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C00"/>
    <a:srgbClr val="FF5500"/>
    <a:srgbClr val="732600"/>
    <a:srgbClr val="FFFFFF"/>
    <a:srgbClr val="005CE6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9875" autoAdjust="0"/>
  </p:normalViewPr>
  <p:slideViewPr>
    <p:cSldViewPr>
      <p:cViewPr varScale="1">
        <p:scale>
          <a:sx n="82" d="100"/>
          <a:sy n="82" d="100"/>
        </p:scale>
        <p:origin x="2070" y="108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8" tIns="47849" rIns="95698" bIns="4784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698" tIns="47849" rIns="95698" bIns="4784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21" Type="http://schemas.openxmlformats.org/officeDocument/2006/relationships/image" Target="../media/image18.jpeg"/><Relationship Id="rId34" Type="http://schemas.openxmlformats.org/officeDocument/2006/relationships/image" Target="../media/image3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.bin"/><Relationship Id="rId31" Type="http://schemas.openxmlformats.org/officeDocument/2006/relationships/image" Target="../media/image2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" name="Picture 335"/>
          <p:cNvPicPr>
            <a:picLocks noChangeAspect="1" noChangeArrowheads="1"/>
          </p:cNvPicPr>
          <p:nvPr/>
        </p:nvPicPr>
        <p:blipFill>
          <a:blip r:embed="rId3" cstate="print"/>
          <a:srcRect l="22205" t="15346" r="19774" b="16024"/>
          <a:stretch>
            <a:fillRect/>
          </a:stretch>
        </p:blipFill>
        <p:spPr bwMode="auto">
          <a:xfrm>
            <a:off x="2728392" y="768152"/>
            <a:ext cx="9901360" cy="6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矩形 155"/>
          <p:cNvSpPr/>
          <p:nvPr/>
        </p:nvSpPr>
        <p:spPr>
          <a:xfrm>
            <a:off x="136104" y="1200201"/>
            <a:ext cx="2149257" cy="820891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臺南市新化區護國里防災地圖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4" y="768152"/>
            <a:ext cx="2149259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</a:p>
        </p:txBody>
      </p:sp>
      <p:sp>
        <p:nvSpPr>
          <p:cNvPr id="139" name="矩形 138"/>
          <p:cNvSpPr/>
          <p:nvPr/>
        </p:nvSpPr>
        <p:spPr>
          <a:xfrm>
            <a:off x="136104" y="2064296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災情通報單位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4008512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</a:p>
        </p:txBody>
      </p:sp>
      <p:sp>
        <p:nvSpPr>
          <p:cNvPr id="141" name="矩形 140"/>
          <p:cNvSpPr/>
          <p:nvPr/>
        </p:nvSpPr>
        <p:spPr>
          <a:xfrm>
            <a:off x="136104" y="4872608"/>
            <a:ext cx="2121609" cy="2897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6240760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避難原則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36104" y="2280320"/>
            <a:ext cx="2149259" cy="1747595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9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/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:06-657-0119</a:t>
            </a:r>
          </a:p>
          <a:p>
            <a:pPr defTabSz="2981999"/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9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300"/>
              </a:spcAft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9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spcAft>
                <a:spcPts val="300"/>
              </a:spcAft>
            </a:pPr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06-590-2920</a:t>
            </a: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新化派出所報案電話</a:t>
            </a:r>
            <a:r>
              <a:rPr lang="en-US" altLang="zh-TW" sz="9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>
              <a:spcAft>
                <a:spcPts val="300"/>
              </a:spcAft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06-590-1022</a:t>
            </a: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110</a:t>
            </a:r>
          </a:p>
          <a:p>
            <a:pPr marL="85725" indent="-85725" defTabSz="2981999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9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984176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7032848"/>
            <a:ext cx="2134374" cy="2751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避難收容處所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4224536"/>
            <a:ext cx="2149259" cy="708849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>
              <a:lnSpc>
                <a:spcPts val="1600"/>
              </a:lnSpc>
            </a:pP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里長 張國能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06-590-2266</a:t>
            </a:r>
          </a:p>
          <a:p>
            <a:pPr defTabSz="2981999"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0931-988-504</a:t>
            </a:r>
          </a:p>
        </p:txBody>
      </p:sp>
      <p:sp>
        <p:nvSpPr>
          <p:cNvPr id="96" name="矩形 95"/>
          <p:cNvSpPr/>
          <p:nvPr/>
        </p:nvSpPr>
        <p:spPr>
          <a:xfrm>
            <a:off x="136104" y="6528792"/>
            <a:ext cx="21602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就地避難或垂直避難；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6104" y="7176864"/>
            <a:ext cx="24064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新化區公所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地址：新化區中山路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130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(06)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590-5009</a:t>
            </a:r>
          </a:p>
          <a:p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新化區聯合活動中心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地址：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</a:rPr>
              <a:t>新化區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民生路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269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0919-159238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新化國中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地址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新化區中興路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722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06-5902269#250</a:t>
            </a:r>
          </a:p>
          <a:p>
            <a:endParaRPr lang="zh-TW" altLang="en-US" sz="10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7320880"/>
            <a:ext cx="223878" cy="216024"/>
          </a:xfrm>
          <a:prstGeom prst="rect">
            <a:avLst/>
          </a:prstGeom>
        </p:spPr>
      </p:pic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82503"/>
              </p:ext>
            </p:extLst>
          </p:nvPr>
        </p:nvGraphicFramePr>
        <p:xfrm>
          <a:off x="2358282" y="7464896"/>
          <a:ext cx="10379222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/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endParaRPr lang="zh-TW" altLang="en-US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lvl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防空疏散避難設施</a:t>
                      </a:r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4" y="8505619"/>
            <a:ext cx="186546" cy="180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473008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188825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9193088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28396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162305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13108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509032"/>
            <a:ext cx="186206" cy="180000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833048"/>
            <a:ext cx="186206" cy="180000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19839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162305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01000" y="9193088"/>
            <a:ext cx="233165" cy="10800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8833048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17088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677184" y="8509032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94357"/>
              </p:ext>
            </p:extLst>
          </p:nvPr>
        </p:nvGraphicFramePr>
        <p:xfrm>
          <a:off x="9713168" y="8833048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9" imgW="700920" imgH="700920" progId="PBrush">
                  <p:embed/>
                </p:oleObj>
              </mc:Choice>
              <mc:Fallback>
                <p:oleObj name="點陣圖影像" r:id="rId19" imgW="700920" imgH="700920" progId="PBrush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8" y="8833048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圖片 1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833048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22860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46160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2003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8158897"/>
            <a:ext cx="180000" cy="180000"/>
          </a:xfrm>
          <a:prstGeom prst="rect">
            <a:avLst/>
          </a:prstGeom>
        </p:spPr>
      </p:pic>
      <p:cxnSp>
        <p:nvCxnSpPr>
          <p:cNvPr id="165" name="弧形接點 164"/>
          <p:cNvCxnSpPr/>
          <p:nvPr/>
        </p:nvCxnSpPr>
        <p:spPr>
          <a:xfrm flipV="1">
            <a:off x="7214231" y="1546412"/>
            <a:ext cx="6840" cy="1203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6" name="圖片 165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247646" y="8184976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187681" y="8484025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23564" y="8503854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3" name="矩形 172"/>
          <p:cNvSpPr/>
          <p:nvPr/>
        </p:nvSpPr>
        <p:spPr>
          <a:xfrm>
            <a:off x="5212876" y="9147502"/>
            <a:ext cx="92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85547" y="8814560"/>
            <a:ext cx="280685" cy="330807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5213818" y="8832583"/>
            <a:ext cx="644407" cy="23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pic>
        <p:nvPicPr>
          <p:cNvPr id="176" name="圖片 175" descr="37區行政區域圖(新化區).jpg"/>
          <p:cNvPicPr>
            <a:picLocks noChangeAspect="1"/>
          </p:cNvPicPr>
          <p:nvPr/>
        </p:nvPicPr>
        <p:blipFill>
          <a:blip r:embed="rId28" cstate="print"/>
          <a:srcRect t="-2591" b="-3498"/>
          <a:stretch>
            <a:fillRect/>
          </a:stretch>
        </p:blipFill>
        <p:spPr>
          <a:xfrm>
            <a:off x="640160" y="1200200"/>
            <a:ext cx="1152128" cy="864096"/>
          </a:xfrm>
          <a:prstGeom prst="rect">
            <a:avLst/>
          </a:prstGeom>
        </p:spPr>
      </p:pic>
      <p:sp>
        <p:nvSpPr>
          <p:cNvPr id="177" name="文字方塊 176"/>
          <p:cNvSpPr txBox="1"/>
          <p:nvPr/>
        </p:nvSpPr>
        <p:spPr>
          <a:xfrm>
            <a:off x="8345016" y="6888832"/>
            <a:ext cx="10081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東榮里</a:t>
            </a:r>
          </a:p>
        </p:txBody>
      </p:sp>
      <p:sp>
        <p:nvSpPr>
          <p:cNvPr id="178" name="文字方塊 177"/>
          <p:cNvSpPr txBox="1"/>
          <p:nvPr/>
        </p:nvSpPr>
        <p:spPr>
          <a:xfrm>
            <a:off x="5320680" y="5664696"/>
            <a:ext cx="108012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</a:p>
        </p:txBody>
      </p:sp>
      <p:sp>
        <p:nvSpPr>
          <p:cNvPr id="181" name="文字方塊 180"/>
          <p:cNvSpPr txBox="1"/>
          <p:nvPr/>
        </p:nvSpPr>
        <p:spPr>
          <a:xfrm>
            <a:off x="5464696" y="1776264"/>
            <a:ext cx="100811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太平里</a:t>
            </a:r>
          </a:p>
        </p:txBody>
      </p:sp>
      <p:sp>
        <p:nvSpPr>
          <p:cNvPr id="182" name="文字方塊 181"/>
          <p:cNvSpPr txBox="1"/>
          <p:nvPr/>
        </p:nvSpPr>
        <p:spPr>
          <a:xfrm>
            <a:off x="7840960" y="3792488"/>
            <a:ext cx="10081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護國里</a:t>
            </a:r>
          </a:p>
        </p:txBody>
      </p:sp>
      <p:sp>
        <p:nvSpPr>
          <p:cNvPr id="183" name="向右箭號 182"/>
          <p:cNvSpPr/>
          <p:nvPr/>
        </p:nvSpPr>
        <p:spPr>
          <a:xfrm rot="9704295">
            <a:off x="8810297" y="2392831"/>
            <a:ext cx="772141" cy="33621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4" name="向右箭號 183"/>
          <p:cNvSpPr/>
          <p:nvPr/>
        </p:nvSpPr>
        <p:spPr>
          <a:xfrm rot="9704295">
            <a:off x="9535635" y="4109742"/>
            <a:ext cx="703759" cy="35878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5" name="向右箭號 184"/>
          <p:cNvSpPr/>
          <p:nvPr/>
        </p:nvSpPr>
        <p:spPr>
          <a:xfrm rot="7634106">
            <a:off x="6720842" y="3322714"/>
            <a:ext cx="772141" cy="336216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7" name="向右箭號 186"/>
          <p:cNvSpPr/>
          <p:nvPr/>
        </p:nvSpPr>
        <p:spPr>
          <a:xfrm rot="10800000">
            <a:off x="6832848" y="5304656"/>
            <a:ext cx="703759" cy="358782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文字方塊 84"/>
          <p:cNvSpPr txBox="1"/>
          <p:nvPr/>
        </p:nvSpPr>
        <p:spPr>
          <a:xfrm>
            <a:off x="6040760" y="7032848"/>
            <a:ext cx="93610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新化國中</a:t>
            </a:r>
          </a:p>
        </p:txBody>
      </p:sp>
      <p:cxnSp>
        <p:nvCxnSpPr>
          <p:cNvPr id="86" name="直線接點 85"/>
          <p:cNvCxnSpPr/>
          <p:nvPr/>
        </p:nvCxnSpPr>
        <p:spPr>
          <a:xfrm>
            <a:off x="2584376" y="9265096"/>
            <a:ext cx="648072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圖片 8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824736" y="5880720"/>
            <a:ext cx="270871" cy="270871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12768" y="6744816"/>
            <a:ext cx="288032" cy="288032"/>
          </a:xfrm>
          <a:prstGeom prst="rect">
            <a:avLst/>
          </a:prstGeom>
        </p:spPr>
      </p:pic>
      <p:sp>
        <p:nvSpPr>
          <p:cNvPr id="144" name="矩形 143"/>
          <p:cNvSpPr/>
          <p:nvPr/>
        </p:nvSpPr>
        <p:spPr>
          <a:xfrm>
            <a:off x="136104" y="9373162"/>
            <a:ext cx="2160240" cy="228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sp>
        <p:nvSpPr>
          <p:cNvPr id="145" name="文字方塊 144"/>
          <p:cNvSpPr txBox="1"/>
          <p:nvPr/>
        </p:nvSpPr>
        <p:spPr>
          <a:xfrm>
            <a:off x="4672608" y="4800600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新化區里聯合活動中心</a:t>
            </a:r>
          </a:p>
        </p:txBody>
      </p:sp>
      <p:pic>
        <p:nvPicPr>
          <p:cNvPr id="146" name="圖片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29" y="7893562"/>
            <a:ext cx="223880" cy="216024"/>
          </a:xfrm>
          <a:prstGeom prst="rect">
            <a:avLst/>
          </a:prstGeom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56" y="5304656"/>
            <a:ext cx="258451" cy="252008"/>
          </a:xfrm>
          <a:prstGeom prst="rect">
            <a:avLst/>
          </a:prstGeom>
        </p:spPr>
      </p:pic>
      <p:pic>
        <p:nvPicPr>
          <p:cNvPr id="151" name="圖片 150" descr="收容所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6544816" y="8184976"/>
            <a:ext cx="160213" cy="160213"/>
          </a:xfrm>
          <a:prstGeom prst="rect">
            <a:avLst/>
          </a:prstGeom>
        </p:spPr>
      </p:pic>
      <p:pic>
        <p:nvPicPr>
          <p:cNvPr id="91" name="圖片 9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36" y="6096744"/>
            <a:ext cx="258451" cy="252008"/>
          </a:xfrm>
          <a:prstGeom prst="rect">
            <a:avLst/>
          </a:prstGeom>
        </p:spPr>
      </p:pic>
      <p:pic>
        <p:nvPicPr>
          <p:cNvPr id="12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32088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91493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680720" y="544867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536704" y="508863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048872" y="710485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7" name="圖片 1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07" y="8537194"/>
            <a:ext cx="223880" cy="216024"/>
          </a:xfrm>
          <a:prstGeom prst="rect">
            <a:avLst/>
          </a:prstGeom>
        </p:spPr>
      </p:pic>
      <p:pic>
        <p:nvPicPr>
          <p:cNvPr id="15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36101" y="849097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4" name="圖片 133" descr="災害防救相關網站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40160" y="5160640"/>
            <a:ext cx="1080120" cy="1080120"/>
          </a:xfrm>
          <a:prstGeom prst="rect">
            <a:avLst/>
          </a:prstGeom>
        </p:spPr>
      </p:pic>
      <p:pic>
        <p:nvPicPr>
          <p:cNvPr id="149" name="圖片 148" descr="災害類別圖-0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360240" y="7248872"/>
            <a:ext cx="367673" cy="367673"/>
          </a:xfrm>
          <a:prstGeom prst="rect">
            <a:avLst/>
          </a:prstGeom>
        </p:spPr>
      </p:pic>
      <p:pic>
        <p:nvPicPr>
          <p:cNvPr id="159" name="圖片 158" descr="災害類別圖-0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639267" y="7836167"/>
            <a:ext cx="360040" cy="360040"/>
          </a:xfrm>
          <a:prstGeom prst="rect">
            <a:avLst/>
          </a:prstGeom>
        </p:spPr>
      </p:pic>
      <p:pic>
        <p:nvPicPr>
          <p:cNvPr id="160" name="圖片 15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6" y="5520680"/>
            <a:ext cx="216024" cy="202087"/>
          </a:xfrm>
          <a:prstGeom prst="rect">
            <a:avLst/>
          </a:prstGeom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760840" y="6960840"/>
            <a:ext cx="366587" cy="432049"/>
          </a:xfrm>
          <a:prstGeom prst="rect">
            <a:avLst/>
          </a:prstGeom>
        </p:spPr>
      </p:pic>
      <p:pic>
        <p:nvPicPr>
          <p:cNvPr id="163" name="圖片 1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550" y="7032848"/>
            <a:ext cx="187218" cy="180000"/>
          </a:xfrm>
          <a:prstGeom prst="rect">
            <a:avLst/>
          </a:prstGeom>
        </p:spPr>
      </p:pic>
      <p:pic>
        <p:nvPicPr>
          <p:cNvPr id="164" name="圖片 1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777" y="5448672"/>
            <a:ext cx="269391" cy="252008"/>
          </a:xfrm>
          <a:prstGeom prst="rect">
            <a:avLst/>
          </a:prstGeom>
        </p:spPr>
      </p:pic>
      <p:pic>
        <p:nvPicPr>
          <p:cNvPr id="167" name="圖片 1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840" y="6168752"/>
            <a:ext cx="252008" cy="252008"/>
          </a:xfrm>
          <a:prstGeom prst="rect">
            <a:avLst/>
          </a:prstGeom>
        </p:spPr>
      </p:pic>
      <p:sp>
        <p:nvSpPr>
          <p:cNvPr id="168" name="橢圓 167"/>
          <p:cNvSpPr>
            <a:spLocks noChangeAspect="1"/>
          </p:cNvSpPr>
          <p:nvPr/>
        </p:nvSpPr>
        <p:spPr>
          <a:xfrm>
            <a:off x="11513368" y="753076"/>
            <a:ext cx="216024" cy="2612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9" name="橢圓 168"/>
          <p:cNvSpPr>
            <a:spLocks noChangeAspect="1"/>
          </p:cNvSpPr>
          <p:nvPr/>
        </p:nvSpPr>
        <p:spPr>
          <a:xfrm>
            <a:off x="9641160" y="1272208"/>
            <a:ext cx="216024" cy="26125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矩形 120"/>
          <p:cNvSpPr/>
          <p:nvPr/>
        </p:nvSpPr>
        <p:spPr>
          <a:xfrm>
            <a:off x="2800400" y="9121080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cxnSp>
        <p:nvCxnSpPr>
          <p:cNvPr id="130" name="直線接點 129"/>
          <p:cNvCxnSpPr/>
          <p:nvPr/>
        </p:nvCxnSpPr>
        <p:spPr>
          <a:xfrm rot="5400000" flipH="1" flipV="1">
            <a:off x="2913385" y="8648055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2" name="矩形 131"/>
          <p:cNvSpPr/>
          <p:nvPr/>
        </p:nvSpPr>
        <p:spPr>
          <a:xfrm>
            <a:off x="2800400" y="883304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pic>
        <p:nvPicPr>
          <p:cNvPr id="133" name="圖片 132" descr="災害類別圖-0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3736504" y="8112968"/>
            <a:ext cx="295665" cy="295665"/>
          </a:xfrm>
          <a:prstGeom prst="rect">
            <a:avLst/>
          </a:prstGeom>
        </p:spPr>
      </p:pic>
      <p:pic>
        <p:nvPicPr>
          <p:cNvPr id="135" name="圖片 1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504" y="8761040"/>
            <a:ext cx="288000" cy="288000"/>
          </a:xfrm>
          <a:prstGeom prst="rect">
            <a:avLst/>
          </a:prstGeom>
        </p:spPr>
      </p:pic>
      <p:sp>
        <p:nvSpPr>
          <p:cNvPr id="137" name="橢圓 136"/>
          <p:cNvSpPr>
            <a:spLocks noChangeAspect="1"/>
          </p:cNvSpPr>
          <p:nvPr/>
        </p:nvSpPr>
        <p:spPr>
          <a:xfrm>
            <a:off x="5303385" y="9229104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24936"/>
            <a:ext cx="180000" cy="180000"/>
          </a:xfrm>
          <a:prstGeom prst="rect">
            <a:avLst/>
          </a:prstGeom>
        </p:spPr>
      </p:pic>
      <p:pic>
        <p:nvPicPr>
          <p:cNvPr id="154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20" y="8119465"/>
            <a:ext cx="237446" cy="2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" name="矩形 173"/>
          <p:cNvSpPr/>
          <p:nvPr/>
        </p:nvSpPr>
        <p:spPr>
          <a:xfrm>
            <a:off x="11153328" y="8112968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58775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淹水感知器</a:t>
            </a:r>
          </a:p>
        </p:txBody>
      </p:sp>
      <p:pic>
        <p:nvPicPr>
          <p:cNvPr id="175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16" y="6312768"/>
            <a:ext cx="237446" cy="21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圖片 100" descr="災害類別圖-03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736504" y="9120330"/>
            <a:ext cx="288032" cy="288032"/>
          </a:xfrm>
          <a:prstGeom prst="rect">
            <a:avLst/>
          </a:prstGeom>
        </p:spPr>
      </p:pic>
      <p:pic>
        <p:nvPicPr>
          <p:cNvPr id="103" name="圖片 102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2305456" y="840160"/>
            <a:ext cx="233206" cy="2369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4" name="文字方塊 103"/>
          <p:cNvSpPr txBox="1"/>
          <p:nvPr/>
        </p:nvSpPr>
        <p:spPr>
          <a:xfrm>
            <a:off x="5176664" y="6395809"/>
            <a:ext cx="1008112" cy="27699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defTabSz="12798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200" b="1" dirty="0">
                <a:solidFill>
                  <a:srgbClr val="FF0000"/>
                </a:solidFill>
                <a:latin typeface="+mn-lt"/>
                <a:ea typeface="+mn-ea"/>
              </a:rPr>
              <a:t>新化國小</a:t>
            </a:r>
          </a:p>
        </p:txBody>
      </p:sp>
      <p:pic>
        <p:nvPicPr>
          <p:cNvPr id="116" name="圖片 77" descr="1012 -7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96744" y="6456784"/>
            <a:ext cx="322709" cy="1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" name="文字方塊 179"/>
          <p:cNvSpPr txBox="1"/>
          <p:nvPr/>
        </p:nvSpPr>
        <p:spPr>
          <a:xfrm>
            <a:off x="2944416" y="5808712"/>
            <a:ext cx="93610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大新國小</a:t>
            </a:r>
          </a:p>
        </p:txBody>
      </p:sp>
      <p:pic>
        <p:nvPicPr>
          <p:cNvPr id="18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174993" y="6094149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8" name="圖片 18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720" y="6240760"/>
            <a:ext cx="237000" cy="180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41131B1-22DC-1D94-F65C-22AB12023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69" y="6106616"/>
            <a:ext cx="261046" cy="25098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A38AB85-406C-F4D9-B47C-6C66D52EDBF5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901" y="9157112"/>
            <a:ext cx="212625" cy="25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30D8026-D298-9B1D-10A7-DC152458E4F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209" y="6106616"/>
            <a:ext cx="233870" cy="277179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BE1A2C8-A5F1-6760-EAEF-1A4268AE154C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744" y="7182539"/>
            <a:ext cx="233870" cy="2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16265</TotalTime>
  <Words>302</Words>
  <Application>Microsoft Office PowerPoint</Application>
  <PresentationFormat>A3 紙張 (297x420 公釐)</PresentationFormat>
  <Paragraphs>87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856</cp:revision>
  <cp:lastPrinted>2012-10-04T10:07:42Z</cp:lastPrinted>
  <dcterms:modified xsi:type="dcterms:W3CDTF">2024-01-03T05:52:44Z</dcterms:modified>
</cp:coreProperties>
</file>