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10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臺南市新化區唪口里防災地圖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Fong-Kou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631" y="7906613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蔡福成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):06-598-1690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:0922-185-368</a:t>
            </a:r>
          </a:p>
        </p:txBody>
      </p:sp>
      <p:sp>
        <p:nvSpPr>
          <p:cNvPr id="96" name="矩形 95"/>
          <p:cNvSpPr/>
          <p:nvPr/>
        </p:nvSpPr>
        <p:spPr>
          <a:xfrm>
            <a:off x="110291" y="6727393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43267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112968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44" y="8112968"/>
            <a:ext cx="288000" cy="288000"/>
          </a:xfrm>
          <a:prstGeom prst="rect">
            <a:avLst/>
          </a:prstGeom>
        </p:spPr>
      </p:pic>
      <p:pic>
        <p:nvPicPr>
          <p:cNvPr id="72" name="Picture 336"/>
          <p:cNvPicPr>
            <a:picLocks noChangeAspect="1" noChangeArrowheads="1"/>
          </p:cNvPicPr>
          <p:nvPr/>
        </p:nvPicPr>
        <p:blipFill>
          <a:blip r:embed="rId34" cstate="print"/>
          <a:srcRect l="16833" t="14383" r="12996" b="6322"/>
          <a:stretch>
            <a:fillRect/>
          </a:stretch>
        </p:blipFill>
        <p:spPr bwMode="auto">
          <a:xfrm>
            <a:off x="2512368" y="984176"/>
            <a:ext cx="10081120" cy="64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向右箭號 85"/>
          <p:cNvSpPr/>
          <p:nvPr/>
        </p:nvSpPr>
        <p:spPr>
          <a:xfrm rot="2320106">
            <a:off x="5497559" y="4506877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右箭號 86"/>
          <p:cNvSpPr/>
          <p:nvPr/>
        </p:nvSpPr>
        <p:spPr>
          <a:xfrm rot="2851934">
            <a:off x="6619229" y="2389213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右箭號 87"/>
          <p:cNvSpPr/>
          <p:nvPr/>
        </p:nvSpPr>
        <p:spPr>
          <a:xfrm rot="20856064">
            <a:off x="9166287" y="6032927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向右箭號 90"/>
          <p:cNvSpPr/>
          <p:nvPr/>
        </p:nvSpPr>
        <p:spPr>
          <a:xfrm rot="20196112">
            <a:off x="10111822" y="5878049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11658592" y="5592688"/>
            <a:ext cx="114300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6688832" y="6024736"/>
            <a:ext cx="1368152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大新國小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Da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Sin Elementary School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6184776" y="3720480"/>
            <a:ext cx="1224136" cy="615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唪口里</a:t>
            </a:r>
            <a:r>
              <a:rPr lang="en-US" altLang="zh-TW" sz="1400" b="1" dirty="0">
                <a:solidFill>
                  <a:srgbClr val="FF0000"/>
                </a:solidFill>
              </a:rPr>
              <a:t>Fong-Kou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248672" y="1272208"/>
            <a:ext cx="1053900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北勢里</a:t>
            </a:r>
            <a:r>
              <a:rPr lang="en-US" altLang="zh-TW" sz="1400" b="1" dirty="0" err="1">
                <a:solidFill>
                  <a:srgbClr val="FF0000"/>
                </a:solidFill>
              </a:rPr>
              <a:t>Bei</a:t>
            </a:r>
            <a:r>
              <a:rPr lang="en-US" altLang="zh-TW" sz="1400" b="1" dirty="0">
                <a:solidFill>
                  <a:srgbClr val="FF0000"/>
                </a:solidFill>
              </a:rPr>
              <a:t>-Shih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8128992" y="5304656"/>
            <a:ext cx="1143008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協興里</a:t>
            </a:r>
            <a:r>
              <a:rPr lang="en-US" altLang="zh-TW" sz="1400" b="1" dirty="0" err="1">
                <a:solidFill>
                  <a:srgbClr val="FF0000"/>
                </a:solidFill>
              </a:rPr>
              <a:t>Sie</a:t>
            </a:r>
            <a:r>
              <a:rPr lang="en-US" altLang="zh-TW" sz="1400" b="1" dirty="0">
                <a:solidFill>
                  <a:srgbClr val="FF0000"/>
                </a:solidFill>
              </a:rPr>
              <a:t>-Sing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3" name="向右箭號 102"/>
          <p:cNvSpPr/>
          <p:nvPr/>
        </p:nvSpPr>
        <p:spPr>
          <a:xfrm rot="1520563">
            <a:off x="8959713" y="4951590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文字方塊 103"/>
          <p:cNvSpPr txBox="1"/>
          <p:nvPr/>
        </p:nvSpPr>
        <p:spPr>
          <a:xfrm>
            <a:off x="10544204" y="1514452"/>
            <a:ext cx="969164" cy="405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太平里</a:t>
            </a:r>
          </a:p>
        </p:txBody>
      </p:sp>
      <p:pic>
        <p:nvPicPr>
          <p:cNvPr id="125" name="圖片 1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48872" y="5232648"/>
            <a:ext cx="360040" cy="360040"/>
          </a:xfrm>
          <a:prstGeom prst="rect">
            <a:avLst/>
          </a:prstGeom>
        </p:spPr>
      </p:pic>
      <p:sp>
        <p:nvSpPr>
          <p:cNvPr id="128" name="文字方塊 127"/>
          <p:cNvSpPr txBox="1"/>
          <p:nvPr/>
        </p:nvSpPr>
        <p:spPr>
          <a:xfrm>
            <a:off x="4240560" y="3825007"/>
            <a:ext cx="115212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唪口順天宮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FF0000"/>
                </a:solidFill>
              </a:rPr>
              <a:t>Fong-Kou</a:t>
            </a:r>
          </a:p>
          <a:p>
            <a:pPr algn="ctr"/>
            <a:r>
              <a:rPr lang="en-US" altLang="zh-TW" sz="1000" dirty="0">
                <a:solidFill>
                  <a:srgbClr val="FF0000"/>
                </a:solidFill>
              </a:rPr>
              <a:t>Shun </a:t>
            </a:r>
            <a:r>
              <a:rPr lang="en-US" altLang="zh-TW" sz="1000" dirty="0" err="1">
                <a:solidFill>
                  <a:srgbClr val="FF0000"/>
                </a:solidFill>
              </a:rPr>
              <a:t>Tian</a:t>
            </a:r>
            <a:r>
              <a:rPr lang="en-US" altLang="zh-TW" sz="1000" dirty="0">
                <a:solidFill>
                  <a:srgbClr val="FF0000"/>
                </a:solidFill>
              </a:rPr>
              <a:t> Temple</a:t>
            </a:r>
          </a:p>
        </p:txBody>
      </p:sp>
      <p:pic>
        <p:nvPicPr>
          <p:cNvPr id="129" name="圖片 1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49272" y="3792488"/>
            <a:ext cx="324016" cy="324016"/>
          </a:xfrm>
          <a:prstGeom prst="rect">
            <a:avLst/>
          </a:prstGeom>
        </p:spPr>
      </p:pic>
      <p:sp>
        <p:nvSpPr>
          <p:cNvPr id="130" name="文字方塊 129"/>
          <p:cNvSpPr txBox="1"/>
          <p:nvPr/>
        </p:nvSpPr>
        <p:spPr>
          <a:xfrm>
            <a:off x="10361240" y="4080520"/>
            <a:ext cx="1368152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新化區聯合活動中心</a:t>
            </a:r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Joint Activity Center 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131" name="圖片 130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4672608" y="4440560"/>
            <a:ext cx="448245" cy="448245"/>
          </a:xfrm>
          <a:prstGeom prst="rect">
            <a:avLst/>
          </a:prstGeom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00" y="4224536"/>
            <a:ext cx="369245" cy="360040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360" y="5664696"/>
            <a:ext cx="297237" cy="289827"/>
          </a:xfrm>
          <a:prstGeom prst="rect">
            <a:avLst/>
          </a:prstGeom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369352" y="444056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161440" y="602473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768952" y="602473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616824" y="5952728"/>
            <a:ext cx="344754" cy="406317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2" y="5664696"/>
            <a:ext cx="288032" cy="288032"/>
          </a:xfrm>
          <a:prstGeom prst="rect">
            <a:avLst/>
          </a:prstGeom>
        </p:spPr>
      </p:pic>
      <p:pic>
        <p:nvPicPr>
          <p:cNvPr id="148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28" y="6456784"/>
            <a:ext cx="288032" cy="2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圖片 148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161440" y="1128192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0" name="圖片 149" descr="37區行政區域圖(新化區).jpg"/>
          <p:cNvPicPr>
            <a:picLocks noChangeAspect="1"/>
          </p:cNvPicPr>
          <p:nvPr/>
        </p:nvPicPr>
        <p:blipFill>
          <a:blip r:embed="rId37" cstate="print"/>
          <a:srcRect t="-2591" b="-3498"/>
          <a:stretch>
            <a:fillRect/>
          </a:stretch>
        </p:blipFill>
        <p:spPr>
          <a:xfrm>
            <a:off x="640160" y="1398222"/>
            <a:ext cx="1080120" cy="810090"/>
          </a:xfrm>
          <a:prstGeom prst="rect">
            <a:avLst/>
          </a:prstGeom>
        </p:spPr>
      </p:pic>
      <p:sp>
        <p:nvSpPr>
          <p:cNvPr id="152" name="文字方塊 151"/>
          <p:cNvSpPr txBox="1"/>
          <p:nvPr/>
        </p:nvSpPr>
        <p:spPr>
          <a:xfrm>
            <a:off x="64096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53" name="圖片 152" descr="公所網頁災害防救相關網站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568152" y="5232648"/>
            <a:ext cx="1296144" cy="1296144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8129" y="6456784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4" name="文字方塊 153"/>
          <p:cNvSpPr txBox="1"/>
          <p:nvPr/>
        </p:nvSpPr>
        <p:spPr>
          <a:xfrm rot="20332874">
            <a:off x="8780818" y="1700665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20680" y="386449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8" name="圖片 157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1153328" y="5664696"/>
            <a:ext cx="305524" cy="305524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464" y="6024736"/>
            <a:ext cx="192416" cy="180000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186" y="6024736"/>
            <a:ext cx="192414" cy="180000"/>
          </a:xfrm>
          <a:prstGeom prst="rect">
            <a:avLst/>
          </a:prstGeom>
        </p:spPr>
      </p:pic>
      <p:sp>
        <p:nvSpPr>
          <p:cNvPr id="163" name="文字方塊 162"/>
          <p:cNvSpPr txBox="1"/>
          <p:nvPr/>
        </p:nvSpPr>
        <p:spPr>
          <a:xfrm>
            <a:off x="11153328" y="5027657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新化高中</a:t>
            </a:r>
          </a:p>
        </p:txBody>
      </p:sp>
      <p:sp>
        <p:nvSpPr>
          <p:cNvPr id="164" name="矩形 163"/>
          <p:cNvSpPr/>
          <p:nvPr/>
        </p:nvSpPr>
        <p:spPr>
          <a:xfrm>
            <a:off x="136104" y="8123872"/>
            <a:ext cx="2406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Rd.,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en-US" altLang="zh-TW" sz="1000" dirty="0"/>
              <a:t> </a:t>
            </a:r>
            <a:r>
              <a:rPr lang="en-US" altLang="zh-TW" sz="1000" b="1" dirty="0"/>
              <a:t>Fong-Kou  Shun </a:t>
            </a:r>
            <a:r>
              <a:rPr lang="en-US" altLang="zh-TW" sz="1000" b="1" dirty="0" err="1"/>
              <a:t>Tian</a:t>
            </a:r>
            <a:r>
              <a:rPr lang="en-US" altLang="zh-TW" sz="1000" b="1" dirty="0"/>
              <a:t> Gong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 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/>
              <a:t> No.142-26, </a:t>
            </a:r>
            <a:r>
              <a:rPr lang="en-US" altLang="zh-TW" sz="1000" dirty="0" err="1"/>
              <a:t>Fengkou</a:t>
            </a:r>
            <a:r>
              <a:rPr lang="en-US" altLang="zh-TW" sz="1000" dirty="0"/>
              <a:t>,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 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微軟正黑體" pitchFamily="34" charset="-120"/>
              </a:rPr>
              <a:t> 06-5987872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3.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Joint Activity Center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/>
              <a:t>Address </a:t>
            </a:r>
            <a:r>
              <a:rPr lang="zh-TW" altLang="en-US" sz="1000" dirty="0"/>
              <a:t>：</a:t>
            </a:r>
            <a:r>
              <a:rPr lang="nn-NO" altLang="zh-TW" sz="1000" dirty="0"/>
              <a:t> No.269, Minsheng Rd., 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0919-159238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5" name="圖片 164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44" y="8545016"/>
            <a:ext cx="288000" cy="288000"/>
          </a:xfrm>
          <a:prstGeom prst="rect">
            <a:avLst/>
          </a:prstGeom>
        </p:spPr>
      </p:pic>
      <p:pic>
        <p:nvPicPr>
          <p:cNvPr id="171" name="圖片 17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2" y="9193120"/>
            <a:ext cx="288000" cy="288000"/>
          </a:xfrm>
          <a:prstGeom prst="rect">
            <a:avLst/>
          </a:prstGeom>
        </p:spPr>
      </p:pic>
      <p:pic>
        <p:nvPicPr>
          <p:cNvPr id="173" name="圖片 172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2" y="8977096"/>
            <a:ext cx="288000" cy="288000"/>
          </a:xfrm>
          <a:prstGeom prst="rect">
            <a:avLst/>
          </a:prstGeom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329008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76105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9457200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4" name="矩形 143"/>
          <p:cNvSpPr/>
          <p:nvPr/>
        </p:nvSpPr>
        <p:spPr>
          <a:xfrm>
            <a:off x="2368352" y="7176864"/>
            <a:ext cx="316835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</a:t>
            </a:r>
            <a:r>
              <a:rPr lang="en-US" altLang="zh-TW" sz="12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,January   3rd. </a:t>
            </a:r>
            <a:endParaRPr lang="zh-TW" altLang="en-US" sz="12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6" name="文字方塊 115"/>
          <p:cNvSpPr txBox="1"/>
          <p:nvPr/>
        </p:nvSpPr>
        <p:spPr>
          <a:xfrm rot="18783145">
            <a:off x="6378968" y="4233120"/>
            <a:ext cx="492443" cy="1533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大新路</a:t>
            </a:r>
            <a:r>
              <a:rPr lang="en-US" altLang="zh-TW" sz="1200" b="1" dirty="0" err="1"/>
              <a:t>Daxin</a:t>
            </a:r>
            <a:r>
              <a:rPr lang="en-US" altLang="zh-TW" sz="1200" b="1" dirty="0"/>
              <a:t> Rd</a:t>
            </a:r>
            <a:r>
              <a:rPr lang="en-US" altLang="zh-TW" sz="2000" b="1" dirty="0"/>
              <a:t>.</a:t>
            </a:r>
            <a:endParaRPr lang="zh-TW" altLang="en-US" sz="2000" b="1" dirty="0"/>
          </a:p>
        </p:txBody>
      </p:sp>
      <p:sp>
        <p:nvSpPr>
          <p:cNvPr id="122" name="文字方塊 121"/>
          <p:cNvSpPr txBox="1"/>
          <p:nvPr/>
        </p:nvSpPr>
        <p:spPr>
          <a:xfrm rot="21272436">
            <a:off x="6914654" y="3430675"/>
            <a:ext cx="1489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大德路</a:t>
            </a:r>
            <a:r>
              <a:rPr lang="en-US" altLang="zh-TW" sz="1200" b="1" dirty="0"/>
              <a:t>Dade Rd.</a:t>
            </a:r>
            <a:endParaRPr lang="zh-TW" altLang="en-US" sz="1200" b="1" dirty="0"/>
          </a:p>
        </p:txBody>
      </p:sp>
      <p:pic>
        <p:nvPicPr>
          <p:cNvPr id="143" name="圖片 1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5952728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EBBBAF1-0B8A-2C85-9E03-7EEEBD81E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02" y="5664697"/>
            <a:ext cx="299582" cy="28803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9202123"/>
            <a:ext cx="227807" cy="26999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C7175F6-DA29-6891-964B-B488A38670F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464" y="5260831"/>
            <a:ext cx="227807" cy="26999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7EB18E3-FD59-1DDB-1E7C-B786E80515B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46" y="5616035"/>
            <a:ext cx="297493" cy="3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18085</TotalTime>
  <Words>502</Words>
  <Application>Microsoft Office PowerPoint</Application>
  <PresentationFormat>A3 紙張 (297x420 公釐)</PresentationFormat>
  <Paragraphs>131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857</cp:revision>
  <cp:lastPrinted>2012-10-04T10:07:42Z</cp:lastPrinted>
  <dcterms:modified xsi:type="dcterms:W3CDTF">2024-01-03T06:09:00Z</dcterms:modified>
</cp:coreProperties>
</file>