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E6"/>
    <a:srgbClr val="E64C00"/>
    <a:srgbClr val="FF5500"/>
    <a:srgbClr val="732600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jpe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272208"/>
            <a:ext cx="2149257" cy="813690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臺南市新化區羊林里防災地圖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206429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3864496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4728592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240760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80320"/>
            <a:ext cx="2149259" cy="163217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:06-656-9119</a:t>
            </a: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那拔派出所報案電話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06-591-1051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136104" y="9193088"/>
            <a:ext cx="2149259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056184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10485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080520"/>
            <a:ext cx="2000264" cy="714380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 黃啟展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06-591-2515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0927-533616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528792"/>
            <a:ext cx="21602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392888"/>
            <a:ext cx="2092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𦰡拔國小操場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地址：新化區𦰡拔里𦰡拔林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06-591-1591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新化區公所三樓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地址：新化區中山路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𦰡拔羊林活動中心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新化區𦰡拔里𦰡拔林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329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0936980611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0927533616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09032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545016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69072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01000" y="9229104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713168" y="8473008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6907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6907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69072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4" y="7800996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4" y="8158186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8" cstate="print"/>
          <a:srcRect t="-2591" b="-3498"/>
          <a:stretch>
            <a:fillRect/>
          </a:stretch>
        </p:blipFill>
        <p:spPr>
          <a:xfrm>
            <a:off x="640160" y="1272208"/>
            <a:ext cx="1080120" cy="810090"/>
          </a:xfrm>
          <a:prstGeom prst="rect">
            <a:avLst/>
          </a:prstGeom>
        </p:spPr>
      </p:pic>
      <p:sp>
        <p:nvSpPr>
          <p:cNvPr id="82" name="文字方塊 81"/>
          <p:cNvSpPr txBox="1"/>
          <p:nvPr/>
        </p:nvSpPr>
        <p:spPr>
          <a:xfrm>
            <a:off x="7408912" y="6600800"/>
            <a:ext cx="95263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礁坑里</a:t>
            </a:r>
          </a:p>
        </p:txBody>
      </p:sp>
      <p:cxnSp>
        <p:nvCxnSpPr>
          <p:cNvPr id="97" name="直線接點 96"/>
          <p:cNvCxnSpPr/>
          <p:nvPr/>
        </p:nvCxnSpPr>
        <p:spPr>
          <a:xfrm>
            <a:off x="2656384" y="9265096"/>
            <a:ext cx="50405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圖片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48" y="7968952"/>
            <a:ext cx="223879" cy="216024"/>
          </a:xfrm>
          <a:prstGeom prst="rect">
            <a:avLst/>
          </a:prstGeom>
        </p:spPr>
      </p:pic>
      <p:pic>
        <p:nvPicPr>
          <p:cNvPr id="130" name="圖片 129" descr="收容所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544816" y="8184976"/>
            <a:ext cx="144016" cy="144016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8545016"/>
            <a:ext cx="261171" cy="252008"/>
          </a:xfrm>
          <a:prstGeom prst="rect">
            <a:avLst/>
          </a:prstGeom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28" y="8545016"/>
            <a:ext cx="216008" cy="2160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9689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92888" y="2280320"/>
            <a:ext cx="216008" cy="2160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59" name="Picture 335"/>
          <p:cNvPicPr>
            <a:picLocks noChangeAspect="1" noChangeArrowheads="1"/>
          </p:cNvPicPr>
          <p:nvPr/>
        </p:nvPicPr>
        <p:blipFill>
          <a:blip r:embed="rId30" cstate="print"/>
          <a:srcRect l="18542" t="14984" r="17139" b="10480"/>
          <a:stretch>
            <a:fillRect/>
          </a:stretch>
        </p:blipFill>
        <p:spPr bwMode="auto">
          <a:xfrm>
            <a:off x="2448453" y="768152"/>
            <a:ext cx="10217043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0" name="Picture 336"/>
          <p:cNvPicPr>
            <a:picLocks noChangeAspect="1" noChangeArrowheads="1"/>
          </p:cNvPicPr>
          <p:nvPr/>
        </p:nvPicPr>
        <p:blipFill>
          <a:blip r:embed="rId31" cstate="print"/>
          <a:srcRect l="24328" t="46133" r="48100" b="13500"/>
          <a:stretch>
            <a:fillRect/>
          </a:stretch>
        </p:blipFill>
        <p:spPr bwMode="auto">
          <a:xfrm>
            <a:off x="2368352" y="4368552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矩形圖說文字 85"/>
          <p:cNvSpPr/>
          <p:nvPr/>
        </p:nvSpPr>
        <p:spPr>
          <a:xfrm>
            <a:off x="2368352" y="4440560"/>
            <a:ext cx="3672408" cy="3024336"/>
          </a:xfrm>
          <a:prstGeom prst="wedgeRectCallout">
            <a:avLst>
              <a:gd name="adj1" fmla="val -47480"/>
              <a:gd name="adj2" fmla="val -16664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9497144" y="9121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左鎮區</a:t>
            </a:r>
          </a:p>
        </p:txBody>
      </p:sp>
      <p:pic>
        <p:nvPicPr>
          <p:cNvPr id="128" name="圖片 127" descr="收容所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320680" y="1776264"/>
            <a:ext cx="376237" cy="376237"/>
          </a:xfrm>
          <a:prstGeom prst="rect">
            <a:avLst/>
          </a:prstGeom>
        </p:spPr>
      </p:pic>
      <p:sp>
        <p:nvSpPr>
          <p:cNvPr id="79" name="文字方塊 78"/>
          <p:cNvSpPr txBox="1"/>
          <p:nvPr/>
        </p:nvSpPr>
        <p:spPr>
          <a:xfrm>
            <a:off x="4816624" y="1200200"/>
            <a:ext cx="8640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𦰡拔國小操場</a:t>
            </a:r>
          </a:p>
        </p:txBody>
      </p:sp>
      <p:pic>
        <p:nvPicPr>
          <p:cNvPr id="91" name="圖片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60" y="1704256"/>
            <a:ext cx="322876" cy="322876"/>
          </a:xfrm>
          <a:prstGeom prst="rect">
            <a:avLst/>
          </a:prstGeom>
        </p:spPr>
      </p:pic>
      <p:sp>
        <p:nvSpPr>
          <p:cNvPr id="92" name="文字方塊 91"/>
          <p:cNvSpPr txBox="1"/>
          <p:nvPr/>
        </p:nvSpPr>
        <p:spPr>
          <a:xfrm>
            <a:off x="6328792" y="1704256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𦰡拔派出所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4600600" y="3288432"/>
            <a:ext cx="95263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𦰡拔里</a:t>
            </a:r>
          </a:p>
        </p:txBody>
      </p:sp>
      <p:sp>
        <p:nvSpPr>
          <p:cNvPr id="157" name="矩形 156"/>
          <p:cNvSpPr/>
          <p:nvPr/>
        </p:nvSpPr>
        <p:spPr>
          <a:xfrm>
            <a:off x="3736504" y="2784376"/>
            <a:ext cx="9361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台南醫院新化分院</a:t>
            </a:r>
          </a:p>
        </p:txBody>
      </p:sp>
      <p:pic>
        <p:nvPicPr>
          <p:cNvPr id="158" name="圖片 1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72" y="3072408"/>
            <a:ext cx="288032" cy="288032"/>
          </a:xfrm>
          <a:prstGeom prst="rect">
            <a:avLst/>
          </a:prstGeom>
        </p:spPr>
      </p:pic>
      <p:sp>
        <p:nvSpPr>
          <p:cNvPr id="131" name="向右箭號 130"/>
          <p:cNvSpPr/>
          <p:nvPr/>
        </p:nvSpPr>
        <p:spPr>
          <a:xfrm rot="12936681">
            <a:off x="7367746" y="2619616"/>
            <a:ext cx="785818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右箭號 131"/>
          <p:cNvSpPr/>
          <p:nvPr/>
        </p:nvSpPr>
        <p:spPr>
          <a:xfrm rot="17868180">
            <a:off x="6430256" y="4063170"/>
            <a:ext cx="785818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5" name="圖片 12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28592" y="4872608"/>
            <a:ext cx="324016" cy="324016"/>
          </a:xfrm>
          <a:prstGeom prst="rect">
            <a:avLst/>
          </a:prstGeom>
        </p:spPr>
      </p:pic>
      <p:sp>
        <p:nvSpPr>
          <p:cNvPr id="146" name="文字方塊 145"/>
          <p:cNvSpPr txBox="1"/>
          <p:nvPr/>
        </p:nvSpPr>
        <p:spPr>
          <a:xfrm>
            <a:off x="6544816" y="1992288"/>
            <a:ext cx="10756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𦰡拔羊林活動中心</a:t>
            </a:r>
          </a:p>
        </p:txBody>
      </p:sp>
      <p:pic>
        <p:nvPicPr>
          <p:cNvPr id="89" name="圖片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6" y="2064296"/>
            <a:ext cx="403242" cy="387696"/>
          </a:xfrm>
          <a:prstGeom prst="rect">
            <a:avLst/>
          </a:prstGeom>
        </p:spPr>
      </p:pic>
      <p:sp>
        <p:nvSpPr>
          <p:cNvPr id="149" name="向右箭號 148"/>
          <p:cNvSpPr/>
          <p:nvPr/>
        </p:nvSpPr>
        <p:spPr>
          <a:xfrm rot="12645386">
            <a:off x="3340813" y="1519947"/>
            <a:ext cx="785818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文字方塊 135"/>
          <p:cNvSpPr txBox="1"/>
          <p:nvPr/>
        </p:nvSpPr>
        <p:spPr>
          <a:xfrm>
            <a:off x="5032648" y="4872608"/>
            <a:ext cx="10756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新化區公所</a:t>
            </a: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4872608"/>
            <a:ext cx="297237" cy="289827"/>
          </a:xfrm>
          <a:prstGeom prst="rect">
            <a:avLst/>
          </a:prstGeom>
        </p:spPr>
      </p:pic>
      <p:sp>
        <p:nvSpPr>
          <p:cNvPr id="137" name="文字方塊 136"/>
          <p:cNvSpPr txBox="1"/>
          <p:nvPr/>
        </p:nvSpPr>
        <p:spPr>
          <a:xfrm>
            <a:off x="7768952" y="4728592"/>
            <a:ext cx="9526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羊林里</a:t>
            </a:r>
          </a:p>
        </p:txBody>
      </p:sp>
      <p:sp>
        <p:nvSpPr>
          <p:cNvPr id="159" name="矩形 158"/>
          <p:cNvSpPr/>
          <p:nvPr/>
        </p:nvSpPr>
        <p:spPr>
          <a:xfrm>
            <a:off x="5032648" y="6816824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新化國中</a:t>
            </a:r>
          </a:p>
        </p:txBody>
      </p:sp>
      <p:sp>
        <p:nvSpPr>
          <p:cNvPr id="135" name="向右箭號 134"/>
          <p:cNvSpPr/>
          <p:nvPr/>
        </p:nvSpPr>
        <p:spPr>
          <a:xfrm rot="10213819">
            <a:off x="5124908" y="4560693"/>
            <a:ext cx="591921" cy="28928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104656" y="516064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5196664"/>
            <a:ext cx="192416" cy="180000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04" y="5232648"/>
            <a:ext cx="192414" cy="180000"/>
          </a:xfrm>
          <a:prstGeom prst="rect">
            <a:avLst/>
          </a:prstGeom>
        </p:spPr>
      </p:pic>
      <p:pic>
        <p:nvPicPr>
          <p:cNvPr id="165" name="圖片 164" descr="收容所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680720" y="2399755"/>
            <a:ext cx="312613" cy="312613"/>
          </a:xfrm>
          <a:prstGeom prst="rect">
            <a:avLst/>
          </a:prstGeom>
        </p:spPr>
      </p:pic>
      <p:sp>
        <p:nvSpPr>
          <p:cNvPr id="167" name="文字方塊 166"/>
          <p:cNvSpPr txBox="1"/>
          <p:nvPr/>
        </p:nvSpPr>
        <p:spPr>
          <a:xfrm>
            <a:off x="5248672" y="2136304"/>
            <a:ext cx="7837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接天寺</a:t>
            </a:r>
          </a:p>
        </p:txBody>
      </p:sp>
      <p:pic>
        <p:nvPicPr>
          <p:cNvPr id="168" name="圖片 167" descr="災害類別圖-0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736504" y="8112968"/>
            <a:ext cx="287281" cy="287281"/>
          </a:xfrm>
          <a:prstGeom prst="rect">
            <a:avLst/>
          </a:prstGeom>
        </p:spPr>
      </p:pic>
      <p:pic>
        <p:nvPicPr>
          <p:cNvPr id="169" name="圖片 168" descr="災害類別圖-0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92288" y="7392888"/>
            <a:ext cx="287281" cy="287281"/>
          </a:xfrm>
          <a:prstGeom prst="rect">
            <a:avLst/>
          </a:prstGeom>
        </p:spPr>
      </p:pic>
      <p:pic>
        <p:nvPicPr>
          <p:cNvPr id="174" name="圖片 173" descr="災害類別圖-0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648272" y="7896944"/>
            <a:ext cx="360040" cy="360040"/>
          </a:xfrm>
          <a:prstGeom prst="rect">
            <a:avLst/>
          </a:prstGeom>
        </p:spPr>
      </p:pic>
      <p:pic>
        <p:nvPicPr>
          <p:cNvPr id="175" name="圖片 174" descr="災害防救相關網站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68152" y="5016624"/>
            <a:ext cx="1224136" cy="1224136"/>
          </a:xfrm>
          <a:prstGeom prst="rect">
            <a:avLst/>
          </a:prstGeom>
        </p:spPr>
      </p:pic>
      <p:cxnSp>
        <p:nvCxnSpPr>
          <p:cNvPr id="177" name="直線接點 176"/>
          <p:cNvCxnSpPr/>
          <p:nvPr/>
        </p:nvCxnSpPr>
        <p:spPr>
          <a:xfrm rot="5400000" flipH="1" flipV="1">
            <a:off x="2913385" y="8618638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8" name="矩形 177"/>
          <p:cNvSpPr/>
          <p:nvPr/>
        </p:nvSpPr>
        <p:spPr>
          <a:xfrm>
            <a:off x="2830261" y="8808007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179" name="矩形 178"/>
          <p:cNvSpPr/>
          <p:nvPr/>
        </p:nvSpPr>
        <p:spPr>
          <a:xfrm>
            <a:off x="2846156" y="914481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80" name="圖片 179" descr="災害類別圖-03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736504" y="9121080"/>
            <a:ext cx="287281" cy="287281"/>
          </a:xfrm>
          <a:prstGeom prst="rect">
            <a:avLst/>
          </a:prstGeom>
        </p:spPr>
      </p:pic>
      <p:sp>
        <p:nvSpPr>
          <p:cNvPr id="181" name="橢圓 180"/>
          <p:cNvSpPr>
            <a:spLocks noChangeAspect="1"/>
          </p:cNvSpPr>
          <p:nvPr/>
        </p:nvSpPr>
        <p:spPr>
          <a:xfrm>
            <a:off x="5296743" y="9193088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2" name="圖片 18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64055"/>
            <a:ext cx="180000" cy="180000"/>
          </a:xfrm>
          <a:prstGeom prst="rect">
            <a:avLst/>
          </a:prstGeom>
        </p:spPr>
      </p:pic>
      <p:pic>
        <p:nvPicPr>
          <p:cNvPr id="183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8199977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圖片 97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233448" y="76815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264896" y="228032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64696" y="14162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896744" y="220831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896744" y="688883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48" y="6528792"/>
            <a:ext cx="339618" cy="326525"/>
          </a:xfrm>
          <a:prstGeom prst="rect">
            <a:avLst/>
          </a:prstGeom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46489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8" y="5160640"/>
            <a:ext cx="237000" cy="180000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56" y="7176864"/>
            <a:ext cx="237000" cy="18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B09780F-79A3-C17C-265A-94F907D1F69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9175684"/>
            <a:ext cx="212625" cy="25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09780F-79A3-C17C-265A-94F907D1F69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72" y="6491443"/>
            <a:ext cx="300748" cy="3564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0E6B0D-BBF8-1620-3387-3E2702178E3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46" y="2798773"/>
            <a:ext cx="300748" cy="35644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50B6A27-AF24-FC92-9C57-21FF4DDE0C6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18" y="4585536"/>
            <a:ext cx="273389" cy="3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16185</TotalTime>
  <Words>327</Words>
  <Application>Microsoft Office PowerPoint</Application>
  <PresentationFormat>A3 紙張 (297x420 公釐)</PresentationFormat>
  <Paragraphs>89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888</cp:revision>
  <cp:lastPrinted>2012-10-04T10:07:42Z</cp:lastPrinted>
  <dcterms:modified xsi:type="dcterms:W3CDTF">2024-01-03T05:57:55Z</dcterms:modified>
</cp:coreProperties>
</file>