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FF5500"/>
    <a:srgbClr val="732600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875" autoAdjust="0"/>
  </p:normalViewPr>
  <p:slideViewPr>
    <p:cSldViewPr>
      <p:cViewPr varScale="1">
        <p:scale>
          <a:sx n="82" d="100"/>
          <a:sy n="82" d="100"/>
        </p:scale>
        <p:origin x="2070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7"/>
          <p:cNvPicPr>
            <a:picLocks noChangeAspect="1" noChangeArrowheads="1"/>
          </p:cNvPicPr>
          <p:nvPr/>
        </p:nvPicPr>
        <p:blipFill>
          <a:blip r:embed="rId3" cstate="print"/>
          <a:srcRect l="10410" t="13063" r="17945" b="7467"/>
          <a:stretch>
            <a:fillRect/>
          </a:stretch>
        </p:blipFill>
        <p:spPr bwMode="auto">
          <a:xfrm>
            <a:off x="2366047" y="768152"/>
            <a:ext cx="10443465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272209"/>
            <a:ext cx="2149257" cy="83289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</a:t>
            </a:r>
            <a:r>
              <a:rPr lang="zh-TW" altLang="en-US" sz="2800" b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新化區大坑里</a:t>
            </a:r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768152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206429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080520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4944616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397663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51044"/>
            <a:ext cx="2149259" cy="1901484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defTabSz="2981999">
              <a:spcAft>
                <a:spcPts val="300"/>
              </a:spcAft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知義派出所報案電話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defTabSz="2981999">
              <a:spcAft>
                <a:spcPts val="300"/>
              </a:spcAft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06-590-2949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056184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248872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296544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黃永源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06-580-2828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0930-858-858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672808"/>
            <a:ext cx="2160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536904"/>
            <a:ext cx="21602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大坑里活動中心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地址：新化區大坑里大坑尾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182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電話：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06-580-2828</a:t>
            </a:r>
          </a:p>
          <a:p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0930-858-858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新化區公所三樓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地址：新化區中山路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電話：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新化體育公園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新化區公園路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06-590-5358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防空疏散避難措施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38" y="850903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69072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01000" y="9229104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69072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713168" y="8545016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6907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0" imgW="700920" imgH="700920" progId="PBrush">
                  <p:embed/>
                </p:oleObj>
              </mc:Choice>
              <mc:Fallback>
                <p:oleObj name="點陣圖影像" r:id="rId20" imgW="700920" imgH="700920" progId="PBrush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6907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33048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22860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158897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9" cstate="print"/>
          <a:srcRect t="-2591" b="-3498"/>
          <a:stretch>
            <a:fillRect/>
          </a:stretch>
        </p:blipFill>
        <p:spPr>
          <a:xfrm>
            <a:off x="640160" y="1272208"/>
            <a:ext cx="1080120" cy="810090"/>
          </a:xfrm>
          <a:prstGeom prst="rect">
            <a:avLst/>
          </a:prstGeom>
        </p:spPr>
      </p:pic>
      <p:sp>
        <p:nvSpPr>
          <p:cNvPr id="70" name="向右箭號 69"/>
          <p:cNvSpPr/>
          <p:nvPr/>
        </p:nvSpPr>
        <p:spPr>
          <a:xfrm rot="12547513" flipV="1">
            <a:off x="8814774" y="4458739"/>
            <a:ext cx="757888" cy="35184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向右箭號 70"/>
          <p:cNvSpPr/>
          <p:nvPr/>
        </p:nvSpPr>
        <p:spPr>
          <a:xfrm rot="12678624" flipV="1">
            <a:off x="7509996" y="4097541"/>
            <a:ext cx="758013" cy="329671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向右箭號 71"/>
          <p:cNvSpPr/>
          <p:nvPr/>
        </p:nvSpPr>
        <p:spPr>
          <a:xfrm rot="13774822" flipV="1">
            <a:off x="6027830" y="3103493"/>
            <a:ext cx="805237" cy="337937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文字方塊 85"/>
          <p:cNvSpPr txBox="1"/>
          <p:nvPr/>
        </p:nvSpPr>
        <p:spPr>
          <a:xfrm>
            <a:off x="8921080" y="3504456"/>
            <a:ext cx="9463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大坑里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10937304" y="6240760"/>
            <a:ext cx="10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龍崎區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8417024" y="1128192"/>
            <a:ext cx="9463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礁坑里</a:t>
            </a:r>
          </a:p>
        </p:txBody>
      </p:sp>
      <p:sp>
        <p:nvSpPr>
          <p:cNvPr id="136" name="文字方塊 135"/>
          <p:cNvSpPr txBox="1"/>
          <p:nvPr/>
        </p:nvSpPr>
        <p:spPr>
          <a:xfrm>
            <a:off x="6256784" y="6312768"/>
            <a:ext cx="9463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知義里</a:t>
            </a:r>
          </a:p>
        </p:txBody>
      </p:sp>
      <p:cxnSp>
        <p:nvCxnSpPr>
          <p:cNvPr id="77" name="直線接點 76"/>
          <p:cNvCxnSpPr/>
          <p:nvPr/>
        </p:nvCxnSpPr>
        <p:spPr>
          <a:xfrm>
            <a:off x="2584376" y="9265096"/>
            <a:ext cx="50405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stCxn id="1362" idx="0"/>
          </p:cNvCxnSpPr>
          <p:nvPr/>
        </p:nvCxnSpPr>
        <p:spPr>
          <a:xfrm flipH="1" flipV="1">
            <a:off x="2368352" y="768152"/>
            <a:ext cx="1908212" cy="331236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圖片 1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2" y="7536904"/>
            <a:ext cx="223879" cy="216024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92" y="4512568"/>
            <a:ext cx="371590" cy="357264"/>
          </a:xfrm>
          <a:prstGeom prst="rect">
            <a:avLst/>
          </a:prstGeom>
        </p:spPr>
      </p:pic>
      <p:pic>
        <p:nvPicPr>
          <p:cNvPr id="148" name="Picture 337" descr="D:\Backup\Desktop\收容所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472808" y="8184976"/>
            <a:ext cx="216024" cy="216024"/>
          </a:xfrm>
          <a:prstGeom prst="rect">
            <a:avLst/>
          </a:prstGeom>
          <a:noFill/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54501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89694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4" name="文字方塊 133"/>
          <p:cNvSpPr txBox="1"/>
          <p:nvPr/>
        </p:nvSpPr>
        <p:spPr>
          <a:xfrm>
            <a:off x="9713168" y="4008512"/>
            <a:ext cx="10081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大坑里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活動中心</a:t>
            </a:r>
          </a:p>
        </p:txBody>
      </p:sp>
      <p:sp>
        <p:nvSpPr>
          <p:cNvPr id="144" name="矩形 143"/>
          <p:cNvSpPr/>
          <p:nvPr/>
        </p:nvSpPr>
        <p:spPr>
          <a:xfrm>
            <a:off x="136104" y="9409112"/>
            <a:ext cx="2160240" cy="1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7" name="文字方塊 96"/>
          <p:cNvSpPr txBox="1"/>
          <p:nvPr/>
        </p:nvSpPr>
        <p:spPr>
          <a:xfrm>
            <a:off x="11369352" y="2424336"/>
            <a:ext cx="10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左鎮區</a:t>
            </a:r>
          </a:p>
        </p:txBody>
      </p:sp>
      <p:pic>
        <p:nvPicPr>
          <p:cNvPr id="1362" name="Picture 338"/>
          <p:cNvPicPr>
            <a:picLocks noChangeAspect="1" noChangeArrowheads="1"/>
          </p:cNvPicPr>
          <p:nvPr/>
        </p:nvPicPr>
        <p:blipFill>
          <a:blip r:embed="rId31" cstate="print"/>
          <a:srcRect l="28939" t="34392" r="40905" b="19077"/>
          <a:stretch>
            <a:fillRect/>
          </a:stretch>
        </p:blipFill>
        <p:spPr bwMode="auto">
          <a:xfrm>
            <a:off x="2368352" y="4080520"/>
            <a:ext cx="3816424" cy="33123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61" name="Picture 337" descr="D:\Backup\Desktop\收容所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736504" y="7088658"/>
            <a:ext cx="304230" cy="304230"/>
          </a:xfrm>
          <a:prstGeom prst="rect">
            <a:avLst/>
          </a:prstGeom>
          <a:noFill/>
        </p:spPr>
      </p:pic>
      <p:sp>
        <p:nvSpPr>
          <p:cNvPr id="133" name="文字方塊 132"/>
          <p:cNvSpPr txBox="1"/>
          <p:nvPr/>
        </p:nvSpPr>
        <p:spPr>
          <a:xfrm>
            <a:off x="3376464" y="6744816"/>
            <a:ext cx="12961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pic>
        <p:nvPicPr>
          <p:cNvPr id="88" name="圖片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56" y="4152528"/>
            <a:ext cx="295396" cy="288032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88632" y="4152528"/>
            <a:ext cx="216024" cy="216024"/>
          </a:xfrm>
          <a:prstGeom prst="rect">
            <a:avLst/>
          </a:prstGeom>
        </p:spPr>
      </p:pic>
      <p:sp>
        <p:nvSpPr>
          <p:cNvPr id="151" name="文字方塊 150"/>
          <p:cNvSpPr txBox="1"/>
          <p:nvPr/>
        </p:nvSpPr>
        <p:spPr>
          <a:xfrm>
            <a:off x="5176664" y="5448672"/>
            <a:ext cx="100811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新化國中</a:t>
            </a:r>
          </a:p>
        </p:txBody>
      </p:sp>
      <p:sp>
        <p:nvSpPr>
          <p:cNvPr id="125" name="文字方塊 124"/>
          <p:cNvSpPr txBox="1"/>
          <p:nvPr/>
        </p:nvSpPr>
        <p:spPr>
          <a:xfrm>
            <a:off x="4672608" y="4440560"/>
            <a:ext cx="11430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sp>
        <p:nvSpPr>
          <p:cNvPr id="129" name="向右箭號 128"/>
          <p:cNvSpPr/>
          <p:nvPr/>
        </p:nvSpPr>
        <p:spPr>
          <a:xfrm rot="12897946">
            <a:off x="4912792" y="5838477"/>
            <a:ext cx="423776" cy="21779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向右箭號 127"/>
          <p:cNvSpPr/>
          <p:nvPr/>
        </p:nvSpPr>
        <p:spPr>
          <a:xfrm rot="18580611">
            <a:off x="4388349" y="4942379"/>
            <a:ext cx="478642" cy="234643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577264" y="408052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92688" y="422453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08712" y="5232648"/>
            <a:ext cx="288032" cy="288032"/>
          </a:xfrm>
          <a:prstGeom prst="rect">
            <a:avLst/>
          </a:prstGeom>
        </p:spPr>
      </p:pic>
      <p:pic>
        <p:nvPicPr>
          <p:cNvPr id="155" name="圖片 154" descr="災害防救相關網站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68152" y="5232648"/>
            <a:ext cx="1152128" cy="1152128"/>
          </a:xfrm>
          <a:prstGeom prst="rect">
            <a:avLst/>
          </a:prstGeom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20" y="4440560"/>
            <a:ext cx="192416" cy="180000"/>
          </a:xfrm>
          <a:prstGeom prst="rect">
            <a:avLst/>
          </a:prstGeom>
        </p:spPr>
      </p:pic>
      <p:pic>
        <p:nvPicPr>
          <p:cNvPr id="158" name="圖片 1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36" y="4440560"/>
            <a:ext cx="192414" cy="180000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72" y="5520680"/>
            <a:ext cx="180000" cy="180000"/>
          </a:xfrm>
          <a:prstGeom prst="rect">
            <a:avLst/>
          </a:prstGeom>
        </p:spPr>
      </p:pic>
      <p:sp>
        <p:nvSpPr>
          <p:cNvPr id="163" name="文字方塊 162"/>
          <p:cNvSpPr txBox="1"/>
          <p:nvPr/>
        </p:nvSpPr>
        <p:spPr>
          <a:xfrm>
            <a:off x="2872408" y="5716959"/>
            <a:ext cx="129614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新化區衛生所</a:t>
            </a:r>
          </a:p>
        </p:txBody>
      </p:sp>
      <p:pic>
        <p:nvPicPr>
          <p:cNvPr id="164" name="圖片 163" descr="災害類別圖-0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736504" y="8112968"/>
            <a:ext cx="288032" cy="288032"/>
          </a:xfrm>
          <a:prstGeom prst="rect">
            <a:avLst/>
          </a:prstGeom>
        </p:spPr>
      </p:pic>
      <p:pic>
        <p:nvPicPr>
          <p:cNvPr id="165" name="圖片 164" descr="災害類別圖-03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737255" y="9121080"/>
            <a:ext cx="287281" cy="287281"/>
          </a:xfrm>
          <a:prstGeom prst="rect">
            <a:avLst/>
          </a:prstGeom>
        </p:spPr>
      </p:pic>
      <p:pic>
        <p:nvPicPr>
          <p:cNvPr id="167" name="圖片 166" descr="災害類別圖-0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936304" y="8184976"/>
            <a:ext cx="359289" cy="359289"/>
          </a:xfrm>
          <a:prstGeom prst="rect">
            <a:avLst/>
          </a:prstGeom>
        </p:spPr>
      </p:pic>
      <p:pic>
        <p:nvPicPr>
          <p:cNvPr id="168" name="圖片 167" descr="災害類別圖-0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936304" y="8833048"/>
            <a:ext cx="359289" cy="359289"/>
          </a:xfrm>
          <a:prstGeom prst="rect">
            <a:avLst/>
          </a:prstGeom>
        </p:spPr>
      </p:pic>
      <p:sp>
        <p:nvSpPr>
          <p:cNvPr id="169" name="矩形 168"/>
          <p:cNvSpPr/>
          <p:nvPr/>
        </p:nvSpPr>
        <p:spPr>
          <a:xfrm>
            <a:off x="2728392" y="9147502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sp>
        <p:nvSpPr>
          <p:cNvPr id="174" name="矩形 173"/>
          <p:cNvSpPr/>
          <p:nvPr/>
        </p:nvSpPr>
        <p:spPr>
          <a:xfrm>
            <a:off x="2841581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cxnSp>
        <p:nvCxnSpPr>
          <p:cNvPr id="175" name="直線接點 174"/>
          <p:cNvCxnSpPr/>
          <p:nvPr/>
        </p:nvCxnSpPr>
        <p:spPr>
          <a:xfrm rot="5400000" flipH="1" flipV="1">
            <a:off x="2913385" y="8648055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橢圓 176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8" name="圖片 17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79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84976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矩形 179"/>
          <p:cNvSpPr/>
          <p:nvPr/>
        </p:nvSpPr>
        <p:spPr>
          <a:xfrm>
            <a:off x="11153328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pic>
        <p:nvPicPr>
          <p:cNvPr id="101" name="圖片 100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2305456" y="912168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80" y="5736704"/>
            <a:ext cx="187218" cy="180000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040760" y="552068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600600" y="681682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19308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256984"/>
            <a:ext cx="223879" cy="216024"/>
          </a:xfrm>
          <a:prstGeom prst="rect">
            <a:avLst/>
          </a:prstGeom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32" y="4368552"/>
            <a:ext cx="237000" cy="180000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4656584"/>
            <a:ext cx="237000" cy="18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C2468B2-9377-1376-6E31-5F2A6310924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19" y="9157112"/>
            <a:ext cx="212625" cy="25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B09780F-79A3-C17C-265A-94F907D1F69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99" y="5744847"/>
            <a:ext cx="212625" cy="25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A013A0B-3261-B021-3F4F-03B9455EDF3C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59" y="5947374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16442</TotalTime>
  <Words>313</Words>
  <Application>Microsoft Office PowerPoint</Application>
  <PresentationFormat>A3 紙張 (297x420 公釐)</PresentationFormat>
  <Paragraphs>90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907</cp:revision>
  <cp:lastPrinted>2012-10-04T10:07:42Z</cp:lastPrinted>
  <dcterms:modified xsi:type="dcterms:W3CDTF">2024-01-03T05:57:01Z</dcterms:modified>
</cp:coreProperties>
</file>