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C00"/>
    <a:srgbClr val="FF5500"/>
    <a:srgbClr val="732600"/>
    <a:srgbClr val="FFFFFF"/>
    <a:srgbClr val="005CE6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8257" autoAdjust="0"/>
  </p:normalViewPr>
  <p:slideViewPr>
    <p:cSldViewPr>
      <p:cViewPr varScale="1">
        <p:scale>
          <a:sx n="79" d="100"/>
          <a:sy n="79" d="100"/>
        </p:scale>
        <p:origin x="2196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jpe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.bin"/><Relationship Id="rId31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Relationship Id="rId35" Type="http://schemas.openxmlformats.org/officeDocument/2006/relationships/image" Target="../media/image32.jpe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" name="Picture 336"/>
          <p:cNvPicPr>
            <a:picLocks noChangeAspect="1" noChangeArrowheads="1"/>
          </p:cNvPicPr>
          <p:nvPr/>
        </p:nvPicPr>
        <p:blipFill>
          <a:blip r:embed="rId3" cstate="print"/>
          <a:srcRect l="16833" t="11710" r="12908" b="6322"/>
          <a:stretch>
            <a:fillRect/>
          </a:stretch>
        </p:blipFill>
        <p:spPr bwMode="auto">
          <a:xfrm>
            <a:off x="2512368" y="768152"/>
            <a:ext cx="10093706" cy="6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矩形 155"/>
          <p:cNvSpPr/>
          <p:nvPr/>
        </p:nvSpPr>
        <p:spPr>
          <a:xfrm>
            <a:off x="136104" y="1200200"/>
            <a:ext cx="2149257" cy="840100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臺南市新化區唪口里防災地圖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4" y="768152"/>
            <a:ext cx="2149259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4" y="1992288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3792488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4584576"/>
            <a:ext cx="2121609" cy="2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024736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36104" y="2208312"/>
            <a:ext cx="2149259" cy="163217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indent="-85725"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06-590-2920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唪口派出所報案電話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indent="-85725" defTabSz="2981999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06-598-2924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indent="-85725" defTabSz="2981999"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984176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6816824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避難收容處所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008512"/>
            <a:ext cx="2149259" cy="601128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/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里長  蔡福成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/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06-598-1690</a:t>
            </a:r>
          </a:p>
          <a:p>
            <a:pPr defTabSz="2981999"/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0922-185-368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240760"/>
            <a:ext cx="21602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6104" y="6960840"/>
            <a:ext cx="237626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新化區公所三樓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地址：新化區中山路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電話：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</a:t>
            </a:r>
          </a:p>
          <a:p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唪口順天宮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地址：</a:t>
            </a:r>
            <a:r>
              <a:rPr lang="zh-TW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新化區唪口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142</a:t>
            </a:r>
            <a:r>
              <a:rPr lang="zh-TW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號之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電話：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06-598-7872</a:t>
            </a:r>
          </a:p>
          <a:p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新化區聯合活動中心</a:t>
            </a:r>
            <a:endParaRPr lang="en-US" altLang="zh-TW" sz="11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   地址：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新化區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民生路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269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1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   電話：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0919-159238</a:t>
            </a:r>
          </a:p>
          <a:p>
            <a:endParaRPr lang="en-US" altLang="zh-TW" sz="11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sz="11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大新國小</a:t>
            </a:r>
            <a:endParaRPr lang="en-US" altLang="zh-TW" sz="11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地址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新化區太平街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176 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電話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:06-5982953#703</a:t>
            </a:r>
          </a:p>
          <a:p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48" y="7176864"/>
            <a:ext cx="237709" cy="229369"/>
          </a:xfrm>
          <a:prstGeom prst="rect">
            <a:avLst/>
          </a:prstGeom>
        </p:spPr>
      </p:pic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82503"/>
              </p:ext>
            </p:extLst>
          </p:nvPr>
        </p:nvGraphicFramePr>
        <p:xfrm>
          <a:off x="2358282" y="7464896"/>
          <a:ext cx="10379222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05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淹水感知器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防空疏散避難設施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4" y="8505619"/>
            <a:ext cx="186546" cy="180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6" y="8846140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545016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188825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193088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833048"/>
            <a:ext cx="186206" cy="18000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01000" y="9229104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833048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713168" y="8545016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833048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9" imgW="700920" imgH="700920" progId="PBrush">
                  <p:embed/>
                </p:oleObj>
              </mc:Choice>
              <mc:Fallback>
                <p:oleObj name="點陣圖影像" r:id="rId19" imgW="700920" imgH="700920" progId="PBrush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833048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24936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833048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24" y="7800996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24" y="8158186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23564" y="8503854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3" name="矩形 172"/>
          <p:cNvSpPr/>
          <p:nvPr/>
        </p:nvSpPr>
        <p:spPr>
          <a:xfrm>
            <a:off x="5212876" y="9147502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85547" y="8814560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213818" y="8832583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9" cstate="print"/>
          <a:srcRect t="-2591" b="-3498"/>
          <a:stretch>
            <a:fillRect/>
          </a:stretch>
        </p:blipFill>
        <p:spPr>
          <a:xfrm>
            <a:off x="712168" y="1200200"/>
            <a:ext cx="1080120" cy="810090"/>
          </a:xfrm>
          <a:prstGeom prst="rect">
            <a:avLst/>
          </a:prstGeom>
        </p:spPr>
      </p:pic>
      <p:sp>
        <p:nvSpPr>
          <p:cNvPr id="69" name="向右箭號 68"/>
          <p:cNvSpPr/>
          <p:nvPr/>
        </p:nvSpPr>
        <p:spPr>
          <a:xfrm rot="2320106">
            <a:off x="5497559" y="4506877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向右箭號 69"/>
          <p:cNvSpPr/>
          <p:nvPr/>
        </p:nvSpPr>
        <p:spPr>
          <a:xfrm rot="2851934">
            <a:off x="6619229" y="2389213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向右箭號 71"/>
          <p:cNvSpPr/>
          <p:nvPr/>
        </p:nvSpPr>
        <p:spPr>
          <a:xfrm rot="20856064">
            <a:off x="9166287" y="6032927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向右箭號 72"/>
          <p:cNvSpPr/>
          <p:nvPr/>
        </p:nvSpPr>
        <p:spPr>
          <a:xfrm rot="20196112">
            <a:off x="10111822" y="5878049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文字方塊 75"/>
          <p:cNvSpPr txBox="1"/>
          <p:nvPr/>
        </p:nvSpPr>
        <p:spPr>
          <a:xfrm>
            <a:off x="11658592" y="5664696"/>
            <a:ext cx="114300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6976864" y="5952728"/>
            <a:ext cx="108012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大新國小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6184776" y="3720480"/>
            <a:ext cx="9989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唪口里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5392688" y="1344216"/>
            <a:ext cx="98189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北勢里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8273008" y="5232648"/>
            <a:ext cx="114300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協興里</a:t>
            </a:r>
          </a:p>
        </p:txBody>
      </p:sp>
      <p:sp>
        <p:nvSpPr>
          <p:cNvPr id="84" name="向右箭號 83"/>
          <p:cNvSpPr/>
          <p:nvPr/>
        </p:nvSpPr>
        <p:spPr>
          <a:xfrm rot="3683267">
            <a:off x="9210352" y="3909450"/>
            <a:ext cx="785818" cy="35719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文字方塊 84"/>
          <p:cNvSpPr txBox="1"/>
          <p:nvPr/>
        </p:nvSpPr>
        <p:spPr>
          <a:xfrm>
            <a:off x="10544204" y="1514452"/>
            <a:ext cx="969164" cy="405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太平里</a:t>
            </a:r>
          </a:p>
        </p:txBody>
      </p:sp>
      <p:cxnSp>
        <p:nvCxnSpPr>
          <p:cNvPr id="88" name="直線接點 87"/>
          <p:cNvCxnSpPr/>
          <p:nvPr/>
        </p:nvCxnSpPr>
        <p:spPr>
          <a:xfrm>
            <a:off x="2656384" y="9265096"/>
            <a:ext cx="57606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圖片 9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48872" y="5232648"/>
            <a:ext cx="360040" cy="360040"/>
          </a:xfrm>
          <a:prstGeom prst="rect">
            <a:avLst/>
          </a:prstGeom>
        </p:spPr>
      </p:pic>
      <p:sp>
        <p:nvSpPr>
          <p:cNvPr id="144" name="矩形 143"/>
          <p:cNvSpPr/>
          <p:nvPr/>
        </p:nvSpPr>
        <p:spPr>
          <a:xfrm>
            <a:off x="136105" y="9349226"/>
            <a:ext cx="2160239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125" name="文字方塊 124"/>
          <p:cNvSpPr txBox="1"/>
          <p:nvPr/>
        </p:nvSpPr>
        <p:spPr>
          <a:xfrm>
            <a:off x="4240560" y="4152528"/>
            <a:ext cx="115212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唪口順天宮</a:t>
            </a:r>
          </a:p>
        </p:txBody>
      </p:sp>
      <p:pic>
        <p:nvPicPr>
          <p:cNvPr id="133" name="圖片 13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49272" y="3792488"/>
            <a:ext cx="324016" cy="324016"/>
          </a:xfrm>
          <a:prstGeom prst="rect">
            <a:avLst/>
          </a:prstGeom>
        </p:spPr>
      </p:pic>
      <p:sp>
        <p:nvSpPr>
          <p:cNvPr id="136" name="文字方塊 135"/>
          <p:cNvSpPr txBox="1"/>
          <p:nvPr/>
        </p:nvSpPr>
        <p:spPr>
          <a:xfrm>
            <a:off x="10361240" y="4080520"/>
            <a:ext cx="11430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新化區聯合活動中心</a:t>
            </a:r>
          </a:p>
        </p:txBody>
      </p:sp>
      <p:pic>
        <p:nvPicPr>
          <p:cNvPr id="137" name="圖片 1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65" y="8142559"/>
            <a:ext cx="223880" cy="216024"/>
          </a:xfrm>
          <a:prstGeom prst="rect">
            <a:avLst/>
          </a:prstGeom>
        </p:spPr>
      </p:pic>
      <p:pic>
        <p:nvPicPr>
          <p:cNvPr id="145" name="圖片 144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672608" y="4440560"/>
            <a:ext cx="448245" cy="448245"/>
          </a:xfrm>
          <a:prstGeom prst="rect">
            <a:avLst/>
          </a:prstGeom>
        </p:spPr>
      </p:pic>
      <p:pic>
        <p:nvPicPr>
          <p:cNvPr id="149" name="圖片 1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00" y="4224536"/>
            <a:ext cx="369245" cy="360040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360" y="5664696"/>
            <a:ext cx="297237" cy="289827"/>
          </a:xfrm>
          <a:prstGeom prst="rect">
            <a:avLst/>
          </a:prstGeom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17686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95420" y="8449891"/>
            <a:ext cx="216008" cy="2160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225336" y="436855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017424" y="552068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672381" y="5573224"/>
            <a:ext cx="344754" cy="406317"/>
          </a:xfrm>
          <a:prstGeom prst="rect">
            <a:avLst/>
          </a:prstGeom>
        </p:spPr>
      </p:pic>
      <p:pic>
        <p:nvPicPr>
          <p:cNvPr id="146" name="圖片 1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2" y="5664696"/>
            <a:ext cx="288032" cy="288032"/>
          </a:xfrm>
          <a:prstGeom prst="rect">
            <a:avLst/>
          </a:prstGeom>
        </p:spPr>
      </p:pic>
      <p:pic>
        <p:nvPicPr>
          <p:cNvPr id="158" name="圖片 157" descr="災害防救相關網站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33314" y="4872608"/>
            <a:ext cx="1152128" cy="1152128"/>
          </a:xfrm>
          <a:prstGeom prst="rect">
            <a:avLst/>
          </a:prstGeom>
        </p:spPr>
      </p:pic>
      <p:pic>
        <p:nvPicPr>
          <p:cNvPr id="159" name="圖片 158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648272" y="7104856"/>
            <a:ext cx="359289" cy="359289"/>
          </a:xfrm>
          <a:prstGeom prst="rect">
            <a:avLst/>
          </a:prstGeom>
        </p:spPr>
      </p:pic>
      <p:pic>
        <p:nvPicPr>
          <p:cNvPr id="165" name="圖片 164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720280" y="7608912"/>
            <a:ext cx="359289" cy="359289"/>
          </a:xfrm>
          <a:prstGeom prst="rect">
            <a:avLst/>
          </a:prstGeom>
        </p:spPr>
      </p:pic>
      <p:pic>
        <p:nvPicPr>
          <p:cNvPr id="168" name="圖片 167" descr="災害類別圖-0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945888" y="8137846"/>
            <a:ext cx="345759" cy="288032"/>
          </a:xfrm>
          <a:prstGeom prst="rect">
            <a:avLst/>
          </a:prstGeom>
        </p:spPr>
      </p:pic>
      <p:pic>
        <p:nvPicPr>
          <p:cNvPr id="169" name="圖片 168" descr="災害類別圖-02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736504" y="8112968"/>
            <a:ext cx="287281" cy="287281"/>
          </a:xfrm>
          <a:prstGeom prst="rect">
            <a:avLst/>
          </a:prstGeom>
        </p:spPr>
      </p:pic>
      <p:pic>
        <p:nvPicPr>
          <p:cNvPr id="174" name="圖片 1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136" y="7176864"/>
            <a:ext cx="252008" cy="252008"/>
          </a:xfrm>
          <a:prstGeom prst="rect">
            <a:avLst/>
          </a:prstGeom>
        </p:spPr>
      </p:pic>
      <p:sp>
        <p:nvSpPr>
          <p:cNvPr id="97" name="矩形 96"/>
          <p:cNvSpPr/>
          <p:nvPr/>
        </p:nvSpPr>
        <p:spPr>
          <a:xfrm>
            <a:off x="2800400" y="9121080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cxnSp>
        <p:nvCxnSpPr>
          <p:cNvPr id="98" name="直線接點 97"/>
          <p:cNvCxnSpPr/>
          <p:nvPr/>
        </p:nvCxnSpPr>
        <p:spPr>
          <a:xfrm flipV="1">
            <a:off x="2641166" y="8977064"/>
            <a:ext cx="591282" cy="5272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矩形 100"/>
          <p:cNvSpPr/>
          <p:nvPr/>
        </p:nvSpPr>
        <p:spPr>
          <a:xfrm>
            <a:off x="2800400" y="883304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pic>
        <p:nvPicPr>
          <p:cNvPr id="135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28" y="6456784"/>
            <a:ext cx="288032" cy="2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橢圓 146"/>
          <p:cNvSpPr>
            <a:spLocks noChangeAspect="1"/>
          </p:cNvSpPr>
          <p:nvPr/>
        </p:nvSpPr>
        <p:spPr>
          <a:xfrm>
            <a:off x="5303385" y="9229104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8" name="圖片 147" descr="收容所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472808" y="8184976"/>
            <a:ext cx="216024" cy="216024"/>
          </a:xfrm>
          <a:prstGeom prst="rect">
            <a:avLst/>
          </a:prstGeom>
        </p:spPr>
      </p:pic>
      <p:pic>
        <p:nvPicPr>
          <p:cNvPr id="150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20" y="8184976"/>
            <a:ext cx="218099" cy="19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圖片 110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1081320" y="8509644"/>
            <a:ext cx="1873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圖片 115" descr="災害類別圖-03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736504" y="9193088"/>
            <a:ext cx="215273" cy="215273"/>
          </a:xfrm>
          <a:prstGeom prst="rect">
            <a:avLst/>
          </a:prstGeom>
        </p:spPr>
      </p:pic>
      <p:pic>
        <p:nvPicPr>
          <p:cNvPr id="104" name="圖片 103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2233448" y="840160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320680" y="4224535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4" name="圖片 1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456" y="5520680"/>
            <a:ext cx="192416" cy="180000"/>
          </a:xfrm>
          <a:prstGeom prst="rect">
            <a:avLst/>
          </a:prstGeom>
        </p:spPr>
      </p:pic>
      <p:pic>
        <p:nvPicPr>
          <p:cNvPr id="172" name="圖片 17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00" y="5520680"/>
            <a:ext cx="192414" cy="180000"/>
          </a:xfrm>
          <a:prstGeom prst="rect">
            <a:avLst/>
          </a:prstGeom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68092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52" y="5952728"/>
            <a:ext cx="237000" cy="180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1B144C0-7F09-5FFC-F555-4DC9ECE16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1" y="5684558"/>
            <a:ext cx="269283" cy="25890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690F7CC-02BF-F7A2-FBCB-770D387698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63" y="8784793"/>
            <a:ext cx="223880" cy="21602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145AB3-0ECA-7441-4E1B-144900374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04244" y="8760835"/>
            <a:ext cx="216008" cy="2160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B9E5E04-FE53-1D55-806A-E248CDB1BC4D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9157112"/>
            <a:ext cx="212625" cy="25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60E3C36-934F-240C-5E17-C07FE014A38F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60" y="5632758"/>
            <a:ext cx="292298" cy="3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16432</TotalTime>
  <Words>331</Words>
  <Application>Microsoft Office PowerPoint</Application>
  <PresentationFormat>A3 紙張 (297x420 公釐)</PresentationFormat>
  <Paragraphs>89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876</cp:revision>
  <cp:lastPrinted>2012-10-04T10:07:42Z</cp:lastPrinted>
  <dcterms:modified xsi:type="dcterms:W3CDTF">2024-01-03T05:54:26Z</dcterms:modified>
</cp:coreProperties>
</file>