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34F1A-000E-4EEF-BFF0-B39FFB9F8375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733D0-CEDD-4C87-945B-7186D0460E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57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418A4-5101-48B0-91FD-F70AA1EAB8AF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6FC1B-C8BD-406F-A87E-9093EED067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26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C1B-C8BD-406F-A87E-9093EED067F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52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D25F97C-8B9C-4FF6-B42B-B38B3DC06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1A7DA25C-1341-40FD-A963-FFE6CB15E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4E816DE1-452F-4ED6-AC86-BB6F73C4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F448-30D2-4A0B-9CE1-43B5082466F3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C287E254-9CED-4702-8A40-D393C2AB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BE05AB3C-D86A-4F41-B376-1745FBF9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793A-F720-4088-80D8-2C2E4264BC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45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093F8F9-3E0C-4D3E-9D1B-0DB830FE3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9B8AA4AC-1321-4274-815F-7E7124DFC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60851012-2AF5-44B2-A059-5F7A30EAA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F448-30D2-4A0B-9CE1-43B5082466F3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CC864AF3-2444-47EA-8283-8CF70C27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B0657D9-FD8B-4442-BA40-14CB3A30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793A-F720-4088-80D8-2C2E4264BC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04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666244E2-071E-4F6D-80CB-02380737D6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A764C6D3-F620-4B38-A29E-DACEB92AC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821A5DA5-D3CF-412E-8976-9F1AA47A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F448-30D2-4A0B-9CE1-43B5082466F3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05B72EB9-E670-47C4-9676-54593A367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AE706880-192C-4108-A6BC-BFACB5B1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793A-F720-4088-80D8-2C2E4264BC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84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D389837-0BAE-499F-95EF-50004454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0B93D272-9E29-4868-92BB-E0FB069BF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78548D7-3B9A-4E81-9957-B007343B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F448-30D2-4A0B-9CE1-43B5082466F3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35062136-B041-4780-A234-D21B37776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F68C1BF9-92EC-401D-8532-3C2D17A34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793A-F720-4088-80D8-2C2E4264BC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0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29AC8B9-4719-4532-ACE9-FA7241AA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23A34789-7592-49D3-A165-29F0A75F2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CD5A809F-3D4B-4F8F-82FE-F50E0AAD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F448-30D2-4A0B-9CE1-43B5082466F3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66B75D7F-2C40-4F3E-A022-ED7AC33F2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4DECD73E-40B3-4B34-B886-48A3EF3A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793A-F720-4088-80D8-2C2E4264BC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89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2001E7D-BE46-4F85-A595-88C5CE84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4AC995DE-7DC4-4D99-A8B6-1A3D6EB26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180949B0-0D1E-4125-A1ED-A4CE5F943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D49D28A1-636E-4AF7-A35D-87CF74C9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F448-30D2-4A0B-9CE1-43B5082466F3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A1BCFB13-C5E8-48C8-8654-2B8BA3AA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816C11E1-C46F-4544-B9F6-A7E0383F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793A-F720-4088-80D8-2C2E4264BC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012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DD10A42-5C63-4B43-853D-2B1F344D2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E7EFC673-DE3E-4276-8901-7E294C926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4334BA49-9EA7-464E-BDD5-2DCB4E632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57AD3900-F749-4467-A007-A47BC677D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7BA569E2-EC67-45F5-A91F-5678DECCB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32D9E82C-C161-4BE4-8AD0-2D617DD38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F448-30D2-4A0B-9CE1-43B5082466F3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08BD0137-70DA-499A-AE4E-DA0002A7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14832EF8-3F57-46B6-A669-CBDE4E42D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793A-F720-4088-80D8-2C2E4264BC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71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4875A11-3B17-40E3-9616-6458A36E8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622E67BF-B74D-4B49-8F36-55AA7386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F448-30D2-4A0B-9CE1-43B5082466F3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CE3A32B5-5181-470C-931D-A79FA32A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5791619B-AEA0-465B-82C4-9460A56D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793A-F720-4088-80D8-2C2E4264BC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69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134A57F8-87D9-48A6-8345-69DE106B5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F448-30D2-4A0B-9CE1-43B5082466F3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DF807A13-00CC-4113-A8CF-F877F2FD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917C14EF-FE1A-48A1-BAAA-3862C16E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793A-F720-4088-80D8-2C2E4264BC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49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7100E78-BDD3-49CB-AC89-05CD43C7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97BF2A45-A3DD-4866-AE2F-008C52650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D4C50E0F-7B01-47A2-9A76-814C27AFE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ED008825-8D13-4EE2-B9A2-6148A34E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F448-30D2-4A0B-9CE1-43B5082466F3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565B4F78-69B8-4E2B-B923-264A89A1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F440F2B5-70A8-4FAE-8D0F-E4386F95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793A-F720-4088-80D8-2C2E4264BC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40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99A7FBE-C560-481E-A9A0-BF0837532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150E1E34-8F41-4FF9-9279-417EB62FC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B056B25B-8126-4F59-A425-6BEA62CAA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048EB349-B85C-4D7C-A859-8867BD7F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F448-30D2-4A0B-9CE1-43B5082466F3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0822E402-05C8-4A4A-B32E-61010851E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5BF486B9-3B2A-4B5F-9976-720984267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793A-F720-4088-80D8-2C2E4264BC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2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32EC0904-6FF9-45A0-8607-205C488D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E4C8CB47-4144-4827-B230-70813BD89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BFFB42A-C49F-4A4F-86FF-78111238F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BF448-30D2-4A0B-9CE1-43B5082466F3}" type="datetimeFigureOut">
              <a:rPr lang="zh-TW" altLang="en-US" smtClean="0"/>
              <a:t>2020/8/25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656F7C06-07B9-465F-8E27-224BABDD2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AD1B1784-1EBC-40C8-B7AF-C84B4E139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A793A-F720-4088-80D8-2C2E4264BC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52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0112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="" xmlns:a16="http://schemas.microsoft.com/office/drawing/2014/main" id="{B9ACF4A0-5143-4E56-82FF-2C68BE47B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r="1115" b="1"/>
          <a:stretch/>
        </p:blipFill>
        <p:spPr>
          <a:xfrm>
            <a:off x="147637" y="173518"/>
            <a:ext cx="8848725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1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圖片 2" descr="一張含有 盒子 的圖片&#10;&#10;自動產生的描述">
            <a:extLst>
              <a:ext uri="{FF2B5EF4-FFF2-40B4-BE49-F238E27FC236}">
                <a16:creationId xmlns="" xmlns:a16="http://schemas.microsoft.com/office/drawing/2014/main" id="{195011A0-CFA3-4052-B082-4335BF341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r="1" b="1"/>
          <a:stretch/>
        </p:blipFill>
        <p:spPr>
          <a:xfrm>
            <a:off x="147637" y="173518"/>
            <a:ext cx="8848725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9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盒子 的圖片&#10;&#10;自動產生的描述">
            <a:extLst>
              <a:ext uri="{FF2B5EF4-FFF2-40B4-BE49-F238E27FC236}">
                <a16:creationId xmlns="" xmlns:a16="http://schemas.microsoft.com/office/drawing/2014/main" id="{6462976C-9848-4B90-A852-F6A14A60D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r="-2" b="-2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8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864FCF64-ADCD-4E5C-8227-7BF8C020E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r="-2" b="-2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3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BDCAC060-BE5E-4768-A6F1-8153B92CC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r="-2" b="-2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6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="" xmlns:a16="http://schemas.microsoft.com/office/drawing/2014/main" id="{AA108329-6463-454C-9D08-98D42D40C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r="-2" b="-2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="" xmlns:a16="http://schemas.microsoft.com/office/drawing/2014/main" id="{394FE905-FADE-4CFF-BEF6-2F3CFD2E3F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r="-2" b="-2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14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</Words>
  <Application>Microsoft Office PowerPoint</Application>
  <PresentationFormat>如螢幕大小 (4:3)</PresentationFormat>
  <Paragraphs>1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Up</dc:creator>
  <cp:lastModifiedBy>林亞歆</cp:lastModifiedBy>
  <cp:revision>5</cp:revision>
  <cp:lastPrinted>2020-08-25T02:33:23Z</cp:lastPrinted>
  <dcterms:created xsi:type="dcterms:W3CDTF">2020-07-03T02:40:52Z</dcterms:created>
  <dcterms:modified xsi:type="dcterms:W3CDTF">2020-08-25T06:15:28Z</dcterms:modified>
</cp:coreProperties>
</file>