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0295605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905129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81981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2671280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1872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340397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7130056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018413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180894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8807568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9830156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27254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838878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3186835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9399568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8048781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November 13, 2023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5524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213A0B-12BC-BA8C-AA6F-988490ECD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3153" y="277022"/>
            <a:ext cx="4419600" cy="13208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zh-TW" altLang="en-US" sz="9000" dirty="0"/>
              <a:t>通    知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D767A02-D74D-B752-4F78-E16ADC5C9528}"/>
              </a:ext>
            </a:extLst>
          </p:cNvPr>
          <p:cNvSpPr>
            <a:spLocks/>
          </p:cNvSpPr>
          <p:nvPr/>
        </p:nvSpPr>
        <p:spPr>
          <a:xfrm>
            <a:off x="1139466" y="5282770"/>
            <a:ext cx="5834539" cy="74954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25196">
              <a:spcAft>
                <a:spcPts val="600"/>
              </a:spcAft>
            </a:pPr>
            <a:r>
              <a:rPr lang="zh-TW" altLang="en-US" sz="2400" kern="12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左鎮區戶政事務所電話</a:t>
            </a:r>
            <a:r>
              <a:rPr lang="en-US" altLang="zh-TW" sz="2400" kern="12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:06-5731201</a:t>
            </a:r>
            <a:endParaRPr lang="zh-TW" altLang="en-US" sz="2400" dirty="0">
              <a:solidFill>
                <a:srgbClr val="00B0F0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0673075-CDEE-3A76-4EE7-4D1E0802FEB9}"/>
              </a:ext>
            </a:extLst>
          </p:cNvPr>
          <p:cNvSpPr txBox="1"/>
          <p:nvPr/>
        </p:nvSpPr>
        <p:spPr>
          <a:xfrm>
            <a:off x="1139466" y="1981724"/>
            <a:ext cx="8809751" cy="2917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5196">
              <a:spcAft>
                <a:spcPts val="600"/>
              </a:spcAft>
            </a:pPr>
            <a:r>
              <a:rPr lang="zh-TW" altLang="en-US" sz="409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本區</a:t>
            </a:r>
            <a:r>
              <a:rPr lang="zh-TW" altLang="en-US" sz="4092" kern="1200" dirty="0">
                <a:solidFill>
                  <a:srgbClr val="B30000"/>
                </a:solidFill>
                <a:latin typeface="+mn-lt"/>
                <a:ea typeface="+mn-ea"/>
                <a:cs typeface="+mn-cs"/>
              </a:rPr>
              <a:t>平埔族群原住民族民</a:t>
            </a:r>
            <a:r>
              <a:rPr lang="en-US" altLang="zh-TW" sz="4092" kern="1200" dirty="0">
                <a:solidFill>
                  <a:srgbClr val="B3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,</a:t>
            </a:r>
          </a:p>
          <a:p>
            <a:pPr defTabSz="425196">
              <a:spcAft>
                <a:spcPts val="600"/>
              </a:spcAft>
            </a:pPr>
            <a:r>
              <a:rPr lang="zh-TW" altLang="en-US" sz="4092" kern="1200" dirty="0">
                <a:solidFill>
                  <a:srgbClr val="B3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en-US" sz="409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尚未正式註記</a:t>
            </a:r>
            <a:r>
              <a:rPr lang="zh-TW" altLang="en-US" sz="4092" kern="1200" dirty="0">
                <a:solidFill>
                  <a:srgbClr val="B3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「</a:t>
            </a:r>
            <a:r>
              <a:rPr lang="zh-TW" altLang="en-US" sz="4464" kern="1200" dirty="0">
                <a:solidFill>
                  <a:srgbClr val="B3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熟</a:t>
            </a:r>
            <a:r>
              <a:rPr lang="zh-TW" altLang="en-US" sz="4092" kern="1200" dirty="0">
                <a:solidFill>
                  <a:srgbClr val="B3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」</a:t>
            </a:r>
            <a:r>
              <a:rPr lang="zh-TW" altLang="en-US" sz="4092" kern="12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字</a:t>
            </a:r>
            <a:r>
              <a:rPr lang="en-US" altLang="zh-TW" sz="4092" kern="1200" dirty="0">
                <a:solidFill>
                  <a:srgbClr val="B3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,</a:t>
            </a:r>
          </a:p>
          <a:p>
            <a:pPr defTabSz="425196">
              <a:spcAft>
                <a:spcPts val="600"/>
              </a:spcAft>
            </a:pPr>
            <a:r>
              <a:rPr lang="zh-TW" altLang="en-US" sz="4092" kern="1200" dirty="0">
                <a:solidFill>
                  <a:srgbClr val="B3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 </a:t>
            </a:r>
            <a:r>
              <a:rPr lang="zh-TW" altLang="en-US" sz="4092" kern="12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請盡速至</a:t>
            </a:r>
            <a:r>
              <a:rPr lang="zh-TW" altLang="en-US" sz="4092" kern="1200" dirty="0">
                <a:solidFill>
                  <a:srgbClr val="B3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左鎮區戶政事務所</a:t>
            </a:r>
            <a:r>
              <a:rPr lang="zh-TW" altLang="en-US" sz="4092" kern="12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辦理註記</a:t>
            </a:r>
            <a:r>
              <a:rPr lang="en-US" altLang="zh-TW" sz="4400" kern="1200" dirty="0">
                <a:solidFill>
                  <a:srgbClr val="B3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,</a:t>
            </a:r>
            <a:r>
              <a:rPr lang="zh-TW" altLang="en-US" sz="4400" kern="1200" dirty="0">
                <a:solidFill>
                  <a:srgbClr val="B3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 </a:t>
            </a:r>
            <a:r>
              <a:rPr lang="zh-TW" altLang="en-US" sz="4400" kern="1200" dirty="0"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以維護自身權利</a:t>
            </a:r>
            <a:r>
              <a:rPr lang="en-US" altLang="zh-TW" sz="4400" kern="1200" dirty="0"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!!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94929915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45</Words>
  <Application>Microsoft Office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Trebuchet MS</vt:lpstr>
      <vt:lpstr>Wingdings 3</vt:lpstr>
      <vt:lpstr>多面向</vt:lpstr>
      <vt:lpstr>通    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    知</dc:title>
  <dc:creator>03</dc:creator>
  <cp:lastModifiedBy>04</cp:lastModifiedBy>
  <cp:revision>4</cp:revision>
  <cp:lastPrinted>2023-11-13T01:21:34Z</cp:lastPrinted>
  <dcterms:created xsi:type="dcterms:W3CDTF">2023-11-13T01:02:33Z</dcterms:created>
  <dcterms:modified xsi:type="dcterms:W3CDTF">2023-11-13T01:39:50Z</dcterms:modified>
</cp:coreProperties>
</file>