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1" r:id="rId3"/>
    <p:sldId id="258" r:id="rId4"/>
    <p:sldId id="289" r:id="rId5"/>
    <p:sldId id="4699" r:id="rId6"/>
    <p:sldId id="4700" r:id="rId7"/>
    <p:sldId id="4698" r:id="rId8"/>
    <p:sldId id="4675" r:id="rId9"/>
    <p:sldId id="4676" r:id="rId10"/>
    <p:sldId id="264" r:id="rId11"/>
    <p:sldId id="4678" r:id="rId12"/>
    <p:sldId id="283" r:id="rId13"/>
    <p:sldId id="263" r:id="rId14"/>
    <p:sldId id="4679" r:id="rId15"/>
    <p:sldId id="4680" r:id="rId16"/>
    <p:sldId id="4681" r:id="rId17"/>
    <p:sldId id="4688" r:id="rId18"/>
    <p:sldId id="4687" r:id="rId19"/>
    <p:sldId id="4707" r:id="rId20"/>
    <p:sldId id="4682" r:id="rId21"/>
    <p:sldId id="4689" r:id="rId22"/>
    <p:sldId id="4683" r:id="rId23"/>
    <p:sldId id="4684" r:id="rId24"/>
    <p:sldId id="4705" r:id="rId25"/>
    <p:sldId id="4690" r:id="rId26"/>
    <p:sldId id="4691" r:id="rId27"/>
    <p:sldId id="4692" r:id="rId28"/>
    <p:sldId id="4693" r:id="rId29"/>
    <p:sldId id="4694" r:id="rId30"/>
    <p:sldId id="4685" r:id="rId31"/>
    <p:sldId id="4706" r:id="rId32"/>
    <p:sldId id="4686" r:id="rId33"/>
    <p:sldId id="4695" r:id="rId34"/>
    <p:sldId id="4697" r:id="rId35"/>
    <p:sldId id="4708" r:id="rId36"/>
    <p:sldId id="4701" r:id="rId37"/>
    <p:sldId id="4702" r:id="rId38"/>
    <p:sldId id="4703" r:id="rId39"/>
    <p:sldId id="4704" r:id="rId40"/>
    <p:sldId id="327" r:id="rId41"/>
    <p:sldId id="260" r:id="rId42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ABD72E"/>
    <a:srgbClr val="D8F2E6"/>
    <a:srgbClr val="9966FF"/>
    <a:srgbClr val="CC66FF"/>
    <a:srgbClr val="8BC73A"/>
    <a:srgbClr val="9BDEEC"/>
    <a:srgbClr val="50C9DB"/>
    <a:srgbClr val="E6E6E6"/>
    <a:srgbClr val="84C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3" autoAdjust="0"/>
    <p:restoredTop sz="66271" autoAdjust="0"/>
  </p:normalViewPr>
  <p:slideViewPr>
    <p:cSldViewPr snapToGrid="0" showGuides="1">
      <p:cViewPr varScale="1">
        <p:scale>
          <a:sx n="66" d="100"/>
          <a:sy n="66" d="100"/>
        </p:scale>
        <p:origin x="-10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942" y="-10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05190-D71C-497A-9E6F-4A6A0A83E86E}" type="doc">
      <dgm:prSet loTypeId="urn:microsoft.com/office/officeart/2005/8/layout/hChevron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482189A-3463-4457-B4FF-8B000EA8EC4A}">
      <dgm:prSet custT="1"/>
      <dgm:spPr/>
      <dgm:t>
        <a:bodyPr/>
        <a:lstStyle/>
        <a:p>
          <a:pPr algn="l" rtl="0"/>
          <a:r>
            <a:rPr lang="zh-TW" altLang="en-US" sz="3500" b="1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前言</a:t>
          </a:r>
          <a:endParaRPr lang="zh-TW" altLang="en-US" sz="35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C26FAF8-1DB9-4F0E-89EF-39D4646FB15B}" type="parTrans" cxnId="{71F6B689-CB16-4240-94A7-67DEAF840A21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81C73C1-7902-4364-9A2F-36D0E4D71B30}" type="sibTrans" cxnId="{71F6B689-CB16-4240-94A7-67DEAF840A21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16EA6F5-4B94-4C16-83EF-D55D9D5FEEFC}">
      <dgm:prSet custT="1"/>
      <dgm:spPr/>
      <dgm:t>
        <a:bodyPr/>
        <a:lstStyle/>
        <a:p>
          <a:pPr algn="l" rtl="0"/>
          <a:r>
            <a:rPr lang="zh-TW" altLang="en-US" sz="3500" b="1" u="none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規範原則及立法目的</a:t>
          </a:r>
          <a:endParaRPr lang="zh-TW" altLang="en-US" sz="3500" b="1" u="none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C07130A-1199-40FD-9C78-2D080B9EEEBD}" type="parTrans" cxnId="{B388F8E8-82EF-48D3-A323-56FD886C1195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5CFDD3E-00AA-485B-9952-757E6F5AB8B3}" type="sibTrans" cxnId="{B388F8E8-82EF-48D3-A323-56FD886C1195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D577A2-39D7-4BCB-B13F-B2BE29EFE60E}">
      <dgm:prSet custT="1"/>
      <dgm:spPr/>
      <dgm:t>
        <a:bodyPr/>
        <a:lstStyle/>
        <a:p>
          <a:pPr algn="l" rtl="0"/>
          <a:r>
            <a:rPr lang="zh-TW" altLang="en-US" sz="35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適用對象及規範架構</a:t>
          </a:r>
          <a:endParaRPr lang="zh-TW" altLang="en-US" sz="35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1CD0C6-E8A9-497C-AC36-0DFB1B8E3880}" type="parTrans" cxnId="{E08D02E9-2D6F-482B-BB56-9C2BEE0F81D6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479D2AB-03C7-4A74-8472-7CE35BB93ACB}" type="sibTrans" cxnId="{E08D02E9-2D6F-482B-BB56-9C2BEE0F81D6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DD6C52B-8E93-49D2-B25D-90C6442D43A9}">
      <dgm:prSet custT="1"/>
      <dgm:spPr/>
      <dgm:t>
        <a:bodyPr/>
        <a:lstStyle/>
        <a:p>
          <a:pPr algn="l" rtl="0"/>
          <a:r>
            <a:rPr lang="zh-TW" altLang="en-US" sz="35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名詞定義解析</a:t>
          </a:r>
          <a:endParaRPr lang="zh-TW" altLang="en-US" sz="35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39E3B35-44D1-45A2-BC20-B68CE9E97A56}" type="parTrans" cxnId="{7FE8345B-8C65-458E-BDD5-8681C3AA3768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A01ADCA-80FC-4BE4-B360-9D44E8FB6A7D}" type="sibTrans" cxnId="{7FE8345B-8C65-458E-BDD5-8681C3AA3768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28CEE84-6EDF-4AF8-9C03-E84067215894}">
      <dgm:prSet custT="1"/>
      <dgm:spPr/>
      <dgm:t>
        <a:bodyPr/>
        <a:lstStyle/>
        <a:p>
          <a:pPr algn="l" rtl="0"/>
          <a:r>
            <a:rPr lang="zh-TW" altLang="en-US" sz="3500" b="1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案例探討及處置</a:t>
          </a:r>
          <a:endParaRPr lang="zh-TW" altLang="en-US" sz="35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F76BF7-5C02-4813-A7C2-D114CD15E180}" type="parTrans" cxnId="{7BE27C19-4FA5-4492-B539-39CBB7257FDF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7CF15C2-6EC7-4B6D-8356-998A1324D389}" type="sibTrans" cxnId="{7BE27C19-4FA5-4492-B539-39CBB7257FDF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40A8932-B24E-4F3B-B185-0F4C44CFC63C}">
      <dgm:prSet custT="1"/>
      <dgm:spPr/>
      <dgm:t>
        <a:bodyPr/>
        <a:lstStyle/>
        <a:p>
          <a:pPr algn="l" rtl="0"/>
          <a:r>
            <a:rPr lang="zh-TW" altLang="en-US" sz="3500" b="1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如何判別</a:t>
          </a:r>
          <a:endParaRPr lang="zh-TW" altLang="en-US" sz="35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292449F-E000-4BED-A11D-AE89BF4129EC}" type="parTrans" cxnId="{357746A8-D74B-4455-A5B5-08674CAE234D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72C4863-AF52-40A1-92B3-41347D2DCD43}" type="sibTrans" cxnId="{357746A8-D74B-4455-A5B5-08674CAE234D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055B094-D359-4F52-A537-A96D06A4F043}">
      <dgm:prSet custT="1"/>
      <dgm:spPr/>
      <dgm:t>
        <a:bodyPr/>
        <a:lstStyle/>
        <a:p>
          <a:pPr algn="l" rtl="0"/>
          <a:r>
            <a:rPr lang="zh-TW" altLang="en-US" sz="3500" b="1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結語</a:t>
          </a:r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B6689AA-1A79-4CCF-AB17-E01F32D31FB5}" type="parTrans" cxnId="{2BF48661-F2FE-41C3-8455-E8B9C61C7BA3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7411070-CEEC-405B-B929-8E8D51F2E4F0}" type="sibTrans" cxnId="{2BF48661-F2FE-41C3-8455-E8B9C61C7BA3}">
      <dgm:prSet/>
      <dgm:spPr/>
      <dgm:t>
        <a:bodyPr/>
        <a:lstStyle/>
        <a:p>
          <a:pPr algn="l"/>
          <a:endParaRPr lang="zh-TW" altLang="en-US" sz="3500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F872269-825D-49A0-B9CE-5C6656D301E5}" type="pres">
      <dgm:prSet presAssocID="{AD205190-D71C-497A-9E6F-4A6A0A83E8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4AF658-65C5-4C6B-9FF7-C0737FAA2B20}" type="pres">
      <dgm:prSet presAssocID="{0482189A-3463-4457-B4FF-8B000EA8EC4A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765AB-6B99-4CEB-8BE3-F0745D9FD4D4}" type="pres">
      <dgm:prSet presAssocID="{281C73C1-7902-4364-9A2F-36D0E4D71B30}" presName="parSpace" presStyleCnt="0"/>
      <dgm:spPr/>
    </dgm:pt>
    <dgm:pt modelId="{5C5A75B1-81C7-4A7D-9E4C-C9A9CD82CB4A}" type="pres">
      <dgm:prSet presAssocID="{C16EA6F5-4B94-4C16-83EF-D55D9D5FEEFC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96A636-3DED-4687-BA9E-C957CDE9E44B}" type="pres">
      <dgm:prSet presAssocID="{25CFDD3E-00AA-485B-9952-757E6F5AB8B3}" presName="parSpace" presStyleCnt="0"/>
      <dgm:spPr/>
    </dgm:pt>
    <dgm:pt modelId="{467F259F-4D8E-4A0B-8603-8EC9BEDB76AC}" type="pres">
      <dgm:prSet presAssocID="{64D577A2-39D7-4BCB-B13F-B2BE29EFE60E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17C7FA-B399-4ECA-9C30-F2A6126B7908}" type="pres">
      <dgm:prSet presAssocID="{2479D2AB-03C7-4A74-8472-7CE35BB93ACB}" presName="parSpace" presStyleCnt="0"/>
      <dgm:spPr/>
    </dgm:pt>
    <dgm:pt modelId="{D5EE870D-3F5F-4C23-A750-BD503A3F098F}" type="pres">
      <dgm:prSet presAssocID="{2DD6C52B-8E93-49D2-B25D-90C6442D43A9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A1B58-773E-42F4-84A9-695060E6247C}" type="pres">
      <dgm:prSet presAssocID="{DA01ADCA-80FC-4BE4-B360-9D44E8FB6A7D}" presName="parSpace" presStyleCnt="0"/>
      <dgm:spPr/>
    </dgm:pt>
    <dgm:pt modelId="{424655D8-23BB-4FA3-AA84-B4A5BC76C06C}" type="pres">
      <dgm:prSet presAssocID="{828CEE84-6EDF-4AF8-9C03-E84067215894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CABAFD-6BC0-48A5-900E-8D459BA56FA6}" type="pres">
      <dgm:prSet presAssocID="{D7CF15C2-6EC7-4B6D-8356-998A1324D389}" presName="parSpace" presStyleCnt="0"/>
      <dgm:spPr/>
    </dgm:pt>
    <dgm:pt modelId="{55AC1343-46B7-4CBA-8F72-68FA8DB39590}" type="pres">
      <dgm:prSet presAssocID="{E40A8932-B24E-4F3B-B185-0F4C44CFC63C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E9068D-C150-4031-90A0-8949A75D1B00}" type="pres">
      <dgm:prSet presAssocID="{872C4863-AF52-40A1-92B3-41347D2DCD43}" presName="parSpace" presStyleCnt="0"/>
      <dgm:spPr/>
    </dgm:pt>
    <dgm:pt modelId="{2628858B-CBF2-46A1-9C4B-A22AE19569EB}" type="pres">
      <dgm:prSet presAssocID="{0055B094-D359-4F52-A537-A96D06A4F043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200A2F-522E-4BF7-BCBC-028CB5B06198}" type="presOf" srcId="{E40A8932-B24E-4F3B-B185-0F4C44CFC63C}" destId="{55AC1343-46B7-4CBA-8F72-68FA8DB39590}" srcOrd="0" destOrd="0" presId="urn:microsoft.com/office/officeart/2005/8/layout/hChevron3"/>
    <dgm:cxn modelId="{B388F8E8-82EF-48D3-A323-56FD886C1195}" srcId="{AD205190-D71C-497A-9E6F-4A6A0A83E86E}" destId="{C16EA6F5-4B94-4C16-83EF-D55D9D5FEEFC}" srcOrd="1" destOrd="0" parTransId="{5C07130A-1199-40FD-9C78-2D080B9EEEBD}" sibTransId="{25CFDD3E-00AA-485B-9952-757E6F5AB8B3}"/>
    <dgm:cxn modelId="{72F64D3A-C745-4253-973C-41A8FF8A13FE}" type="presOf" srcId="{C16EA6F5-4B94-4C16-83EF-D55D9D5FEEFC}" destId="{5C5A75B1-81C7-4A7D-9E4C-C9A9CD82CB4A}" srcOrd="0" destOrd="0" presId="urn:microsoft.com/office/officeart/2005/8/layout/hChevron3"/>
    <dgm:cxn modelId="{71F6B689-CB16-4240-94A7-67DEAF840A21}" srcId="{AD205190-D71C-497A-9E6F-4A6A0A83E86E}" destId="{0482189A-3463-4457-B4FF-8B000EA8EC4A}" srcOrd="0" destOrd="0" parTransId="{1C26FAF8-1DB9-4F0E-89EF-39D4646FB15B}" sibTransId="{281C73C1-7902-4364-9A2F-36D0E4D71B30}"/>
    <dgm:cxn modelId="{7FE8345B-8C65-458E-BDD5-8681C3AA3768}" srcId="{AD205190-D71C-497A-9E6F-4A6A0A83E86E}" destId="{2DD6C52B-8E93-49D2-B25D-90C6442D43A9}" srcOrd="3" destOrd="0" parTransId="{239E3B35-44D1-45A2-BC20-B68CE9E97A56}" sibTransId="{DA01ADCA-80FC-4BE4-B360-9D44E8FB6A7D}"/>
    <dgm:cxn modelId="{40F12426-4B9E-479E-9B84-BDC00BE484AA}" type="presOf" srcId="{2DD6C52B-8E93-49D2-B25D-90C6442D43A9}" destId="{D5EE870D-3F5F-4C23-A750-BD503A3F098F}" srcOrd="0" destOrd="0" presId="urn:microsoft.com/office/officeart/2005/8/layout/hChevron3"/>
    <dgm:cxn modelId="{2BF48661-F2FE-41C3-8455-E8B9C61C7BA3}" srcId="{AD205190-D71C-497A-9E6F-4A6A0A83E86E}" destId="{0055B094-D359-4F52-A537-A96D06A4F043}" srcOrd="6" destOrd="0" parTransId="{0B6689AA-1A79-4CCF-AB17-E01F32D31FB5}" sibTransId="{97411070-CEEC-405B-B929-8E8D51F2E4F0}"/>
    <dgm:cxn modelId="{34E02130-88D5-4FF3-B243-0BCC89D6CA8E}" type="presOf" srcId="{64D577A2-39D7-4BCB-B13F-B2BE29EFE60E}" destId="{467F259F-4D8E-4A0B-8603-8EC9BEDB76AC}" srcOrd="0" destOrd="0" presId="urn:microsoft.com/office/officeart/2005/8/layout/hChevron3"/>
    <dgm:cxn modelId="{500CF1CB-10B0-437B-8C87-BAA0C85BC73D}" type="presOf" srcId="{0055B094-D359-4F52-A537-A96D06A4F043}" destId="{2628858B-CBF2-46A1-9C4B-A22AE19569EB}" srcOrd="0" destOrd="0" presId="urn:microsoft.com/office/officeart/2005/8/layout/hChevron3"/>
    <dgm:cxn modelId="{C923A46D-57A8-4947-9A9F-1AE7F7CABBE5}" type="presOf" srcId="{828CEE84-6EDF-4AF8-9C03-E84067215894}" destId="{424655D8-23BB-4FA3-AA84-B4A5BC76C06C}" srcOrd="0" destOrd="0" presId="urn:microsoft.com/office/officeart/2005/8/layout/hChevron3"/>
    <dgm:cxn modelId="{9B2043CC-8E4B-4952-B81D-0CE9EEBD8A54}" type="presOf" srcId="{0482189A-3463-4457-B4FF-8B000EA8EC4A}" destId="{3A4AF658-65C5-4C6B-9FF7-C0737FAA2B20}" srcOrd="0" destOrd="0" presId="urn:microsoft.com/office/officeart/2005/8/layout/hChevron3"/>
    <dgm:cxn modelId="{E08D02E9-2D6F-482B-BB56-9C2BEE0F81D6}" srcId="{AD205190-D71C-497A-9E6F-4A6A0A83E86E}" destId="{64D577A2-39D7-4BCB-B13F-B2BE29EFE60E}" srcOrd="2" destOrd="0" parTransId="{591CD0C6-E8A9-497C-AC36-0DFB1B8E3880}" sibTransId="{2479D2AB-03C7-4A74-8472-7CE35BB93ACB}"/>
    <dgm:cxn modelId="{357746A8-D74B-4455-A5B5-08674CAE234D}" srcId="{AD205190-D71C-497A-9E6F-4A6A0A83E86E}" destId="{E40A8932-B24E-4F3B-B185-0F4C44CFC63C}" srcOrd="5" destOrd="0" parTransId="{C292449F-E000-4BED-A11D-AE89BF4129EC}" sibTransId="{872C4863-AF52-40A1-92B3-41347D2DCD43}"/>
    <dgm:cxn modelId="{7BE27C19-4FA5-4492-B539-39CBB7257FDF}" srcId="{AD205190-D71C-497A-9E6F-4A6A0A83E86E}" destId="{828CEE84-6EDF-4AF8-9C03-E84067215894}" srcOrd="4" destOrd="0" parTransId="{AFF76BF7-5C02-4813-A7C2-D114CD15E180}" sibTransId="{D7CF15C2-6EC7-4B6D-8356-998A1324D389}"/>
    <dgm:cxn modelId="{D913DC4E-0379-4BA5-B621-6F6E36138BC6}" type="presOf" srcId="{AD205190-D71C-497A-9E6F-4A6A0A83E86E}" destId="{DF872269-825D-49A0-B9CE-5C6656D301E5}" srcOrd="0" destOrd="0" presId="urn:microsoft.com/office/officeart/2005/8/layout/hChevron3"/>
    <dgm:cxn modelId="{D150872A-3057-436D-8DB8-E1FDF28162E3}" type="presParOf" srcId="{DF872269-825D-49A0-B9CE-5C6656D301E5}" destId="{3A4AF658-65C5-4C6B-9FF7-C0737FAA2B20}" srcOrd="0" destOrd="0" presId="urn:microsoft.com/office/officeart/2005/8/layout/hChevron3"/>
    <dgm:cxn modelId="{423422A1-8149-4B80-B70F-42914A095943}" type="presParOf" srcId="{DF872269-825D-49A0-B9CE-5C6656D301E5}" destId="{E2F765AB-6B99-4CEB-8BE3-F0745D9FD4D4}" srcOrd="1" destOrd="0" presId="urn:microsoft.com/office/officeart/2005/8/layout/hChevron3"/>
    <dgm:cxn modelId="{C111C086-E675-48EC-BE90-CF222059381E}" type="presParOf" srcId="{DF872269-825D-49A0-B9CE-5C6656D301E5}" destId="{5C5A75B1-81C7-4A7D-9E4C-C9A9CD82CB4A}" srcOrd="2" destOrd="0" presId="urn:microsoft.com/office/officeart/2005/8/layout/hChevron3"/>
    <dgm:cxn modelId="{B2A314FF-2E95-47C5-936E-543CD10CD5FA}" type="presParOf" srcId="{DF872269-825D-49A0-B9CE-5C6656D301E5}" destId="{FE96A636-3DED-4687-BA9E-C957CDE9E44B}" srcOrd="3" destOrd="0" presId="urn:microsoft.com/office/officeart/2005/8/layout/hChevron3"/>
    <dgm:cxn modelId="{C486FF9C-3D0C-4FDA-BD56-1F662FFE0A0C}" type="presParOf" srcId="{DF872269-825D-49A0-B9CE-5C6656D301E5}" destId="{467F259F-4D8E-4A0B-8603-8EC9BEDB76AC}" srcOrd="4" destOrd="0" presId="urn:microsoft.com/office/officeart/2005/8/layout/hChevron3"/>
    <dgm:cxn modelId="{52401006-C110-48F8-8F52-8E7121A6F6A0}" type="presParOf" srcId="{DF872269-825D-49A0-B9CE-5C6656D301E5}" destId="{E917C7FA-B399-4ECA-9C30-F2A6126B7908}" srcOrd="5" destOrd="0" presId="urn:microsoft.com/office/officeart/2005/8/layout/hChevron3"/>
    <dgm:cxn modelId="{C761EC5A-43B2-491F-9392-F00AF95B00B7}" type="presParOf" srcId="{DF872269-825D-49A0-B9CE-5C6656D301E5}" destId="{D5EE870D-3F5F-4C23-A750-BD503A3F098F}" srcOrd="6" destOrd="0" presId="urn:microsoft.com/office/officeart/2005/8/layout/hChevron3"/>
    <dgm:cxn modelId="{EFDC0D7C-0541-40C8-B444-7A4904D495CB}" type="presParOf" srcId="{DF872269-825D-49A0-B9CE-5C6656D301E5}" destId="{0EFA1B58-773E-42F4-84A9-695060E6247C}" srcOrd="7" destOrd="0" presId="urn:microsoft.com/office/officeart/2005/8/layout/hChevron3"/>
    <dgm:cxn modelId="{4F667D51-DDB6-4863-B8EC-EA19C92F5240}" type="presParOf" srcId="{DF872269-825D-49A0-B9CE-5C6656D301E5}" destId="{424655D8-23BB-4FA3-AA84-B4A5BC76C06C}" srcOrd="8" destOrd="0" presId="urn:microsoft.com/office/officeart/2005/8/layout/hChevron3"/>
    <dgm:cxn modelId="{866C50C4-17E1-4632-A4FE-AFFA888F7DC8}" type="presParOf" srcId="{DF872269-825D-49A0-B9CE-5C6656D301E5}" destId="{6CCABAFD-6BC0-48A5-900E-8D459BA56FA6}" srcOrd="9" destOrd="0" presId="urn:microsoft.com/office/officeart/2005/8/layout/hChevron3"/>
    <dgm:cxn modelId="{DE00DA75-E04A-4817-BFD9-A52485FE0B1F}" type="presParOf" srcId="{DF872269-825D-49A0-B9CE-5C6656D301E5}" destId="{55AC1343-46B7-4CBA-8F72-68FA8DB39590}" srcOrd="10" destOrd="0" presId="urn:microsoft.com/office/officeart/2005/8/layout/hChevron3"/>
    <dgm:cxn modelId="{D341BA0C-AD87-46B4-B676-43C9BEBE3DA3}" type="presParOf" srcId="{DF872269-825D-49A0-B9CE-5C6656D301E5}" destId="{FEE9068D-C150-4031-90A0-8949A75D1B00}" srcOrd="11" destOrd="0" presId="urn:microsoft.com/office/officeart/2005/8/layout/hChevron3"/>
    <dgm:cxn modelId="{DBEA153F-17D3-4416-ACBC-03827D17E4C2}" type="presParOf" srcId="{DF872269-825D-49A0-B9CE-5C6656D301E5}" destId="{2628858B-CBF2-46A1-9C4B-A22AE19569EB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3763DF-F622-4DA2-AE12-EC4EF158883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4735AB0-A160-433D-8FCB-153595298AD7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請託關說</a:t>
          </a:r>
          <a:endParaRPr lang="zh-TW" altLang="en-US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1320F5B-EFFF-499D-9E36-DD8CB4629FF7}" type="parTrans" cxnId="{9341B72E-094E-4350-A8AA-8C3BDCE30BE9}">
      <dgm:prSet/>
      <dgm:spPr/>
      <dgm:t>
        <a:bodyPr/>
        <a:lstStyle/>
        <a:p>
          <a:endParaRPr lang="zh-TW" altLang="en-US"/>
        </a:p>
      </dgm:t>
    </dgm:pt>
    <dgm:pt modelId="{5D4B363E-779E-4494-8F16-5FF935C0FD73}" type="sibTrans" cxnId="{9341B72E-094E-4350-A8AA-8C3BDCE30BE9}">
      <dgm:prSet/>
      <dgm:spPr/>
      <dgm:t>
        <a:bodyPr/>
        <a:lstStyle/>
        <a:p>
          <a:endParaRPr lang="zh-TW" altLang="en-US"/>
        </a:p>
      </dgm:t>
    </dgm:pt>
    <dgm:pt modelId="{9D50F8A1-DC92-4493-ABFE-BC2BA4C04861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不得因請託關說而違背職務之行為</a:t>
          </a:r>
          <a:endParaRPr lang="zh-TW" altLang="en-US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E1033C3-CCA1-4FAF-ADF9-553A6B3B9E56}" type="parTrans" cxnId="{07271C73-0F4B-4A95-96F9-44E5BE13C765}">
      <dgm:prSet/>
      <dgm:spPr/>
      <dgm:t>
        <a:bodyPr/>
        <a:lstStyle/>
        <a:p>
          <a:endParaRPr lang="zh-TW" altLang="en-US"/>
        </a:p>
      </dgm:t>
    </dgm:pt>
    <dgm:pt modelId="{5ACBAD4A-8E7C-4020-85F7-5BCFC0BED73C}" type="sibTrans" cxnId="{07271C73-0F4B-4A95-96F9-44E5BE13C765}">
      <dgm:prSet/>
      <dgm:spPr/>
      <dgm:t>
        <a:bodyPr/>
        <a:lstStyle/>
        <a:p>
          <a:endParaRPr lang="zh-TW" altLang="en-US"/>
        </a:p>
      </dgm:t>
    </dgm:pt>
    <dgm:pt modelId="{7476C41F-04F3-4CFB-9C6D-AA1A905FD128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應於</a:t>
          </a:r>
          <a:r>
            <a: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填寫廉政倫理事件登錄表簽報長官並知會政風機構</a:t>
          </a:r>
          <a:endParaRPr lang="zh-TW" altLang="en-US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811595E-1919-4B2F-93AB-B4FCE5C4C23E}" type="parTrans" cxnId="{29D65541-48FB-41F4-96A7-B25E8AFEED7E}">
      <dgm:prSet/>
      <dgm:spPr/>
      <dgm:t>
        <a:bodyPr/>
        <a:lstStyle/>
        <a:p>
          <a:endParaRPr lang="zh-TW" altLang="en-US"/>
        </a:p>
      </dgm:t>
    </dgm:pt>
    <dgm:pt modelId="{B627831D-1293-47AE-9CDF-E723AB91103B}" type="sibTrans" cxnId="{29D65541-48FB-41F4-96A7-B25E8AFEED7E}">
      <dgm:prSet/>
      <dgm:spPr/>
      <dgm:t>
        <a:bodyPr/>
        <a:lstStyle/>
        <a:p>
          <a:endParaRPr lang="zh-TW" altLang="en-US"/>
        </a:p>
      </dgm:t>
    </dgm:pt>
    <dgm:pt modelId="{D5F7C245-2532-457A-BCF1-D38FD1D07BA2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無法判斷</a:t>
          </a:r>
          <a:endParaRPr lang="zh-TW" altLang="en-US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3602089-3566-41C6-922A-7E4EAC6D2E80}" type="parTrans" cxnId="{56DFF4DE-0D09-4DBA-9A3A-510E8C7EACA4}">
      <dgm:prSet/>
      <dgm:spPr/>
      <dgm:t>
        <a:bodyPr/>
        <a:lstStyle/>
        <a:p>
          <a:endParaRPr lang="zh-TW" altLang="en-US"/>
        </a:p>
      </dgm:t>
    </dgm:pt>
    <dgm:pt modelId="{12605D09-BEA8-4A9F-A331-62F8ED75F832}" type="sibTrans" cxnId="{56DFF4DE-0D09-4DBA-9A3A-510E8C7EACA4}">
      <dgm:prSet/>
      <dgm:spPr/>
      <dgm:t>
        <a:bodyPr/>
        <a:lstStyle/>
        <a:p>
          <a:endParaRPr lang="zh-TW" altLang="en-US"/>
        </a:p>
      </dgm:t>
    </dgm:pt>
    <dgm:pt modelId="{32703F13-3A78-452A-8D56-F50AE998A992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請向政風機構諮詢</a:t>
          </a:r>
          <a:endParaRPr lang="zh-TW" altLang="en-US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931220D-6684-40A0-B8A6-EEE0CA917974}" type="parTrans" cxnId="{995C7490-088A-45CE-92EB-DA211674F2DB}">
      <dgm:prSet/>
      <dgm:spPr/>
      <dgm:t>
        <a:bodyPr/>
        <a:lstStyle/>
        <a:p>
          <a:endParaRPr lang="zh-TW" altLang="en-US"/>
        </a:p>
      </dgm:t>
    </dgm:pt>
    <dgm:pt modelId="{108AF4B7-BCF5-48E5-BB13-9CD96D058622}" type="sibTrans" cxnId="{995C7490-088A-45CE-92EB-DA211674F2DB}">
      <dgm:prSet/>
      <dgm:spPr/>
      <dgm:t>
        <a:bodyPr/>
        <a:lstStyle/>
        <a:p>
          <a:endParaRPr lang="zh-TW" altLang="en-US"/>
        </a:p>
      </dgm:t>
    </dgm:pt>
    <dgm:pt modelId="{B72F587F-1B0D-4245-AFBB-931458C5A268}" type="pres">
      <dgm:prSet presAssocID="{533763DF-F622-4DA2-AE12-EC4EF15888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FBCFE5-F3D6-4CB4-909B-A970F943B7F4}" type="pres">
      <dgm:prSet presAssocID="{B4735AB0-A160-433D-8FCB-153595298AD7}" presName="root1" presStyleCnt="0"/>
      <dgm:spPr/>
    </dgm:pt>
    <dgm:pt modelId="{9DD059C0-5037-4D20-A298-7EFA78ADBEF3}" type="pres">
      <dgm:prSet presAssocID="{B4735AB0-A160-433D-8FCB-153595298AD7}" presName="LevelOneTextNode" presStyleLbl="node0" presStyleIdx="0" presStyleCnt="1" custScaleY="12607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9D318F-64E5-4672-A2BB-56B0DDEB82F5}" type="pres">
      <dgm:prSet presAssocID="{B4735AB0-A160-433D-8FCB-153595298AD7}" presName="level2hierChild" presStyleCnt="0"/>
      <dgm:spPr/>
    </dgm:pt>
    <dgm:pt modelId="{86894562-D3F4-4781-A1FF-485CB36BAE9F}" type="pres">
      <dgm:prSet presAssocID="{2E1033C3-CCA1-4FAF-ADF9-553A6B3B9E5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E5858421-4863-499E-92BF-01BF69996B7C}" type="pres">
      <dgm:prSet presAssocID="{2E1033C3-CCA1-4FAF-ADF9-553A6B3B9E5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1E0C769F-4412-4C60-BE4A-38B9A57D0862}" type="pres">
      <dgm:prSet presAssocID="{9D50F8A1-DC92-4493-ABFE-BC2BA4C04861}" presName="root2" presStyleCnt="0"/>
      <dgm:spPr/>
    </dgm:pt>
    <dgm:pt modelId="{46337BF5-BB6E-494C-9390-75581C6B9F29}" type="pres">
      <dgm:prSet presAssocID="{9D50F8A1-DC92-4493-ABFE-BC2BA4C04861}" presName="LevelTwoTextNode" presStyleLbl="node2" presStyleIdx="0" presStyleCnt="2" custScaleY="12607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811165-6D34-44B6-B105-D1D8CCFE0ABC}" type="pres">
      <dgm:prSet presAssocID="{9D50F8A1-DC92-4493-ABFE-BC2BA4C04861}" presName="level3hierChild" presStyleCnt="0"/>
      <dgm:spPr/>
    </dgm:pt>
    <dgm:pt modelId="{6114B5BF-6DE9-4860-8D4F-06EB8E206946}" type="pres">
      <dgm:prSet presAssocID="{0811595E-1919-4B2F-93AB-B4FCE5C4C23E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3588415B-99FF-4F92-8910-9698DD664C60}" type="pres">
      <dgm:prSet presAssocID="{0811595E-1919-4B2F-93AB-B4FCE5C4C23E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29670B99-CDA6-411F-A093-2B8B3FBF7D96}" type="pres">
      <dgm:prSet presAssocID="{7476C41F-04F3-4CFB-9C6D-AA1A905FD128}" presName="root2" presStyleCnt="0"/>
      <dgm:spPr/>
    </dgm:pt>
    <dgm:pt modelId="{610129DF-08B9-467F-A1E6-4F56239C9E59}" type="pres">
      <dgm:prSet presAssocID="{7476C41F-04F3-4CFB-9C6D-AA1A905FD128}" presName="LevelTwoTextNode" presStyleLbl="node3" presStyleIdx="0" presStyleCnt="2" custScaleY="1648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F553E0-5255-4E89-B78B-63251DE95B1D}" type="pres">
      <dgm:prSet presAssocID="{7476C41F-04F3-4CFB-9C6D-AA1A905FD128}" presName="level3hierChild" presStyleCnt="0"/>
      <dgm:spPr/>
    </dgm:pt>
    <dgm:pt modelId="{F568FBDB-BFB7-4C66-A9BB-CDEC4175827A}" type="pres">
      <dgm:prSet presAssocID="{63602089-3566-41C6-922A-7E4EAC6D2E80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E8930157-04D2-4DF9-8AED-389A71D596B5}" type="pres">
      <dgm:prSet presAssocID="{63602089-3566-41C6-922A-7E4EAC6D2E80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8C4CAF31-A3ED-4335-B065-5DC7938DA0B9}" type="pres">
      <dgm:prSet presAssocID="{D5F7C245-2532-457A-BCF1-D38FD1D07BA2}" presName="root2" presStyleCnt="0"/>
      <dgm:spPr/>
    </dgm:pt>
    <dgm:pt modelId="{2A947F2D-7069-469D-AC21-77EA0A2A50DF}" type="pres">
      <dgm:prSet presAssocID="{D5F7C245-2532-457A-BCF1-D38FD1D07BA2}" presName="LevelTwoTextNode" presStyleLbl="node2" presStyleIdx="1" presStyleCnt="2" custScaleY="12607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7FB779-66FC-4341-8882-DF76B66BC488}" type="pres">
      <dgm:prSet presAssocID="{D5F7C245-2532-457A-BCF1-D38FD1D07BA2}" presName="level3hierChild" presStyleCnt="0"/>
      <dgm:spPr/>
    </dgm:pt>
    <dgm:pt modelId="{6AF7FA80-6F40-4760-890F-3372F40DC73B}" type="pres">
      <dgm:prSet presAssocID="{F931220D-6684-40A0-B8A6-EEE0CA917974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5AA72CCC-2DBF-44E1-97C6-69DE9D98A0D9}" type="pres">
      <dgm:prSet presAssocID="{F931220D-6684-40A0-B8A6-EEE0CA917974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395B1D35-3B6B-4D2A-8CD7-889B2FA7995F}" type="pres">
      <dgm:prSet presAssocID="{32703F13-3A78-452A-8D56-F50AE998A992}" presName="root2" presStyleCnt="0"/>
      <dgm:spPr/>
    </dgm:pt>
    <dgm:pt modelId="{27AD008E-C0B7-4F6B-BEFF-21EC5D4B8C16}" type="pres">
      <dgm:prSet presAssocID="{32703F13-3A78-452A-8D56-F50AE998A992}" presName="LevelTwoTextNode" presStyleLbl="node3" presStyleIdx="1" presStyleCnt="2" custScaleY="12607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4B7337-9697-4757-A9BA-250B4A413E7A}" type="pres">
      <dgm:prSet presAssocID="{32703F13-3A78-452A-8D56-F50AE998A992}" presName="level3hierChild" presStyleCnt="0"/>
      <dgm:spPr/>
    </dgm:pt>
  </dgm:ptLst>
  <dgm:cxnLst>
    <dgm:cxn modelId="{F2243035-E002-4BDD-8B0B-85BBD1A0C7FA}" type="presOf" srcId="{2E1033C3-CCA1-4FAF-ADF9-553A6B3B9E56}" destId="{E5858421-4863-499E-92BF-01BF69996B7C}" srcOrd="1" destOrd="0" presId="urn:microsoft.com/office/officeart/2005/8/layout/hierarchy2"/>
    <dgm:cxn modelId="{995C7490-088A-45CE-92EB-DA211674F2DB}" srcId="{D5F7C245-2532-457A-BCF1-D38FD1D07BA2}" destId="{32703F13-3A78-452A-8D56-F50AE998A992}" srcOrd="0" destOrd="0" parTransId="{F931220D-6684-40A0-B8A6-EEE0CA917974}" sibTransId="{108AF4B7-BCF5-48E5-BB13-9CD96D058622}"/>
    <dgm:cxn modelId="{3FD8E618-4BDE-4A8A-968A-F9DB9ECDCA52}" type="presOf" srcId="{F931220D-6684-40A0-B8A6-EEE0CA917974}" destId="{6AF7FA80-6F40-4760-890F-3372F40DC73B}" srcOrd="0" destOrd="0" presId="urn:microsoft.com/office/officeart/2005/8/layout/hierarchy2"/>
    <dgm:cxn modelId="{1425CB1B-8FE6-420B-BFE4-F47AF27FF1FE}" type="presOf" srcId="{63602089-3566-41C6-922A-7E4EAC6D2E80}" destId="{E8930157-04D2-4DF9-8AED-389A71D596B5}" srcOrd="1" destOrd="0" presId="urn:microsoft.com/office/officeart/2005/8/layout/hierarchy2"/>
    <dgm:cxn modelId="{59363ADE-FE53-403F-A643-2E6659101D1A}" type="presOf" srcId="{9D50F8A1-DC92-4493-ABFE-BC2BA4C04861}" destId="{46337BF5-BB6E-494C-9390-75581C6B9F29}" srcOrd="0" destOrd="0" presId="urn:microsoft.com/office/officeart/2005/8/layout/hierarchy2"/>
    <dgm:cxn modelId="{B589CFA1-33AF-4EBD-B01C-F3B64284434F}" type="presOf" srcId="{63602089-3566-41C6-922A-7E4EAC6D2E80}" destId="{F568FBDB-BFB7-4C66-A9BB-CDEC4175827A}" srcOrd="0" destOrd="0" presId="urn:microsoft.com/office/officeart/2005/8/layout/hierarchy2"/>
    <dgm:cxn modelId="{D79F3AC8-8FE2-4961-8EB1-65FAC72DDE8C}" type="presOf" srcId="{0811595E-1919-4B2F-93AB-B4FCE5C4C23E}" destId="{3588415B-99FF-4F92-8910-9698DD664C60}" srcOrd="1" destOrd="0" presId="urn:microsoft.com/office/officeart/2005/8/layout/hierarchy2"/>
    <dgm:cxn modelId="{9341B72E-094E-4350-A8AA-8C3BDCE30BE9}" srcId="{533763DF-F622-4DA2-AE12-EC4EF1588833}" destId="{B4735AB0-A160-433D-8FCB-153595298AD7}" srcOrd="0" destOrd="0" parTransId="{61320F5B-EFFF-499D-9E36-DD8CB4629FF7}" sibTransId="{5D4B363E-779E-4494-8F16-5FF935C0FD73}"/>
    <dgm:cxn modelId="{C75521E8-8B01-459C-8BBA-033ACC4A0534}" type="presOf" srcId="{B4735AB0-A160-433D-8FCB-153595298AD7}" destId="{9DD059C0-5037-4D20-A298-7EFA78ADBEF3}" srcOrd="0" destOrd="0" presId="urn:microsoft.com/office/officeart/2005/8/layout/hierarchy2"/>
    <dgm:cxn modelId="{EA96832A-E33A-42BB-B04C-19B2C28FEC6E}" type="presOf" srcId="{2E1033C3-CCA1-4FAF-ADF9-553A6B3B9E56}" destId="{86894562-D3F4-4781-A1FF-485CB36BAE9F}" srcOrd="0" destOrd="0" presId="urn:microsoft.com/office/officeart/2005/8/layout/hierarchy2"/>
    <dgm:cxn modelId="{9BE208AD-5790-4645-A095-980D0E63920E}" type="presOf" srcId="{0811595E-1919-4B2F-93AB-B4FCE5C4C23E}" destId="{6114B5BF-6DE9-4860-8D4F-06EB8E206946}" srcOrd="0" destOrd="0" presId="urn:microsoft.com/office/officeart/2005/8/layout/hierarchy2"/>
    <dgm:cxn modelId="{56DFF4DE-0D09-4DBA-9A3A-510E8C7EACA4}" srcId="{B4735AB0-A160-433D-8FCB-153595298AD7}" destId="{D5F7C245-2532-457A-BCF1-D38FD1D07BA2}" srcOrd="1" destOrd="0" parTransId="{63602089-3566-41C6-922A-7E4EAC6D2E80}" sibTransId="{12605D09-BEA8-4A9F-A331-62F8ED75F832}"/>
    <dgm:cxn modelId="{ED73B959-1F23-4B9D-88B0-F06FC48BC883}" type="presOf" srcId="{7476C41F-04F3-4CFB-9C6D-AA1A905FD128}" destId="{610129DF-08B9-467F-A1E6-4F56239C9E59}" srcOrd="0" destOrd="0" presId="urn:microsoft.com/office/officeart/2005/8/layout/hierarchy2"/>
    <dgm:cxn modelId="{11FBBF2C-F15B-4229-8FBF-3365D635009E}" type="presOf" srcId="{D5F7C245-2532-457A-BCF1-D38FD1D07BA2}" destId="{2A947F2D-7069-469D-AC21-77EA0A2A50DF}" srcOrd="0" destOrd="0" presId="urn:microsoft.com/office/officeart/2005/8/layout/hierarchy2"/>
    <dgm:cxn modelId="{DB390D7B-6C88-4CBF-8457-74CFFA3D35A6}" type="presOf" srcId="{F931220D-6684-40A0-B8A6-EEE0CA917974}" destId="{5AA72CCC-2DBF-44E1-97C6-69DE9D98A0D9}" srcOrd="1" destOrd="0" presId="urn:microsoft.com/office/officeart/2005/8/layout/hierarchy2"/>
    <dgm:cxn modelId="{29D65541-48FB-41F4-96A7-B25E8AFEED7E}" srcId="{9D50F8A1-DC92-4493-ABFE-BC2BA4C04861}" destId="{7476C41F-04F3-4CFB-9C6D-AA1A905FD128}" srcOrd="0" destOrd="0" parTransId="{0811595E-1919-4B2F-93AB-B4FCE5C4C23E}" sibTransId="{B627831D-1293-47AE-9CDF-E723AB91103B}"/>
    <dgm:cxn modelId="{07271C73-0F4B-4A95-96F9-44E5BE13C765}" srcId="{B4735AB0-A160-433D-8FCB-153595298AD7}" destId="{9D50F8A1-DC92-4493-ABFE-BC2BA4C04861}" srcOrd="0" destOrd="0" parTransId="{2E1033C3-CCA1-4FAF-ADF9-553A6B3B9E56}" sibTransId="{5ACBAD4A-8E7C-4020-85F7-5BCFC0BED73C}"/>
    <dgm:cxn modelId="{2CC84CB4-0EC5-4305-9AD5-2B83476F452E}" type="presOf" srcId="{32703F13-3A78-452A-8D56-F50AE998A992}" destId="{27AD008E-C0B7-4F6B-BEFF-21EC5D4B8C16}" srcOrd="0" destOrd="0" presId="urn:microsoft.com/office/officeart/2005/8/layout/hierarchy2"/>
    <dgm:cxn modelId="{63A29EFD-7D97-432E-98D5-EDACFD1BBBAD}" type="presOf" srcId="{533763DF-F622-4DA2-AE12-EC4EF1588833}" destId="{B72F587F-1B0D-4245-AFBB-931458C5A268}" srcOrd="0" destOrd="0" presId="urn:microsoft.com/office/officeart/2005/8/layout/hierarchy2"/>
    <dgm:cxn modelId="{98C1BA12-5014-46C2-B43A-6056074366AA}" type="presParOf" srcId="{B72F587F-1B0D-4245-AFBB-931458C5A268}" destId="{25FBCFE5-F3D6-4CB4-909B-A970F943B7F4}" srcOrd="0" destOrd="0" presId="urn:microsoft.com/office/officeart/2005/8/layout/hierarchy2"/>
    <dgm:cxn modelId="{1372060E-8435-4F53-917A-1B255D7E1828}" type="presParOf" srcId="{25FBCFE5-F3D6-4CB4-909B-A970F943B7F4}" destId="{9DD059C0-5037-4D20-A298-7EFA78ADBEF3}" srcOrd="0" destOrd="0" presId="urn:microsoft.com/office/officeart/2005/8/layout/hierarchy2"/>
    <dgm:cxn modelId="{8AEC60E5-858B-4D4F-BB8F-618C64B4C53F}" type="presParOf" srcId="{25FBCFE5-F3D6-4CB4-909B-A970F943B7F4}" destId="{1A9D318F-64E5-4672-A2BB-56B0DDEB82F5}" srcOrd="1" destOrd="0" presId="urn:microsoft.com/office/officeart/2005/8/layout/hierarchy2"/>
    <dgm:cxn modelId="{8A51BBFB-656D-423E-B271-0ADD1EA489BD}" type="presParOf" srcId="{1A9D318F-64E5-4672-A2BB-56B0DDEB82F5}" destId="{86894562-D3F4-4781-A1FF-485CB36BAE9F}" srcOrd="0" destOrd="0" presId="urn:microsoft.com/office/officeart/2005/8/layout/hierarchy2"/>
    <dgm:cxn modelId="{E7453664-7DFB-4DBA-9B4C-C3E1037FE6B8}" type="presParOf" srcId="{86894562-D3F4-4781-A1FF-485CB36BAE9F}" destId="{E5858421-4863-499E-92BF-01BF69996B7C}" srcOrd="0" destOrd="0" presId="urn:microsoft.com/office/officeart/2005/8/layout/hierarchy2"/>
    <dgm:cxn modelId="{8D0E5EFA-39D7-43D4-9ACD-25A791696FA0}" type="presParOf" srcId="{1A9D318F-64E5-4672-A2BB-56B0DDEB82F5}" destId="{1E0C769F-4412-4C60-BE4A-38B9A57D0862}" srcOrd="1" destOrd="0" presId="urn:microsoft.com/office/officeart/2005/8/layout/hierarchy2"/>
    <dgm:cxn modelId="{B101E29D-3AE5-4E29-B9CF-50B8252F7163}" type="presParOf" srcId="{1E0C769F-4412-4C60-BE4A-38B9A57D0862}" destId="{46337BF5-BB6E-494C-9390-75581C6B9F29}" srcOrd="0" destOrd="0" presId="urn:microsoft.com/office/officeart/2005/8/layout/hierarchy2"/>
    <dgm:cxn modelId="{4D373074-4FE3-48AA-AD73-EC7F2DF68A25}" type="presParOf" srcId="{1E0C769F-4412-4C60-BE4A-38B9A57D0862}" destId="{B4811165-6D34-44B6-B105-D1D8CCFE0ABC}" srcOrd="1" destOrd="0" presId="urn:microsoft.com/office/officeart/2005/8/layout/hierarchy2"/>
    <dgm:cxn modelId="{FED748F1-2585-4803-B540-4D493BBEC427}" type="presParOf" srcId="{B4811165-6D34-44B6-B105-D1D8CCFE0ABC}" destId="{6114B5BF-6DE9-4860-8D4F-06EB8E206946}" srcOrd="0" destOrd="0" presId="urn:microsoft.com/office/officeart/2005/8/layout/hierarchy2"/>
    <dgm:cxn modelId="{967FFB79-BB97-49AE-9867-50FE887B9BE1}" type="presParOf" srcId="{6114B5BF-6DE9-4860-8D4F-06EB8E206946}" destId="{3588415B-99FF-4F92-8910-9698DD664C60}" srcOrd="0" destOrd="0" presId="urn:microsoft.com/office/officeart/2005/8/layout/hierarchy2"/>
    <dgm:cxn modelId="{AB60D5C2-AC8E-4E69-83F5-892DBE9DCB02}" type="presParOf" srcId="{B4811165-6D34-44B6-B105-D1D8CCFE0ABC}" destId="{29670B99-CDA6-411F-A093-2B8B3FBF7D96}" srcOrd="1" destOrd="0" presId="urn:microsoft.com/office/officeart/2005/8/layout/hierarchy2"/>
    <dgm:cxn modelId="{5C2DFC55-B49D-4CFA-ACFB-D4CB43405681}" type="presParOf" srcId="{29670B99-CDA6-411F-A093-2B8B3FBF7D96}" destId="{610129DF-08B9-467F-A1E6-4F56239C9E59}" srcOrd="0" destOrd="0" presId="urn:microsoft.com/office/officeart/2005/8/layout/hierarchy2"/>
    <dgm:cxn modelId="{B6897E89-E90D-4C8A-AB17-1D04FA60C03D}" type="presParOf" srcId="{29670B99-CDA6-411F-A093-2B8B3FBF7D96}" destId="{56F553E0-5255-4E89-B78B-63251DE95B1D}" srcOrd="1" destOrd="0" presId="urn:microsoft.com/office/officeart/2005/8/layout/hierarchy2"/>
    <dgm:cxn modelId="{08ADD63C-3D9F-4F2D-A258-D228245D930D}" type="presParOf" srcId="{1A9D318F-64E5-4672-A2BB-56B0DDEB82F5}" destId="{F568FBDB-BFB7-4C66-A9BB-CDEC4175827A}" srcOrd="2" destOrd="0" presId="urn:microsoft.com/office/officeart/2005/8/layout/hierarchy2"/>
    <dgm:cxn modelId="{25061F3C-AD36-4829-BCED-B7BAFB7D4262}" type="presParOf" srcId="{F568FBDB-BFB7-4C66-A9BB-CDEC4175827A}" destId="{E8930157-04D2-4DF9-8AED-389A71D596B5}" srcOrd="0" destOrd="0" presId="urn:microsoft.com/office/officeart/2005/8/layout/hierarchy2"/>
    <dgm:cxn modelId="{33331381-8FDE-4E05-9C4F-D8F66E764269}" type="presParOf" srcId="{1A9D318F-64E5-4672-A2BB-56B0DDEB82F5}" destId="{8C4CAF31-A3ED-4335-B065-5DC7938DA0B9}" srcOrd="3" destOrd="0" presId="urn:microsoft.com/office/officeart/2005/8/layout/hierarchy2"/>
    <dgm:cxn modelId="{DABF95E4-CF48-4358-899C-0196518A1D84}" type="presParOf" srcId="{8C4CAF31-A3ED-4335-B065-5DC7938DA0B9}" destId="{2A947F2D-7069-469D-AC21-77EA0A2A50DF}" srcOrd="0" destOrd="0" presId="urn:microsoft.com/office/officeart/2005/8/layout/hierarchy2"/>
    <dgm:cxn modelId="{E0DC6FD6-538B-4C2A-8C5B-FBB0A762CB4C}" type="presParOf" srcId="{8C4CAF31-A3ED-4335-B065-5DC7938DA0B9}" destId="{027FB779-66FC-4341-8882-DF76B66BC488}" srcOrd="1" destOrd="0" presId="urn:microsoft.com/office/officeart/2005/8/layout/hierarchy2"/>
    <dgm:cxn modelId="{24E9E92C-37EF-4C09-B70A-3552CA735BF0}" type="presParOf" srcId="{027FB779-66FC-4341-8882-DF76B66BC488}" destId="{6AF7FA80-6F40-4760-890F-3372F40DC73B}" srcOrd="0" destOrd="0" presId="urn:microsoft.com/office/officeart/2005/8/layout/hierarchy2"/>
    <dgm:cxn modelId="{F79140B4-1677-4D3D-BBCF-089FABF69E62}" type="presParOf" srcId="{6AF7FA80-6F40-4760-890F-3372F40DC73B}" destId="{5AA72CCC-2DBF-44E1-97C6-69DE9D98A0D9}" srcOrd="0" destOrd="0" presId="urn:microsoft.com/office/officeart/2005/8/layout/hierarchy2"/>
    <dgm:cxn modelId="{7442F12C-0932-4050-B65E-0A96202A043E}" type="presParOf" srcId="{027FB779-66FC-4341-8882-DF76B66BC488}" destId="{395B1D35-3B6B-4D2A-8CD7-889B2FA7995F}" srcOrd="1" destOrd="0" presId="urn:microsoft.com/office/officeart/2005/8/layout/hierarchy2"/>
    <dgm:cxn modelId="{8CBB864D-580E-4A4D-90B8-373E11D34874}" type="presParOf" srcId="{395B1D35-3B6B-4D2A-8CD7-889B2FA7995F}" destId="{27AD008E-C0B7-4F6B-BEFF-21EC5D4B8C16}" srcOrd="0" destOrd="0" presId="urn:microsoft.com/office/officeart/2005/8/layout/hierarchy2"/>
    <dgm:cxn modelId="{F253AC45-92C1-4DDD-B605-3A0D6C033D30}" type="presParOf" srcId="{395B1D35-3B6B-4D2A-8CD7-889B2FA7995F}" destId="{174B7337-9697-4757-A9BA-250B4A413E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05892A-DECB-4BC1-8A11-010BF435FB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2E9225-B7B3-434A-8DFF-4168F011303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原則：與其職務有利害關係者所為之餽贈，應予拒絕或退還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66D73C57-F5D0-4583-8F22-69F4B5356D5F}" type="parTrans" cxnId="{CD4077D6-7712-4758-A84C-FB205CC917A2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9055F6F5-BC44-4353-933D-58B21A72DEDF}" type="sibTrans" cxnId="{CD4077D6-7712-4758-A84C-FB205CC917A2}">
      <dgm:prSet custT="1"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35E2A0D6-EF42-4569-B444-7F0D0F51FB4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zh-TW" sz="2400" b="1" dirty="0" smtClean="0">
              <a:latin typeface="微軟正黑體" pitchFamily="34" charset="-120"/>
              <a:ea typeface="微軟正黑體" pitchFamily="34" charset="-120"/>
            </a:rPr>
            <a:t>例外：</a:t>
          </a:r>
          <a:r>
            <a:rPr 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偶發而無影響特定權利義務之虞</a:t>
          </a:r>
          <a:r>
            <a:rPr lang="zh-TW" sz="2400" b="1" dirty="0" smtClean="0">
              <a:latin typeface="微軟正黑體" pitchFamily="34" charset="-120"/>
              <a:ea typeface="微軟正黑體" pitchFamily="34" charset="-120"/>
            </a:rPr>
            <a:t>時，得受贈之 </a:t>
          </a:r>
          <a:r>
            <a:rPr lang="en-US" sz="2400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z="2400" b="1" dirty="0" smtClean="0">
              <a:latin typeface="微軟正黑體" pitchFamily="34" charset="-120"/>
              <a:ea typeface="微軟正黑體" pitchFamily="34" charset="-120"/>
            </a:rPr>
            <a:t>屬公務禮儀、長官之獎勵、救助或慰問、受贈之財物市價在</a:t>
          </a:r>
          <a:r>
            <a:rPr 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500</a:t>
          </a:r>
          <a:r>
            <a:rPr 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400" b="1" dirty="0" smtClean="0">
              <a:latin typeface="微軟正黑體" pitchFamily="34" charset="-120"/>
              <a:ea typeface="微軟正黑體" pitchFamily="34" charset="-120"/>
            </a:rPr>
            <a:t>以下；或對本機關（構）內多數人為餽贈，其市價總額在</a:t>
          </a:r>
          <a:r>
            <a:rPr 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1,000</a:t>
          </a:r>
          <a:r>
            <a:rPr 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400" b="1" dirty="0" smtClean="0">
              <a:latin typeface="微軟正黑體" pitchFamily="34" charset="-120"/>
              <a:ea typeface="微軟正黑體" pitchFamily="34" charset="-120"/>
            </a:rPr>
            <a:t>以下。</a:t>
          </a:r>
          <a:endParaRPr lang="zh-TW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8F94CC1-57E3-439E-BAE8-D5F37DBA9527}" type="parTrans" cxnId="{0608D811-163D-4912-A766-ABFDDACF9458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1E312D18-99BE-4508-81B5-37CBF18C6E60}" type="sibTrans" cxnId="{0608D811-163D-4912-A766-ABFDDACF9458}">
      <dgm:prSet custT="1"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8933396F-BD4B-434C-A838-FA21837FB7D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例外：因訂婚、結婚、生育、喬遷、就職、陞遷異動、退休、辭職、離職及本人、配偶或直系親屬之傷病、死亡等受贈之財物，</a:t>
          </a:r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不超過正常社交禮俗標準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6535AE4-7DE5-4320-ACC3-B96C3BEE74A2}" type="parTrans" cxnId="{FC6A21C5-D03B-4B87-8BE0-87D1150872B6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16F110D8-D6A1-4CDF-8D4F-561A242CD480}" type="sibTrans" cxnId="{FC6A21C5-D03B-4B87-8BE0-87D1150872B6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7E99C8E6-9A01-473A-9EAD-9C3B13ED28B2}" type="pres">
      <dgm:prSet presAssocID="{8B05892A-DECB-4BC1-8A11-010BF435FB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C0576F6-CD1A-4344-BA02-3109AE9D8064}" type="pres">
      <dgm:prSet presAssocID="{D92E9225-B7B3-434A-8DFF-4168F01130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DEC67-9162-49E7-9A48-90D2CF210363}" type="pres">
      <dgm:prSet presAssocID="{9055F6F5-BC44-4353-933D-58B21A72DED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A3A81D3-8B9C-4678-8150-0ED5587211BD}" type="pres">
      <dgm:prSet presAssocID="{9055F6F5-BC44-4353-933D-58B21A72DED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186DC2C-A635-4612-8645-D92228BA58BE}" type="pres">
      <dgm:prSet presAssocID="{35E2A0D6-EF42-4569-B444-7F0D0F51FB41}" presName="node" presStyleLbl="node1" presStyleIdx="1" presStyleCnt="3" custScaleX="2018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CA431B-000D-4532-B44C-C8A0CA441ADB}" type="pres">
      <dgm:prSet presAssocID="{1E312D18-99BE-4508-81B5-37CBF18C6E6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0456ACD-D48C-4799-AE3C-19DD26DBF321}" type="pres">
      <dgm:prSet presAssocID="{1E312D18-99BE-4508-81B5-37CBF18C6E6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58674CB-74C7-411F-B498-63784FD26E05}" type="pres">
      <dgm:prSet presAssocID="{8933396F-BD4B-434C-A838-FA21837FB7D6}" presName="node" presStyleLbl="node1" presStyleIdx="2" presStyleCnt="3" custScaleX="1337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EE66B8-62CF-4ECE-985C-E80CCB6DF00F}" type="presOf" srcId="{1E312D18-99BE-4508-81B5-37CBF18C6E60}" destId="{02CA431B-000D-4532-B44C-C8A0CA441ADB}" srcOrd="0" destOrd="0" presId="urn:microsoft.com/office/officeart/2005/8/layout/process1"/>
    <dgm:cxn modelId="{FC6A21C5-D03B-4B87-8BE0-87D1150872B6}" srcId="{8B05892A-DECB-4BC1-8A11-010BF435FBD8}" destId="{8933396F-BD4B-434C-A838-FA21837FB7D6}" srcOrd="2" destOrd="0" parTransId="{96535AE4-7DE5-4320-ACC3-B96C3BEE74A2}" sibTransId="{16F110D8-D6A1-4CDF-8D4F-561A242CD480}"/>
    <dgm:cxn modelId="{C92FB9A2-268F-42B6-9BD6-755E54B77F29}" type="presOf" srcId="{8B05892A-DECB-4BC1-8A11-010BF435FBD8}" destId="{7E99C8E6-9A01-473A-9EAD-9C3B13ED28B2}" srcOrd="0" destOrd="0" presId="urn:microsoft.com/office/officeart/2005/8/layout/process1"/>
    <dgm:cxn modelId="{CF4DDC22-BA65-4267-8A99-03ADF50BE411}" type="presOf" srcId="{1E312D18-99BE-4508-81B5-37CBF18C6E60}" destId="{30456ACD-D48C-4799-AE3C-19DD26DBF321}" srcOrd="1" destOrd="0" presId="urn:microsoft.com/office/officeart/2005/8/layout/process1"/>
    <dgm:cxn modelId="{CD4077D6-7712-4758-A84C-FB205CC917A2}" srcId="{8B05892A-DECB-4BC1-8A11-010BF435FBD8}" destId="{D92E9225-B7B3-434A-8DFF-4168F0113035}" srcOrd="0" destOrd="0" parTransId="{66D73C57-F5D0-4583-8F22-69F4B5356D5F}" sibTransId="{9055F6F5-BC44-4353-933D-58B21A72DEDF}"/>
    <dgm:cxn modelId="{6C1B4503-0886-4C76-9948-2EDC29BA36F7}" type="presOf" srcId="{35E2A0D6-EF42-4569-B444-7F0D0F51FB41}" destId="{1186DC2C-A635-4612-8645-D92228BA58BE}" srcOrd="0" destOrd="0" presId="urn:microsoft.com/office/officeart/2005/8/layout/process1"/>
    <dgm:cxn modelId="{D6E64804-121F-4FBC-99A5-22709D73163D}" type="presOf" srcId="{9055F6F5-BC44-4353-933D-58B21A72DEDF}" destId="{9D2DEC67-9162-49E7-9A48-90D2CF210363}" srcOrd="0" destOrd="0" presId="urn:microsoft.com/office/officeart/2005/8/layout/process1"/>
    <dgm:cxn modelId="{072A4682-86FA-4F3B-BC54-F88665DD6A0D}" type="presOf" srcId="{9055F6F5-BC44-4353-933D-58B21A72DEDF}" destId="{5A3A81D3-8B9C-4678-8150-0ED5587211BD}" srcOrd="1" destOrd="0" presId="urn:microsoft.com/office/officeart/2005/8/layout/process1"/>
    <dgm:cxn modelId="{E21BC3B7-5356-4258-B864-EE636DB3EF30}" type="presOf" srcId="{8933396F-BD4B-434C-A838-FA21837FB7D6}" destId="{058674CB-74C7-411F-B498-63784FD26E05}" srcOrd="0" destOrd="0" presId="urn:microsoft.com/office/officeart/2005/8/layout/process1"/>
    <dgm:cxn modelId="{AED83B52-F32B-4E34-9B85-794DAB6EA79C}" type="presOf" srcId="{D92E9225-B7B3-434A-8DFF-4168F0113035}" destId="{CC0576F6-CD1A-4344-BA02-3109AE9D8064}" srcOrd="0" destOrd="0" presId="urn:microsoft.com/office/officeart/2005/8/layout/process1"/>
    <dgm:cxn modelId="{0608D811-163D-4912-A766-ABFDDACF9458}" srcId="{8B05892A-DECB-4BC1-8A11-010BF435FBD8}" destId="{35E2A0D6-EF42-4569-B444-7F0D0F51FB41}" srcOrd="1" destOrd="0" parTransId="{28F94CC1-57E3-439E-BAE8-D5F37DBA9527}" sibTransId="{1E312D18-99BE-4508-81B5-37CBF18C6E60}"/>
    <dgm:cxn modelId="{EEAFC13E-D21D-4157-B428-DEEF8B807AB5}" type="presParOf" srcId="{7E99C8E6-9A01-473A-9EAD-9C3B13ED28B2}" destId="{CC0576F6-CD1A-4344-BA02-3109AE9D8064}" srcOrd="0" destOrd="0" presId="urn:microsoft.com/office/officeart/2005/8/layout/process1"/>
    <dgm:cxn modelId="{102A7A75-907D-463F-9CA4-BDE085CE202B}" type="presParOf" srcId="{7E99C8E6-9A01-473A-9EAD-9C3B13ED28B2}" destId="{9D2DEC67-9162-49E7-9A48-90D2CF210363}" srcOrd="1" destOrd="0" presId="urn:microsoft.com/office/officeart/2005/8/layout/process1"/>
    <dgm:cxn modelId="{81268E0E-4406-4D73-91A0-B5FCADC2A7D3}" type="presParOf" srcId="{9D2DEC67-9162-49E7-9A48-90D2CF210363}" destId="{5A3A81D3-8B9C-4678-8150-0ED5587211BD}" srcOrd="0" destOrd="0" presId="urn:microsoft.com/office/officeart/2005/8/layout/process1"/>
    <dgm:cxn modelId="{9BEBE77B-0D95-41A5-BAA0-97069A3AE691}" type="presParOf" srcId="{7E99C8E6-9A01-473A-9EAD-9C3B13ED28B2}" destId="{1186DC2C-A635-4612-8645-D92228BA58BE}" srcOrd="2" destOrd="0" presId="urn:microsoft.com/office/officeart/2005/8/layout/process1"/>
    <dgm:cxn modelId="{78A00A00-8844-48A9-9903-99DA0D914EC9}" type="presParOf" srcId="{7E99C8E6-9A01-473A-9EAD-9C3B13ED28B2}" destId="{02CA431B-000D-4532-B44C-C8A0CA441ADB}" srcOrd="3" destOrd="0" presId="urn:microsoft.com/office/officeart/2005/8/layout/process1"/>
    <dgm:cxn modelId="{2034A62B-3E11-4F6F-9309-AF25E213DB62}" type="presParOf" srcId="{02CA431B-000D-4532-B44C-C8A0CA441ADB}" destId="{30456ACD-D48C-4799-AE3C-19DD26DBF321}" srcOrd="0" destOrd="0" presId="urn:microsoft.com/office/officeart/2005/8/layout/process1"/>
    <dgm:cxn modelId="{509AEA69-DB02-4E44-A9FD-4EC8036584F0}" type="presParOf" srcId="{7E99C8E6-9A01-473A-9EAD-9C3B13ED28B2}" destId="{058674CB-74C7-411F-B498-63784FD26E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9CBD24-49EF-46C3-9F33-77D937301C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B3A244A-6549-42C0-BD88-3196371D2DDC}">
      <dgm:prSet custT="1"/>
      <dgm:spPr/>
      <dgm:t>
        <a:bodyPr/>
        <a:lstStyle/>
        <a:p>
          <a:pPr rtl="0"/>
          <a:r>
            <a:rPr lang="zh-TW" altLang="en-US" sz="2800" b="1" smtClean="0">
              <a:latin typeface="微軟正黑體" pitchFamily="34" charset="-120"/>
              <a:ea typeface="微軟正黑體" pitchFamily="34" charset="-120"/>
            </a:rPr>
            <a:t>處理程序：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2568624-B0D4-40D1-A24D-4876F85CC7D0}" type="parTrans" cxnId="{0A6801B6-BA8E-4461-8C90-0CEA45846CC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15C7F5F-BCE4-4B01-8A5A-BC3D1B3B3665}" type="sibTrans" cxnId="{0A6801B6-BA8E-4461-8C90-0CEA45846CC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F9D03B1-6895-423D-BCA3-FBC3076020FB}">
      <dgm:prSet custT="1"/>
      <dgm:spPr/>
      <dgm:t>
        <a:bodyPr/>
        <a:lstStyle/>
        <a:p>
          <a:pPr rtl="0"/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除有本規範第</a:t>
          </a:r>
          <a:r>
            <a:rPr lang="en-US" sz="2800" dirty="0" smtClean="0">
              <a:latin typeface="微軟正黑體" pitchFamily="34" charset="-120"/>
              <a:ea typeface="微軟正黑體" pitchFamily="34" charset="-120"/>
            </a:rPr>
            <a:t>4</a:t>
          </a:r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點但書規定之情形外，</a:t>
          </a:r>
          <a:r>
            <a:rPr 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應予拒絕或退還</a:t>
          </a:r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，並簽報其長官及知會政風機構</a:t>
          </a:r>
          <a:endParaRPr lang="zh-TW" sz="2800" dirty="0">
            <a:latin typeface="微軟正黑體" pitchFamily="34" charset="-120"/>
            <a:ea typeface="微軟正黑體" pitchFamily="34" charset="-120"/>
          </a:endParaRPr>
        </a:p>
      </dgm:t>
    </dgm:pt>
    <dgm:pt modelId="{992D9F81-B206-47F6-AF55-3EF3D49902B4}" type="parTrans" cxnId="{0C22FA99-BE76-4AA5-B57B-C4F1E18308C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C54C64AC-4F75-4A86-ACB3-40E1FDBFE644}" type="sibTrans" cxnId="{0C22FA99-BE76-4AA5-B57B-C4F1E18308C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1A5AF2C-E4BA-4D97-9E75-BB9E894A2B6A}">
      <dgm:prSet custT="1"/>
      <dgm:spPr/>
      <dgm:t>
        <a:bodyPr/>
        <a:lstStyle/>
        <a:p>
          <a:pPr rtl="0"/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無法退還時，應於受贈之日起</a:t>
          </a:r>
          <a:r>
            <a:rPr 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，交政風機構處理  </a:t>
          </a:r>
          <a:endParaRPr lang="zh-TW" sz="2800" dirty="0">
            <a:latin typeface="微軟正黑體" pitchFamily="34" charset="-120"/>
            <a:ea typeface="微軟正黑體" pitchFamily="34" charset="-120"/>
          </a:endParaRPr>
        </a:p>
      </dgm:t>
    </dgm:pt>
    <dgm:pt modelId="{3200CEBC-F41D-431E-B69B-AAAC395E3C69}" type="parTrans" cxnId="{E7F249AD-336E-49CE-9C4E-1D02F9DEF0D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55E67D5-9493-4C7E-9897-F9547367C19E}" type="sibTrans" cxnId="{E7F249AD-336E-49CE-9C4E-1D02F9DEF0D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F6EBB91-91D8-482B-A9E9-8F023FF62852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政風機構提出適切建議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4ABECEB3-B156-430A-ADA1-E33AB39C14B8}" type="parTrans" cxnId="{75C75CAD-7AB3-43BF-8B30-10387A023AA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B578D42-6EEF-4AA8-AAD7-DE2C907E08EF}" type="sibTrans" cxnId="{75C75CAD-7AB3-43BF-8B30-10387A023AA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1264CB8-F3D4-4641-B39E-AE10277E25D6}">
      <dgm:prSet custT="1"/>
      <dgm:spPr/>
      <dgm:t>
        <a:bodyPr/>
        <a:lstStyle/>
        <a:p>
          <a:pPr rtl="0"/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政風機構登錄建檔 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751FCAD-4A6E-45C8-A90F-49F1F42CBE0E}" type="parTrans" cxnId="{3E319E27-56B0-42C0-8206-3F3C7A005AF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22D6CD0-D1F3-4988-99AB-2E9BE6BEB6D2}" type="sibTrans" cxnId="{3E319E27-56B0-42C0-8206-3F3C7A005AF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9562266-B1ED-44FF-9B83-D342BC38D92F}" type="pres">
      <dgm:prSet presAssocID="{609CBD24-49EF-46C3-9F33-77D937301C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24DA65-692C-4BE0-BCB2-247BDE91D86D}" type="pres">
      <dgm:prSet presAssocID="{BB3A244A-6549-42C0-BD88-3196371D2DDC}" presName="parentText" presStyleLbl="node1" presStyleIdx="0" presStyleCnt="1" custScaleY="179521" custLinFactNeighborY="-176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205B3-B575-488A-B07D-0B9CED76113A}" type="pres">
      <dgm:prSet presAssocID="{BB3A244A-6549-42C0-BD88-3196371D2DD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B1587B-9F4B-4396-A29A-CBA5AC678FE8}" type="presOf" srcId="{B1264CB8-F3D4-4641-B39E-AE10277E25D6}" destId="{963205B3-B575-488A-B07D-0B9CED76113A}" srcOrd="0" destOrd="3" presId="urn:microsoft.com/office/officeart/2005/8/layout/vList2"/>
    <dgm:cxn modelId="{F4CE4099-CC3B-4C9F-A9E4-FA5327144B8A}" type="presOf" srcId="{BB3A244A-6549-42C0-BD88-3196371D2DDC}" destId="{0D24DA65-692C-4BE0-BCB2-247BDE91D86D}" srcOrd="0" destOrd="0" presId="urn:microsoft.com/office/officeart/2005/8/layout/vList2"/>
    <dgm:cxn modelId="{3E319E27-56B0-42C0-8206-3F3C7A005AF9}" srcId="{BB3A244A-6549-42C0-BD88-3196371D2DDC}" destId="{B1264CB8-F3D4-4641-B39E-AE10277E25D6}" srcOrd="3" destOrd="0" parTransId="{5751FCAD-4A6E-45C8-A90F-49F1F42CBE0E}" sibTransId="{422D6CD0-D1F3-4988-99AB-2E9BE6BEB6D2}"/>
    <dgm:cxn modelId="{A112AC27-31CB-49A4-9589-40977F2FE153}" type="presOf" srcId="{609CBD24-49EF-46C3-9F33-77D937301CDE}" destId="{89562266-B1ED-44FF-9B83-D342BC38D92F}" srcOrd="0" destOrd="0" presId="urn:microsoft.com/office/officeart/2005/8/layout/vList2"/>
    <dgm:cxn modelId="{E7F249AD-336E-49CE-9C4E-1D02F9DEF0DC}" srcId="{BB3A244A-6549-42C0-BD88-3196371D2DDC}" destId="{11A5AF2C-E4BA-4D97-9E75-BB9E894A2B6A}" srcOrd="1" destOrd="0" parTransId="{3200CEBC-F41D-431E-B69B-AAAC395E3C69}" sibTransId="{E55E67D5-9493-4C7E-9897-F9547367C19E}"/>
    <dgm:cxn modelId="{75C75CAD-7AB3-43BF-8B30-10387A023AA4}" srcId="{BB3A244A-6549-42C0-BD88-3196371D2DDC}" destId="{8F6EBB91-91D8-482B-A9E9-8F023FF62852}" srcOrd="2" destOrd="0" parTransId="{4ABECEB3-B156-430A-ADA1-E33AB39C14B8}" sibTransId="{4B578D42-6EEF-4AA8-AAD7-DE2C907E08EF}"/>
    <dgm:cxn modelId="{A2248878-ABA9-4DC1-8E5D-D116294E0C7D}" type="presOf" srcId="{11A5AF2C-E4BA-4D97-9E75-BB9E894A2B6A}" destId="{963205B3-B575-488A-B07D-0B9CED76113A}" srcOrd="0" destOrd="1" presId="urn:microsoft.com/office/officeart/2005/8/layout/vList2"/>
    <dgm:cxn modelId="{0A6801B6-BA8E-4461-8C90-0CEA45846CC4}" srcId="{609CBD24-49EF-46C3-9F33-77D937301CDE}" destId="{BB3A244A-6549-42C0-BD88-3196371D2DDC}" srcOrd="0" destOrd="0" parTransId="{82568624-B0D4-40D1-A24D-4876F85CC7D0}" sibTransId="{315C7F5F-BCE4-4B01-8A5A-BC3D1B3B3665}"/>
    <dgm:cxn modelId="{0C22FA99-BE76-4AA5-B57B-C4F1E18308CB}" srcId="{BB3A244A-6549-42C0-BD88-3196371D2DDC}" destId="{7F9D03B1-6895-423D-BCA3-FBC3076020FB}" srcOrd="0" destOrd="0" parTransId="{992D9F81-B206-47F6-AF55-3EF3D49902B4}" sibTransId="{C54C64AC-4F75-4A86-ACB3-40E1FDBFE644}"/>
    <dgm:cxn modelId="{CAE01315-8575-4F32-8704-87FE93EEE63B}" type="presOf" srcId="{8F6EBB91-91D8-482B-A9E9-8F023FF62852}" destId="{963205B3-B575-488A-B07D-0B9CED76113A}" srcOrd="0" destOrd="2" presId="urn:microsoft.com/office/officeart/2005/8/layout/vList2"/>
    <dgm:cxn modelId="{7045C814-A491-40BB-904B-6D3D6536B94D}" type="presOf" srcId="{7F9D03B1-6895-423D-BCA3-FBC3076020FB}" destId="{963205B3-B575-488A-B07D-0B9CED76113A}" srcOrd="0" destOrd="0" presId="urn:microsoft.com/office/officeart/2005/8/layout/vList2"/>
    <dgm:cxn modelId="{D89126A3-425E-460B-B0B5-BEB527C2BA5A}" type="presParOf" srcId="{89562266-B1ED-44FF-9B83-D342BC38D92F}" destId="{0D24DA65-692C-4BE0-BCB2-247BDE91D86D}" srcOrd="0" destOrd="0" presId="urn:microsoft.com/office/officeart/2005/8/layout/vList2"/>
    <dgm:cxn modelId="{19A4AEBA-6609-46D7-B0FF-79585593E773}" type="presParOf" srcId="{89562266-B1ED-44FF-9B83-D342BC38D92F}" destId="{963205B3-B575-488A-B07D-0B9CED7611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6289B4-8A89-4AFD-B501-63B9EB006C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E26CF2-AB8D-40C2-8751-3A817836121A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對於與其無職務利害關係之受贈財物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9D96892C-3295-48D2-9678-1CC5D738F3DD}" type="parTrans" cxnId="{563328F2-2BB5-49C5-A5E8-486F0351945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FB2286E-A48E-42CC-826A-668C73C47D0D}" type="sibTrans" cxnId="{563328F2-2BB5-49C5-A5E8-486F0351945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CCF29B8-5AA6-4510-9DE0-E3638E5ED415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市價</a:t>
          </a:r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未超過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正常社交禮俗標準，無須簽報知會登錄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24EE8E4B-BA5E-4DF3-8840-21376DAF6F19}" type="parTrans" cxnId="{DBFAA3C7-FB56-49FC-A20C-863D0EADDAD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221CE3F-E85C-4BAC-B74D-450A86D50FD9}" type="sibTrans" cxnId="{DBFAA3C7-FB56-49FC-A20C-863D0EADDAD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0CAA4D2-FDAC-4AB7-9D70-8CC4054A4B23}">
      <dgm:prSet custT="1"/>
      <dgm:spPr/>
      <dgm:t>
        <a:bodyPr/>
        <a:lstStyle/>
        <a:p>
          <a:pPr rtl="0"/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市價</a:t>
          </a:r>
          <a:r>
            <a:rPr 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超過</a:t>
          </a:r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正常社交禮俗標準，應於受贈之日起</a:t>
          </a:r>
          <a:r>
            <a:rPr 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，簽報其長官，必要時並知會政風機構 </a:t>
          </a:r>
          <a:endParaRPr lang="zh-TW" sz="2800" dirty="0">
            <a:latin typeface="微軟正黑體" pitchFamily="34" charset="-120"/>
            <a:ea typeface="微軟正黑體" pitchFamily="34" charset="-120"/>
          </a:endParaRPr>
        </a:p>
      </dgm:t>
    </dgm:pt>
    <dgm:pt modelId="{643BCDC7-44D0-4C91-967F-C4F68FB53D05}" type="parTrans" cxnId="{214E2980-C8E2-4F6D-89BE-83E4D7254F6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D7DB6CE-1084-408C-95E1-4265985C4B31}" type="sibTrans" cxnId="{214E2980-C8E2-4F6D-89BE-83E4D7254F6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BFF4D46-87D0-485E-A17D-9BE6210FE9A3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親屬或經常交往朋友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之受贈財物：如與公務員無職務上利害關係，非本規範範疇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5179ECCD-DEA8-4AA5-9E1D-27040CF664F7}" type="parTrans" cxnId="{F5369415-3376-403D-AECC-5453EF5AD013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0288848-2FAC-4BB3-B6E2-BB316510571B}" type="sibTrans" cxnId="{F5369415-3376-403D-AECC-5453EF5AD013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B862226-850C-4922-BB1C-2237DEAC1EF1}" type="pres">
      <dgm:prSet presAssocID="{686289B4-8A89-4AFD-B501-63B9EB006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426989-046F-44D0-B082-8C094513C9A9}" type="pres">
      <dgm:prSet presAssocID="{D4E26CF2-AB8D-40C2-8751-3A817836121A}" presName="parentText" presStyleLbl="node1" presStyleIdx="0" presStyleCnt="1" custScaleY="14936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FD4FB6-8938-46C0-B9C1-877405C193D8}" type="pres">
      <dgm:prSet presAssocID="{D4E26CF2-AB8D-40C2-8751-3A817836121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FAA3C7-FB56-49FC-A20C-863D0EADDAD9}" srcId="{D4E26CF2-AB8D-40C2-8751-3A817836121A}" destId="{8CCF29B8-5AA6-4510-9DE0-E3638E5ED415}" srcOrd="0" destOrd="0" parTransId="{24EE8E4B-BA5E-4DF3-8840-21376DAF6F19}" sibTransId="{7221CE3F-E85C-4BAC-B74D-450A86D50FD9}"/>
    <dgm:cxn modelId="{4A1FF75B-8903-493E-93FE-3BDDB460B79B}" type="presOf" srcId="{40CAA4D2-FDAC-4AB7-9D70-8CC4054A4B23}" destId="{51FD4FB6-8938-46C0-B9C1-877405C193D8}" srcOrd="0" destOrd="1" presId="urn:microsoft.com/office/officeart/2005/8/layout/vList2"/>
    <dgm:cxn modelId="{214E2980-C8E2-4F6D-89BE-83E4D7254F6C}" srcId="{D4E26CF2-AB8D-40C2-8751-3A817836121A}" destId="{40CAA4D2-FDAC-4AB7-9D70-8CC4054A4B23}" srcOrd="1" destOrd="0" parTransId="{643BCDC7-44D0-4C91-967F-C4F68FB53D05}" sibTransId="{ED7DB6CE-1084-408C-95E1-4265985C4B31}"/>
    <dgm:cxn modelId="{247BE0B4-A7BD-4225-B19B-B95B608202DB}" type="presOf" srcId="{8CCF29B8-5AA6-4510-9DE0-E3638E5ED415}" destId="{51FD4FB6-8938-46C0-B9C1-877405C193D8}" srcOrd="0" destOrd="0" presId="urn:microsoft.com/office/officeart/2005/8/layout/vList2"/>
    <dgm:cxn modelId="{F5369415-3376-403D-AECC-5453EF5AD013}" srcId="{D4E26CF2-AB8D-40C2-8751-3A817836121A}" destId="{1BFF4D46-87D0-485E-A17D-9BE6210FE9A3}" srcOrd="2" destOrd="0" parTransId="{5179ECCD-DEA8-4AA5-9E1D-27040CF664F7}" sibTransId="{D0288848-2FAC-4BB3-B6E2-BB316510571B}"/>
    <dgm:cxn modelId="{563328F2-2BB5-49C5-A5E8-486F03519458}" srcId="{686289B4-8A89-4AFD-B501-63B9EB006C07}" destId="{D4E26CF2-AB8D-40C2-8751-3A817836121A}" srcOrd="0" destOrd="0" parTransId="{9D96892C-3295-48D2-9678-1CC5D738F3DD}" sibTransId="{1FB2286E-A48E-42CC-826A-668C73C47D0D}"/>
    <dgm:cxn modelId="{A0BFCAA2-04D1-41AA-AF3E-DA53AD97B85A}" type="presOf" srcId="{686289B4-8A89-4AFD-B501-63B9EB006C07}" destId="{4B862226-850C-4922-BB1C-2237DEAC1EF1}" srcOrd="0" destOrd="0" presId="urn:microsoft.com/office/officeart/2005/8/layout/vList2"/>
    <dgm:cxn modelId="{37B8C00A-A16F-4277-B6EA-7CEB16E377C8}" type="presOf" srcId="{1BFF4D46-87D0-485E-A17D-9BE6210FE9A3}" destId="{51FD4FB6-8938-46C0-B9C1-877405C193D8}" srcOrd="0" destOrd="2" presId="urn:microsoft.com/office/officeart/2005/8/layout/vList2"/>
    <dgm:cxn modelId="{A4870048-89C8-4039-B0DA-78AC5640CD64}" type="presOf" srcId="{D4E26CF2-AB8D-40C2-8751-3A817836121A}" destId="{07426989-046F-44D0-B082-8C094513C9A9}" srcOrd="0" destOrd="0" presId="urn:microsoft.com/office/officeart/2005/8/layout/vList2"/>
    <dgm:cxn modelId="{EB40B784-4C43-4BEB-BC97-05D946E72B3F}" type="presParOf" srcId="{4B862226-850C-4922-BB1C-2237DEAC1EF1}" destId="{07426989-046F-44D0-B082-8C094513C9A9}" srcOrd="0" destOrd="0" presId="urn:microsoft.com/office/officeart/2005/8/layout/vList2"/>
    <dgm:cxn modelId="{6F7D8BFD-E297-4EA3-B7CB-6129C3F93F84}" type="presParOf" srcId="{4B862226-850C-4922-BB1C-2237DEAC1EF1}" destId="{51FD4FB6-8938-46C0-B9C1-877405C193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56BDB4-12F2-40D3-B590-C1306AB5AC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7D6D25-2950-4268-8F06-B97CEECB474C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親屬或經常交往朋友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B6776FB5-FBC7-4301-832F-AB0F3B608FF0}" type="parTrans" cxnId="{E666AEA3-1B24-48CB-88CF-0B5A016C8E4A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FBBFEA15-674F-4674-A9B0-A9024D06DD2D}" type="sibTrans" cxnId="{E666AEA3-1B24-48CB-88CF-0B5A016C8E4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BCB1FF81-34EC-46EF-89E0-3B5AB06C3921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不受限制均可收受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7FAA9E87-6EDB-4BE4-9FC6-9621B23501F8}" type="parTrans" cxnId="{108F94DE-9708-45FB-93D5-793D685009BF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BE210756-B062-4CF1-9F64-0E9B2ECBF1E4}" type="sibTrans" cxnId="{108F94DE-9708-45FB-93D5-793D685009BF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2ADDF84F-95A8-4A39-A5FB-03F86E81C88D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非親屬好友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91F5848-175D-4812-8AE4-245838083AF5}" type="parTrans" cxnId="{A054EA8D-B445-4F67-9E19-4E8941834F9C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BE179BF-3241-4D30-ABD4-5E2E547C034E}" type="sibTrans" cxnId="{A054EA8D-B445-4F67-9E19-4E8941834F9C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5D7F8E1D-D473-4A62-A494-1F7CDE17D0D2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未超過正常社交標準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770C88F-958B-4C34-83F8-683DC0D79233}" type="parTrans" cxnId="{430FF3E0-27E8-462E-ACD1-7CF92B3B586F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1621C6A-CB11-453C-B5FB-E412106B4435}" type="sibTrans" cxnId="{430FF3E0-27E8-462E-ACD1-7CF92B3B586F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EABD2AF-4EC9-4F32-ADDC-921A0DBF2A3E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無利害關係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1934AD8-9888-4DE6-82A5-8A0CABC76137}" type="sibTrans" cxnId="{D976A844-CE56-4787-857B-B526DF934B14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38347E5-2300-48CB-B016-C7A1F21F1CA5}" type="parTrans" cxnId="{D976A844-CE56-4787-857B-B526DF934B14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1BC50715-FCC5-4556-BBD8-FDDAF0F09AB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超過正常社交標準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E4CABAB-FD46-4B99-8F00-63D583B2EDAE}" type="parTrans" cxnId="{686748BC-F4F2-480C-B974-6CEC641E5B26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46FFD35-F75E-4D45-BD4A-F531051BC6DB}" type="sibTrans" cxnId="{686748BC-F4F2-480C-B974-6CEC641E5B26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FB774F61-76F7-44CB-8B8A-9E06547D8B0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可以收且無須簽報知會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C1A0D7E5-2AAE-4BA1-B3C9-4D5C7E8D5562}" type="parTrans" cxnId="{00644744-9270-4862-BFDE-B392BFEAB54C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316237B2-D342-4D84-9992-637825152171}" type="sibTrans" cxnId="{00644744-9270-4862-BFDE-B392BFEAB54C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DCD77F77-7E06-4B46-A952-409F3CF4CF2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可以收，但應於</a:t>
          </a:r>
          <a:r>
            <a: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填寫登錄表簽報長官知會政風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E124CD3D-D5B7-4C29-B2C5-E0B66FD8BEE7}" type="parTrans" cxnId="{500A41FF-A6C4-4B8B-AE78-2957F8A31195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FA37458F-E259-4471-BBBF-9850AD92204C}" type="sibTrans" cxnId="{500A41FF-A6C4-4B8B-AE78-2957F8A31195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A5E20304-BC1E-4840-8264-F9EDE8176070}" type="pres">
      <dgm:prSet presAssocID="{4456BDB4-12F2-40D3-B590-C1306AB5AC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C71FBF-9711-4E64-9C61-4DD8D8B02EE0}" type="pres">
      <dgm:prSet presAssocID="{6EABD2AF-4EC9-4F32-ADDC-921A0DBF2A3E}" presName="root1" presStyleCnt="0"/>
      <dgm:spPr/>
    </dgm:pt>
    <dgm:pt modelId="{A73C5A4F-2C3E-4266-B430-B946580CE1A1}" type="pres">
      <dgm:prSet presAssocID="{6EABD2AF-4EC9-4F32-ADDC-921A0DBF2A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6FB62E-0FC8-430D-BDDE-5E4C5ABBCE52}" type="pres">
      <dgm:prSet presAssocID="{6EABD2AF-4EC9-4F32-ADDC-921A0DBF2A3E}" presName="level2hierChild" presStyleCnt="0"/>
      <dgm:spPr/>
    </dgm:pt>
    <dgm:pt modelId="{9F709107-C9F0-49C3-A3DA-B7A4C2826E3F}" type="pres">
      <dgm:prSet presAssocID="{B6776FB5-FBC7-4301-832F-AB0F3B608FF0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DDD631EB-7EF3-4EA6-8DAB-A9D2BFFB985D}" type="pres">
      <dgm:prSet presAssocID="{B6776FB5-FBC7-4301-832F-AB0F3B608FF0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5CDBEAD-0006-4D8E-9485-58F375A05A85}" type="pres">
      <dgm:prSet presAssocID="{9A7D6D25-2950-4268-8F06-B97CEECB474C}" presName="root2" presStyleCnt="0"/>
      <dgm:spPr/>
    </dgm:pt>
    <dgm:pt modelId="{80C40334-2F49-4750-9652-E4F8D84B2DE4}" type="pres">
      <dgm:prSet presAssocID="{9A7D6D25-2950-4268-8F06-B97CEECB474C}" presName="LevelTwoTextNode" presStyleLbl="node2" presStyleIdx="0" presStyleCnt="2" custScaleY="1260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0CDD43-6E9F-4961-AC69-DBBE695D55A4}" type="pres">
      <dgm:prSet presAssocID="{9A7D6D25-2950-4268-8F06-B97CEECB474C}" presName="level3hierChild" presStyleCnt="0"/>
      <dgm:spPr/>
    </dgm:pt>
    <dgm:pt modelId="{19728930-1213-4853-8261-CD9002495DCC}" type="pres">
      <dgm:prSet presAssocID="{7FAA9E87-6EDB-4BE4-9FC6-9621B23501F8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132760C7-560F-479E-873A-E5D1B00A1B74}" type="pres">
      <dgm:prSet presAssocID="{7FAA9E87-6EDB-4BE4-9FC6-9621B23501F8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B0113F00-9C4B-43E4-92BD-DB238E6B79A8}" type="pres">
      <dgm:prSet presAssocID="{BCB1FF81-34EC-46EF-89E0-3B5AB06C3921}" presName="root2" presStyleCnt="0"/>
      <dgm:spPr/>
    </dgm:pt>
    <dgm:pt modelId="{F07C6D8C-FD75-448F-B600-C06F36C42D91}" type="pres">
      <dgm:prSet presAssocID="{BCB1FF81-34EC-46EF-89E0-3B5AB06C3921}" presName="LevelTwoTextNode" presStyleLbl="node3" presStyleIdx="0" presStyleCnt="3" custScaleY="1231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8E0A96-E2D4-4510-9747-5BFE1D823490}" type="pres">
      <dgm:prSet presAssocID="{BCB1FF81-34EC-46EF-89E0-3B5AB06C3921}" presName="level3hierChild" presStyleCnt="0"/>
      <dgm:spPr/>
    </dgm:pt>
    <dgm:pt modelId="{0E4127F3-4229-48AA-9065-C7C7A3B9224E}" type="pres">
      <dgm:prSet presAssocID="{F91F5848-175D-4812-8AE4-245838083AF5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F6E17917-8AF4-42D6-B759-954D8886C94D}" type="pres">
      <dgm:prSet presAssocID="{F91F5848-175D-4812-8AE4-245838083AF5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2B9B830-E89E-49B0-97C2-612C2B07882C}" type="pres">
      <dgm:prSet presAssocID="{2ADDF84F-95A8-4A39-A5FB-03F86E81C88D}" presName="root2" presStyleCnt="0"/>
      <dgm:spPr/>
    </dgm:pt>
    <dgm:pt modelId="{1E19DD94-B190-435E-9D37-B422C5FFF2F2}" type="pres">
      <dgm:prSet presAssocID="{2ADDF84F-95A8-4A39-A5FB-03F86E81C88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1BF28CA-2108-469B-9936-AF06E7CC9B14}" type="pres">
      <dgm:prSet presAssocID="{2ADDF84F-95A8-4A39-A5FB-03F86E81C88D}" presName="level3hierChild" presStyleCnt="0"/>
      <dgm:spPr/>
    </dgm:pt>
    <dgm:pt modelId="{4AF5D1C8-5D42-4CAB-9B80-477FDB0A0095}" type="pres">
      <dgm:prSet presAssocID="{2770C88F-958B-4C34-83F8-683DC0D79233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6AFCB299-FE61-42D3-9747-EDEDAE213CAF}" type="pres">
      <dgm:prSet presAssocID="{2770C88F-958B-4C34-83F8-683DC0D79233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360C50C0-8FD9-4087-AC88-857F701EA4E3}" type="pres">
      <dgm:prSet presAssocID="{5D7F8E1D-D473-4A62-A494-1F7CDE17D0D2}" presName="root2" presStyleCnt="0"/>
      <dgm:spPr/>
    </dgm:pt>
    <dgm:pt modelId="{1C8CEA5D-6CD2-4B7F-BCBF-C6461400A129}" type="pres">
      <dgm:prSet presAssocID="{5D7F8E1D-D473-4A62-A494-1F7CDE17D0D2}" presName="LevelTwoTextNode" presStyleLbl="node3" presStyleIdx="1" presStyleCnt="3" custScaleY="1357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2541FD-6BA9-46E5-B9B2-4165C0ED581A}" type="pres">
      <dgm:prSet presAssocID="{5D7F8E1D-D473-4A62-A494-1F7CDE17D0D2}" presName="level3hierChild" presStyleCnt="0"/>
      <dgm:spPr/>
    </dgm:pt>
    <dgm:pt modelId="{E4A07858-8496-41C9-8FE5-E4FB5157E2E2}" type="pres">
      <dgm:prSet presAssocID="{C1A0D7E5-2AAE-4BA1-B3C9-4D5C7E8D5562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96F17789-1F2F-45C8-AE4C-9F8666AD750B}" type="pres">
      <dgm:prSet presAssocID="{C1A0D7E5-2AAE-4BA1-B3C9-4D5C7E8D5562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688E8B5F-17A6-4BB4-B996-C7FA22D5DEC6}" type="pres">
      <dgm:prSet presAssocID="{FB774F61-76F7-44CB-8B8A-9E06547D8B07}" presName="root2" presStyleCnt="0"/>
      <dgm:spPr/>
    </dgm:pt>
    <dgm:pt modelId="{0BB953B7-4CD9-4EBE-8197-60440EFB93B1}" type="pres">
      <dgm:prSet presAssocID="{FB774F61-76F7-44CB-8B8A-9E06547D8B07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ADB465-A97E-496E-BB31-854828CB71CB}" type="pres">
      <dgm:prSet presAssocID="{FB774F61-76F7-44CB-8B8A-9E06547D8B07}" presName="level3hierChild" presStyleCnt="0"/>
      <dgm:spPr/>
    </dgm:pt>
    <dgm:pt modelId="{727A99F9-2873-4F14-B2E1-55C90816CE6E}" type="pres">
      <dgm:prSet presAssocID="{DE4CABAB-FD46-4B99-8F00-63D583B2EDAE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B1B514A8-5CD5-4678-9A1F-2DC94CC33BB0}" type="pres">
      <dgm:prSet presAssocID="{DE4CABAB-FD46-4B99-8F00-63D583B2EDAE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80B5257D-1F41-4DF4-83BF-463425D5C74F}" type="pres">
      <dgm:prSet presAssocID="{1BC50715-FCC5-4556-BBD8-FDDAF0F09ABA}" presName="root2" presStyleCnt="0"/>
      <dgm:spPr/>
    </dgm:pt>
    <dgm:pt modelId="{53B87767-D318-45B6-B540-40B00F970C0F}" type="pres">
      <dgm:prSet presAssocID="{1BC50715-FCC5-4556-BBD8-FDDAF0F09ABA}" presName="LevelTwoTextNode" presStyleLbl="node3" presStyleIdx="2" presStyleCnt="3" custScaleY="1333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7DF763-A212-445D-9E71-16F605B8740B}" type="pres">
      <dgm:prSet presAssocID="{1BC50715-FCC5-4556-BBD8-FDDAF0F09ABA}" presName="level3hierChild" presStyleCnt="0"/>
      <dgm:spPr/>
    </dgm:pt>
    <dgm:pt modelId="{4C012A66-11D0-4F74-9668-D7B74FED71E3}" type="pres">
      <dgm:prSet presAssocID="{E124CD3D-D5B7-4C29-B2C5-E0B66FD8BEE7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DF011571-2CA3-4EB0-AC63-48B4571D3414}" type="pres">
      <dgm:prSet presAssocID="{E124CD3D-D5B7-4C29-B2C5-E0B66FD8BEE7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7FF0B141-9A45-475A-8807-F80AABCB65CF}" type="pres">
      <dgm:prSet presAssocID="{DCD77F77-7E06-4B46-A952-409F3CF4CF2B}" presName="root2" presStyleCnt="0"/>
      <dgm:spPr/>
    </dgm:pt>
    <dgm:pt modelId="{3F5F4A7D-C21C-4930-A798-8B92DB7B3C41}" type="pres">
      <dgm:prSet presAssocID="{DCD77F77-7E06-4B46-A952-409F3CF4CF2B}" presName="LevelTwoTextNode" presStyleLbl="node4" presStyleIdx="1" presStyleCnt="2" custScaleX="175104" custScaleY="2076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0F2E2B-B440-47FC-A90F-FB53B6D33BE3}" type="pres">
      <dgm:prSet presAssocID="{DCD77F77-7E06-4B46-A952-409F3CF4CF2B}" presName="level3hierChild" presStyleCnt="0"/>
      <dgm:spPr/>
    </dgm:pt>
  </dgm:ptLst>
  <dgm:cxnLst>
    <dgm:cxn modelId="{32D26191-E4F3-4E88-AC61-A2B5546C46B9}" type="presOf" srcId="{4456BDB4-12F2-40D3-B590-C1306AB5AC99}" destId="{A5E20304-BC1E-4840-8264-F9EDE8176070}" srcOrd="0" destOrd="0" presId="urn:microsoft.com/office/officeart/2005/8/layout/hierarchy2"/>
    <dgm:cxn modelId="{7119ED2B-E6F4-4976-8D34-B37659812FD3}" type="presOf" srcId="{DCD77F77-7E06-4B46-A952-409F3CF4CF2B}" destId="{3F5F4A7D-C21C-4930-A798-8B92DB7B3C41}" srcOrd="0" destOrd="0" presId="urn:microsoft.com/office/officeart/2005/8/layout/hierarchy2"/>
    <dgm:cxn modelId="{00644744-9270-4862-BFDE-B392BFEAB54C}" srcId="{5D7F8E1D-D473-4A62-A494-1F7CDE17D0D2}" destId="{FB774F61-76F7-44CB-8B8A-9E06547D8B07}" srcOrd="0" destOrd="0" parTransId="{C1A0D7E5-2AAE-4BA1-B3C9-4D5C7E8D5562}" sibTransId="{316237B2-D342-4D84-9992-637825152171}"/>
    <dgm:cxn modelId="{109470B3-838D-4739-A911-799010131BB9}" type="presOf" srcId="{7FAA9E87-6EDB-4BE4-9FC6-9621B23501F8}" destId="{132760C7-560F-479E-873A-E5D1B00A1B74}" srcOrd="1" destOrd="0" presId="urn:microsoft.com/office/officeart/2005/8/layout/hierarchy2"/>
    <dgm:cxn modelId="{D976A844-CE56-4787-857B-B526DF934B14}" srcId="{4456BDB4-12F2-40D3-B590-C1306AB5AC99}" destId="{6EABD2AF-4EC9-4F32-ADDC-921A0DBF2A3E}" srcOrd="0" destOrd="0" parTransId="{E38347E5-2300-48CB-B016-C7A1F21F1CA5}" sibTransId="{61934AD8-9888-4DE6-82A5-8A0CABC76137}"/>
    <dgm:cxn modelId="{108F94DE-9708-45FB-93D5-793D685009BF}" srcId="{9A7D6D25-2950-4268-8F06-B97CEECB474C}" destId="{BCB1FF81-34EC-46EF-89E0-3B5AB06C3921}" srcOrd="0" destOrd="0" parTransId="{7FAA9E87-6EDB-4BE4-9FC6-9621B23501F8}" sibTransId="{BE210756-B062-4CF1-9F64-0E9B2ECBF1E4}"/>
    <dgm:cxn modelId="{9685517F-E48D-4F20-AF72-6E6C849E9ECD}" type="presOf" srcId="{F91F5848-175D-4812-8AE4-245838083AF5}" destId="{0E4127F3-4229-48AA-9065-C7C7A3B9224E}" srcOrd="0" destOrd="0" presId="urn:microsoft.com/office/officeart/2005/8/layout/hierarchy2"/>
    <dgm:cxn modelId="{430FF3E0-27E8-462E-ACD1-7CF92B3B586F}" srcId="{2ADDF84F-95A8-4A39-A5FB-03F86E81C88D}" destId="{5D7F8E1D-D473-4A62-A494-1F7CDE17D0D2}" srcOrd="0" destOrd="0" parTransId="{2770C88F-958B-4C34-83F8-683DC0D79233}" sibTransId="{E1621C6A-CB11-453C-B5FB-E412106B4435}"/>
    <dgm:cxn modelId="{19F84D8D-FAE0-4C72-A3B3-D81C0E1800D9}" type="presOf" srcId="{B6776FB5-FBC7-4301-832F-AB0F3B608FF0}" destId="{DDD631EB-7EF3-4EA6-8DAB-A9D2BFFB985D}" srcOrd="1" destOrd="0" presId="urn:microsoft.com/office/officeart/2005/8/layout/hierarchy2"/>
    <dgm:cxn modelId="{B97AD66D-92D5-4917-83AF-83CBC9DD655E}" type="presOf" srcId="{DE4CABAB-FD46-4B99-8F00-63D583B2EDAE}" destId="{727A99F9-2873-4F14-B2E1-55C90816CE6E}" srcOrd="0" destOrd="0" presId="urn:microsoft.com/office/officeart/2005/8/layout/hierarchy2"/>
    <dgm:cxn modelId="{FD6B9DBA-5BC3-4C38-8999-1703F972C316}" type="presOf" srcId="{2770C88F-958B-4C34-83F8-683DC0D79233}" destId="{6AFCB299-FE61-42D3-9747-EDEDAE213CAF}" srcOrd="1" destOrd="0" presId="urn:microsoft.com/office/officeart/2005/8/layout/hierarchy2"/>
    <dgm:cxn modelId="{43A05691-6706-4D0F-917D-500301ACD667}" type="presOf" srcId="{FB774F61-76F7-44CB-8B8A-9E06547D8B07}" destId="{0BB953B7-4CD9-4EBE-8197-60440EFB93B1}" srcOrd="0" destOrd="0" presId="urn:microsoft.com/office/officeart/2005/8/layout/hierarchy2"/>
    <dgm:cxn modelId="{B88CF045-3347-42B1-8776-D1AE4E391F9A}" type="presOf" srcId="{BCB1FF81-34EC-46EF-89E0-3B5AB06C3921}" destId="{F07C6D8C-FD75-448F-B600-C06F36C42D91}" srcOrd="0" destOrd="0" presId="urn:microsoft.com/office/officeart/2005/8/layout/hierarchy2"/>
    <dgm:cxn modelId="{B26B0BDB-ABE9-49BF-982C-3F0941AF0645}" type="presOf" srcId="{E124CD3D-D5B7-4C29-B2C5-E0B66FD8BEE7}" destId="{DF011571-2CA3-4EB0-AC63-48B4571D3414}" srcOrd="1" destOrd="0" presId="urn:microsoft.com/office/officeart/2005/8/layout/hierarchy2"/>
    <dgm:cxn modelId="{C9056055-BBD2-4D87-804F-7B2E93A4DC63}" type="presOf" srcId="{C1A0D7E5-2AAE-4BA1-B3C9-4D5C7E8D5562}" destId="{96F17789-1F2F-45C8-AE4C-9F8666AD750B}" srcOrd="1" destOrd="0" presId="urn:microsoft.com/office/officeart/2005/8/layout/hierarchy2"/>
    <dgm:cxn modelId="{02EF3414-8328-4D16-91EB-9B612DA75EB1}" type="presOf" srcId="{1BC50715-FCC5-4556-BBD8-FDDAF0F09ABA}" destId="{53B87767-D318-45B6-B540-40B00F970C0F}" srcOrd="0" destOrd="0" presId="urn:microsoft.com/office/officeart/2005/8/layout/hierarchy2"/>
    <dgm:cxn modelId="{E26499DD-944E-4442-83E4-E2ECE7CDCA58}" type="presOf" srcId="{B6776FB5-FBC7-4301-832F-AB0F3B608FF0}" destId="{9F709107-C9F0-49C3-A3DA-B7A4C2826E3F}" srcOrd="0" destOrd="0" presId="urn:microsoft.com/office/officeart/2005/8/layout/hierarchy2"/>
    <dgm:cxn modelId="{500A41FF-A6C4-4B8B-AE78-2957F8A31195}" srcId="{1BC50715-FCC5-4556-BBD8-FDDAF0F09ABA}" destId="{DCD77F77-7E06-4B46-A952-409F3CF4CF2B}" srcOrd="0" destOrd="0" parTransId="{E124CD3D-D5B7-4C29-B2C5-E0B66FD8BEE7}" sibTransId="{FA37458F-E259-4471-BBBF-9850AD92204C}"/>
    <dgm:cxn modelId="{5C7D38E6-558F-44B1-9C76-50ABCF42FA50}" type="presOf" srcId="{F91F5848-175D-4812-8AE4-245838083AF5}" destId="{F6E17917-8AF4-42D6-B759-954D8886C94D}" srcOrd="1" destOrd="0" presId="urn:microsoft.com/office/officeart/2005/8/layout/hierarchy2"/>
    <dgm:cxn modelId="{3B47F1FC-8F70-49EE-9A11-5D77C2A56322}" type="presOf" srcId="{E124CD3D-D5B7-4C29-B2C5-E0B66FD8BEE7}" destId="{4C012A66-11D0-4F74-9668-D7B74FED71E3}" srcOrd="0" destOrd="0" presId="urn:microsoft.com/office/officeart/2005/8/layout/hierarchy2"/>
    <dgm:cxn modelId="{1150AFEC-ECAC-44CD-93BB-82CD749EF2AD}" type="presOf" srcId="{6EABD2AF-4EC9-4F32-ADDC-921A0DBF2A3E}" destId="{A73C5A4F-2C3E-4266-B430-B946580CE1A1}" srcOrd="0" destOrd="0" presId="urn:microsoft.com/office/officeart/2005/8/layout/hierarchy2"/>
    <dgm:cxn modelId="{A054EA8D-B445-4F67-9E19-4E8941834F9C}" srcId="{6EABD2AF-4EC9-4F32-ADDC-921A0DBF2A3E}" destId="{2ADDF84F-95A8-4A39-A5FB-03F86E81C88D}" srcOrd="1" destOrd="0" parTransId="{F91F5848-175D-4812-8AE4-245838083AF5}" sibTransId="{6BE179BF-3241-4D30-ABD4-5E2E547C034E}"/>
    <dgm:cxn modelId="{513367F4-BF80-4DFF-80AA-F5670B91AE0E}" type="presOf" srcId="{2ADDF84F-95A8-4A39-A5FB-03F86E81C88D}" destId="{1E19DD94-B190-435E-9D37-B422C5FFF2F2}" srcOrd="0" destOrd="0" presId="urn:microsoft.com/office/officeart/2005/8/layout/hierarchy2"/>
    <dgm:cxn modelId="{11A92652-5B5C-41FE-A5AF-068A07835002}" type="presOf" srcId="{C1A0D7E5-2AAE-4BA1-B3C9-4D5C7E8D5562}" destId="{E4A07858-8496-41C9-8FE5-E4FB5157E2E2}" srcOrd="0" destOrd="0" presId="urn:microsoft.com/office/officeart/2005/8/layout/hierarchy2"/>
    <dgm:cxn modelId="{1093C8F7-1A3A-466F-91F8-86FAA0217B0B}" type="presOf" srcId="{5D7F8E1D-D473-4A62-A494-1F7CDE17D0D2}" destId="{1C8CEA5D-6CD2-4B7F-BCBF-C6461400A129}" srcOrd="0" destOrd="0" presId="urn:microsoft.com/office/officeart/2005/8/layout/hierarchy2"/>
    <dgm:cxn modelId="{686748BC-F4F2-480C-B974-6CEC641E5B26}" srcId="{2ADDF84F-95A8-4A39-A5FB-03F86E81C88D}" destId="{1BC50715-FCC5-4556-BBD8-FDDAF0F09ABA}" srcOrd="1" destOrd="0" parTransId="{DE4CABAB-FD46-4B99-8F00-63D583B2EDAE}" sibTransId="{646FFD35-F75E-4D45-BD4A-F531051BC6DB}"/>
    <dgm:cxn modelId="{C8C3D734-2CFD-441B-8E65-09491552FC03}" type="presOf" srcId="{7FAA9E87-6EDB-4BE4-9FC6-9621B23501F8}" destId="{19728930-1213-4853-8261-CD9002495DCC}" srcOrd="0" destOrd="0" presId="urn:microsoft.com/office/officeart/2005/8/layout/hierarchy2"/>
    <dgm:cxn modelId="{556EC57E-85EA-4C98-84AB-470EC383DEED}" type="presOf" srcId="{2770C88F-958B-4C34-83F8-683DC0D79233}" destId="{4AF5D1C8-5D42-4CAB-9B80-477FDB0A0095}" srcOrd="0" destOrd="0" presId="urn:microsoft.com/office/officeart/2005/8/layout/hierarchy2"/>
    <dgm:cxn modelId="{2966A97E-6189-4F14-8A72-FE87668EF03E}" type="presOf" srcId="{9A7D6D25-2950-4268-8F06-B97CEECB474C}" destId="{80C40334-2F49-4750-9652-E4F8D84B2DE4}" srcOrd="0" destOrd="0" presId="urn:microsoft.com/office/officeart/2005/8/layout/hierarchy2"/>
    <dgm:cxn modelId="{E666AEA3-1B24-48CB-88CF-0B5A016C8E4A}" srcId="{6EABD2AF-4EC9-4F32-ADDC-921A0DBF2A3E}" destId="{9A7D6D25-2950-4268-8F06-B97CEECB474C}" srcOrd="0" destOrd="0" parTransId="{B6776FB5-FBC7-4301-832F-AB0F3B608FF0}" sibTransId="{FBBFEA15-674F-4674-A9B0-A9024D06DD2D}"/>
    <dgm:cxn modelId="{3119B182-0EE7-4CA4-ADA8-C0FD24001269}" type="presOf" srcId="{DE4CABAB-FD46-4B99-8F00-63D583B2EDAE}" destId="{B1B514A8-5CD5-4678-9A1F-2DC94CC33BB0}" srcOrd="1" destOrd="0" presId="urn:microsoft.com/office/officeart/2005/8/layout/hierarchy2"/>
    <dgm:cxn modelId="{81FC5A47-B8AD-4922-B74E-C1DE842A184B}" type="presParOf" srcId="{A5E20304-BC1E-4840-8264-F9EDE8176070}" destId="{E7C71FBF-9711-4E64-9C61-4DD8D8B02EE0}" srcOrd="0" destOrd="0" presId="urn:microsoft.com/office/officeart/2005/8/layout/hierarchy2"/>
    <dgm:cxn modelId="{8DFC67AE-79B4-476F-873F-C00B067BB260}" type="presParOf" srcId="{E7C71FBF-9711-4E64-9C61-4DD8D8B02EE0}" destId="{A73C5A4F-2C3E-4266-B430-B946580CE1A1}" srcOrd="0" destOrd="0" presId="urn:microsoft.com/office/officeart/2005/8/layout/hierarchy2"/>
    <dgm:cxn modelId="{E3D4EE72-57D5-44FB-9CB5-FBB2195E0CD2}" type="presParOf" srcId="{E7C71FBF-9711-4E64-9C61-4DD8D8B02EE0}" destId="{966FB62E-0FC8-430D-BDDE-5E4C5ABBCE52}" srcOrd="1" destOrd="0" presId="urn:microsoft.com/office/officeart/2005/8/layout/hierarchy2"/>
    <dgm:cxn modelId="{DEA5DCFD-4E5D-4224-A59E-F52CB5A2322C}" type="presParOf" srcId="{966FB62E-0FC8-430D-BDDE-5E4C5ABBCE52}" destId="{9F709107-C9F0-49C3-A3DA-B7A4C2826E3F}" srcOrd="0" destOrd="0" presId="urn:microsoft.com/office/officeart/2005/8/layout/hierarchy2"/>
    <dgm:cxn modelId="{244F87D3-B7E5-4DC9-A90E-F7EEAC1938B8}" type="presParOf" srcId="{9F709107-C9F0-49C3-A3DA-B7A4C2826E3F}" destId="{DDD631EB-7EF3-4EA6-8DAB-A9D2BFFB985D}" srcOrd="0" destOrd="0" presId="urn:microsoft.com/office/officeart/2005/8/layout/hierarchy2"/>
    <dgm:cxn modelId="{AF2D4208-11B7-466B-8C4C-7EB24EABB00B}" type="presParOf" srcId="{966FB62E-0FC8-430D-BDDE-5E4C5ABBCE52}" destId="{75CDBEAD-0006-4D8E-9485-58F375A05A85}" srcOrd="1" destOrd="0" presId="urn:microsoft.com/office/officeart/2005/8/layout/hierarchy2"/>
    <dgm:cxn modelId="{9A4281EF-4091-40AA-9A3B-8A398D606BFE}" type="presParOf" srcId="{75CDBEAD-0006-4D8E-9485-58F375A05A85}" destId="{80C40334-2F49-4750-9652-E4F8D84B2DE4}" srcOrd="0" destOrd="0" presId="urn:microsoft.com/office/officeart/2005/8/layout/hierarchy2"/>
    <dgm:cxn modelId="{0F3D071A-D543-4675-8646-7A64766CAFEC}" type="presParOf" srcId="{75CDBEAD-0006-4D8E-9485-58F375A05A85}" destId="{A90CDD43-6E9F-4961-AC69-DBBE695D55A4}" srcOrd="1" destOrd="0" presId="urn:microsoft.com/office/officeart/2005/8/layout/hierarchy2"/>
    <dgm:cxn modelId="{711DC605-5F76-4CE8-866D-F115F47BB1ED}" type="presParOf" srcId="{A90CDD43-6E9F-4961-AC69-DBBE695D55A4}" destId="{19728930-1213-4853-8261-CD9002495DCC}" srcOrd="0" destOrd="0" presId="urn:microsoft.com/office/officeart/2005/8/layout/hierarchy2"/>
    <dgm:cxn modelId="{4598B70A-2828-435E-A040-5CB19D8B9F47}" type="presParOf" srcId="{19728930-1213-4853-8261-CD9002495DCC}" destId="{132760C7-560F-479E-873A-E5D1B00A1B74}" srcOrd="0" destOrd="0" presId="urn:microsoft.com/office/officeart/2005/8/layout/hierarchy2"/>
    <dgm:cxn modelId="{C6E03B43-6D74-4E22-B954-1093334B3D3C}" type="presParOf" srcId="{A90CDD43-6E9F-4961-AC69-DBBE695D55A4}" destId="{B0113F00-9C4B-43E4-92BD-DB238E6B79A8}" srcOrd="1" destOrd="0" presId="urn:microsoft.com/office/officeart/2005/8/layout/hierarchy2"/>
    <dgm:cxn modelId="{F7426129-37B9-47E3-BEFC-D4A24EC2497F}" type="presParOf" srcId="{B0113F00-9C4B-43E4-92BD-DB238E6B79A8}" destId="{F07C6D8C-FD75-448F-B600-C06F36C42D91}" srcOrd="0" destOrd="0" presId="urn:microsoft.com/office/officeart/2005/8/layout/hierarchy2"/>
    <dgm:cxn modelId="{A398DB88-7161-48FA-8930-189EE4AC5DD1}" type="presParOf" srcId="{B0113F00-9C4B-43E4-92BD-DB238E6B79A8}" destId="{048E0A96-E2D4-4510-9747-5BFE1D823490}" srcOrd="1" destOrd="0" presId="urn:microsoft.com/office/officeart/2005/8/layout/hierarchy2"/>
    <dgm:cxn modelId="{40702EDA-B3B5-49DA-A3B9-8B15F0F502AE}" type="presParOf" srcId="{966FB62E-0FC8-430D-BDDE-5E4C5ABBCE52}" destId="{0E4127F3-4229-48AA-9065-C7C7A3B9224E}" srcOrd="2" destOrd="0" presId="urn:microsoft.com/office/officeart/2005/8/layout/hierarchy2"/>
    <dgm:cxn modelId="{9EEE2B94-0498-4B0A-9A8E-BF6537EB6CE8}" type="presParOf" srcId="{0E4127F3-4229-48AA-9065-C7C7A3B9224E}" destId="{F6E17917-8AF4-42D6-B759-954D8886C94D}" srcOrd="0" destOrd="0" presId="urn:microsoft.com/office/officeart/2005/8/layout/hierarchy2"/>
    <dgm:cxn modelId="{8DEAC89F-F9F3-4FD4-AE95-42B6A877F95B}" type="presParOf" srcId="{966FB62E-0FC8-430D-BDDE-5E4C5ABBCE52}" destId="{02B9B830-E89E-49B0-97C2-612C2B07882C}" srcOrd="3" destOrd="0" presId="urn:microsoft.com/office/officeart/2005/8/layout/hierarchy2"/>
    <dgm:cxn modelId="{DCCDEF91-4A21-40EA-966D-3322DD125830}" type="presParOf" srcId="{02B9B830-E89E-49B0-97C2-612C2B07882C}" destId="{1E19DD94-B190-435E-9D37-B422C5FFF2F2}" srcOrd="0" destOrd="0" presId="urn:microsoft.com/office/officeart/2005/8/layout/hierarchy2"/>
    <dgm:cxn modelId="{806D35D3-E069-466A-AE5B-C62DD71DC45E}" type="presParOf" srcId="{02B9B830-E89E-49B0-97C2-612C2B07882C}" destId="{21BF28CA-2108-469B-9936-AF06E7CC9B14}" srcOrd="1" destOrd="0" presId="urn:microsoft.com/office/officeart/2005/8/layout/hierarchy2"/>
    <dgm:cxn modelId="{C220EAE8-E2AF-4C62-A47C-71E12BC4EADF}" type="presParOf" srcId="{21BF28CA-2108-469B-9936-AF06E7CC9B14}" destId="{4AF5D1C8-5D42-4CAB-9B80-477FDB0A0095}" srcOrd="0" destOrd="0" presId="urn:microsoft.com/office/officeart/2005/8/layout/hierarchy2"/>
    <dgm:cxn modelId="{B56DC070-F64E-44B5-8CA7-587C5F08E09C}" type="presParOf" srcId="{4AF5D1C8-5D42-4CAB-9B80-477FDB0A0095}" destId="{6AFCB299-FE61-42D3-9747-EDEDAE213CAF}" srcOrd="0" destOrd="0" presId="urn:microsoft.com/office/officeart/2005/8/layout/hierarchy2"/>
    <dgm:cxn modelId="{569C1D62-8C8E-4C19-9B3B-E5A8EB3D1C2C}" type="presParOf" srcId="{21BF28CA-2108-469B-9936-AF06E7CC9B14}" destId="{360C50C0-8FD9-4087-AC88-857F701EA4E3}" srcOrd="1" destOrd="0" presId="urn:microsoft.com/office/officeart/2005/8/layout/hierarchy2"/>
    <dgm:cxn modelId="{AA5A67E2-EB2E-46A5-9E40-E3F248C20DBB}" type="presParOf" srcId="{360C50C0-8FD9-4087-AC88-857F701EA4E3}" destId="{1C8CEA5D-6CD2-4B7F-BCBF-C6461400A129}" srcOrd="0" destOrd="0" presId="urn:microsoft.com/office/officeart/2005/8/layout/hierarchy2"/>
    <dgm:cxn modelId="{3E5285CC-078F-4B05-B87F-EEB74D349980}" type="presParOf" srcId="{360C50C0-8FD9-4087-AC88-857F701EA4E3}" destId="{B22541FD-6BA9-46E5-B9B2-4165C0ED581A}" srcOrd="1" destOrd="0" presId="urn:microsoft.com/office/officeart/2005/8/layout/hierarchy2"/>
    <dgm:cxn modelId="{AE5FC93B-9268-495E-BFF7-23BC29A13CB4}" type="presParOf" srcId="{B22541FD-6BA9-46E5-B9B2-4165C0ED581A}" destId="{E4A07858-8496-41C9-8FE5-E4FB5157E2E2}" srcOrd="0" destOrd="0" presId="urn:microsoft.com/office/officeart/2005/8/layout/hierarchy2"/>
    <dgm:cxn modelId="{3C1330EB-7CA1-47E1-A78B-1E65D2059631}" type="presParOf" srcId="{E4A07858-8496-41C9-8FE5-E4FB5157E2E2}" destId="{96F17789-1F2F-45C8-AE4C-9F8666AD750B}" srcOrd="0" destOrd="0" presId="urn:microsoft.com/office/officeart/2005/8/layout/hierarchy2"/>
    <dgm:cxn modelId="{80604B45-3924-43F7-8810-EFC118CA2CDC}" type="presParOf" srcId="{B22541FD-6BA9-46E5-B9B2-4165C0ED581A}" destId="{688E8B5F-17A6-4BB4-B996-C7FA22D5DEC6}" srcOrd="1" destOrd="0" presId="urn:microsoft.com/office/officeart/2005/8/layout/hierarchy2"/>
    <dgm:cxn modelId="{ABD184E5-68CC-4794-B820-2319A10A47ED}" type="presParOf" srcId="{688E8B5F-17A6-4BB4-B996-C7FA22D5DEC6}" destId="{0BB953B7-4CD9-4EBE-8197-60440EFB93B1}" srcOrd="0" destOrd="0" presId="urn:microsoft.com/office/officeart/2005/8/layout/hierarchy2"/>
    <dgm:cxn modelId="{D653EBDD-2333-45EA-8E09-03705206022E}" type="presParOf" srcId="{688E8B5F-17A6-4BB4-B996-C7FA22D5DEC6}" destId="{8DADB465-A97E-496E-BB31-854828CB71CB}" srcOrd="1" destOrd="0" presId="urn:microsoft.com/office/officeart/2005/8/layout/hierarchy2"/>
    <dgm:cxn modelId="{CEB440C0-0DDE-49FC-9C7C-B1D4576B4E67}" type="presParOf" srcId="{21BF28CA-2108-469B-9936-AF06E7CC9B14}" destId="{727A99F9-2873-4F14-B2E1-55C90816CE6E}" srcOrd="2" destOrd="0" presId="urn:microsoft.com/office/officeart/2005/8/layout/hierarchy2"/>
    <dgm:cxn modelId="{FC6448AB-EF47-4D3D-A68B-24DB758E6178}" type="presParOf" srcId="{727A99F9-2873-4F14-B2E1-55C90816CE6E}" destId="{B1B514A8-5CD5-4678-9A1F-2DC94CC33BB0}" srcOrd="0" destOrd="0" presId="urn:microsoft.com/office/officeart/2005/8/layout/hierarchy2"/>
    <dgm:cxn modelId="{5A17BCBD-8DC2-4C46-BE24-466E1D4F4F94}" type="presParOf" srcId="{21BF28CA-2108-469B-9936-AF06E7CC9B14}" destId="{80B5257D-1F41-4DF4-83BF-463425D5C74F}" srcOrd="3" destOrd="0" presId="urn:microsoft.com/office/officeart/2005/8/layout/hierarchy2"/>
    <dgm:cxn modelId="{748599D6-A569-42F0-AF7B-15127585907D}" type="presParOf" srcId="{80B5257D-1F41-4DF4-83BF-463425D5C74F}" destId="{53B87767-D318-45B6-B540-40B00F970C0F}" srcOrd="0" destOrd="0" presId="urn:microsoft.com/office/officeart/2005/8/layout/hierarchy2"/>
    <dgm:cxn modelId="{DF87BAE3-4CA8-4CA9-91E1-C1EB4937E784}" type="presParOf" srcId="{80B5257D-1F41-4DF4-83BF-463425D5C74F}" destId="{167DF763-A212-445D-9E71-16F605B8740B}" srcOrd="1" destOrd="0" presId="urn:microsoft.com/office/officeart/2005/8/layout/hierarchy2"/>
    <dgm:cxn modelId="{ABC0C9E1-BFC3-44FA-96AC-CF9E28541100}" type="presParOf" srcId="{167DF763-A212-445D-9E71-16F605B8740B}" destId="{4C012A66-11D0-4F74-9668-D7B74FED71E3}" srcOrd="0" destOrd="0" presId="urn:microsoft.com/office/officeart/2005/8/layout/hierarchy2"/>
    <dgm:cxn modelId="{060F36B0-E71D-4EC7-B758-55A4168B93E9}" type="presParOf" srcId="{4C012A66-11D0-4F74-9668-D7B74FED71E3}" destId="{DF011571-2CA3-4EB0-AC63-48B4571D3414}" srcOrd="0" destOrd="0" presId="urn:microsoft.com/office/officeart/2005/8/layout/hierarchy2"/>
    <dgm:cxn modelId="{D91447AB-90B1-45AE-9452-B1CD6BD1DE2F}" type="presParOf" srcId="{167DF763-A212-445D-9E71-16F605B8740B}" destId="{7FF0B141-9A45-475A-8807-F80AABCB65CF}" srcOrd="1" destOrd="0" presId="urn:microsoft.com/office/officeart/2005/8/layout/hierarchy2"/>
    <dgm:cxn modelId="{BD23E61D-4E8E-4317-BECC-97B5A172B05B}" type="presParOf" srcId="{7FF0B141-9A45-475A-8807-F80AABCB65CF}" destId="{3F5F4A7D-C21C-4930-A798-8B92DB7B3C41}" srcOrd="0" destOrd="0" presId="urn:microsoft.com/office/officeart/2005/8/layout/hierarchy2"/>
    <dgm:cxn modelId="{6E81B696-ECFF-4E6C-AA3D-47036CC3D6B9}" type="presParOf" srcId="{7FF0B141-9A45-475A-8807-F80AABCB65CF}" destId="{650F2E2B-B440-47FC-A90F-FB53B6D33B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56BDB4-12F2-40D3-B590-C1306AB5AC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7D6D25-2950-4268-8F06-B97CEECB474C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應予拒絕或退還</a:t>
          </a:r>
          <a:endParaRPr lang="en-US" altLang="zh-TW" sz="2400" b="1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  <a:p>
          <a:pPr algn="l"/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於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日內填寫登錄表簽報其長官並知會政風單位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B6776FB5-FBC7-4301-832F-AB0F3B608FF0}" type="parTrans" cxnId="{E666AEA3-1B24-48CB-88CF-0B5A016C8E4A}">
      <dgm:prSet custT="1"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FBBFEA15-674F-4674-A9B0-A9024D06DD2D}" type="sibTrans" cxnId="{E666AEA3-1B24-48CB-88CF-0B5A016C8E4A}">
      <dgm:prSet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2ADDF84F-95A8-4A39-A5FB-03F86E81C88D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無法退還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91F5848-175D-4812-8AE4-245838083AF5}" type="parTrans" cxnId="{A054EA8D-B445-4F67-9E19-4E8941834F9C}">
      <dgm:prSet custT="1"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BE179BF-3241-4D30-ABD4-5E2E547C034E}" type="sibTrans" cxnId="{A054EA8D-B445-4F67-9E19-4E8941834F9C}">
      <dgm:prSet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5D7F8E1D-D473-4A62-A494-1F7CDE17D0D2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應併同受贈物交付政風單位處理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770C88F-958B-4C34-83F8-683DC0D79233}" type="parTrans" cxnId="{430FF3E0-27E8-462E-ACD1-7CF92B3B586F}">
      <dgm:prSet custT="1"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1621C6A-CB11-453C-B5FB-E412106B4435}" type="sibTrans" cxnId="{430FF3E0-27E8-462E-ACD1-7CF92B3B586F}">
      <dgm:prSet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EABD2AF-4EC9-4F32-ADDC-921A0DBF2A3E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有利害關係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1934AD8-9888-4DE6-82A5-8A0CABC76137}" type="sibTrans" cxnId="{D976A844-CE56-4787-857B-B526DF934B14}">
      <dgm:prSet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38347E5-2300-48CB-B016-C7A1F21F1CA5}" type="parTrans" cxnId="{D976A844-CE56-4787-857B-B526DF934B14}">
      <dgm:prSet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1BC50715-FCC5-4556-BBD8-FDDAF0F09AB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日內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DE4CABAB-FD46-4B99-8F00-63D583B2EDAE}" type="parTrans" cxnId="{686748BC-F4F2-480C-B974-6CEC641E5B26}">
      <dgm:prSet custT="1"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46FFD35-F75E-4D45-BD4A-F531051BC6DB}" type="sibTrans" cxnId="{686748BC-F4F2-480C-B974-6CEC641E5B26}">
      <dgm:prSet/>
      <dgm:spPr/>
      <dgm:t>
        <a:bodyPr/>
        <a:lstStyle/>
        <a:p>
          <a:pPr algn="l"/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A5E20304-BC1E-4840-8264-F9EDE8176070}" type="pres">
      <dgm:prSet presAssocID="{4456BDB4-12F2-40D3-B590-C1306AB5AC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C71FBF-9711-4E64-9C61-4DD8D8B02EE0}" type="pres">
      <dgm:prSet presAssocID="{6EABD2AF-4EC9-4F32-ADDC-921A0DBF2A3E}" presName="root1" presStyleCnt="0"/>
      <dgm:spPr/>
    </dgm:pt>
    <dgm:pt modelId="{A73C5A4F-2C3E-4266-B430-B946580CE1A1}" type="pres">
      <dgm:prSet presAssocID="{6EABD2AF-4EC9-4F32-ADDC-921A0DBF2A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6FB62E-0FC8-430D-BDDE-5E4C5ABBCE52}" type="pres">
      <dgm:prSet presAssocID="{6EABD2AF-4EC9-4F32-ADDC-921A0DBF2A3E}" presName="level2hierChild" presStyleCnt="0"/>
      <dgm:spPr/>
    </dgm:pt>
    <dgm:pt modelId="{9F709107-C9F0-49C3-A3DA-B7A4C2826E3F}" type="pres">
      <dgm:prSet presAssocID="{B6776FB5-FBC7-4301-832F-AB0F3B608FF0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DDD631EB-7EF3-4EA6-8DAB-A9D2BFFB985D}" type="pres">
      <dgm:prSet presAssocID="{B6776FB5-FBC7-4301-832F-AB0F3B608FF0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5CDBEAD-0006-4D8E-9485-58F375A05A85}" type="pres">
      <dgm:prSet presAssocID="{9A7D6D25-2950-4268-8F06-B97CEECB474C}" presName="root2" presStyleCnt="0"/>
      <dgm:spPr/>
    </dgm:pt>
    <dgm:pt modelId="{80C40334-2F49-4750-9652-E4F8D84B2DE4}" type="pres">
      <dgm:prSet presAssocID="{9A7D6D25-2950-4268-8F06-B97CEECB474C}" presName="LevelTwoTextNode" presStyleLbl="node2" presStyleIdx="0" presStyleCnt="2" custScaleX="120374" custScaleY="22395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0CDD43-6E9F-4961-AC69-DBBE695D55A4}" type="pres">
      <dgm:prSet presAssocID="{9A7D6D25-2950-4268-8F06-B97CEECB474C}" presName="level3hierChild" presStyleCnt="0"/>
      <dgm:spPr/>
    </dgm:pt>
    <dgm:pt modelId="{0E4127F3-4229-48AA-9065-C7C7A3B9224E}" type="pres">
      <dgm:prSet presAssocID="{F91F5848-175D-4812-8AE4-245838083AF5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F6E17917-8AF4-42D6-B759-954D8886C94D}" type="pres">
      <dgm:prSet presAssocID="{F91F5848-175D-4812-8AE4-245838083AF5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2B9B830-E89E-49B0-97C2-612C2B07882C}" type="pres">
      <dgm:prSet presAssocID="{2ADDF84F-95A8-4A39-A5FB-03F86E81C88D}" presName="root2" presStyleCnt="0"/>
      <dgm:spPr/>
    </dgm:pt>
    <dgm:pt modelId="{1E19DD94-B190-435E-9D37-B422C5FFF2F2}" type="pres">
      <dgm:prSet presAssocID="{2ADDF84F-95A8-4A39-A5FB-03F86E81C88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1BF28CA-2108-469B-9936-AF06E7CC9B14}" type="pres">
      <dgm:prSet presAssocID="{2ADDF84F-95A8-4A39-A5FB-03F86E81C88D}" presName="level3hierChild" presStyleCnt="0"/>
      <dgm:spPr/>
    </dgm:pt>
    <dgm:pt modelId="{4AF5D1C8-5D42-4CAB-9B80-477FDB0A0095}" type="pres">
      <dgm:prSet presAssocID="{2770C88F-958B-4C34-83F8-683DC0D79233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6AFCB299-FE61-42D3-9747-EDEDAE213CAF}" type="pres">
      <dgm:prSet presAssocID="{2770C88F-958B-4C34-83F8-683DC0D79233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360C50C0-8FD9-4087-AC88-857F701EA4E3}" type="pres">
      <dgm:prSet presAssocID="{5D7F8E1D-D473-4A62-A494-1F7CDE17D0D2}" presName="root2" presStyleCnt="0"/>
      <dgm:spPr/>
    </dgm:pt>
    <dgm:pt modelId="{1C8CEA5D-6CD2-4B7F-BCBF-C6461400A129}" type="pres">
      <dgm:prSet presAssocID="{5D7F8E1D-D473-4A62-A494-1F7CDE17D0D2}" presName="LevelTwoTextNode" presStyleLbl="node3" presStyleIdx="0" presStyleCnt="2" custScaleX="147119" custScaleY="1326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2541FD-6BA9-46E5-B9B2-4165C0ED581A}" type="pres">
      <dgm:prSet presAssocID="{5D7F8E1D-D473-4A62-A494-1F7CDE17D0D2}" presName="level3hierChild" presStyleCnt="0"/>
      <dgm:spPr/>
    </dgm:pt>
    <dgm:pt modelId="{727A99F9-2873-4F14-B2E1-55C90816CE6E}" type="pres">
      <dgm:prSet presAssocID="{DE4CABAB-FD46-4B99-8F00-63D583B2EDAE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B1B514A8-5CD5-4678-9A1F-2DC94CC33BB0}" type="pres">
      <dgm:prSet presAssocID="{DE4CABAB-FD46-4B99-8F00-63D583B2EDAE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80B5257D-1F41-4DF4-83BF-463425D5C74F}" type="pres">
      <dgm:prSet presAssocID="{1BC50715-FCC5-4556-BBD8-FDDAF0F09ABA}" presName="root2" presStyleCnt="0"/>
      <dgm:spPr/>
    </dgm:pt>
    <dgm:pt modelId="{53B87767-D318-45B6-B540-40B00F970C0F}" type="pres">
      <dgm:prSet presAssocID="{1BC50715-FCC5-4556-BBD8-FDDAF0F09AB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7DF763-A212-445D-9E71-16F605B8740B}" type="pres">
      <dgm:prSet presAssocID="{1BC50715-FCC5-4556-BBD8-FDDAF0F09ABA}" presName="level3hierChild" presStyleCnt="0"/>
      <dgm:spPr/>
    </dgm:pt>
  </dgm:ptLst>
  <dgm:cxnLst>
    <dgm:cxn modelId="{D976A844-CE56-4787-857B-B526DF934B14}" srcId="{4456BDB4-12F2-40D3-B590-C1306AB5AC99}" destId="{6EABD2AF-4EC9-4F32-ADDC-921A0DBF2A3E}" srcOrd="0" destOrd="0" parTransId="{E38347E5-2300-48CB-B016-C7A1F21F1CA5}" sibTransId="{61934AD8-9888-4DE6-82A5-8A0CABC76137}"/>
    <dgm:cxn modelId="{2E28D384-C028-4482-BEFE-BEA0E95CEC40}" type="presOf" srcId="{F91F5848-175D-4812-8AE4-245838083AF5}" destId="{F6E17917-8AF4-42D6-B759-954D8886C94D}" srcOrd="1" destOrd="0" presId="urn:microsoft.com/office/officeart/2005/8/layout/hierarchy2"/>
    <dgm:cxn modelId="{DD0E97A5-97BE-49E9-94B7-064765D86257}" type="presOf" srcId="{DE4CABAB-FD46-4B99-8F00-63D583B2EDAE}" destId="{727A99F9-2873-4F14-B2E1-55C90816CE6E}" srcOrd="0" destOrd="0" presId="urn:microsoft.com/office/officeart/2005/8/layout/hierarchy2"/>
    <dgm:cxn modelId="{ED75A282-DBA4-4983-8F37-B96EDA3E004C}" type="presOf" srcId="{B6776FB5-FBC7-4301-832F-AB0F3B608FF0}" destId="{DDD631EB-7EF3-4EA6-8DAB-A9D2BFFB985D}" srcOrd="1" destOrd="0" presId="urn:microsoft.com/office/officeart/2005/8/layout/hierarchy2"/>
    <dgm:cxn modelId="{E666AEA3-1B24-48CB-88CF-0B5A016C8E4A}" srcId="{6EABD2AF-4EC9-4F32-ADDC-921A0DBF2A3E}" destId="{9A7D6D25-2950-4268-8F06-B97CEECB474C}" srcOrd="0" destOrd="0" parTransId="{B6776FB5-FBC7-4301-832F-AB0F3B608FF0}" sibTransId="{FBBFEA15-674F-4674-A9B0-A9024D06DD2D}"/>
    <dgm:cxn modelId="{371C5C99-0CA8-4E2C-93FD-A08E266D09F5}" type="presOf" srcId="{4456BDB4-12F2-40D3-B590-C1306AB5AC99}" destId="{A5E20304-BC1E-4840-8264-F9EDE8176070}" srcOrd="0" destOrd="0" presId="urn:microsoft.com/office/officeart/2005/8/layout/hierarchy2"/>
    <dgm:cxn modelId="{B1D81271-F0A2-4EB7-ACF1-40C6AA5DC236}" type="presOf" srcId="{DE4CABAB-FD46-4B99-8F00-63D583B2EDAE}" destId="{B1B514A8-5CD5-4678-9A1F-2DC94CC33BB0}" srcOrd="1" destOrd="0" presId="urn:microsoft.com/office/officeart/2005/8/layout/hierarchy2"/>
    <dgm:cxn modelId="{A054EA8D-B445-4F67-9E19-4E8941834F9C}" srcId="{6EABD2AF-4EC9-4F32-ADDC-921A0DBF2A3E}" destId="{2ADDF84F-95A8-4A39-A5FB-03F86E81C88D}" srcOrd="1" destOrd="0" parTransId="{F91F5848-175D-4812-8AE4-245838083AF5}" sibTransId="{6BE179BF-3241-4D30-ABD4-5E2E547C034E}"/>
    <dgm:cxn modelId="{C6CE847C-B40F-4CBD-9B52-61DF3F0BC71D}" type="presOf" srcId="{9A7D6D25-2950-4268-8F06-B97CEECB474C}" destId="{80C40334-2F49-4750-9652-E4F8D84B2DE4}" srcOrd="0" destOrd="0" presId="urn:microsoft.com/office/officeart/2005/8/layout/hierarchy2"/>
    <dgm:cxn modelId="{EDE67CDB-B3AD-4D9F-A000-7E05501B4013}" type="presOf" srcId="{1BC50715-FCC5-4556-BBD8-FDDAF0F09ABA}" destId="{53B87767-D318-45B6-B540-40B00F970C0F}" srcOrd="0" destOrd="0" presId="urn:microsoft.com/office/officeart/2005/8/layout/hierarchy2"/>
    <dgm:cxn modelId="{B3FA1056-DA55-40C7-A400-92734A9543B0}" type="presOf" srcId="{2770C88F-958B-4C34-83F8-683DC0D79233}" destId="{4AF5D1C8-5D42-4CAB-9B80-477FDB0A0095}" srcOrd="0" destOrd="0" presId="urn:microsoft.com/office/officeart/2005/8/layout/hierarchy2"/>
    <dgm:cxn modelId="{36604D54-BDC1-463E-BC8A-B9921AFABF8F}" type="presOf" srcId="{6EABD2AF-4EC9-4F32-ADDC-921A0DBF2A3E}" destId="{A73C5A4F-2C3E-4266-B430-B946580CE1A1}" srcOrd="0" destOrd="0" presId="urn:microsoft.com/office/officeart/2005/8/layout/hierarchy2"/>
    <dgm:cxn modelId="{771D614D-B21B-4203-BA67-EB4F00BB8E88}" type="presOf" srcId="{5D7F8E1D-D473-4A62-A494-1F7CDE17D0D2}" destId="{1C8CEA5D-6CD2-4B7F-BCBF-C6461400A129}" srcOrd="0" destOrd="0" presId="urn:microsoft.com/office/officeart/2005/8/layout/hierarchy2"/>
    <dgm:cxn modelId="{217291DE-59E4-4A68-86A2-287F5EE28DAF}" type="presOf" srcId="{F91F5848-175D-4812-8AE4-245838083AF5}" destId="{0E4127F3-4229-48AA-9065-C7C7A3B9224E}" srcOrd="0" destOrd="0" presId="urn:microsoft.com/office/officeart/2005/8/layout/hierarchy2"/>
    <dgm:cxn modelId="{911E98E6-7F20-402F-AFCE-6DD73045EBE2}" type="presOf" srcId="{B6776FB5-FBC7-4301-832F-AB0F3B608FF0}" destId="{9F709107-C9F0-49C3-A3DA-B7A4C2826E3F}" srcOrd="0" destOrd="0" presId="urn:microsoft.com/office/officeart/2005/8/layout/hierarchy2"/>
    <dgm:cxn modelId="{93397746-3673-4120-B36A-8A9418C3C2BB}" type="presOf" srcId="{2ADDF84F-95A8-4A39-A5FB-03F86E81C88D}" destId="{1E19DD94-B190-435E-9D37-B422C5FFF2F2}" srcOrd="0" destOrd="0" presId="urn:microsoft.com/office/officeart/2005/8/layout/hierarchy2"/>
    <dgm:cxn modelId="{686748BC-F4F2-480C-B974-6CEC641E5B26}" srcId="{2ADDF84F-95A8-4A39-A5FB-03F86E81C88D}" destId="{1BC50715-FCC5-4556-BBD8-FDDAF0F09ABA}" srcOrd="1" destOrd="0" parTransId="{DE4CABAB-FD46-4B99-8F00-63D583B2EDAE}" sibTransId="{646FFD35-F75E-4D45-BD4A-F531051BC6DB}"/>
    <dgm:cxn modelId="{430FF3E0-27E8-462E-ACD1-7CF92B3B586F}" srcId="{2ADDF84F-95A8-4A39-A5FB-03F86E81C88D}" destId="{5D7F8E1D-D473-4A62-A494-1F7CDE17D0D2}" srcOrd="0" destOrd="0" parTransId="{2770C88F-958B-4C34-83F8-683DC0D79233}" sibTransId="{E1621C6A-CB11-453C-B5FB-E412106B4435}"/>
    <dgm:cxn modelId="{B9F324D3-B608-457A-9B46-4194599C9B75}" type="presOf" srcId="{2770C88F-958B-4C34-83F8-683DC0D79233}" destId="{6AFCB299-FE61-42D3-9747-EDEDAE213CAF}" srcOrd="1" destOrd="0" presId="urn:microsoft.com/office/officeart/2005/8/layout/hierarchy2"/>
    <dgm:cxn modelId="{F2ED87F8-BC1C-4AE7-8E02-E8EFCA3E77DE}" type="presParOf" srcId="{A5E20304-BC1E-4840-8264-F9EDE8176070}" destId="{E7C71FBF-9711-4E64-9C61-4DD8D8B02EE0}" srcOrd="0" destOrd="0" presId="urn:microsoft.com/office/officeart/2005/8/layout/hierarchy2"/>
    <dgm:cxn modelId="{75F13A4B-C477-44AF-9BD5-4D69CECA2258}" type="presParOf" srcId="{E7C71FBF-9711-4E64-9C61-4DD8D8B02EE0}" destId="{A73C5A4F-2C3E-4266-B430-B946580CE1A1}" srcOrd="0" destOrd="0" presId="urn:microsoft.com/office/officeart/2005/8/layout/hierarchy2"/>
    <dgm:cxn modelId="{56512474-BF65-479F-8904-B2550999D837}" type="presParOf" srcId="{E7C71FBF-9711-4E64-9C61-4DD8D8B02EE0}" destId="{966FB62E-0FC8-430D-BDDE-5E4C5ABBCE52}" srcOrd="1" destOrd="0" presId="urn:microsoft.com/office/officeart/2005/8/layout/hierarchy2"/>
    <dgm:cxn modelId="{F5891048-EF37-4539-AFDE-C64CEBBBC901}" type="presParOf" srcId="{966FB62E-0FC8-430D-BDDE-5E4C5ABBCE52}" destId="{9F709107-C9F0-49C3-A3DA-B7A4C2826E3F}" srcOrd="0" destOrd="0" presId="urn:microsoft.com/office/officeart/2005/8/layout/hierarchy2"/>
    <dgm:cxn modelId="{6F4B9CBE-9FF2-4371-92BD-8254ACFE162A}" type="presParOf" srcId="{9F709107-C9F0-49C3-A3DA-B7A4C2826E3F}" destId="{DDD631EB-7EF3-4EA6-8DAB-A9D2BFFB985D}" srcOrd="0" destOrd="0" presId="urn:microsoft.com/office/officeart/2005/8/layout/hierarchy2"/>
    <dgm:cxn modelId="{7B155365-0752-4D1F-8398-081980D2BF23}" type="presParOf" srcId="{966FB62E-0FC8-430D-BDDE-5E4C5ABBCE52}" destId="{75CDBEAD-0006-4D8E-9485-58F375A05A85}" srcOrd="1" destOrd="0" presId="urn:microsoft.com/office/officeart/2005/8/layout/hierarchy2"/>
    <dgm:cxn modelId="{02DADA93-6C55-40B9-89F9-076047ADDF22}" type="presParOf" srcId="{75CDBEAD-0006-4D8E-9485-58F375A05A85}" destId="{80C40334-2F49-4750-9652-E4F8D84B2DE4}" srcOrd="0" destOrd="0" presId="urn:microsoft.com/office/officeart/2005/8/layout/hierarchy2"/>
    <dgm:cxn modelId="{2B06185A-2AEB-4E87-8307-04AEF9AE3231}" type="presParOf" srcId="{75CDBEAD-0006-4D8E-9485-58F375A05A85}" destId="{A90CDD43-6E9F-4961-AC69-DBBE695D55A4}" srcOrd="1" destOrd="0" presId="urn:microsoft.com/office/officeart/2005/8/layout/hierarchy2"/>
    <dgm:cxn modelId="{06421B61-483F-4DE9-98A7-453BFEDF586D}" type="presParOf" srcId="{966FB62E-0FC8-430D-BDDE-5E4C5ABBCE52}" destId="{0E4127F3-4229-48AA-9065-C7C7A3B9224E}" srcOrd="2" destOrd="0" presId="urn:microsoft.com/office/officeart/2005/8/layout/hierarchy2"/>
    <dgm:cxn modelId="{45B6AD94-28A3-4E7B-9486-E74B3BD3ECA8}" type="presParOf" srcId="{0E4127F3-4229-48AA-9065-C7C7A3B9224E}" destId="{F6E17917-8AF4-42D6-B759-954D8886C94D}" srcOrd="0" destOrd="0" presId="urn:microsoft.com/office/officeart/2005/8/layout/hierarchy2"/>
    <dgm:cxn modelId="{2656C343-DFEB-435C-B418-BBB5CB0342CE}" type="presParOf" srcId="{966FB62E-0FC8-430D-BDDE-5E4C5ABBCE52}" destId="{02B9B830-E89E-49B0-97C2-612C2B07882C}" srcOrd="3" destOrd="0" presId="urn:microsoft.com/office/officeart/2005/8/layout/hierarchy2"/>
    <dgm:cxn modelId="{F977CA27-6747-400C-9A8A-CA2A6F49AF7C}" type="presParOf" srcId="{02B9B830-E89E-49B0-97C2-612C2B07882C}" destId="{1E19DD94-B190-435E-9D37-B422C5FFF2F2}" srcOrd="0" destOrd="0" presId="urn:microsoft.com/office/officeart/2005/8/layout/hierarchy2"/>
    <dgm:cxn modelId="{DB961735-8BE0-4266-A9CD-27BC8B91B20E}" type="presParOf" srcId="{02B9B830-E89E-49B0-97C2-612C2B07882C}" destId="{21BF28CA-2108-469B-9936-AF06E7CC9B14}" srcOrd="1" destOrd="0" presId="urn:microsoft.com/office/officeart/2005/8/layout/hierarchy2"/>
    <dgm:cxn modelId="{930127EC-83C6-4DF7-A942-1C126D7CD048}" type="presParOf" srcId="{21BF28CA-2108-469B-9936-AF06E7CC9B14}" destId="{4AF5D1C8-5D42-4CAB-9B80-477FDB0A0095}" srcOrd="0" destOrd="0" presId="urn:microsoft.com/office/officeart/2005/8/layout/hierarchy2"/>
    <dgm:cxn modelId="{D3B47B42-3FDA-4C8C-830A-9A938C37566C}" type="presParOf" srcId="{4AF5D1C8-5D42-4CAB-9B80-477FDB0A0095}" destId="{6AFCB299-FE61-42D3-9747-EDEDAE213CAF}" srcOrd="0" destOrd="0" presId="urn:microsoft.com/office/officeart/2005/8/layout/hierarchy2"/>
    <dgm:cxn modelId="{8491839C-E2EC-4627-85EF-60727F68B3EB}" type="presParOf" srcId="{21BF28CA-2108-469B-9936-AF06E7CC9B14}" destId="{360C50C0-8FD9-4087-AC88-857F701EA4E3}" srcOrd="1" destOrd="0" presId="urn:microsoft.com/office/officeart/2005/8/layout/hierarchy2"/>
    <dgm:cxn modelId="{F705279A-873B-485B-AD66-45DA5014BA06}" type="presParOf" srcId="{360C50C0-8FD9-4087-AC88-857F701EA4E3}" destId="{1C8CEA5D-6CD2-4B7F-BCBF-C6461400A129}" srcOrd="0" destOrd="0" presId="urn:microsoft.com/office/officeart/2005/8/layout/hierarchy2"/>
    <dgm:cxn modelId="{34099D55-C839-4756-A1B8-448838BC0DD6}" type="presParOf" srcId="{360C50C0-8FD9-4087-AC88-857F701EA4E3}" destId="{B22541FD-6BA9-46E5-B9B2-4165C0ED581A}" srcOrd="1" destOrd="0" presId="urn:microsoft.com/office/officeart/2005/8/layout/hierarchy2"/>
    <dgm:cxn modelId="{E0DC5DF4-47DE-4808-926A-D28BD8BFF819}" type="presParOf" srcId="{21BF28CA-2108-469B-9936-AF06E7CC9B14}" destId="{727A99F9-2873-4F14-B2E1-55C90816CE6E}" srcOrd="2" destOrd="0" presId="urn:microsoft.com/office/officeart/2005/8/layout/hierarchy2"/>
    <dgm:cxn modelId="{938AC69C-5269-4506-B9CB-C4867719AFB5}" type="presParOf" srcId="{727A99F9-2873-4F14-B2E1-55C90816CE6E}" destId="{B1B514A8-5CD5-4678-9A1F-2DC94CC33BB0}" srcOrd="0" destOrd="0" presId="urn:microsoft.com/office/officeart/2005/8/layout/hierarchy2"/>
    <dgm:cxn modelId="{31DC4DBB-7448-4087-B454-D915D5A745BB}" type="presParOf" srcId="{21BF28CA-2108-469B-9936-AF06E7CC9B14}" destId="{80B5257D-1F41-4DF4-83BF-463425D5C74F}" srcOrd="3" destOrd="0" presId="urn:microsoft.com/office/officeart/2005/8/layout/hierarchy2"/>
    <dgm:cxn modelId="{BAE3600C-7C73-49C9-8160-2391473091AD}" type="presParOf" srcId="{80B5257D-1F41-4DF4-83BF-463425D5C74F}" destId="{53B87767-D318-45B6-B540-40B00F970C0F}" srcOrd="0" destOrd="0" presId="urn:microsoft.com/office/officeart/2005/8/layout/hierarchy2"/>
    <dgm:cxn modelId="{F89D4B8D-31D4-4125-9CD4-3C2F427F20DD}" type="presParOf" srcId="{80B5257D-1F41-4DF4-83BF-463425D5C74F}" destId="{167DF763-A212-445D-9E71-16F605B874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0709F5-8267-4C05-AC05-F650C3D230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8AD3A7EA-DB07-4EA2-A1A4-6ACF6966D7F4}">
      <dgm:prSet custT="1"/>
      <dgm:spPr/>
      <dgm:t>
        <a:bodyPr/>
        <a:lstStyle/>
        <a:p>
          <a:pPr rtl="0"/>
          <a:r>
            <a:rPr lang="zh-TW" altLang="en-US" sz="2800" b="1" smtClean="0">
              <a:latin typeface="微軟正黑體" pitchFamily="34" charset="-120"/>
              <a:ea typeface="微軟正黑體" pitchFamily="34" charset="-120"/>
            </a:rPr>
            <a:t>推定為公務員之受贈財物情形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37D5346-0566-4F04-B5A9-9177E2743A42}" type="parTrans" cxnId="{81E6F34F-C039-4A46-B1F3-3E01DD5DD23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1E425ED-8070-4D44-A57E-4505A9E4567D}" type="sibTrans" cxnId="{81E6F34F-C039-4A46-B1F3-3E01DD5DD23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BA901B5-B9FF-46A4-9DD1-8564A1FD67F8}">
      <dgm:prSet custT="1"/>
      <dgm:spPr/>
      <dgm:t>
        <a:bodyPr/>
        <a:lstStyle/>
        <a:p>
          <a:pPr rtl="0"/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以公務員配偶、直系血親、同財共居家屬之名義收受者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5901430-7F2E-4810-A4BB-A6D4D6F1EB1D}" type="parTrans" cxnId="{B1A63A4C-2060-48AF-ADA2-2F03BDA4820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FDBA786-D7A9-4839-8653-41D3F68E0AB9}" type="sibTrans" cxnId="{B1A63A4C-2060-48AF-ADA2-2F03BDA4820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64D48321-E4C2-428A-B6BD-5EB916D1F01D}">
      <dgm:prSet custT="1"/>
      <dgm:spPr/>
      <dgm:t>
        <a:bodyPr/>
        <a:lstStyle/>
        <a:p>
          <a:pPr rtl="0"/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藉由第三人收受後轉交公務員本人或前款之人者 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2580718-F8F5-4EC9-B1FE-675B1C5E58DD}" type="parTrans" cxnId="{BE0A3938-E8EE-4980-8D17-54184D5C49FD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72D3D8E-2E34-4809-9173-DDB5D09D4B12}" type="sibTrans" cxnId="{BE0A3938-E8EE-4980-8D17-54184D5C49FD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67ADC80-CC28-4A6E-9E8D-EF0FF4FC9207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可以舉反證推翻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940952B2-97A0-4F84-A623-055D07EDFD0A}" type="parTrans" cxnId="{F45782AD-955F-40D6-8744-603C5069286A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A3587A56-EDEE-40BB-974B-12F1C18170DC}" type="sibTrans" cxnId="{F45782AD-955F-40D6-8744-603C5069286A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E9AA9B4-B980-4F95-8B8C-96FFE910E395}" type="pres">
      <dgm:prSet presAssocID="{200709F5-8267-4C05-AC05-F650C3D230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2775B3-94E5-4671-9A2C-84FA878B7AF7}" type="pres">
      <dgm:prSet presAssocID="{8AD3A7EA-DB07-4EA2-A1A4-6ACF6966D7F4}" presName="parentText" presStyleLbl="node1" presStyleIdx="0" presStyleCnt="2" custLinFactNeighborX="1548" custLinFactNeighborY="-21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3CEFC6-5799-4D86-B92F-C9CC0EA0EC50}" type="pres">
      <dgm:prSet presAssocID="{8AD3A7EA-DB07-4EA2-A1A4-6ACF6966D7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9A41FA-74F8-4669-BBFC-3636A3FB259D}" type="pres">
      <dgm:prSet presAssocID="{167ADC80-CC28-4A6E-9E8D-EF0FF4FC92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A0BEDB-3EF1-46BA-AD62-7CE50453A4A6}" type="presOf" srcId="{200709F5-8267-4C05-AC05-F650C3D230B1}" destId="{EE9AA9B4-B980-4F95-8B8C-96FFE910E395}" srcOrd="0" destOrd="0" presId="urn:microsoft.com/office/officeart/2005/8/layout/vList2"/>
    <dgm:cxn modelId="{81E6F34F-C039-4A46-B1F3-3E01DD5DD239}" srcId="{200709F5-8267-4C05-AC05-F650C3D230B1}" destId="{8AD3A7EA-DB07-4EA2-A1A4-6ACF6966D7F4}" srcOrd="0" destOrd="0" parTransId="{137D5346-0566-4F04-B5A9-9177E2743A42}" sibTransId="{E1E425ED-8070-4D44-A57E-4505A9E4567D}"/>
    <dgm:cxn modelId="{4687DDAB-4C68-47EA-8680-F6A333F301BA}" type="presOf" srcId="{BBA901B5-B9FF-46A4-9DD1-8564A1FD67F8}" destId="{373CEFC6-5799-4D86-B92F-C9CC0EA0EC50}" srcOrd="0" destOrd="0" presId="urn:microsoft.com/office/officeart/2005/8/layout/vList2"/>
    <dgm:cxn modelId="{8F69862E-B410-426F-89F1-F911D1F8B99C}" type="presOf" srcId="{64D48321-E4C2-428A-B6BD-5EB916D1F01D}" destId="{373CEFC6-5799-4D86-B92F-C9CC0EA0EC50}" srcOrd="0" destOrd="1" presId="urn:microsoft.com/office/officeart/2005/8/layout/vList2"/>
    <dgm:cxn modelId="{BE0A3938-E8EE-4980-8D17-54184D5C49FD}" srcId="{8AD3A7EA-DB07-4EA2-A1A4-6ACF6966D7F4}" destId="{64D48321-E4C2-428A-B6BD-5EB916D1F01D}" srcOrd="1" destOrd="0" parTransId="{B2580718-F8F5-4EC9-B1FE-675B1C5E58DD}" sibTransId="{172D3D8E-2E34-4809-9173-DDB5D09D4B12}"/>
    <dgm:cxn modelId="{B1A63A4C-2060-48AF-ADA2-2F03BDA4820B}" srcId="{8AD3A7EA-DB07-4EA2-A1A4-6ACF6966D7F4}" destId="{BBA901B5-B9FF-46A4-9DD1-8564A1FD67F8}" srcOrd="0" destOrd="0" parTransId="{35901430-7F2E-4810-A4BB-A6D4D6F1EB1D}" sibTransId="{EFDBA786-D7A9-4839-8653-41D3F68E0AB9}"/>
    <dgm:cxn modelId="{F45782AD-955F-40D6-8744-603C5069286A}" srcId="{200709F5-8267-4C05-AC05-F650C3D230B1}" destId="{167ADC80-CC28-4A6E-9E8D-EF0FF4FC9207}" srcOrd="1" destOrd="0" parTransId="{940952B2-97A0-4F84-A623-055D07EDFD0A}" sibTransId="{A3587A56-EDEE-40BB-974B-12F1C18170DC}"/>
    <dgm:cxn modelId="{37C91080-3522-477D-BEDD-EE2AACE4BF26}" type="presOf" srcId="{8AD3A7EA-DB07-4EA2-A1A4-6ACF6966D7F4}" destId="{482775B3-94E5-4671-9A2C-84FA878B7AF7}" srcOrd="0" destOrd="0" presId="urn:microsoft.com/office/officeart/2005/8/layout/vList2"/>
    <dgm:cxn modelId="{CF06F2A5-7492-4F96-8476-557F3250C8CF}" type="presOf" srcId="{167ADC80-CC28-4A6E-9E8D-EF0FF4FC9207}" destId="{E19A41FA-74F8-4669-BBFC-3636A3FB259D}" srcOrd="0" destOrd="0" presId="urn:microsoft.com/office/officeart/2005/8/layout/vList2"/>
    <dgm:cxn modelId="{03E679AF-7C1A-436F-9F94-F614EA034DE6}" type="presParOf" srcId="{EE9AA9B4-B980-4F95-8B8C-96FFE910E395}" destId="{482775B3-94E5-4671-9A2C-84FA878B7AF7}" srcOrd="0" destOrd="0" presId="urn:microsoft.com/office/officeart/2005/8/layout/vList2"/>
    <dgm:cxn modelId="{CABE1DE6-9666-4FF8-B5F0-9FCF09C825AA}" type="presParOf" srcId="{EE9AA9B4-B980-4F95-8B8C-96FFE910E395}" destId="{373CEFC6-5799-4D86-B92F-C9CC0EA0EC50}" srcOrd="1" destOrd="0" presId="urn:microsoft.com/office/officeart/2005/8/layout/vList2"/>
    <dgm:cxn modelId="{4C78B927-F349-4146-BA14-35BC07F819C1}" type="presParOf" srcId="{EE9AA9B4-B980-4F95-8B8C-96FFE910E395}" destId="{E19A41FA-74F8-4669-BBFC-3636A3FB25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44EAF1-AF16-439E-85B5-2CBDC845F5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897E14F-5E58-4433-9141-9149C8D6EA55}">
      <dgm:prSet custT="1"/>
      <dgm:spPr/>
      <dgm:t>
        <a:bodyPr/>
        <a:lstStyle/>
        <a:p>
          <a:pPr rtl="0"/>
          <a:r>
            <a:rPr lang="zh-TW" altLang="en-US" sz="2800" b="1" smtClean="0">
              <a:latin typeface="微軟正黑體" pitchFamily="34" charset="-120"/>
              <a:ea typeface="微軟正黑體" pitchFamily="34" charset="-120"/>
            </a:rPr>
            <a:t>原則：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9EE9FE7B-08F9-4C24-A18B-51D9DC868B7B}" type="parTrans" cxnId="{E39BA45C-44A1-4FD4-9179-A9374D60B18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C80CA011-5F0E-4E53-990E-DF7B7823C8A7}" type="sibTrans" cxnId="{E39BA45C-44A1-4FD4-9179-A9374D60B18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01BB5AD-DE8D-4EEA-89B7-F2E687ED7338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不得參加與其</a:t>
          </a:r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職務有利害關係者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之飲宴應酬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838F0158-D428-4A38-8511-BB871B93BDBD}" type="parTrans" cxnId="{209E96F3-2CCC-46D6-830D-E6F58F95EBA7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712F3F3-21F8-45A4-B8D3-106F7FF2523F}" type="sibTrans" cxnId="{209E96F3-2CCC-46D6-830D-E6F58F95EBA7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4F56C10-5848-401F-859F-86F97DEC700E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對與其</a:t>
          </a:r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無職務上利害關係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之邀宴，如與其身分、職務顯不相宜者，仍應避免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2C4963DB-631B-49D3-BDCF-619F075EB6C6}" type="parTrans" cxnId="{D37BA346-F967-4DBA-9B4B-CF2E61A7614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90D56B26-D5BB-487A-A8E1-D28F946DFE78}" type="sibTrans" cxnId="{D37BA346-F967-4DBA-9B4B-CF2E61A7614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BFF07AC-AB2A-43D2-9F0C-8E3FF1730BFC}" type="pres">
      <dgm:prSet presAssocID="{EA44EAF1-AF16-439E-85B5-2CBDC845F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E96602-4E0E-40B7-BF38-05861301D544}" type="pres">
      <dgm:prSet presAssocID="{3897E14F-5E58-4433-9141-9149C8D6EA55}" presName="parentText" presStyleLbl="node1" presStyleIdx="0" presStyleCnt="1" custScaleY="66460" custLinFactNeighborY="-38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5C4893-6204-4257-8874-0065B0D32445}" type="pres">
      <dgm:prSet presAssocID="{3897E14F-5E58-4433-9141-9149C8D6EA55}" presName="childText" presStyleLbl="revTx" presStyleIdx="0" presStyleCnt="1" custLinFactNeighborX="-724" custLinFactNeighborY="22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09E96F3-2CCC-46D6-830D-E6F58F95EBA7}" srcId="{3897E14F-5E58-4433-9141-9149C8D6EA55}" destId="{201BB5AD-DE8D-4EEA-89B7-F2E687ED7338}" srcOrd="0" destOrd="0" parTransId="{838F0158-D428-4A38-8511-BB871B93BDBD}" sibTransId="{7712F3F3-21F8-45A4-B8D3-106F7FF2523F}"/>
    <dgm:cxn modelId="{D37BA346-F967-4DBA-9B4B-CF2E61A7614C}" srcId="{3897E14F-5E58-4433-9141-9149C8D6EA55}" destId="{24F56C10-5848-401F-859F-86F97DEC700E}" srcOrd="1" destOrd="0" parTransId="{2C4963DB-631B-49D3-BDCF-619F075EB6C6}" sibTransId="{90D56B26-D5BB-487A-A8E1-D28F946DFE78}"/>
    <dgm:cxn modelId="{E39BA45C-44A1-4FD4-9179-A9374D60B188}" srcId="{EA44EAF1-AF16-439E-85B5-2CBDC845F5D1}" destId="{3897E14F-5E58-4433-9141-9149C8D6EA55}" srcOrd="0" destOrd="0" parTransId="{9EE9FE7B-08F9-4C24-A18B-51D9DC868B7B}" sibTransId="{C80CA011-5F0E-4E53-990E-DF7B7823C8A7}"/>
    <dgm:cxn modelId="{39B99596-FF41-4AA2-BC87-0D4E77F04AD7}" type="presOf" srcId="{EA44EAF1-AF16-439E-85B5-2CBDC845F5D1}" destId="{2BFF07AC-AB2A-43D2-9F0C-8E3FF1730BFC}" srcOrd="0" destOrd="0" presId="urn:microsoft.com/office/officeart/2005/8/layout/vList2"/>
    <dgm:cxn modelId="{00C9EA43-A3C1-4AE0-A95E-E4B4F8DB9456}" type="presOf" srcId="{201BB5AD-DE8D-4EEA-89B7-F2E687ED7338}" destId="{3A5C4893-6204-4257-8874-0065B0D32445}" srcOrd="0" destOrd="0" presId="urn:microsoft.com/office/officeart/2005/8/layout/vList2"/>
    <dgm:cxn modelId="{BF1AD16E-BE61-4B71-8212-D847925BC6E5}" type="presOf" srcId="{3897E14F-5E58-4433-9141-9149C8D6EA55}" destId="{81E96602-4E0E-40B7-BF38-05861301D544}" srcOrd="0" destOrd="0" presId="urn:microsoft.com/office/officeart/2005/8/layout/vList2"/>
    <dgm:cxn modelId="{03CA36CA-2143-4A65-8535-03727BB1D23E}" type="presOf" srcId="{24F56C10-5848-401F-859F-86F97DEC700E}" destId="{3A5C4893-6204-4257-8874-0065B0D32445}" srcOrd="0" destOrd="1" presId="urn:microsoft.com/office/officeart/2005/8/layout/vList2"/>
    <dgm:cxn modelId="{EFA4DC30-2378-4962-B5EC-864EAC38444B}" type="presParOf" srcId="{2BFF07AC-AB2A-43D2-9F0C-8E3FF1730BFC}" destId="{81E96602-4E0E-40B7-BF38-05861301D544}" srcOrd="0" destOrd="0" presId="urn:microsoft.com/office/officeart/2005/8/layout/vList2"/>
    <dgm:cxn modelId="{458E1ADD-6E68-432B-B6EE-77F497E28EE6}" type="presParOf" srcId="{2BFF07AC-AB2A-43D2-9F0C-8E3FF1730BFC}" destId="{3A5C4893-6204-4257-8874-0065B0D324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13F8839-39D5-4D51-B5BE-B37F22157E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B6B1905F-8BFE-4120-B29D-0687823EC678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例外：有下列情形之ㄧ者，不在此限：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4F7B7AB2-01CC-47B8-98AA-D60F98D51683}" type="parTrans" cxnId="{38596D08-2534-4D22-855C-36754A8CB5D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65794748-4F57-4FC3-854F-6316C4FCB7CD}" type="sibTrans" cxnId="{38596D08-2534-4D22-855C-36754A8CB5D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089F42C-AEB9-4696-8AC6-50E4262415EA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因</a:t>
          </a:r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公務禮儀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確有必要參加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109EE753-8A16-41C6-9C42-29E2B647D6C2}" type="parTrans" cxnId="{F23D5F33-2AB3-458A-809D-9B3DA2B3D206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E83CE94-0175-4CF4-B816-E47AC5857291}" type="sibTrans" cxnId="{F23D5F33-2AB3-458A-809D-9B3DA2B3D206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9DC7CF3-4F9F-43C1-B619-5CC87982F923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因民俗節慶公開舉辦之活動且邀請一般人參加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7DC754D0-E63A-4FE9-99EB-3FD15CC5D41A}" type="parTrans" cxnId="{0791DB70-4905-4D40-9292-0EAAB756F4E2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66E4705-9BD6-4838-98B0-595A3D4A53D1}" type="sibTrans" cxnId="{0791DB70-4905-4D40-9292-0EAAB756F4E2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7933969-FADB-459A-8A4E-30B30431E4D2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屬長官對屬員之獎勵、慰勞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41D9BE1C-2A50-4B61-8BDF-F7C4E15689DB}" type="parTrans" cxnId="{B170264A-F990-4C01-B5B7-746B2A9E8AA3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07348EC-DDB6-42C8-B5E6-43E0648E9F31}" type="sibTrans" cxnId="{B170264A-F990-4C01-B5B7-746B2A9E8AA3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CEC5E50-C72E-448D-B182-742386205B93}">
      <dgm:prSet custT="1"/>
      <dgm:spPr/>
      <dgm:t>
        <a:bodyPr/>
        <a:lstStyle/>
        <a:p>
          <a:pPr rtl="0"/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因訂婚、結婚、生育、喬遷、就職、陞遷異動、退休、辭職、離職等所舉辦之活動，而未超過正常社交禮俗標準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1FB495B-63DF-4326-BC20-E22DDDABB650}" type="parTrans" cxnId="{A0CDB486-4FAE-4F66-AACB-667AE87B1EB6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E2516BD-32D6-4D76-B216-3A362532F19E}" type="sibTrans" cxnId="{A0CDB486-4FAE-4F66-AACB-667AE87B1EB6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F1E59E7-DAE8-4431-9335-D79E2470547A}" type="pres">
      <dgm:prSet presAssocID="{313F8839-39D5-4D51-B5BE-B37F22157E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C0CA86-94EE-4CDD-B5C3-5E3302FB4F76}" type="pres">
      <dgm:prSet presAssocID="{B6B1905F-8BFE-4120-B29D-0687823EC678}" presName="parentText" presStyleLbl="node1" presStyleIdx="0" presStyleCnt="1" custLinFactNeighborX="-3609" custLinFactNeighborY="-3510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56BD91-0953-48A2-91DD-B5A34FC20F49}" type="pres">
      <dgm:prSet presAssocID="{B6B1905F-8BFE-4120-B29D-0687823EC67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A83BE1-E6AD-4A33-B151-AB826796A206}" type="presOf" srcId="{39DC7CF3-4F9F-43C1-B619-5CC87982F923}" destId="{5856BD91-0953-48A2-91DD-B5A34FC20F49}" srcOrd="0" destOrd="1" presId="urn:microsoft.com/office/officeart/2005/8/layout/vList2"/>
    <dgm:cxn modelId="{52245C7F-8E51-47B9-B6B9-735A2DC035F9}" type="presOf" srcId="{0CEC5E50-C72E-448D-B182-742386205B93}" destId="{5856BD91-0953-48A2-91DD-B5A34FC20F49}" srcOrd="0" destOrd="3" presId="urn:microsoft.com/office/officeart/2005/8/layout/vList2"/>
    <dgm:cxn modelId="{0F9FCD9F-7C72-4D55-AA1A-C3ED4B8D899B}" type="presOf" srcId="{313F8839-39D5-4D51-B5BE-B37F22157E61}" destId="{8F1E59E7-DAE8-4431-9335-D79E2470547A}" srcOrd="0" destOrd="0" presId="urn:microsoft.com/office/officeart/2005/8/layout/vList2"/>
    <dgm:cxn modelId="{B170264A-F990-4C01-B5B7-746B2A9E8AA3}" srcId="{B6B1905F-8BFE-4120-B29D-0687823EC678}" destId="{87933969-FADB-459A-8A4E-30B30431E4D2}" srcOrd="2" destOrd="0" parTransId="{41D9BE1C-2A50-4B61-8BDF-F7C4E15689DB}" sibTransId="{E07348EC-DDB6-42C8-B5E6-43E0648E9F31}"/>
    <dgm:cxn modelId="{A0CDB486-4FAE-4F66-AACB-667AE87B1EB6}" srcId="{B6B1905F-8BFE-4120-B29D-0687823EC678}" destId="{0CEC5E50-C72E-448D-B182-742386205B93}" srcOrd="3" destOrd="0" parTransId="{B1FB495B-63DF-4326-BC20-E22DDDABB650}" sibTransId="{4E2516BD-32D6-4D76-B216-3A362532F19E}"/>
    <dgm:cxn modelId="{285301E0-BC3B-4FC8-B066-F687C811609B}" type="presOf" srcId="{87933969-FADB-459A-8A4E-30B30431E4D2}" destId="{5856BD91-0953-48A2-91DD-B5A34FC20F49}" srcOrd="0" destOrd="2" presId="urn:microsoft.com/office/officeart/2005/8/layout/vList2"/>
    <dgm:cxn modelId="{B3F30176-A627-4814-8A43-806FD8820784}" type="presOf" srcId="{B6B1905F-8BFE-4120-B29D-0687823EC678}" destId="{A5C0CA86-94EE-4CDD-B5C3-5E3302FB4F76}" srcOrd="0" destOrd="0" presId="urn:microsoft.com/office/officeart/2005/8/layout/vList2"/>
    <dgm:cxn modelId="{38596D08-2534-4D22-855C-36754A8CB5D9}" srcId="{313F8839-39D5-4D51-B5BE-B37F22157E61}" destId="{B6B1905F-8BFE-4120-B29D-0687823EC678}" srcOrd="0" destOrd="0" parTransId="{4F7B7AB2-01CC-47B8-98AA-D60F98D51683}" sibTransId="{65794748-4F57-4FC3-854F-6316C4FCB7CD}"/>
    <dgm:cxn modelId="{F23D5F33-2AB3-458A-809D-9B3DA2B3D206}" srcId="{B6B1905F-8BFE-4120-B29D-0687823EC678}" destId="{E089F42C-AEB9-4696-8AC6-50E4262415EA}" srcOrd="0" destOrd="0" parTransId="{109EE753-8A16-41C6-9C42-29E2B647D6C2}" sibTransId="{8E83CE94-0175-4CF4-B816-E47AC5857291}"/>
    <dgm:cxn modelId="{0791DB70-4905-4D40-9292-0EAAB756F4E2}" srcId="{B6B1905F-8BFE-4120-B29D-0687823EC678}" destId="{39DC7CF3-4F9F-43C1-B619-5CC87982F923}" srcOrd="1" destOrd="0" parTransId="{7DC754D0-E63A-4FE9-99EB-3FD15CC5D41A}" sibTransId="{E66E4705-9BD6-4838-98B0-595A3D4A53D1}"/>
    <dgm:cxn modelId="{7C14465E-2D3A-4A9C-B88C-7BEEFFFEBDC2}" type="presOf" srcId="{E089F42C-AEB9-4696-8AC6-50E4262415EA}" destId="{5856BD91-0953-48A2-91DD-B5A34FC20F49}" srcOrd="0" destOrd="0" presId="urn:microsoft.com/office/officeart/2005/8/layout/vList2"/>
    <dgm:cxn modelId="{5665D20B-7EF4-401F-8DA7-21815160F84A}" type="presParOf" srcId="{8F1E59E7-DAE8-4431-9335-D79E2470547A}" destId="{A5C0CA86-94EE-4CDD-B5C3-5E3302FB4F76}" srcOrd="0" destOrd="0" presId="urn:microsoft.com/office/officeart/2005/8/layout/vList2"/>
    <dgm:cxn modelId="{23BD4D08-273E-401C-BAEB-BE2FC09ABE4B}" type="presParOf" srcId="{8F1E59E7-DAE8-4431-9335-D79E2470547A}" destId="{5856BD91-0953-48A2-91DD-B5A34FC20F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D53C5E-37B4-4A43-BE21-822F018932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0573C5-6F6E-4D08-9DDB-A95A851DE089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處理程序</a:t>
          </a:r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-1</a:t>
          </a:r>
          <a:endParaRPr lang="zh-TW" sz="2800" dirty="0">
            <a:latin typeface="微軟正黑體" pitchFamily="34" charset="-120"/>
            <a:ea typeface="微軟正黑體" pitchFamily="34" charset="-120"/>
          </a:endParaRPr>
        </a:p>
      </dgm:t>
    </dgm:pt>
    <dgm:pt modelId="{5EFB5B34-0082-4C00-BFE4-C458F8A85DCA}" type="parTrans" cxnId="{00870E42-2509-4AC2-9B48-D5B98FD0F781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960E2BE-4DFA-4815-A6EE-1C9940AEE2C3}" type="sibTrans" cxnId="{00870E42-2509-4AC2-9B48-D5B98FD0F781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C5227421-A3B5-437D-AD95-5D7A34F85D29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因公務禮儀確有必要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C25200EF-DEB6-4233-B9DC-AA30B117A48B}" type="parTrans" cxnId="{3266E232-B1AA-41E4-BBCA-8DB8217A63B7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B04DB69-B1BB-4194-AFE8-B3734706C000}" type="sibTrans" cxnId="{3266E232-B1AA-41E4-BBCA-8DB8217A63B7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F736BAE-E7FC-4575-AC7D-6D4F25792A48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因民俗節慶公開舉辦之活動且邀請一般人參加。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ADA1B81A-15F1-4C57-B4B5-772272B9B135}" type="parTrans" cxnId="{4D06399B-2BB8-48B6-B2C4-DF9D3759C87F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3264245-ED79-4754-8D39-51DB0E87E0AD}" type="sibTrans" cxnId="{4D06399B-2BB8-48B6-B2C4-DF9D3759C87F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4BB7D56-CA05-4AAD-8993-C10D990EA134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應簽報長官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核准並知會政風機構後始得參加 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6A649868-6E6C-4C2D-9EEE-17989EB23CE8}" type="parTrans" cxnId="{7DD02E0A-C923-4AEE-87A5-E6F1E583308E}">
      <dgm:prSet/>
      <dgm:spPr/>
      <dgm:t>
        <a:bodyPr/>
        <a:lstStyle/>
        <a:p>
          <a:endParaRPr lang="zh-TW" altLang="en-US"/>
        </a:p>
      </dgm:t>
    </dgm:pt>
    <dgm:pt modelId="{D2290AA7-8B10-4583-9EAF-894875A21AF9}" type="sibTrans" cxnId="{7DD02E0A-C923-4AEE-87A5-E6F1E583308E}">
      <dgm:prSet/>
      <dgm:spPr/>
      <dgm:t>
        <a:bodyPr/>
        <a:lstStyle/>
        <a:p>
          <a:endParaRPr lang="zh-TW" altLang="en-US"/>
        </a:p>
      </dgm:t>
    </dgm:pt>
    <dgm:pt modelId="{BCB0500B-3BA8-478C-92D4-D2971BF66E12}" type="pres">
      <dgm:prSet presAssocID="{F6D53C5E-37B4-4A43-BE21-822F018932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96BB4A-FB1B-47DA-B6A1-E5943F4B79F3}" type="pres">
      <dgm:prSet presAssocID="{430573C5-6F6E-4D08-9DDB-A95A851DE089}" presName="parentText" presStyleLbl="node1" presStyleIdx="0" presStyleCnt="1" custScaleX="94648" custScaleY="673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8DAC27-1F79-4CA8-9CCC-835BB8219A0C}" type="pres">
      <dgm:prSet presAssocID="{430573C5-6F6E-4D08-9DDB-A95A851DE0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870E42-2509-4AC2-9B48-D5B98FD0F781}" srcId="{F6D53C5E-37B4-4A43-BE21-822F01893267}" destId="{430573C5-6F6E-4D08-9DDB-A95A851DE089}" srcOrd="0" destOrd="0" parTransId="{5EFB5B34-0082-4C00-BFE4-C458F8A85DCA}" sibTransId="{3960E2BE-4DFA-4815-A6EE-1C9940AEE2C3}"/>
    <dgm:cxn modelId="{7DD02E0A-C923-4AEE-87A5-E6F1E583308E}" srcId="{430573C5-6F6E-4D08-9DDB-A95A851DE089}" destId="{E4BB7D56-CA05-4AAD-8993-C10D990EA134}" srcOrd="2" destOrd="0" parTransId="{6A649868-6E6C-4C2D-9EEE-17989EB23CE8}" sibTransId="{D2290AA7-8B10-4583-9EAF-894875A21AF9}"/>
    <dgm:cxn modelId="{1C974D1C-A611-4D64-922A-446553BB23B1}" type="presOf" srcId="{2F736BAE-E7FC-4575-AC7D-6D4F25792A48}" destId="{CD8DAC27-1F79-4CA8-9CCC-835BB8219A0C}" srcOrd="0" destOrd="1" presId="urn:microsoft.com/office/officeart/2005/8/layout/vList2"/>
    <dgm:cxn modelId="{2282F054-6752-4900-ADFB-D411DEFD7B85}" type="presOf" srcId="{C5227421-A3B5-437D-AD95-5D7A34F85D29}" destId="{CD8DAC27-1F79-4CA8-9CCC-835BB8219A0C}" srcOrd="0" destOrd="0" presId="urn:microsoft.com/office/officeart/2005/8/layout/vList2"/>
    <dgm:cxn modelId="{0CFDAFE2-6229-43A7-8D61-FD8C3017D5D5}" type="presOf" srcId="{E4BB7D56-CA05-4AAD-8993-C10D990EA134}" destId="{CD8DAC27-1F79-4CA8-9CCC-835BB8219A0C}" srcOrd="0" destOrd="2" presId="urn:microsoft.com/office/officeart/2005/8/layout/vList2"/>
    <dgm:cxn modelId="{4D06399B-2BB8-48B6-B2C4-DF9D3759C87F}" srcId="{430573C5-6F6E-4D08-9DDB-A95A851DE089}" destId="{2F736BAE-E7FC-4575-AC7D-6D4F25792A48}" srcOrd="1" destOrd="0" parTransId="{ADA1B81A-15F1-4C57-B4B5-772272B9B135}" sibTransId="{33264245-ED79-4754-8D39-51DB0E87E0AD}"/>
    <dgm:cxn modelId="{3266E232-B1AA-41E4-BBCA-8DB8217A63B7}" srcId="{430573C5-6F6E-4D08-9DDB-A95A851DE089}" destId="{C5227421-A3B5-437D-AD95-5D7A34F85D29}" srcOrd="0" destOrd="0" parTransId="{C25200EF-DEB6-4233-B9DC-AA30B117A48B}" sibTransId="{BB04DB69-B1BB-4194-AFE8-B3734706C000}"/>
    <dgm:cxn modelId="{5A6A9351-A908-43C0-98DF-24FCDC169ABA}" type="presOf" srcId="{430573C5-6F6E-4D08-9DDB-A95A851DE089}" destId="{6B96BB4A-FB1B-47DA-B6A1-E5943F4B79F3}" srcOrd="0" destOrd="0" presId="urn:microsoft.com/office/officeart/2005/8/layout/vList2"/>
    <dgm:cxn modelId="{257A8513-DFAE-4B7D-9A21-D202017B3706}" type="presOf" srcId="{F6D53C5E-37B4-4A43-BE21-822F01893267}" destId="{BCB0500B-3BA8-478C-92D4-D2971BF66E12}" srcOrd="0" destOrd="0" presId="urn:microsoft.com/office/officeart/2005/8/layout/vList2"/>
    <dgm:cxn modelId="{2F04F9AF-B24C-4D43-9A85-ACBD08858ECB}" type="presParOf" srcId="{BCB0500B-3BA8-478C-92D4-D2971BF66E12}" destId="{6B96BB4A-FB1B-47DA-B6A1-E5943F4B79F3}" srcOrd="0" destOrd="0" presId="urn:microsoft.com/office/officeart/2005/8/layout/vList2"/>
    <dgm:cxn modelId="{3A6D2D1C-BD61-4837-A96C-684EE7633AD7}" type="presParOf" srcId="{BCB0500B-3BA8-478C-92D4-D2971BF66E12}" destId="{CD8DAC27-1F79-4CA8-9CCC-835BB8219A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5D1C0-C13A-4F6E-A864-2540EC27F01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DADC0B4-4EF0-47B7-B933-975FEA64E688}">
      <dgm:prSet/>
      <dgm:spPr/>
      <dgm:t>
        <a:bodyPr/>
        <a:lstStyle/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順應世界潮流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364177AF-61DF-4563-9806-C8A81FC7C4FB}" type="parTrans" cxnId="{5D3E92E2-8EDB-4CF2-A605-CF8834F9080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CAB4F12-9BCC-47CD-BEDC-5D66C106CD31}" type="sibTrans" cxnId="{5D3E92E2-8EDB-4CF2-A605-CF8834F9080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CE34AC2-DFED-4EF2-9453-061D6EAB04D8}">
      <dgm:prSet custT="1"/>
      <dgm:spPr/>
      <dgm:t>
        <a:bodyPr/>
        <a:lstStyle/>
        <a:p>
          <a:pPr rtl="0"/>
          <a:r>
            <a:rPr lang="zh-TW" sz="2400" dirty="0" smtClean="0">
              <a:latin typeface="微軟正黑體" pitchFamily="34" charset="-120"/>
              <a:ea typeface="微軟正黑體" pitchFamily="34" charset="-120"/>
            </a:rPr>
            <a:t>經濟合作暨發展組織（</a:t>
          </a:r>
          <a:r>
            <a:rPr lang="en-US" sz="2400" b="1" dirty="0" smtClean="0">
              <a:latin typeface="微軟正黑體" pitchFamily="34" charset="-120"/>
              <a:ea typeface="微軟正黑體" pitchFamily="34" charset="-120"/>
            </a:rPr>
            <a:t>OECD</a:t>
          </a:r>
          <a:r>
            <a:rPr lang="zh-TW" sz="2400" dirty="0" smtClean="0">
              <a:latin typeface="微軟正黑體" pitchFamily="34" charset="-120"/>
              <a:ea typeface="微軟正黑體" pitchFamily="34" charset="-120"/>
            </a:rPr>
            <a:t>）、亞太經濟合作組織（</a:t>
          </a:r>
          <a:r>
            <a:rPr lang="en-US" sz="2400" b="1" dirty="0" smtClean="0">
              <a:latin typeface="微軟正黑體" pitchFamily="34" charset="-120"/>
              <a:ea typeface="微軟正黑體" pitchFamily="34" charset="-120"/>
            </a:rPr>
            <a:t>APEC</a:t>
          </a:r>
          <a:r>
            <a:rPr lang="zh-TW" sz="2400" dirty="0" smtClean="0">
              <a:latin typeface="微軟正黑體" pitchFamily="34" charset="-120"/>
              <a:ea typeface="微軟正黑體" pitchFamily="34" charset="-120"/>
            </a:rPr>
            <a:t>）。</a:t>
          </a:r>
          <a:endParaRPr lang="zh-TW" sz="2400" dirty="0">
            <a:latin typeface="微軟正黑體" pitchFamily="34" charset="-120"/>
            <a:ea typeface="微軟正黑體" pitchFamily="34" charset="-120"/>
          </a:endParaRPr>
        </a:p>
      </dgm:t>
    </dgm:pt>
    <dgm:pt modelId="{B82806A8-0BA5-49DC-8147-A9F45C2FE84D}" type="parTrans" cxnId="{956D57FB-ED3A-4BB8-83FB-8BACE679A44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6A4E4A1-DCD4-4CAA-A686-06BF4DC981AB}" type="sibTrans" cxnId="{956D57FB-ED3A-4BB8-83FB-8BACE679A44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632831F-57D0-48DD-A220-AA47F2BCFA49}">
      <dgm:prSet custT="1"/>
      <dgm:spPr/>
      <dgm:t>
        <a:bodyPr/>
        <a:lstStyle/>
        <a:p>
          <a:pPr rtl="0"/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聯合國反貪腐公約。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81E7C35E-DDB9-4363-8D58-391F45723F43}" type="parTrans" cxnId="{433B5BF5-CC8D-4EED-BA75-84538C4C995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218545D-6A41-41B0-8B3D-E9AD5C43D863}" type="sibTrans" cxnId="{433B5BF5-CC8D-4EED-BA75-84538C4C995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2B6B294-18DD-47E5-8230-370E8D7DFCA0}">
      <dgm:prSet/>
      <dgm:spPr/>
      <dgm:t>
        <a:bodyPr/>
        <a:lstStyle/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樹立廉能政治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新典範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F8787E74-ED87-4F19-BD12-71B10DEB6220}" type="parTrans" cxnId="{82A46544-570A-4615-B296-3C10465F7D6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0684AB4-D5BD-4C6C-9749-6EB76EC73268}" type="sibTrans" cxnId="{82A46544-570A-4615-B296-3C10465F7D6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B74043E-DADB-417B-BF1E-7DD29D088111}">
      <dgm:prSet/>
      <dgm:spPr/>
      <dgm:t>
        <a:bodyPr/>
        <a:lstStyle/>
        <a:p>
          <a:pPr rtl="0"/>
          <a:r>
            <a:rPr lang="zh-TW" smtClean="0">
              <a:latin typeface="微軟正黑體" pitchFamily="34" charset="-120"/>
              <a:ea typeface="微軟正黑體" pitchFamily="34" charset="-120"/>
            </a:rPr>
            <a:t>引導公務員以公共利益為依歸</a:t>
          </a:r>
          <a:endParaRPr lang="zh-TW">
            <a:latin typeface="微軟正黑體" pitchFamily="34" charset="-120"/>
            <a:ea typeface="微軟正黑體" pitchFamily="34" charset="-120"/>
          </a:endParaRPr>
        </a:p>
      </dgm:t>
    </dgm:pt>
    <dgm:pt modelId="{88F12BA7-EDF3-41EE-9233-DF4CC0762DA5}" type="parTrans" cxnId="{645F10C8-115C-49D1-91E2-0B098BA254B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922E448-87B9-4BE2-A544-26141F8734DC}" type="sibTrans" cxnId="{645F10C8-115C-49D1-91E2-0B098BA254B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D8102C4-9F00-4B12-8B24-108EB5DE0D94}">
      <dgm:prSet/>
      <dgm:spPr/>
      <dgm:t>
        <a:bodyPr/>
        <a:lstStyle/>
        <a:p>
          <a:pPr rtl="0"/>
          <a:r>
            <a:rPr lang="zh-TW" smtClean="0">
              <a:latin typeface="微軟正黑體" pitchFamily="34" charset="-120"/>
              <a:ea typeface="微軟正黑體" pitchFamily="34" charset="-120"/>
            </a:rPr>
            <a:t>重建國民對政府的信任與支持</a:t>
          </a:r>
          <a:endParaRPr lang="zh-TW">
            <a:latin typeface="微軟正黑體" pitchFamily="34" charset="-120"/>
            <a:ea typeface="微軟正黑體" pitchFamily="34" charset="-120"/>
          </a:endParaRPr>
        </a:p>
      </dgm:t>
    </dgm:pt>
    <dgm:pt modelId="{DBF77684-62D9-4CDB-BDDD-73CFCD3101BF}" type="parTrans" cxnId="{45C70AA1-D65A-4381-B937-445A8E6293C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E2639F-0B5F-4E3D-B18A-0EEA9C948738}" type="sibTrans" cxnId="{45C70AA1-D65A-4381-B937-445A8E6293C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F64914-FCDD-455F-9D99-E7F7DD97FEA4}">
      <dgm:prSet/>
      <dgm:spPr/>
      <dgm:t>
        <a:bodyPr/>
        <a:lstStyle/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參照先進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國家作法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9D50BDC3-42A6-4252-814F-A9EFC0B521B0}" type="parTrans" cxnId="{FA42ED8F-1F95-48E9-8858-A32BACAD060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7568C05-B985-433E-A61E-832D62C16914}" type="sibTrans" cxnId="{FA42ED8F-1F95-48E9-8858-A32BACAD060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BF8C05-5BB8-47AB-BCDC-AEB73341085B}">
      <dgm:prSet/>
      <dgm:spPr/>
      <dgm:t>
        <a:bodyPr/>
        <a:lstStyle/>
        <a:p>
          <a:pPr rtl="0"/>
          <a:r>
            <a:rPr lang="zh-TW" smtClean="0">
              <a:latin typeface="微軟正黑體" pitchFamily="34" charset="-120"/>
              <a:ea typeface="微軟正黑體" pitchFamily="34" charset="-120"/>
            </a:rPr>
            <a:t>美國</a:t>
          </a:r>
          <a:r>
            <a:rPr lang="en-US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mtClean="0">
              <a:latin typeface="微軟正黑體" pitchFamily="34" charset="-120"/>
              <a:ea typeface="微軟正黑體" pitchFamily="34" charset="-120"/>
            </a:rPr>
            <a:t>倫理改革法</a:t>
          </a:r>
          <a:r>
            <a:rPr lang="en-US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smtClean="0">
              <a:latin typeface="微軟正黑體" pitchFamily="34" charset="-120"/>
              <a:ea typeface="微軟正黑體" pitchFamily="34" charset="-120"/>
            </a:rPr>
            <a:t>、日本</a:t>
          </a:r>
          <a:r>
            <a:rPr lang="en-US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mtClean="0">
              <a:latin typeface="微軟正黑體" pitchFamily="34" charset="-120"/>
              <a:ea typeface="微軟正黑體" pitchFamily="34" charset="-120"/>
            </a:rPr>
            <a:t>國家公務員倫理法</a:t>
          </a:r>
          <a:r>
            <a:rPr lang="en-US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smtClean="0">
              <a:latin typeface="微軟正黑體" pitchFamily="34" charset="-120"/>
              <a:ea typeface="微軟正黑體" pitchFamily="34" charset="-120"/>
            </a:rPr>
            <a:t>、新加坡</a:t>
          </a:r>
          <a:r>
            <a:rPr lang="en-US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mtClean="0">
              <a:latin typeface="微軟正黑體" pitchFamily="34" charset="-120"/>
              <a:ea typeface="微軟正黑體" pitchFamily="34" charset="-120"/>
            </a:rPr>
            <a:t>行為與紀律、部長行為準則</a:t>
          </a:r>
          <a:r>
            <a:rPr lang="en-US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>
            <a:latin typeface="微軟正黑體" pitchFamily="34" charset="-120"/>
            <a:ea typeface="微軟正黑體" pitchFamily="34" charset="-120"/>
          </a:endParaRPr>
        </a:p>
      </dgm:t>
    </dgm:pt>
    <dgm:pt modelId="{2954FB22-7346-4363-AC51-76A7F378EBDF}" type="parTrans" cxnId="{BEDA1171-F9D3-4B8E-B6DE-801303EE80F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B85304-F2DA-45A2-83C5-716DC94DB10D}" type="sibTrans" cxnId="{BEDA1171-F9D3-4B8E-B6DE-801303EE80F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9587190-BBE6-45C4-A787-3A6302095699}" type="pres">
      <dgm:prSet presAssocID="{6BB5D1C0-C13A-4F6E-A864-2540EC27F0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AEABA1-BF29-4667-B59B-AF116DDCB192}" type="pres">
      <dgm:prSet presAssocID="{9DADC0B4-4EF0-47B7-B933-975FEA64E688}" presName="linNode" presStyleCnt="0"/>
      <dgm:spPr/>
    </dgm:pt>
    <dgm:pt modelId="{E3C49413-A265-4E42-B8B5-91A9FD3DA513}" type="pres">
      <dgm:prSet presAssocID="{9DADC0B4-4EF0-47B7-B933-975FEA64E68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E0C882-5FB3-44FB-9333-6EB460730E4D}" type="pres">
      <dgm:prSet presAssocID="{9DADC0B4-4EF0-47B7-B933-975FEA64E688}" presName="descendantText" presStyleLbl="alignAccFollowNode1" presStyleIdx="0" presStyleCnt="3" custScaleY="1109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88DF92-9F31-40E5-A668-3C6F6B90D1AF}" type="pres">
      <dgm:prSet presAssocID="{7CAB4F12-9BCC-47CD-BEDC-5D66C106CD31}" presName="sp" presStyleCnt="0"/>
      <dgm:spPr/>
    </dgm:pt>
    <dgm:pt modelId="{6CDEC493-658A-423B-9B75-F50EE07A06E8}" type="pres">
      <dgm:prSet presAssocID="{C2B6B294-18DD-47E5-8230-370E8D7DFCA0}" presName="linNode" presStyleCnt="0"/>
      <dgm:spPr/>
    </dgm:pt>
    <dgm:pt modelId="{B9A04A5D-44C9-470F-909E-D62CA3DBAFA5}" type="pres">
      <dgm:prSet presAssocID="{C2B6B294-18DD-47E5-8230-370E8D7DFCA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10765-BEEB-4809-B98B-6C057269BAEB}" type="pres">
      <dgm:prSet presAssocID="{C2B6B294-18DD-47E5-8230-370E8D7DFCA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52BE05-730B-4145-BA1F-DF98AD651F7D}" type="pres">
      <dgm:prSet presAssocID="{00684AB4-D5BD-4C6C-9749-6EB76EC73268}" presName="sp" presStyleCnt="0"/>
      <dgm:spPr/>
    </dgm:pt>
    <dgm:pt modelId="{4A1A7B93-DEED-4F4D-A9BE-DDDEC954DE0E}" type="pres">
      <dgm:prSet presAssocID="{2EF64914-FCDD-455F-9D99-E7F7DD97FEA4}" presName="linNode" presStyleCnt="0"/>
      <dgm:spPr/>
    </dgm:pt>
    <dgm:pt modelId="{65F8556C-6C29-41C0-B7BF-FD828E3DC262}" type="pres">
      <dgm:prSet presAssocID="{2EF64914-FCDD-455F-9D99-E7F7DD97FEA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7EC89A-D156-41D1-83C3-C280E423D063}" type="pres">
      <dgm:prSet presAssocID="{2EF64914-FCDD-455F-9D99-E7F7DD97FEA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7948E8-45CA-4E5E-BE38-C86F43330E3D}" type="presOf" srcId="{3632831F-57D0-48DD-A220-AA47F2BCFA49}" destId="{F9E0C882-5FB3-44FB-9333-6EB460730E4D}" srcOrd="0" destOrd="1" presId="urn:microsoft.com/office/officeart/2005/8/layout/vList5"/>
    <dgm:cxn modelId="{DAD9C4EF-5FE4-4484-9BB0-662700C0FE1B}" type="presOf" srcId="{3B74043E-DADB-417B-BF1E-7DD29D088111}" destId="{B1410765-BEEB-4809-B98B-6C057269BAEB}" srcOrd="0" destOrd="0" presId="urn:microsoft.com/office/officeart/2005/8/layout/vList5"/>
    <dgm:cxn modelId="{645F10C8-115C-49D1-91E2-0B098BA254B1}" srcId="{C2B6B294-18DD-47E5-8230-370E8D7DFCA0}" destId="{3B74043E-DADB-417B-BF1E-7DD29D088111}" srcOrd="0" destOrd="0" parTransId="{88F12BA7-EDF3-41EE-9233-DF4CC0762DA5}" sibTransId="{F922E448-87B9-4BE2-A544-26141F8734DC}"/>
    <dgm:cxn modelId="{956D57FB-ED3A-4BB8-83FB-8BACE679A442}" srcId="{9DADC0B4-4EF0-47B7-B933-975FEA64E688}" destId="{8CE34AC2-DFED-4EF2-9453-061D6EAB04D8}" srcOrd="0" destOrd="0" parTransId="{B82806A8-0BA5-49DC-8147-A9F45C2FE84D}" sibTransId="{26A4E4A1-DCD4-4CAA-A686-06BF4DC981AB}"/>
    <dgm:cxn modelId="{D2BCCF68-1A32-4535-886F-0E49E0041CFA}" type="presOf" srcId="{AABF8C05-5BB8-47AB-BCDC-AEB73341085B}" destId="{EE7EC89A-D156-41D1-83C3-C280E423D063}" srcOrd="0" destOrd="0" presId="urn:microsoft.com/office/officeart/2005/8/layout/vList5"/>
    <dgm:cxn modelId="{89BE8E49-EB16-4627-ABE2-E609BA01CAE6}" type="presOf" srcId="{C2B6B294-18DD-47E5-8230-370E8D7DFCA0}" destId="{B9A04A5D-44C9-470F-909E-D62CA3DBAFA5}" srcOrd="0" destOrd="0" presId="urn:microsoft.com/office/officeart/2005/8/layout/vList5"/>
    <dgm:cxn modelId="{2A41DBB6-85DF-4F47-B58D-9D9064373C36}" type="presOf" srcId="{2EF64914-FCDD-455F-9D99-E7F7DD97FEA4}" destId="{65F8556C-6C29-41C0-B7BF-FD828E3DC262}" srcOrd="0" destOrd="0" presId="urn:microsoft.com/office/officeart/2005/8/layout/vList5"/>
    <dgm:cxn modelId="{285903F2-1AE8-4C69-88DA-18A765396A43}" type="presOf" srcId="{8CE34AC2-DFED-4EF2-9453-061D6EAB04D8}" destId="{F9E0C882-5FB3-44FB-9333-6EB460730E4D}" srcOrd="0" destOrd="0" presId="urn:microsoft.com/office/officeart/2005/8/layout/vList5"/>
    <dgm:cxn modelId="{433B5BF5-CC8D-4EED-BA75-84538C4C995B}" srcId="{9DADC0B4-4EF0-47B7-B933-975FEA64E688}" destId="{3632831F-57D0-48DD-A220-AA47F2BCFA49}" srcOrd="1" destOrd="0" parTransId="{81E7C35E-DDB9-4363-8D58-391F45723F43}" sibTransId="{F218545D-6A41-41B0-8B3D-E9AD5C43D863}"/>
    <dgm:cxn modelId="{066542EE-FFCA-4B6B-9DCD-40614AFA8171}" type="presOf" srcId="{9DADC0B4-4EF0-47B7-B933-975FEA64E688}" destId="{E3C49413-A265-4E42-B8B5-91A9FD3DA513}" srcOrd="0" destOrd="0" presId="urn:microsoft.com/office/officeart/2005/8/layout/vList5"/>
    <dgm:cxn modelId="{BEDA1171-F9D3-4B8E-B6DE-801303EE80F1}" srcId="{2EF64914-FCDD-455F-9D99-E7F7DD97FEA4}" destId="{AABF8C05-5BB8-47AB-BCDC-AEB73341085B}" srcOrd="0" destOrd="0" parTransId="{2954FB22-7346-4363-AC51-76A7F378EBDF}" sibTransId="{BEB85304-F2DA-45A2-83C5-716DC94DB10D}"/>
    <dgm:cxn modelId="{E1FEDC8E-5A84-48C9-91E1-33C77FB19FBA}" type="presOf" srcId="{6BB5D1C0-C13A-4F6E-A864-2540EC27F01E}" destId="{19587190-BBE6-45C4-A787-3A6302095699}" srcOrd="0" destOrd="0" presId="urn:microsoft.com/office/officeart/2005/8/layout/vList5"/>
    <dgm:cxn modelId="{5D3E92E2-8EDB-4CF2-A605-CF8834F90801}" srcId="{6BB5D1C0-C13A-4F6E-A864-2540EC27F01E}" destId="{9DADC0B4-4EF0-47B7-B933-975FEA64E688}" srcOrd="0" destOrd="0" parTransId="{364177AF-61DF-4563-9806-C8A81FC7C4FB}" sibTransId="{7CAB4F12-9BCC-47CD-BEDC-5D66C106CD31}"/>
    <dgm:cxn modelId="{12F36B72-8987-470F-8D57-09ACE12624EF}" type="presOf" srcId="{6D8102C4-9F00-4B12-8B24-108EB5DE0D94}" destId="{B1410765-BEEB-4809-B98B-6C057269BAEB}" srcOrd="0" destOrd="1" presId="urn:microsoft.com/office/officeart/2005/8/layout/vList5"/>
    <dgm:cxn modelId="{FA42ED8F-1F95-48E9-8858-A32BACAD0601}" srcId="{6BB5D1C0-C13A-4F6E-A864-2540EC27F01E}" destId="{2EF64914-FCDD-455F-9D99-E7F7DD97FEA4}" srcOrd="2" destOrd="0" parTransId="{9D50BDC3-42A6-4252-814F-A9EFC0B521B0}" sibTransId="{D7568C05-B985-433E-A61E-832D62C16914}"/>
    <dgm:cxn modelId="{45C70AA1-D65A-4381-B937-445A8E6293C5}" srcId="{C2B6B294-18DD-47E5-8230-370E8D7DFCA0}" destId="{6D8102C4-9F00-4B12-8B24-108EB5DE0D94}" srcOrd="1" destOrd="0" parTransId="{DBF77684-62D9-4CDB-BDDD-73CFCD3101BF}" sibTransId="{2EE2639F-0B5F-4E3D-B18A-0EEA9C948738}"/>
    <dgm:cxn modelId="{82A46544-570A-4615-B296-3C10465F7D62}" srcId="{6BB5D1C0-C13A-4F6E-A864-2540EC27F01E}" destId="{C2B6B294-18DD-47E5-8230-370E8D7DFCA0}" srcOrd="1" destOrd="0" parTransId="{F8787E74-ED87-4F19-BD12-71B10DEB6220}" sibTransId="{00684AB4-D5BD-4C6C-9749-6EB76EC73268}"/>
    <dgm:cxn modelId="{4D459E78-044A-4958-AEF6-826BBCA7440A}" type="presParOf" srcId="{19587190-BBE6-45C4-A787-3A6302095699}" destId="{40AEABA1-BF29-4667-B59B-AF116DDCB192}" srcOrd="0" destOrd="0" presId="urn:microsoft.com/office/officeart/2005/8/layout/vList5"/>
    <dgm:cxn modelId="{97B8BBB8-93E1-4631-BBAA-5621B03EE488}" type="presParOf" srcId="{40AEABA1-BF29-4667-B59B-AF116DDCB192}" destId="{E3C49413-A265-4E42-B8B5-91A9FD3DA513}" srcOrd="0" destOrd="0" presId="urn:microsoft.com/office/officeart/2005/8/layout/vList5"/>
    <dgm:cxn modelId="{3957E3ED-11D1-4380-BC7A-95CA492EF706}" type="presParOf" srcId="{40AEABA1-BF29-4667-B59B-AF116DDCB192}" destId="{F9E0C882-5FB3-44FB-9333-6EB460730E4D}" srcOrd="1" destOrd="0" presId="urn:microsoft.com/office/officeart/2005/8/layout/vList5"/>
    <dgm:cxn modelId="{09D0D72E-8B38-40D3-9A36-265ACE9E3031}" type="presParOf" srcId="{19587190-BBE6-45C4-A787-3A6302095699}" destId="{CA88DF92-9F31-40E5-A668-3C6F6B90D1AF}" srcOrd="1" destOrd="0" presId="urn:microsoft.com/office/officeart/2005/8/layout/vList5"/>
    <dgm:cxn modelId="{7D10F44A-10DE-42B3-AEA8-17FF1060C25F}" type="presParOf" srcId="{19587190-BBE6-45C4-A787-3A6302095699}" destId="{6CDEC493-658A-423B-9B75-F50EE07A06E8}" srcOrd="2" destOrd="0" presId="urn:microsoft.com/office/officeart/2005/8/layout/vList5"/>
    <dgm:cxn modelId="{9AD59B81-0C2F-4415-A757-E3E3895122C3}" type="presParOf" srcId="{6CDEC493-658A-423B-9B75-F50EE07A06E8}" destId="{B9A04A5D-44C9-470F-909E-D62CA3DBAFA5}" srcOrd="0" destOrd="0" presId="urn:microsoft.com/office/officeart/2005/8/layout/vList5"/>
    <dgm:cxn modelId="{0B687DBE-3189-49AB-8227-394699F332AA}" type="presParOf" srcId="{6CDEC493-658A-423B-9B75-F50EE07A06E8}" destId="{B1410765-BEEB-4809-B98B-6C057269BAEB}" srcOrd="1" destOrd="0" presId="urn:microsoft.com/office/officeart/2005/8/layout/vList5"/>
    <dgm:cxn modelId="{52A320EF-037E-4E86-BC0C-1725DE21EC8B}" type="presParOf" srcId="{19587190-BBE6-45C4-A787-3A6302095699}" destId="{DA52BE05-730B-4145-BA1F-DF98AD651F7D}" srcOrd="3" destOrd="0" presId="urn:microsoft.com/office/officeart/2005/8/layout/vList5"/>
    <dgm:cxn modelId="{7AC0882A-1405-414F-9C70-9D29767AF3DC}" type="presParOf" srcId="{19587190-BBE6-45C4-A787-3A6302095699}" destId="{4A1A7B93-DEED-4F4D-A9BE-DDDEC954DE0E}" srcOrd="4" destOrd="0" presId="urn:microsoft.com/office/officeart/2005/8/layout/vList5"/>
    <dgm:cxn modelId="{BFED37B1-761F-4DC1-B5EF-5E7493892F13}" type="presParOf" srcId="{4A1A7B93-DEED-4F4D-A9BE-DDDEC954DE0E}" destId="{65F8556C-6C29-41C0-B7BF-FD828E3DC262}" srcOrd="0" destOrd="0" presId="urn:microsoft.com/office/officeart/2005/8/layout/vList5"/>
    <dgm:cxn modelId="{151AC29C-F377-4E81-9406-A3B27A52E80B}" type="presParOf" srcId="{4A1A7B93-DEED-4F4D-A9BE-DDDEC954DE0E}" destId="{EE7EC89A-D156-41D1-83C3-C280E423D0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3D5360-E2BC-4776-A2EF-8B03456879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B9BB86-9398-4CAE-962E-38B3AA78ADAB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處理程序</a:t>
          </a:r>
          <a:r>
            <a:rPr lang="en-US" altLang="zh-TW" sz="2800" b="1" dirty="0" smtClean="0">
              <a:latin typeface="微軟正黑體" pitchFamily="34" charset="-120"/>
              <a:ea typeface="微軟正黑體" pitchFamily="34" charset="-120"/>
            </a:rPr>
            <a:t>-2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4E6B092B-151F-4E8F-BE74-122F8D9BCE39}" type="parTrans" cxnId="{633E8056-5D51-4F3E-8740-C607ADE3478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94CE86A-8204-4233-ABBF-0D8BE29EE800}" type="sibTrans" cxnId="{633E8056-5D51-4F3E-8740-C607ADE3478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3C41D6F-E668-4347-A3A2-8A41C3748905}">
      <dgm:prSet custT="1"/>
      <dgm:spPr/>
      <dgm:t>
        <a:bodyPr/>
        <a:lstStyle/>
        <a:p>
          <a:pPr rtl="0"/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長官對屬員之獎勵、慰勞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F5688A1-C2FD-403C-9DF5-8A0E6019CF0A}" type="parTrans" cxnId="{90DB4E92-AB93-423C-9CCC-F1181A58832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AD8847DB-2BD2-4715-A2BE-CCC5BA4DAAFF}" type="sibTrans" cxnId="{90DB4E92-AB93-423C-9CCC-F1181A58832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F9E8FEF-30C6-4726-8042-1BBF9A3E8E30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因訂婚、結婚、生育、喬遷、就職、陞遷異動、退休、辭職、離職等所舉辦之活動，而未超過正常社交禮俗標準者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5CCE037-612B-467A-AEAC-059CD27876E1}" type="parTrans" cxnId="{1BA79AF8-E709-4FDF-BCCF-9DBE6ED82BB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551475C-181A-433D-8888-83E3834C2079}" type="sibTrans" cxnId="{1BA79AF8-E709-4FDF-BCCF-9DBE6ED82BB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9F29CA6D-52D1-45EC-8DE1-BE15B92D8D9A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均無須簽報長官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核准及知會政風機構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3C63BED-6916-4ED2-8564-072CCD1511A7}" type="parTrans" cxnId="{D8B913D2-9ABA-4297-ACD6-177F6A2F4BA1}">
      <dgm:prSet/>
      <dgm:spPr/>
      <dgm:t>
        <a:bodyPr/>
        <a:lstStyle/>
        <a:p>
          <a:endParaRPr lang="zh-TW" altLang="en-US"/>
        </a:p>
      </dgm:t>
    </dgm:pt>
    <dgm:pt modelId="{12E0537B-3678-466C-A8E3-35378E7C78C4}" type="sibTrans" cxnId="{D8B913D2-9ABA-4297-ACD6-177F6A2F4BA1}">
      <dgm:prSet/>
      <dgm:spPr/>
      <dgm:t>
        <a:bodyPr/>
        <a:lstStyle/>
        <a:p>
          <a:endParaRPr lang="zh-TW" altLang="en-US"/>
        </a:p>
      </dgm:t>
    </dgm:pt>
    <dgm:pt modelId="{233E2DEF-FC26-46C3-871B-EE12CC15E3F3}" type="pres">
      <dgm:prSet presAssocID="{D33D5360-E2BC-4776-A2EF-8B0345687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6AECCE2-24B2-40D1-91DE-7D5899BE95E4}" type="pres">
      <dgm:prSet presAssocID="{49B9BB86-9398-4CAE-962E-38B3AA78ADAB}" presName="parentText" presStyleLbl="node1" presStyleIdx="0" presStyleCnt="1" custLinFactNeighborX="-8021" custLinFactNeighborY="-3722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518CCB-97E1-49EB-BB9F-7A60549AE5F4}" type="pres">
      <dgm:prSet presAssocID="{49B9BB86-9398-4CAE-962E-38B3AA78ADAB}" presName="childText" presStyleLbl="revTx" presStyleIdx="0" presStyleCnt="1" custLinFactNeighborY="55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D31E32-EB0C-420F-99A2-1746AC78FAE1}" type="presOf" srcId="{B3C41D6F-E668-4347-A3A2-8A41C3748905}" destId="{66518CCB-97E1-49EB-BB9F-7A60549AE5F4}" srcOrd="0" destOrd="0" presId="urn:microsoft.com/office/officeart/2005/8/layout/vList2"/>
    <dgm:cxn modelId="{B4DE5731-E4C7-4BAB-BA4F-760F8E49E90F}" type="presOf" srcId="{9F29CA6D-52D1-45EC-8DE1-BE15B92D8D9A}" destId="{66518CCB-97E1-49EB-BB9F-7A60549AE5F4}" srcOrd="0" destOrd="2" presId="urn:microsoft.com/office/officeart/2005/8/layout/vList2"/>
    <dgm:cxn modelId="{C70390F4-D5DE-4C2C-B4AF-0E2083A0525A}" type="presOf" srcId="{4F9E8FEF-30C6-4726-8042-1BBF9A3E8E30}" destId="{66518CCB-97E1-49EB-BB9F-7A60549AE5F4}" srcOrd="0" destOrd="1" presId="urn:microsoft.com/office/officeart/2005/8/layout/vList2"/>
    <dgm:cxn modelId="{D8B913D2-9ABA-4297-ACD6-177F6A2F4BA1}" srcId="{49B9BB86-9398-4CAE-962E-38B3AA78ADAB}" destId="{9F29CA6D-52D1-45EC-8DE1-BE15B92D8D9A}" srcOrd="2" destOrd="0" parTransId="{D3C63BED-6916-4ED2-8564-072CCD1511A7}" sibTransId="{12E0537B-3678-466C-A8E3-35378E7C78C4}"/>
    <dgm:cxn modelId="{1BA79AF8-E709-4FDF-BCCF-9DBE6ED82BB9}" srcId="{49B9BB86-9398-4CAE-962E-38B3AA78ADAB}" destId="{4F9E8FEF-30C6-4726-8042-1BBF9A3E8E30}" srcOrd="1" destOrd="0" parTransId="{D5CCE037-612B-467A-AEAC-059CD27876E1}" sibTransId="{2551475C-181A-433D-8888-83E3834C2079}"/>
    <dgm:cxn modelId="{32703D02-EFAB-436E-9654-9428291FA75A}" type="presOf" srcId="{49B9BB86-9398-4CAE-962E-38B3AA78ADAB}" destId="{26AECCE2-24B2-40D1-91DE-7D5899BE95E4}" srcOrd="0" destOrd="0" presId="urn:microsoft.com/office/officeart/2005/8/layout/vList2"/>
    <dgm:cxn modelId="{633E8056-5D51-4F3E-8740-C607ADE3478B}" srcId="{D33D5360-E2BC-4776-A2EF-8B03456879C1}" destId="{49B9BB86-9398-4CAE-962E-38B3AA78ADAB}" srcOrd="0" destOrd="0" parTransId="{4E6B092B-151F-4E8F-BE74-122F8D9BCE39}" sibTransId="{394CE86A-8204-4233-ABBF-0D8BE29EE800}"/>
    <dgm:cxn modelId="{90DB4E92-AB93-423C-9CCC-F1181A588324}" srcId="{49B9BB86-9398-4CAE-962E-38B3AA78ADAB}" destId="{B3C41D6F-E668-4347-A3A2-8A41C3748905}" srcOrd="0" destOrd="0" parTransId="{3F5688A1-C2FD-403C-9DF5-8A0E6019CF0A}" sibTransId="{AD8847DB-2BD2-4715-A2BE-CCC5BA4DAAFF}"/>
    <dgm:cxn modelId="{194F957B-FCEF-45DC-AFA0-E304B2E85CE3}" type="presOf" srcId="{D33D5360-E2BC-4776-A2EF-8B03456879C1}" destId="{233E2DEF-FC26-46C3-871B-EE12CC15E3F3}" srcOrd="0" destOrd="0" presId="urn:microsoft.com/office/officeart/2005/8/layout/vList2"/>
    <dgm:cxn modelId="{80089484-34F8-40B6-BD49-920A50928654}" type="presParOf" srcId="{233E2DEF-FC26-46C3-871B-EE12CC15E3F3}" destId="{26AECCE2-24B2-40D1-91DE-7D5899BE95E4}" srcOrd="0" destOrd="0" presId="urn:microsoft.com/office/officeart/2005/8/layout/vList2"/>
    <dgm:cxn modelId="{4E815833-565D-4BCA-8A07-9099432ABEFF}" type="presParOf" srcId="{233E2DEF-FC26-46C3-871B-EE12CC15E3F3}" destId="{66518CCB-97E1-49EB-BB9F-7A60549AE5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456BDB4-12F2-40D3-B590-C1306AB5AC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7D6D25-2950-4268-8F06-B97CEECB474C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原則得參加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6776FB5-FBC7-4301-832F-AB0F3B608FF0}" type="parTrans" cxnId="{E666AEA3-1B24-48CB-88CF-0B5A016C8E4A}">
      <dgm:prSet custT="1"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FBBFEA15-674F-4674-A9B0-A9024D06DD2D}" type="sibTrans" cxnId="{E666AEA3-1B24-48CB-88CF-0B5A016C8E4A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BCB1FF81-34EC-46EF-89E0-3B5AB06C3921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但宜注意場合及對象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7FAA9E87-6EDB-4BE4-9FC6-9621B23501F8}" type="parTrans" cxnId="{108F94DE-9708-45FB-93D5-793D685009B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BE210756-B062-4CF1-9F64-0E9B2ECBF1E4}" type="sibTrans" cxnId="{108F94DE-9708-45FB-93D5-793D685009BF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2ADDF84F-95A8-4A39-A5FB-03F86E81C88D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例外應避免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91F5848-175D-4812-8AE4-245838083AF5}" type="parTrans" cxnId="{A054EA8D-B445-4F67-9E19-4E8941834F9C}">
      <dgm:prSet custT="1"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6BE179BF-3241-4D30-ABD4-5E2E547C034E}" type="sibTrans" cxnId="{A054EA8D-B445-4F67-9E19-4E8941834F9C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5D7F8E1D-D473-4A62-A494-1F7CDE17D0D2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與職務身分顯不相宜者應避免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770C88F-958B-4C34-83F8-683DC0D79233}" type="parTrans" cxnId="{430FF3E0-27E8-462E-ACD1-7CF92B3B586F}">
      <dgm:prSet custT="1"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E1621C6A-CB11-453C-B5FB-E412106B4435}" type="sibTrans" cxnId="{430FF3E0-27E8-462E-ACD1-7CF92B3B586F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6EABD2AF-4EC9-4F32-ADDC-921A0DBF2A3E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無利害關係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1934AD8-9888-4DE6-82A5-8A0CABC76137}" type="sibTrans" cxnId="{D976A844-CE56-4787-857B-B526DF934B14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E38347E5-2300-48CB-B016-C7A1F21F1CA5}" type="parTrans" cxnId="{D976A844-CE56-4787-857B-B526DF934B14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BA1C1003-3152-4FEB-8E9D-EB92AC46532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因公務需要需經長官同意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3A070161-577E-4ACA-AA49-12FA65D0F3D0}" type="parTrans" cxnId="{57CEF5DC-178E-407B-A9A9-592EF39BE6D2}">
      <dgm:prSet custT="1"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E4FE56CE-E9FB-4C8C-B984-8088A967CAD3}" type="sibTrans" cxnId="{57CEF5DC-178E-407B-A9A9-592EF39BE6D2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A5E20304-BC1E-4840-8264-F9EDE8176070}" type="pres">
      <dgm:prSet presAssocID="{4456BDB4-12F2-40D3-B590-C1306AB5AC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C71FBF-9711-4E64-9C61-4DD8D8B02EE0}" type="pres">
      <dgm:prSet presAssocID="{6EABD2AF-4EC9-4F32-ADDC-921A0DBF2A3E}" presName="root1" presStyleCnt="0"/>
      <dgm:spPr/>
    </dgm:pt>
    <dgm:pt modelId="{A73C5A4F-2C3E-4266-B430-B946580CE1A1}" type="pres">
      <dgm:prSet presAssocID="{6EABD2AF-4EC9-4F32-ADDC-921A0DBF2A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6FB62E-0FC8-430D-BDDE-5E4C5ABBCE52}" type="pres">
      <dgm:prSet presAssocID="{6EABD2AF-4EC9-4F32-ADDC-921A0DBF2A3E}" presName="level2hierChild" presStyleCnt="0"/>
      <dgm:spPr/>
    </dgm:pt>
    <dgm:pt modelId="{9F709107-C9F0-49C3-A3DA-B7A4C2826E3F}" type="pres">
      <dgm:prSet presAssocID="{B6776FB5-FBC7-4301-832F-AB0F3B608FF0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DDD631EB-7EF3-4EA6-8DAB-A9D2BFFB985D}" type="pres">
      <dgm:prSet presAssocID="{B6776FB5-FBC7-4301-832F-AB0F3B608FF0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5CDBEAD-0006-4D8E-9485-58F375A05A85}" type="pres">
      <dgm:prSet presAssocID="{9A7D6D25-2950-4268-8F06-B97CEECB474C}" presName="root2" presStyleCnt="0"/>
      <dgm:spPr/>
    </dgm:pt>
    <dgm:pt modelId="{80C40334-2F49-4750-9652-E4F8D84B2DE4}" type="pres">
      <dgm:prSet presAssocID="{9A7D6D25-2950-4268-8F06-B97CEECB474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0CDD43-6E9F-4961-AC69-DBBE695D55A4}" type="pres">
      <dgm:prSet presAssocID="{9A7D6D25-2950-4268-8F06-B97CEECB474C}" presName="level3hierChild" presStyleCnt="0"/>
      <dgm:spPr/>
    </dgm:pt>
    <dgm:pt modelId="{19728930-1213-4853-8261-CD9002495DCC}" type="pres">
      <dgm:prSet presAssocID="{7FAA9E87-6EDB-4BE4-9FC6-9621B23501F8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132760C7-560F-479E-873A-E5D1B00A1B74}" type="pres">
      <dgm:prSet presAssocID="{7FAA9E87-6EDB-4BE4-9FC6-9621B23501F8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B0113F00-9C4B-43E4-92BD-DB238E6B79A8}" type="pres">
      <dgm:prSet presAssocID="{BCB1FF81-34EC-46EF-89E0-3B5AB06C3921}" presName="root2" presStyleCnt="0"/>
      <dgm:spPr/>
    </dgm:pt>
    <dgm:pt modelId="{F07C6D8C-FD75-448F-B600-C06F36C42D91}" type="pres">
      <dgm:prSet presAssocID="{BCB1FF81-34EC-46EF-89E0-3B5AB06C392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8E0A96-E2D4-4510-9747-5BFE1D823490}" type="pres">
      <dgm:prSet presAssocID="{BCB1FF81-34EC-46EF-89E0-3B5AB06C3921}" presName="level3hierChild" presStyleCnt="0"/>
      <dgm:spPr/>
    </dgm:pt>
    <dgm:pt modelId="{0E4127F3-4229-48AA-9065-C7C7A3B9224E}" type="pres">
      <dgm:prSet presAssocID="{F91F5848-175D-4812-8AE4-245838083AF5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F6E17917-8AF4-42D6-B759-954D8886C94D}" type="pres">
      <dgm:prSet presAssocID="{F91F5848-175D-4812-8AE4-245838083AF5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2B9B830-E89E-49B0-97C2-612C2B07882C}" type="pres">
      <dgm:prSet presAssocID="{2ADDF84F-95A8-4A39-A5FB-03F86E81C88D}" presName="root2" presStyleCnt="0"/>
      <dgm:spPr/>
    </dgm:pt>
    <dgm:pt modelId="{1E19DD94-B190-435E-9D37-B422C5FFF2F2}" type="pres">
      <dgm:prSet presAssocID="{2ADDF84F-95A8-4A39-A5FB-03F86E81C88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1BF28CA-2108-469B-9936-AF06E7CC9B14}" type="pres">
      <dgm:prSet presAssocID="{2ADDF84F-95A8-4A39-A5FB-03F86E81C88D}" presName="level3hierChild" presStyleCnt="0"/>
      <dgm:spPr/>
    </dgm:pt>
    <dgm:pt modelId="{4AF5D1C8-5D42-4CAB-9B80-477FDB0A0095}" type="pres">
      <dgm:prSet presAssocID="{2770C88F-958B-4C34-83F8-683DC0D79233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6AFCB299-FE61-42D3-9747-EDEDAE213CAF}" type="pres">
      <dgm:prSet presAssocID="{2770C88F-958B-4C34-83F8-683DC0D79233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360C50C0-8FD9-4087-AC88-857F701EA4E3}" type="pres">
      <dgm:prSet presAssocID="{5D7F8E1D-D473-4A62-A494-1F7CDE17D0D2}" presName="root2" presStyleCnt="0"/>
      <dgm:spPr/>
    </dgm:pt>
    <dgm:pt modelId="{1C8CEA5D-6CD2-4B7F-BCBF-C6461400A129}" type="pres">
      <dgm:prSet presAssocID="{5D7F8E1D-D473-4A62-A494-1F7CDE17D0D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2541FD-6BA9-46E5-B9B2-4165C0ED581A}" type="pres">
      <dgm:prSet presAssocID="{5D7F8E1D-D473-4A62-A494-1F7CDE17D0D2}" presName="level3hierChild" presStyleCnt="0"/>
      <dgm:spPr/>
    </dgm:pt>
    <dgm:pt modelId="{F963A611-8825-4111-AC4B-DC71C6A07ADE}" type="pres">
      <dgm:prSet presAssocID="{3A070161-577E-4ACA-AA49-12FA65D0F3D0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D8625AA7-E3AB-404E-81DB-83A9ABA95806}" type="pres">
      <dgm:prSet presAssocID="{3A070161-577E-4ACA-AA49-12FA65D0F3D0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8721646C-0372-474F-8CBC-6D9FF3112F83}" type="pres">
      <dgm:prSet presAssocID="{BA1C1003-3152-4FEB-8E9D-EB92AC465328}" presName="root2" presStyleCnt="0"/>
      <dgm:spPr/>
    </dgm:pt>
    <dgm:pt modelId="{7D366E29-DD2E-4CF9-A269-428385DAADE3}" type="pres">
      <dgm:prSet presAssocID="{BA1C1003-3152-4FEB-8E9D-EB92AC46532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B990DA-FA4B-42CA-9DF5-66B57AD24345}" type="pres">
      <dgm:prSet presAssocID="{BA1C1003-3152-4FEB-8E9D-EB92AC465328}" presName="level3hierChild" presStyleCnt="0"/>
      <dgm:spPr/>
    </dgm:pt>
  </dgm:ptLst>
  <dgm:cxnLst>
    <dgm:cxn modelId="{7EE908F1-98B7-433A-A258-AFDB370D019C}" type="presOf" srcId="{6EABD2AF-4EC9-4F32-ADDC-921A0DBF2A3E}" destId="{A73C5A4F-2C3E-4266-B430-B946580CE1A1}" srcOrd="0" destOrd="0" presId="urn:microsoft.com/office/officeart/2005/8/layout/hierarchy2"/>
    <dgm:cxn modelId="{65146906-501A-43A3-ACEC-888EEC2D0966}" type="presOf" srcId="{2770C88F-958B-4C34-83F8-683DC0D79233}" destId="{6AFCB299-FE61-42D3-9747-EDEDAE213CAF}" srcOrd="1" destOrd="0" presId="urn:microsoft.com/office/officeart/2005/8/layout/hierarchy2"/>
    <dgm:cxn modelId="{9567AEB9-2C3B-44E5-AB63-9CDF9ADA2C86}" type="presOf" srcId="{F91F5848-175D-4812-8AE4-245838083AF5}" destId="{0E4127F3-4229-48AA-9065-C7C7A3B9224E}" srcOrd="0" destOrd="0" presId="urn:microsoft.com/office/officeart/2005/8/layout/hierarchy2"/>
    <dgm:cxn modelId="{ECC1E024-6CE2-40AB-AFE5-BAA2106F72B7}" type="presOf" srcId="{B6776FB5-FBC7-4301-832F-AB0F3B608FF0}" destId="{9F709107-C9F0-49C3-A3DA-B7A4C2826E3F}" srcOrd="0" destOrd="0" presId="urn:microsoft.com/office/officeart/2005/8/layout/hierarchy2"/>
    <dgm:cxn modelId="{0FF122DC-9A5D-4E2B-9914-45AD5D0C58F9}" type="presOf" srcId="{3A070161-577E-4ACA-AA49-12FA65D0F3D0}" destId="{D8625AA7-E3AB-404E-81DB-83A9ABA95806}" srcOrd="1" destOrd="0" presId="urn:microsoft.com/office/officeart/2005/8/layout/hierarchy2"/>
    <dgm:cxn modelId="{B15411C0-3795-45AF-804F-6A85B979B668}" type="presOf" srcId="{BA1C1003-3152-4FEB-8E9D-EB92AC465328}" destId="{7D366E29-DD2E-4CF9-A269-428385DAADE3}" srcOrd="0" destOrd="0" presId="urn:microsoft.com/office/officeart/2005/8/layout/hierarchy2"/>
    <dgm:cxn modelId="{DFB040C8-C818-4C5F-9934-621BD290BDAE}" type="presOf" srcId="{3A070161-577E-4ACA-AA49-12FA65D0F3D0}" destId="{F963A611-8825-4111-AC4B-DC71C6A07ADE}" srcOrd="0" destOrd="0" presId="urn:microsoft.com/office/officeart/2005/8/layout/hierarchy2"/>
    <dgm:cxn modelId="{57CEF5DC-178E-407B-A9A9-592EF39BE6D2}" srcId="{2ADDF84F-95A8-4A39-A5FB-03F86E81C88D}" destId="{BA1C1003-3152-4FEB-8E9D-EB92AC465328}" srcOrd="1" destOrd="0" parTransId="{3A070161-577E-4ACA-AA49-12FA65D0F3D0}" sibTransId="{E4FE56CE-E9FB-4C8C-B984-8088A967CAD3}"/>
    <dgm:cxn modelId="{357205DF-A6C0-43B6-8C6A-4F6C591935B9}" type="presOf" srcId="{F91F5848-175D-4812-8AE4-245838083AF5}" destId="{F6E17917-8AF4-42D6-B759-954D8886C94D}" srcOrd="1" destOrd="0" presId="urn:microsoft.com/office/officeart/2005/8/layout/hierarchy2"/>
    <dgm:cxn modelId="{54EDA45E-FE33-4050-B535-672F4817D625}" type="presOf" srcId="{7FAA9E87-6EDB-4BE4-9FC6-9621B23501F8}" destId="{132760C7-560F-479E-873A-E5D1B00A1B74}" srcOrd="1" destOrd="0" presId="urn:microsoft.com/office/officeart/2005/8/layout/hierarchy2"/>
    <dgm:cxn modelId="{FFCADF6C-6288-4192-AAF0-5806CC2A3BDE}" type="presOf" srcId="{7FAA9E87-6EDB-4BE4-9FC6-9621B23501F8}" destId="{19728930-1213-4853-8261-CD9002495DCC}" srcOrd="0" destOrd="0" presId="urn:microsoft.com/office/officeart/2005/8/layout/hierarchy2"/>
    <dgm:cxn modelId="{B279C9E7-8850-4A85-8460-1E4FEF64DF59}" type="presOf" srcId="{5D7F8E1D-D473-4A62-A494-1F7CDE17D0D2}" destId="{1C8CEA5D-6CD2-4B7F-BCBF-C6461400A129}" srcOrd="0" destOrd="0" presId="urn:microsoft.com/office/officeart/2005/8/layout/hierarchy2"/>
    <dgm:cxn modelId="{576066BE-A073-4AA0-9D68-D9102104899E}" type="presOf" srcId="{BCB1FF81-34EC-46EF-89E0-3B5AB06C3921}" destId="{F07C6D8C-FD75-448F-B600-C06F36C42D91}" srcOrd="0" destOrd="0" presId="urn:microsoft.com/office/officeart/2005/8/layout/hierarchy2"/>
    <dgm:cxn modelId="{2E654EB3-AE41-4197-91C1-B5DCBEAA8132}" type="presOf" srcId="{2ADDF84F-95A8-4A39-A5FB-03F86E81C88D}" destId="{1E19DD94-B190-435E-9D37-B422C5FFF2F2}" srcOrd="0" destOrd="0" presId="urn:microsoft.com/office/officeart/2005/8/layout/hierarchy2"/>
    <dgm:cxn modelId="{430FF3E0-27E8-462E-ACD1-7CF92B3B586F}" srcId="{2ADDF84F-95A8-4A39-A5FB-03F86E81C88D}" destId="{5D7F8E1D-D473-4A62-A494-1F7CDE17D0D2}" srcOrd="0" destOrd="0" parTransId="{2770C88F-958B-4C34-83F8-683DC0D79233}" sibTransId="{E1621C6A-CB11-453C-B5FB-E412106B4435}"/>
    <dgm:cxn modelId="{A40128AF-1684-401B-8CA2-4B69D82B46E6}" type="presOf" srcId="{4456BDB4-12F2-40D3-B590-C1306AB5AC99}" destId="{A5E20304-BC1E-4840-8264-F9EDE8176070}" srcOrd="0" destOrd="0" presId="urn:microsoft.com/office/officeart/2005/8/layout/hierarchy2"/>
    <dgm:cxn modelId="{57858D2E-5322-4FA6-9CAF-D3279604146C}" type="presOf" srcId="{9A7D6D25-2950-4268-8F06-B97CEECB474C}" destId="{80C40334-2F49-4750-9652-E4F8D84B2DE4}" srcOrd="0" destOrd="0" presId="urn:microsoft.com/office/officeart/2005/8/layout/hierarchy2"/>
    <dgm:cxn modelId="{DF1B38FF-186D-4A77-8C47-88A40EC6BCFB}" type="presOf" srcId="{2770C88F-958B-4C34-83F8-683DC0D79233}" destId="{4AF5D1C8-5D42-4CAB-9B80-477FDB0A0095}" srcOrd="0" destOrd="0" presId="urn:microsoft.com/office/officeart/2005/8/layout/hierarchy2"/>
    <dgm:cxn modelId="{E666AEA3-1B24-48CB-88CF-0B5A016C8E4A}" srcId="{6EABD2AF-4EC9-4F32-ADDC-921A0DBF2A3E}" destId="{9A7D6D25-2950-4268-8F06-B97CEECB474C}" srcOrd="0" destOrd="0" parTransId="{B6776FB5-FBC7-4301-832F-AB0F3B608FF0}" sibTransId="{FBBFEA15-674F-4674-A9B0-A9024D06DD2D}"/>
    <dgm:cxn modelId="{108F94DE-9708-45FB-93D5-793D685009BF}" srcId="{9A7D6D25-2950-4268-8F06-B97CEECB474C}" destId="{BCB1FF81-34EC-46EF-89E0-3B5AB06C3921}" srcOrd="0" destOrd="0" parTransId="{7FAA9E87-6EDB-4BE4-9FC6-9621B23501F8}" sibTransId="{BE210756-B062-4CF1-9F64-0E9B2ECBF1E4}"/>
    <dgm:cxn modelId="{70D24F7B-DA7D-4ED2-8EA5-5C463CA2EC83}" type="presOf" srcId="{B6776FB5-FBC7-4301-832F-AB0F3B608FF0}" destId="{DDD631EB-7EF3-4EA6-8DAB-A9D2BFFB985D}" srcOrd="1" destOrd="0" presId="urn:microsoft.com/office/officeart/2005/8/layout/hierarchy2"/>
    <dgm:cxn modelId="{D976A844-CE56-4787-857B-B526DF934B14}" srcId="{4456BDB4-12F2-40D3-B590-C1306AB5AC99}" destId="{6EABD2AF-4EC9-4F32-ADDC-921A0DBF2A3E}" srcOrd="0" destOrd="0" parTransId="{E38347E5-2300-48CB-B016-C7A1F21F1CA5}" sibTransId="{61934AD8-9888-4DE6-82A5-8A0CABC76137}"/>
    <dgm:cxn modelId="{A054EA8D-B445-4F67-9E19-4E8941834F9C}" srcId="{6EABD2AF-4EC9-4F32-ADDC-921A0DBF2A3E}" destId="{2ADDF84F-95A8-4A39-A5FB-03F86E81C88D}" srcOrd="1" destOrd="0" parTransId="{F91F5848-175D-4812-8AE4-245838083AF5}" sibTransId="{6BE179BF-3241-4D30-ABD4-5E2E547C034E}"/>
    <dgm:cxn modelId="{F17753C8-7495-4925-8A9B-AE25AA98E2C1}" type="presParOf" srcId="{A5E20304-BC1E-4840-8264-F9EDE8176070}" destId="{E7C71FBF-9711-4E64-9C61-4DD8D8B02EE0}" srcOrd="0" destOrd="0" presId="urn:microsoft.com/office/officeart/2005/8/layout/hierarchy2"/>
    <dgm:cxn modelId="{5FED2EEE-9851-43DE-81A9-4A9A37EDDB6F}" type="presParOf" srcId="{E7C71FBF-9711-4E64-9C61-4DD8D8B02EE0}" destId="{A73C5A4F-2C3E-4266-B430-B946580CE1A1}" srcOrd="0" destOrd="0" presId="urn:microsoft.com/office/officeart/2005/8/layout/hierarchy2"/>
    <dgm:cxn modelId="{62A92F30-F4BC-42CB-B48D-0F8AAD968C32}" type="presParOf" srcId="{E7C71FBF-9711-4E64-9C61-4DD8D8B02EE0}" destId="{966FB62E-0FC8-430D-BDDE-5E4C5ABBCE52}" srcOrd="1" destOrd="0" presId="urn:microsoft.com/office/officeart/2005/8/layout/hierarchy2"/>
    <dgm:cxn modelId="{61D19C2F-8D0E-468B-8A69-613E4ED107EA}" type="presParOf" srcId="{966FB62E-0FC8-430D-BDDE-5E4C5ABBCE52}" destId="{9F709107-C9F0-49C3-A3DA-B7A4C2826E3F}" srcOrd="0" destOrd="0" presId="urn:microsoft.com/office/officeart/2005/8/layout/hierarchy2"/>
    <dgm:cxn modelId="{E809DA5B-3FAD-4BF2-B65B-763068F2A9AD}" type="presParOf" srcId="{9F709107-C9F0-49C3-A3DA-B7A4C2826E3F}" destId="{DDD631EB-7EF3-4EA6-8DAB-A9D2BFFB985D}" srcOrd="0" destOrd="0" presId="urn:microsoft.com/office/officeart/2005/8/layout/hierarchy2"/>
    <dgm:cxn modelId="{D35BFEDC-28A8-4917-B57A-0D235138F4AD}" type="presParOf" srcId="{966FB62E-0FC8-430D-BDDE-5E4C5ABBCE52}" destId="{75CDBEAD-0006-4D8E-9485-58F375A05A85}" srcOrd="1" destOrd="0" presId="urn:microsoft.com/office/officeart/2005/8/layout/hierarchy2"/>
    <dgm:cxn modelId="{C030B504-CE32-4C90-ADBF-73CBD440B59B}" type="presParOf" srcId="{75CDBEAD-0006-4D8E-9485-58F375A05A85}" destId="{80C40334-2F49-4750-9652-E4F8D84B2DE4}" srcOrd="0" destOrd="0" presId="urn:microsoft.com/office/officeart/2005/8/layout/hierarchy2"/>
    <dgm:cxn modelId="{0A023A0E-B519-4F75-A61A-C4FC2F4A786C}" type="presParOf" srcId="{75CDBEAD-0006-4D8E-9485-58F375A05A85}" destId="{A90CDD43-6E9F-4961-AC69-DBBE695D55A4}" srcOrd="1" destOrd="0" presId="urn:microsoft.com/office/officeart/2005/8/layout/hierarchy2"/>
    <dgm:cxn modelId="{4E6AFEF2-39E6-499A-83AB-169F75D9B8B4}" type="presParOf" srcId="{A90CDD43-6E9F-4961-AC69-DBBE695D55A4}" destId="{19728930-1213-4853-8261-CD9002495DCC}" srcOrd="0" destOrd="0" presId="urn:microsoft.com/office/officeart/2005/8/layout/hierarchy2"/>
    <dgm:cxn modelId="{B56A474D-31E9-447C-9870-D9B506EB2F44}" type="presParOf" srcId="{19728930-1213-4853-8261-CD9002495DCC}" destId="{132760C7-560F-479E-873A-E5D1B00A1B74}" srcOrd="0" destOrd="0" presId="urn:microsoft.com/office/officeart/2005/8/layout/hierarchy2"/>
    <dgm:cxn modelId="{4D674E98-4D55-4C97-975E-4C1387325E2C}" type="presParOf" srcId="{A90CDD43-6E9F-4961-AC69-DBBE695D55A4}" destId="{B0113F00-9C4B-43E4-92BD-DB238E6B79A8}" srcOrd="1" destOrd="0" presId="urn:microsoft.com/office/officeart/2005/8/layout/hierarchy2"/>
    <dgm:cxn modelId="{F982CFBE-FC01-43D3-8551-9C306D27AFFB}" type="presParOf" srcId="{B0113F00-9C4B-43E4-92BD-DB238E6B79A8}" destId="{F07C6D8C-FD75-448F-B600-C06F36C42D91}" srcOrd="0" destOrd="0" presId="urn:microsoft.com/office/officeart/2005/8/layout/hierarchy2"/>
    <dgm:cxn modelId="{0CC811C7-65C2-4ACE-A402-FE310870A7F6}" type="presParOf" srcId="{B0113F00-9C4B-43E4-92BD-DB238E6B79A8}" destId="{048E0A96-E2D4-4510-9747-5BFE1D823490}" srcOrd="1" destOrd="0" presId="urn:microsoft.com/office/officeart/2005/8/layout/hierarchy2"/>
    <dgm:cxn modelId="{C25B3217-33A8-4300-8787-DA613212D86E}" type="presParOf" srcId="{966FB62E-0FC8-430D-BDDE-5E4C5ABBCE52}" destId="{0E4127F3-4229-48AA-9065-C7C7A3B9224E}" srcOrd="2" destOrd="0" presId="urn:microsoft.com/office/officeart/2005/8/layout/hierarchy2"/>
    <dgm:cxn modelId="{F69AFD6C-29A6-4613-9575-09E9F03F0B73}" type="presParOf" srcId="{0E4127F3-4229-48AA-9065-C7C7A3B9224E}" destId="{F6E17917-8AF4-42D6-B759-954D8886C94D}" srcOrd="0" destOrd="0" presId="urn:microsoft.com/office/officeart/2005/8/layout/hierarchy2"/>
    <dgm:cxn modelId="{41F436BA-C47E-45D8-87E1-0DA4E9EF1250}" type="presParOf" srcId="{966FB62E-0FC8-430D-BDDE-5E4C5ABBCE52}" destId="{02B9B830-E89E-49B0-97C2-612C2B07882C}" srcOrd="3" destOrd="0" presId="urn:microsoft.com/office/officeart/2005/8/layout/hierarchy2"/>
    <dgm:cxn modelId="{EA684E9E-3D3E-4754-86C9-9791D7D3F7BF}" type="presParOf" srcId="{02B9B830-E89E-49B0-97C2-612C2B07882C}" destId="{1E19DD94-B190-435E-9D37-B422C5FFF2F2}" srcOrd="0" destOrd="0" presId="urn:microsoft.com/office/officeart/2005/8/layout/hierarchy2"/>
    <dgm:cxn modelId="{61893E99-1970-41E2-BEE7-8E2721272747}" type="presParOf" srcId="{02B9B830-E89E-49B0-97C2-612C2B07882C}" destId="{21BF28CA-2108-469B-9936-AF06E7CC9B14}" srcOrd="1" destOrd="0" presId="urn:microsoft.com/office/officeart/2005/8/layout/hierarchy2"/>
    <dgm:cxn modelId="{AC7CF4E9-7A2C-420C-A019-C33650C6D787}" type="presParOf" srcId="{21BF28CA-2108-469B-9936-AF06E7CC9B14}" destId="{4AF5D1C8-5D42-4CAB-9B80-477FDB0A0095}" srcOrd="0" destOrd="0" presId="urn:microsoft.com/office/officeart/2005/8/layout/hierarchy2"/>
    <dgm:cxn modelId="{018059C2-E172-478B-817B-60AF0CFD9F5A}" type="presParOf" srcId="{4AF5D1C8-5D42-4CAB-9B80-477FDB0A0095}" destId="{6AFCB299-FE61-42D3-9747-EDEDAE213CAF}" srcOrd="0" destOrd="0" presId="urn:microsoft.com/office/officeart/2005/8/layout/hierarchy2"/>
    <dgm:cxn modelId="{E48BE543-7975-4187-B87D-79ACF8A91228}" type="presParOf" srcId="{21BF28CA-2108-469B-9936-AF06E7CC9B14}" destId="{360C50C0-8FD9-4087-AC88-857F701EA4E3}" srcOrd="1" destOrd="0" presId="urn:microsoft.com/office/officeart/2005/8/layout/hierarchy2"/>
    <dgm:cxn modelId="{8C6BACFE-E29B-4DA1-A20D-B70E9B3070CC}" type="presParOf" srcId="{360C50C0-8FD9-4087-AC88-857F701EA4E3}" destId="{1C8CEA5D-6CD2-4B7F-BCBF-C6461400A129}" srcOrd="0" destOrd="0" presId="urn:microsoft.com/office/officeart/2005/8/layout/hierarchy2"/>
    <dgm:cxn modelId="{7B42D32F-3A15-402D-AF8C-6AC8D31B0B3A}" type="presParOf" srcId="{360C50C0-8FD9-4087-AC88-857F701EA4E3}" destId="{B22541FD-6BA9-46E5-B9B2-4165C0ED581A}" srcOrd="1" destOrd="0" presId="urn:microsoft.com/office/officeart/2005/8/layout/hierarchy2"/>
    <dgm:cxn modelId="{47702CA7-5F55-47B8-A8CC-87CE173BA9B5}" type="presParOf" srcId="{21BF28CA-2108-469B-9936-AF06E7CC9B14}" destId="{F963A611-8825-4111-AC4B-DC71C6A07ADE}" srcOrd="2" destOrd="0" presId="urn:microsoft.com/office/officeart/2005/8/layout/hierarchy2"/>
    <dgm:cxn modelId="{99ECA69C-36ED-4D20-A00A-F946CE931A77}" type="presParOf" srcId="{F963A611-8825-4111-AC4B-DC71C6A07ADE}" destId="{D8625AA7-E3AB-404E-81DB-83A9ABA95806}" srcOrd="0" destOrd="0" presId="urn:microsoft.com/office/officeart/2005/8/layout/hierarchy2"/>
    <dgm:cxn modelId="{B70AE1E3-F3AB-4B55-B816-B4ED450FD691}" type="presParOf" srcId="{21BF28CA-2108-469B-9936-AF06E7CC9B14}" destId="{8721646C-0372-474F-8CBC-6D9FF3112F83}" srcOrd="3" destOrd="0" presId="urn:microsoft.com/office/officeart/2005/8/layout/hierarchy2"/>
    <dgm:cxn modelId="{8D4E74B3-CC69-4A0E-981F-9DE596CB9A34}" type="presParOf" srcId="{8721646C-0372-474F-8CBC-6D9FF3112F83}" destId="{7D366E29-DD2E-4CF9-A269-428385DAADE3}" srcOrd="0" destOrd="0" presId="urn:microsoft.com/office/officeart/2005/8/layout/hierarchy2"/>
    <dgm:cxn modelId="{0025CC05-93FA-4448-A3FD-882B2EA8ECFD}" type="presParOf" srcId="{8721646C-0372-474F-8CBC-6D9FF3112F83}" destId="{F1B990DA-FA4B-42CA-9DF5-66B57AD243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456BDB4-12F2-40D3-B590-C1306AB5AC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7D6D25-2950-4268-8F06-B97CEECB474C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原則不得參加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6776FB5-FBC7-4301-832F-AB0F3B608FF0}" type="parTrans" cxnId="{E666AEA3-1B24-48CB-88CF-0B5A016C8E4A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FBBFEA15-674F-4674-A9B0-A9024D06DD2D}" type="sibTrans" cxnId="{E666AEA3-1B24-48CB-88CF-0B5A016C8E4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2ADDF84F-95A8-4A39-A5FB-03F86E81C88D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公物禮儀確有必要參加</a:t>
          </a:r>
          <a:endParaRPr lang="en-US" altLang="zh-TW" sz="2400" b="1" dirty="0" smtClean="0">
            <a:latin typeface="微軟正黑體" pitchFamily="34" charset="-120"/>
            <a:ea typeface="微軟正黑體" pitchFamily="34" charset="-120"/>
          </a:endParaRPr>
        </a:p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民俗節慶公開活動，且邀請一般人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91F5848-175D-4812-8AE4-245838083AF5}" type="parTrans" cxnId="{A054EA8D-B445-4F67-9E19-4E8941834F9C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BE179BF-3241-4D30-ABD4-5E2E547C034E}" type="sibTrans" cxnId="{A054EA8D-B445-4F67-9E19-4E8941834F9C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5D7F8E1D-D473-4A62-A494-1F7CDE17D0D2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應事先填寫登錄表，簽報長官核准並知會政風機構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登錄後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始得為之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770C88F-958B-4C34-83F8-683DC0D79233}" type="parTrans" cxnId="{430FF3E0-27E8-462E-ACD1-7CF92B3B586F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1621C6A-CB11-453C-B5FB-E412106B4435}" type="sibTrans" cxnId="{430FF3E0-27E8-462E-ACD1-7CF92B3B586F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EABD2AF-4EC9-4F32-ADDC-921A0DBF2A3E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有利害關係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1934AD8-9888-4DE6-82A5-8A0CABC76137}" type="sibTrans" cxnId="{D976A844-CE56-4787-857B-B526DF934B14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38347E5-2300-48CB-B016-C7A1F21F1CA5}" type="parTrans" cxnId="{D976A844-CE56-4787-857B-B526DF934B14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C3CE2C68-E17A-4F31-9183-A01AA258FE1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長官獎勵慰問</a:t>
          </a:r>
          <a:endParaRPr lang="en-US" altLang="zh-TW" sz="2400" b="1" dirty="0" smtClean="0">
            <a:latin typeface="微軟正黑體" pitchFamily="34" charset="-120"/>
            <a:ea typeface="微軟正黑體" pitchFamily="34" charset="-120"/>
          </a:endParaRPr>
        </a:p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因訂結婚、生育、喬遷退休、本人配偶傷病死亡，市價不超過正常社交禮俗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7631134C-EC5B-4A6D-AE06-081041B5D465}" type="parTrans" cxnId="{BD3B004E-829C-4137-8231-A91270464A88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FB8BB352-277C-4C8C-9A22-3E50A48B8AB3}" type="sibTrans" cxnId="{BD3B004E-829C-4137-8231-A91270464A88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299CCCAD-1FC9-469F-A519-A34B2E21974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無須簽報知會即可參加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C0CDB789-E0DD-4837-936F-E22B101195B5}" type="parTrans" cxnId="{AE44D2CF-AD1E-46FA-9842-74FBEB1816F9}">
      <dgm:prSet custT="1"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1D60E02C-C2E2-47B1-948E-5AD7000FD04E}" type="sibTrans" cxnId="{AE44D2CF-AD1E-46FA-9842-74FBEB1816F9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A5E20304-BC1E-4840-8264-F9EDE8176070}" type="pres">
      <dgm:prSet presAssocID="{4456BDB4-12F2-40D3-B590-C1306AB5AC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C71FBF-9711-4E64-9C61-4DD8D8B02EE0}" type="pres">
      <dgm:prSet presAssocID="{6EABD2AF-4EC9-4F32-ADDC-921A0DBF2A3E}" presName="root1" presStyleCnt="0"/>
      <dgm:spPr/>
    </dgm:pt>
    <dgm:pt modelId="{A73C5A4F-2C3E-4266-B430-B946580CE1A1}" type="pres">
      <dgm:prSet presAssocID="{6EABD2AF-4EC9-4F32-ADDC-921A0DBF2A3E}" presName="LevelOneTextNode" presStyleLbl="node0" presStyleIdx="0" presStyleCnt="1" custLinFactNeighborX="-36599" custLinFactNeighborY="-31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6FB62E-0FC8-430D-BDDE-5E4C5ABBCE52}" type="pres">
      <dgm:prSet presAssocID="{6EABD2AF-4EC9-4F32-ADDC-921A0DBF2A3E}" presName="level2hierChild" presStyleCnt="0"/>
      <dgm:spPr/>
    </dgm:pt>
    <dgm:pt modelId="{9F709107-C9F0-49C3-A3DA-B7A4C2826E3F}" type="pres">
      <dgm:prSet presAssocID="{B6776FB5-FBC7-4301-832F-AB0F3B608FF0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DDD631EB-7EF3-4EA6-8DAB-A9D2BFFB985D}" type="pres">
      <dgm:prSet presAssocID="{B6776FB5-FBC7-4301-832F-AB0F3B608FF0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75CDBEAD-0006-4D8E-9485-58F375A05A85}" type="pres">
      <dgm:prSet presAssocID="{9A7D6D25-2950-4268-8F06-B97CEECB474C}" presName="root2" presStyleCnt="0"/>
      <dgm:spPr/>
    </dgm:pt>
    <dgm:pt modelId="{80C40334-2F49-4750-9652-E4F8D84B2DE4}" type="pres">
      <dgm:prSet presAssocID="{9A7D6D25-2950-4268-8F06-B97CEECB474C}" presName="LevelTwoTextNode" presStyleLbl="node2" presStyleIdx="0" presStyleCnt="3" custScaleX="127425" custScaleY="50140" custLinFactNeighborX="-34304" custLinFactNeighborY="27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0CDD43-6E9F-4961-AC69-DBBE695D55A4}" type="pres">
      <dgm:prSet presAssocID="{9A7D6D25-2950-4268-8F06-B97CEECB474C}" presName="level3hierChild" presStyleCnt="0"/>
      <dgm:spPr/>
    </dgm:pt>
    <dgm:pt modelId="{0E4127F3-4229-48AA-9065-C7C7A3B9224E}" type="pres">
      <dgm:prSet presAssocID="{F91F5848-175D-4812-8AE4-245838083AF5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F6E17917-8AF4-42D6-B759-954D8886C94D}" type="pres">
      <dgm:prSet presAssocID="{F91F5848-175D-4812-8AE4-245838083AF5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02B9B830-E89E-49B0-97C2-612C2B07882C}" type="pres">
      <dgm:prSet presAssocID="{2ADDF84F-95A8-4A39-A5FB-03F86E81C88D}" presName="root2" presStyleCnt="0"/>
      <dgm:spPr/>
    </dgm:pt>
    <dgm:pt modelId="{1E19DD94-B190-435E-9D37-B422C5FFF2F2}" type="pres">
      <dgm:prSet presAssocID="{2ADDF84F-95A8-4A39-A5FB-03F86E81C88D}" presName="LevelTwoTextNode" presStyleLbl="node2" presStyleIdx="1" presStyleCnt="3" custScaleX="164500" custScaleY="179386" custLinFactNeighborX="-23900" custLinFactNeighborY="198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1BF28CA-2108-469B-9936-AF06E7CC9B14}" type="pres">
      <dgm:prSet presAssocID="{2ADDF84F-95A8-4A39-A5FB-03F86E81C88D}" presName="level3hierChild" presStyleCnt="0"/>
      <dgm:spPr/>
    </dgm:pt>
    <dgm:pt modelId="{4AF5D1C8-5D42-4CAB-9B80-477FDB0A0095}" type="pres">
      <dgm:prSet presAssocID="{2770C88F-958B-4C34-83F8-683DC0D79233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6AFCB299-FE61-42D3-9747-EDEDAE213CAF}" type="pres">
      <dgm:prSet presAssocID="{2770C88F-958B-4C34-83F8-683DC0D79233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360C50C0-8FD9-4087-AC88-857F701EA4E3}" type="pres">
      <dgm:prSet presAssocID="{5D7F8E1D-D473-4A62-A494-1F7CDE17D0D2}" presName="root2" presStyleCnt="0"/>
      <dgm:spPr/>
    </dgm:pt>
    <dgm:pt modelId="{1C8CEA5D-6CD2-4B7F-BCBF-C6461400A129}" type="pres">
      <dgm:prSet presAssocID="{5D7F8E1D-D473-4A62-A494-1F7CDE17D0D2}" presName="LevelTwoTextNode" presStyleLbl="node3" presStyleIdx="0" presStyleCnt="2" custScaleX="156000" custScaleY="229093" custLinFactNeighborX="-3608" custLinFactNeighborY="721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2541FD-6BA9-46E5-B9B2-4165C0ED581A}" type="pres">
      <dgm:prSet presAssocID="{5D7F8E1D-D473-4A62-A494-1F7CDE17D0D2}" presName="level3hierChild" presStyleCnt="0"/>
      <dgm:spPr/>
    </dgm:pt>
    <dgm:pt modelId="{C7463050-6470-4164-A3E3-6D983A8278C6}" type="pres">
      <dgm:prSet presAssocID="{7631134C-EC5B-4A6D-AE06-081041B5D465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D004C93E-F85B-4075-A4B0-25F93A0741BD}" type="pres">
      <dgm:prSet presAssocID="{7631134C-EC5B-4A6D-AE06-081041B5D465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7C642123-77FC-497C-A199-44EBCCDEC18E}" type="pres">
      <dgm:prSet presAssocID="{C3CE2C68-E17A-4F31-9183-A01AA258FE13}" presName="root2" presStyleCnt="0"/>
      <dgm:spPr/>
    </dgm:pt>
    <dgm:pt modelId="{9F3C0665-D85B-40EE-B9BD-9D1DDB8A6DB1}" type="pres">
      <dgm:prSet presAssocID="{C3CE2C68-E17A-4F31-9183-A01AA258FE13}" presName="LevelTwoTextNode" presStyleLbl="node2" presStyleIdx="2" presStyleCnt="3" custScaleX="211028" custScaleY="199306" custLinFactNeighborX="-24468" custLinFactNeighborY="35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280049-1E0D-4ACB-BBB9-1F3B07DB7F14}" type="pres">
      <dgm:prSet presAssocID="{C3CE2C68-E17A-4F31-9183-A01AA258FE13}" presName="level3hierChild" presStyleCnt="0"/>
      <dgm:spPr/>
    </dgm:pt>
    <dgm:pt modelId="{9533D3DB-7CA8-4579-99EC-033258531581}" type="pres">
      <dgm:prSet presAssocID="{C0CDB789-E0DD-4837-936F-E22B101195B5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29D6F9F1-EB6A-4C35-9BD0-5D4FDD3A75A0}" type="pres">
      <dgm:prSet presAssocID="{C0CDB789-E0DD-4837-936F-E22B101195B5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6E96DA1B-2969-4F11-9633-7FD6CD31BB35}" type="pres">
      <dgm:prSet presAssocID="{299CCCAD-1FC9-469F-A519-A34B2E219746}" presName="root2" presStyleCnt="0"/>
      <dgm:spPr/>
    </dgm:pt>
    <dgm:pt modelId="{DDBD7085-815B-4EF6-8111-1B444D7B0CFB}" type="pres">
      <dgm:prSet presAssocID="{299CCCAD-1FC9-469F-A519-A34B2E219746}" presName="LevelTwoTextNode" presStyleLbl="node3" presStyleIdx="1" presStyleCnt="2" custLinFactNeighborX="-131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D06ABD-A4A9-4A81-BE56-926F202C38E2}" type="pres">
      <dgm:prSet presAssocID="{299CCCAD-1FC9-469F-A519-A34B2E219746}" presName="level3hierChild" presStyleCnt="0"/>
      <dgm:spPr/>
    </dgm:pt>
  </dgm:ptLst>
  <dgm:cxnLst>
    <dgm:cxn modelId="{E080F206-A1FC-43A7-8385-EB5019A2F388}" type="presOf" srcId="{7631134C-EC5B-4A6D-AE06-081041B5D465}" destId="{C7463050-6470-4164-A3E3-6D983A8278C6}" srcOrd="0" destOrd="0" presId="urn:microsoft.com/office/officeart/2005/8/layout/hierarchy2"/>
    <dgm:cxn modelId="{AE44D2CF-AD1E-46FA-9842-74FBEB1816F9}" srcId="{C3CE2C68-E17A-4F31-9183-A01AA258FE13}" destId="{299CCCAD-1FC9-469F-A519-A34B2E219746}" srcOrd="0" destOrd="0" parTransId="{C0CDB789-E0DD-4837-936F-E22B101195B5}" sibTransId="{1D60E02C-C2E2-47B1-948E-5AD7000FD04E}"/>
    <dgm:cxn modelId="{0B26ECB9-137B-4FCB-A981-FFB73585C0AD}" type="presOf" srcId="{299CCCAD-1FC9-469F-A519-A34B2E219746}" destId="{DDBD7085-815B-4EF6-8111-1B444D7B0CFB}" srcOrd="0" destOrd="0" presId="urn:microsoft.com/office/officeart/2005/8/layout/hierarchy2"/>
    <dgm:cxn modelId="{3DEA032C-5615-4D4D-AA6D-D2FAAB9F3D09}" type="presOf" srcId="{9A7D6D25-2950-4268-8F06-B97CEECB474C}" destId="{80C40334-2F49-4750-9652-E4F8D84B2DE4}" srcOrd="0" destOrd="0" presId="urn:microsoft.com/office/officeart/2005/8/layout/hierarchy2"/>
    <dgm:cxn modelId="{EED774AB-6A1B-4092-876C-8F156BED21C0}" type="presOf" srcId="{7631134C-EC5B-4A6D-AE06-081041B5D465}" destId="{D004C93E-F85B-4075-A4B0-25F93A0741BD}" srcOrd="1" destOrd="0" presId="urn:microsoft.com/office/officeart/2005/8/layout/hierarchy2"/>
    <dgm:cxn modelId="{936AE80A-23E6-4DA5-9C8F-7293EBA71A6D}" type="presOf" srcId="{2770C88F-958B-4C34-83F8-683DC0D79233}" destId="{6AFCB299-FE61-42D3-9747-EDEDAE213CAF}" srcOrd="1" destOrd="0" presId="urn:microsoft.com/office/officeart/2005/8/layout/hierarchy2"/>
    <dgm:cxn modelId="{79620138-E1BA-451A-8A10-A6D70A06C7F0}" type="presOf" srcId="{C0CDB789-E0DD-4837-936F-E22B101195B5}" destId="{9533D3DB-7CA8-4579-99EC-033258531581}" srcOrd="0" destOrd="0" presId="urn:microsoft.com/office/officeart/2005/8/layout/hierarchy2"/>
    <dgm:cxn modelId="{FCA5CDB2-BECA-419C-9583-545DFFD50589}" type="presOf" srcId="{B6776FB5-FBC7-4301-832F-AB0F3B608FF0}" destId="{9F709107-C9F0-49C3-A3DA-B7A4C2826E3F}" srcOrd="0" destOrd="0" presId="urn:microsoft.com/office/officeart/2005/8/layout/hierarchy2"/>
    <dgm:cxn modelId="{9B319E08-3EEB-4676-8C89-6EFC4ECBA9EB}" type="presOf" srcId="{2ADDF84F-95A8-4A39-A5FB-03F86E81C88D}" destId="{1E19DD94-B190-435E-9D37-B422C5FFF2F2}" srcOrd="0" destOrd="0" presId="urn:microsoft.com/office/officeart/2005/8/layout/hierarchy2"/>
    <dgm:cxn modelId="{A01BAE5B-8342-4C5A-8D08-63B11B4B82CD}" type="presOf" srcId="{F91F5848-175D-4812-8AE4-245838083AF5}" destId="{F6E17917-8AF4-42D6-B759-954D8886C94D}" srcOrd="1" destOrd="0" presId="urn:microsoft.com/office/officeart/2005/8/layout/hierarchy2"/>
    <dgm:cxn modelId="{0863F873-A326-4410-9A07-ECD1A690D497}" type="presOf" srcId="{C0CDB789-E0DD-4837-936F-E22B101195B5}" destId="{29D6F9F1-EB6A-4C35-9BD0-5D4FDD3A75A0}" srcOrd="1" destOrd="0" presId="urn:microsoft.com/office/officeart/2005/8/layout/hierarchy2"/>
    <dgm:cxn modelId="{36E4B516-1EA7-43A0-AB03-65882E68CCFC}" type="presOf" srcId="{B6776FB5-FBC7-4301-832F-AB0F3B608FF0}" destId="{DDD631EB-7EF3-4EA6-8DAB-A9D2BFFB985D}" srcOrd="1" destOrd="0" presId="urn:microsoft.com/office/officeart/2005/8/layout/hierarchy2"/>
    <dgm:cxn modelId="{430FF3E0-27E8-462E-ACD1-7CF92B3B586F}" srcId="{2ADDF84F-95A8-4A39-A5FB-03F86E81C88D}" destId="{5D7F8E1D-D473-4A62-A494-1F7CDE17D0D2}" srcOrd="0" destOrd="0" parTransId="{2770C88F-958B-4C34-83F8-683DC0D79233}" sibTransId="{E1621C6A-CB11-453C-B5FB-E412106B4435}"/>
    <dgm:cxn modelId="{E3ADCF72-CDB5-402B-8FA0-45B0578C1D58}" type="presOf" srcId="{2770C88F-958B-4C34-83F8-683DC0D79233}" destId="{4AF5D1C8-5D42-4CAB-9B80-477FDB0A0095}" srcOrd="0" destOrd="0" presId="urn:microsoft.com/office/officeart/2005/8/layout/hierarchy2"/>
    <dgm:cxn modelId="{E34FDEB5-64FE-4480-A179-40667532D93C}" type="presOf" srcId="{5D7F8E1D-D473-4A62-A494-1F7CDE17D0D2}" destId="{1C8CEA5D-6CD2-4B7F-BCBF-C6461400A129}" srcOrd="0" destOrd="0" presId="urn:microsoft.com/office/officeart/2005/8/layout/hierarchy2"/>
    <dgm:cxn modelId="{295F4E05-3E8C-4690-BC95-0EA9DA1D8FF6}" type="presOf" srcId="{6EABD2AF-4EC9-4F32-ADDC-921A0DBF2A3E}" destId="{A73C5A4F-2C3E-4266-B430-B946580CE1A1}" srcOrd="0" destOrd="0" presId="urn:microsoft.com/office/officeart/2005/8/layout/hierarchy2"/>
    <dgm:cxn modelId="{82956BB4-E44B-4F8C-8667-0FE656BDBE25}" type="presOf" srcId="{4456BDB4-12F2-40D3-B590-C1306AB5AC99}" destId="{A5E20304-BC1E-4840-8264-F9EDE8176070}" srcOrd="0" destOrd="0" presId="urn:microsoft.com/office/officeart/2005/8/layout/hierarchy2"/>
    <dgm:cxn modelId="{17D71205-585C-4E76-B67D-8F3726B4F237}" type="presOf" srcId="{F91F5848-175D-4812-8AE4-245838083AF5}" destId="{0E4127F3-4229-48AA-9065-C7C7A3B9224E}" srcOrd="0" destOrd="0" presId="urn:microsoft.com/office/officeart/2005/8/layout/hierarchy2"/>
    <dgm:cxn modelId="{CB41AC96-7281-46BF-8C2A-CC936DB939CF}" type="presOf" srcId="{C3CE2C68-E17A-4F31-9183-A01AA258FE13}" destId="{9F3C0665-D85B-40EE-B9BD-9D1DDB8A6DB1}" srcOrd="0" destOrd="0" presId="urn:microsoft.com/office/officeart/2005/8/layout/hierarchy2"/>
    <dgm:cxn modelId="{E666AEA3-1B24-48CB-88CF-0B5A016C8E4A}" srcId="{6EABD2AF-4EC9-4F32-ADDC-921A0DBF2A3E}" destId="{9A7D6D25-2950-4268-8F06-B97CEECB474C}" srcOrd="0" destOrd="0" parTransId="{B6776FB5-FBC7-4301-832F-AB0F3B608FF0}" sibTransId="{FBBFEA15-674F-4674-A9B0-A9024D06DD2D}"/>
    <dgm:cxn modelId="{D976A844-CE56-4787-857B-B526DF934B14}" srcId="{4456BDB4-12F2-40D3-B590-C1306AB5AC99}" destId="{6EABD2AF-4EC9-4F32-ADDC-921A0DBF2A3E}" srcOrd="0" destOrd="0" parTransId="{E38347E5-2300-48CB-B016-C7A1F21F1CA5}" sibTransId="{61934AD8-9888-4DE6-82A5-8A0CABC76137}"/>
    <dgm:cxn modelId="{A054EA8D-B445-4F67-9E19-4E8941834F9C}" srcId="{6EABD2AF-4EC9-4F32-ADDC-921A0DBF2A3E}" destId="{2ADDF84F-95A8-4A39-A5FB-03F86E81C88D}" srcOrd="1" destOrd="0" parTransId="{F91F5848-175D-4812-8AE4-245838083AF5}" sibTransId="{6BE179BF-3241-4D30-ABD4-5E2E547C034E}"/>
    <dgm:cxn modelId="{BD3B004E-829C-4137-8231-A91270464A88}" srcId="{6EABD2AF-4EC9-4F32-ADDC-921A0DBF2A3E}" destId="{C3CE2C68-E17A-4F31-9183-A01AA258FE13}" srcOrd="2" destOrd="0" parTransId="{7631134C-EC5B-4A6D-AE06-081041B5D465}" sibTransId="{FB8BB352-277C-4C8C-9A22-3E50A48B8AB3}"/>
    <dgm:cxn modelId="{5A1B239B-C47A-4364-A754-80A4C429BD7B}" type="presParOf" srcId="{A5E20304-BC1E-4840-8264-F9EDE8176070}" destId="{E7C71FBF-9711-4E64-9C61-4DD8D8B02EE0}" srcOrd="0" destOrd="0" presId="urn:microsoft.com/office/officeart/2005/8/layout/hierarchy2"/>
    <dgm:cxn modelId="{1FC94D44-FAE6-472E-835F-E2FAB6CED906}" type="presParOf" srcId="{E7C71FBF-9711-4E64-9C61-4DD8D8B02EE0}" destId="{A73C5A4F-2C3E-4266-B430-B946580CE1A1}" srcOrd="0" destOrd="0" presId="urn:microsoft.com/office/officeart/2005/8/layout/hierarchy2"/>
    <dgm:cxn modelId="{3FFD894D-7216-455A-BAFB-BDAD490BF511}" type="presParOf" srcId="{E7C71FBF-9711-4E64-9C61-4DD8D8B02EE0}" destId="{966FB62E-0FC8-430D-BDDE-5E4C5ABBCE52}" srcOrd="1" destOrd="0" presId="urn:microsoft.com/office/officeart/2005/8/layout/hierarchy2"/>
    <dgm:cxn modelId="{1744DDFC-2D1C-4633-8EA9-1ECB2DA49511}" type="presParOf" srcId="{966FB62E-0FC8-430D-BDDE-5E4C5ABBCE52}" destId="{9F709107-C9F0-49C3-A3DA-B7A4C2826E3F}" srcOrd="0" destOrd="0" presId="urn:microsoft.com/office/officeart/2005/8/layout/hierarchy2"/>
    <dgm:cxn modelId="{CAF8F6AE-04AA-4B08-91EA-C25E21DD0372}" type="presParOf" srcId="{9F709107-C9F0-49C3-A3DA-B7A4C2826E3F}" destId="{DDD631EB-7EF3-4EA6-8DAB-A9D2BFFB985D}" srcOrd="0" destOrd="0" presId="urn:microsoft.com/office/officeart/2005/8/layout/hierarchy2"/>
    <dgm:cxn modelId="{1E9224E1-EC40-4DBD-ACE4-A309E0F6535B}" type="presParOf" srcId="{966FB62E-0FC8-430D-BDDE-5E4C5ABBCE52}" destId="{75CDBEAD-0006-4D8E-9485-58F375A05A85}" srcOrd="1" destOrd="0" presId="urn:microsoft.com/office/officeart/2005/8/layout/hierarchy2"/>
    <dgm:cxn modelId="{12C32745-127A-4FDC-A8D7-CE8C64B7FC6F}" type="presParOf" srcId="{75CDBEAD-0006-4D8E-9485-58F375A05A85}" destId="{80C40334-2F49-4750-9652-E4F8D84B2DE4}" srcOrd="0" destOrd="0" presId="urn:microsoft.com/office/officeart/2005/8/layout/hierarchy2"/>
    <dgm:cxn modelId="{03F54F87-479A-4FF4-B567-73D2BD70F206}" type="presParOf" srcId="{75CDBEAD-0006-4D8E-9485-58F375A05A85}" destId="{A90CDD43-6E9F-4961-AC69-DBBE695D55A4}" srcOrd="1" destOrd="0" presId="urn:microsoft.com/office/officeart/2005/8/layout/hierarchy2"/>
    <dgm:cxn modelId="{B59DD913-AEA7-41D3-B038-F5EBBE034E54}" type="presParOf" srcId="{966FB62E-0FC8-430D-BDDE-5E4C5ABBCE52}" destId="{0E4127F3-4229-48AA-9065-C7C7A3B9224E}" srcOrd="2" destOrd="0" presId="urn:microsoft.com/office/officeart/2005/8/layout/hierarchy2"/>
    <dgm:cxn modelId="{E92C4951-3B35-4414-B16F-FB0403B23E43}" type="presParOf" srcId="{0E4127F3-4229-48AA-9065-C7C7A3B9224E}" destId="{F6E17917-8AF4-42D6-B759-954D8886C94D}" srcOrd="0" destOrd="0" presId="urn:microsoft.com/office/officeart/2005/8/layout/hierarchy2"/>
    <dgm:cxn modelId="{79DD7FDD-8D07-4013-BB1E-16BF91829E42}" type="presParOf" srcId="{966FB62E-0FC8-430D-BDDE-5E4C5ABBCE52}" destId="{02B9B830-E89E-49B0-97C2-612C2B07882C}" srcOrd="3" destOrd="0" presId="urn:microsoft.com/office/officeart/2005/8/layout/hierarchy2"/>
    <dgm:cxn modelId="{73BC7464-2D16-4F6D-B398-AAB51D7656CF}" type="presParOf" srcId="{02B9B830-E89E-49B0-97C2-612C2B07882C}" destId="{1E19DD94-B190-435E-9D37-B422C5FFF2F2}" srcOrd="0" destOrd="0" presId="urn:microsoft.com/office/officeart/2005/8/layout/hierarchy2"/>
    <dgm:cxn modelId="{7C2FF320-5355-4D8A-852D-FF36FD3651D4}" type="presParOf" srcId="{02B9B830-E89E-49B0-97C2-612C2B07882C}" destId="{21BF28CA-2108-469B-9936-AF06E7CC9B14}" srcOrd="1" destOrd="0" presId="urn:microsoft.com/office/officeart/2005/8/layout/hierarchy2"/>
    <dgm:cxn modelId="{82C95757-EB5C-4DC4-9A9B-9439E60293D6}" type="presParOf" srcId="{21BF28CA-2108-469B-9936-AF06E7CC9B14}" destId="{4AF5D1C8-5D42-4CAB-9B80-477FDB0A0095}" srcOrd="0" destOrd="0" presId="urn:microsoft.com/office/officeart/2005/8/layout/hierarchy2"/>
    <dgm:cxn modelId="{68560E66-5F78-48F9-BFDC-8B024FDA0103}" type="presParOf" srcId="{4AF5D1C8-5D42-4CAB-9B80-477FDB0A0095}" destId="{6AFCB299-FE61-42D3-9747-EDEDAE213CAF}" srcOrd="0" destOrd="0" presId="urn:microsoft.com/office/officeart/2005/8/layout/hierarchy2"/>
    <dgm:cxn modelId="{DC44EC3C-93FB-4A34-A195-9D01038AEAC0}" type="presParOf" srcId="{21BF28CA-2108-469B-9936-AF06E7CC9B14}" destId="{360C50C0-8FD9-4087-AC88-857F701EA4E3}" srcOrd="1" destOrd="0" presId="urn:microsoft.com/office/officeart/2005/8/layout/hierarchy2"/>
    <dgm:cxn modelId="{AFF54914-B2C2-4B8C-9818-343ADF54DA18}" type="presParOf" srcId="{360C50C0-8FD9-4087-AC88-857F701EA4E3}" destId="{1C8CEA5D-6CD2-4B7F-BCBF-C6461400A129}" srcOrd="0" destOrd="0" presId="urn:microsoft.com/office/officeart/2005/8/layout/hierarchy2"/>
    <dgm:cxn modelId="{A1EBAD78-702E-48D6-AFEB-B385512C4449}" type="presParOf" srcId="{360C50C0-8FD9-4087-AC88-857F701EA4E3}" destId="{B22541FD-6BA9-46E5-B9B2-4165C0ED581A}" srcOrd="1" destOrd="0" presId="urn:microsoft.com/office/officeart/2005/8/layout/hierarchy2"/>
    <dgm:cxn modelId="{62DD3E42-2258-426B-86D6-5C6B9B251796}" type="presParOf" srcId="{966FB62E-0FC8-430D-BDDE-5E4C5ABBCE52}" destId="{C7463050-6470-4164-A3E3-6D983A8278C6}" srcOrd="4" destOrd="0" presId="urn:microsoft.com/office/officeart/2005/8/layout/hierarchy2"/>
    <dgm:cxn modelId="{A84AC188-2F98-4661-BC21-0F1C5FE25C6E}" type="presParOf" srcId="{C7463050-6470-4164-A3E3-6D983A8278C6}" destId="{D004C93E-F85B-4075-A4B0-25F93A0741BD}" srcOrd="0" destOrd="0" presId="urn:microsoft.com/office/officeart/2005/8/layout/hierarchy2"/>
    <dgm:cxn modelId="{C6420C26-CCD4-456F-BAFA-7BEAE464431F}" type="presParOf" srcId="{966FB62E-0FC8-430D-BDDE-5E4C5ABBCE52}" destId="{7C642123-77FC-497C-A199-44EBCCDEC18E}" srcOrd="5" destOrd="0" presId="urn:microsoft.com/office/officeart/2005/8/layout/hierarchy2"/>
    <dgm:cxn modelId="{9F67FE90-2D84-4299-966F-60383E1E4236}" type="presParOf" srcId="{7C642123-77FC-497C-A199-44EBCCDEC18E}" destId="{9F3C0665-D85B-40EE-B9BD-9D1DDB8A6DB1}" srcOrd="0" destOrd="0" presId="urn:microsoft.com/office/officeart/2005/8/layout/hierarchy2"/>
    <dgm:cxn modelId="{97A12151-4F1D-43F9-A171-F6B875A0B009}" type="presParOf" srcId="{7C642123-77FC-497C-A199-44EBCCDEC18E}" destId="{A7280049-1E0D-4ACB-BBB9-1F3B07DB7F14}" srcOrd="1" destOrd="0" presId="urn:microsoft.com/office/officeart/2005/8/layout/hierarchy2"/>
    <dgm:cxn modelId="{317E4EE5-F757-49AA-849D-54D14C985C79}" type="presParOf" srcId="{A7280049-1E0D-4ACB-BBB9-1F3B07DB7F14}" destId="{9533D3DB-7CA8-4579-99EC-033258531581}" srcOrd="0" destOrd="0" presId="urn:microsoft.com/office/officeart/2005/8/layout/hierarchy2"/>
    <dgm:cxn modelId="{17094A97-DB24-4DAC-8EFC-12E522AFDEC2}" type="presParOf" srcId="{9533D3DB-7CA8-4579-99EC-033258531581}" destId="{29D6F9F1-EB6A-4C35-9BD0-5D4FDD3A75A0}" srcOrd="0" destOrd="0" presId="urn:microsoft.com/office/officeart/2005/8/layout/hierarchy2"/>
    <dgm:cxn modelId="{80EE5342-E60D-4ACC-9498-55756ACDD580}" type="presParOf" srcId="{A7280049-1E0D-4ACB-BBB9-1F3B07DB7F14}" destId="{6E96DA1B-2969-4F11-9633-7FD6CD31BB35}" srcOrd="1" destOrd="0" presId="urn:microsoft.com/office/officeart/2005/8/layout/hierarchy2"/>
    <dgm:cxn modelId="{EF3D719B-6B9F-4094-BA5E-C32F7B6ADC2C}" type="presParOf" srcId="{6E96DA1B-2969-4F11-9633-7FD6CD31BB35}" destId="{DDBD7085-815B-4EF6-8111-1B444D7B0CFB}" srcOrd="0" destOrd="0" presId="urn:microsoft.com/office/officeart/2005/8/layout/hierarchy2"/>
    <dgm:cxn modelId="{B9A5BFAB-DB44-4BDA-8D93-144B09C6A718}" type="presParOf" srcId="{6E96DA1B-2969-4F11-9633-7FD6CD31BB35}" destId="{86D06ABD-A4A9-4A81-BE56-926F202C38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86289B4-8A89-4AFD-B501-63B9EB006C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E26CF2-AB8D-40C2-8751-3A817836121A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主要針對參與私部門活動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9D96892C-3295-48D2-9678-1CC5D738F3DD}" type="parTrans" cxnId="{563328F2-2BB5-49C5-A5E8-486F0351945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FB2286E-A48E-42CC-826A-668C73C47D0D}" type="sibTrans" cxnId="{563328F2-2BB5-49C5-A5E8-486F0351945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CCF29B8-5AA6-4510-9DE0-E3638E5ED415}">
      <dgm:prSet custT="1"/>
      <dgm:spPr/>
      <dgm:t>
        <a:bodyPr/>
        <a:lstStyle/>
        <a:p>
          <a:pPr rtl="0"/>
          <a:r>
            <a:rPr lang="zh-TW" altLang="en-US" sz="2800" b="0" i="0" dirty="0" smtClean="0">
              <a:latin typeface="微軟正黑體" pitchFamily="34" charset="-120"/>
              <a:ea typeface="微軟正黑體" pitchFamily="34" charset="-120"/>
            </a:rPr>
            <a:t>公務員出席演講、座談、研習及評審（選）等活動，支領鐘點費每小時不得超過新臺幣</a:t>
          </a:r>
          <a:r>
            <a:rPr lang="en-US" altLang="zh-TW" sz="2800" b="1" i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5,000</a:t>
          </a:r>
          <a:r>
            <a:rPr lang="zh-TW" altLang="en-US" sz="2800" b="1" i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altLang="en-US" sz="2800" b="0" i="0" dirty="0" smtClean="0">
              <a:latin typeface="微軟正黑體" pitchFamily="34" charset="-120"/>
              <a:ea typeface="微軟正黑體" pitchFamily="34" charset="-120"/>
            </a:rPr>
            <a:t>。公務員參加前項活動，另有支領稿費者，每千字不得超過新臺幣</a:t>
          </a:r>
          <a:r>
            <a:rPr lang="en-US" altLang="zh-TW" sz="2800" b="1" i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2,000</a:t>
          </a:r>
          <a:r>
            <a:rPr lang="zh-TW" altLang="en-US" sz="2800" b="1" i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altLang="en-US" sz="2800" b="0" i="0" dirty="0" smtClean="0">
              <a:latin typeface="微軟正黑體" pitchFamily="34" charset="-120"/>
              <a:ea typeface="微軟正黑體" pitchFamily="34" charset="-120"/>
            </a:rPr>
            <a:t>。公務員參加第一項活動，</a:t>
          </a:r>
          <a:r>
            <a:rPr lang="zh-TW" altLang="en-US" sz="2800" b="0" i="0" u="sng" dirty="0" smtClean="0">
              <a:latin typeface="微軟正黑體" pitchFamily="34" charset="-120"/>
              <a:ea typeface="微軟正黑體" pitchFamily="34" charset="-120"/>
            </a:rPr>
            <a:t>如屬與其職務有利害關係者籌辦或邀請，應先簽報其長官核准及知會政風機構登錄後始得前往。</a:t>
          </a:r>
          <a:endParaRPr lang="zh-TW" altLang="en-US" sz="2800" u="sng" dirty="0">
            <a:latin typeface="微軟正黑體" pitchFamily="34" charset="-120"/>
            <a:ea typeface="微軟正黑體" pitchFamily="34" charset="-120"/>
          </a:endParaRPr>
        </a:p>
      </dgm:t>
    </dgm:pt>
    <dgm:pt modelId="{24EE8E4B-BA5E-4DF3-8840-21376DAF6F19}" type="parTrans" cxnId="{DBFAA3C7-FB56-49FC-A20C-863D0EADDAD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221CE3F-E85C-4BAC-B74D-450A86D50FD9}" type="sibTrans" cxnId="{DBFAA3C7-FB56-49FC-A20C-863D0EADDAD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B862226-850C-4922-BB1C-2237DEAC1EF1}" type="pres">
      <dgm:prSet presAssocID="{686289B4-8A89-4AFD-B501-63B9EB006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426989-046F-44D0-B082-8C094513C9A9}" type="pres">
      <dgm:prSet presAssocID="{D4E26CF2-AB8D-40C2-8751-3A817836121A}" presName="parentText" presStyleLbl="node1" presStyleIdx="0" presStyleCnt="1" custScaleY="103727" custLinFactNeighborY="-17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FD4FB6-8938-46C0-B9C1-877405C193D8}" type="pres">
      <dgm:prSet presAssocID="{D4E26CF2-AB8D-40C2-8751-3A817836121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08DB38-9A12-4E83-AAC3-41F9A72A9DF8}" type="presOf" srcId="{8CCF29B8-5AA6-4510-9DE0-E3638E5ED415}" destId="{51FD4FB6-8938-46C0-B9C1-877405C193D8}" srcOrd="0" destOrd="0" presId="urn:microsoft.com/office/officeart/2005/8/layout/vList2"/>
    <dgm:cxn modelId="{CA548786-B6C0-4B57-8F2D-72C05740D871}" type="presOf" srcId="{686289B4-8A89-4AFD-B501-63B9EB006C07}" destId="{4B862226-850C-4922-BB1C-2237DEAC1EF1}" srcOrd="0" destOrd="0" presId="urn:microsoft.com/office/officeart/2005/8/layout/vList2"/>
    <dgm:cxn modelId="{13E7F92C-7EEB-4730-B0E0-41EEF5F79F21}" type="presOf" srcId="{D4E26CF2-AB8D-40C2-8751-3A817836121A}" destId="{07426989-046F-44D0-B082-8C094513C9A9}" srcOrd="0" destOrd="0" presId="urn:microsoft.com/office/officeart/2005/8/layout/vList2"/>
    <dgm:cxn modelId="{DBFAA3C7-FB56-49FC-A20C-863D0EADDAD9}" srcId="{D4E26CF2-AB8D-40C2-8751-3A817836121A}" destId="{8CCF29B8-5AA6-4510-9DE0-E3638E5ED415}" srcOrd="0" destOrd="0" parTransId="{24EE8E4B-BA5E-4DF3-8840-21376DAF6F19}" sibTransId="{7221CE3F-E85C-4BAC-B74D-450A86D50FD9}"/>
    <dgm:cxn modelId="{563328F2-2BB5-49C5-A5E8-486F03519458}" srcId="{686289B4-8A89-4AFD-B501-63B9EB006C07}" destId="{D4E26CF2-AB8D-40C2-8751-3A817836121A}" srcOrd="0" destOrd="0" parTransId="{9D96892C-3295-48D2-9678-1CC5D738F3DD}" sibTransId="{1FB2286E-A48E-42CC-826A-668C73C47D0D}"/>
    <dgm:cxn modelId="{529D1957-E7B3-428D-B674-9268F3BF4699}" type="presParOf" srcId="{4B862226-850C-4922-BB1C-2237DEAC1EF1}" destId="{07426989-046F-44D0-B082-8C094513C9A9}" srcOrd="0" destOrd="0" presId="urn:microsoft.com/office/officeart/2005/8/layout/vList2"/>
    <dgm:cxn modelId="{5A4AFA6F-BA94-4B1F-835C-C9FCEAEBA96F}" type="presParOf" srcId="{4B862226-850C-4922-BB1C-2237DEAC1EF1}" destId="{51FD4FB6-8938-46C0-B9C1-877405C193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8705192-42FB-430A-8310-D11923543B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009B0A03-F6B3-4D66-B810-1A6AD520DBEE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以他人有賄賂或不正利益之意思為前提。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4AE3E893-D17C-4504-8B2D-05773FF0FCD7}" type="parTrans" cxnId="{1B30A540-3DE1-4823-BFBB-283CEB30EF99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B408B059-9CF0-4B76-9F5C-B6A2172BE5FC}" type="sibTrans" cxnId="{1B30A540-3DE1-4823-BFBB-283CEB30EF99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6C03DCEC-8A6D-4E27-8879-3C254302FAC6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公務員之職務行為與賄賂行為或不正利益有一定之對價關係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B026501E-B369-412B-90C4-B97E4B3A483D}" type="parTrans" cxnId="{FF5FEC8B-0291-45C4-BD7B-29ABD3A2E819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F310F3-BBC5-4C61-AC51-14F3FA616A7C}" type="sibTrans" cxnId="{FF5FEC8B-0291-45C4-BD7B-29ABD3A2E819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E271F7C6-3FC8-4B16-A5AF-CADFB3CB43D5}" type="pres">
      <dgm:prSet presAssocID="{E8705192-42FB-430A-8310-D11923543B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4BF7283-EB5C-4492-A0C5-FC26C3DFDD98}" type="pres">
      <dgm:prSet presAssocID="{009B0A03-F6B3-4D66-B810-1A6AD520DBEE}" presName="thickLine" presStyleLbl="alignNode1" presStyleIdx="0" presStyleCnt="2"/>
      <dgm:spPr/>
    </dgm:pt>
    <dgm:pt modelId="{B652C90D-2DA8-43AF-9BEE-31A1986D3B7F}" type="pres">
      <dgm:prSet presAssocID="{009B0A03-F6B3-4D66-B810-1A6AD520DBEE}" presName="horz1" presStyleCnt="0"/>
      <dgm:spPr/>
    </dgm:pt>
    <dgm:pt modelId="{C705CDA1-05B5-4E3B-BE35-CD86C4AFEC8E}" type="pres">
      <dgm:prSet presAssocID="{009B0A03-F6B3-4D66-B810-1A6AD520DBEE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21E53E03-5465-4422-9B82-D326290F26D8}" type="pres">
      <dgm:prSet presAssocID="{009B0A03-F6B3-4D66-B810-1A6AD520DBEE}" presName="vert1" presStyleCnt="0"/>
      <dgm:spPr/>
    </dgm:pt>
    <dgm:pt modelId="{8D16743D-69C8-4D2F-8180-EE6C71316CE6}" type="pres">
      <dgm:prSet presAssocID="{6C03DCEC-8A6D-4E27-8879-3C254302FAC6}" presName="thickLine" presStyleLbl="alignNode1" presStyleIdx="1" presStyleCnt="2"/>
      <dgm:spPr/>
    </dgm:pt>
    <dgm:pt modelId="{C112E78B-E34E-468A-8FC4-2FE197C6A67D}" type="pres">
      <dgm:prSet presAssocID="{6C03DCEC-8A6D-4E27-8879-3C254302FAC6}" presName="horz1" presStyleCnt="0"/>
      <dgm:spPr/>
    </dgm:pt>
    <dgm:pt modelId="{22A8A361-5A39-4B9B-AB7B-DA579273610E}" type="pres">
      <dgm:prSet presAssocID="{6C03DCEC-8A6D-4E27-8879-3C254302FAC6}" presName="tx1" presStyleLbl="revTx" presStyleIdx="1" presStyleCnt="2"/>
      <dgm:spPr/>
      <dgm:t>
        <a:bodyPr/>
        <a:lstStyle/>
        <a:p>
          <a:endParaRPr lang="zh-TW" altLang="en-US"/>
        </a:p>
      </dgm:t>
    </dgm:pt>
    <dgm:pt modelId="{50BC3535-94E3-49DA-A925-08A230477AC3}" type="pres">
      <dgm:prSet presAssocID="{6C03DCEC-8A6D-4E27-8879-3C254302FAC6}" presName="vert1" presStyleCnt="0"/>
      <dgm:spPr/>
    </dgm:pt>
  </dgm:ptLst>
  <dgm:cxnLst>
    <dgm:cxn modelId="{3EEED3A0-ADCA-4C71-BE60-31E108460BC9}" type="presOf" srcId="{E8705192-42FB-430A-8310-D11923543B95}" destId="{E271F7C6-3FC8-4B16-A5AF-CADFB3CB43D5}" srcOrd="0" destOrd="0" presId="urn:microsoft.com/office/officeart/2008/layout/LinedList"/>
    <dgm:cxn modelId="{0334DE17-4F0E-4067-B3FA-FA7DDE90111D}" type="presOf" srcId="{009B0A03-F6B3-4D66-B810-1A6AD520DBEE}" destId="{C705CDA1-05B5-4E3B-BE35-CD86C4AFEC8E}" srcOrd="0" destOrd="0" presId="urn:microsoft.com/office/officeart/2008/layout/LinedList"/>
    <dgm:cxn modelId="{78ED9BB8-9F73-435B-88A5-A3F39D8D1011}" type="presOf" srcId="{6C03DCEC-8A6D-4E27-8879-3C254302FAC6}" destId="{22A8A361-5A39-4B9B-AB7B-DA579273610E}" srcOrd="0" destOrd="0" presId="urn:microsoft.com/office/officeart/2008/layout/LinedList"/>
    <dgm:cxn modelId="{1B30A540-3DE1-4823-BFBB-283CEB30EF99}" srcId="{E8705192-42FB-430A-8310-D11923543B95}" destId="{009B0A03-F6B3-4D66-B810-1A6AD520DBEE}" srcOrd="0" destOrd="0" parTransId="{4AE3E893-D17C-4504-8B2D-05773FF0FCD7}" sibTransId="{B408B059-9CF0-4B76-9F5C-B6A2172BE5FC}"/>
    <dgm:cxn modelId="{FF5FEC8B-0291-45C4-BD7B-29ABD3A2E819}" srcId="{E8705192-42FB-430A-8310-D11923543B95}" destId="{6C03DCEC-8A6D-4E27-8879-3C254302FAC6}" srcOrd="1" destOrd="0" parTransId="{B026501E-B369-412B-90C4-B97E4B3A483D}" sibTransId="{DBF310F3-BBC5-4C61-AC51-14F3FA616A7C}"/>
    <dgm:cxn modelId="{E8A81CB5-7EC7-405B-A30F-B6F50E7B227D}" type="presParOf" srcId="{E271F7C6-3FC8-4B16-A5AF-CADFB3CB43D5}" destId="{B4BF7283-EB5C-4492-A0C5-FC26C3DFDD98}" srcOrd="0" destOrd="0" presId="urn:microsoft.com/office/officeart/2008/layout/LinedList"/>
    <dgm:cxn modelId="{026F4654-0E1C-4289-B888-4A858C6E0564}" type="presParOf" srcId="{E271F7C6-3FC8-4B16-A5AF-CADFB3CB43D5}" destId="{B652C90D-2DA8-43AF-9BEE-31A1986D3B7F}" srcOrd="1" destOrd="0" presId="urn:microsoft.com/office/officeart/2008/layout/LinedList"/>
    <dgm:cxn modelId="{CFE24678-E9F4-4E3B-BC5B-4AC2A46F100E}" type="presParOf" srcId="{B652C90D-2DA8-43AF-9BEE-31A1986D3B7F}" destId="{C705CDA1-05B5-4E3B-BE35-CD86C4AFEC8E}" srcOrd="0" destOrd="0" presId="urn:microsoft.com/office/officeart/2008/layout/LinedList"/>
    <dgm:cxn modelId="{7B13FB71-DB45-4E7F-839F-FEF5BD34CB2D}" type="presParOf" srcId="{B652C90D-2DA8-43AF-9BEE-31A1986D3B7F}" destId="{21E53E03-5465-4422-9B82-D326290F26D8}" srcOrd="1" destOrd="0" presId="urn:microsoft.com/office/officeart/2008/layout/LinedList"/>
    <dgm:cxn modelId="{1DD8C86F-E5A2-42E2-8D2D-22A1A9141E2D}" type="presParOf" srcId="{E271F7C6-3FC8-4B16-A5AF-CADFB3CB43D5}" destId="{8D16743D-69C8-4D2F-8180-EE6C71316CE6}" srcOrd="2" destOrd="0" presId="urn:microsoft.com/office/officeart/2008/layout/LinedList"/>
    <dgm:cxn modelId="{FBE612D7-A92E-4825-9318-C779E9D00A2C}" type="presParOf" srcId="{E271F7C6-3FC8-4B16-A5AF-CADFB3CB43D5}" destId="{C112E78B-E34E-468A-8FC4-2FE197C6A67D}" srcOrd="3" destOrd="0" presId="urn:microsoft.com/office/officeart/2008/layout/LinedList"/>
    <dgm:cxn modelId="{ACFE2C8E-81F3-4F7D-810E-E354AA54C220}" type="presParOf" srcId="{C112E78B-E34E-468A-8FC4-2FE197C6A67D}" destId="{22A8A361-5A39-4B9B-AB7B-DA579273610E}" srcOrd="0" destOrd="0" presId="urn:microsoft.com/office/officeart/2008/layout/LinedList"/>
    <dgm:cxn modelId="{2DDB4660-89EE-4332-A221-98FB96A3741A}" type="presParOf" srcId="{C112E78B-E34E-468A-8FC4-2FE197C6A67D}" destId="{50BC3535-94E3-49DA-A925-08A230477A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785ECB-3F06-4C68-82F6-FE9E46655A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96D6165-E167-4D3D-BFAF-09B66BD795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3500" b="1" dirty="0" smtClean="0">
              <a:latin typeface="微軟正黑體" pitchFamily="34" charset="-120"/>
              <a:ea typeface="微軟正黑體" pitchFamily="34" charset="-120"/>
            </a:rPr>
            <a:t>公開透明原則</a:t>
          </a:r>
          <a:endParaRPr lang="zh-TW" altLang="en-US" sz="3500" dirty="0">
            <a:latin typeface="微軟正黑體" pitchFamily="34" charset="-120"/>
            <a:ea typeface="微軟正黑體" pitchFamily="34" charset="-120"/>
          </a:endParaRPr>
        </a:p>
      </dgm:t>
    </dgm:pt>
    <dgm:pt modelId="{F134BF21-2DB9-4953-AFE9-01463EF8333F}" type="parTrans" cxnId="{3961765B-D2BE-4528-B104-C96BACFFA211}">
      <dgm:prSet/>
      <dgm:spPr/>
      <dgm:t>
        <a:bodyPr/>
        <a:lstStyle/>
        <a:p>
          <a:endParaRPr lang="zh-TW" altLang="en-US"/>
        </a:p>
      </dgm:t>
    </dgm:pt>
    <dgm:pt modelId="{C8976B5B-D62A-4595-A8B5-698333C626F1}" type="sibTrans" cxnId="{3961765B-D2BE-4528-B104-C96BACFFA211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08A34FB4-9097-483D-8F2A-F4A890903B0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3500" b="1" smtClean="0">
              <a:latin typeface="微軟正黑體" pitchFamily="34" charset="-120"/>
              <a:ea typeface="微軟正黑體" pitchFamily="34" charset="-120"/>
            </a:rPr>
            <a:t>保護公務員</a:t>
          </a:r>
          <a:endParaRPr lang="zh-TW" altLang="en-US" sz="3500">
            <a:latin typeface="微軟正黑體" pitchFamily="34" charset="-120"/>
            <a:ea typeface="微軟正黑體" pitchFamily="34" charset="-120"/>
          </a:endParaRPr>
        </a:p>
      </dgm:t>
    </dgm:pt>
    <dgm:pt modelId="{1F35F700-68B0-4733-955F-E0E1C190F2A5}" type="parTrans" cxnId="{1C919B09-5251-46AA-B2BD-20AC27B3D2B7}">
      <dgm:prSet/>
      <dgm:spPr/>
      <dgm:t>
        <a:bodyPr/>
        <a:lstStyle/>
        <a:p>
          <a:endParaRPr lang="zh-TW" altLang="en-US"/>
        </a:p>
      </dgm:t>
    </dgm:pt>
    <dgm:pt modelId="{D8C6EA1A-EBF5-4516-83CE-12831F98A504}" type="sibTrans" cxnId="{1C919B09-5251-46AA-B2BD-20AC27B3D2B7}">
      <dgm:prSet/>
      <dgm:spPr/>
      <dgm:t>
        <a:bodyPr/>
        <a:lstStyle/>
        <a:p>
          <a:endParaRPr lang="zh-TW" altLang="en-US"/>
        </a:p>
      </dgm:t>
    </dgm:pt>
    <dgm:pt modelId="{59E87616-B101-43F1-98E7-2B6C0F1ADE30}" type="pres">
      <dgm:prSet presAssocID="{0D785ECB-3F06-4C68-82F6-FE9E46655A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196DE9-5804-4A3B-A292-2E9CFDEA28C4}" type="pres">
      <dgm:prSet presAssocID="{896D6165-E167-4D3D-BFAF-09B66BD79586}" presName="node" presStyleLbl="node1" presStyleIdx="0" presStyleCnt="2" custLinFactNeighborX="-9100" custLinFactNeighborY="-61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8795DC-F2BF-4D6B-A86B-076CC8EFC6D3}" type="pres">
      <dgm:prSet presAssocID="{C8976B5B-D62A-4595-A8B5-698333C626F1}" presName="sibTrans" presStyleLbl="sibTrans2D1" presStyleIdx="0" presStyleCnt="1" custLinFactNeighborX="-1559"/>
      <dgm:spPr/>
      <dgm:t>
        <a:bodyPr/>
        <a:lstStyle/>
        <a:p>
          <a:endParaRPr lang="zh-TW" altLang="en-US"/>
        </a:p>
      </dgm:t>
    </dgm:pt>
    <dgm:pt modelId="{EE177983-4E3E-4015-B568-9C306BF36ADD}" type="pres">
      <dgm:prSet presAssocID="{C8976B5B-D62A-4595-A8B5-698333C626F1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A3A41AF5-3D3A-48A3-B0FC-7D841DD4B8C3}" type="pres">
      <dgm:prSet presAssocID="{08A34FB4-9097-483D-8F2A-F4A890903B03}" presName="node" presStyleLbl="node1" presStyleIdx="1" presStyleCnt="2" custLinFactNeighborX="-8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CD53E4-7F56-4214-A69A-967F8C5CFF6F}" type="presOf" srcId="{896D6165-E167-4D3D-BFAF-09B66BD79586}" destId="{2A196DE9-5804-4A3B-A292-2E9CFDEA28C4}" srcOrd="0" destOrd="0" presId="urn:microsoft.com/office/officeart/2005/8/layout/process1"/>
    <dgm:cxn modelId="{5ACA45B2-BBC1-4624-8209-3C98B1843401}" type="presOf" srcId="{08A34FB4-9097-483D-8F2A-F4A890903B03}" destId="{A3A41AF5-3D3A-48A3-B0FC-7D841DD4B8C3}" srcOrd="0" destOrd="0" presId="urn:microsoft.com/office/officeart/2005/8/layout/process1"/>
    <dgm:cxn modelId="{488541D8-9118-41B2-910B-D50A31CB8BF1}" type="presOf" srcId="{C8976B5B-D62A-4595-A8B5-698333C626F1}" destId="{DA8795DC-F2BF-4D6B-A86B-076CC8EFC6D3}" srcOrd="0" destOrd="0" presId="urn:microsoft.com/office/officeart/2005/8/layout/process1"/>
    <dgm:cxn modelId="{3961765B-D2BE-4528-B104-C96BACFFA211}" srcId="{0D785ECB-3F06-4C68-82F6-FE9E46655AA6}" destId="{896D6165-E167-4D3D-BFAF-09B66BD79586}" srcOrd="0" destOrd="0" parTransId="{F134BF21-2DB9-4953-AFE9-01463EF8333F}" sibTransId="{C8976B5B-D62A-4595-A8B5-698333C626F1}"/>
    <dgm:cxn modelId="{29D071DE-AD2C-498D-A070-87D0A0E88CE4}" type="presOf" srcId="{C8976B5B-D62A-4595-A8B5-698333C626F1}" destId="{EE177983-4E3E-4015-B568-9C306BF36ADD}" srcOrd="1" destOrd="0" presId="urn:microsoft.com/office/officeart/2005/8/layout/process1"/>
    <dgm:cxn modelId="{6A53EF29-1327-4FEC-B0FA-31E058602F5D}" type="presOf" srcId="{0D785ECB-3F06-4C68-82F6-FE9E46655AA6}" destId="{59E87616-B101-43F1-98E7-2B6C0F1ADE30}" srcOrd="0" destOrd="0" presId="urn:microsoft.com/office/officeart/2005/8/layout/process1"/>
    <dgm:cxn modelId="{1C919B09-5251-46AA-B2BD-20AC27B3D2B7}" srcId="{0D785ECB-3F06-4C68-82F6-FE9E46655AA6}" destId="{08A34FB4-9097-483D-8F2A-F4A890903B03}" srcOrd="1" destOrd="0" parTransId="{1F35F700-68B0-4733-955F-E0E1C190F2A5}" sibTransId="{D8C6EA1A-EBF5-4516-83CE-12831F98A504}"/>
    <dgm:cxn modelId="{B89E367C-13F6-4DDC-BB96-33E49727CF10}" type="presParOf" srcId="{59E87616-B101-43F1-98E7-2B6C0F1ADE30}" destId="{2A196DE9-5804-4A3B-A292-2E9CFDEA28C4}" srcOrd="0" destOrd="0" presId="urn:microsoft.com/office/officeart/2005/8/layout/process1"/>
    <dgm:cxn modelId="{C82D2F31-E852-47AE-837C-CA702DCFF11D}" type="presParOf" srcId="{59E87616-B101-43F1-98E7-2B6C0F1ADE30}" destId="{DA8795DC-F2BF-4D6B-A86B-076CC8EFC6D3}" srcOrd="1" destOrd="0" presId="urn:microsoft.com/office/officeart/2005/8/layout/process1"/>
    <dgm:cxn modelId="{38C4E9F0-D4D6-4F55-9307-51101CE21D09}" type="presParOf" srcId="{DA8795DC-F2BF-4D6B-A86B-076CC8EFC6D3}" destId="{EE177983-4E3E-4015-B568-9C306BF36ADD}" srcOrd="0" destOrd="0" presId="urn:microsoft.com/office/officeart/2005/8/layout/process1"/>
    <dgm:cxn modelId="{B9F45BA0-278F-4EF6-9DFE-3EA67B5D11C6}" type="presParOf" srcId="{59E87616-B101-43F1-98E7-2B6C0F1ADE30}" destId="{A3A41AF5-3D3A-48A3-B0FC-7D841DD4B8C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CDEB4B3-D9AC-45D6-9E7A-2678C0D485C6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AEEDBD6-BC9E-44A3-8223-41163314D866}">
      <dgm:prSet custT="1"/>
      <dgm:spPr/>
      <dgm:t>
        <a:bodyPr/>
        <a:lstStyle/>
        <a:p>
          <a:pPr rtl="0"/>
          <a:r>
            <a:rPr lang="zh-TW" altLang="en-US" sz="35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明確標準</a:t>
          </a:r>
          <a:endParaRPr lang="zh-TW" altLang="en-US" sz="35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28AB802-C310-49BA-954F-F61D9885BBAD}" type="parTrans" cxnId="{A685A51B-9E4C-4E25-91FB-A248F9EF785B}">
      <dgm:prSet/>
      <dgm:spPr/>
      <dgm:t>
        <a:bodyPr/>
        <a:lstStyle/>
        <a:p>
          <a:endParaRPr lang="zh-TW" altLang="en-US" sz="3500">
            <a:latin typeface="微軟正黑體" pitchFamily="34" charset="-120"/>
            <a:ea typeface="微軟正黑體" pitchFamily="34" charset="-120"/>
          </a:endParaRPr>
        </a:p>
      </dgm:t>
    </dgm:pt>
    <dgm:pt modelId="{72DA88CE-DC7A-4A30-A0F4-2D7CFA911FF0}" type="sibTrans" cxnId="{A685A51B-9E4C-4E25-91FB-A248F9EF785B}">
      <dgm:prSet/>
      <dgm:spPr/>
      <dgm:t>
        <a:bodyPr/>
        <a:lstStyle/>
        <a:p>
          <a:endParaRPr lang="zh-TW" altLang="en-US" sz="3500">
            <a:latin typeface="微軟正黑體" pitchFamily="34" charset="-120"/>
            <a:ea typeface="微軟正黑體" pitchFamily="34" charset="-120"/>
          </a:endParaRPr>
        </a:p>
      </dgm:t>
    </dgm:pt>
    <dgm:pt modelId="{55C08EE9-4877-4ED8-9A31-901EA80C2F20}">
      <dgm:prSet custT="1"/>
      <dgm:spPr/>
      <dgm:t>
        <a:bodyPr/>
        <a:lstStyle/>
        <a:p>
          <a:pPr rtl="0"/>
          <a:r>
            <a:rPr lang="zh-TW" altLang="en-US" sz="35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登錄報備</a:t>
          </a:r>
          <a:endParaRPr lang="zh-TW" altLang="en-US" sz="35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849E194-1C28-4C07-B9B2-506A2D0A1602}" type="parTrans" cxnId="{EC6E06D3-B50E-4579-9489-4A0289DCCC41}">
      <dgm:prSet/>
      <dgm:spPr/>
      <dgm:t>
        <a:bodyPr/>
        <a:lstStyle/>
        <a:p>
          <a:endParaRPr lang="zh-TW" altLang="en-US" sz="3500">
            <a:latin typeface="微軟正黑體" pitchFamily="34" charset="-120"/>
            <a:ea typeface="微軟正黑體" pitchFamily="34" charset="-120"/>
          </a:endParaRPr>
        </a:p>
      </dgm:t>
    </dgm:pt>
    <dgm:pt modelId="{18B6EAA1-FD0C-4DA9-82F1-D083B7EA33AC}" type="sibTrans" cxnId="{EC6E06D3-B50E-4579-9489-4A0289DCCC41}">
      <dgm:prSet/>
      <dgm:spPr/>
      <dgm:t>
        <a:bodyPr/>
        <a:lstStyle/>
        <a:p>
          <a:endParaRPr lang="zh-TW" altLang="en-US" sz="3500">
            <a:latin typeface="微軟正黑體" pitchFamily="34" charset="-120"/>
            <a:ea typeface="微軟正黑體" pitchFamily="34" charset="-120"/>
          </a:endParaRPr>
        </a:p>
      </dgm:t>
    </dgm:pt>
    <dgm:pt modelId="{A0961C33-F9E9-432E-88BC-3FD99DB0789F}">
      <dgm:prSet custT="1"/>
      <dgm:spPr/>
      <dgm:t>
        <a:bodyPr/>
        <a:lstStyle/>
        <a:p>
          <a:pPr rtl="0"/>
          <a:r>
            <a:rPr lang="zh-TW" altLang="en-US" sz="35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公務倫理</a:t>
          </a:r>
          <a:endParaRPr lang="zh-TW" altLang="en-US" sz="35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22D8F08-CF83-4D27-8128-DBE7F0CA4A55}" type="parTrans" cxnId="{1C0C1EE1-B3CD-4373-BBC9-FA56EFCED1C6}">
      <dgm:prSet/>
      <dgm:spPr/>
      <dgm:t>
        <a:bodyPr/>
        <a:lstStyle/>
        <a:p>
          <a:endParaRPr lang="zh-TW" altLang="en-US" sz="3500">
            <a:latin typeface="微軟正黑體" pitchFamily="34" charset="-120"/>
            <a:ea typeface="微軟正黑體" pitchFamily="34" charset="-120"/>
          </a:endParaRPr>
        </a:p>
      </dgm:t>
    </dgm:pt>
    <dgm:pt modelId="{48585632-2325-4863-B866-49DE1554FB80}" type="sibTrans" cxnId="{1C0C1EE1-B3CD-4373-BBC9-FA56EFCED1C6}">
      <dgm:prSet/>
      <dgm:spPr/>
      <dgm:t>
        <a:bodyPr/>
        <a:lstStyle/>
        <a:p>
          <a:endParaRPr lang="zh-TW" altLang="en-US" sz="3500">
            <a:latin typeface="微軟正黑體" pitchFamily="34" charset="-120"/>
            <a:ea typeface="微軟正黑體" pitchFamily="34" charset="-120"/>
          </a:endParaRPr>
        </a:p>
      </dgm:t>
    </dgm:pt>
    <dgm:pt modelId="{352D5809-36EB-4CBF-ADF7-5DB0A876411D}" type="pres">
      <dgm:prSet presAssocID="{9CDEB4B3-D9AC-45D6-9E7A-2678C0D485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A7A8C1-FA5F-46B4-8C98-C69694ED2BF4}" type="pres">
      <dgm:prSet presAssocID="{3AEEDBD6-BC9E-44A3-8223-41163314D86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0A7F3F-107C-4547-BC16-48C3CEB676FD}" type="pres">
      <dgm:prSet presAssocID="{72DA88CE-DC7A-4A30-A0F4-2D7CFA911FF0}" presName="space" presStyleCnt="0"/>
      <dgm:spPr/>
    </dgm:pt>
    <dgm:pt modelId="{4AAC85CE-2157-465A-8126-64B68B9FEBCB}" type="pres">
      <dgm:prSet presAssocID="{55C08EE9-4877-4ED8-9A31-901EA80C2F20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33421-33B5-4454-BDEB-F416F03FEDC0}" type="pres">
      <dgm:prSet presAssocID="{18B6EAA1-FD0C-4DA9-82F1-D083B7EA33AC}" presName="space" presStyleCnt="0"/>
      <dgm:spPr/>
    </dgm:pt>
    <dgm:pt modelId="{A70C96B8-4C08-4628-8BC6-56A300052E4A}" type="pres">
      <dgm:prSet presAssocID="{A0961C33-F9E9-432E-88BC-3FD99DB0789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2D81B5-6A78-4A22-8B24-17A727DB3EAC}" type="presOf" srcId="{A0961C33-F9E9-432E-88BC-3FD99DB0789F}" destId="{A70C96B8-4C08-4628-8BC6-56A300052E4A}" srcOrd="0" destOrd="0" presId="urn:microsoft.com/office/officeart/2005/8/layout/venn3"/>
    <dgm:cxn modelId="{9BE50721-DD79-4ED9-830D-6EA42C9225CA}" type="presOf" srcId="{55C08EE9-4877-4ED8-9A31-901EA80C2F20}" destId="{4AAC85CE-2157-465A-8126-64B68B9FEBCB}" srcOrd="0" destOrd="0" presId="urn:microsoft.com/office/officeart/2005/8/layout/venn3"/>
    <dgm:cxn modelId="{0D9C2C3E-05D5-4F5B-A4F8-5B4675657F3A}" type="presOf" srcId="{9CDEB4B3-D9AC-45D6-9E7A-2678C0D485C6}" destId="{352D5809-36EB-4CBF-ADF7-5DB0A876411D}" srcOrd="0" destOrd="0" presId="urn:microsoft.com/office/officeart/2005/8/layout/venn3"/>
    <dgm:cxn modelId="{691D0963-C99D-4C16-9D1B-FC5F2517365D}" type="presOf" srcId="{3AEEDBD6-BC9E-44A3-8223-41163314D866}" destId="{43A7A8C1-FA5F-46B4-8C98-C69694ED2BF4}" srcOrd="0" destOrd="0" presId="urn:microsoft.com/office/officeart/2005/8/layout/venn3"/>
    <dgm:cxn modelId="{EC6E06D3-B50E-4579-9489-4A0289DCCC41}" srcId="{9CDEB4B3-D9AC-45D6-9E7A-2678C0D485C6}" destId="{55C08EE9-4877-4ED8-9A31-901EA80C2F20}" srcOrd="1" destOrd="0" parTransId="{9849E194-1C28-4C07-B9B2-506A2D0A1602}" sibTransId="{18B6EAA1-FD0C-4DA9-82F1-D083B7EA33AC}"/>
    <dgm:cxn modelId="{1C0C1EE1-B3CD-4373-BBC9-FA56EFCED1C6}" srcId="{9CDEB4B3-D9AC-45D6-9E7A-2678C0D485C6}" destId="{A0961C33-F9E9-432E-88BC-3FD99DB0789F}" srcOrd="2" destOrd="0" parTransId="{422D8F08-CF83-4D27-8128-DBE7F0CA4A55}" sibTransId="{48585632-2325-4863-B866-49DE1554FB80}"/>
    <dgm:cxn modelId="{A685A51B-9E4C-4E25-91FB-A248F9EF785B}" srcId="{9CDEB4B3-D9AC-45D6-9E7A-2678C0D485C6}" destId="{3AEEDBD6-BC9E-44A3-8223-41163314D866}" srcOrd="0" destOrd="0" parTransId="{128AB802-C310-49BA-954F-F61D9885BBAD}" sibTransId="{72DA88CE-DC7A-4A30-A0F4-2D7CFA911FF0}"/>
    <dgm:cxn modelId="{39985402-FB13-4E12-859C-D22E69086C16}" type="presParOf" srcId="{352D5809-36EB-4CBF-ADF7-5DB0A876411D}" destId="{43A7A8C1-FA5F-46B4-8C98-C69694ED2BF4}" srcOrd="0" destOrd="0" presId="urn:microsoft.com/office/officeart/2005/8/layout/venn3"/>
    <dgm:cxn modelId="{93E8C619-9348-4A8A-8A85-D0437D08A70E}" type="presParOf" srcId="{352D5809-36EB-4CBF-ADF7-5DB0A876411D}" destId="{DA0A7F3F-107C-4547-BC16-48C3CEB676FD}" srcOrd="1" destOrd="0" presId="urn:microsoft.com/office/officeart/2005/8/layout/venn3"/>
    <dgm:cxn modelId="{7EA1D5B7-BCAA-410E-9752-FAB551276A70}" type="presParOf" srcId="{352D5809-36EB-4CBF-ADF7-5DB0A876411D}" destId="{4AAC85CE-2157-465A-8126-64B68B9FEBCB}" srcOrd="2" destOrd="0" presId="urn:microsoft.com/office/officeart/2005/8/layout/venn3"/>
    <dgm:cxn modelId="{FDC07167-37EE-454F-A356-A38FB4E5370D}" type="presParOf" srcId="{352D5809-36EB-4CBF-ADF7-5DB0A876411D}" destId="{97833421-33B5-4454-BDEB-F416F03FEDC0}" srcOrd="3" destOrd="0" presId="urn:microsoft.com/office/officeart/2005/8/layout/venn3"/>
    <dgm:cxn modelId="{65BDBC17-4F3F-4ACE-8734-342DFA76D9FE}" type="presParOf" srcId="{352D5809-36EB-4CBF-ADF7-5DB0A876411D}" destId="{A70C96B8-4C08-4628-8BC6-56A300052E4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3E207B-D7F2-4C36-AB3A-CD2EB2F2E00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7F6F647-3424-408E-8D3E-53C439F8C9E7}">
      <dgm:prSet custT="1"/>
      <dgm:spPr/>
      <dgm:t>
        <a:bodyPr/>
        <a:lstStyle/>
        <a:p>
          <a:pPr rtl="0"/>
          <a:r>
            <a:rPr lang="zh-TW" sz="2400" b="1" dirty="0" smtClean="0">
              <a:latin typeface="微軟正黑體" pitchFamily="34" charset="-120"/>
              <a:ea typeface="微軟正黑體" pitchFamily="34" charset="-120"/>
            </a:rPr>
            <a:t>核心價值</a:t>
          </a:r>
          <a:r>
            <a:rPr lang="en-US" sz="2400" b="1" dirty="0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B67A081F-B26B-44DC-B3A7-62F53B167BDD}" type="parTrans" cxnId="{474A13CA-5530-47F4-952A-CA95FEF799D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37C2F417-B613-4734-A85E-54D1B07698A1}" type="sibTrans" cxnId="{474A13CA-5530-47F4-952A-CA95FEF799D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AA6455F1-E5C5-48E6-BB9B-6CC8364FAB0C}">
      <dgm:prSet custT="1"/>
      <dgm:spPr/>
      <dgm:t>
        <a:bodyPr/>
        <a:lstStyle/>
        <a:p>
          <a:pPr rtl="0"/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廉潔自持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4413A28-0EDC-4F98-88E0-38C2C106C1E4}" type="parTrans" cxnId="{FB79AB7B-846F-4475-A673-902E3C9E0E79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2FD501F7-0D32-4698-B2E1-D8CC471F3177}" type="sibTrans" cxnId="{FB79AB7B-846F-4475-A673-902E3C9E0E79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2B00A48-33CB-4F75-9D19-C70469540CD0}">
      <dgm:prSet custT="1"/>
      <dgm:spPr/>
      <dgm:t>
        <a:bodyPr/>
        <a:lstStyle/>
        <a:p>
          <a:pPr rtl="0"/>
          <a:r>
            <a:rPr lang="zh-TW" sz="2400" b="1" smtClean="0">
              <a:latin typeface="微軟正黑體" pitchFamily="34" charset="-120"/>
              <a:ea typeface="微軟正黑體" pitchFamily="34" charset="-120"/>
            </a:rPr>
            <a:t>立法精神</a:t>
          </a:r>
          <a:r>
            <a:rPr lang="en-US" sz="2400" b="1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400">
            <a:latin typeface="微軟正黑體" pitchFamily="34" charset="-120"/>
            <a:ea typeface="微軟正黑體" pitchFamily="34" charset="-120"/>
          </a:endParaRPr>
        </a:p>
      </dgm:t>
    </dgm:pt>
    <dgm:pt modelId="{60EB4B4F-DB22-42FB-B508-D43F89732113}" type="parTrans" cxnId="{8B559A06-4863-475B-B5F9-10A255DB9033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99DD7C73-D7D9-4E70-9401-52E3C90DD639}" type="sibTrans" cxnId="{8B559A06-4863-475B-B5F9-10A255DB9033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8566AF16-9AD0-4064-9C14-C501AA9943ED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引導公務員執行職務過程，服膺本規範核心價值，達提升政府清廉形象之目的。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BE50727D-85F1-429D-8EC9-2867215899AB}" type="parTrans" cxnId="{7B1384DB-0B1F-452D-BB15-267DCC1D3B3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EE39C0F7-9794-4D22-A53B-0E2032634B20}" type="sibTrans" cxnId="{7B1384DB-0B1F-452D-BB15-267DCC1D3B3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868347A2-F507-4ED9-B390-041CAF3EA606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主要規範公務員個人行為。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7CAC7BD-2479-4533-9521-DB65365E0561}" type="parTrans" cxnId="{BCAD67ED-7B49-4320-B13D-FCF57089EB10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6EC61929-C022-4B08-B101-863674DB4757}" type="sibTrans" cxnId="{BCAD67ED-7B49-4320-B13D-FCF57089EB10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B3A94609-771B-47B4-AE74-6BA5B9DB126B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原則上不禁止無利害關係互動之情形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513695A-8A70-4C0A-8464-F4AB512F09AB}" type="parTrans" cxnId="{C0A005F1-4233-44C1-87F3-6A7BAD5C2967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C5D763D6-B349-4F49-92D6-B92FD18112F2}" type="sibTrans" cxnId="{C0A005F1-4233-44C1-87F3-6A7BAD5C2967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CAFC3B3D-FE1E-4A8D-A6A5-FF6E7A334A07}">
      <dgm:prSet custT="1"/>
      <dgm:spPr/>
      <dgm:t>
        <a:bodyPr/>
        <a:lstStyle/>
        <a:p>
          <a:pPr rtl="0"/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公正無私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D1B743F-10CD-4274-A5BC-00A3042D5839}" type="parTrans" cxnId="{50DD0376-6DD5-4882-8142-11E5B1EEF25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D44A33FC-C537-4B10-BFEC-2B8994472E69}" type="sibTrans" cxnId="{50DD0376-6DD5-4882-8142-11E5B1EEF25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28D921CB-6797-4F37-ABA9-7EBF62F2D865}">
      <dgm:prSet custT="1"/>
      <dgm:spPr/>
      <dgm:t>
        <a:bodyPr/>
        <a:lstStyle/>
        <a:p>
          <a:pPr rtl="0"/>
          <a:r>
            <a: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依法行政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2A25012-94BB-40AC-A33C-BB88AADB1690}" type="parTrans" cxnId="{5A75851A-C339-4060-AAEB-8D0A71BA9DC4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A4515663-E193-4644-81AC-54335094AD0C}" type="sibTrans" cxnId="{5A75851A-C339-4060-AAEB-8D0A71BA9DC4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9FBF3B4D-F3CA-4F90-B039-C0C2B1B377B3}" type="pres">
      <dgm:prSet presAssocID="{8C3E207B-D7F2-4C36-AB3A-CD2EB2F2E00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425E924-C3DA-4E79-BAF9-E018B98832EA}" type="pres">
      <dgm:prSet presAssocID="{A7F6F647-3424-408E-8D3E-53C439F8C9E7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B7EA27D6-283D-453C-95AA-8DFC412ACD1C}" type="pres">
      <dgm:prSet presAssocID="{A7F6F647-3424-408E-8D3E-53C439F8C9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F31C9E-20E9-46FF-889E-46DFE6A4F727}" type="pres">
      <dgm:prSet presAssocID="{E2B00A48-33CB-4F75-9D19-C70469540CD0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6CBBAF34-1A36-450D-8D75-3ED5EA104B0F}" type="pres">
      <dgm:prSet presAssocID="{E2B00A48-33CB-4F75-9D19-C70469540C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D6AFE6-CB27-4FC5-BF14-02DB4FA5BAC3}" type="presOf" srcId="{868347A2-F507-4ED9-B390-041CAF3EA606}" destId="{F9F31C9E-20E9-46FF-889E-46DFE6A4F727}" srcOrd="0" destOrd="2" presId="urn:microsoft.com/office/officeart/2005/8/layout/venn1"/>
    <dgm:cxn modelId="{50DD0376-6DD5-4882-8142-11E5B1EEF25A}" srcId="{A7F6F647-3424-408E-8D3E-53C439F8C9E7}" destId="{CAFC3B3D-FE1E-4A8D-A6A5-FF6E7A334A07}" srcOrd="1" destOrd="0" parTransId="{6D1B743F-10CD-4274-A5BC-00A3042D5839}" sibTransId="{D44A33FC-C537-4B10-BFEC-2B8994472E69}"/>
    <dgm:cxn modelId="{474A13CA-5530-47F4-952A-CA95FEF799DA}" srcId="{8C3E207B-D7F2-4C36-AB3A-CD2EB2F2E00E}" destId="{A7F6F647-3424-408E-8D3E-53C439F8C9E7}" srcOrd="0" destOrd="0" parTransId="{B67A081F-B26B-44DC-B3A7-62F53B167BDD}" sibTransId="{37C2F417-B613-4734-A85E-54D1B07698A1}"/>
    <dgm:cxn modelId="{1DC42F19-0C03-426C-80D5-F449EC97CB46}" type="presOf" srcId="{8566AF16-9AD0-4064-9C14-C501AA9943ED}" destId="{6CBBAF34-1A36-450D-8D75-3ED5EA104B0F}" srcOrd="1" destOrd="1" presId="urn:microsoft.com/office/officeart/2005/8/layout/venn1"/>
    <dgm:cxn modelId="{1D81D3C8-9F7C-4F15-B31C-6840ADCAAB25}" type="presOf" srcId="{E2B00A48-33CB-4F75-9D19-C70469540CD0}" destId="{6CBBAF34-1A36-450D-8D75-3ED5EA104B0F}" srcOrd="1" destOrd="0" presId="urn:microsoft.com/office/officeart/2005/8/layout/venn1"/>
    <dgm:cxn modelId="{46F9CD7B-8CB6-49C1-A64B-3926670EB3A5}" type="presOf" srcId="{CAFC3B3D-FE1E-4A8D-A6A5-FF6E7A334A07}" destId="{5425E924-C3DA-4E79-BAF9-E018B98832EA}" srcOrd="0" destOrd="2" presId="urn:microsoft.com/office/officeart/2005/8/layout/venn1"/>
    <dgm:cxn modelId="{D1092B87-CBE6-450C-BF26-8F9B8698B278}" type="presOf" srcId="{B3A94609-771B-47B4-AE74-6BA5B9DB126B}" destId="{6CBBAF34-1A36-450D-8D75-3ED5EA104B0F}" srcOrd="1" destOrd="3" presId="urn:microsoft.com/office/officeart/2005/8/layout/venn1"/>
    <dgm:cxn modelId="{BE6C7194-F6F8-4DCE-809B-6C3E5A106DF9}" type="presOf" srcId="{A7F6F647-3424-408E-8D3E-53C439F8C9E7}" destId="{B7EA27D6-283D-453C-95AA-8DFC412ACD1C}" srcOrd="1" destOrd="0" presId="urn:microsoft.com/office/officeart/2005/8/layout/venn1"/>
    <dgm:cxn modelId="{317568D9-9BB4-4CE8-9BC7-2758623AD3B7}" type="presOf" srcId="{E2B00A48-33CB-4F75-9D19-C70469540CD0}" destId="{F9F31C9E-20E9-46FF-889E-46DFE6A4F727}" srcOrd="0" destOrd="0" presId="urn:microsoft.com/office/officeart/2005/8/layout/venn1"/>
    <dgm:cxn modelId="{C0A005F1-4233-44C1-87F3-6A7BAD5C2967}" srcId="{E2B00A48-33CB-4F75-9D19-C70469540CD0}" destId="{B3A94609-771B-47B4-AE74-6BA5B9DB126B}" srcOrd="2" destOrd="0" parTransId="{2513695A-8A70-4C0A-8464-F4AB512F09AB}" sibTransId="{C5D763D6-B349-4F49-92D6-B92FD18112F2}"/>
    <dgm:cxn modelId="{BCAD67ED-7B49-4320-B13D-FCF57089EB10}" srcId="{E2B00A48-33CB-4F75-9D19-C70469540CD0}" destId="{868347A2-F507-4ED9-B390-041CAF3EA606}" srcOrd="1" destOrd="0" parTransId="{F7CAC7BD-2479-4533-9521-DB65365E0561}" sibTransId="{6EC61929-C022-4B08-B101-863674DB4757}"/>
    <dgm:cxn modelId="{B2197234-4C79-4A86-B4FA-B529BA3D01F3}" type="presOf" srcId="{28D921CB-6797-4F37-ABA9-7EBF62F2D865}" destId="{B7EA27D6-283D-453C-95AA-8DFC412ACD1C}" srcOrd="1" destOrd="3" presId="urn:microsoft.com/office/officeart/2005/8/layout/venn1"/>
    <dgm:cxn modelId="{66579D75-BC1D-494E-AF50-5B450FAD2C48}" type="presOf" srcId="{A7F6F647-3424-408E-8D3E-53C439F8C9E7}" destId="{5425E924-C3DA-4E79-BAF9-E018B98832EA}" srcOrd="0" destOrd="0" presId="urn:microsoft.com/office/officeart/2005/8/layout/venn1"/>
    <dgm:cxn modelId="{6046FC60-C4E4-4E7F-BC58-BE5D4A1AEE6A}" type="presOf" srcId="{8C3E207B-D7F2-4C36-AB3A-CD2EB2F2E00E}" destId="{9FBF3B4D-F3CA-4F90-B039-C0C2B1B377B3}" srcOrd="0" destOrd="0" presId="urn:microsoft.com/office/officeart/2005/8/layout/venn1"/>
    <dgm:cxn modelId="{6CC39CF5-F085-4DFF-82DC-7180685060C0}" type="presOf" srcId="{28D921CB-6797-4F37-ABA9-7EBF62F2D865}" destId="{5425E924-C3DA-4E79-BAF9-E018B98832EA}" srcOrd="0" destOrd="3" presId="urn:microsoft.com/office/officeart/2005/8/layout/venn1"/>
    <dgm:cxn modelId="{7A06F2F8-82CA-4198-A368-3FE3038994F7}" type="presOf" srcId="{868347A2-F507-4ED9-B390-041CAF3EA606}" destId="{6CBBAF34-1A36-450D-8D75-3ED5EA104B0F}" srcOrd="1" destOrd="2" presId="urn:microsoft.com/office/officeart/2005/8/layout/venn1"/>
    <dgm:cxn modelId="{19B3225E-DEF0-4CD6-AD90-9FBC8690C1BA}" type="presOf" srcId="{B3A94609-771B-47B4-AE74-6BA5B9DB126B}" destId="{F9F31C9E-20E9-46FF-889E-46DFE6A4F727}" srcOrd="0" destOrd="3" presId="urn:microsoft.com/office/officeart/2005/8/layout/venn1"/>
    <dgm:cxn modelId="{684C9F38-0C30-4A46-8A46-E40E4F68F51E}" type="presOf" srcId="{CAFC3B3D-FE1E-4A8D-A6A5-FF6E7A334A07}" destId="{B7EA27D6-283D-453C-95AA-8DFC412ACD1C}" srcOrd="1" destOrd="2" presId="urn:microsoft.com/office/officeart/2005/8/layout/venn1"/>
    <dgm:cxn modelId="{FB79AB7B-846F-4475-A673-902E3C9E0E79}" srcId="{A7F6F647-3424-408E-8D3E-53C439F8C9E7}" destId="{AA6455F1-E5C5-48E6-BB9B-6CC8364FAB0C}" srcOrd="0" destOrd="0" parTransId="{94413A28-0EDC-4F98-88E0-38C2C106C1E4}" sibTransId="{2FD501F7-0D32-4698-B2E1-D8CC471F3177}"/>
    <dgm:cxn modelId="{D4E63B0F-2AD0-49BF-8C06-69DE839C0E6E}" type="presOf" srcId="{AA6455F1-E5C5-48E6-BB9B-6CC8364FAB0C}" destId="{B7EA27D6-283D-453C-95AA-8DFC412ACD1C}" srcOrd="1" destOrd="1" presId="urn:microsoft.com/office/officeart/2005/8/layout/venn1"/>
    <dgm:cxn modelId="{5A75851A-C339-4060-AAEB-8D0A71BA9DC4}" srcId="{A7F6F647-3424-408E-8D3E-53C439F8C9E7}" destId="{28D921CB-6797-4F37-ABA9-7EBF62F2D865}" srcOrd="2" destOrd="0" parTransId="{D2A25012-94BB-40AC-A33C-BB88AADB1690}" sibTransId="{A4515663-E193-4644-81AC-54335094AD0C}"/>
    <dgm:cxn modelId="{9C76173D-9654-4F43-B9C1-23839640AB1A}" type="presOf" srcId="{AA6455F1-E5C5-48E6-BB9B-6CC8364FAB0C}" destId="{5425E924-C3DA-4E79-BAF9-E018B98832EA}" srcOrd="0" destOrd="1" presId="urn:microsoft.com/office/officeart/2005/8/layout/venn1"/>
    <dgm:cxn modelId="{46D5BB9C-9E41-4E47-B1D6-F76363D32256}" type="presOf" srcId="{8566AF16-9AD0-4064-9C14-C501AA9943ED}" destId="{F9F31C9E-20E9-46FF-889E-46DFE6A4F727}" srcOrd="0" destOrd="1" presId="urn:microsoft.com/office/officeart/2005/8/layout/venn1"/>
    <dgm:cxn modelId="{7B1384DB-0B1F-452D-BB15-267DCC1D3B3A}" srcId="{E2B00A48-33CB-4F75-9D19-C70469540CD0}" destId="{8566AF16-9AD0-4064-9C14-C501AA9943ED}" srcOrd="0" destOrd="0" parTransId="{BE50727D-85F1-429D-8EC9-2867215899AB}" sibTransId="{EE39C0F7-9794-4D22-A53B-0E2032634B20}"/>
    <dgm:cxn modelId="{8B559A06-4863-475B-B5F9-10A255DB9033}" srcId="{8C3E207B-D7F2-4C36-AB3A-CD2EB2F2E00E}" destId="{E2B00A48-33CB-4F75-9D19-C70469540CD0}" srcOrd="1" destOrd="0" parTransId="{60EB4B4F-DB22-42FB-B508-D43F89732113}" sibTransId="{99DD7C73-D7D9-4E70-9401-52E3C90DD639}"/>
    <dgm:cxn modelId="{2D1A95E4-6B0F-4C90-BD2F-214B0A37D0B1}" type="presParOf" srcId="{9FBF3B4D-F3CA-4F90-B039-C0C2B1B377B3}" destId="{5425E924-C3DA-4E79-BAF9-E018B98832EA}" srcOrd="0" destOrd="0" presId="urn:microsoft.com/office/officeart/2005/8/layout/venn1"/>
    <dgm:cxn modelId="{1813E3A2-A995-4967-8A61-16C97606BDB0}" type="presParOf" srcId="{9FBF3B4D-F3CA-4F90-B039-C0C2B1B377B3}" destId="{B7EA27D6-283D-453C-95AA-8DFC412ACD1C}" srcOrd="1" destOrd="0" presId="urn:microsoft.com/office/officeart/2005/8/layout/venn1"/>
    <dgm:cxn modelId="{AA4E7993-5ABA-4A05-AA54-FDE9283CF5E4}" type="presParOf" srcId="{9FBF3B4D-F3CA-4F90-B039-C0C2B1B377B3}" destId="{F9F31C9E-20E9-46FF-889E-46DFE6A4F727}" srcOrd="2" destOrd="0" presId="urn:microsoft.com/office/officeart/2005/8/layout/venn1"/>
    <dgm:cxn modelId="{9922D283-7438-42C3-8A01-D565E7B0CEA6}" type="presParOf" srcId="{9FBF3B4D-F3CA-4F90-B039-C0C2B1B377B3}" destId="{6CBBAF34-1A36-450D-8D75-3ED5EA104B0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2CFC6-8627-4AD2-B239-491A529918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6ABA39E-89D1-4EE4-9FE6-B3DCFDD862B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zh-TW" altLang="en-US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適用公務員服務法之人員</a:t>
          </a:r>
          <a:endParaRPr lang="zh-TW" altLang="en-US" sz="3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E029EF1-E2AC-479A-8217-BAA06F2DA9A2}" type="parTrans" cxnId="{71949EF3-7C6B-4CE3-A9A5-C0DC88612662}">
      <dgm:prSet/>
      <dgm:spPr/>
      <dgm:t>
        <a:bodyPr/>
        <a:lstStyle/>
        <a:p>
          <a:endParaRPr lang="zh-TW" altLang="en-US"/>
        </a:p>
      </dgm:t>
    </dgm:pt>
    <dgm:pt modelId="{CC6807E0-977E-4410-8B80-C95A3FDD736F}" type="sibTrans" cxnId="{71949EF3-7C6B-4CE3-A9A5-C0DC88612662}">
      <dgm:prSet/>
      <dgm:spPr/>
      <dgm:t>
        <a:bodyPr/>
        <a:lstStyle/>
        <a:p>
          <a:endParaRPr lang="zh-TW" altLang="en-US"/>
        </a:p>
      </dgm:t>
    </dgm:pt>
    <dgm:pt modelId="{A424343A-4C73-4C49-9B0B-DF3DF2D2040E}">
      <dgm:prSet/>
      <dgm:spPr/>
      <dgm:t>
        <a:bodyPr/>
        <a:lstStyle/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公務員服務法第</a:t>
          </a:r>
          <a:r>
            <a:rPr lang="en-US" b="1" dirty="0" smtClean="0">
              <a:latin typeface="微軟正黑體" pitchFamily="34" charset="-120"/>
              <a:ea typeface="微軟正黑體" pitchFamily="34" charset="-120"/>
            </a:rPr>
            <a:t>24</a:t>
          </a:r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條：本法於受有俸給之文武職公務員，及其他公營事業機構服務之人員，均適用之</a:t>
          </a:r>
          <a:endParaRPr lang="zh-TW" b="1" dirty="0">
            <a:latin typeface="微軟正黑體" pitchFamily="34" charset="-120"/>
            <a:ea typeface="微軟正黑體" pitchFamily="34" charset="-120"/>
          </a:endParaRPr>
        </a:p>
      </dgm:t>
    </dgm:pt>
    <dgm:pt modelId="{3A299A15-CFD4-4A6C-A614-37279B09BDA0}" type="parTrans" cxnId="{82C680C1-7074-4F13-805B-39A9E1ECABD1}">
      <dgm:prSet/>
      <dgm:spPr/>
      <dgm:t>
        <a:bodyPr/>
        <a:lstStyle/>
        <a:p>
          <a:endParaRPr lang="zh-TW" altLang="en-US"/>
        </a:p>
      </dgm:t>
    </dgm:pt>
    <dgm:pt modelId="{E70817DA-BB79-4A74-B048-B983D0C66E4E}" type="sibTrans" cxnId="{82C680C1-7074-4F13-805B-39A9E1ECABD1}">
      <dgm:prSet/>
      <dgm:spPr/>
      <dgm:t>
        <a:bodyPr/>
        <a:lstStyle/>
        <a:p>
          <a:endParaRPr lang="zh-TW" altLang="en-US"/>
        </a:p>
      </dgm:t>
    </dgm:pt>
    <dgm:pt modelId="{3BB62FD2-9170-4167-8958-5199749379AA}">
      <dgm:prSet/>
      <dgm:spPr/>
      <dgm:t>
        <a:bodyPr/>
        <a:lstStyle/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大法官釋字第</a:t>
          </a:r>
          <a:r>
            <a:rPr lang="en-US" b="1" dirty="0" smtClean="0">
              <a:latin typeface="微軟正黑體" pitchFamily="34" charset="-120"/>
              <a:ea typeface="微軟正黑體" pitchFamily="34" charset="-120"/>
            </a:rPr>
            <a:t>308</a:t>
          </a:r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號解釋（摘錄）：兼任學校行政職務之教師，就其兼任之行政職務，則有公務員服務法之適用 </a:t>
          </a:r>
          <a:endParaRPr lang="zh-TW" b="1" dirty="0">
            <a:latin typeface="微軟正黑體" pitchFamily="34" charset="-120"/>
            <a:ea typeface="微軟正黑體" pitchFamily="34" charset="-120"/>
          </a:endParaRPr>
        </a:p>
      </dgm:t>
    </dgm:pt>
    <dgm:pt modelId="{A7D546C2-1A0F-4FB0-8670-2D654CAD9043}" type="parTrans" cxnId="{AAA60784-9CD9-48EE-83B4-F0A6D1C9BC4A}">
      <dgm:prSet/>
      <dgm:spPr/>
      <dgm:t>
        <a:bodyPr/>
        <a:lstStyle/>
        <a:p>
          <a:endParaRPr lang="zh-TW" altLang="en-US"/>
        </a:p>
      </dgm:t>
    </dgm:pt>
    <dgm:pt modelId="{F2017ADF-A2A8-40FC-9004-3087AB602AD3}" type="sibTrans" cxnId="{AAA60784-9CD9-48EE-83B4-F0A6D1C9BC4A}">
      <dgm:prSet/>
      <dgm:spPr/>
      <dgm:t>
        <a:bodyPr/>
        <a:lstStyle/>
        <a:p>
          <a:endParaRPr lang="zh-TW" altLang="en-US"/>
        </a:p>
      </dgm:t>
    </dgm:pt>
    <dgm:pt modelId="{F8AD522A-8654-4357-8889-F3F639AE96F9}" type="pres">
      <dgm:prSet presAssocID="{4C72CFC6-8627-4AD2-B239-491A529918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AFA055-F3B9-4631-B2E7-F4EC45C090EF}" type="pres">
      <dgm:prSet presAssocID="{56ABA39E-89D1-4EE4-9FE6-B3DCFDD862BE}" presName="parentText" presStyleLbl="node1" presStyleIdx="0" presStyleCnt="1" custScaleY="76581" custLinFactNeighborY="7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198595-B889-443D-A462-AF7846ABCC0E}" type="pres">
      <dgm:prSet presAssocID="{56ABA39E-89D1-4EE4-9FE6-B3DCFDD862B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6B2CBD-E5D2-4773-BB68-9910BE1FD6A4}" type="presOf" srcId="{3BB62FD2-9170-4167-8958-5199749379AA}" destId="{1D198595-B889-443D-A462-AF7846ABCC0E}" srcOrd="0" destOrd="1" presId="urn:microsoft.com/office/officeart/2005/8/layout/vList2"/>
    <dgm:cxn modelId="{A191B71E-F9B7-43EA-90A1-4AA6496EA656}" type="presOf" srcId="{A424343A-4C73-4C49-9B0B-DF3DF2D2040E}" destId="{1D198595-B889-443D-A462-AF7846ABCC0E}" srcOrd="0" destOrd="0" presId="urn:microsoft.com/office/officeart/2005/8/layout/vList2"/>
    <dgm:cxn modelId="{71949EF3-7C6B-4CE3-A9A5-C0DC88612662}" srcId="{4C72CFC6-8627-4AD2-B239-491A52991835}" destId="{56ABA39E-89D1-4EE4-9FE6-B3DCFDD862BE}" srcOrd="0" destOrd="0" parTransId="{AE029EF1-E2AC-479A-8217-BAA06F2DA9A2}" sibTransId="{CC6807E0-977E-4410-8B80-C95A3FDD736F}"/>
    <dgm:cxn modelId="{1100FE7D-F29C-4EE3-91F8-29128C41278D}" type="presOf" srcId="{56ABA39E-89D1-4EE4-9FE6-B3DCFDD862BE}" destId="{FEAFA055-F3B9-4631-B2E7-F4EC45C090EF}" srcOrd="0" destOrd="0" presId="urn:microsoft.com/office/officeart/2005/8/layout/vList2"/>
    <dgm:cxn modelId="{AAA60784-9CD9-48EE-83B4-F0A6D1C9BC4A}" srcId="{56ABA39E-89D1-4EE4-9FE6-B3DCFDD862BE}" destId="{3BB62FD2-9170-4167-8958-5199749379AA}" srcOrd="1" destOrd="0" parTransId="{A7D546C2-1A0F-4FB0-8670-2D654CAD9043}" sibTransId="{F2017ADF-A2A8-40FC-9004-3087AB602AD3}"/>
    <dgm:cxn modelId="{0A363FA7-E7EB-49F0-A778-0140BEE3E314}" type="presOf" srcId="{4C72CFC6-8627-4AD2-B239-491A52991835}" destId="{F8AD522A-8654-4357-8889-F3F639AE96F9}" srcOrd="0" destOrd="0" presId="urn:microsoft.com/office/officeart/2005/8/layout/vList2"/>
    <dgm:cxn modelId="{82C680C1-7074-4F13-805B-39A9E1ECABD1}" srcId="{56ABA39E-89D1-4EE4-9FE6-B3DCFDD862BE}" destId="{A424343A-4C73-4C49-9B0B-DF3DF2D2040E}" srcOrd="0" destOrd="0" parTransId="{3A299A15-CFD4-4A6C-A614-37279B09BDA0}" sibTransId="{E70817DA-BB79-4A74-B048-B983D0C66E4E}"/>
    <dgm:cxn modelId="{D9C39601-A8D1-48EF-8EE4-93DD69360FA4}" type="presParOf" srcId="{F8AD522A-8654-4357-8889-F3F639AE96F9}" destId="{FEAFA055-F3B9-4631-B2E7-F4EC45C090EF}" srcOrd="0" destOrd="0" presId="urn:microsoft.com/office/officeart/2005/8/layout/vList2"/>
    <dgm:cxn modelId="{F82F5BA2-A836-4D83-B539-EF8D50C5820E}" type="presParOf" srcId="{F8AD522A-8654-4357-8889-F3F639AE96F9}" destId="{1D198595-B889-443D-A462-AF7846ABCC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FAE3A-0F21-4DA6-940E-A757F50293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5CF02A-E970-4208-AFB8-85A6A3B0B02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指個人、法人、團體或其他單位與本機關（構）或其所屬機關（構）間，具有下列情形之一者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31D40864-166C-4CC8-8E9D-8E764604936A}" type="parTrans" cxnId="{7738C80C-2C01-40E1-8859-FBEA2C12565D}">
      <dgm:prSet/>
      <dgm:spPr/>
      <dgm:t>
        <a:bodyPr/>
        <a:lstStyle/>
        <a:p>
          <a:endParaRPr lang="zh-TW" altLang="en-US"/>
        </a:p>
      </dgm:t>
    </dgm:pt>
    <dgm:pt modelId="{4F43A25F-5EDF-495B-B74E-FFC752261625}" type="sibTrans" cxnId="{7738C80C-2C01-40E1-8859-FBEA2C12565D}">
      <dgm:prSet/>
      <dgm:spPr/>
      <dgm:t>
        <a:bodyPr/>
        <a:lstStyle/>
        <a:p>
          <a:endParaRPr lang="zh-TW" altLang="en-US"/>
        </a:p>
      </dgm:t>
    </dgm:pt>
    <dgm:pt modelId="{1E99C525-05B9-4A03-981A-ED2356B158A4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業務往來、指揮監督或費用補（獎）助等關係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06812FA2-21ED-410D-BAAE-790B300CBB26}" type="parTrans" cxnId="{0E9BAB7C-83AF-435F-B427-24AB8CF1C8AE}">
      <dgm:prSet/>
      <dgm:spPr/>
      <dgm:t>
        <a:bodyPr/>
        <a:lstStyle/>
        <a:p>
          <a:endParaRPr lang="zh-TW" altLang="en-US"/>
        </a:p>
      </dgm:t>
    </dgm:pt>
    <dgm:pt modelId="{ABA72802-DE25-46DD-9559-AADCAC1D986A}" type="sibTrans" cxnId="{0E9BAB7C-83AF-435F-B427-24AB8CF1C8AE}">
      <dgm:prSet/>
      <dgm:spPr/>
      <dgm:t>
        <a:bodyPr/>
        <a:lstStyle/>
        <a:p>
          <a:endParaRPr lang="zh-TW" altLang="en-US"/>
        </a:p>
      </dgm:t>
    </dgm:pt>
    <dgm:pt modelId="{868F2B8F-0BC7-4747-93BF-255B83D8C9A1}">
      <dgm:prSet custT="1"/>
      <dgm:spPr/>
      <dgm:t>
        <a:bodyPr/>
        <a:lstStyle/>
        <a:p>
          <a:pPr rtl="0"/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正在尋求、進行或已訂立承攬、買賣或其他契約關係</a:t>
          </a:r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65CB969D-2551-4BD1-A5A2-3535FBA8CB66}" type="parTrans" cxnId="{0B5540A4-0833-4087-B9AB-6585580FEB79}">
      <dgm:prSet/>
      <dgm:spPr/>
      <dgm:t>
        <a:bodyPr/>
        <a:lstStyle/>
        <a:p>
          <a:endParaRPr lang="zh-TW" altLang="en-US"/>
        </a:p>
      </dgm:t>
    </dgm:pt>
    <dgm:pt modelId="{0C9AE7D4-FC42-411D-935F-D7E3B090622B}" type="sibTrans" cxnId="{0B5540A4-0833-4087-B9AB-6585580FEB79}">
      <dgm:prSet/>
      <dgm:spPr/>
      <dgm:t>
        <a:bodyPr/>
        <a:lstStyle/>
        <a:p>
          <a:endParaRPr lang="zh-TW" altLang="en-US"/>
        </a:p>
      </dgm:t>
    </dgm:pt>
    <dgm:pt modelId="{15B40720-5DB2-4612-B084-75430706F526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其他因本機關（構）業務之決定、執行或不執行，將遭受有利或不利之影響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6C671B56-7E6F-4BDD-A7E1-55FBD1E929D0}" type="parTrans" cxnId="{328DB97D-9940-4F04-BA9B-D3BAB022178E}">
      <dgm:prSet/>
      <dgm:spPr/>
      <dgm:t>
        <a:bodyPr/>
        <a:lstStyle/>
        <a:p>
          <a:endParaRPr lang="zh-TW" altLang="en-US"/>
        </a:p>
      </dgm:t>
    </dgm:pt>
    <dgm:pt modelId="{CE9BED8B-76F0-4F59-B206-BDFDD5511238}" type="sibTrans" cxnId="{328DB97D-9940-4F04-BA9B-D3BAB022178E}">
      <dgm:prSet/>
      <dgm:spPr/>
      <dgm:t>
        <a:bodyPr/>
        <a:lstStyle/>
        <a:p>
          <a:endParaRPr lang="zh-TW" altLang="en-US"/>
        </a:p>
      </dgm:t>
    </dgm:pt>
    <dgm:pt modelId="{18FE7DE9-E474-4AB3-BB68-C9A3685B1BDF}" type="pres">
      <dgm:prSet presAssocID="{B1AFAE3A-0F21-4DA6-940E-A757F50293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9778D0-AC67-445B-AAEF-6765F73276DA}" type="pres">
      <dgm:prSet presAssocID="{F05CF02A-E970-4208-AFB8-85A6A3B0B02C}" presName="linNode" presStyleCnt="0"/>
      <dgm:spPr/>
    </dgm:pt>
    <dgm:pt modelId="{3915BEF9-29B6-4D81-BB76-52A0A6E01BC8}" type="pres">
      <dgm:prSet presAssocID="{F05CF02A-E970-4208-AFB8-85A6A3B0B02C}" presName="parentText" presStyleLbl="node1" presStyleIdx="0" presStyleCnt="1" custScaleY="9067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BCCF1B-AE5B-4431-B3DD-345E479BC3D2}" type="pres">
      <dgm:prSet presAssocID="{F05CF02A-E970-4208-AFB8-85A6A3B0B02C}" presName="descendantText" presStyleLbl="alignAccFollowNode1" presStyleIdx="0" presStyleCnt="1" custScaleY="122063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9752D2-9CC2-4DE3-B913-5DB6C763CB11}" type="presOf" srcId="{868F2B8F-0BC7-4747-93BF-255B83D8C9A1}" destId="{F1BCCF1B-AE5B-4431-B3DD-345E479BC3D2}" srcOrd="0" destOrd="1" presId="urn:microsoft.com/office/officeart/2005/8/layout/vList5"/>
    <dgm:cxn modelId="{0E9BAB7C-83AF-435F-B427-24AB8CF1C8AE}" srcId="{F05CF02A-E970-4208-AFB8-85A6A3B0B02C}" destId="{1E99C525-05B9-4A03-981A-ED2356B158A4}" srcOrd="0" destOrd="0" parTransId="{06812FA2-21ED-410D-BAAE-790B300CBB26}" sibTransId="{ABA72802-DE25-46DD-9559-AADCAC1D986A}"/>
    <dgm:cxn modelId="{7738C80C-2C01-40E1-8859-FBEA2C12565D}" srcId="{B1AFAE3A-0F21-4DA6-940E-A757F5029369}" destId="{F05CF02A-E970-4208-AFB8-85A6A3B0B02C}" srcOrd="0" destOrd="0" parTransId="{31D40864-166C-4CC8-8E9D-8E764604936A}" sibTransId="{4F43A25F-5EDF-495B-B74E-FFC752261625}"/>
    <dgm:cxn modelId="{EA98BD47-463D-47D3-8D34-641755DB9F52}" type="presOf" srcId="{B1AFAE3A-0F21-4DA6-940E-A757F5029369}" destId="{18FE7DE9-E474-4AB3-BB68-C9A3685B1BDF}" srcOrd="0" destOrd="0" presId="urn:microsoft.com/office/officeart/2005/8/layout/vList5"/>
    <dgm:cxn modelId="{328DB97D-9940-4F04-BA9B-D3BAB022178E}" srcId="{F05CF02A-E970-4208-AFB8-85A6A3B0B02C}" destId="{15B40720-5DB2-4612-B084-75430706F526}" srcOrd="2" destOrd="0" parTransId="{6C671B56-7E6F-4BDD-A7E1-55FBD1E929D0}" sibTransId="{CE9BED8B-76F0-4F59-B206-BDFDD5511238}"/>
    <dgm:cxn modelId="{578DE78A-2B52-4C13-AF16-04BD040A046A}" type="presOf" srcId="{F05CF02A-E970-4208-AFB8-85A6A3B0B02C}" destId="{3915BEF9-29B6-4D81-BB76-52A0A6E01BC8}" srcOrd="0" destOrd="0" presId="urn:microsoft.com/office/officeart/2005/8/layout/vList5"/>
    <dgm:cxn modelId="{0B5540A4-0833-4087-B9AB-6585580FEB79}" srcId="{F05CF02A-E970-4208-AFB8-85A6A3B0B02C}" destId="{868F2B8F-0BC7-4747-93BF-255B83D8C9A1}" srcOrd="1" destOrd="0" parTransId="{65CB969D-2551-4BD1-A5A2-3535FBA8CB66}" sibTransId="{0C9AE7D4-FC42-411D-935F-D7E3B090622B}"/>
    <dgm:cxn modelId="{9B4C4AC7-BB4E-470A-8F4A-27E86D4EF28A}" type="presOf" srcId="{1E99C525-05B9-4A03-981A-ED2356B158A4}" destId="{F1BCCF1B-AE5B-4431-B3DD-345E479BC3D2}" srcOrd="0" destOrd="0" presId="urn:microsoft.com/office/officeart/2005/8/layout/vList5"/>
    <dgm:cxn modelId="{5E297108-F467-4D84-9993-E583AAFAA661}" type="presOf" srcId="{15B40720-5DB2-4612-B084-75430706F526}" destId="{F1BCCF1B-AE5B-4431-B3DD-345E479BC3D2}" srcOrd="0" destOrd="2" presId="urn:microsoft.com/office/officeart/2005/8/layout/vList5"/>
    <dgm:cxn modelId="{69BA3259-0142-4467-AA11-27D050367ECA}" type="presParOf" srcId="{18FE7DE9-E474-4AB3-BB68-C9A3685B1BDF}" destId="{229778D0-AC67-445B-AAEF-6765F73276DA}" srcOrd="0" destOrd="0" presId="urn:microsoft.com/office/officeart/2005/8/layout/vList5"/>
    <dgm:cxn modelId="{F2229CA0-F57E-4195-84F7-F2E4A90D0442}" type="presParOf" srcId="{229778D0-AC67-445B-AAEF-6765F73276DA}" destId="{3915BEF9-29B6-4D81-BB76-52A0A6E01BC8}" srcOrd="0" destOrd="0" presId="urn:microsoft.com/office/officeart/2005/8/layout/vList5"/>
    <dgm:cxn modelId="{C4951A06-8448-45FF-99B8-19193460BFAF}" type="presParOf" srcId="{229778D0-AC67-445B-AAEF-6765F73276DA}" destId="{F1BCCF1B-AE5B-4431-B3DD-345E479BC3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6B1B63-6296-4884-B686-7C6E5B816A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A5433E-FF12-4211-BDED-C07AE230781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指一般人社交往來，市價不超過</a:t>
          </a:r>
          <a:r>
            <a:rPr 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3,000</a:t>
          </a:r>
          <a:r>
            <a:rPr 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者；同一年度來自同一來源受贈財物以</a:t>
          </a:r>
          <a:r>
            <a:rPr 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10,000</a:t>
          </a:r>
          <a:r>
            <a:rPr 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為限</a:t>
          </a:r>
          <a:endParaRPr 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BCFA951E-724A-45EE-86A9-F42AEF3F88FE}" type="parTrans" cxnId="{4768D12B-6A7D-4845-8C3E-2E60F81704B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C4380B10-C7C9-4BF2-99F6-05BD05FAF534}" type="sibTrans" cxnId="{4768D12B-6A7D-4845-8C3E-2E60F81704B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FD561B0-A4D7-4562-B781-F2D6E4760D2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b="1" smtClean="0">
              <a:latin typeface="微軟正黑體" pitchFamily="34" charset="-120"/>
              <a:ea typeface="微軟正黑體" pitchFamily="34" charset="-120"/>
            </a:rPr>
            <a:t>同一來源：出於同一自然人、法人或團體 </a:t>
          </a:r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7B1B53D8-C82A-4E26-993A-9C1565BC448C}" type="parTrans" cxnId="{A55D2D4F-5842-44B1-9DCC-11B5722D1B1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BFC372C-AFF4-420A-B0DC-4C2A1AF28D44}" type="sibTrans" cxnId="{A55D2D4F-5842-44B1-9DCC-11B5722D1B18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3117951-9543-4407-87FD-93E2B729B645}">
      <dgm:prSet custT="1"/>
      <dgm:spPr/>
      <dgm:t>
        <a:bodyPr/>
        <a:lstStyle/>
        <a:p>
          <a:pPr rtl="0"/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8B2C779-9500-411E-8B0D-CEECC43E9C5D}" type="parTrans" cxnId="{AA1DA518-7EF8-4069-9A35-A31E30D44A8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9AF132A-D0FC-4C12-82E6-F30646C6C9C1}" type="sibTrans" cxnId="{AA1DA518-7EF8-4069-9A35-A31E30D44A8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60D7781A-E01B-467B-8D3E-B5B0AC942E7A}" type="pres">
      <dgm:prSet presAssocID="{246B1B63-6296-4884-B686-7C6E5B816A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EEC19B-C135-4270-84FA-78CC095E108C}" type="pres">
      <dgm:prSet presAssocID="{5CA5433E-FF12-4211-BDED-C07AE23078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CB02F0-C74F-47D0-99DB-04E8CB39F77A}" type="pres">
      <dgm:prSet presAssocID="{C4380B10-C7C9-4BF2-99F6-05BD05FAF534}" presName="spacer" presStyleCnt="0"/>
      <dgm:spPr/>
    </dgm:pt>
    <dgm:pt modelId="{B3536034-6412-4BB6-A450-07C7E16A6069}" type="pres">
      <dgm:prSet presAssocID="{5FD561B0-A4D7-4562-B781-F2D6E4760D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EE7851-E2AB-46B1-922F-B37E2F19DABF}" type="pres">
      <dgm:prSet presAssocID="{5FD561B0-A4D7-4562-B781-F2D6E4760D2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5D2D4F-5842-44B1-9DCC-11B5722D1B18}" srcId="{246B1B63-6296-4884-B686-7C6E5B816A90}" destId="{5FD561B0-A4D7-4562-B781-F2D6E4760D24}" srcOrd="1" destOrd="0" parTransId="{7B1B53D8-C82A-4E26-993A-9C1565BC448C}" sibTransId="{1BFC372C-AFF4-420A-B0DC-4C2A1AF28D44}"/>
    <dgm:cxn modelId="{ECE7DBBF-943F-4D48-92A6-A66F7164E354}" type="presOf" srcId="{246B1B63-6296-4884-B686-7C6E5B816A90}" destId="{60D7781A-E01B-467B-8D3E-B5B0AC942E7A}" srcOrd="0" destOrd="0" presId="urn:microsoft.com/office/officeart/2005/8/layout/vList2"/>
    <dgm:cxn modelId="{AA1DA518-7EF8-4069-9A35-A31E30D44A8C}" srcId="{5FD561B0-A4D7-4562-B781-F2D6E4760D24}" destId="{53117951-9543-4407-87FD-93E2B729B645}" srcOrd="0" destOrd="0" parTransId="{48B2C779-9500-411E-8B0D-CEECC43E9C5D}" sibTransId="{D9AF132A-D0FC-4C12-82E6-F30646C6C9C1}"/>
    <dgm:cxn modelId="{0491EE41-1F59-482E-A90C-E2D22521BC19}" type="presOf" srcId="{5CA5433E-FF12-4211-BDED-C07AE2307814}" destId="{F8EEC19B-C135-4270-84FA-78CC095E108C}" srcOrd="0" destOrd="0" presId="urn:microsoft.com/office/officeart/2005/8/layout/vList2"/>
    <dgm:cxn modelId="{4768D12B-6A7D-4845-8C3E-2E60F81704B8}" srcId="{246B1B63-6296-4884-B686-7C6E5B816A90}" destId="{5CA5433E-FF12-4211-BDED-C07AE2307814}" srcOrd="0" destOrd="0" parTransId="{BCFA951E-724A-45EE-86A9-F42AEF3F88FE}" sibTransId="{C4380B10-C7C9-4BF2-99F6-05BD05FAF534}"/>
    <dgm:cxn modelId="{3A71F223-D5D8-4428-B892-1B20799B6451}" type="presOf" srcId="{5FD561B0-A4D7-4562-B781-F2D6E4760D24}" destId="{B3536034-6412-4BB6-A450-07C7E16A6069}" srcOrd="0" destOrd="0" presId="urn:microsoft.com/office/officeart/2005/8/layout/vList2"/>
    <dgm:cxn modelId="{3CF81A58-418A-46D0-B474-42E1CEC46A28}" type="presOf" srcId="{53117951-9543-4407-87FD-93E2B729B645}" destId="{03EE7851-E2AB-46B1-922F-B37E2F19DABF}" srcOrd="0" destOrd="0" presId="urn:microsoft.com/office/officeart/2005/8/layout/vList2"/>
    <dgm:cxn modelId="{E03C9ED4-2866-44D3-B284-7FD3B822B973}" type="presParOf" srcId="{60D7781A-E01B-467B-8D3E-B5B0AC942E7A}" destId="{F8EEC19B-C135-4270-84FA-78CC095E108C}" srcOrd="0" destOrd="0" presId="urn:microsoft.com/office/officeart/2005/8/layout/vList2"/>
    <dgm:cxn modelId="{C4FC30BA-D013-4D2F-9A07-2279CCA54013}" type="presParOf" srcId="{60D7781A-E01B-467B-8D3E-B5B0AC942E7A}" destId="{00CB02F0-C74F-47D0-99DB-04E8CB39F77A}" srcOrd="1" destOrd="0" presId="urn:microsoft.com/office/officeart/2005/8/layout/vList2"/>
    <dgm:cxn modelId="{D51312CF-8A75-4C4C-8302-642C85A0E887}" type="presParOf" srcId="{60D7781A-E01B-467B-8D3E-B5B0AC942E7A}" destId="{B3536034-6412-4BB6-A450-07C7E16A6069}" srcOrd="2" destOrd="0" presId="urn:microsoft.com/office/officeart/2005/8/layout/vList2"/>
    <dgm:cxn modelId="{116B9BC6-5A95-4C98-833F-BD3A67A87B5A}" type="presParOf" srcId="{60D7781A-E01B-467B-8D3E-B5B0AC942E7A}" destId="{03EE7851-E2AB-46B1-922F-B37E2F19DA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5898DE-D0A1-4333-93F4-BB78F847B5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D1FDBD-4B6F-4650-9B02-802F026A80F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指基於公務需要，在國內（外）訪問、接待外賓、推動業務及溝通協調時，依禮貌、慣例或習俗所為之活動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 。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CA46CFA4-89EB-4D7C-8DE5-D2D3CB99F16A}" type="parTrans" cxnId="{C540C09D-A75C-4466-ACB1-2315F7B2A98E}">
      <dgm:prSet/>
      <dgm:spPr/>
      <dgm:t>
        <a:bodyPr/>
        <a:lstStyle/>
        <a:p>
          <a:endParaRPr lang="zh-TW" altLang="en-US"/>
        </a:p>
      </dgm:t>
    </dgm:pt>
    <dgm:pt modelId="{BBCA8FF1-152D-4E67-9B0A-E4355D9344A0}" type="sibTrans" cxnId="{C540C09D-A75C-4466-ACB1-2315F7B2A98E}">
      <dgm:prSet/>
      <dgm:spPr/>
      <dgm:t>
        <a:bodyPr/>
        <a:lstStyle/>
        <a:p>
          <a:endParaRPr lang="zh-TW" altLang="en-US"/>
        </a:p>
      </dgm:t>
    </dgm:pt>
    <dgm:pt modelId="{2FBFF712-C3D0-44A8-A8B1-5E0375811621}" type="pres">
      <dgm:prSet presAssocID="{EB5898DE-D0A1-4333-93F4-BB78F847B5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182DCD-5921-4F0C-A90D-B8CCB3233ADA}" type="pres">
      <dgm:prSet presAssocID="{36D1FDBD-4B6F-4650-9B02-802F026A80FF}" presName="parentText" presStyleLbl="node1" presStyleIdx="0" presStyleCnt="1" custScaleX="96581" custLinFactNeighborX="-519" custLinFactNeighborY="-276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073B52-009E-41A1-BD2F-D85E4DA757DC}" type="presOf" srcId="{EB5898DE-D0A1-4333-93F4-BB78F847B59E}" destId="{2FBFF712-C3D0-44A8-A8B1-5E0375811621}" srcOrd="0" destOrd="0" presId="urn:microsoft.com/office/officeart/2005/8/layout/vList2"/>
    <dgm:cxn modelId="{C540C09D-A75C-4466-ACB1-2315F7B2A98E}" srcId="{EB5898DE-D0A1-4333-93F4-BB78F847B59E}" destId="{36D1FDBD-4B6F-4650-9B02-802F026A80FF}" srcOrd="0" destOrd="0" parTransId="{CA46CFA4-89EB-4D7C-8DE5-D2D3CB99F16A}" sibTransId="{BBCA8FF1-152D-4E67-9B0A-E4355D9344A0}"/>
    <dgm:cxn modelId="{BD3D65CE-41B3-4314-A46A-2FDC06B9EBF9}" type="presOf" srcId="{36D1FDBD-4B6F-4650-9B02-802F026A80FF}" destId="{58182DCD-5921-4F0C-A90D-B8CCB3233ADA}" srcOrd="0" destOrd="0" presId="urn:microsoft.com/office/officeart/2005/8/layout/vList2"/>
    <dgm:cxn modelId="{F65A4FC3-904E-45B4-B9CE-E0A875BAB357}" type="presParOf" srcId="{2FBFF712-C3D0-44A8-A8B1-5E0375811621}" destId="{58182DCD-5921-4F0C-A90D-B8CCB3233A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6FFEDE-EA60-4E79-8909-34845F504E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9407EF-D09E-4D6B-A880-D00E66E3D777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原    則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DF5BA7F-8DFF-4DBC-B354-9A9CBF192DA5}" type="parTrans" cxnId="{93B9BF16-1D87-42C9-8C3E-FD65D119D44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ED6462F-FB60-4034-B2CD-FDD88042FF5C}" type="sibTrans" cxnId="{93B9BF16-1D87-42C9-8C3E-FD65D119D44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63B9305-A201-48FD-8EEF-EB73C7E9BDA2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公務員不得涉足不妥當之場所。 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E7CDE634-EFAE-4C5E-B407-8A8E8D14857B}" type="parTrans" cxnId="{52442043-C478-49C1-A298-10F076B428F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5675CB0-FABA-42F0-BD45-82F79842BC2C}" type="sibTrans" cxnId="{52442043-C478-49C1-A298-10F076B428F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5A884AA-6EF8-4FF8-B7D2-901DEE945815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公務員不得與其職務有利害關係之相關人員為不當接觸。 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2F31B51C-8BA4-44E7-AEB1-7DDC44B0F98F}" type="parTrans" cxnId="{0801559B-4CAB-4FF4-BDD6-A5DC241DEEF0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66093BF-61EB-4C87-BEA2-EED62B01B0FB}" type="sibTrans" cxnId="{0801559B-4CAB-4FF4-BDD6-A5DC241DEEF0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1519DF8A-A6F0-42B8-941A-A494268D423A}">
      <dgm:prSet custT="1"/>
      <dgm:spPr/>
      <dgm:t>
        <a:bodyPr/>
        <a:lstStyle/>
        <a:p>
          <a:pPr rtl="0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例    外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89400976-91FE-4D6A-991E-3245EA61B64A}" type="parTrans" cxnId="{0A764880-8EDB-4741-BEBD-54466A3D6C7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94C5184-4A4E-40FA-AF8A-51A1DC09F1B8}" type="sibTrans" cxnId="{0A764880-8EDB-4741-BEBD-54466A3D6C74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9A644A18-ABD8-460F-A443-F1C61FA848EA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除因公務需要經報請長官同意，或有其他正當理由。 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A5189120-11F0-4C38-83BF-060DEC9AA87E}" type="parTrans" cxnId="{37AA7726-1A9E-4117-BC45-25A71A952AA2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A0946F11-7707-465B-82E3-B957ED1FC0CE}" type="sibTrans" cxnId="{37AA7726-1A9E-4117-BC45-25A71A952AA2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CDBE4E32-421A-4517-9B8C-8EB366AF9F4B}" type="pres">
      <dgm:prSet presAssocID="{886FFEDE-EA60-4E79-8909-34845F504E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7CE996-904E-40E1-9620-4F19E5E704D1}" type="pres">
      <dgm:prSet presAssocID="{3A9407EF-D09E-4D6B-A880-D00E66E3D777}" presName="linNode" presStyleCnt="0"/>
      <dgm:spPr/>
    </dgm:pt>
    <dgm:pt modelId="{82C01A44-A5EE-48B1-B78B-22E323C86016}" type="pres">
      <dgm:prSet presAssocID="{3A9407EF-D09E-4D6B-A880-D00E66E3D77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856CCB-0B52-4D43-B8B8-FCD8052E195E}" type="pres">
      <dgm:prSet presAssocID="{3A9407EF-D09E-4D6B-A880-D00E66E3D777}" presName="descendantText" presStyleLbl="alignAccFollowNode1" presStyleIdx="0" presStyleCnt="2" custScaleY="1138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F642CE-EB8C-4CB9-A154-FED239CAE196}" type="pres">
      <dgm:prSet presAssocID="{2ED6462F-FB60-4034-B2CD-FDD88042FF5C}" presName="sp" presStyleCnt="0"/>
      <dgm:spPr/>
    </dgm:pt>
    <dgm:pt modelId="{21222619-0408-42A1-AF25-1C44EA520760}" type="pres">
      <dgm:prSet presAssocID="{1519DF8A-A6F0-42B8-941A-A494268D423A}" presName="linNode" presStyleCnt="0"/>
      <dgm:spPr/>
    </dgm:pt>
    <dgm:pt modelId="{54BA2985-BD2C-4364-A62C-D0597C3A9756}" type="pres">
      <dgm:prSet presAssocID="{1519DF8A-A6F0-42B8-941A-A494268D423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D4ECF8-D74D-4080-8510-DC54A4318E7F}" type="pres">
      <dgm:prSet presAssocID="{1519DF8A-A6F0-42B8-941A-A494268D423A}" presName="descendantText" presStyleLbl="alignAccFollowNode1" presStyleIdx="1" presStyleCnt="2" custScaleY="1029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99B549-726E-4CD9-B97C-79E49CBB930C}" type="presOf" srcId="{9A644A18-ABD8-460F-A443-F1C61FA848EA}" destId="{67D4ECF8-D74D-4080-8510-DC54A4318E7F}" srcOrd="0" destOrd="0" presId="urn:microsoft.com/office/officeart/2005/8/layout/vList5"/>
    <dgm:cxn modelId="{0801559B-4CAB-4FF4-BDD6-A5DC241DEEF0}" srcId="{3A9407EF-D09E-4D6B-A880-D00E66E3D777}" destId="{75A884AA-6EF8-4FF8-B7D2-901DEE945815}" srcOrd="1" destOrd="0" parTransId="{2F31B51C-8BA4-44E7-AEB1-7DDC44B0F98F}" sibTransId="{466093BF-61EB-4C87-BEA2-EED62B01B0FB}"/>
    <dgm:cxn modelId="{1F55FA86-2EC3-462D-87E0-FBBFFE3085B8}" type="presOf" srcId="{1519DF8A-A6F0-42B8-941A-A494268D423A}" destId="{54BA2985-BD2C-4364-A62C-D0597C3A9756}" srcOrd="0" destOrd="0" presId="urn:microsoft.com/office/officeart/2005/8/layout/vList5"/>
    <dgm:cxn modelId="{37AA7726-1A9E-4117-BC45-25A71A952AA2}" srcId="{1519DF8A-A6F0-42B8-941A-A494268D423A}" destId="{9A644A18-ABD8-460F-A443-F1C61FA848EA}" srcOrd="0" destOrd="0" parTransId="{A5189120-11F0-4C38-83BF-060DEC9AA87E}" sibTransId="{A0946F11-7707-465B-82E3-B957ED1FC0CE}"/>
    <dgm:cxn modelId="{9C622447-D5AD-4C7F-A1BB-1608AB155424}" type="presOf" srcId="{75A884AA-6EF8-4FF8-B7D2-901DEE945815}" destId="{15856CCB-0B52-4D43-B8B8-FCD8052E195E}" srcOrd="0" destOrd="1" presId="urn:microsoft.com/office/officeart/2005/8/layout/vList5"/>
    <dgm:cxn modelId="{C92E8024-902A-4BA7-BF3C-A2FD342BA518}" type="presOf" srcId="{463B9305-A201-48FD-8EEF-EB73C7E9BDA2}" destId="{15856CCB-0B52-4D43-B8B8-FCD8052E195E}" srcOrd="0" destOrd="0" presId="urn:microsoft.com/office/officeart/2005/8/layout/vList5"/>
    <dgm:cxn modelId="{2A1328B2-4B06-4AA1-B3B6-253F03B71BA2}" type="presOf" srcId="{3A9407EF-D09E-4D6B-A880-D00E66E3D777}" destId="{82C01A44-A5EE-48B1-B78B-22E323C86016}" srcOrd="0" destOrd="0" presId="urn:microsoft.com/office/officeart/2005/8/layout/vList5"/>
    <dgm:cxn modelId="{9ECAC718-4A35-4256-9F41-910377BFCCE8}" type="presOf" srcId="{886FFEDE-EA60-4E79-8909-34845F504ED9}" destId="{CDBE4E32-421A-4517-9B8C-8EB366AF9F4B}" srcOrd="0" destOrd="0" presId="urn:microsoft.com/office/officeart/2005/8/layout/vList5"/>
    <dgm:cxn modelId="{0A764880-8EDB-4741-BEBD-54466A3D6C74}" srcId="{886FFEDE-EA60-4E79-8909-34845F504ED9}" destId="{1519DF8A-A6F0-42B8-941A-A494268D423A}" srcOrd="1" destOrd="0" parTransId="{89400976-91FE-4D6A-991E-3245EA61B64A}" sibTransId="{D94C5184-4A4E-40FA-AF8A-51A1DC09F1B8}"/>
    <dgm:cxn modelId="{93B9BF16-1D87-42C9-8C3E-FD65D119D445}" srcId="{886FFEDE-EA60-4E79-8909-34845F504ED9}" destId="{3A9407EF-D09E-4D6B-A880-D00E66E3D777}" srcOrd="0" destOrd="0" parTransId="{DDF5BA7F-8DFF-4DBC-B354-9A9CBF192DA5}" sibTransId="{2ED6462F-FB60-4034-B2CD-FDD88042FF5C}"/>
    <dgm:cxn modelId="{52442043-C478-49C1-A298-10F076B428FB}" srcId="{3A9407EF-D09E-4D6B-A880-D00E66E3D777}" destId="{463B9305-A201-48FD-8EEF-EB73C7E9BDA2}" srcOrd="0" destOrd="0" parTransId="{E7CDE634-EFAE-4C5E-B407-8A8E8D14857B}" sibTransId="{75675CB0-FABA-42F0-BD45-82F79842BC2C}"/>
    <dgm:cxn modelId="{3AE89FD3-15F6-45D0-8588-E675BE3090B4}" type="presParOf" srcId="{CDBE4E32-421A-4517-9B8C-8EB366AF9F4B}" destId="{0C7CE996-904E-40E1-9620-4F19E5E704D1}" srcOrd="0" destOrd="0" presId="urn:microsoft.com/office/officeart/2005/8/layout/vList5"/>
    <dgm:cxn modelId="{9FDF8355-9CA3-49D1-9ACB-2F1BB69F3603}" type="presParOf" srcId="{0C7CE996-904E-40E1-9620-4F19E5E704D1}" destId="{82C01A44-A5EE-48B1-B78B-22E323C86016}" srcOrd="0" destOrd="0" presId="urn:microsoft.com/office/officeart/2005/8/layout/vList5"/>
    <dgm:cxn modelId="{AA2B8A67-378D-4D66-A994-F4D836A95044}" type="presParOf" srcId="{0C7CE996-904E-40E1-9620-4F19E5E704D1}" destId="{15856CCB-0B52-4D43-B8B8-FCD8052E195E}" srcOrd="1" destOrd="0" presId="urn:microsoft.com/office/officeart/2005/8/layout/vList5"/>
    <dgm:cxn modelId="{248D9929-D01C-4BF4-820B-B51F3DED75FF}" type="presParOf" srcId="{CDBE4E32-421A-4517-9B8C-8EB366AF9F4B}" destId="{3BF642CE-EB8C-4CB9-A154-FED239CAE196}" srcOrd="1" destOrd="0" presId="urn:microsoft.com/office/officeart/2005/8/layout/vList5"/>
    <dgm:cxn modelId="{09996FD6-DF54-4339-9CC9-5B9721857CA4}" type="presParOf" srcId="{CDBE4E32-421A-4517-9B8C-8EB366AF9F4B}" destId="{21222619-0408-42A1-AF25-1C44EA520760}" srcOrd="2" destOrd="0" presId="urn:microsoft.com/office/officeart/2005/8/layout/vList5"/>
    <dgm:cxn modelId="{C400B500-08F4-4227-95EC-E52FC085B265}" type="presParOf" srcId="{21222619-0408-42A1-AF25-1C44EA520760}" destId="{54BA2985-BD2C-4364-A62C-D0597C3A9756}" srcOrd="0" destOrd="0" presId="urn:microsoft.com/office/officeart/2005/8/layout/vList5"/>
    <dgm:cxn modelId="{32DC9341-780A-434A-86D9-531E3DFF7D63}" type="presParOf" srcId="{21222619-0408-42A1-AF25-1C44EA520760}" destId="{67D4ECF8-D74D-4080-8510-DC54A4318E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F9BB72-4941-4FD5-B090-B451C98514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9396112-8841-43A7-9494-EB1446AF5B66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定義</a:t>
          </a: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800" dirty="0">
            <a:latin typeface="微軟正黑體" pitchFamily="34" charset="-120"/>
            <a:ea typeface="微軟正黑體" pitchFamily="34" charset="-120"/>
          </a:endParaRPr>
        </a:p>
      </dgm:t>
    </dgm:pt>
    <dgm:pt modelId="{6B068A12-8745-46DA-93ED-403E9C42255F}" type="parTrans" cxnId="{BB1B3B1E-02BC-4107-B324-621032EB8E4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361D5A3-6819-4792-9C63-18F6D08F216C}" type="sibTrans" cxnId="{BB1B3B1E-02BC-4107-B324-621032EB8E4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2B0E40A-875B-470A-AB3D-B46715C09412}">
      <dgm:prSet custT="1"/>
      <dgm:spPr/>
      <dgm:t>
        <a:bodyPr/>
        <a:lstStyle/>
        <a:p>
          <a:pPr rtl="0"/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指其內容涉及本機關（構）或所屬機關（構）業務具體事項之決定、執行或不執行，且因該事項之決定、執行或不執行致有</a:t>
          </a:r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違法或不當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而影響特定權利義務之虞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F98A9339-39AC-4DDF-860E-3070AE5DB918}" type="parTrans" cxnId="{D58B7EA2-38B6-4EE6-8510-A8882CA43B1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A4619EE1-0C96-434F-8D64-CB924C9DACD0}" type="sibTrans" cxnId="{D58B7EA2-38B6-4EE6-8510-A8882CA43B1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8FAD479-470C-4B95-AB4D-5DCBBBDC247B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處理程序</a:t>
          </a: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800" dirty="0">
            <a:latin typeface="微軟正黑體" pitchFamily="34" charset="-120"/>
            <a:ea typeface="微軟正黑體" pitchFamily="34" charset="-120"/>
          </a:endParaRPr>
        </a:p>
      </dgm:t>
    </dgm:pt>
    <dgm:pt modelId="{CAC4EB59-49A1-43C7-80DE-E716869F5BB2}" type="parTrans" cxnId="{2B7321C6-79BF-4FE8-AD57-E0AF10128366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645CE480-5F10-444C-B6B1-383307CA76BD}" type="sibTrans" cxnId="{2B7321C6-79BF-4FE8-AD57-E0AF10128366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7A35CA9-B50E-4762-948E-A1D2FA1263CB}">
      <dgm:prSet custT="1"/>
      <dgm:spPr/>
      <dgm:t>
        <a:bodyPr/>
        <a:lstStyle/>
        <a:p>
          <a:pPr rtl="0"/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應於</a:t>
          </a:r>
          <a:r>
            <a:rPr 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sz="2800" dirty="0" smtClean="0">
              <a:latin typeface="微軟正黑體" pitchFamily="34" charset="-120"/>
              <a:ea typeface="微軟正黑體" pitchFamily="34" charset="-120"/>
            </a:rPr>
            <a:t>簽報其長官並知會政風機構 </a:t>
          </a:r>
          <a:endParaRPr lang="zh-TW" sz="2800" dirty="0">
            <a:latin typeface="微軟正黑體" pitchFamily="34" charset="-120"/>
            <a:ea typeface="微軟正黑體" pitchFamily="34" charset="-120"/>
          </a:endParaRPr>
        </a:p>
      </dgm:t>
    </dgm:pt>
    <dgm:pt modelId="{E943C59D-31E4-4C53-AE56-52BE73A0B9AC}" type="parTrans" cxnId="{B1420605-91E1-4ED5-9E38-B69F8DFEBA47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980791C8-2A56-4FF8-8991-40C291B58911}" type="sibTrans" cxnId="{B1420605-91E1-4ED5-9E38-B69F8DFEBA47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92945AF-012D-47A9-8273-26FAFEC77628}" type="pres">
      <dgm:prSet presAssocID="{9FF9BB72-4941-4FD5-B090-B451C98514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64ECD3-0C27-41BA-BE86-A73678D59B0B}" type="pres">
      <dgm:prSet presAssocID="{89396112-8841-43A7-9494-EB1446AF5B66}" presName="linNode" presStyleCnt="0"/>
      <dgm:spPr/>
    </dgm:pt>
    <dgm:pt modelId="{2A55511D-0F60-4137-B854-CAEE0C2ADEC3}" type="pres">
      <dgm:prSet presAssocID="{89396112-8841-43A7-9494-EB1446AF5B66}" presName="parentText" presStyleLbl="node1" presStyleIdx="0" presStyleCnt="2" custScaleX="80543" custScaleY="126251" custLinFactNeighborY="-111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E19E37-E140-43E1-BB42-DC5BADFBE1C5}" type="pres">
      <dgm:prSet presAssocID="{89396112-8841-43A7-9494-EB1446AF5B66}" presName="descendantText" presStyleLbl="alignAccFollowNode1" presStyleIdx="0" presStyleCnt="2" custScaleX="128408" custScaleY="3735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283E20-E1D3-47D9-ABCC-A35FCEE0C2C5}" type="pres">
      <dgm:prSet presAssocID="{7361D5A3-6819-4792-9C63-18F6D08F216C}" presName="sp" presStyleCnt="0"/>
      <dgm:spPr/>
    </dgm:pt>
    <dgm:pt modelId="{6254F1CD-EC4E-4673-9763-A9EBD8D85638}" type="pres">
      <dgm:prSet presAssocID="{D8FAD479-470C-4B95-AB4D-5DCBBBDC247B}" presName="linNode" presStyleCnt="0"/>
      <dgm:spPr/>
    </dgm:pt>
    <dgm:pt modelId="{B877857F-24C3-48DA-B748-3E73BD963CA2}" type="pres">
      <dgm:prSet presAssocID="{D8FAD479-470C-4B95-AB4D-5DCBBBDC247B}" presName="parentText" presStyleLbl="node1" presStyleIdx="1" presStyleCnt="2" custScaleX="745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DA6D7-15BB-4F34-831F-B46616F62280}" type="pres">
      <dgm:prSet presAssocID="{D8FAD479-470C-4B95-AB4D-5DCBBBDC247B}" presName="descendantText" presStyleLbl="alignAccFollowNode1" presStyleIdx="1" presStyleCnt="2" custScaleX="1204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8C595A-2A51-4B60-81FC-CB5E62AEBBA2}" type="presOf" srcId="{72B0E40A-875B-470A-AB3D-B46715C09412}" destId="{20E19E37-E140-43E1-BB42-DC5BADFBE1C5}" srcOrd="0" destOrd="0" presId="urn:microsoft.com/office/officeart/2005/8/layout/vList5"/>
    <dgm:cxn modelId="{B1420605-91E1-4ED5-9E38-B69F8DFEBA47}" srcId="{D8FAD479-470C-4B95-AB4D-5DCBBBDC247B}" destId="{D7A35CA9-B50E-4762-948E-A1D2FA1263CB}" srcOrd="0" destOrd="0" parTransId="{E943C59D-31E4-4C53-AE56-52BE73A0B9AC}" sibTransId="{980791C8-2A56-4FF8-8991-40C291B58911}"/>
    <dgm:cxn modelId="{D58B7EA2-38B6-4EE6-8510-A8882CA43B15}" srcId="{89396112-8841-43A7-9494-EB1446AF5B66}" destId="{72B0E40A-875B-470A-AB3D-B46715C09412}" srcOrd="0" destOrd="0" parTransId="{F98A9339-39AC-4DDF-860E-3070AE5DB918}" sibTransId="{A4619EE1-0C96-434F-8D64-CB924C9DACD0}"/>
    <dgm:cxn modelId="{958502A3-1CA0-42A2-99DC-877BBAFA218D}" type="presOf" srcId="{9FF9BB72-4941-4FD5-B090-B451C98514DE}" destId="{592945AF-012D-47A9-8273-26FAFEC77628}" srcOrd="0" destOrd="0" presId="urn:microsoft.com/office/officeart/2005/8/layout/vList5"/>
    <dgm:cxn modelId="{D9204C9A-D313-481A-B6D6-F27AE5358D88}" type="presOf" srcId="{D7A35CA9-B50E-4762-948E-A1D2FA1263CB}" destId="{C0EDA6D7-15BB-4F34-831F-B46616F62280}" srcOrd="0" destOrd="0" presId="urn:microsoft.com/office/officeart/2005/8/layout/vList5"/>
    <dgm:cxn modelId="{BB1B3B1E-02BC-4107-B324-621032EB8E4B}" srcId="{9FF9BB72-4941-4FD5-B090-B451C98514DE}" destId="{89396112-8841-43A7-9494-EB1446AF5B66}" srcOrd="0" destOrd="0" parTransId="{6B068A12-8745-46DA-93ED-403E9C42255F}" sibTransId="{7361D5A3-6819-4792-9C63-18F6D08F216C}"/>
    <dgm:cxn modelId="{2B7321C6-79BF-4FE8-AD57-E0AF10128366}" srcId="{9FF9BB72-4941-4FD5-B090-B451C98514DE}" destId="{D8FAD479-470C-4B95-AB4D-5DCBBBDC247B}" srcOrd="1" destOrd="0" parTransId="{CAC4EB59-49A1-43C7-80DE-E716869F5BB2}" sibTransId="{645CE480-5F10-444C-B6B1-383307CA76BD}"/>
    <dgm:cxn modelId="{F5F1D95E-5D99-4D16-97A4-3027831C291F}" type="presOf" srcId="{D8FAD479-470C-4B95-AB4D-5DCBBBDC247B}" destId="{B877857F-24C3-48DA-B748-3E73BD963CA2}" srcOrd="0" destOrd="0" presId="urn:microsoft.com/office/officeart/2005/8/layout/vList5"/>
    <dgm:cxn modelId="{60DDA120-782F-4EBA-8CE2-51AE8FDFE1B7}" type="presOf" srcId="{89396112-8841-43A7-9494-EB1446AF5B66}" destId="{2A55511D-0F60-4137-B854-CAEE0C2ADEC3}" srcOrd="0" destOrd="0" presId="urn:microsoft.com/office/officeart/2005/8/layout/vList5"/>
    <dgm:cxn modelId="{317F5164-09C3-4B91-827B-25D56C06ACD3}" type="presParOf" srcId="{592945AF-012D-47A9-8273-26FAFEC77628}" destId="{BF64ECD3-0C27-41BA-BE86-A73678D59B0B}" srcOrd="0" destOrd="0" presId="urn:microsoft.com/office/officeart/2005/8/layout/vList5"/>
    <dgm:cxn modelId="{739EDCF8-57F0-4422-916E-8A88A40292DD}" type="presParOf" srcId="{BF64ECD3-0C27-41BA-BE86-A73678D59B0B}" destId="{2A55511D-0F60-4137-B854-CAEE0C2ADEC3}" srcOrd="0" destOrd="0" presId="urn:microsoft.com/office/officeart/2005/8/layout/vList5"/>
    <dgm:cxn modelId="{B245F0BA-4A55-466F-BCC5-EC4943386E39}" type="presParOf" srcId="{BF64ECD3-0C27-41BA-BE86-A73678D59B0B}" destId="{20E19E37-E140-43E1-BB42-DC5BADFBE1C5}" srcOrd="1" destOrd="0" presId="urn:microsoft.com/office/officeart/2005/8/layout/vList5"/>
    <dgm:cxn modelId="{F65BA7E3-D100-4FD6-8A42-4A5B5EB3FEF4}" type="presParOf" srcId="{592945AF-012D-47A9-8273-26FAFEC77628}" destId="{74283E20-E1D3-47D9-ABCC-A35FCEE0C2C5}" srcOrd="1" destOrd="0" presId="urn:microsoft.com/office/officeart/2005/8/layout/vList5"/>
    <dgm:cxn modelId="{85E060A8-FABE-4AF4-9E21-94BF94E80A27}" type="presParOf" srcId="{592945AF-012D-47A9-8273-26FAFEC77628}" destId="{6254F1CD-EC4E-4673-9763-A9EBD8D85638}" srcOrd="2" destOrd="0" presId="urn:microsoft.com/office/officeart/2005/8/layout/vList5"/>
    <dgm:cxn modelId="{1B31B33A-DECF-4AAB-B11B-530943BD9F71}" type="presParOf" srcId="{6254F1CD-EC4E-4673-9763-A9EBD8D85638}" destId="{B877857F-24C3-48DA-B748-3E73BD963CA2}" srcOrd="0" destOrd="0" presId="urn:microsoft.com/office/officeart/2005/8/layout/vList5"/>
    <dgm:cxn modelId="{96E006DC-0B56-4203-A1ED-EEB5371ADAFB}" type="presParOf" srcId="{6254F1CD-EC4E-4673-9763-A9EBD8D85638}" destId="{C0EDA6D7-15BB-4F34-831F-B46616F622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AF658-65C5-4C6B-9FF7-C0737FAA2B20}">
      <dsp:nvSpPr>
        <dsp:cNvPr id="0" name=""/>
        <dsp:cNvSpPr/>
      </dsp:nvSpPr>
      <dsp:spPr>
        <a:xfrm>
          <a:off x="1730" y="2747381"/>
          <a:ext cx="2036770" cy="8147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前言</a:t>
          </a:r>
          <a:endParaRPr lang="zh-TW" altLang="en-US" sz="35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730" y="2747381"/>
        <a:ext cx="1833093" cy="814708"/>
      </dsp:txXfrm>
    </dsp:sp>
    <dsp:sp modelId="{5C5A75B1-81C7-4A7D-9E4C-C9A9CD82CB4A}">
      <dsp:nvSpPr>
        <dsp:cNvPr id="0" name=""/>
        <dsp:cNvSpPr/>
      </dsp:nvSpPr>
      <dsp:spPr>
        <a:xfrm>
          <a:off x="1631147" y="2747381"/>
          <a:ext cx="2036770" cy="814708"/>
        </a:xfrm>
        <a:prstGeom prst="chevron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u="none" kern="120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規範原則及立法目的</a:t>
          </a:r>
          <a:endParaRPr lang="zh-TW" altLang="en-US" sz="3500" b="1" u="none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038501" y="2747381"/>
        <a:ext cx="1222062" cy="814708"/>
      </dsp:txXfrm>
    </dsp:sp>
    <dsp:sp modelId="{467F259F-4D8E-4A0B-8603-8EC9BEDB76AC}">
      <dsp:nvSpPr>
        <dsp:cNvPr id="0" name=""/>
        <dsp:cNvSpPr/>
      </dsp:nvSpPr>
      <dsp:spPr>
        <a:xfrm>
          <a:off x="3260563" y="2747381"/>
          <a:ext cx="2036770" cy="814708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適用對象及規範架構</a:t>
          </a:r>
          <a:endParaRPr lang="zh-TW" altLang="en-US" sz="35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667917" y="2747381"/>
        <a:ext cx="1222062" cy="814708"/>
      </dsp:txXfrm>
    </dsp:sp>
    <dsp:sp modelId="{D5EE870D-3F5F-4C23-A750-BD503A3F098F}">
      <dsp:nvSpPr>
        <dsp:cNvPr id="0" name=""/>
        <dsp:cNvSpPr/>
      </dsp:nvSpPr>
      <dsp:spPr>
        <a:xfrm>
          <a:off x="4889979" y="2747381"/>
          <a:ext cx="2036770" cy="814708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名詞定義解析</a:t>
          </a:r>
          <a:endParaRPr lang="zh-TW" altLang="en-US" sz="35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297333" y="2747381"/>
        <a:ext cx="1222062" cy="814708"/>
      </dsp:txXfrm>
    </dsp:sp>
    <dsp:sp modelId="{424655D8-23BB-4FA3-AA84-B4A5BC76C06C}">
      <dsp:nvSpPr>
        <dsp:cNvPr id="0" name=""/>
        <dsp:cNvSpPr/>
      </dsp:nvSpPr>
      <dsp:spPr>
        <a:xfrm>
          <a:off x="6519395" y="2747381"/>
          <a:ext cx="2036770" cy="814708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案例探討及處置</a:t>
          </a:r>
          <a:endParaRPr lang="zh-TW" altLang="en-US" sz="35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926749" y="2747381"/>
        <a:ext cx="1222062" cy="814708"/>
      </dsp:txXfrm>
    </dsp:sp>
    <dsp:sp modelId="{55AC1343-46B7-4CBA-8F72-68FA8DB39590}">
      <dsp:nvSpPr>
        <dsp:cNvPr id="0" name=""/>
        <dsp:cNvSpPr/>
      </dsp:nvSpPr>
      <dsp:spPr>
        <a:xfrm>
          <a:off x="8148811" y="2747381"/>
          <a:ext cx="2036770" cy="814708"/>
        </a:xfrm>
        <a:prstGeom prst="chevron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如何判別</a:t>
          </a:r>
          <a:endParaRPr lang="zh-TW" altLang="en-US" sz="35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8556165" y="2747381"/>
        <a:ext cx="1222062" cy="814708"/>
      </dsp:txXfrm>
    </dsp:sp>
    <dsp:sp modelId="{2628858B-CBF2-46A1-9C4B-A22AE19569EB}">
      <dsp:nvSpPr>
        <dsp:cNvPr id="0" name=""/>
        <dsp:cNvSpPr/>
      </dsp:nvSpPr>
      <dsp:spPr>
        <a:xfrm>
          <a:off x="9778227" y="2747381"/>
          <a:ext cx="2036770" cy="814708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結語</a:t>
          </a:r>
          <a:endParaRPr lang="zh-TW" altLang="en-US" sz="35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0185581" y="2747381"/>
        <a:ext cx="1222062" cy="814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059C0-5037-4D20-A298-7EFA78ADBEF3}">
      <dsp:nvSpPr>
        <dsp:cNvPr id="0" name=""/>
        <dsp:cNvSpPr/>
      </dsp:nvSpPr>
      <dsp:spPr>
        <a:xfrm>
          <a:off x="10764" y="2205584"/>
          <a:ext cx="2885057" cy="18186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請託關說</a:t>
          </a:r>
          <a:endParaRPr lang="zh-TW" altLang="en-US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4031" y="2258851"/>
        <a:ext cx="2778523" cy="1712134"/>
      </dsp:txXfrm>
    </dsp:sp>
    <dsp:sp modelId="{86894562-D3F4-4781-A1FF-485CB36BAE9F}">
      <dsp:nvSpPr>
        <dsp:cNvPr id="0" name=""/>
        <dsp:cNvSpPr/>
      </dsp:nvSpPr>
      <dsp:spPr>
        <a:xfrm rot="18894969">
          <a:off x="2655619" y="2514396"/>
          <a:ext cx="1634428" cy="43638"/>
        </a:xfrm>
        <a:custGeom>
          <a:avLst/>
          <a:gdLst/>
          <a:ahLst/>
          <a:cxnLst/>
          <a:rect l="0" t="0" r="0" b="0"/>
          <a:pathLst>
            <a:path>
              <a:moveTo>
                <a:pt x="0" y="21819"/>
              </a:moveTo>
              <a:lnTo>
                <a:pt x="1634428" y="218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3431973" y="2495355"/>
        <a:ext cx="81721" cy="81721"/>
      </dsp:txXfrm>
    </dsp:sp>
    <dsp:sp modelId="{46337BF5-BB6E-494C-9390-75581C6B9F29}">
      <dsp:nvSpPr>
        <dsp:cNvPr id="0" name=""/>
        <dsp:cNvSpPr/>
      </dsp:nvSpPr>
      <dsp:spPr>
        <a:xfrm>
          <a:off x="4049845" y="1048179"/>
          <a:ext cx="2885057" cy="18186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不得因請託關說而違背職務之行為</a:t>
          </a:r>
          <a:endParaRPr lang="zh-TW" altLang="en-US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03112" y="1101446"/>
        <a:ext cx="2778523" cy="1712134"/>
      </dsp:txXfrm>
    </dsp:sp>
    <dsp:sp modelId="{6114B5BF-6DE9-4860-8D4F-06EB8E206946}">
      <dsp:nvSpPr>
        <dsp:cNvPr id="0" name=""/>
        <dsp:cNvSpPr/>
      </dsp:nvSpPr>
      <dsp:spPr>
        <a:xfrm>
          <a:off x="6934902" y="1935693"/>
          <a:ext cx="1154023" cy="43638"/>
        </a:xfrm>
        <a:custGeom>
          <a:avLst/>
          <a:gdLst/>
          <a:ahLst/>
          <a:cxnLst/>
          <a:rect l="0" t="0" r="0" b="0"/>
          <a:pathLst>
            <a:path>
              <a:moveTo>
                <a:pt x="0" y="21819"/>
              </a:moveTo>
              <a:lnTo>
                <a:pt x="1154023" y="218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483063" y="1928662"/>
        <a:ext cx="57701" cy="57701"/>
      </dsp:txXfrm>
    </dsp:sp>
    <dsp:sp modelId="{610129DF-08B9-467F-A1E6-4F56239C9E59}">
      <dsp:nvSpPr>
        <dsp:cNvPr id="0" name=""/>
        <dsp:cNvSpPr/>
      </dsp:nvSpPr>
      <dsp:spPr>
        <a:xfrm>
          <a:off x="8088925" y="768415"/>
          <a:ext cx="2885057" cy="23781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應於</a:t>
          </a:r>
          <a:r>
            <a:rPr lang="en-US" alt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altLang="en-US" sz="2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填寫廉政倫理事件登錄表簽報長官並知會政風機構</a:t>
          </a:r>
          <a:endParaRPr lang="zh-TW" altLang="en-US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8158580" y="838070"/>
        <a:ext cx="2745747" cy="2238886"/>
      </dsp:txXfrm>
    </dsp:sp>
    <dsp:sp modelId="{F568FBDB-BFB7-4C66-A9BB-CDEC4175827A}">
      <dsp:nvSpPr>
        <dsp:cNvPr id="0" name=""/>
        <dsp:cNvSpPr/>
      </dsp:nvSpPr>
      <dsp:spPr>
        <a:xfrm rot="2705031">
          <a:off x="2655619" y="3671802"/>
          <a:ext cx="1634428" cy="43638"/>
        </a:xfrm>
        <a:custGeom>
          <a:avLst/>
          <a:gdLst/>
          <a:ahLst/>
          <a:cxnLst/>
          <a:rect l="0" t="0" r="0" b="0"/>
          <a:pathLst>
            <a:path>
              <a:moveTo>
                <a:pt x="0" y="21819"/>
              </a:moveTo>
              <a:lnTo>
                <a:pt x="1634428" y="218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3431973" y="3652761"/>
        <a:ext cx="81721" cy="81721"/>
      </dsp:txXfrm>
    </dsp:sp>
    <dsp:sp modelId="{2A947F2D-7069-469D-AC21-77EA0A2A50DF}">
      <dsp:nvSpPr>
        <dsp:cNvPr id="0" name=""/>
        <dsp:cNvSpPr/>
      </dsp:nvSpPr>
      <dsp:spPr>
        <a:xfrm>
          <a:off x="4049845" y="3362990"/>
          <a:ext cx="2885057" cy="18186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無法判斷</a:t>
          </a:r>
          <a:endParaRPr lang="zh-TW" altLang="en-US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03112" y="3416257"/>
        <a:ext cx="2778523" cy="1712134"/>
      </dsp:txXfrm>
    </dsp:sp>
    <dsp:sp modelId="{6AF7FA80-6F40-4760-890F-3372F40DC73B}">
      <dsp:nvSpPr>
        <dsp:cNvPr id="0" name=""/>
        <dsp:cNvSpPr/>
      </dsp:nvSpPr>
      <dsp:spPr>
        <a:xfrm>
          <a:off x="6934902" y="4250505"/>
          <a:ext cx="1154023" cy="43638"/>
        </a:xfrm>
        <a:custGeom>
          <a:avLst/>
          <a:gdLst/>
          <a:ahLst/>
          <a:cxnLst/>
          <a:rect l="0" t="0" r="0" b="0"/>
          <a:pathLst>
            <a:path>
              <a:moveTo>
                <a:pt x="0" y="21819"/>
              </a:moveTo>
              <a:lnTo>
                <a:pt x="1154023" y="218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483063" y="4243474"/>
        <a:ext cx="57701" cy="57701"/>
      </dsp:txXfrm>
    </dsp:sp>
    <dsp:sp modelId="{27AD008E-C0B7-4F6B-BEFF-21EC5D4B8C16}">
      <dsp:nvSpPr>
        <dsp:cNvPr id="0" name=""/>
        <dsp:cNvSpPr/>
      </dsp:nvSpPr>
      <dsp:spPr>
        <a:xfrm>
          <a:off x="8088925" y="3362990"/>
          <a:ext cx="2885057" cy="18186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請向政風機構諮詢</a:t>
          </a:r>
          <a:endParaRPr lang="zh-TW" altLang="en-US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8142192" y="3416257"/>
        <a:ext cx="2778523" cy="17121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576F6-CD1A-4344-BA02-3109AE9D8064}">
      <dsp:nvSpPr>
        <dsp:cNvPr id="0" name=""/>
        <dsp:cNvSpPr/>
      </dsp:nvSpPr>
      <dsp:spPr>
        <a:xfrm>
          <a:off x="8580" y="0"/>
          <a:ext cx="2262993" cy="43702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原則：與其職務有利害關係者所為之餽贈，應予拒絕或退還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4861" y="66281"/>
        <a:ext cx="2130431" cy="4237731"/>
      </dsp:txXfrm>
    </dsp:sp>
    <dsp:sp modelId="{9D2DEC67-9162-49E7-9A48-90D2CF210363}">
      <dsp:nvSpPr>
        <dsp:cNvPr id="0" name=""/>
        <dsp:cNvSpPr/>
      </dsp:nvSpPr>
      <dsp:spPr>
        <a:xfrm>
          <a:off x="2497873" y="1904535"/>
          <a:ext cx="479754" cy="561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497873" y="2016779"/>
        <a:ext cx="335828" cy="336734"/>
      </dsp:txXfrm>
    </dsp:sp>
    <dsp:sp modelId="{1186DC2C-A635-4612-8645-D92228BA58BE}">
      <dsp:nvSpPr>
        <dsp:cNvPr id="0" name=""/>
        <dsp:cNvSpPr/>
      </dsp:nvSpPr>
      <dsp:spPr>
        <a:xfrm>
          <a:off x="3176771" y="0"/>
          <a:ext cx="4567151" cy="43702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latin typeface="微軟正黑體" pitchFamily="34" charset="-120"/>
              <a:ea typeface="微軟正黑體" pitchFamily="34" charset="-120"/>
            </a:rPr>
            <a:t>例外：</a:t>
          </a:r>
          <a:r>
            <a:rPr lang="zh-TW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偶發而無影響特定權利義務之虞</a:t>
          </a:r>
          <a:r>
            <a:rPr lang="zh-TW" sz="2400" b="1" kern="1200" dirty="0" smtClean="0">
              <a:latin typeface="微軟正黑體" pitchFamily="34" charset="-120"/>
              <a:ea typeface="微軟正黑體" pitchFamily="34" charset="-120"/>
            </a:rPr>
            <a:t>時，得受贈之 </a:t>
          </a:r>
          <a:r>
            <a:rPr lang="en-US" sz="2400" b="1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z="2400" b="1" kern="1200" dirty="0" smtClean="0">
              <a:latin typeface="微軟正黑體" pitchFamily="34" charset="-120"/>
              <a:ea typeface="微軟正黑體" pitchFamily="34" charset="-120"/>
            </a:rPr>
            <a:t>屬公務禮儀、長官之獎勵、救助或慰問、受贈之財物市價在</a:t>
          </a:r>
          <a:r>
            <a:rPr 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500</a:t>
          </a:r>
          <a:r>
            <a:rPr lang="zh-TW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400" b="1" kern="1200" dirty="0" smtClean="0">
              <a:latin typeface="微軟正黑體" pitchFamily="34" charset="-120"/>
              <a:ea typeface="微軟正黑體" pitchFamily="34" charset="-120"/>
            </a:rPr>
            <a:t>以下；或對本機關（構）內多數人為餽贈，其市價總額在</a:t>
          </a:r>
          <a:r>
            <a:rPr 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1,000</a:t>
          </a:r>
          <a:r>
            <a:rPr lang="zh-TW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400" b="1" kern="1200" dirty="0" smtClean="0">
              <a:latin typeface="微軟正黑體" pitchFamily="34" charset="-120"/>
              <a:ea typeface="微軟正黑體" pitchFamily="34" charset="-120"/>
            </a:rPr>
            <a:t>以下。</a:t>
          </a:r>
          <a:endParaRPr lang="zh-TW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04773" y="128002"/>
        <a:ext cx="4311147" cy="4114289"/>
      </dsp:txXfrm>
    </dsp:sp>
    <dsp:sp modelId="{02CA431B-000D-4532-B44C-C8A0CA441ADB}">
      <dsp:nvSpPr>
        <dsp:cNvPr id="0" name=""/>
        <dsp:cNvSpPr/>
      </dsp:nvSpPr>
      <dsp:spPr>
        <a:xfrm>
          <a:off x="7970221" y="1904535"/>
          <a:ext cx="479754" cy="561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7970221" y="2016779"/>
        <a:ext cx="335828" cy="336734"/>
      </dsp:txXfrm>
    </dsp:sp>
    <dsp:sp modelId="{058674CB-74C7-411F-B498-63784FD26E05}">
      <dsp:nvSpPr>
        <dsp:cNvPr id="0" name=""/>
        <dsp:cNvSpPr/>
      </dsp:nvSpPr>
      <dsp:spPr>
        <a:xfrm>
          <a:off x="8649119" y="0"/>
          <a:ext cx="3027795" cy="43702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例外：因訂婚、結婚、生育、喬遷、就職、陞遷異動、退休、辭職、離職及本人、配偶或直系親屬之傷病、死亡等受贈之財物，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不超過正常社交禮俗標準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8737800" y="88681"/>
        <a:ext cx="2850433" cy="41929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4DA65-692C-4BE0-BCB2-247BDE91D86D}">
      <dsp:nvSpPr>
        <dsp:cNvPr id="0" name=""/>
        <dsp:cNvSpPr/>
      </dsp:nvSpPr>
      <dsp:spPr>
        <a:xfrm>
          <a:off x="0" y="0"/>
          <a:ext cx="9883588" cy="1269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微軟正黑體" pitchFamily="34" charset="-120"/>
              <a:ea typeface="微軟正黑體" pitchFamily="34" charset="-120"/>
            </a:rPr>
            <a:t>處理程序：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</dsp:txBody>
      <dsp:txXfrm>
        <a:off x="61958" y="61958"/>
        <a:ext cx="9759672" cy="1145295"/>
      </dsp:txXfrm>
    </dsp:sp>
    <dsp:sp modelId="{963205B3-B575-488A-B07D-0B9CED76113A}">
      <dsp:nvSpPr>
        <dsp:cNvPr id="0" name=""/>
        <dsp:cNvSpPr/>
      </dsp:nvSpPr>
      <dsp:spPr>
        <a:xfrm>
          <a:off x="0" y="1272694"/>
          <a:ext cx="9883588" cy="263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804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除有本規範第</a:t>
          </a:r>
          <a:r>
            <a:rPr lang="en-US" sz="2800" kern="1200" dirty="0" smtClean="0">
              <a:latin typeface="微軟正黑體" pitchFamily="34" charset="-120"/>
              <a:ea typeface="微軟正黑體" pitchFamily="34" charset="-120"/>
            </a:rPr>
            <a:t>4</a:t>
          </a: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點但書規定之情形外，</a:t>
          </a:r>
          <a:r>
            <a:rPr 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應予拒絕或退還</a:t>
          </a: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，並簽報其長官及知會政風機構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無法退還時，應於受贈之日起</a:t>
          </a:r>
          <a:r>
            <a:rPr 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，交政風機構處理  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政風機構提出適切建議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政風機構登錄建檔 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</dsp:txBody>
      <dsp:txXfrm>
        <a:off x="0" y="1272694"/>
        <a:ext cx="9883588" cy="26369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989-046F-44D0-B082-8C094513C9A9}">
      <dsp:nvSpPr>
        <dsp:cNvPr id="0" name=""/>
        <dsp:cNvSpPr/>
      </dsp:nvSpPr>
      <dsp:spPr>
        <a:xfrm>
          <a:off x="0" y="2153"/>
          <a:ext cx="9458223" cy="965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對於與其無職務利害關係之受贈財物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117" y="49270"/>
        <a:ext cx="9363989" cy="870954"/>
      </dsp:txXfrm>
    </dsp:sp>
    <dsp:sp modelId="{51FD4FB6-8938-46C0-B9C1-877405C193D8}">
      <dsp:nvSpPr>
        <dsp:cNvPr id="0" name=""/>
        <dsp:cNvSpPr/>
      </dsp:nvSpPr>
      <dsp:spPr>
        <a:xfrm>
          <a:off x="0" y="967342"/>
          <a:ext cx="9458223" cy="234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299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市價</a:t>
          </a: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未超過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正常社交禮俗標準，無須簽報知會登錄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市價</a:t>
          </a:r>
          <a:r>
            <a:rPr 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超過</a:t>
          </a: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正常社交禮俗標準，應於受贈之日起</a:t>
          </a:r>
          <a:r>
            <a:rPr 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，簽報其長官，必要時並知會政風機構 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親屬或經常交往朋友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之受贈財物：如與公務員無職務上利害關係，非本規範範疇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967342"/>
        <a:ext cx="9458223" cy="23482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5A4F-2C3E-4266-B430-B946580CE1A1}">
      <dsp:nvSpPr>
        <dsp:cNvPr id="0" name=""/>
        <dsp:cNvSpPr/>
      </dsp:nvSpPr>
      <dsp:spPr>
        <a:xfrm>
          <a:off x="10906" y="2122421"/>
          <a:ext cx="1846959" cy="923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無利害關係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7954" y="2149469"/>
        <a:ext cx="1792863" cy="869383"/>
      </dsp:txXfrm>
    </dsp:sp>
    <dsp:sp modelId="{9F709107-C9F0-49C3-A3DA-B7A4C2826E3F}">
      <dsp:nvSpPr>
        <dsp:cNvPr id="0" name=""/>
        <dsp:cNvSpPr/>
      </dsp:nvSpPr>
      <dsp:spPr>
        <a:xfrm rot="18397660">
          <a:off x="1608108" y="2074390"/>
          <a:ext cx="1238297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238297" y="12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2196300" y="2056318"/>
        <a:ext cx="61914" cy="61914"/>
      </dsp:txXfrm>
    </dsp:sp>
    <dsp:sp modelId="{80C40334-2F49-4750-9652-E4F8D84B2DE4}">
      <dsp:nvSpPr>
        <dsp:cNvPr id="0" name=""/>
        <dsp:cNvSpPr/>
      </dsp:nvSpPr>
      <dsp:spPr>
        <a:xfrm>
          <a:off x="2596649" y="1008529"/>
          <a:ext cx="1846959" cy="1163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親屬或經常交往朋友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0733" y="1042613"/>
        <a:ext cx="1778791" cy="1095554"/>
      </dsp:txXfrm>
    </dsp:sp>
    <dsp:sp modelId="{19728930-1213-4853-8261-CD9002495DCC}">
      <dsp:nvSpPr>
        <dsp:cNvPr id="0" name=""/>
        <dsp:cNvSpPr/>
      </dsp:nvSpPr>
      <dsp:spPr>
        <a:xfrm>
          <a:off x="4443608" y="1577505"/>
          <a:ext cx="738783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738783" y="12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4794530" y="1571921"/>
        <a:ext cx="36939" cy="36939"/>
      </dsp:txXfrm>
    </dsp:sp>
    <dsp:sp modelId="{F07C6D8C-FD75-448F-B600-C06F36C42D91}">
      <dsp:nvSpPr>
        <dsp:cNvPr id="0" name=""/>
        <dsp:cNvSpPr/>
      </dsp:nvSpPr>
      <dsp:spPr>
        <a:xfrm>
          <a:off x="5182392" y="1021975"/>
          <a:ext cx="1846959" cy="11368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不受限制均可收受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15689" y="1055272"/>
        <a:ext cx="1780365" cy="1070237"/>
      </dsp:txXfrm>
    </dsp:sp>
    <dsp:sp modelId="{0E4127F3-4229-48AA-9065-C7C7A3B9224E}">
      <dsp:nvSpPr>
        <dsp:cNvPr id="0" name=""/>
        <dsp:cNvSpPr/>
      </dsp:nvSpPr>
      <dsp:spPr>
        <a:xfrm rot="3386751">
          <a:off x="1558947" y="3128221"/>
          <a:ext cx="1336621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336621" y="12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2193842" y="3107691"/>
        <a:ext cx="66831" cy="66831"/>
      </dsp:txXfrm>
    </dsp:sp>
    <dsp:sp modelId="{1E19DD94-B190-435E-9D37-B422C5FFF2F2}">
      <dsp:nvSpPr>
        <dsp:cNvPr id="0" name=""/>
        <dsp:cNvSpPr/>
      </dsp:nvSpPr>
      <dsp:spPr>
        <a:xfrm>
          <a:off x="2596649" y="3236313"/>
          <a:ext cx="1846959" cy="923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非親屬好友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23697" y="3263361"/>
        <a:ext cx="1792863" cy="869383"/>
      </dsp:txXfrm>
    </dsp:sp>
    <dsp:sp modelId="{4AF5D1C8-5D42-4CAB-9B80-477FDB0A0095}">
      <dsp:nvSpPr>
        <dsp:cNvPr id="0" name=""/>
        <dsp:cNvSpPr/>
      </dsp:nvSpPr>
      <dsp:spPr>
        <a:xfrm rot="18820221">
          <a:off x="4278043" y="3298220"/>
          <a:ext cx="1069912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069912" y="12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4786252" y="3284357"/>
        <a:ext cx="53495" cy="53495"/>
      </dsp:txXfrm>
    </dsp:sp>
    <dsp:sp modelId="{1C8CEA5D-6CD2-4B7F-BCBF-C6461400A129}">
      <dsp:nvSpPr>
        <dsp:cNvPr id="0" name=""/>
        <dsp:cNvSpPr/>
      </dsp:nvSpPr>
      <dsp:spPr>
        <a:xfrm>
          <a:off x="5182392" y="2297328"/>
          <a:ext cx="1846959" cy="1253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未超過正常社交標準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19110" y="2334046"/>
        <a:ext cx="1773523" cy="1180224"/>
      </dsp:txXfrm>
    </dsp:sp>
    <dsp:sp modelId="{E4A07858-8496-41C9-8FE5-E4FB5157E2E2}">
      <dsp:nvSpPr>
        <dsp:cNvPr id="0" name=""/>
        <dsp:cNvSpPr/>
      </dsp:nvSpPr>
      <dsp:spPr>
        <a:xfrm>
          <a:off x="7029351" y="2911273"/>
          <a:ext cx="738783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738783" y="12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7380273" y="2905688"/>
        <a:ext cx="36939" cy="36939"/>
      </dsp:txXfrm>
    </dsp:sp>
    <dsp:sp modelId="{0BB953B7-4CD9-4EBE-8197-60440EFB93B1}">
      <dsp:nvSpPr>
        <dsp:cNvPr id="0" name=""/>
        <dsp:cNvSpPr/>
      </dsp:nvSpPr>
      <dsp:spPr>
        <a:xfrm>
          <a:off x="7768134" y="2462418"/>
          <a:ext cx="1846959" cy="923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可以收且無須簽報知會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95182" y="2489466"/>
        <a:ext cx="1792863" cy="869383"/>
      </dsp:txXfrm>
    </dsp:sp>
    <dsp:sp modelId="{727A99F9-2873-4F14-B2E1-55C90816CE6E}">
      <dsp:nvSpPr>
        <dsp:cNvPr id="0" name=""/>
        <dsp:cNvSpPr/>
      </dsp:nvSpPr>
      <dsp:spPr>
        <a:xfrm rot="2804223">
          <a:off x="4274015" y="4077664"/>
          <a:ext cx="1077969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077969" y="12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4786051" y="4063600"/>
        <a:ext cx="53898" cy="53898"/>
      </dsp:txXfrm>
    </dsp:sp>
    <dsp:sp modelId="{53B87767-D318-45B6-B540-40B00F970C0F}">
      <dsp:nvSpPr>
        <dsp:cNvPr id="0" name=""/>
        <dsp:cNvSpPr/>
      </dsp:nvSpPr>
      <dsp:spPr>
        <a:xfrm>
          <a:off x="5182392" y="3867317"/>
          <a:ext cx="1846959" cy="12314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超過正常社交標準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218460" y="3903385"/>
        <a:ext cx="1774823" cy="1159323"/>
      </dsp:txXfrm>
    </dsp:sp>
    <dsp:sp modelId="{4C012A66-11D0-4F74-9668-D7B74FED71E3}">
      <dsp:nvSpPr>
        <dsp:cNvPr id="0" name=""/>
        <dsp:cNvSpPr/>
      </dsp:nvSpPr>
      <dsp:spPr>
        <a:xfrm>
          <a:off x="7029351" y="4470162"/>
          <a:ext cx="738783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738783" y="12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7380273" y="4464577"/>
        <a:ext cx="36939" cy="36939"/>
      </dsp:txXfrm>
    </dsp:sp>
    <dsp:sp modelId="{3F5F4A7D-C21C-4930-A798-8B92DB7B3C41}">
      <dsp:nvSpPr>
        <dsp:cNvPr id="0" name=""/>
        <dsp:cNvSpPr/>
      </dsp:nvSpPr>
      <dsp:spPr>
        <a:xfrm>
          <a:off x="7768134" y="3524420"/>
          <a:ext cx="3234099" cy="19172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可以收，但應於</a:t>
          </a:r>
          <a:r>
            <a:rPr lang="en-US" altLang="zh-TW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填寫登錄表簽報長官知會政風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24288" y="3580574"/>
        <a:ext cx="3121791" cy="18049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5A4F-2C3E-4266-B430-B946580CE1A1}">
      <dsp:nvSpPr>
        <dsp:cNvPr id="0" name=""/>
        <dsp:cNvSpPr/>
      </dsp:nvSpPr>
      <dsp:spPr>
        <a:xfrm>
          <a:off x="5438" y="2158490"/>
          <a:ext cx="2544441" cy="12722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有利害關係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2700" y="2195752"/>
        <a:ext cx="2469917" cy="1197696"/>
      </dsp:txXfrm>
    </dsp:sp>
    <dsp:sp modelId="{9F709107-C9F0-49C3-A3DA-B7A4C2826E3F}">
      <dsp:nvSpPr>
        <dsp:cNvPr id="0" name=""/>
        <dsp:cNvSpPr/>
      </dsp:nvSpPr>
      <dsp:spPr>
        <a:xfrm rot="19457599">
          <a:off x="2432070" y="2411298"/>
          <a:ext cx="1253395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1253395" y="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3027433" y="2397502"/>
        <a:ext cx="62669" cy="62669"/>
      </dsp:txXfrm>
    </dsp:sp>
    <dsp:sp modelId="{80C40334-2F49-4750-9652-E4F8D84B2DE4}">
      <dsp:nvSpPr>
        <dsp:cNvPr id="0" name=""/>
        <dsp:cNvSpPr/>
      </dsp:nvSpPr>
      <dsp:spPr>
        <a:xfrm>
          <a:off x="3567656" y="638485"/>
          <a:ext cx="3062846" cy="2849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應予拒絕或退還</a:t>
          </a:r>
          <a:endParaRPr lang="en-US" altLang="zh-TW" sz="2400" b="1" kern="1200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於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日內填寫登錄表簽報其長官並知會政風單位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51106" y="721935"/>
        <a:ext cx="2895946" cy="2682277"/>
      </dsp:txXfrm>
    </dsp:sp>
    <dsp:sp modelId="{0E4127F3-4229-48AA-9065-C7C7A3B9224E}">
      <dsp:nvSpPr>
        <dsp:cNvPr id="0" name=""/>
        <dsp:cNvSpPr/>
      </dsp:nvSpPr>
      <dsp:spPr>
        <a:xfrm rot="3371653">
          <a:off x="2144125" y="3537064"/>
          <a:ext cx="1829285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1829285" y="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3013036" y="3508871"/>
        <a:ext cx="91464" cy="91464"/>
      </dsp:txXfrm>
    </dsp:sp>
    <dsp:sp modelId="{1E19DD94-B190-435E-9D37-B422C5FFF2F2}">
      <dsp:nvSpPr>
        <dsp:cNvPr id="0" name=""/>
        <dsp:cNvSpPr/>
      </dsp:nvSpPr>
      <dsp:spPr>
        <a:xfrm>
          <a:off x="3567656" y="3678495"/>
          <a:ext cx="2544441" cy="12722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無法退還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04918" y="3715757"/>
        <a:ext cx="2469917" cy="1197696"/>
      </dsp:txXfrm>
    </dsp:sp>
    <dsp:sp modelId="{4AF5D1C8-5D42-4CAB-9B80-477FDB0A0095}">
      <dsp:nvSpPr>
        <dsp:cNvPr id="0" name=""/>
        <dsp:cNvSpPr/>
      </dsp:nvSpPr>
      <dsp:spPr>
        <a:xfrm rot="19457599">
          <a:off x="5994289" y="3931303"/>
          <a:ext cx="1253395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1253395" y="17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6589652" y="3917508"/>
        <a:ext cx="62669" cy="62669"/>
      </dsp:txXfrm>
    </dsp:sp>
    <dsp:sp modelId="{1C8CEA5D-6CD2-4B7F-BCBF-C6461400A129}">
      <dsp:nvSpPr>
        <dsp:cNvPr id="0" name=""/>
        <dsp:cNvSpPr/>
      </dsp:nvSpPr>
      <dsp:spPr>
        <a:xfrm>
          <a:off x="7129875" y="2739399"/>
          <a:ext cx="3743357" cy="16873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應併同受贈物交付政風單位處理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79296" y="2788820"/>
        <a:ext cx="3644515" cy="1588517"/>
      </dsp:txXfrm>
    </dsp:sp>
    <dsp:sp modelId="{727A99F9-2873-4F14-B2E1-55C90816CE6E}">
      <dsp:nvSpPr>
        <dsp:cNvPr id="0" name=""/>
        <dsp:cNvSpPr/>
      </dsp:nvSpPr>
      <dsp:spPr>
        <a:xfrm rot="2561852">
          <a:off x="5928568" y="4766615"/>
          <a:ext cx="1384836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1384836" y="17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6586366" y="4749533"/>
        <a:ext cx="69241" cy="69241"/>
      </dsp:txXfrm>
    </dsp:sp>
    <dsp:sp modelId="{53B87767-D318-45B6-B540-40B00F970C0F}">
      <dsp:nvSpPr>
        <dsp:cNvPr id="0" name=""/>
        <dsp:cNvSpPr/>
      </dsp:nvSpPr>
      <dsp:spPr>
        <a:xfrm>
          <a:off x="7129875" y="4617592"/>
          <a:ext cx="2544441" cy="12722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日內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67137" y="4654854"/>
        <a:ext cx="2469917" cy="11976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775B3-94E5-4671-9A2C-84FA878B7AF7}">
      <dsp:nvSpPr>
        <dsp:cNvPr id="0" name=""/>
        <dsp:cNvSpPr/>
      </dsp:nvSpPr>
      <dsp:spPr>
        <a:xfrm>
          <a:off x="0" y="0"/>
          <a:ext cx="86868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微軟正黑體" pitchFamily="34" charset="-120"/>
              <a:ea typeface="微軟正黑體" pitchFamily="34" charset="-120"/>
            </a:rPr>
            <a:t>推定為公務員之受贈財物情形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</dsp:txBody>
      <dsp:txXfrm>
        <a:off x="45692" y="45692"/>
        <a:ext cx="8595416" cy="844616"/>
      </dsp:txXfrm>
    </dsp:sp>
    <dsp:sp modelId="{373CEFC6-5799-4D86-B92F-C9CC0EA0EC50}">
      <dsp:nvSpPr>
        <dsp:cNvPr id="0" name=""/>
        <dsp:cNvSpPr/>
      </dsp:nvSpPr>
      <dsp:spPr>
        <a:xfrm>
          <a:off x="0" y="953656"/>
          <a:ext cx="868680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以公務員配偶、直系血親、同財共居家屬之名義收受者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藉由第三人收受後轉交公務員本人或前款之人者 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</dsp:txBody>
      <dsp:txXfrm>
        <a:off x="0" y="953656"/>
        <a:ext cx="8686800" cy="1863000"/>
      </dsp:txXfrm>
    </dsp:sp>
    <dsp:sp modelId="{E19A41FA-74F8-4669-BBFC-3636A3FB259D}">
      <dsp:nvSpPr>
        <dsp:cNvPr id="0" name=""/>
        <dsp:cNvSpPr/>
      </dsp:nvSpPr>
      <dsp:spPr>
        <a:xfrm>
          <a:off x="0" y="2816656"/>
          <a:ext cx="86868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可以舉反證推翻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692" y="2862348"/>
        <a:ext cx="8595416" cy="8446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96602-4E0E-40B7-BF38-05861301D544}">
      <dsp:nvSpPr>
        <dsp:cNvPr id="0" name=""/>
        <dsp:cNvSpPr/>
      </dsp:nvSpPr>
      <dsp:spPr>
        <a:xfrm>
          <a:off x="0" y="0"/>
          <a:ext cx="7430851" cy="796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微軟正黑體" pitchFamily="34" charset="-120"/>
              <a:ea typeface="微軟正黑體" pitchFamily="34" charset="-120"/>
            </a:rPr>
            <a:t>原則：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</dsp:txBody>
      <dsp:txXfrm>
        <a:off x="38869" y="38869"/>
        <a:ext cx="7353113" cy="718505"/>
      </dsp:txXfrm>
    </dsp:sp>
    <dsp:sp modelId="{3A5C4893-6204-4257-8874-0065B0D32445}">
      <dsp:nvSpPr>
        <dsp:cNvPr id="0" name=""/>
        <dsp:cNvSpPr/>
      </dsp:nvSpPr>
      <dsp:spPr>
        <a:xfrm>
          <a:off x="0" y="904541"/>
          <a:ext cx="7430851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93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不得參加與其</a:t>
          </a: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職務有利害關係者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之飲宴應酬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對與其</a:t>
          </a: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無職務上利害關係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之邀宴，如與其身分、職務顯不相宜者，仍應避免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904541"/>
        <a:ext cx="7430851" cy="24508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0CA86-94EE-4CDD-B5C3-5E3302FB4F76}">
      <dsp:nvSpPr>
        <dsp:cNvPr id="0" name=""/>
        <dsp:cNvSpPr/>
      </dsp:nvSpPr>
      <dsp:spPr>
        <a:xfrm>
          <a:off x="0" y="0"/>
          <a:ext cx="11111733" cy="859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例外：有下列情形之ㄧ者，不在此限：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979" y="41979"/>
        <a:ext cx="11027775" cy="775992"/>
      </dsp:txXfrm>
    </dsp:sp>
    <dsp:sp modelId="{5856BD91-0953-48A2-91DD-B5A34FC20F49}">
      <dsp:nvSpPr>
        <dsp:cNvPr id="0" name=""/>
        <dsp:cNvSpPr/>
      </dsp:nvSpPr>
      <dsp:spPr>
        <a:xfrm>
          <a:off x="0" y="883188"/>
          <a:ext cx="11111733" cy="321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79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因</a:t>
          </a: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公務禮儀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確有必要參加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因民俗節慶公開舉辦之活動且邀請一般人參加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屬長官對屬員之獎勵、慰勞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因訂婚、結婚、生育、喬遷、就職、陞遷異動、退休、辭職、離職等所舉辦之活動，而未超過正常社交禮俗標準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</dsp:txBody>
      <dsp:txXfrm>
        <a:off x="0" y="883188"/>
        <a:ext cx="11111733" cy="32167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6BB4A-FB1B-47DA-B6A1-E5943F4B79F3}">
      <dsp:nvSpPr>
        <dsp:cNvPr id="0" name=""/>
        <dsp:cNvSpPr/>
      </dsp:nvSpPr>
      <dsp:spPr>
        <a:xfrm>
          <a:off x="174823" y="2875"/>
          <a:ext cx="6183381" cy="706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處理程序</a:t>
          </a: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-1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9295" y="37347"/>
        <a:ext cx="6114437" cy="637214"/>
      </dsp:txXfrm>
    </dsp:sp>
    <dsp:sp modelId="{CD8DAC27-1F79-4CA8-9CCC-835BB8219A0C}">
      <dsp:nvSpPr>
        <dsp:cNvPr id="0" name=""/>
        <dsp:cNvSpPr/>
      </dsp:nvSpPr>
      <dsp:spPr>
        <a:xfrm>
          <a:off x="0" y="709034"/>
          <a:ext cx="6533029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24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因公務禮儀確有必要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因民俗節慶公開舉辦之活動且邀請一般人參加。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應簽報長官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核准並知會政風機構後始得參加 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709034"/>
        <a:ext cx="6533029" cy="312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C882-5FB3-44FB-9333-6EB460730E4D}">
      <dsp:nvSpPr>
        <dsp:cNvPr id="0" name=""/>
        <dsp:cNvSpPr/>
      </dsp:nvSpPr>
      <dsp:spPr>
        <a:xfrm rot="5400000">
          <a:off x="6307043" y="-2465381"/>
          <a:ext cx="1524843" cy="665361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 smtClean="0">
              <a:latin typeface="微軟正黑體" pitchFamily="34" charset="-120"/>
              <a:ea typeface="微軟正黑體" pitchFamily="34" charset="-120"/>
            </a:rPr>
            <a:t>經濟合作暨發展組織（</a:t>
          </a:r>
          <a:r>
            <a:rPr lang="en-US" sz="2400" b="1" kern="1200" dirty="0" smtClean="0">
              <a:latin typeface="微軟正黑體" pitchFamily="34" charset="-120"/>
              <a:ea typeface="微軟正黑體" pitchFamily="34" charset="-120"/>
            </a:rPr>
            <a:t>OECD</a:t>
          </a:r>
          <a:r>
            <a:rPr lang="zh-TW" sz="2400" kern="1200" dirty="0" smtClean="0">
              <a:latin typeface="微軟正黑體" pitchFamily="34" charset="-120"/>
              <a:ea typeface="微軟正黑體" pitchFamily="34" charset="-120"/>
            </a:rPr>
            <a:t>）、亞太經濟合作組織（</a:t>
          </a:r>
          <a:r>
            <a:rPr lang="en-US" sz="2400" b="1" kern="1200" dirty="0" smtClean="0">
              <a:latin typeface="微軟正黑體" pitchFamily="34" charset="-120"/>
              <a:ea typeface="微軟正黑體" pitchFamily="34" charset="-120"/>
            </a:rPr>
            <a:t>APEC</a:t>
          </a:r>
          <a:r>
            <a:rPr lang="zh-TW" sz="2400" kern="1200" dirty="0" smtClean="0">
              <a:latin typeface="微軟正黑體" pitchFamily="34" charset="-120"/>
              <a:ea typeface="微軟正黑體" pitchFamily="34" charset="-120"/>
            </a:rPr>
            <a:t>）。</a:t>
          </a:r>
          <a:endParaRPr lang="zh-TW" sz="24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聯合國反貪腐公約。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742658" y="173441"/>
        <a:ext cx="6579177" cy="1375969"/>
      </dsp:txXfrm>
    </dsp:sp>
    <dsp:sp modelId="{E3C49413-A265-4E42-B8B5-91A9FD3DA513}">
      <dsp:nvSpPr>
        <dsp:cNvPr id="0" name=""/>
        <dsp:cNvSpPr/>
      </dsp:nvSpPr>
      <dsp:spPr>
        <a:xfrm>
          <a:off x="0" y="2602"/>
          <a:ext cx="3742657" cy="17176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dirty="0" smtClean="0">
              <a:latin typeface="微軟正黑體" pitchFamily="34" charset="-120"/>
              <a:ea typeface="微軟正黑體" pitchFamily="34" charset="-120"/>
            </a:rPr>
            <a:t>順應世界潮流</a:t>
          </a:r>
          <a:endParaRPr lang="zh-TW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3849" y="86451"/>
        <a:ext cx="3574959" cy="1549948"/>
      </dsp:txXfrm>
    </dsp:sp>
    <dsp:sp modelId="{B1410765-BEEB-4809-B98B-6C057269BAEB}">
      <dsp:nvSpPr>
        <dsp:cNvPr id="0" name=""/>
        <dsp:cNvSpPr/>
      </dsp:nvSpPr>
      <dsp:spPr>
        <a:xfrm rot="5400000">
          <a:off x="6382406" y="-661853"/>
          <a:ext cx="1374116" cy="665361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引導公務員以公共利益為依歸</a:t>
          </a:r>
          <a:endParaRPr lang="zh-TW" sz="2600" kern="120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重建國民對政府的信任與支持</a:t>
          </a:r>
          <a:endParaRPr lang="zh-TW" sz="2600" kern="1200">
            <a:latin typeface="微軟正黑體" pitchFamily="34" charset="-120"/>
            <a:ea typeface="微軟正黑體" pitchFamily="34" charset="-120"/>
          </a:endParaRPr>
        </a:p>
      </dsp:txBody>
      <dsp:txXfrm rot="-5400000">
        <a:off x="3742658" y="2044974"/>
        <a:ext cx="6586535" cy="1239958"/>
      </dsp:txXfrm>
    </dsp:sp>
    <dsp:sp modelId="{B9A04A5D-44C9-470F-909E-D62CA3DBAFA5}">
      <dsp:nvSpPr>
        <dsp:cNvPr id="0" name=""/>
        <dsp:cNvSpPr/>
      </dsp:nvSpPr>
      <dsp:spPr>
        <a:xfrm>
          <a:off x="0" y="1806130"/>
          <a:ext cx="3742657" cy="171764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dirty="0" smtClean="0">
              <a:latin typeface="微軟正黑體" pitchFamily="34" charset="-120"/>
              <a:ea typeface="微軟正黑體" pitchFamily="34" charset="-120"/>
            </a:rPr>
            <a:t>樹立廉能政治</a:t>
          </a:r>
          <a:endParaRPr lang="en-US" altLang="zh-TW" sz="3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dirty="0" smtClean="0">
              <a:latin typeface="微軟正黑體" pitchFamily="34" charset="-120"/>
              <a:ea typeface="微軟正黑體" pitchFamily="34" charset="-120"/>
            </a:rPr>
            <a:t>新典範</a:t>
          </a:r>
          <a:endParaRPr lang="zh-TW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3849" y="1889979"/>
        <a:ext cx="3574959" cy="1549948"/>
      </dsp:txXfrm>
    </dsp:sp>
    <dsp:sp modelId="{EE7EC89A-D156-41D1-83C3-C280E423D063}">
      <dsp:nvSpPr>
        <dsp:cNvPr id="0" name=""/>
        <dsp:cNvSpPr/>
      </dsp:nvSpPr>
      <dsp:spPr>
        <a:xfrm rot="5400000">
          <a:off x="6382406" y="1141675"/>
          <a:ext cx="1374116" cy="665361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美國</a:t>
          </a:r>
          <a:r>
            <a:rPr lang="en-US" sz="2600" kern="1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倫理改革法</a:t>
          </a:r>
          <a:r>
            <a:rPr lang="en-US" sz="2600" kern="120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、日本</a:t>
          </a:r>
          <a:r>
            <a:rPr lang="en-US" sz="2600" kern="1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國家公務員倫理法</a:t>
          </a:r>
          <a:r>
            <a:rPr lang="en-US" sz="2600" kern="120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、新加坡</a:t>
          </a:r>
          <a:r>
            <a:rPr lang="en-US" sz="2600" kern="1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z="2600" kern="1200" smtClean="0">
              <a:latin typeface="微軟正黑體" pitchFamily="34" charset="-120"/>
              <a:ea typeface="微軟正黑體" pitchFamily="34" charset="-120"/>
            </a:rPr>
            <a:t>行為與紀律、部長行為準則</a:t>
          </a:r>
          <a:r>
            <a:rPr lang="en-US" sz="2600" kern="120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sz="2600" kern="1200">
            <a:latin typeface="微軟正黑體" pitchFamily="34" charset="-120"/>
            <a:ea typeface="微軟正黑體" pitchFamily="34" charset="-120"/>
          </a:endParaRPr>
        </a:p>
      </dsp:txBody>
      <dsp:txXfrm rot="-5400000">
        <a:off x="3742658" y="3848503"/>
        <a:ext cx="6586535" cy="1239958"/>
      </dsp:txXfrm>
    </dsp:sp>
    <dsp:sp modelId="{65F8556C-6C29-41C0-B7BF-FD828E3DC262}">
      <dsp:nvSpPr>
        <dsp:cNvPr id="0" name=""/>
        <dsp:cNvSpPr/>
      </dsp:nvSpPr>
      <dsp:spPr>
        <a:xfrm>
          <a:off x="0" y="3609659"/>
          <a:ext cx="3742657" cy="171764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dirty="0" smtClean="0">
              <a:latin typeface="微軟正黑體" pitchFamily="34" charset="-120"/>
              <a:ea typeface="微軟正黑體" pitchFamily="34" charset="-120"/>
            </a:rPr>
            <a:t>參照先進</a:t>
          </a:r>
          <a:endParaRPr lang="en-US" altLang="zh-TW" sz="3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dirty="0" smtClean="0">
              <a:latin typeface="微軟正黑體" pitchFamily="34" charset="-120"/>
              <a:ea typeface="微軟正黑體" pitchFamily="34" charset="-120"/>
            </a:rPr>
            <a:t>國家作法</a:t>
          </a:r>
          <a:endParaRPr lang="zh-TW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3849" y="3693508"/>
        <a:ext cx="3574959" cy="15499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CCE2-24B2-40D1-91DE-7D5899BE95E4}">
      <dsp:nvSpPr>
        <dsp:cNvPr id="0" name=""/>
        <dsp:cNvSpPr/>
      </dsp:nvSpPr>
      <dsp:spPr>
        <a:xfrm>
          <a:off x="0" y="0"/>
          <a:ext cx="571051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處理程序</a:t>
          </a: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>-2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9399" y="59399"/>
        <a:ext cx="5591719" cy="1098002"/>
      </dsp:txXfrm>
    </dsp:sp>
    <dsp:sp modelId="{66518CCB-97E1-49EB-BB9F-7A60549AE5F4}">
      <dsp:nvSpPr>
        <dsp:cNvPr id="0" name=""/>
        <dsp:cNvSpPr/>
      </dsp:nvSpPr>
      <dsp:spPr>
        <a:xfrm>
          <a:off x="0" y="1474477"/>
          <a:ext cx="5710517" cy="423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09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長官對屬員之獎勵、慰勞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因訂婚、結婚、生育、喬遷、就職、陞遷異動、退休、辭職、離職等所舉辦之活動，而未超過正常社交禮俗標準者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均無須簽報長官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核准及知會政風機構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474477"/>
        <a:ext cx="5710517" cy="42383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5A4F-2C3E-4266-B430-B946580CE1A1}">
      <dsp:nvSpPr>
        <dsp:cNvPr id="0" name=""/>
        <dsp:cNvSpPr/>
      </dsp:nvSpPr>
      <dsp:spPr>
        <a:xfrm>
          <a:off x="1960" y="1702957"/>
          <a:ext cx="2555875" cy="1277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無利害關係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9389" y="1740386"/>
        <a:ext cx="2481017" cy="1203079"/>
      </dsp:txXfrm>
    </dsp:sp>
    <dsp:sp modelId="{9F709107-C9F0-49C3-A3DA-B7A4C2826E3F}">
      <dsp:nvSpPr>
        <dsp:cNvPr id="0" name=""/>
        <dsp:cNvSpPr/>
      </dsp:nvSpPr>
      <dsp:spPr>
        <a:xfrm rot="18770822">
          <a:off x="2317330" y="1769590"/>
          <a:ext cx="1503359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503359" y="21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031426" y="1753231"/>
        <a:ext cx="75167" cy="75167"/>
      </dsp:txXfrm>
    </dsp:sp>
    <dsp:sp modelId="{80C40334-2F49-4750-9652-E4F8D84B2DE4}">
      <dsp:nvSpPr>
        <dsp:cNvPr id="0" name=""/>
        <dsp:cNvSpPr/>
      </dsp:nvSpPr>
      <dsp:spPr>
        <a:xfrm>
          <a:off x="3580185" y="600736"/>
          <a:ext cx="2555875" cy="1277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原則得參加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617614" y="638165"/>
        <a:ext cx="2481017" cy="1203079"/>
      </dsp:txXfrm>
    </dsp:sp>
    <dsp:sp modelId="{19728930-1213-4853-8261-CD9002495DCC}">
      <dsp:nvSpPr>
        <dsp:cNvPr id="0" name=""/>
        <dsp:cNvSpPr/>
      </dsp:nvSpPr>
      <dsp:spPr>
        <a:xfrm>
          <a:off x="6136061" y="1218479"/>
          <a:ext cx="1022350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022350" y="21225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6621677" y="1214146"/>
        <a:ext cx="51117" cy="51117"/>
      </dsp:txXfrm>
    </dsp:sp>
    <dsp:sp modelId="{F07C6D8C-FD75-448F-B600-C06F36C42D91}">
      <dsp:nvSpPr>
        <dsp:cNvPr id="0" name=""/>
        <dsp:cNvSpPr/>
      </dsp:nvSpPr>
      <dsp:spPr>
        <a:xfrm>
          <a:off x="7158411" y="600736"/>
          <a:ext cx="2555875" cy="1277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但宜注意場合及對象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95840" y="638165"/>
        <a:ext cx="2481017" cy="1203079"/>
      </dsp:txXfrm>
    </dsp:sp>
    <dsp:sp modelId="{0E4127F3-4229-48AA-9065-C7C7A3B9224E}">
      <dsp:nvSpPr>
        <dsp:cNvPr id="0" name=""/>
        <dsp:cNvSpPr/>
      </dsp:nvSpPr>
      <dsp:spPr>
        <a:xfrm rot="2829178">
          <a:off x="2317330" y="2871811"/>
          <a:ext cx="1503359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503359" y="21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031426" y="2855453"/>
        <a:ext cx="75167" cy="75167"/>
      </dsp:txXfrm>
    </dsp:sp>
    <dsp:sp modelId="{1E19DD94-B190-435E-9D37-B422C5FFF2F2}">
      <dsp:nvSpPr>
        <dsp:cNvPr id="0" name=""/>
        <dsp:cNvSpPr/>
      </dsp:nvSpPr>
      <dsp:spPr>
        <a:xfrm>
          <a:off x="3580185" y="2805178"/>
          <a:ext cx="2555875" cy="1277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例外應避免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17614" y="2842607"/>
        <a:ext cx="2481017" cy="1203079"/>
      </dsp:txXfrm>
    </dsp:sp>
    <dsp:sp modelId="{4AF5D1C8-5D42-4CAB-9B80-477FDB0A0095}">
      <dsp:nvSpPr>
        <dsp:cNvPr id="0" name=""/>
        <dsp:cNvSpPr/>
      </dsp:nvSpPr>
      <dsp:spPr>
        <a:xfrm rot="19457599">
          <a:off x="6017722" y="3055514"/>
          <a:ext cx="125902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259027" y="21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6615760" y="3045264"/>
        <a:ext cx="62951" cy="62951"/>
      </dsp:txXfrm>
    </dsp:sp>
    <dsp:sp modelId="{1C8CEA5D-6CD2-4B7F-BCBF-C6461400A129}">
      <dsp:nvSpPr>
        <dsp:cNvPr id="0" name=""/>
        <dsp:cNvSpPr/>
      </dsp:nvSpPr>
      <dsp:spPr>
        <a:xfrm>
          <a:off x="7158411" y="2070364"/>
          <a:ext cx="2555875" cy="1277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與職務身分顯不相宜者應避免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95840" y="2107793"/>
        <a:ext cx="2481017" cy="1203079"/>
      </dsp:txXfrm>
    </dsp:sp>
    <dsp:sp modelId="{F963A611-8825-4111-AC4B-DC71C6A07ADE}">
      <dsp:nvSpPr>
        <dsp:cNvPr id="0" name=""/>
        <dsp:cNvSpPr/>
      </dsp:nvSpPr>
      <dsp:spPr>
        <a:xfrm rot="2142401">
          <a:off x="6017722" y="3790329"/>
          <a:ext cx="125902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259027" y="21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6615760" y="3780078"/>
        <a:ext cx="62951" cy="62951"/>
      </dsp:txXfrm>
    </dsp:sp>
    <dsp:sp modelId="{7D366E29-DD2E-4CF9-A269-428385DAADE3}">
      <dsp:nvSpPr>
        <dsp:cNvPr id="0" name=""/>
        <dsp:cNvSpPr/>
      </dsp:nvSpPr>
      <dsp:spPr>
        <a:xfrm>
          <a:off x="7158411" y="3539992"/>
          <a:ext cx="2555875" cy="1277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因公務需要需經長官同意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95840" y="3577421"/>
        <a:ext cx="2481017" cy="12030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5A4F-2C3E-4266-B430-B946580CE1A1}">
      <dsp:nvSpPr>
        <dsp:cNvPr id="0" name=""/>
        <dsp:cNvSpPr/>
      </dsp:nvSpPr>
      <dsp:spPr>
        <a:xfrm>
          <a:off x="0" y="2115424"/>
          <a:ext cx="2236189" cy="1118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有利害關係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2748" y="2148172"/>
        <a:ext cx="2170693" cy="1052598"/>
      </dsp:txXfrm>
    </dsp:sp>
    <dsp:sp modelId="{9F709107-C9F0-49C3-A3DA-B7A4C2826E3F}">
      <dsp:nvSpPr>
        <dsp:cNvPr id="0" name=""/>
        <dsp:cNvSpPr/>
      </dsp:nvSpPr>
      <dsp:spPr>
        <a:xfrm rot="16567403">
          <a:off x="1176646" y="1476608"/>
          <a:ext cx="2372118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2372118" y="18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2303402" y="1435876"/>
        <a:ext cx="118605" cy="118605"/>
      </dsp:txXfrm>
    </dsp:sp>
    <dsp:sp modelId="{80C40334-2F49-4750-9652-E4F8D84B2DE4}">
      <dsp:nvSpPr>
        <dsp:cNvPr id="0" name=""/>
        <dsp:cNvSpPr/>
      </dsp:nvSpPr>
      <dsp:spPr>
        <a:xfrm>
          <a:off x="2489222" y="35580"/>
          <a:ext cx="2849464" cy="5606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原則不得參加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05642" y="52000"/>
        <a:ext cx="2816624" cy="527772"/>
      </dsp:txXfrm>
    </dsp:sp>
    <dsp:sp modelId="{0E4127F3-4229-48AA-9065-C7C7A3B9224E}">
      <dsp:nvSpPr>
        <dsp:cNvPr id="0" name=""/>
        <dsp:cNvSpPr/>
      </dsp:nvSpPr>
      <dsp:spPr>
        <a:xfrm rot="18249164">
          <a:off x="2046465" y="2297932"/>
          <a:ext cx="865132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865132" y="18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2457404" y="2294875"/>
        <a:ext cx="43256" cy="43256"/>
      </dsp:txXfrm>
    </dsp:sp>
    <dsp:sp modelId="{1E19DD94-B190-435E-9D37-B422C5FFF2F2}">
      <dsp:nvSpPr>
        <dsp:cNvPr id="0" name=""/>
        <dsp:cNvSpPr/>
      </dsp:nvSpPr>
      <dsp:spPr>
        <a:xfrm>
          <a:off x="2721875" y="955683"/>
          <a:ext cx="3678531" cy="20057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公物禮儀確有必要參加</a:t>
          </a:r>
          <a:endParaRPr lang="en-US" altLang="zh-TW" sz="2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民俗節慶公開活動，且邀請一般人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80620" y="1014428"/>
        <a:ext cx="3561041" cy="1888215"/>
      </dsp:txXfrm>
    </dsp:sp>
    <dsp:sp modelId="{4AF5D1C8-5D42-4CAB-9B80-477FDB0A0095}">
      <dsp:nvSpPr>
        <dsp:cNvPr id="0" name=""/>
        <dsp:cNvSpPr/>
      </dsp:nvSpPr>
      <dsp:spPr>
        <a:xfrm rot="21240843">
          <a:off x="6396711" y="1869279"/>
          <a:ext cx="1355634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355634" y="185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7040637" y="1853958"/>
        <a:ext cx="67781" cy="67781"/>
      </dsp:txXfrm>
    </dsp:sp>
    <dsp:sp modelId="{1C8CEA5D-6CD2-4B7F-BCBF-C6461400A129}">
      <dsp:nvSpPr>
        <dsp:cNvPr id="0" name=""/>
        <dsp:cNvSpPr/>
      </dsp:nvSpPr>
      <dsp:spPr>
        <a:xfrm>
          <a:off x="7748650" y="536425"/>
          <a:ext cx="3488455" cy="25614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應事先填寫登錄表，簽報長官核准並知會政風機構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登錄後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始得為之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823673" y="611448"/>
        <a:ext cx="3338409" cy="2411430"/>
      </dsp:txXfrm>
    </dsp:sp>
    <dsp:sp modelId="{C7463050-6470-4164-A3E3-6D983A8278C6}">
      <dsp:nvSpPr>
        <dsp:cNvPr id="0" name=""/>
        <dsp:cNvSpPr/>
      </dsp:nvSpPr>
      <dsp:spPr>
        <a:xfrm rot="4429105">
          <a:off x="1624072" y="3470891"/>
          <a:ext cx="1697218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697218" y="18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2430251" y="3447031"/>
        <a:ext cx="84860" cy="84860"/>
      </dsp:txXfrm>
    </dsp:sp>
    <dsp:sp modelId="{9F3C0665-D85B-40EE-B9BD-9D1DDB8A6DB1}">
      <dsp:nvSpPr>
        <dsp:cNvPr id="0" name=""/>
        <dsp:cNvSpPr/>
      </dsp:nvSpPr>
      <dsp:spPr>
        <a:xfrm>
          <a:off x="2709174" y="3190237"/>
          <a:ext cx="4718985" cy="22284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長官獎勵慰問</a:t>
          </a:r>
          <a:endParaRPr lang="en-US" altLang="zh-TW" sz="2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因訂結婚、生育、喬遷退休、本人配偶傷病死亡，市價不超過正常社交禮俗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74442" y="3255505"/>
        <a:ext cx="4588449" cy="2097893"/>
      </dsp:txXfrm>
    </dsp:sp>
    <dsp:sp modelId="{9533D3DB-7CA8-4579-99EC-033258531581}">
      <dsp:nvSpPr>
        <dsp:cNvPr id="0" name=""/>
        <dsp:cNvSpPr/>
      </dsp:nvSpPr>
      <dsp:spPr>
        <a:xfrm rot="21584113">
          <a:off x="7428153" y="4283230"/>
          <a:ext cx="1147445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147445" y="185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itchFamily="34" charset="-120"/>
            <a:ea typeface="微軟正黑體" pitchFamily="34" charset="-120"/>
          </a:endParaRPr>
        </a:p>
      </dsp:txBody>
      <dsp:txXfrm>
        <a:off x="7973190" y="4273114"/>
        <a:ext cx="57372" cy="57372"/>
      </dsp:txXfrm>
    </dsp:sp>
    <dsp:sp modelId="{DDBD7085-815B-4EF6-8111-1B444D7B0CFB}">
      <dsp:nvSpPr>
        <dsp:cNvPr id="0" name=""/>
        <dsp:cNvSpPr/>
      </dsp:nvSpPr>
      <dsp:spPr>
        <a:xfrm>
          <a:off x="8575592" y="3740102"/>
          <a:ext cx="2236189" cy="1118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無須簽報知會即可參加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608340" y="3772850"/>
        <a:ext cx="2170693" cy="10525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989-046F-44D0-B082-8C094513C9A9}">
      <dsp:nvSpPr>
        <dsp:cNvPr id="0" name=""/>
        <dsp:cNvSpPr/>
      </dsp:nvSpPr>
      <dsp:spPr>
        <a:xfrm>
          <a:off x="0" y="0"/>
          <a:ext cx="9458223" cy="49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主要針對參與私部門活動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4125" y="24125"/>
        <a:ext cx="9409973" cy="445950"/>
      </dsp:txXfrm>
    </dsp:sp>
    <dsp:sp modelId="{51FD4FB6-8938-46C0-B9C1-877405C193D8}">
      <dsp:nvSpPr>
        <dsp:cNvPr id="0" name=""/>
        <dsp:cNvSpPr/>
      </dsp:nvSpPr>
      <dsp:spPr>
        <a:xfrm>
          <a:off x="0" y="495359"/>
          <a:ext cx="9458223" cy="282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299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0" i="0" kern="1200" dirty="0" smtClean="0">
              <a:latin typeface="微軟正黑體" pitchFamily="34" charset="-120"/>
              <a:ea typeface="微軟正黑體" pitchFamily="34" charset="-120"/>
            </a:rPr>
            <a:t>公務員出席演講、座談、研習及評審（選）等活動，支領鐘點費每小時不得超過新臺幣</a:t>
          </a:r>
          <a:r>
            <a:rPr lang="en-US" altLang="zh-TW" sz="2800" b="1" i="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5,000</a:t>
          </a:r>
          <a:r>
            <a:rPr lang="zh-TW" altLang="en-US" sz="2800" b="1" i="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altLang="en-US" sz="2800" b="0" i="0" kern="1200" dirty="0" smtClean="0">
              <a:latin typeface="微軟正黑體" pitchFamily="34" charset="-120"/>
              <a:ea typeface="微軟正黑體" pitchFamily="34" charset="-120"/>
            </a:rPr>
            <a:t>。公務員參加前項活動，另有支領稿費者，每千字不得超過新臺幣</a:t>
          </a:r>
          <a:r>
            <a:rPr lang="en-US" altLang="zh-TW" sz="2800" b="1" i="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2,000</a:t>
          </a:r>
          <a:r>
            <a:rPr lang="zh-TW" altLang="en-US" sz="2800" b="1" i="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altLang="en-US" sz="2800" b="0" i="0" kern="1200" dirty="0" smtClean="0">
              <a:latin typeface="微軟正黑體" pitchFamily="34" charset="-120"/>
              <a:ea typeface="微軟正黑體" pitchFamily="34" charset="-120"/>
            </a:rPr>
            <a:t>。公務員參加第一項活動，</a:t>
          </a:r>
          <a:r>
            <a:rPr lang="zh-TW" altLang="en-US" sz="2800" b="0" i="0" u="sng" kern="1200" dirty="0" smtClean="0">
              <a:latin typeface="微軟正黑體" pitchFamily="34" charset="-120"/>
              <a:ea typeface="微軟正黑體" pitchFamily="34" charset="-120"/>
            </a:rPr>
            <a:t>如屬與其職務有利害關係者籌辦或邀請，應先簽報其長官核准及知會政風機構登錄後始得前往。</a:t>
          </a:r>
          <a:endParaRPr lang="zh-TW" altLang="en-US" sz="2800" u="sng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495359"/>
        <a:ext cx="9458223" cy="282126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7283-EB5C-4492-A0C5-FC26C3DFDD98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5CDA1-05B5-4E3B-BE35-CD86C4AFEC8E}">
      <dsp:nvSpPr>
        <dsp:cNvPr id="0" name=""/>
        <dsp:cNvSpPr/>
      </dsp:nvSpPr>
      <dsp:spPr>
        <a:xfrm>
          <a:off x="0" y="0"/>
          <a:ext cx="7772400" cy="170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以他人有賄賂或不正利益之意思為前提。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0"/>
        <a:ext cx="7772400" cy="1704975"/>
      </dsp:txXfrm>
    </dsp:sp>
    <dsp:sp modelId="{8D16743D-69C8-4D2F-8180-EE6C71316CE6}">
      <dsp:nvSpPr>
        <dsp:cNvPr id="0" name=""/>
        <dsp:cNvSpPr/>
      </dsp:nvSpPr>
      <dsp:spPr>
        <a:xfrm>
          <a:off x="0" y="1704975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A361-5A39-4B9B-AB7B-DA579273610E}">
      <dsp:nvSpPr>
        <dsp:cNvPr id="0" name=""/>
        <dsp:cNvSpPr/>
      </dsp:nvSpPr>
      <dsp:spPr>
        <a:xfrm>
          <a:off x="0" y="1704975"/>
          <a:ext cx="7772400" cy="170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公務員之職務行為與賄賂行為或不正利益有一定之對價關係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704975"/>
        <a:ext cx="7772400" cy="170497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96DE9-5804-4A3B-A292-2E9CFDEA28C4}">
      <dsp:nvSpPr>
        <dsp:cNvPr id="0" name=""/>
        <dsp:cNvSpPr/>
      </dsp:nvSpPr>
      <dsp:spPr>
        <a:xfrm>
          <a:off x="0" y="0"/>
          <a:ext cx="4063433" cy="11016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atin typeface="微軟正黑體" pitchFamily="34" charset="-120"/>
              <a:ea typeface="微軟正黑體" pitchFamily="34" charset="-120"/>
            </a:rPr>
            <a:t>公開透明原則</a:t>
          </a:r>
          <a:endParaRPr lang="zh-TW" altLang="en-US" sz="3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267" y="32267"/>
        <a:ext cx="3998899" cy="1037136"/>
      </dsp:txXfrm>
    </dsp:sp>
    <dsp:sp modelId="{DA8795DC-F2BF-4D6B-A86B-076CC8EFC6D3}">
      <dsp:nvSpPr>
        <dsp:cNvPr id="0" name=""/>
        <dsp:cNvSpPr/>
      </dsp:nvSpPr>
      <dsp:spPr>
        <a:xfrm>
          <a:off x="4453557" y="46969"/>
          <a:ext cx="855333" cy="100773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/>
        </a:p>
      </dsp:txBody>
      <dsp:txXfrm>
        <a:off x="4453557" y="248515"/>
        <a:ext cx="598733" cy="604639"/>
      </dsp:txXfrm>
    </dsp:sp>
    <dsp:sp modelId="{A3A41AF5-3D3A-48A3-B0FC-7D841DD4B8C3}">
      <dsp:nvSpPr>
        <dsp:cNvPr id="0" name=""/>
        <dsp:cNvSpPr/>
      </dsp:nvSpPr>
      <dsp:spPr>
        <a:xfrm>
          <a:off x="5677270" y="0"/>
          <a:ext cx="4063433" cy="11016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smtClean="0">
              <a:latin typeface="微軟正黑體" pitchFamily="34" charset="-120"/>
              <a:ea typeface="微軟正黑體" pitchFamily="34" charset="-120"/>
            </a:rPr>
            <a:t>保護公務員</a:t>
          </a:r>
          <a:endParaRPr lang="zh-TW" altLang="en-US" sz="3500" kern="1200">
            <a:latin typeface="微軟正黑體" pitchFamily="34" charset="-120"/>
            <a:ea typeface="微軟正黑體" pitchFamily="34" charset="-120"/>
          </a:endParaRPr>
        </a:p>
      </dsp:txBody>
      <dsp:txXfrm>
        <a:off x="5709537" y="32267"/>
        <a:ext cx="3998899" cy="103713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7A8C1-FA5F-46B4-8C98-C69694ED2BF4}">
      <dsp:nvSpPr>
        <dsp:cNvPr id="0" name=""/>
        <dsp:cNvSpPr/>
      </dsp:nvSpPr>
      <dsp:spPr>
        <a:xfrm>
          <a:off x="93931" y="2357"/>
          <a:ext cx="3801532" cy="38015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9211" tIns="44450" rIns="209211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明確標準</a:t>
          </a:r>
          <a:endParaRPr lang="zh-TW" altLang="en-US" sz="35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50652" y="559078"/>
        <a:ext cx="2688090" cy="2688090"/>
      </dsp:txXfrm>
    </dsp:sp>
    <dsp:sp modelId="{4AAC85CE-2157-465A-8126-64B68B9FEBCB}">
      <dsp:nvSpPr>
        <dsp:cNvPr id="0" name=""/>
        <dsp:cNvSpPr/>
      </dsp:nvSpPr>
      <dsp:spPr>
        <a:xfrm>
          <a:off x="3135157" y="2357"/>
          <a:ext cx="3801532" cy="3801532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9211" tIns="44450" rIns="209211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登錄報備</a:t>
          </a:r>
          <a:endParaRPr lang="zh-TW" altLang="en-US" sz="35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691878" y="559078"/>
        <a:ext cx="2688090" cy="2688090"/>
      </dsp:txXfrm>
    </dsp:sp>
    <dsp:sp modelId="{A70C96B8-4C08-4628-8BC6-56A300052E4A}">
      <dsp:nvSpPr>
        <dsp:cNvPr id="0" name=""/>
        <dsp:cNvSpPr/>
      </dsp:nvSpPr>
      <dsp:spPr>
        <a:xfrm>
          <a:off x="6176383" y="2357"/>
          <a:ext cx="3801532" cy="3801532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9211" tIns="44450" rIns="209211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公務倫理</a:t>
          </a:r>
          <a:endParaRPr lang="zh-TW" altLang="en-US" sz="35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733104" y="559078"/>
        <a:ext cx="2688090" cy="2688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5E924-C3DA-4E79-BAF9-E018B98832EA}">
      <dsp:nvSpPr>
        <dsp:cNvPr id="0" name=""/>
        <dsp:cNvSpPr/>
      </dsp:nvSpPr>
      <dsp:spPr>
        <a:xfrm>
          <a:off x="855278" y="14703"/>
          <a:ext cx="5376309" cy="537630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latin typeface="微軟正黑體" pitchFamily="34" charset="-120"/>
              <a:ea typeface="微軟正黑體" pitchFamily="34" charset="-120"/>
            </a:rPr>
            <a:t>核心價值</a:t>
          </a:r>
          <a:r>
            <a:rPr lang="en-US" sz="2400" b="1" kern="1200" dirty="0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4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廉潔自持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公正無私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依法行政</a:t>
          </a:r>
          <a:endParaRPr lang="zh-TW" altLang="en-US" sz="24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606024" y="648686"/>
        <a:ext cx="3099854" cy="4108344"/>
      </dsp:txXfrm>
    </dsp:sp>
    <dsp:sp modelId="{F9F31C9E-20E9-46FF-889E-46DFE6A4F727}">
      <dsp:nvSpPr>
        <dsp:cNvPr id="0" name=""/>
        <dsp:cNvSpPr/>
      </dsp:nvSpPr>
      <dsp:spPr>
        <a:xfrm>
          <a:off x="4730096" y="14703"/>
          <a:ext cx="5376309" cy="5376309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smtClean="0">
              <a:latin typeface="微軟正黑體" pitchFamily="34" charset="-120"/>
              <a:ea typeface="微軟正黑體" pitchFamily="34" charset="-120"/>
            </a:rPr>
            <a:t>立法精神</a:t>
          </a:r>
          <a:r>
            <a:rPr lang="en-US" sz="2400" b="1" kern="1200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400" kern="120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引導公務員執行職務過程，服膺本規範核心價值，達提升政府清廉形象之目的。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主要規範公務員個人行為。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原則上不禁止無利害關係互動之情形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255806" y="648686"/>
        <a:ext cx="3099854" cy="4108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FA055-F3B9-4631-B2E7-F4EC45C090EF}">
      <dsp:nvSpPr>
        <dsp:cNvPr id="0" name=""/>
        <dsp:cNvSpPr/>
      </dsp:nvSpPr>
      <dsp:spPr>
        <a:xfrm>
          <a:off x="0" y="184728"/>
          <a:ext cx="8916987" cy="75801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適用公務員服務法之人員</a:t>
          </a:r>
          <a:endParaRPr lang="zh-TW" altLang="en-US" sz="32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7003" y="221731"/>
        <a:ext cx="8842981" cy="684008"/>
      </dsp:txXfrm>
    </dsp:sp>
    <dsp:sp modelId="{1D198595-B889-443D-A462-AF7846ABCC0E}">
      <dsp:nvSpPr>
        <dsp:cNvPr id="0" name=""/>
        <dsp:cNvSpPr/>
      </dsp:nvSpPr>
      <dsp:spPr>
        <a:xfrm>
          <a:off x="0" y="921050"/>
          <a:ext cx="8916987" cy="305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114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公務員服務法第</a:t>
          </a: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24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條：本法於受有俸給之文武職公務員，及其他公營事業機構服務之人員，均適用之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大法官釋字第</a:t>
          </a: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308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號解釋（摘錄）：兼任學校行政職務之教師，就其兼任之行政職務，則有公務員服務法之適用 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921050"/>
        <a:ext cx="8916987" cy="3055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CCF1B-AE5B-4431-B3DD-345E479BC3D2}">
      <dsp:nvSpPr>
        <dsp:cNvPr id="0" name=""/>
        <dsp:cNvSpPr/>
      </dsp:nvSpPr>
      <dsp:spPr>
        <a:xfrm rot="5400000">
          <a:off x="4892897" y="-1050697"/>
          <a:ext cx="451542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業務往來、指揮監督或費用補（獎）助等關係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正在尋求、進行或已訂立承攬、買賣或其他契約關係</a:t>
          </a: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其他因本機關（構）業務之決定、執行或不執行，將遭受有利或不利之影響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785617" y="277008"/>
        <a:ext cx="6509559" cy="4074572"/>
      </dsp:txXfrm>
    </dsp:sp>
    <dsp:sp modelId="{3915BEF9-29B6-4D81-BB76-52A0A6E01BC8}">
      <dsp:nvSpPr>
        <dsp:cNvPr id="0" name=""/>
        <dsp:cNvSpPr/>
      </dsp:nvSpPr>
      <dsp:spPr>
        <a:xfrm>
          <a:off x="0" y="217949"/>
          <a:ext cx="3785616" cy="4192690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指個人、法人、團體或其他單位與本機關（構）或其所屬機關（構）間，具有下列情形之一者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84799" y="402748"/>
        <a:ext cx="3416018" cy="3823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EC19B-C135-4270-84FA-78CC095E108C}">
      <dsp:nvSpPr>
        <dsp:cNvPr id="0" name=""/>
        <dsp:cNvSpPr/>
      </dsp:nvSpPr>
      <dsp:spPr>
        <a:xfrm>
          <a:off x="0" y="340"/>
          <a:ext cx="8718831" cy="1393579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指一般人社交往來，市價不超過</a:t>
          </a:r>
          <a:r>
            <a:rPr 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3,000</a:t>
          </a:r>
          <a:r>
            <a:rPr 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者；同一年度來自同一來源受贈財物以</a:t>
          </a:r>
          <a:r>
            <a:rPr 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10,000</a:t>
          </a:r>
          <a:r>
            <a:rPr 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元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為限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8029" y="68369"/>
        <a:ext cx="8582773" cy="1257521"/>
      </dsp:txXfrm>
    </dsp:sp>
    <dsp:sp modelId="{B3536034-6412-4BB6-A450-07C7E16A6069}">
      <dsp:nvSpPr>
        <dsp:cNvPr id="0" name=""/>
        <dsp:cNvSpPr/>
      </dsp:nvSpPr>
      <dsp:spPr>
        <a:xfrm>
          <a:off x="0" y="1407532"/>
          <a:ext cx="8718831" cy="1393579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微軟正黑體" pitchFamily="34" charset="-120"/>
              <a:ea typeface="微軟正黑體" pitchFamily="34" charset="-120"/>
            </a:rPr>
            <a:t>同一來源：出於同一自然人、法人或團體 </a:t>
          </a: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68029" y="1475561"/>
        <a:ext cx="8582773" cy="1257521"/>
      </dsp:txXfrm>
    </dsp:sp>
    <dsp:sp modelId="{03EE7851-E2AB-46B1-922F-B37E2F19DABF}">
      <dsp:nvSpPr>
        <dsp:cNvPr id="0" name=""/>
        <dsp:cNvSpPr/>
      </dsp:nvSpPr>
      <dsp:spPr>
        <a:xfrm>
          <a:off x="0" y="2801112"/>
          <a:ext cx="8718831" cy="7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82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800" kern="1200">
            <a:latin typeface="微軟正黑體" pitchFamily="34" charset="-120"/>
            <a:ea typeface="微軟正黑體" pitchFamily="34" charset="-120"/>
          </a:endParaRPr>
        </a:p>
      </dsp:txBody>
      <dsp:txXfrm>
        <a:off x="0" y="2801112"/>
        <a:ext cx="8718831" cy="78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82DCD-5921-4F0C-A90D-B8CCB3233ADA}">
      <dsp:nvSpPr>
        <dsp:cNvPr id="0" name=""/>
        <dsp:cNvSpPr/>
      </dsp:nvSpPr>
      <dsp:spPr>
        <a:xfrm>
          <a:off x="92530" y="44320"/>
          <a:ext cx="7506661" cy="2091375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指基於公務需要，在國內（外）訪問、接待外賓、推動業務及溝通協調時，依禮貌、慣例或習俗所為之活動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 。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4623" y="146413"/>
        <a:ext cx="7302475" cy="1887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56CCB-0B52-4D43-B8B8-FCD8052E195E}">
      <dsp:nvSpPr>
        <dsp:cNvPr id="0" name=""/>
        <dsp:cNvSpPr/>
      </dsp:nvSpPr>
      <dsp:spPr>
        <a:xfrm rot="5400000">
          <a:off x="6104600" y="-2347156"/>
          <a:ext cx="1674566" cy="65335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公務員不得涉足不妥當之場所。 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公務員不得與其職務有利害關係之相關人員為不當接觸。 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675115" y="164075"/>
        <a:ext cx="6451791" cy="1511074"/>
      </dsp:txXfrm>
    </dsp:sp>
    <dsp:sp modelId="{82C01A44-A5EE-48B1-B78B-22E323C86016}">
      <dsp:nvSpPr>
        <dsp:cNvPr id="0" name=""/>
        <dsp:cNvSpPr/>
      </dsp:nvSpPr>
      <dsp:spPr>
        <a:xfrm>
          <a:off x="0" y="46"/>
          <a:ext cx="3675115" cy="1839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原    則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9779" y="89825"/>
        <a:ext cx="3495557" cy="1659574"/>
      </dsp:txXfrm>
    </dsp:sp>
    <dsp:sp modelId="{67D4ECF8-D74D-4080-8510-DC54A4318E7F}">
      <dsp:nvSpPr>
        <dsp:cNvPr id="0" name=""/>
        <dsp:cNvSpPr/>
      </dsp:nvSpPr>
      <dsp:spPr>
        <a:xfrm rot="5400000">
          <a:off x="6184257" y="-416068"/>
          <a:ext cx="1515253" cy="65335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除因公務需要經報請長官同意，或有其他正當理由。 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3675116" y="2167042"/>
        <a:ext cx="6459568" cy="1367315"/>
      </dsp:txXfrm>
    </dsp:sp>
    <dsp:sp modelId="{54BA2985-BD2C-4364-A62C-D0597C3A9756}">
      <dsp:nvSpPr>
        <dsp:cNvPr id="0" name=""/>
        <dsp:cNvSpPr/>
      </dsp:nvSpPr>
      <dsp:spPr>
        <a:xfrm>
          <a:off x="0" y="1931134"/>
          <a:ext cx="3675115" cy="1839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例    外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9779" y="2020913"/>
        <a:ext cx="3495557" cy="16595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9E37-E140-43E1-BB42-DC5BADFBE1C5}">
      <dsp:nvSpPr>
        <dsp:cNvPr id="0" name=""/>
        <dsp:cNvSpPr/>
      </dsp:nvSpPr>
      <dsp:spPr>
        <a:xfrm rot="5400000">
          <a:off x="5579548" y="-2748747"/>
          <a:ext cx="2522708" cy="80210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指其內容涉及本機關（構）或所屬機關（構）業務具體事項之決定、執行或不執行，且因該事項之決定、執行或不執行致有</a:t>
          </a: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違法或不當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而影響特定權利義務之虞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830365" y="123584"/>
        <a:ext cx="7897927" cy="2276412"/>
      </dsp:txXfrm>
    </dsp:sp>
    <dsp:sp modelId="{2A55511D-0F60-4137-B854-CAEE0C2ADEC3}">
      <dsp:nvSpPr>
        <dsp:cNvPr id="0" name=""/>
        <dsp:cNvSpPr/>
      </dsp:nvSpPr>
      <dsp:spPr>
        <a:xfrm>
          <a:off x="336" y="634775"/>
          <a:ext cx="2830028" cy="1065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定義</a:t>
          </a: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362" y="686801"/>
        <a:ext cx="2725976" cy="961711"/>
      </dsp:txXfrm>
    </dsp:sp>
    <dsp:sp modelId="{C0EDA6D7-15BB-4F34-831F-B46616F62280}">
      <dsp:nvSpPr>
        <dsp:cNvPr id="0" name=""/>
        <dsp:cNvSpPr/>
      </dsp:nvSpPr>
      <dsp:spPr>
        <a:xfrm rot="5400000">
          <a:off x="6487493" y="-1037376"/>
          <a:ext cx="675329" cy="8049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應於</a:t>
          </a:r>
          <a:r>
            <a:rPr 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r>
            <a:rPr lang="zh-TW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日內</a:t>
          </a:r>
          <a:r>
            <a:rPr lang="zh-TW" sz="2800" kern="1200" dirty="0" smtClean="0">
              <a:latin typeface="微軟正黑體" pitchFamily="34" charset="-120"/>
              <a:ea typeface="微軟正黑體" pitchFamily="34" charset="-120"/>
            </a:rPr>
            <a:t>簽報其長官並知會政風機構 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800349" y="2682735"/>
        <a:ext cx="8016651" cy="609395"/>
      </dsp:txXfrm>
    </dsp:sp>
    <dsp:sp modelId="{B877857F-24C3-48DA-B748-3E73BD963CA2}">
      <dsp:nvSpPr>
        <dsp:cNvPr id="0" name=""/>
        <dsp:cNvSpPr/>
      </dsp:nvSpPr>
      <dsp:spPr>
        <a:xfrm>
          <a:off x="336" y="2565352"/>
          <a:ext cx="2800012" cy="844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處理程序</a:t>
          </a: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: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545" y="2606561"/>
        <a:ext cx="2717594" cy="76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F25D98FC-BA26-46A9-90E9-EEAD905012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D8648DCF-E4AA-4CD4-83F0-BAC7A3A4C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C6F58-E223-43D8-9C32-18B4C367886B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38E4D0BF-51C8-49D4-A86A-E34E462F67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E4939A1C-4BBD-4B3A-853C-5B6DEF8996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A3B77-9835-46BB-868B-92209821B6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37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E8468-F28E-4EED-A5C1-BF106086571F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A43C6-2976-4B26-94A9-940FB778DF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66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31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16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業務往來：特定行業或團體存在目的係居間、代理或協助自然人、法人等與政府機關有互動往來者。如八大行業與警察機關、律師與檢察機關或法院、地政士（代書）與國有土地管理機關或地政機關、會計師或代理記帳業者與稅務機關、建築師或技師與建築管理機關、報關行與海關、代檢業者與監理機關、防火管理人或消防技術士與消防機關等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指揮監督：如上級機關與所屬機關、長官與部屬、縣市議員與縣市政府、立法委員與行政院各部會、金融監督管理委員會與金融機構、經濟部與公司行號、交通部與交通事業機關等。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費用補（獎）助：如文建會補助某藝文團體、內政部獎勵某公益團體、青輔會補助青創會、新聞局補助某藝術團體等。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正在尋求、進行或訂立承攬、買賣或其他契約關係：如機關正在辦理勞務或財物採購招標作業，某廠商擬參與投標、已參投標或已得標均屬之。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其他契約關係：如與機關簽訂租賃契約等。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其他因本機關（構）業務之決定、執行或不執行，將遭受有利或不利之影響：如公務員受理民眾之申請案；或公務員執行檢查、取締、核課業務之對象等。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60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同一來源指出於同一自然人、法人或團體而言。如係出於不同之個人或法人；或一為自然人一為法人或團體，均非所謂「同一來源」。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19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如機關首長或同仁前往其他機關參訪，致贈或受贈紀念品；外交部、僑委會或其他政府官員在國外參加僑社舉辦之活動。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9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參酌內政部警政署八十五年一月二十二日八五警署督 字第 </a:t>
            </a:r>
            <a:r>
              <a:rPr lang="en-US" altLang="zh-TW" dirty="0" smtClean="0"/>
              <a:t>4846 </a:t>
            </a:r>
            <a:r>
              <a:rPr lang="zh-TW" altLang="en-US" dirty="0" smtClean="0"/>
              <a:t>號函所列舉範圍： （一）舞廳。 （二）酒家。 （三）酒吧。 （四）特種咖啡廳茶室。 （五）僱有女服務生陪侍之聯誼中心、俱樂部、夜總會、</a:t>
            </a:r>
            <a:r>
              <a:rPr lang="en-US" altLang="zh-TW" dirty="0" smtClean="0"/>
              <a:t>KTV</a:t>
            </a:r>
            <a:r>
              <a:rPr lang="zh-TW" altLang="en-US" dirty="0" smtClean="0"/>
              <a:t>等營業場所。 （六）有色情營業之按摩院、油壓中心、三溫暖、浴室泰國浴、理髮廳、理容院、休 閒坊、護膚中心等場所 （七）色情表演場所。 （八）妓女戶及暗娼賣淫場所。 （九）職業賭博場所及利用電動玩具賭博之場所。 除前開列舉者外，考量「不妥當場所」仍屬不確定概念，其範圍可能隨公務員業 務屬性及社會變遷而有所不同，為避免列舉範圍有所疏漏，其他經依個案情節認 定為不妥當場所或場所性質確實不易察覺辨別者，以涉足之公務員有無實際不妥 行為為認定標準。 四、本點所稱「不當接觸」係依社會通念認為其互動行為有損民眾對於公務員應廉潔 自持之信賴，公務員個別行為是否已構成「不當接觸」依個案認定。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16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參酌內政部警政署八十五年一月二十二日八五警署督 字第 </a:t>
            </a:r>
            <a:r>
              <a:rPr lang="en-US" altLang="zh-TW" dirty="0" smtClean="0"/>
              <a:t>4846 </a:t>
            </a:r>
            <a:r>
              <a:rPr lang="zh-TW" altLang="en-US" dirty="0" smtClean="0"/>
              <a:t>號函所列舉範圍： （一）舞廳。 （二）酒家。 （三）酒吧。 （四）特種咖啡廳茶室。 （五）僱有女服務生陪侍之聯誼中心、俱樂部、夜總會、</a:t>
            </a:r>
            <a:r>
              <a:rPr lang="en-US" altLang="zh-TW" dirty="0" smtClean="0"/>
              <a:t>KTV</a:t>
            </a:r>
            <a:r>
              <a:rPr lang="zh-TW" altLang="en-US" dirty="0" smtClean="0"/>
              <a:t>等營業場所。 （六）有色情營業之按摩院、油壓中心、三溫暖、浴室泰國浴、理髮廳、理容院、休 閒坊、護膚中心等場所 （七）色情表演場所。 （八）妓女戶及暗娼賣淫場所。 （九）職業賭博場所及利用電動玩具賭博之場所。 除前開列舉者外，考量「不妥當場所」仍屬不確定概念，其範圍可能隨公務員業 務屬性及社會變遷而有所不同，為避免列舉範圍有所疏漏，其他經依個案情節認 定為不妥當場所或場所性質確實不易察覺辨別者，以涉足之公務員有無實際不妥 行為為認定標準。 四、本點所稱「不當接觸」係依社會通念認為其互動行為有損民眾對於公務員應廉潔 自持之信賴，公務員個別行為是否已構成「不當接觸」依個案認定。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16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25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85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72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92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11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66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137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989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solidFill>
                  <a:srgbClr val="000099"/>
                </a:solidFill>
              </a:rPr>
              <a:t>應視受贈財物之性質及價值，提出歸公、付費收受、轉贈慈善機構或其他適當建議，簽報機關（構）首長核定後執行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953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166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例如送禮者純係因與其配偶之私人情誼而致贈禮物，且有證據足資證明。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922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94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6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716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6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282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58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66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5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Blip>
                <a:blip r:embed="rId3"/>
              </a:buBlip>
            </a:pPr>
            <a:r>
              <a:rPr lang="zh-TW" altLang="en-US" b="1" dirty="0" smtClean="0">
                <a:solidFill>
                  <a:srgbClr val="A50021"/>
                </a:solidFill>
                <a:latin typeface="標楷體" pitchFamily="65" charset="-120"/>
              </a:rPr>
              <a:t>物品性質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zh-TW" altLang="en-US" b="1" dirty="0" smtClean="0">
                <a:solidFill>
                  <a:srgbClr val="333399"/>
                </a:solidFill>
                <a:latin typeface="標楷體" pitchFamily="65" charset="-120"/>
              </a:rPr>
              <a:t>屬於企業公開宣傳及形象行銷性質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zh-TW" altLang="en-US" b="1" dirty="0" smtClean="0">
                <a:solidFill>
                  <a:srgbClr val="333399"/>
                </a:solidFill>
                <a:latin typeface="標楷體" pitchFamily="65" charset="-120"/>
              </a:rPr>
              <a:t>價值輕微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zh-TW" altLang="en-US" b="1" dirty="0" smtClean="0">
                <a:solidFill>
                  <a:srgbClr val="333399"/>
                </a:solidFill>
                <a:latin typeface="標楷體" pitchFamily="65" charset="-120"/>
              </a:rPr>
              <a:t>應無影響特定權利義務之虞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zh-TW" altLang="en-US" b="1" dirty="0" smtClean="0">
                <a:solidFill>
                  <a:srgbClr val="333399"/>
                </a:solidFill>
                <a:latin typeface="標楷體" pitchFamily="65" charset="-120"/>
              </a:rPr>
              <a:t>致贈對象不限於公務員 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zh-TW" altLang="en-US" sz="2800" b="1" dirty="0" smtClean="0">
                <a:solidFill>
                  <a:srgbClr val="800000"/>
                </a:solidFill>
                <a:latin typeface="標楷體" pitchFamily="65" charset="-120"/>
              </a:rPr>
              <a:t>政府機關應考量贈送目的、物品價值、數量及外界觀感</a:t>
            </a:r>
          </a:p>
          <a:p>
            <a:r>
              <a:rPr lang="zh-TW" altLang="en-US" dirty="0" smtClean="0"/>
              <a:t>（一）公務員獲長官致贈蛋糕，屬長官對部屬之慰問範疇：雖 長官與該名公務員間，有指揮監督關係，係與其職務有 利害關係，惟該等行為屬長官之慰問，為本規範所允許 （本規範第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點第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款、第 </a:t>
            </a:r>
            <a:r>
              <a:rPr lang="en-US" altLang="zh-TW" dirty="0" smtClean="0"/>
              <a:t>4 </a:t>
            </a:r>
            <a:r>
              <a:rPr lang="zh-TW" altLang="en-US" dirty="0" smtClean="0"/>
              <a:t>點第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款）。 （二）部屬合資贈送蛋糕給長官，長官可以接受者限於市價</a:t>
            </a:r>
            <a:r>
              <a:rPr lang="zh-TW" altLang="en-US" dirty="0" smtClean="0"/>
              <a:t>新臺幣 </a:t>
            </a:r>
            <a:r>
              <a:rPr lang="en-US" altLang="zh-TW" dirty="0" smtClean="0"/>
              <a:t>500 </a:t>
            </a:r>
            <a:r>
              <a:rPr lang="zh-TW" altLang="en-US" dirty="0" smtClean="0"/>
              <a:t>元以下（本規範第 </a:t>
            </a:r>
            <a:r>
              <a:rPr lang="en-US" altLang="zh-TW" dirty="0" smtClean="0"/>
              <a:t>4 </a:t>
            </a:r>
            <a:r>
              <a:rPr lang="zh-TW" altLang="en-US" dirty="0" smtClean="0"/>
              <a:t>點第 </a:t>
            </a:r>
            <a:r>
              <a:rPr lang="en-US" altLang="zh-TW" dirty="0" smtClean="0"/>
              <a:t>3 </a:t>
            </a:r>
            <a:r>
              <a:rPr lang="zh-TW" altLang="en-US" dirty="0" smtClean="0"/>
              <a:t>款前段參照）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如</a:t>
            </a:r>
            <a:r>
              <a:rPr lang="zh-TW" altLang="en-US" dirty="0" smtClean="0"/>
              <a:t>因公務需要，得循程序簽准同意出席，並依規定申請 交通、住宿、膳雜、生活等費用，不宜接受廠商招待， 以維民眾對公務員公正執行職務之</a:t>
            </a:r>
            <a:r>
              <a:rPr lang="zh-TW" altLang="en-US" dirty="0" smtClean="0"/>
              <a:t>信賴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26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明確標準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讓公務員知所因應且避免受外界質疑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登錄報備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確保國民對公務員公正執行職務之信賴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重視公務倫理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建立值得信任與尊敬的政府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686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8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聯合國反貪腐公約是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國際上最重要的反貪腐規範，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此公約為目前全世界簽署會員國最多的公約。台灣雖然不是聯合國成員，但我國於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日公布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UNCAC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施行法，並於同年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日施行，總統也簽署加入書，因此，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UNCAC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的效力形同台灣國內法。</a:t>
            </a:r>
            <a:r>
              <a:rPr lang="zh-TW" altLang="en-US" sz="1200" spc="-5" dirty="0">
                <a:latin typeface="Noto Sans CJK JP Regular"/>
                <a:cs typeface="Noto Sans CJK JP Regular"/>
              </a:rPr>
              <a:t>該公約提到貪腐是全球性的問題，也不再侷限於政府部門，</a:t>
            </a:r>
            <a:r>
              <a:rPr lang="zh-TW" altLang="en-US" sz="12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要推動廉能必須結合公、私部門及民間社會力量共同參</a:t>
            </a:r>
            <a:r>
              <a:rPr lang="zh-TW" altLang="en-US" sz="12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與</a:t>
            </a:r>
            <a:r>
              <a:rPr lang="zh-TW" altLang="en-US" sz="1200" dirty="0">
                <a:latin typeface="Noto Sans CJK JP Regular"/>
                <a:cs typeface="Noto Sans CJK JP Regular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2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71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13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5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4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7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2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701646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477664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53682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29700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49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2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39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0" i="0">
                <a:solidFill>
                  <a:srgbClr val="7E7E7E"/>
                </a:solidFill>
                <a:latin typeface="Times New Roman"/>
                <a:cs typeface="Times New Roman"/>
              </a:defRPr>
            </a:lvl1pPr>
          </a:lstStyle>
          <a:p>
            <a:pPr marL="23033">
              <a:lnSpc>
                <a:spcPts val="1474"/>
              </a:lnSpc>
            </a:pPr>
            <a:fld id="{81D60167-4931-47E6-BA6A-407CBD079E47}" type="slidenum">
              <a:rPr lang="en-US" altLang="zh-TW" spc="-5" smtClean="0"/>
              <a:pPr marL="23033">
                <a:lnSpc>
                  <a:spcPts val="1474"/>
                </a:lnSpc>
              </a:pPr>
              <a:t>‹#›</a:t>
            </a:fld>
            <a:endParaRPr lang="en-US" altLang="zh-TW" spc="-5" dirty="0"/>
          </a:p>
        </p:txBody>
      </p:sp>
    </p:spTree>
    <p:extLst>
      <p:ext uri="{BB962C8B-B14F-4D97-AF65-F5344CB8AC3E}">
        <p14:creationId xmlns:p14="http://schemas.microsoft.com/office/powerpoint/2010/main" val="73176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038569" y="5655809"/>
            <a:ext cx="508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61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817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147820" y="2160601"/>
            <a:ext cx="1948635" cy="3258925"/>
          </a:xfrm>
          <a:custGeom>
            <a:avLst/>
            <a:gdLst>
              <a:gd name="connsiteX0" fmla="*/ 0 w 1948635"/>
              <a:gd name="connsiteY0" fmla="*/ 0 h 3258925"/>
              <a:gd name="connsiteX1" fmla="*/ 1948635 w 1948635"/>
              <a:gd name="connsiteY1" fmla="*/ 0 h 3258925"/>
              <a:gd name="connsiteX2" fmla="*/ 1948635 w 1948635"/>
              <a:gd name="connsiteY2" fmla="*/ 3258925 h 3258925"/>
              <a:gd name="connsiteX3" fmla="*/ 0 w 1948635"/>
              <a:gd name="connsiteY3" fmla="*/ 3258925 h 32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635" h="3258925">
                <a:moveTo>
                  <a:pt x="0" y="0"/>
                </a:moveTo>
                <a:lnTo>
                  <a:pt x="1948635" y="0"/>
                </a:lnTo>
                <a:lnTo>
                  <a:pt x="1948635" y="3258925"/>
                </a:lnTo>
                <a:lnTo>
                  <a:pt x="0" y="3258925"/>
                </a:lnTo>
                <a:close/>
              </a:path>
            </a:pathLst>
          </a:cu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019976" y="2160601"/>
            <a:ext cx="1948635" cy="3258925"/>
          </a:xfrm>
          <a:custGeom>
            <a:avLst/>
            <a:gdLst>
              <a:gd name="connsiteX0" fmla="*/ 0 w 1948635"/>
              <a:gd name="connsiteY0" fmla="*/ 0 h 3258925"/>
              <a:gd name="connsiteX1" fmla="*/ 1948635 w 1948635"/>
              <a:gd name="connsiteY1" fmla="*/ 0 h 3258925"/>
              <a:gd name="connsiteX2" fmla="*/ 1948635 w 1948635"/>
              <a:gd name="connsiteY2" fmla="*/ 3258925 h 3258925"/>
              <a:gd name="connsiteX3" fmla="*/ 0 w 1948635"/>
              <a:gd name="connsiteY3" fmla="*/ 3258925 h 32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635" h="3258925">
                <a:moveTo>
                  <a:pt x="0" y="0"/>
                </a:moveTo>
                <a:lnTo>
                  <a:pt x="1948635" y="0"/>
                </a:lnTo>
                <a:lnTo>
                  <a:pt x="1948635" y="3258925"/>
                </a:lnTo>
                <a:lnTo>
                  <a:pt x="0" y="3258925"/>
                </a:lnTo>
                <a:close/>
              </a:path>
            </a:pathLst>
          </a:cu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6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32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701646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477664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53682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29700" y="1674094"/>
            <a:ext cx="2481771" cy="4230538"/>
          </a:xfrm>
          <a:custGeom>
            <a:avLst/>
            <a:gdLst>
              <a:gd name="connsiteX0" fmla="*/ 0 w 2481771"/>
              <a:gd name="connsiteY0" fmla="*/ 0 h 4230538"/>
              <a:gd name="connsiteX1" fmla="*/ 2481771 w 2481771"/>
              <a:gd name="connsiteY1" fmla="*/ 0 h 4230538"/>
              <a:gd name="connsiteX2" fmla="*/ 2481771 w 2481771"/>
              <a:gd name="connsiteY2" fmla="*/ 4230538 h 4230538"/>
              <a:gd name="connsiteX3" fmla="*/ 0 w 2481771"/>
              <a:gd name="connsiteY3" fmla="*/ 4230538 h 42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771" h="4230538">
                <a:moveTo>
                  <a:pt x="0" y="0"/>
                </a:moveTo>
                <a:lnTo>
                  <a:pt x="2481771" y="0"/>
                </a:lnTo>
                <a:lnTo>
                  <a:pt x="2481771" y="4230538"/>
                </a:lnTo>
                <a:lnTo>
                  <a:pt x="0" y="4230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08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89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147820" y="2160601"/>
            <a:ext cx="1948635" cy="3258925"/>
          </a:xfrm>
          <a:custGeom>
            <a:avLst/>
            <a:gdLst>
              <a:gd name="connsiteX0" fmla="*/ 0 w 1948635"/>
              <a:gd name="connsiteY0" fmla="*/ 0 h 3258925"/>
              <a:gd name="connsiteX1" fmla="*/ 1948635 w 1948635"/>
              <a:gd name="connsiteY1" fmla="*/ 0 h 3258925"/>
              <a:gd name="connsiteX2" fmla="*/ 1948635 w 1948635"/>
              <a:gd name="connsiteY2" fmla="*/ 3258925 h 3258925"/>
              <a:gd name="connsiteX3" fmla="*/ 0 w 1948635"/>
              <a:gd name="connsiteY3" fmla="*/ 3258925 h 32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635" h="3258925">
                <a:moveTo>
                  <a:pt x="0" y="0"/>
                </a:moveTo>
                <a:lnTo>
                  <a:pt x="1948635" y="0"/>
                </a:lnTo>
                <a:lnTo>
                  <a:pt x="1948635" y="3258925"/>
                </a:lnTo>
                <a:lnTo>
                  <a:pt x="0" y="3258925"/>
                </a:lnTo>
                <a:close/>
              </a:path>
            </a:pathLst>
          </a:cu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019976" y="2160601"/>
            <a:ext cx="1948635" cy="3258925"/>
          </a:xfrm>
          <a:custGeom>
            <a:avLst/>
            <a:gdLst>
              <a:gd name="connsiteX0" fmla="*/ 0 w 1948635"/>
              <a:gd name="connsiteY0" fmla="*/ 0 h 3258925"/>
              <a:gd name="connsiteX1" fmla="*/ 1948635 w 1948635"/>
              <a:gd name="connsiteY1" fmla="*/ 0 h 3258925"/>
              <a:gd name="connsiteX2" fmla="*/ 1948635 w 1948635"/>
              <a:gd name="connsiteY2" fmla="*/ 3258925 h 3258925"/>
              <a:gd name="connsiteX3" fmla="*/ 0 w 1948635"/>
              <a:gd name="connsiteY3" fmla="*/ 3258925 h 32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635" h="3258925">
                <a:moveTo>
                  <a:pt x="0" y="0"/>
                </a:moveTo>
                <a:lnTo>
                  <a:pt x="1948635" y="0"/>
                </a:lnTo>
                <a:lnTo>
                  <a:pt x="1948635" y="3258925"/>
                </a:lnTo>
                <a:lnTo>
                  <a:pt x="0" y="3258925"/>
                </a:lnTo>
                <a:close/>
              </a:path>
            </a:pathLst>
          </a:cu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470453" y="297762"/>
            <a:ext cx="4844965" cy="874267"/>
            <a:chOff x="447213" y="335862"/>
            <a:chExt cx="4844965" cy="87426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7213" y="335862"/>
              <a:ext cx="940239" cy="87426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410750" y="43518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52696" y="433511"/>
              <a:ext cx="38394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0" y="6756400"/>
            <a:ext cx="12192000" cy="101600"/>
            <a:chOff x="0" y="6705600"/>
            <a:chExt cx="12192000" cy="152400"/>
          </a:xfrm>
        </p:grpSpPr>
        <p:sp>
          <p:nvSpPr>
            <p:cNvPr id="12" name="矩形 11"/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ABD7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84C0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0" y="6705600"/>
              <a:ext cx="3048000" cy="152400"/>
            </a:xfrm>
            <a:prstGeom prst="rect">
              <a:avLst/>
            </a:prstGeom>
            <a:solidFill>
              <a:srgbClr val="7ED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50C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F71950F-9D9C-4160-AA15-90B96B17138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1099800" y="6200775"/>
            <a:ext cx="508000" cy="5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1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69" r:id="rId3"/>
    <p:sldLayoutId id="2147483668" r:id="rId4"/>
    <p:sldLayoutId id="2147483666" r:id="rId5"/>
    <p:sldLayoutId id="2147483667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2384610" y="589252"/>
            <a:ext cx="2323943" cy="2326696"/>
          </a:xfrm>
          <a:prstGeom prst="ellipse">
            <a:avLst/>
          </a:prstGeom>
          <a:solidFill>
            <a:srgbClr val="FFDD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464381" y="1897043"/>
            <a:ext cx="1046139" cy="520550"/>
            <a:chOff x="3112" y="1697"/>
            <a:chExt cx="1453" cy="723"/>
          </a:xfrm>
          <a:solidFill>
            <a:srgbClr val="95CF50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112" y="1697"/>
              <a:ext cx="826" cy="723"/>
            </a:xfrm>
            <a:custGeom>
              <a:avLst/>
              <a:gdLst>
                <a:gd name="T0" fmla="*/ 239 w 308"/>
                <a:gd name="T1" fmla="*/ 267 h 267"/>
                <a:gd name="T2" fmla="*/ 128 w 308"/>
                <a:gd name="T3" fmla="*/ 206 h 267"/>
                <a:gd name="T4" fmla="*/ 0 w 308"/>
                <a:gd name="T5" fmla="*/ 88 h 267"/>
                <a:gd name="T6" fmla="*/ 295 w 308"/>
                <a:gd name="T7" fmla="*/ 265 h 267"/>
                <a:gd name="T8" fmla="*/ 200 w 308"/>
                <a:gd name="T9" fmla="*/ 167 h 267"/>
                <a:gd name="T10" fmla="*/ 239 w 308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67">
                  <a:moveTo>
                    <a:pt x="239" y="267"/>
                  </a:moveTo>
                  <a:cubicBezTo>
                    <a:pt x="239" y="267"/>
                    <a:pt x="150" y="258"/>
                    <a:pt x="128" y="206"/>
                  </a:cubicBezTo>
                  <a:cubicBezTo>
                    <a:pt x="87" y="108"/>
                    <a:pt x="0" y="88"/>
                    <a:pt x="0" y="88"/>
                  </a:cubicBezTo>
                  <a:cubicBezTo>
                    <a:pt x="0" y="88"/>
                    <a:pt x="308" y="0"/>
                    <a:pt x="295" y="265"/>
                  </a:cubicBezTo>
                  <a:cubicBezTo>
                    <a:pt x="295" y="265"/>
                    <a:pt x="248" y="192"/>
                    <a:pt x="200" y="167"/>
                  </a:cubicBezTo>
                  <a:cubicBezTo>
                    <a:pt x="200" y="167"/>
                    <a:pt x="247" y="226"/>
                    <a:pt x="23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16" y="1827"/>
              <a:ext cx="649" cy="569"/>
            </a:xfrm>
            <a:custGeom>
              <a:avLst/>
              <a:gdLst>
                <a:gd name="T0" fmla="*/ 54 w 242"/>
                <a:gd name="T1" fmla="*/ 210 h 210"/>
                <a:gd name="T2" fmla="*/ 141 w 242"/>
                <a:gd name="T3" fmla="*/ 162 h 210"/>
                <a:gd name="T4" fmla="*/ 242 w 242"/>
                <a:gd name="T5" fmla="*/ 69 h 210"/>
                <a:gd name="T6" fmla="*/ 10 w 242"/>
                <a:gd name="T7" fmla="*/ 208 h 210"/>
                <a:gd name="T8" fmla="*/ 85 w 242"/>
                <a:gd name="T9" fmla="*/ 132 h 210"/>
                <a:gd name="T10" fmla="*/ 54 w 242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10">
                  <a:moveTo>
                    <a:pt x="54" y="210"/>
                  </a:moveTo>
                  <a:cubicBezTo>
                    <a:pt x="54" y="210"/>
                    <a:pt x="124" y="202"/>
                    <a:pt x="141" y="162"/>
                  </a:cubicBezTo>
                  <a:cubicBezTo>
                    <a:pt x="174" y="85"/>
                    <a:pt x="242" y="69"/>
                    <a:pt x="242" y="69"/>
                  </a:cubicBezTo>
                  <a:cubicBezTo>
                    <a:pt x="242" y="69"/>
                    <a:pt x="0" y="0"/>
                    <a:pt x="10" y="208"/>
                  </a:cubicBezTo>
                  <a:cubicBezTo>
                    <a:pt x="10" y="208"/>
                    <a:pt x="47" y="151"/>
                    <a:pt x="85" y="132"/>
                  </a:cubicBezTo>
                  <a:cubicBezTo>
                    <a:pt x="85" y="132"/>
                    <a:pt x="48" y="177"/>
                    <a:pt x="54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25" name="图片 1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249" b="11258"/>
          <a:stretch/>
        </p:blipFill>
        <p:spPr>
          <a:xfrm>
            <a:off x="0" y="1752600"/>
            <a:ext cx="5305582" cy="5105400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sp>
        <p:nvSpPr>
          <p:cNvPr id="113" name="任意多边形: 形状 112"/>
          <p:cNvSpPr>
            <a:spLocks/>
          </p:cNvSpPr>
          <p:nvPr/>
        </p:nvSpPr>
        <p:spPr bwMode="auto">
          <a:xfrm>
            <a:off x="0" y="417939"/>
            <a:ext cx="2015700" cy="812800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 flipH="1">
            <a:off x="4235778" y="1101910"/>
            <a:ext cx="2500880" cy="61589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5" name="任意多边形: 形状 114"/>
          <p:cNvSpPr>
            <a:spLocks/>
          </p:cNvSpPr>
          <p:nvPr/>
        </p:nvSpPr>
        <p:spPr bwMode="auto">
          <a:xfrm>
            <a:off x="10315423" y="289110"/>
            <a:ext cx="1876577" cy="81280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0" name="Freeform 104"/>
          <p:cNvSpPr>
            <a:spLocks/>
          </p:cNvSpPr>
          <p:nvPr/>
        </p:nvSpPr>
        <p:spPr bwMode="auto">
          <a:xfrm>
            <a:off x="3945146" y="5724687"/>
            <a:ext cx="2334097" cy="574823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5279731" y="2400313"/>
            <a:ext cx="641714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公務員廉政倫理規範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678374" y="3722744"/>
            <a:ext cx="58183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kumimoji="0" lang="zh-TW" alt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kumimoji="0" lang="en-US" altLang="zh-TW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kumimoji="0" lang="zh-TW" alt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年陽光法案說明會</a:t>
            </a:r>
            <a:endParaRPr kumimoji="0" lang="zh-CN" altLang="en-US" sz="26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灯片编号占位符 1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391702" y="4595791"/>
            <a:ext cx="2364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：殷吉慧</a:t>
            </a:r>
            <a:endParaRPr lang="en-US" altLang="zh-TW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清廉效率  公開透明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 descr="台南市市徽">
            <a:extLst>
              <a:ext uri="{FF2B5EF4-FFF2-40B4-BE49-F238E27FC236}">
                <a16:creationId xmlns:a16="http://schemas.microsoft.com/office/drawing/2014/main" xmlns="" id="{8FCD32BD-6085-4D13-B2B5-149A6B110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2338924" y="708877"/>
            <a:ext cx="2415314" cy="17087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75372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print"/>
          <a:srcRect b="9195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 smtClean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rgbClr val="84C035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44387" y="1794869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2000" b="1" dirty="0" smtClean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zh-CN" altLang="en-US" sz="2000" b="1" dirty="0">
              <a:solidFill>
                <a:srgbClr val="84C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CN" altLang="en-US" dirty="0"/>
          </a:p>
        </p:txBody>
      </p:sp>
      <p:cxnSp>
        <p:nvCxnSpPr>
          <p:cNvPr id="13" name="直接连接符 59">
            <a:extLst>
              <a:ext uri="{FF2B5EF4-FFF2-40B4-BE49-F238E27FC236}">
                <a16:creationId xmlns:a16="http://schemas.microsoft.com/office/drawing/2014/main" xmlns="" id="{81497408-B6F2-45DC-B801-0606FAEEC18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844451" y="3236799"/>
            <a:ext cx="518049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63">
            <a:extLst>
              <a:ext uri="{FF2B5EF4-FFF2-40B4-BE49-F238E27FC236}">
                <a16:creationId xmlns:a16="http://schemas.microsoft.com/office/drawing/2014/main" xmlns="" id="{2C31712B-BB42-4034-BA38-1AAADC9DC528}"/>
              </a:ext>
            </a:extLst>
          </p:cNvPr>
          <p:cNvSpPr txBox="1"/>
          <p:nvPr/>
        </p:nvSpPr>
        <p:spPr>
          <a:xfrm>
            <a:off x="4844451" y="2374744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適用對象及規範架構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74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331257847"/>
              </p:ext>
            </p:extLst>
          </p:nvPr>
        </p:nvGraphicFramePr>
        <p:xfrm>
          <a:off x="1248988" y="2082848"/>
          <a:ext cx="8916987" cy="413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19693" y="1404145"/>
            <a:ext cx="6553200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 smtClean="0">
                <a:ea typeface="標楷體" pitchFamily="65" charset="-120"/>
              </a:rPr>
              <a:t>公務員身分</a:t>
            </a:r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點第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款</a:t>
            </a: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5423041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</a:t>
            </a:r>
          </a:p>
        </p:txBody>
      </p:sp>
      <p:sp>
        <p:nvSpPr>
          <p:cNvPr id="7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11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28">
            <a:extLst>
              <a:ext uri="{FF2B5EF4-FFF2-40B4-BE49-F238E27FC236}">
                <a16:creationId xmlns:a16="http://schemas.microsoft.com/office/drawing/2014/main" xmlns="" id="{B3D0248E-3017-4E43-9CEA-1942BDE4BC8E}"/>
              </a:ext>
            </a:extLst>
          </p:cNvPr>
          <p:cNvSpPr>
            <a:spLocks noChangeAspect="1"/>
          </p:cNvSpPr>
          <p:nvPr/>
        </p:nvSpPr>
        <p:spPr>
          <a:xfrm>
            <a:off x="4490489" y="4772355"/>
            <a:ext cx="680202" cy="6802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xmlns="" id="{5E1E98FB-1290-41A7-8AB2-BE3F93738E74}"/>
              </a:ext>
            </a:extLst>
          </p:cNvPr>
          <p:cNvSpPr/>
          <p:nvPr/>
        </p:nvSpPr>
        <p:spPr>
          <a:xfrm>
            <a:off x="4023566" y="1774001"/>
            <a:ext cx="3688329" cy="3566409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Group 1"/>
          <p:cNvGrpSpPr/>
          <p:nvPr/>
        </p:nvGrpSpPr>
        <p:grpSpPr>
          <a:xfrm>
            <a:off x="5118053" y="2620649"/>
            <a:ext cx="1647412" cy="1985481"/>
            <a:chOff x="4823608" y="2237050"/>
            <a:chExt cx="2653553" cy="3348228"/>
          </a:xfrm>
        </p:grpSpPr>
        <p:grpSp>
          <p:nvGrpSpPr>
            <p:cNvPr id="41" name="Group 4"/>
            <p:cNvGrpSpPr/>
            <p:nvPr/>
          </p:nvGrpSpPr>
          <p:grpSpPr>
            <a:xfrm>
              <a:off x="5237164" y="2740144"/>
              <a:ext cx="1779794" cy="2273539"/>
              <a:chOff x="3855015" y="1605266"/>
              <a:chExt cx="1406556" cy="1858968"/>
            </a:xfrm>
            <a:solidFill>
              <a:schemeClr val="accent6"/>
            </a:solidFill>
          </p:grpSpPr>
          <p:sp>
            <p:nvSpPr>
              <p:cNvPr id="58" name="Freeform: Shape 5"/>
              <p:cNvSpPr>
                <a:spLocks/>
              </p:cNvSpPr>
              <p:nvPr/>
            </p:nvSpPr>
            <p:spPr bwMode="auto">
              <a:xfrm>
                <a:off x="3855015" y="1605266"/>
                <a:ext cx="1393801" cy="1824952"/>
              </a:xfrm>
              <a:custGeom>
                <a:avLst/>
                <a:gdLst>
                  <a:gd name="T0" fmla="*/ 60 w 325"/>
                  <a:gd name="T1" fmla="*/ 58 h 426"/>
                  <a:gd name="T2" fmla="*/ 163 w 325"/>
                  <a:gd name="T3" fmla="*/ 11 h 426"/>
                  <a:gd name="T4" fmla="*/ 315 w 325"/>
                  <a:gd name="T5" fmla="*/ 105 h 426"/>
                  <a:gd name="T6" fmla="*/ 315 w 325"/>
                  <a:gd name="T7" fmla="*/ 215 h 426"/>
                  <a:gd name="T8" fmla="*/ 272 w 325"/>
                  <a:gd name="T9" fmla="*/ 310 h 426"/>
                  <a:gd name="T10" fmla="*/ 244 w 325"/>
                  <a:gd name="T11" fmla="*/ 389 h 426"/>
                  <a:gd name="T12" fmla="*/ 226 w 325"/>
                  <a:gd name="T13" fmla="*/ 426 h 426"/>
                  <a:gd name="T14" fmla="*/ 116 w 325"/>
                  <a:gd name="T15" fmla="*/ 426 h 426"/>
                  <a:gd name="T16" fmla="*/ 96 w 325"/>
                  <a:gd name="T17" fmla="*/ 396 h 426"/>
                  <a:gd name="T18" fmla="*/ 60 w 325"/>
                  <a:gd name="T19" fmla="*/ 297 h 426"/>
                  <a:gd name="T20" fmla="*/ 18 w 325"/>
                  <a:gd name="T21" fmla="*/ 178 h 426"/>
                  <a:gd name="T22" fmla="*/ 60 w 325"/>
                  <a:gd name="T23" fmla="*/ 5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5" h="426">
                    <a:moveTo>
                      <a:pt x="60" y="58"/>
                    </a:moveTo>
                    <a:cubicBezTo>
                      <a:pt x="60" y="58"/>
                      <a:pt x="104" y="15"/>
                      <a:pt x="163" y="11"/>
                    </a:cubicBezTo>
                    <a:cubicBezTo>
                      <a:pt x="163" y="11"/>
                      <a:pt x="263" y="0"/>
                      <a:pt x="315" y="105"/>
                    </a:cubicBezTo>
                    <a:cubicBezTo>
                      <a:pt x="315" y="105"/>
                      <a:pt x="325" y="179"/>
                      <a:pt x="315" y="215"/>
                    </a:cubicBezTo>
                    <a:cubicBezTo>
                      <a:pt x="315" y="215"/>
                      <a:pt x="271" y="302"/>
                      <a:pt x="272" y="310"/>
                    </a:cubicBezTo>
                    <a:cubicBezTo>
                      <a:pt x="244" y="389"/>
                      <a:pt x="244" y="389"/>
                      <a:pt x="244" y="389"/>
                    </a:cubicBezTo>
                    <a:cubicBezTo>
                      <a:pt x="244" y="389"/>
                      <a:pt x="241" y="426"/>
                      <a:pt x="22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96" y="426"/>
                      <a:pt x="96" y="396"/>
                    </a:cubicBezTo>
                    <a:cubicBezTo>
                      <a:pt x="96" y="396"/>
                      <a:pt x="74" y="318"/>
                      <a:pt x="60" y="297"/>
                    </a:cubicBezTo>
                    <a:cubicBezTo>
                      <a:pt x="60" y="297"/>
                      <a:pt x="18" y="207"/>
                      <a:pt x="18" y="178"/>
                    </a:cubicBezTo>
                    <a:cubicBezTo>
                      <a:pt x="18" y="178"/>
                      <a:pt x="0" y="125"/>
                      <a:pt x="60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6"/>
              <p:cNvSpPr>
                <a:spLocks/>
              </p:cNvSpPr>
              <p:nvPr/>
            </p:nvSpPr>
            <p:spPr bwMode="auto">
              <a:xfrm>
                <a:off x="3885629" y="1626526"/>
                <a:ext cx="1375942" cy="1837708"/>
              </a:xfrm>
              <a:custGeom>
                <a:avLst/>
                <a:gdLst>
                  <a:gd name="T0" fmla="*/ 160 w 321"/>
                  <a:gd name="T1" fmla="*/ 0 h 429"/>
                  <a:gd name="T2" fmla="*/ 0 w 321"/>
                  <a:gd name="T3" fmla="*/ 160 h 429"/>
                  <a:gd name="T4" fmla="*/ 22 w 321"/>
                  <a:gd name="T5" fmla="*/ 240 h 429"/>
                  <a:gd name="T6" fmla="*/ 78 w 321"/>
                  <a:gd name="T7" fmla="*/ 389 h 429"/>
                  <a:gd name="T8" fmla="*/ 115 w 321"/>
                  <a:gd name="T9" fmla="*/ 429 h 429"/>
                  <a:gd name="T10" fmla="*/ 160 w 321"/>
                  <a:gd name="T11" fmla="*/ 429 h 429"/>
                  <a:gd name="T12" fmla="*/ 206 w 321"/>
                  <a:gd name="T13" fmla="*/ 429 h 429"/>
                  <a:gd name="T14" fmla="*/ 243 w 321"/>
                  <a:gd name="T15" fmla="*/ 389 h 429"/>
                  <a:gd name="T16" fmla="*/ 299 w 321"/>
                  <a:gd name="T17" fmla="*/ 240 h 429"/>
                  <a:gd name="T18" fmla="*/ 321 w 321"/>
                  <a:gd name="T19" fmla="*/ 160 h 429"/>
                  <a:gd name="T20" fmla="*/ 160 w 321"/>
                  <a:gd name="T21" fmla="*/ 0 h 429"/>
                  <a:gd name="T22" fmla="*/ 287 w 321"/>
                  <a:gd name="T23" fmla="*/ 233 h 429"/>
                  <a:gd name="T24" fmla="*/ 229 w 321"/>
                  <a:gd name="T25" fmla="*/ 387 h 429"/>
                  <a:gd name="T26" fmla="*/ 221 w 321"/>
                  <a:gd name="T27" fmla="*/ 411 h 429"/>
                  <a:gd name="T28" fmla="*/ 206 w 321"/>
                  <a:gd name="T29" fmla="*/ 414 h 429"/>
                  <a:gd name="T30" fmla="*/ 160 w 321"/>
                  <a:gd name="T31" fmla="*/ 414 h 429"/>
                  <a:gd name="T32" fmla="*/ 115 w 321"/>
                  <a:gd name="T33" fmla="*/ 414 h 429"/>
                  <a:gd name="T34" fmla="*/ 100 w 321"/>
                  <a:gd name="T35" fmla="*/ 411 h 429"/>
                  <a:gd name="T36" fmla="*/ 92 w 321"/>
                  <a:gd name="T37" fmla="*/ 387 h 429"/>
                  <a:gd name="T38" fmla="*/ 34 w 321"/>
                  <a:gd name="T39" fmla="*/ 233 h 429"/>
                  <a:gd name="T40" fmla="*/ 15 w 321"/>
                  <a:gd name="T41" fmla="*/ 160 h 429"/>
                  <a:gd name="T42" fmla="*/ 160 w 321"/>
                  <a:gd name="T43" fmla="*/ 14 h 429"/>
                  <a:gd name="T44" fmla="*/ 306 w 321"/>
                  <a:gd name="T45" fmla="*/ 160 h 429"/>
                  <a:gd name="T46" fmla="*/ 287 w 321"/>
                  <a:gd name="T47" fmla="*/ 23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429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cubicBezTo>
                      <a:pt x="0" y="189"/>
                      <a:pt x="8" y="216"/>
                      <a:pt x="22" y="240"/>
                    </a:cubicBezTo>
                    <a:cubicBezTo>
                      <a:pt x="61" y="311"/>
                      <a:pt x="71" y="351"/>
                      <a:pt x="78" y="389"/>
                    </a:cubicBezTo>
                    <a:cubicBezTo>
                      <a:pt x="83" y="421"/>
                      <a:pt x="91" y="429"/>
                      <a:pt x="115" y="429"/>
                    </a:cubicBezTo>
                    <a:cubicBezTo>
                      <a:pt x="125" y="429"/>
                      <a:pt x="142" y="429"/>
                      <a:pt x="160" y="429"/>
                    </a:cubicBezTo>
                    <a:cubicBezTo>
                      <a:pt x="179" y="429"/>
                      <a:pt x="195" y="429"/>
                      <a:pt x="206" y="429"/>
                    </a:cubicBezTo>
                    <a:cubicBezTo>
                      <a:pt x="230" y="429"/>
                      <a:pt x="238" y="421"/>
                      <a:pt x="243" y="389"/>
                    </a:cubicBezTo>
                    <a:cubicBezTo>
                      <a:pt x="249" y="351"/>
                      <a:pt x="260" y="311"/>
                      <a:pt x="299" y="240"/>
                    </a:cubicBezTo>
                    <a:cubicBezTo>
                      <a:pt x="312" y="216"/>
                      <a:pt x="321" y="189"/>
                      <a:pt x="321" y="160"/>
                    </a:cubicBezTo>
                    <a:cubicBezTo>
                      <a:pt x="321" y="72"/>
                      <a:pt x="249" y="0"/>
                      <a:pt x="160" y="0"/>
                    </a:cubicBezTo>
                    <a:close/>
                    <a:moveTo>
                      <a:pt x="287" y="233"/>
                    </a:moveTo>
                    <a:cubicBezTo>
                      <a:pt x="248" y="302"/>
                      <a:pt x="236" y="343"/>
                      <a:pt x="229" y="387"/>
                    </a:cubicBezTo>
                    <a:cubicBezTo>
                      <a:pt x="228" y="392"/>
                      <a:pt x="226" y="406"/>
                      <a:pt x="221" y="411"/>
                    </a:cubicBezTo>
                    <a:cubicBezTo>
                      <a:pt x="220" y="413"/>
                      <a:pt x="217" y="414"/>
                      <a:pt x="206" y="414"/>
                    </a:cubicBezTo>
                    <a:cubicBezTo>
                      <a:pt x="160" y="414"/>
                      <a:pt x="160" y="414"/>
                      <a:pt x="160" y="414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04" y="414"/>
                      <a:pt x="101" y="413"/>
                      <a:pt x="100" y="411"/>
                    </a:cubicBezTo>
                    <a:cubicBezTo>
                      <a:pt x="95" y="406"/>
                      <a:pt x="93" y="392"/>
                      <a:pt x="92" y="387"/>
                    </a:cubicBezTo>
                    <a:cubicBezTo>
                      <a:pt x="85" y="343"/>
                      <a:pt x="73" y="302"/>
                      <a:pt x="34" y="233"/>
                    </a:cubicBezTo>
                    <a:cubicBezTo>
                      <a:pt x="21" y="210"/>
                      <a:pt x="15" y="185"/>
                      <a:pt x="15" y="160"/>
                    </a:cubicBezTo>
                    <a:cubicBezTo>
                      <a:pt x="15" y="80"/>
                      <a:pt x="80" y="14"/>
                      <a:pt x="160" y="14"/>
                    </a:cubicBezTo>
                    <a:cubicBezTo>
                      <a:pt x="241" y="14"/>
                      <a:pt x="306" y="80"/>
                      <a:pt x="306" y="160"/>
                    </a:cubicBezTo>
                    <a:cubicBezTo>
                      <a:pt x="306" y="185"/>
                      <a:pt x="300" y="210"/>
                      <a:pt x="287" y="233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2" name="Freeform: Shape 7"/>
            <p:cNvSpPr>
              <a:spLocks/>
            </p:cNvSpPr>
            <p:nvPr/>
          </p:nvSpPr>
          <p:spPr bwMode="auto">
            <a:xfrm>
              <a:off x="5773762" y="5013683"/>
              <a:ext cx="754314" cy="108681"/>
            </a:xfrm>
            <a:custGeom>
              <a:avLst/>
              <a:gdLst>
                <a:gd name="T0" fmla="*/ 130 w 139"/>
                <a:gd name="T1" fmla="*/ 0 h 23"/>
                <a:gd name="T2" fmla="*/ 9 w 139"/>
                <a:gd name="T3" fmla="*/ 0 h 23"/>
                <a:gd name="T4" fmla="*/ 0 w 139"/>
                <a:gd name="T5" fmla="*/ 9 h 23"/>
                <a:gd name="T6" fmla="*/ 0 w 139"/>
                <a:gd name="T7" fmla="*/ 14 h 23"/>
                <a:gd name="T8" fmla="*/ 9 w 139"/>
                <a:gd name="T9" fmla="*/ 23 h 23"/>
                <a:gd name="T10" fmla="*/ 130 w 139"/>
                <a:gd name="T11" fmla="*/ 23 h 23"/>
                <a:gd name="T12" fmla="*/ 139 w 139"/>
                <a:gd name="T13" fmla="*/ 14 h 23"/>
                <a:gd name="T14" fmla="*/ 139 w 139"/>
                <a:gd name="T15" fmla="*/ 9 h 23"/>
                <a:gd name="T16" fmla="*/ 130 w 13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3">
                  <a:moveTo>
                    <a:pt x="13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4" y="23"/>
                    <a:pt x="9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5" y="23"/>
                    <a:pt x="139" y="19"/>
                    <a:pt x="139" y="14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4"/>
                    <a:pt x="135" y="0"/>
                    <a:pt x="13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8"/>
            <p:cNvSpPr>
              <a:spLocks/>
            </p:cNvSpPr>
            <p:nvPr/>
          </p:nvSpPr>
          <p:spPr bwMode="auto">
            <a:xfrm>
              <a:off x="5795282" y="5170787"/>
              <a:ext cx="710196" cy="119442"/>
            </a:xfrm>
            <a:custGeom>
              <a:avLst/>
              <a:gdLst>
                <a:gd name="T0" fmla="*/ 122 w 131"/>
                <a:gd name="T1" fmla="*/ 0 h 24"/>
                <a:gd name="T2" fmla="*/ 9 w 131"/>
                <a:gd name="T3" fmla="*/ 0 h 24"/>
                <a:gd name="T4" fmla="*/ 0 w 131"/>
                <a:gd name="T5" fmla="*/ 9 h 24"/>
                <a:gd name="T6" fmla="*/ 0 w 131"/>
                <a:gd name="T7" fmla="*/ 15 h 24"/>
                <a:gd name="T8" fmla="*/ 9 w 131"/>
                <a:gd name="T9" fmla="*/ 24 h 24"/>
                <a:gd name="T10" fmla="*/ 122 w 131"/>
                <a:gd name="T11" fmla="*/ 24 h 24"/>
                <a:gd name="T12" fmla="*/ 131 w 131"/>
                <a:gd name="T13" fmla="*/ 15 h 24"/>
                <a:gd name="T14" fmla="*/ 131 w 131"/>
                <a:gd name="T15" fmla="*/ 9 h 24"/>
                <a:gd name="T16" fmla="*/ 122 w 13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4">
                  <a:moveTo>
                    <a:pt x="12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4" y="24"/>
                    <a:pt x="9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7" y="24"/>
                    <a:pt x="131" y="20"/>
                    <a:pt x="131" y="15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4"/>
                    <a:pt x="127" y="0"/>
                    <a:pt x="122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9"/>
            <p:cNvSpPr>
              <a:spLocks/>
            </p:cNvSpPr>
            <p:nvPr/>
          </p:nvSpPr>
          <p:spPr bwMode="auto">
            <a:xfrm>
              <a:off x="5838325" y="5333271"/>
              <a:ext cx="624112" cy="100283"/>
            </a:xfrm>
            <a:custGeom>
              <a:avLst/>
              <a:gdLst>
                <a:gd name="T0" fmla="*/ 107 w 115"/>
                <a:gd name="T1" fmla="*/ 0 h 23"/>
                <a:gd name="T2" fmla="*/ 8 w 115"/>
                <a:gd name="T3" fmla="*/ 0 h 23"/>
                <a:gd name="T4" fmla="*/ 0 w 115"/>
                <a:gd name="T5" fmla="*/ 9 h 23"/>
                <a:gd name="T6" fmla="*/ 0 w 115"/>
                <a:gd name="T7" fmla="*/ 15 h 23"/>
                <a:gd name="T8" fmla="*/ 8 w 115"/>
                <a:gd name="T9" fmla="*/ 23 h 23"/>
                <a:gd name="T10" fmla="*/ 107 w 115"/>
                <a:gd name="T11" fmla="*/ 23 h 23"/>
                <a:gd name="T12" fmla="*/ 115 w 115"/>
                <a:gd name="T13" fmla="*/ 15 h 23"/>
                <a:gd name="T14" fmla="*/ 115 w 115"/>
                <a:gd name="T15" fmla="*/ 9 h 23"/>
                <a:gd name="T16" fmla="*/ 107 w 11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3">
                  <a:moveTo>
                    <a:pt x="10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4" y="23"/>
                    <a:pt x="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11" y="23"/>
                    <a:pt x="115" y="19"/>
                    <a:pt x="115" y="15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0"/>
            <p:cNvSpPr>
              <a:spLocks/>
            </p:cNvSpPr>
            <p:nvPr/>
          </p:nvSpPr>
          <p:spPr bwMode="auto">
            <a:xfrm>
              <a:off x="5952386" y="5476597"/>
              <a:ext cx="395988" cy="108681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0 h 20"/>
                <a:gd name="T4" fmla="*/ 36 w 73"/>
                <a:gd name="T5" fmla="*/ 20 h 20"/>
                <a:gd name="T6" fmla="*/ 0 w 7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2"/>
                    <a:pt x="54" y="20"/>
                    <a:pt x="36" y="20"/>
                  </a:cubicBezTo>
                  <a:cubicBezTo>
                    <a:pt x="19" y="20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1"/>
            <p:cNvSpPr>
              <a:spLocks/>
            </p:cNvSpPr>
            <p:nvPr/>
          </p:nvSpPr>
          <p:spPr bwMode="auto">
            <a:xfrm>
              <a:off x="5740404" y="3781799"/>
              <a:ext cx="841475" cy="1133086"/>
            </a:xfrm>
            <a:custGeom>
              <a:avLst/>
              <a:gdLst>
                <a:gd name="T0" fmla="*/ 29 w 155"/>
                <a:gd name="T1" fmla="*/ 200 h 209"/>
                <a:gd name="T2" fmla="*/ 37 w 155"/>
                <a:gd name="T3" fmla="*/ 176 h 209"/>
                <a:gd name="T4" fmla="*/ 44 w 155"/>
                <a:gd name="T5" fmla="*/ 139 h 209"/>
                <a:gd name="T6" fmla="*/ 48 w 155"/>
                <a:gd name="T7" fmla="*/ 52 h 209"/>
                <a:gd name="T8" fmla="*/ 21 w 155"/>
                <a:gd name="T9" fmla="*/ 2 h 209"/>
                <a:gd name="T10" fmla="*/ 1 w 155"/>
                <a:gd name="T11" fmla="*/ 14 h 209"/>
                <a:gd name="T12" fmla="*/ 14 w 155"/>
                <a:gd name="T13" fmla="*/ 46 h 209"/>
                <a:gd name="T14" fmla="*/ 43 w 155"/>
                <a:gd name="T15" fmla="*/ 55 h 209"/>
                <a:gd name="T16" fmla="*/ 79 w 155"/>
                <a:gd name="T17" fmla="*/ 49 h 209"/>
                <a:gd name="T18" fmla="*/ 98 w 155"/>
                <a:gd name="T19" fmla="*/ 26 h 209"/>
                <a:gd name="T20" fmla="*/ 83 w 155"/>
                <a:gd name="T21" fmla="*/ 2 h 209"/>
                <a:gd name="T22" fmla="*/ 64 w 155"/>
                <a:gd name="T23" fmla="*/ 14 h 209"/>
                <a:gd name="T24" fmla="*/ 79 w 155"/>
                <a:gd name="T25" fmla="*/ 52 h 209"/>
                <a:gd name="T26" fmla="*/ 143 w 155"/>
                <a:gd name="T27" fmla="*/ 42 h 209"/>
                <a:gd name="T28" fmla="*/ 143 w 155"/>
                <a:gd name="T29" fmla="*/ 7 h 209"/>
                <a:gd name="T30" fmla="*/ 120 w 155"/>
                <a:gd name="T31" fmla="*/ 26 h 209"/>
                <a:gd name="T32" fmla="*/ 114 w 155"/>
                <a:gd name="T33" fmla="*/ 61 h 209"/>
                <a:gd name="T34" fmla="*/ 112 w 155"/>
                <a:gd name="T35" fmla="*/ 97 h 209"/>
                <a:gd name="T36" fmla="*/ 117 w 155"/>
                <a:gd name="T37" fmla="*/ 170 h 209"/>
                <a:gd name="T38" fmla="*/ 120 w 155"/>
                <a:gd name="T39" fmla="*/ 207 h 209"/>
                <a:gd name="T40" fmla="*/ 128 w 155"/>
                <a:gd name="T41" fmla="*/ 205 h 209"/>
                <a:gd name="T42" fmla="*/ 120 w 155"/>
                <a:gd name="T43" fmla="*/ 85 h 209"/>
                <a:gd name="T44" fmla="*/ 128 w 155"/>
                <a:gd name="T45" fmla="*/ 25 h 209"/>
                <a:gd name="T46" fmla="*/ 137 w 155"/>
                <a:gd name="T47" fmla="*/ 11 h 209"/>
                <a:gd name="T48" fmla="*/ 138 w 155"/>
                <a:gd name="T49" fmla="*/ 11 h 209"/>
                <a:gd name="T50" fmla="*/ 139 w 155"/>
                <a:gd name="T51" fmla="*/ 13 h 209"/>
                <a:gd name="T52" fmla="*/ 140 w 155"/>
                <a:gd name="T53" fmla="*/ 21 h 209"/>
                <a:gd name="T54" fmla="*/ 123 w 155"/>
                <a:gd name="T55" fmla="*/ 56 h 209"/>
                <a:gd name="T56" fmla="*/ 91 w 155"/>
                <a:gd name="T57" fmla="*/ 53 h 209"/>
                <a:gd name="T58" fmla="*/ 72 w 155"/>
                <a:gd name="T59" fmla="*/ 22 h 209"/>
                <a:gd name="T60" fmla="*/ 82 w 155"/>
                <a:gd name="T61" fmla="*/ 7 h 209"/>
                <a:gd name="T62" fmla="*/ 89 w 155"/>
                <a:gd name="T63" fmla="*/ 33 h 209"/>
                <a:gd name="T64" fmla="*/ 67 w 155"/>
                <a:gd name="T65" fmla="*/ 50 h 209"/>
                <a:gd name="T66" fmla="*/ 16 w 155"/>
                <a:gd name="T67" fmla="*/ 35 h 209"/>
                <a:gd name="T68" fmla="*/ 10 w 155"/>
                <a:gd name="T69" fmla="*/ 8 h 209"/>
                <a:gd name="T70" fmla="*/ 20 w 155"/>
                <a:gd name="T71" fmla="*/ 8 h 209"/>
                <a:gd name="T72" fmla="*/ 28 w 155"/>
                <a:gd name="T73" fmla="*/ 14 h 209"/>
                <a:gd name="T74" fmla="*/ 41 w 155"/>
                <a:gd name="T75" fmla="*/ 68 h 209"/>
                <a:gd name="T76" fmla="*/ 35 w 155"/>
                <a:gd name="T77" fmla="*/ 147 h 209"/>
                <a:gd name="T78" fmla="*/ 21 w 155"/>
                <a:gd name="T79" fmla="*/ 201 h 209"/>
                <a:gd name="T80" fmla="*/ 29 w 155"/>
                <a:gd name="T81" fmla="*/ 20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209">
                  <a:moveTo>
                    <a:pt x="29" y="200"/>
                  </a:moveTo>
                  <a:cubicBezTo>
                    <a:pt x="33" y="192"/>
                    <a:pt x="35" y="184"/>
                    <a:pt x="37" y="176"/>
                  </a:cubicBezTo>
                  <a:cubicBezTo>
                    <a:pt x="40" y="164"/>
                    <a:pt x="42" y="151"/>
                    <a:pt x="44" y="139"/>
                  </a:cubicBezTo>
                  <a:cubicBezTo>
                    <a:pt x="48" y="110"/>
                    <a:pt x="51" y="81"/>
                    <a:pt x="48" y="52"/>
                  </a:cubicBezTo>
                  <a:cubicBezTo>
                    <a:pt x="46" y="34"/>
                    <a:pt x="42" y="8"/>
                    <a:pt x="21" y="2"/>
                  </a:cubicBezTo>
                  <a:cubicBezTo>
                    <a:pt x="12" y="0"/>
                    <a:pt x="2" y="4"/>
                    <a:pt x="1" y="14"/>
                  </a:cubicBezTo>
                  <a:cubicBezTo>
                    <a:pt x="0" y="25"/>
                    <a:pt x="6" y="38"/>
                    <a:pt x="14" y="46"/>
                  </a:cubicBezTo>
                  <a:cubicBezTo>
                    <a:pt x="22" y="53"/>
                    <a:pt x="33" y="54"/>
                    <a:pt x="43" y="55"/>
                  </a:cubicBezTo>
                  <a:cubicBezTo>
                    <a:pt x="55" y="55"/>
                    <a:pt x="68" y="54"/>
                    <a:pt x="79" y="49"/>
                  </a:cubicBezTo>
                  <a:cubicBezTo>
                    <a:pt x="89" y="45"/>
                    <a:pt x="98" y="38"/>
                    <a:pt x="98" y="26"/>
                  </a:cubicBezTo>
                  <a:cubicBezTo>
                    <a:pt x="99" y="16"/>
                    <a:pt x="94" y="4"/>
                    <a:pt x="83" y="2"/>
                  </a:cubicBezTo>
                  <a:cubicBezTo>
                    <a:pt x="74" y="0"/>
                    <a:pt x="65" y="5"/>
                    <a:pt x="64" y="14"/>
                  </a:cubicBezTo>
                  <a:cubicBezTo>
                    <a:pt x="61" y="27"/>
                    <a:pt x="69" y="44"/>
                    <a:pt x="79" y="52"/>
                  </a:cubicBezTo>
                  <a:cubicBezTo>
                    <a:pt x="98" y="69"/>
                    <a:pt x="131" y="65"/>
                    <a:pt x="143" y="42"/>
                  </a:cubicBezTo>
                  <a:cubicBezTo>
                    <a:pt x="147" y="35"/>
                    <a:pt x="155" y="10"/>
                    <a:pt x="143" y="7"/>
                  </a:cubicBezTo>
                  <a:cubicBezTo>
                    <a:pt x="132" y="4"/>
                    <a:pt x="124" y="18"/>
                    <a:pt x="120" y="26"/>
                  </a:cubicBezTo>
                  <a:cubicBezTo>
                    <a:pt x="116" y="37"/>
                    <a:pt x="115" y="49"/>
                    <a:pt x="114" y="61"/>
                  </a:cubicBezTo>
                  <a:cubicBezTo>
                    <a:pt x="112" y="73"/>
                    <a:pt x="112" y="85"/>
                    <a:pt x="112" y="97"/>
                  </a:cubicBezTo>
                  <a:cubicBezTo>
                    <a:pt x="112" y="121"/>
                    <a:pt x="115" y="146"/>
                    <a:pt x="117" y="170"/>
                  </a:cubicBezTo>
                  <a:cubicBezTo>
                    <a:pt x="118" y="183"/>
                    <a:pt x="119" y="195"/>
                    <a:pt x="120" y="207"/>
                  </a:cubicBezTo>
                  <a:cubicBezTo>
                    <a:pt x="120" y="209"/>
                    <a:pt x="128" y="208"/>
                    <a:pt x="128" y="205"/>
                  </a:cubicBezTo>
                  <a:cubicBezTo>
                    <a:pt x="126" y="165"/>
                    <a:pt x="120" y="125"/>
                    <a:pt x="120" y="85"/>
                  </a:cubicBezTo>
                  <a:cubicBezTo>
                    <a:pt x="121" y="65"/>
                    <a:pt x="121" y="43"/>
                    <a:pt x="128" y="25"/>
                  </a:cubicBezTo>
                  <a:cubicBezTo>
                    <a:pt x="130" y="20"/>
                    <a:pt x="133" y="13"/>
                    <a:pt x="137" y="11"/>
                  </a:cubicBezTo>
                  <a:cubicBezTo>
                    <a:pt x="139" y="10"/>
                    <a:pt x="137" y="10"/>
                    <a:pt x="138" y="11"/>
                  </a:cubicBezTo>
                  <a:cubicBezTo>
                    <a:pt x="138" y="12"/>
                    <a:pt x="139" y="12"/>
                    <a:pt x="139" y="13"/>
                  </a:cubicBezTo>
                  <a:cubicBezTo>
                    <a:pt x="141" y="16"/>
                    <a:pt x="141" y="19"/>
                    <a:pt x="140" y="21"/>
                  </a:cubicBezTo>
                  <a:cubicBezTo>
                    <a:pt x="140" y="34"/>
                    <a:pt x="135" y="49"/>
                    <a:pt x="123" y="56"/>
                  </a:cubicBezTo>
                  <a:cubicBezTo>
                    <a:pt x="113" y="61"/>
                    <a:pt x="100" y="59"/>
                    <a:pt x="91" y="53"/>
                  </a:cubicBezTo>
                  <a:cubicBezTo>
                    <a:pt x="80" y="46"/>
                    <a:pt x="74" y="34"/>
                    <a:pt x="72" y="22"/>
                  </a:cubicBezTo>
                  <a:cubicBezTo>
                    <a:pt x="71" y="15"/>
                    <a:pt x="72" y="1"/>
                    <a:pt x="82" y="7"/>
                  </a:cubicBezTo>
                  <a:cubicBezTo>
                    <a:pt x="90" y="12"/>
                    <a:pt x="92" y="24"/>
                    <a:pt x="89" y="33"/>
                  </a:cubicBezTo>
                  <a:cubicBezTo>
                    <a:pt x="86" y="43"/>
                    <a:pt x="77" y="47"/>
                    <a:pt x="67" y="50"/>
                  </a:cubicBezTo>
                  <a:cubicBezTo>
                    <a:pt x="49" y="53"/>
                    <a:pt x="26" y="52"/>
                    <a:pt x="16" y="35"/>
                  </a:cubicBezTo>
                  <a:cubicBezTo>
                    <a:pt x="11" y="28"/>
                    <a:pt x="7" y="16"/>
                    <a:pt x="10" y="8"/>
                  </a:cubicBezTo>
                  <a:cubicBezTo>
                    <a:pt x="12" y="3"/>
                    <a:pt x="15" y="6"/>
                    <a:pt x="20" y="8"/>
                  </a:cubicBezTo>
                  <a:cubicBezTo>
                    <a:pt x="23" y="9"/>
                    <a:pt x="25" y="11"/>
                    <a:pt x="28" y="14"/>
                  </a:cubicBezTo>
                  <a:cubicBezTo>
                    <a:pt x="39" y="28"/>
                    <a:pt x="40" y="51"/>
                    <a:pt x="41" y="68"/>
                  </a:cubicBezTo>
                  <a:cubicBezTo>
                    <a:pt x="42" y="94"/>
                    <a:pt x="39" y="121"/>
                    <a:pt x="35" y="147"/>
                  </a:cubicBezTo>
                  <a:cubicBezTo>
                    <a:pt x="32" y="165"/>
                    <a:pt x="29" y="185"/>
                    <a:pt x="21" y="201"/>
                  </a:cubicBezTo>
                  <a:cubicBezTo>
                    <a:pt x="20" y="203"/>
                    <a:pt x="28" y="202"/>
                    <a:pt x="29" y="2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3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7" name="Group 12"/>
            <p:cNvGrpSpPr/>
            <p:nvPr/>
          </p:nvGrpSpPr>
          <p:grpSpPr>
            <a:xfrm>
              <a:off x="4823608" y="2237050"/>
              <a:ext cx="2653553" cy="2000393"/>
              <a:chOff x="3525061" y="1210682"/>
              <a:chExt cx="2097079" cy="1580888"/>
            </a:xfrm>
            <a:solidFill>
              <a:schemeClr val="accent6"/>
            </a:solidFill>
          </p:grpSpPr>
          <p:sp>
            <p:nvSpPr>
              <p:cNvPr id="49" name="Freeform: Shape 13"/>
              <p:cNvSpPr>
                <a:spLocks/>
              </p:cNvSpPr>
              <p:nvPr/>
            </p:nvSpPr>
            <p:spPr bwMode="auto">
              <a:xfrm>
                <a:off x="5347462" y="2255820"/>
                <a:ext cx="274678" cy="47622"/>
              </a:xfrm>
              <a:custGeom>
                <a:avLst/>
                <a:gdLst>
                  <a:gd name="T0" fmla="*/ 58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8 w 64"/>
                  <a:gd name="T9" fmla="*/ 11 h 11"/>
                  <a:gd name="T10" fmla="*/ 64 w 64"/>
                  <a:gd name="T11" fmla="*/ 5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2" y="11"/>
                      <a:pt x="64" y="9"/>
                      <a:pt x="64" y="5"/>
                    </a:cubicBezTo>
                    <a:cubicBezTo>
                      <a:pt x="64" y="2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4"/>
              <p:cNvSpPr>
                <a:spLocks/>
              </p:cNvSpPr>
              <p:nvPr/>
            </p:nvSpPr>
            <p:spPr bwMode="auto">
              <a:xfrm>
                <a:off x="5275178" y="1763440"/>
                <a:ext cx="248316" cy="167528"/>
              </a:xfrm>
              <a:custGeom>
                <a:avLst/>
                <a:gdLst>
                  <a:gd name="T0" fmla="*/ 6 w 58"/>
                  <a:gd name="T1" fmla="*/ 39 h 39"/>
                  <a:gd name="T2" fmla="*/ 9 w 58"/>
                  <a:gd name="T3" fmla="*/ 38 h 39"/>
                  <a:gd name="T4" fmla="*/ 54 w 58"/>
                  <a:gd name="T5" fmla="*/ 12 h 39"/>
                  <a:gd name="T6" fmla="*/ 56 w 58"/>
                  <a:gd name="T7" fmla="*/ 4 h 39"/>
                  <a:gd name="T8" fmla="*/ 48 w 58"/>
                  <a:gd name="T9" fmla="*/ 2 h 39"/>
                  <a:gd name="T10" fmla="*/ 3 w 58"/>
                  <a:gd name="T11" fmla="*/ 28 h 39"/>
                  <a:gd name="T12" fmla="*/ 1 w 58"/>
                  <a:gd name="T13" fmla="*/ 36 h 39"/>
                  <a:gd name="T14" fmla="*/ 6 w 5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6" y="39"/>
                    </a:moveTo>
                    <a:cubicBezTo>
                      <a:pt x="7" y="39"/>
                      <a:pt x="8" y="38"/>
                      <a:pt x="9" y="38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7" y="10"/>
                      <a:pt x="58" y="6"/>
                      <a:pt x="56" y="4"/>
                    </a:cubicBezTo>
                    <a:cubicBezTo>
                      <a:pt x="55" y="1"/>
                      <a:pt x="51" y="0"/>
                      <a:pt x="48" y="2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30"/>
                      <a:pt x="0" y="33"/>
                      <a:pt x="1" y="36"/>
                    </a:cubicBezTo>
                    <a:cubicBezTo>
                      <a:pt x="2" y="38"/>
                      <a:pt x="4" y="39"/>
                      <a:pt x="6" y="39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5"/>
              <p:cNvSpPr>
                <a:spLocks/>
              </p:cNvSpPr>
              <p:nvPr/>
            </p:nvSpPr>
            <p:spPr bwMode="auto">
              <a:xfrm>
                <a:off x="4979240" y="1351848"/>
                <a:ext cx="166678" cy="249166"/>
              </a:xfrm>
              <a:custGeom>
                <a:avLst/>
                <a:gdLst>
                  <a:gd name="T0" fmla="*/ 3 w 39"/>
                  <a:gd name="T1" fmla="*/ 57 h 58"/>
                  <a:gd name="T2" fmla="*/ 6 w 39"/>
                  <a:gd name="T3" fmla="*/ 58 h 58"/>
                  <a:gd name="T4" fmla="*/ 11 w 39"/>
                  <a:gd name="T5" fmla="*/ 55 h 58"/>
                  <a:gd name="T6" fmla="*/ 37 w 39"/>
                  <a:gd name="T7" fmla="*/ 9 h 58"/>
                  <a:gd name="T8" fmla="*/ 35 w 39"/>
                  <a:gd name="T9" fmla="*/ 1 h 58"/>
                  <a:gd name="T10" fmla="*/ 27 w 39"/>
                  <a:gd name="T11" fmla="*/ 3 h 58"/>
                  <a:gd name="T12" fmla="*/ 1 w 39"/>
                  <a:gd name="T13" fmla="*/ 49 h 58"/>
                  <a:gd name="T14" fmla="*/ 3 w 39"/>
                  <a:gd name="T15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58">
                    <a:moveTo>
                      <a:pt x="3" y="57"/>
                    </a:moveTo>
                    <a:cubicBezTo>
                      <a:pt x="4" y="57"/>
                      <a:pt x="5" y="58"/>
                      <a:pt x="6" y="58"/>
                    </a:cubicBezTo>
                    <a:cubicBezTo>
                      <a:pt x="8" y="58"/>
                      <a:pt x="10" y="56"/>
                      <a:pt x="11" y="5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9" y="6"/>
                      <a:pt x="38" y="3"/>
                      <a:pt x="35" y="1"/>
                    </a:cubicBezTo>
                    <a:cubicBezTo>
                      <a:pt x="32" y="0"/>
                      <a:pt x="29" y="1"/>
                      <a:pt x="27" y="3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1" y="55"/>
                      <a:pt x="3" y="57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6"/>
              <p:cNvSpPr>
                <a:spLocks/>
              </p:cNvSpPr>
              <p:nvPr/>
            </p:nvSpPr>
            <p:spPr bwMode="auto">
              <a:xfrm>
                <a:off x="3576935" y="1742180"/>
                <a:ext cx="252568" cy="166678"/>
              </a:xfrm>
              <a:custGeom>
                <a:avLst/>
                <a:gdLst>
                  <a:gd name="T0" fmla="*/ 55 w 59"/>
                  <a:gd name="T1" fmla="*/ 28 h 39"/>
                  <a:gd name="T2" fmla="*/ 10 w 59"/>
                  <a:gd name="T3" fmla="*/ 1 h 39"/>
                  <a:gd name="T4" fmla="*/ 2 w 59"/>
                  <a:gd name="T5" fmla="*/ 4 h 39"/>
                  <a:gd name="T6" fmla="*/ 4 w 59"/>
                  <a:gd name="T7" fmla="*/ 11 h 39"/>
                  <a:gd name="T8" fmla="*/ 49 w 59"/>
                  <a:gd name="T9" fmla="*/ 38 h 39"/>
                  <a:gd name="T10" fmla="*/ 52 w 59"/>
                  <a:gd name="T11" fmla="*/ 39 h 39"/>
                  <a:gd name="T12" fmla="*/ 57 w 59"/>
                  <a:gd name="T13" fmla="*/ 36 h 39"/>
                  <a:gd name="T14" fmla="*/ 55 w 59"/>
                  <a:gd name="T1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9">
                    <a:moveTo>
                      <a:pt x="55" y="28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50" y="38"/>
                      <a:pt x="51" y="39"/>
                      <a:pt x="52" y="39"/>
                    </a:cubicBezTo>
                    <a:cubicBezTo>
                      <a:pt x="54" y="39"/>
                      <a:pt x="56" y="38"/>
                      <a:pt x="57" y="36"/>
                    </a:cubicBezTo>
                    <a:cubicBezTo>
                      <a:pt x="59" y="33"/>
                      <a:pt x="58" y="29"/>
                      <a:pt x="55" y="28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17"/>
              <p:cNvSpPr>
                <a:spLocks/>
              </p:cNvSpPr>
              <p:nvPr/>
            </p:nvSpPr>
            <p:spPr bwMode="auto">
              <a:xfrm>
                <a:off x="5275178" y="2603632"/>
                <a:ext cx="248316" cy="166678"/>
              </a:xfrm>
              <a:custGeom>
                <a:avLst/>
                <a:gdLst>
                  <a:gd name="T0" fmla="*/ 54 w 58"/>
                  <a:gd name="T1" fmla="*/ 28 h 39"/>
                  <a:gd name="T2" fmla="*/ 9 w 58"/>
                  <a:gd name="T3" fmla="*/ 2 h 39"/>
                  <a:gd name="T4" fmla="*/ 1 w 58"/>
                  <a:gd name="T5" fmla="*/ 4 h 39"/>
                  <a:gd name="T6" fmla="*/ 3 w 58"/>
                  <a:gd name="T7" fmla="*/ 12 h 39"/>
                  <a:gd name="T8" fmla="*/ 48 w 58"/>
                  <a:gd name="T9" fmla="*/ 38 h 39"/>
                  <a:gd name="T10" fmla="*/ 51 w 58"/>
                  <a:gd name="T11" fmla="*/ 39 h 39"/>
                  <a:gd name="T12" fmla="*/ 56 w 58"/>
                  <a:gd name="T13" fmla="*/ 36 h 39"/>
                  <a:gd name="T14" fmla="*/ 54 w 58"/>
                  <a:gd name="T1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54" y="2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7"/>
                      <a:pt x="0" y="10"/>
                      <a:pt x="3" y="12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9" y="39"/>
                      <a:pt x="50" y="39"/>
                      <a:pt x="51" y="39"/>
                    </a:cubicBezTo>
                    <a:cubicBezTo>
                      <a:pt x="53" y="39"/>
                      <a:pt x="55" y="38"/>
                      <a:pt x="56" y="36"/>
                    </a:cubicBezTo>
                    <a:cubicBezTo>
                      <a:pt x="58" y="33"/>
                      <a:pt x="57" y="30"/>
                      <a:pt x="54" y="28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8"/>
              <p:cNvSpPr>
                <a:spLocks/>
              </p:cNvSpPr>
              <p:nvPr/>
            </p:nvSpPr>
            <p:spPr bwMode="auto">
              <a:xfrm>
                <a:off x="3576935" y="2629144"/>
                <a:ext cx="252568" cy="162426"/>
              </a:xfrm>
              <a:custGeom>
                <a:avLst/>
                <a:gdLst>
                  <a:gd name="T0" fmla="*/ 49 w 59"/>
                  <a:gd name="T1" fmla="*/ 1 h 38"/>
                  <a:gd name="T2" fmla="*/ 4 w 59"/>
                  <a:gd name="T3" fmla="*/ 27 h 38"/>
                  <a:gd name="T4" fmla="*/ 2 w 59"/>
                  <a:gd name="T5" fmla="*/ 35 h 38"/>
                  <a:gd name="T6" fmla="*/ 7 w 59"/>
                  <a:gd name="T7" fmla="*/ 38 h 38"/>
                  <a:gd name="T8" fmla="*/ 10 w 59"/>
                  <a:gd name="T9" fmla="*/ 37 h 38"/>
                  <a:gd name="T10" fmla="*/ 55 w 59"/>
                  <a:gd name="T11" fmla="*/ 11 h 38"/>
                  <a:gd name="T12" fmla="*/ 57 w 59"/>
                  <a:gd name="T13" fmla="*/ 3 h 38"/>
                  <a:gd name="T14" fmla="*/ 49 w 59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8">
                    <a:moveTo>
                      <a:pt x="49" y="1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1" y="29"/>
                      <a:pt x="0" y="33"/>
                      <a:pt x="2" y="35"/>
                    </a:cubicBezTo>
                    <a:cubicBezTo>
                      <a:pt x="3" y="37"/>
                      <a:pt x="5" y="38"/>
                      <a:pt x="7" y="38"/>
                    </a:cubicBezTo>
                    <a:cubicBezTo>
                      <a:pt x="8" y="38"/>
                      <a:pt x="9" y="38"/>
                      <a:pt x="10" y="3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9"/>
                      <a:pt x="59" y="6"/>
                      <a:pt x="57" y="3"/>
                    </a:cubicBezTo>
                    <a:cubicBezTo>
                      <a:pt x="56" y="0"/>
                      <a:pt x="52" y="0"/>
                      <a:pt x="49" y="1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19"/>
              <p:cNvSpPr>
                <a:spLocks/>
              </p:cNvSpPr>
              <p:nvPr/>
            </p:nvSpPr>
            <p:spPr bwMode="auto">
              <a:xfrm>
                <a:off x="3953661" y="1330588"/>
                <a:ext cx="171780" cy="244064"/>
              </a:xfrm>
              <a:custGeom>
                <a:avLst/>
                <a:gdLst>
                  <a:gd name="T0" fmla="*/ 28 w 40"/>
                  <a:gd name="T1" fmla="*/ 55 h 57"/>
                  <a:gd name="T2" fmla="*/ 33 w 40"/>
                  <a:gd name="T3" fmla="*/ 57 h 57"/>
                  <a:gd name="T4" fmla="*/ 36 w 40"/>
                  <a:gd name="T5" fmla="*/ 57 h 57"/>
                  <a:gd name="T6" fmla="*/ 38 w 40"/>
                  <a:gd name="T7" fmla="*/ 49 h 57"/>
                  <a:gd name="T8" fmla="*/ 12 w 40"/>
                  <a:gd name="T9" fmla="*/ 3 h 57"/>
                  <a:gd name="T10" fmla="*/ 4 w 40"/>
                  <a:gd name="T11" fmla="*/ 1 h 57"/>
                  <a:gd name="T12" fmla="*/ 2 w 40"/>
                  <a:gd name="T13" fmla="*/ 9 h 57"/>
                  <a:gd name="T14" fmla="*/ 28 w 40"/>
                  <a:gd name="T15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57">
                    <a:moveTo>
                      <a:pt x="28" y="55"/>
                    </a:moveTo>
                    <a:cubicBezTo>
                      <a:pt x="29" y="56"/>
                      <a:pt x="31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9" y="55"/>
                      <a:pt x="40" y="52"/>
                      <a:pt x="38" y="4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7" y="0"/>
                      <a:pt x="4" y="1"/>
                    </a:cubicBezTo>
                    <a:cubicBezTo>
                      <a:pt x="1" y="3"/>
                      <a:pt x="0" y="6"/>
                      <a:pt x="2" y="9"/>
                    </a:cubicBez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20"/>
              <p:cNvSpPr>
                <a:spLocks/>
              </p:cNvSpPr>
              <p:nvPr/>
            </p:nvSpPr>
            <p:spPr bwMode="auto">
              <a:xfrm>
                <a:off x="4537033" y="1210682"/>
                <a:ext cx="47622" cy="274678"/>
              </a:xfrm>
              <a:custGeom>
                <a:avLst/>
                <a:gdLst>
                  <a:gd name="T0" fmla="*/ 5 w 11"/>
                  <a:gd name="T1" fmla="*/ 64 h 64"/>
                  <a:gd name="T2" fmla="*/ 11 w 11"/>
                  <a:gd name="T3" fmla="*/ 58 h 64"/>
                  <a:gd name="T4" fmla="*/ 11 w 11"/>
                  <a:gd name="T5" fmla="*/ 6 h 64"/>
                  <a:gd name="T6" fmla="*/ 5 w 11"/>
                  <a:gd name="T7" fmla="*/ 0 h 64"/>
                  <a:gd name="T8" fmla="*/ 0 w 11"/>
                  <a:gd name="T9" fmla="*/ 6 h 64"/>
                  <a:gd name="T10" fmla="*/ 0 w 11"/>
                  <a:gd name="T11" fmla="*/ 58 h 64"/>
                  <a:gd name="T12" fmla="*/ 5 w 11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4">
                    <a:moveTo>
                      <a:pt x="5" y="64"/>
                    </a:moveTo>
                    <a:cubicBezTo>
                      <a:pt x="8" y="64"/>
                      <a:pt x="11" y="61"/>
                      <a:pt x="11" y="5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2" y="64"/>
                      <a:pt x="5" y="64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21"/>
              <p:cNvSpPr>
                <a:spLocks/>
              </p:cNvSpPr>
              <p:nvPr/>
            </p:nvSpPr>
            <p:spPr bwMode="auto">
              <a:xfrm>
                <a:off x="3525061" y="2255820"/>
                <a:ext cx="274678" cy="47622"/>
              </a:xfrm>
              <a:custGeom>
                <a:avLst/>
                <a:gdLst>
                  <a:gd name="T0" fmla="*/ 64 w 64"/>
                  <a:gd name="T1" fmla="*/ 5 h 11"/>
                  <a:gd name="T2" fmla="*/ 58 w 64"/>
                  <a:gd name="T3" fmla="*/ 0 h 11"/>
                  <a:gd name="T4" fmla="*/ 6 w 64"/>
                  <a:gd name="T5" fmla="*/ 0 h 11"/>
                  <a:gd name="T6" fmla="*/ 0 w 64"/>
                  <a:gd name="T7" fmla="*/ 5 h 11"/>
                  <a:gd name="T8" fmla="*/ 6 w 64"/>
                  <a:gd name="T9" fmla="*/ 11 h 11"/>
                  <a:gd name="T10" fmla="*/ 58 w 64"/>
                  <a:gd name="T11" fmla="*/ 11 h 11"/>
                  <a:gd name="T12" fmla="*/ 64 w 64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64" y="5"/>
                    </a:moveTo>
                    <a:cubicBezTo>
                      <a:pt x="64" y="2"/>
                      <a:pt x="61" y="0"/>
                      <a:pt x="5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5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8" name="Freeform: Shape 22"/>
            <p:cNvSpPr>
              <a:spLocks/>
            </p:cNvSpPr>
            <p:nvPr/>
          </p:nvSpPr>
          <p:spPr bwMode="auto">
            <a:xfrm>
              <a:off x="5353024" y="3209502"/>
              <a:ext cx="314208" cy="744655"/>
            </a:xfrm>
            <a:custGeom>
              <a:avLst/>
              <a:gdLst>
                <a:gd name="T0" fmla="*/ 54 w 58"/>
                <a:gd name="T1" fmla="*/ 14 h 108"/>
                <a:gd name="T2" fmla="*/ 50 w 58"/>
                <a:gd name="T3" fmla="*/ 96 h 108"/>
                <a:gd name="T4" fmla="*/ 48 w 58"/>
                <a:gd name="T5" fmla="*/ 107 h 108"/>
                <a:gd name="T6" fmla="*/ 44 w 58"/>
                <a:gd name="T7" fmla="*/ 108 h 108"/>
                <a:gd name="T8" fmla="*/ 38 w 58"/>
                <a:gd name="T9" fmla="*/ 104 h 108"/>
                <a:gd name="T10" fmla="*/ 45 w 58"/>
                <a:gd name="T11" fmla="*/ 3 h 108"/>
                <a:gd name="T12" fmla="*/ 55 w 58"/>
                <a:gd name="T13" fmla="*/ 4 h 108"/>
                <a:gd name="T14" fmla="*/ 54 w 58"/>
                <a:gd name="T15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08">
                  <a:moveTo>
                    <a:pt x="54" y="14"/>
                  </a:moveTo>
                  <a:cubicBezTo>
                    <a:pt x="48" y="19"/>
                    <a:pt x="19" y="47"/>
                    <a:pt x="50" y="96"/>
                  </a:cubicBezTo>
                  <a:cubicBezTo>
                    <a:pt x="53" y="100"/>
                    <a:pt x="51" y="104"/>
                    <a:pt x="48" y="107"/>
                  </a:cubicBezTo>
                  <a:cubicBezTo>
                    <a:pt x="47" y="107"/>
                    <a:pt x="45" y="108"/>
                    <a:pt x="44" y="108"/>
                  </a:cubicBezTo>
                  <a:cubicBezTo>
                    <a:pt x="42" y="108"/>
                    <a:pt x="39" y="106"/>
                    <a:pt x="38" y="104"/>
                  </a:cubicBezTo>
                  <a:cubicBezTo>
                    <a:pt x="0" y="45"/>
                    <a:pt x="37" y="9"/>
                    <a:pt x="45" y="3"/>
                  </a:cubicBezTo>
                  <a:cubicBezTo>
                    <a:pt x="48" y="0"/>
                    <a:pt x="53" y="1"/>
                    <a:pt x="55" y="4"/>
                  </a:cubicBezTo>
                  <a:cubicBezTo>
                    <a:pt x="58" y="7"/>
                    <a:pt x="58" y="12"/>
                    <a:pt x="54" y="1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9" name="Oval 26"/>
          <p:cNvSpPr>
            <a:spLocks noChangeAspect="1"/>
          </p:cNvSpPr>
          <p:nvPr/>
        </p:nvSpPr>
        <p:spPr>
          <a:xfrm>
            <a:off x="7053843" y="2223844"/>
            <a:ext cx="680202" cy="68020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25"/>
          <p:cNvSpPr>
            <a:spLocks/>
          </p:cNvSpPr>
          <p:nvPr/>
        </p:nvSpPr>
        <p:spPr bwMode="auto">
          <a:xfrm>
            <a:off x="7244044" y="2440232"/>
            <a:ext cx="305220" cy="247426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Oval 28"/>
          <p:cNvSpPr>
            <a:spLocks noChangeAspect="1"/>
          </p:cNvSpPr>
          <p:nvPr/>
        </p:nvSpPr>
        <p:spPr>
          <a:xfrm>
            <a:off x="4124831" y="2222834"/>
            <a:ext cx="680202" cy="6802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Freeform: Shape 27"/>
          <p:cNvSpPr>
            <a:spLocks/>
          </p:cNvSpPr>
          <p:nvPr/>
        </p:nvSpPr>
        <p:spPr bwMode="auto">
          <a:xfrm>
            <a:off x="4315032" y="2466313"/>
            <a:ext cx="306123" cy="193246"/>
          </a:xfrm>
          <a:custGeom>
            <a:avLst/>
            <a:gdLst>
              <a:gd name="T0" fmla="*/ 118 w 186"/>
              <a:gd name="T1" fmla="*/ 21 h 118"/>
              <a:gd name="T2" fmla="*/ 127 w 186"/>
              <a:gd name="T3" fmla="*/ 21 h 118"/>
              <a:gd name="T4" fmla="*/ 182 w 186"/>
              <a:gd name="T5" fmla="*/ 17 h 118"/>
              <a:gd name="T6" fmla="*/ 180 w 186"/>
              <a:gd name="T7" fmla="*/ 17 h 118"/>
              <a:gd name="T8" fmla="*/ 144 w 186"/>
              <a:gd name="T9" fmla="*/ 17 h 118"/>
              <a:gd name="T10" fmla="*/ 17 w 186"/>
              <a:gd name="T11" fmla="*/ 0 h 118"/>
              <a:gd name="T12" fmla="*/ 0 w 186"/>
              <a:gd name="T13" fmla="*/ 101 h 118"/>
              <a:gd name="T14" fmla="*/ 127 w 186"/>
              <a:gd name="T15" fmla="*/ 118 h 118"/>
              <a:gd name="T16" fmla="*/ 144 w 186"/>
              <a:gd name="T17" fmla="*/ 83 h 118"/>
              <a:gd name="T18" fmla="*/ 180 w 186"/>
              <a:gd name="T19" fmla="*/ 101 h 118"/>
              <a:gd name="T20" fmla="*/ 186 w 186"/>
              <a:gd name="T21" fmla="*/ 97 h 118"/>
              <a:gd name="T22" fmla="*/ 182 w 186"/>
              <a:gd name="T23" fmla="*/ 17 h 118"/>
              <a:gd name="T24" fmla="*/ 127 w 186"/>
              <a:gd name="T25" fmla="*/ 110 h 118"/>
              <a:gd name="T26" fmla="*/ 9 w 186"/>
              <a:gd name="T27" fmla="*/ 101 h 118"/>
              <a:gd name="T28" fmla="*/ 135 w 186"/>
              <a:gd name="T29" fmla="*/ 42 h 118"/>
              <a:gd name="T30" fmla="*/ 135 w 186"/>
              <a:gd name="T31" fmla="*/ 34 h 118"/>
              <a:gd name="T32" fmla="*/ 9 w 186"/>
              <a:gd name="T33" fmla="*/ 17 h 118"/>
              <a:gd name="T34" fmla="*/ 127 w 186"/>
              <a:gd name="T35" fmla="*/ 8 h 118"/>
              <a:gd name="T36" fmla="*/ 135 w 186"/>
              <a:gd name="T37" fmla="*/ 34 h 118"/>
              <a:gd name="T38" fmla="*/ 144 w 186"/>
              <a:gd name="T39" fmla="*/ 73 h 118"/>
              <a:gd name="T40" fmla="*/ 161 w 186"/>
              <a:gd name="T41" fmla="*/ 36 h 118"/>
              <a:gd name="T42" fmla="*/ 177 w 186"/>
              <a:gd name="T43" fmla="*/ 90 h 118"/>
              <a:gd name="T44" fmla="*/ 169 w 186"/>
              <a:gd name="T45" fmla="*/ 32 h 118"/>
              <a:gd name="T46" fmla="*/ 177 w 186"/>
              <a:gd name="T47" fmla="*/ 90 h 118"/>
              <a:gd name="T48" fmla="*/ 97 w 186"/>
              <a:gd name="T49" fmla="*/ 93 h 118"/>
              <a:gd name="T50" fmla="*/ 97 w 186"/>
              <a:gd name="T51" fmla="*/ 51 h 118"/>
              <a:gd name="T52" fmla="*/ 81 w 186"/>
              <a:gd name="T53" fmla="*/ 84 h 118"/>
              <a:gd name="T54" fmla="*/ 68 w 186"/>
              <a:gd name="T55" fmla="*/ 72 h 118"/>
              <a:gd name="T56" fmla="*/ 26 w 186"/>
              <a:gd name="T57" fmla="*/ 72 h 118"/>
              <a:gd name="T58" fmla="*/ 97 w 186"/>
              <a:gd name="T59" fmla="*/ 59 h 118"/>
              <a:gd name="T60" fmla="*/ 97 w 186"/>
              <a:gd name="T61" fmla="*/ 84 h 118"/>
              <a:gd name="T62" fmla="*/ 97 w 186"/>
              <a:gd name="T63" fmla="*/ 59 h 118"/>
              <a:gd name="T64" fmla="*/ 59 w 186"/>
              <a:gd name="T65" fmla="*/ 72 h 118"/>
              <a:gd name="T66" fmla="*/ 34 w 186"/>
              <a:gd name="T67" fmla="*/ 72 h 118"/>
              <a:gd name="T68" fmla="*/ 106 w 186"/>
              <a:gd name="T69" fmla="*/ 17 h 118"/>
              <a:gd name="T70" fmla="*/ 106 w 186"/>
              <a:gd name="T71" fmla="*/ 25 h 118"/>
              <a:gd name="T72" fmla="*/ 106 w 186"/>
              <a:gd name="T73" fmla="*/ 1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18">
                <a:moveTo>
                  <a:pt x="123" y="17"/>
                </a:moveTo>
                <a:cubicBezTo>
                  <a:pt x="120" y="17"/>
                  <a:pt x="118" y="19"/>
                  <a:pt x="118" y="21"/>
                </a:cubicBezTo>
                <a:cubicBezTo>
                  <a:pt x="118" y="23"/>
                  <a:pt x="120" y="25"/>
                  <a:pt x="123" y="25"/>
                </a:cubicBezTo>
                <a:cubicBezTo>
                  <a:pt x="125" y="25"/>
                  <a:pt x="127" y="23"/>
                  <a:pt x="127" y="21"/>
                </a:cubicBezTo>
                <a:cubicBezTo>
                  <a:pt x="127" y="19"/>
                  <a:pt x="125" y="17"/>
                  <a:pt x="123" y="17"/>
                </a:cubicBezTo>
                <a:close/>
                <a:moveTo>
                  <a:pt x="182" y="17"/>
                </a:moveTo>
                <a:cubicBezTo>
                  <a:pt x="181" y="17"/>
                  <a:pt x="180" y="17"/>
                  <a:pt x="180" y="1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8"/>
                  <a:pt x="136" y="0"/>
                  <a:pt x="12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8" y="118"/>
                  <a:pt x="17" y="118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36" y="118"/>
                  <a:pt x="144" y="111"/>
                  <a:pt x="144" y="101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1" y="101"/>
                  <a:pt x="182" y="101"/>
                </a:cubicBezTo>
                <a:cubicBezTo>
                  <a:pt x="184" y="101"/>
                  <a:pt x="186" y="99"/>
                  <a:pt x="186" y="97"/>
                </a:cubicBezTo>
                <a:cubicBezTo>
                  <a:pt x="186" y="21"/>
                  <a:pt x="186" y="21"/>
                  <a:pt x="186" y="21"/>
                </a:cubicBezTo>
                <a:cubicBezTo>
                  <a:pt x="186" y="19"/>
                  <a:pt x="184" y="17"/>
                  <a:pt x="182" y="17"/>
                </a:cubicBezTo>
                <a:close/>
                <a:moveTo>
                  <a:pt x="135" y="101"/>
                </a:moveTo>
                <a:cubicBezTo>
                  <a:pt x="135" y="106"/>
                  <a:pt x="132" y="110"/>
                  <a:pt x="127" y="110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3" y="110"/>
                  <a:pt x="9" y="106"/>
                  <a:pt x="9" y="101"/>
                </a:cubicBezTo>
                <a:cubicBezTo>
                  <a:pt x="9" y="42"/>
                  <a:pt x="9" y="42"/>
                  <a:pt x="9" y="42"/>
                </a:cubicBezTo>
                <a:cubicBezTo>
                  <a:pt x="135" y="42"/>
                  <a:pt x="135" y="42"/>
                  <a:pt x="135" y="42"/>
                </a:cubicBezTo>
                <a:lnTo>
                  <a:pt x="135" y="101"/>
                </a:lnTo>
                <a:close/>
                <a:moveTo>
                  <a:pt x="135" y="34"/>
                </a:moveTo>
                <a:cubicBezTo>
                  <a:pt x="9" y="34"/>
                  <a:pt x="9" y="34"/>
                  <a:pt x="9" y="34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2"/>
                  <a:pt x="13" y="8"/>
                  <a:pt x="1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32" y="8"/>
                  <a:pt x="135" y="12"/>
                  <a:pt x="135" y="17"/>
                </a:cubicBezTo>
                <a:lnTo>
                  <a:pt x="135" y="34"/>
                </a:lnTo>
                <a:close/>
                <a:moveTo>
                  <a:pt x="161" y="82"/>
                </a:moveTo>
                <a:cubicBezTo>
                  <a:pt x="144" y="73"/>
                  <a:pt x="144" y="73"/>
                  <a:pt x="144" y="73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61" y="36"/>
                  <a:pt x="161" y="36"/>
                  <a:pt x="161" y="36"/>
                </a:cubicBezTo>
                <a:lnTo>
                  <a:pt x="161" y="82"/>
                </a:lnTo>
                <a:close/>
                <a:moveTo>
                  <a:pt x="177" y="90"/>
                </a:moveTo>
                <a:cubicBezTo>
                  <a:pt x="169" y="86"/>
                  <a:pt x="169" y="86"/>
                  <a:pt x="169" y="8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7" y="28"/>
                  <a:pt x="177" y="28"/>
                  <a:pt x="177" y="28"/>
                </a:cubicBezTo>
                <a:lnTo>
                  <a:pt x="177" y="90"/>
                </a:lnTo>
                <a:close/>
                <a:moveTo>
                  <a:pt x="47" y="93"/>
                </a:moveTo>
                <a:cubicBezTo>
                  <a:pt x="97" y="93"/>
                  <a:pt x="97" y="93"/>
                  <a:pt x="97" y="93"/>
                </a:cubicBezTo>
                <a:cubicBezTo>
                  <a:pt x="109" y="93"/>
                  <a:pt x="118" y="83"/>
                  <a:pt x="118" y="72"/>
                </a:cubicBezTo>
                <a:cubicBezTo>
                  <a:pt x="118" y="60"/>
                  <a:pt x="109" y="51"/>
                  <a:pt x="97" y="51"/>
                </a:cubicBezTo>
                <a:cubicBezTo>
                  <a:pt x="86" y="51"/>
                  <a:pt x="76" y="60"/>
                  <a:pt x="76" y="72"/>
                </a:cubicBezTo>
                <a:cubicBezTo>
                  <a:pt x="76" y="77"/>
                  <a:pt x="78" y="81"/>
                  <a:pt x="81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6" y="81"/>
                  <a:pt x="68" y="77"/>
                  <a:pt x="68" y="72"/>
                </a:cubicBezTo>
                <a:cubicBezTo>
                  <a:pt x="68" y="60"/>
                  <a:pt x="58" y="51"/>
                  <a:pt x="47" y="51"/>
                </a:cubicBezTo>
                <a:cubicBezTo>
                  <a:pt x="35" y="51"/>
                  <a:pt x="26" y="60"/>
                  <a:pt x="26" y="72"/>
                </a:cubicBezTo>
                <a:cubicBezTo>
                  <a:pt x="26" y="83"/>
                  <a:pt x="35" y="93"/>
                  <a:pt x="47" y="93"/>
                </a:cubicBezTo>
                <a:close/>
                <a:moveTo>
                  <a:pt x="97" y="59"/>
                </a:moveTo>
                <a:cubicBezTo>
                  <a:pt x="104" y="59"/>
                  <a:pt x="110" y="65"/>
                  <a:pt x="110" y="72"/>
                </a:cubicBezTo>
                <a:cubicBezTo>
                  <a:pt x="110" y="79"/>
                  <a:pt x="104" y="84"/>
                  <a:pt x="97" y="84"/>
                </a:cubicBezTo>
                <a:cubicBezTo>
                  <a:pt x="90" y="84"/>
                  <a:pt x="85" y="79"/>
                  <a:pt x="85" y="72"/>
                </a:cubicBezTo>
                <a:cubicBezTo>
                  <a:pt x="85" y="65"/>
                  <a:pt x="90" y="59"/>
                  <a:pt x="97" y="59"/>
                </a:cubicBezTo>
                <a:close/>
                <a:moveTo>
                  <a:pt x="47" y="59"/>
                </a:moveTo>
                <a:cubicBezTo>
                  <a:pt x="54" y="59"/>
                  <a:pt x="59" y="65"/>
                  <a:pt x="59" y="72"/>
                </a:cubicBezTo>
                <a:cubicBezTo>
                  <a:pt x="59" y="79"/>
                  <a:pt x="54" y="84"/>
                  <a:pt x="47" y="84"/>
                </a:cubicBezTo>
                <a:cubicBezTo>
                  <a:pt x="40" y="84"/>
                  <a:pt x="34" y="79"/>
                  <a:pt x="34" y="72"/>
                </a:cubicBezTo>
                <a:cubicBezTo>
                  <a:pt x="34" y="65"/>
                  <a:pt x="40" y="59"/>
                  <a:pt x="47" y="59"/>
                </a:cubicBezTo>
                <a:close/>
                <a:moveTo>
                  <a:pt x="106" y="17"/>
                </a:moveTo>
                <a:cubicBezTo>
                  <a:pt x="103" y="17"/>
                  <a:pt x="102" y="19"/>
                  <a:pt x="102" y="21"/>
                </a:cubicBezTo>
                <a:cubicBezTo>
                  <a:pt x="102" y="23"/>
                  <a:pt x="103" y="25"/>
                  <a:pt x="106" y="25"/>
                </a:cubicBezTo>
                <a:cubicBezTo>
                  <a:pt x="108" y="25"/>
                  <a:pt x="110" y="23"/>
                  <a:pt x="110" y="21"/>
                </a:cubicBezTo>
                <a:cubicBezTo>
                  <a:pt x="110" y="19"/>
                  <a:pt x="108" y="17"/>
                  <a:pt x="10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Oval 32"/>
          <p:cNvSpPr>
            <a:spLocks noChangeAspect="1"/>
          </p:cNvSpPr>
          <p:nvPr/>
        </p:nvSpPr>
        <p:spPr>
          <a:xfrm>
            <a:off x="6849729" y="4772355"/>
            <a:ext cx="680202" cy="68020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Freeform: Shape 33"/>
          <p:cNvSpPr>
            <a:spLocks/>
          </p:cNvSpPr>
          <p:nvPr/>
        </p:nvSpPr>
        <p:spPr bwMode="auto">
          <a:xfrm>
            <a:off x="7039416" y="4988822"/>
            <a:ext cx="300828" cy="247268"/>
          </a:xfrm>
          <a:custGeom>
            <a:avLst/>
            <a:gdLst>
              <a:gd name="T0" fmla="*/ 17 w 185"/>
              <a:gd name="T1" fmla="*/ 109 h 152"/>
              <a:gd name="T2" fmla="*/ 25 w 185"/>
              <a:gd name="T3" fmla="*/ 109 h 152"/>
              <a:gd name="T4" fmla="*/ 46 w 185"/>
              <a:gd name="T5" fmla="*/ 88 h 152"/>
              <a:gd name="T6" fmla="*/ 181 w 185"/>
              <a:gd name="T7" fmla="*/ 91 h 152"/>
              <a:gd name="T8" fmla="*/ 150 w 185"/>
              <a:gd name="T9" fmla="*/ 17 h 152"/>
              <a:gd name="T10" fmla="*/ 101 w 185"/>
              <a:gd name="T11" fmla="*/ 25 h 152"/>
              <a:gd name="T12" fmla="*/ 59 w 185"/>
              <a:gd name="T13" fmla="*/ 0 h 152"/>
              <a:gd name="T14" fmla="*/ 35 w 185"/>
              <a:gd name="T15" fmla="*/ 17 h 152"/>
              <a:gd name="T16" fmla="*/ 0 w 185"/>
              <a:gd name="T17" fmla="*/ 109 h 152"/>
              <a:gd name="T18" fmla="*/ 83 w 185"/>
              <a:gd name="T19" fmla="*/ 118 h 152"/>
              <a:gd name="T20" fmla="*/ 143 w 185"/>
              <a:gd name="T21" fmla="*/ 152 h 152"/>
              <a:gd name="T22" fmla="*/ 181 w 185"/>
              <a:gd name="T23" fmla="*/ 91 h 152"/>
              <a:gd name="T24" fmla="*/ 8 w 185"/>
              <a:gd name="T25" fmla="*/ 109 h 152"/>
              <a:gd name="T26" fmla="*/ 76 w 185"/>
              <a:gd name="T27" fmla="*/ 109 h 152"/>
              <a:gd name="T28" fmla="*/ 76 w 185"/>
              <a:gd name="T29" fmla="*/ 84 h 152"/>
              <a:gd name="T30" fmla="*/ 21 w 185"/>
              <a:gd name="T31" fmla="*/ 73 h 152"/>
              <a:gd name="T32" fmla="*/ 44 w 185"/>
              <a:gd name="T33" fmla="*/ 18 h 152"/>
              <a:gd name="T34" fmla="*/ 76 w 185"/>
              <a:gd name="T35" fmla="*/ 24 h 152"/>
              <a:gd name="T36" fmla="*/ 76 w 185"/>
              <a:gd name="T37" fmla="*/ 84 h 152"/>
              <a:gd name="T38" fmla="*/ 84 w 185"/>
              <a:gd name="T39" fmla="*/ 109 h 152"/>
              <a:gd name="T40" fmla="*/ 101 w 185"/>
              <a:gd name="T41" fmla="*/ 101 h 152"/>
              <a:gd name="T42" fmla="*/ 101 w 185"/>
              <a:gd name="T43" fmla="*/ 93 h 152"/>
              <a:gd name="T44" fmla="*/ 84 w 185"/>
              <a:gd name="T45" fmla="*/ 33 h 152"/>
              <a:gd name="T46" fmla="*/ 101 w 185"/>
              <a:gd name="T47" fmla="*/ 93 h 152"/>
              <a:gd name="T48" fmla="*/ 110 w 185"/>
              <a:gd name="T49" fmla="*/ 24 h 152"/>
              <a:gd name="T50" fmla="*/ 142 w 185"/>
              <a:gd name="T51" fmla="*/ 18 h 152"/>
              <a:gd name="T52" fmla="*/ 164 w 185"/>
              <a:gd name="T53" fmla="*/ 73 h 152"/>
              <a:gd name="T54" fmla="*/ 109 w 185"/>
              <a:gd name="T55" fmla="*/ 84 h 152"/>
              <a:gd name="T56" fmla="*/ 143 w 185"/>
              <a:gd name="T57" fmla="*/ 143 h 152"/>
              <a:gd name="T58" fmla="*/ 143 w 185"/>
              <a:gd name="T59" fmla="*/ 76 h 152"/>
              <a:gd name="T60" fmla="*/ 143 w 185"/>
              <a:gd name="T61" fmla="*/ 143 h 152"/>
              <a:gd name="T62" fmla="*/ 118 w 185"/>
              <a:gd name="T63" fmla="*/ 109 h 152"/>
              <a:gd name="T64" fmla="*/ 126 w 185"/>
              <a:gd name="T65" fmla="*/ 109 h 152"/>
              <a:gd name="T66" fmla="*/ 147 w 185"/>
              <a:gd name="T67" fmla="*/ 8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152">
                <a:moveTo>
                  <a:pt x="42" y="84"/>
                </a:moveTo>
                <a:cubicBezTo>
                  <a:pt x="28" y="84"/>
                  <a:pt x="17" y="95"/>
                  <a:pt x="17" y="109"/>
                </a:cubicBezTo>
                <a:cubicBezTo>
                  <a:pt x="17" y="112"/>
                  <a:pt x="19" y="114"/>
                  <a:pt x="21" y="114"/>
                </a:cubicBezTo>
                <a:cubicBezTo>
                  <a:pt x="23" y="114"/>
                  <a:pt x="25" y="112"/>
                  <a:pt x="25" y="109"/>
                </a:cubicBezTo>
                <a:cubicBezTo>
                  <a:pt x="25" y="100"/>
                  <a:pt x="33" y="93"/>
                  <a:pt x="42" y="93"/>
                </a:cubicBezTo>
                <a:cubicBezTo>
                  <a:pt x="44" y="93"/>
                  <a:pt x="46" y="91"/>
                  <a:pt x="46" y="88"/>
                </a:cubicBezTo>
                <a:cubicBezTo>
                  <a:pt x="46" y="86"/>
                  <a:pt x="44" y="84"/>
                  <a:pt x="42" y="84"/>
                </a:cubicBezTo>
                <a:close/>
                <a:moveTo>
                  <a:pt x="181" y="91"/>
                </a:moveTo>
                <a:cubicBezTo>
                  <a:pt x="150" y="17"/>
                  <a:pt x="150" y="17"/>
                  <a:pt x="150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7" y="7"/>
                  <a:pt x="137" y="0"/>
                  <a:pt x="126" y="0"/>
                </a:cubicBezTo>
                <a:cubicBezTo>
                  <a:pt x="112" y="0"/>
                  <a:pt x="101" y="11"/>
                  <a:pt x="101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11"/>
                  <a:pt x="73" y="0"/>
                  <a:pt x="59" y="0"/>
                </a:cubicBezTo>
                <a:cubicBezTo>
                  <a:pt x="48" y="0"/>
                  <a:pt x="39" y="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4" y="91"/>
                  <a:pt x="4" y="91"/>
                  <a:pt x="4" y="91"/>
                </a:cubicBezTo>
                <a:cubicBezTo>
                  <a:pt x="1" y="97"/>
                  <a:pt x="0" y="103"/>
                  <a:pt x="0" y="109"/>
                </a:cubicBezTo>
                <a:cubicBezTo>
                  <a:pt x="0" y="133"/>
                  <a:pt x="19" y="152"/>
                  <a:pt x="42" y="152"/>
                </a:cubicBezTo>
                <a:cubicBezTo>
                  <a:pt x="62" y="152"/>
                  <a:pt x="79" y="137"/>
                  <a:pt x="83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6" y="137"/>
                  <a:pt x="123" y="152"/>
                  <a:pt x="143" y="152"/>
                </a:cubicBezTo>
                <a:cubicBezTo>
                  <a:pt x="167" y="152"/>
                  <a:pt x="185" y="133"/>
                  <a:pt x="185" y="109"/>
                </a:cubicBezTo>
                <a:cubicBezTo>
                  <a:pt x="185" y="103"/>
                  <a:pt x="184" y="97"/>
                  <a:pt x="181" y="91"/>
                </a:cubicBezTo>
                <a:close/>
                <a:moveTo>
                  <a:pt x="42" y="143"/>
                </a:moveTo>
                <a:cubicBezTo>
                  <a:pt x="23" y="143"/>
                  <a:pt x="8" y="128"/>
                  <a:pt x="8" y="109"/>
                </a:cubicBezTo>
                <a:cubicBezTo>
                  <a:pt x="8" y="91"/>
                  <a:pt x="23" y="76"/>
                  <a:pt x="42" y="76"/>
                </a:cubicBezTo>
                <a:cubicBezTo>
                  <a:pt x="61" y="76"/>
                  <a:pt x="76" y="91"/>
                  <a:pt x="76" y="109"/>
                </a:cubicBezTo>
                <a:cubicBezTo>
                  <a:pt x="76" y="128"/>
                  <a:pt x="61" y="143"/>
                  <a:pt x="42" y="143"/>
                </a:cubicBezTo>
                <a:close/>
                <a:moveTo>
                  <a:pt x="76" y="84"/>
                </a:moveTo>
                <a:cubicBezTo>
                  <a:pt x="68" y="74"/>
                  <a:pt x="56" y="67"/>
                  <a:pt x="42" y="67"/>
                </a:cubicBezTo>
                <a:cubicBezTo>
                  <a:pt x="34" y="67"/>
                  <a:pt x="27" y="69"/>
                  <a:pt x="21" y="73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2"/>
                  <a:pt x="52" y="8"/>
                  <a:pt x="59" y="8"/>
                </a:cubicBezTo>
                <a:cubicBezTo>
                  <a:pt x="68" y="8"/>
                  <a:pt x="75" y="15"/>
                  <a:pt x="76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84"/>
                </a:lnTo>
                <a:close/>
                <a:moveTo>
                  <a:pt x="101" y="109"/>
                </a:moveTo>
                <a:cubicBezTo>
                  <a:pt x="84" y="109"/>
                  <a:pt x="84" y="109"/>
                  <a:pt x="84" y="109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101" y="101"/>
                  <a:pt x="101" y="101"/>
                  <a:pt x="101" y="101"/>
                </a:cubicBezTo>
                <a:lnTo>
                  <a:pt x="101" y="109"/>
                </a:lnTo>
                <a:close/>
                <a:moveTo>
                  <a:pt x="101" y="93"/>
                </a:moveTo>
                <a:cubicBezTo>
                  <a:pt x="84" y="93"/>
                  <a:pt x="84" y="93"/>
                  <a:pt x="84" y="93"/>
                </a:cubicBezTo>
                <a:cubicBezTo>
                  <a:pt x="84" y="33"/>
                  <a:pt x="84" y="33"/>
                  <a:pt x="84" y="33"/>
                </a:cubicBezTo>
                <a:cubicBezTo>
                  <a:pt x="101" y="33"/>
                  <a:pt x="101" y="33"/>
                  <a:pt x="101" y="33"/>
                </a:cubicBezTo>
                <a:lnTo>
                  <a:pt x="101" y="93"/>
                </a:lnTo>
                <a:close/>
                <a:moveTo>
                  <a:pt x="109" y="24"/>
                </a:moveTo>
                <a:cubicBezTo>
                  <a:pt x="110" y="24"/>
                  <a:pt x="110" y="24"/>
                  <a:pt x="110" y="24"/>
                </a:cubicBezTo>
                <a:cubicBezTo>
                  <a:pt x="110" y="15"/>
                  <a:pt x="118" y="8"/>
                  <a:pt x="126" y="8"/>
                </a:cubicBezTo>
                <a:cubicBezTo>
                  <a:pt x="133" y="8"/>
                  <a:pt x="139" y="12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58" y="69"/>
                  <a:pt x="151" y="67"/>
                  <a:pt x="143" y="67"/>
                </a:cubicBezTo>
                <a:cubicBezTo>
                  <a:pt x="129" y="67"/>
                  <a:pt x="117" y="74"/>
                  <a:pt x="109" y="84"/>
                </a:cubicBezTo>
                <a:lnTo>
                  <a:pt x="109" y="24"/>
                </a:lnTo>
                <a:close/>
                <a:moveTo>
                  <a:pt x="143" y="143"/>
                </a:moveTo>
                <a:cubicBezTo>
                  <a:pt x="125" y="143"/>
                  <a:pt x="109" y="128"/>
                  <a:pt x="109" y="109"/>
                </a:cubicBezTo>
                <a:cubicBezTo>
                  <a:pt x="109" y="91"/>
                  <a:pt x="125" y="76"/>
                  <a:pt x="143" y="76"/>
                </a:cubicBezTo>
                <a:cubicBezTo>
                  <a:pt x="162" y="76"/>
                  <a:pt x="177" y="91"/>
                  <a:pt x="177" y="109"/>
                </a:cubicBezTo>
                <a:cubicBezTo>
                  <a:pt x="177" y="128"/>
                  <a:pt x="162" y="143"/>
                  <a:pt x="143" y="143"/>
                </a:cubicBezTo>
                <a:close/>
                <a:moveTo>
                  <a:pt x="143" y="84"/>
                </a:moveTo>
                <a:cubicBezTo>
                  <a:pt x="129" y="84"/>
                  <a:pt x="118" y="95"/>
                  <a:pt x="118" y="109"/>
                </a:cubicBezTo>
                <a:cubicBezTo>
                  <a:pt x="118" y="112"/>
                  <a:pt x="120" y="114"/>
                  <a:pt x="122" y="114"/>
                </a:cubicBezTo>
                <a:cubicBezTo>
                  <a:pt x="124" y="114"/>
                  <a:pt x="126" y="112"/>
                  <a:pt x="126" y="109"/>
                </a:cubicBezTo>
                <a:cubicBezTo>
                  <a:pt x="126" y="100"/>
                  <a:pt x="134" y="93"/>
                  <a:pt x="143" y="93"/>
                </a:cubicBezTo>
                <a:cubicBezTo>
                  <a:pt x="146" y="93"/>
                  <a:pt x="147" y="91"/>
                  <a:pt x="147" y="88"/>
                </a:cubicBezTo>
                <a:cubicBezTo>
                  <a:pt x="147" y="86"/>
                  <a:pt x="146" y="84"/>
                  <a:pt x="1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34"/>
          <p:cNvSpPr>
            <a:spLocks/>
          </p:cNvSpPr>
          <p:nvPr/>
        </p:nvSpPr>
        <p:spPr bwMode="auto">
          <a:xfrm>
            <a:off x="4679283" y="4962156"/>
            <a:ext cx="302613" cy="300828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Oval 37"/>
          <p:cNvSpPr>
            <a:spLocks noChangeAspect="1"/>
          </p:cNvSpPr>
          <p:nvPr/>
        </p:nvSpPr>
        <p:spPr>
          <a:xfrm>
            <a:off x="7417211" y="3580175"/>
            <a:ext cx="680202" cy="680202"/>
          </a:xfrm>
          <a:prstGeom prst="ellipse">
            <a:avLst/>
          </a:prstGeom>
          <a:solidFill>
            <a:srgbClr val="8BC73A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Freeform: Shape 36"/>
          <p:cNvSpPr>
            <a:spLocks/>
          </p:cNvSpPr>
          <p:nvPr/>
        </p:nvSpPr>
        <p:spPr bwMode="auto">
          <a:xfrm>
            <a:off x="7601993" y="3778648"/>
            <a:ext cx="310639" cy="312443"/>
          </a:xfrm>
          <a:custGeom>
            <a:avLst/>
            <a:gdLst>
              <a:gd name="T0" fmla="*/ 173 w 189"/>
              <a:gd name="T1" fmla="*/ 17 h 190"/>
              <a:gd name="T2" fmla="*/ 113 w 189"/>
              <a:gd name="T3" fmla="*/ 17 h 190"/>
              <a:gd name="T4" fmla="*/ 101 w 189"/>
              <a:gd name="T5" fmla="*/ 45 h 190"/>
              <a:gd name="T6" fmla="*/ 37 w 189"/>
              <a:gd name="T7" fmla="*/ 117 h 190"/>
              <a:gd name="T8" fmla="*/ 29 w 189"/>
              <a:gd name="T9" fmla="*/ 135 h 190"/>
              <a:gd name="T10" fmla="*/ 33 w 189"/>
              <a:gd name="T11" fmla="*/ 148 h 190"/>
              <a:gd name="T12" fmla="*/ 21 w 189"/>
              <a:gd name="T13" fmla="*/ 174 h 190"/>
              <a:gd name="T14" fmla="*/ 21 w 189"/>
              <a:gd name="T15" fmla="*/ 177 h 190"/>
              <a:gd name="T16" fmla="*/ 4 w 189"/>
              <a:gd name="T17" fmla="*/ 182 h 190"/>
              <a:gd name="T18" fmla="*/ 4 w 189"/>
              <a:gd name="T19" fmla="*/ 181 h 190"/>
              <a:gd name="T20" fmla="*/ 0 w 189"/>
              <a:gd name="T21" fmla="*/ 186 h 190"/>
              <a:gd name="T22" fmla="*/ 4 w 189"/>
              <a:gd name="T23" fmla="*/ 190 h 190"/>
              <a:gd name="T24" fmla="*/ 4 w 189"/>
              <a:gd name="T25" fmla="*/ 190 h 190"/>
              <a:gd name="T26" fmla="*/ 28 w 189"/>
              <a:gd name="T27" fmla="*/ 182 h 190"/>
              <a:gd name="T28" fmla="*/ 29 w 189"/>
              <a:gd name="T29" fmla="*/ 172 h 190"/>
              <a:gd name="T30" fmla="*/ 38 w 189"/>
              <a:gd name="T31" fmla="*/ 154 h 190"/>
              <a:gd name="T32" fmla="*/ 54 w 189"/>
              <a:gd name="T33" fmla="*/ 160 h 190"/>
              <a:gd name="T34" fmla="*/ 72 w 189"/>
              <a:gd name="T35" fmla="*/ 153 h 190"/>
              <a:gd name="T36" fmla="*/ 144 w 189"/>
              <a:gd name="T37" fmla="*/ 89 h 190"/>
              <a:gd name="T38" fmla="*/ 173 w 189"/>
              <a:gd name="T39" fmla="*/ 76 h 190"/>
              <a:gd name="T40" fmla="*/ 173 w 189"/>
              <a:gd name="T41" fmla="*/ 17 h 190"/>
              <a:gd name="T42" fmla="*/ 66 w 189"/>
              <a:gd name="T43" fmla="*/ 147 h 190"/>
              <a:gd name="T44" fmla="*/ 54 w 189"/>
              <a:gd name="T45" fmla="*/ 152 h 190"/>
              <a:gd name="T46" fmla="*/ 38 w 189"/>
              <a:gd name="T47" fmla="*/ 135 h 190"/>
              <a:gd name="T48" fmla="*/ 42 w 189"/>
              <a:gd name="T49" fmla="*/ 123 h 190"/>
              <a:gd name="T50" fmla="*/ 102 w 189"/>
              <a:gd name="T51" fmla="*/ 57 h 190"/>
              <a:gd name="T52" fmla="*/ 113 w 189"/>
              <a:gd name="T53" fmla="*/ 76 h 190"/>
              <a:gd name="T54" fmla="*/ 133 w 189"/>
              <a:gd name="T55" fmla="*/ 87 h 190"/>
              <a:gd name="T56" fmla="*/ 66 w 189"/>
              <a:gd name="T57" fmla="*/ 147 h 190"/>
              <a:gd name="T58" fmla="*/ 167 w 189"/>
              <a:gd name="T59" fmla="*/ 70 h 190"/>
              <a:gd name="T60" fmla="*/ 119 w 189"/>
              <a:gd name="T61" fmla="*/ 70 h 190"/>
              <a:gd name="T62" fmla="*/ 119 w 189"/>
              <a:gd name="T63" fmla="*/ 23 h 190"/>
              <a:gd name="T64" fmla="*/ 167 w 189"/>
              <a:gd name="T65" fmla="*/ 23 h 190"/>
              <a:gd name="T66" fmla="*/ 167 w 189"/>
              <a:gd name="T67" fmla="*/ 70 h 190"/>
              <a:gd name="T68" fmla="*/ 78 w 189"/>
              <a:gd name="T69" fmla="*/ 105 h 190"/>
              <a:gd name="T70" fmla="*/ 84 w 189"/>
              <a:gd name="T71" fmla="*/ 111 h 190"/>
              <a:gd name="T72" fmla="*/ 111 w 189"/>
              <a:gd name="T73" fmla="*/ 90 h 190"/>
              <a:gd name="T74" fmla="*/ 99 w 189"/>
              <a:gd name="T75" fmla="*/ 78 h 190"/>
              <a:gd name="T76" fmla="*/ 78 w 189"/>
              <a:gd name="T77" fmla="*/ 10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9" h="190">
                <a:moveTo>
                  <a:pt x="173" y="17"/>
                </a:moveTo>
                <a:cubicBezTo>
                  <a:pt x="156" y="0"/>
                  <a:pt x="130" y="0"/>
                  <a:pt x="113" y="17"/>
                </a:cubicBezTo>
                <a:cubicBezTo>
                  <a:pt x="105" y="25"/>
                  <a:pt x="101" y="35"/>
                  <a:pt x="101" y="45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2" y="122"/>
                  <a:pt x="29" y="128"/>
                  <a:pt x="29" y="135"/>
                </a:cubicBezTo>
                <a:cubicBezTo>
                  <a:pt x="29" y="140"/>
                  <a:pt x="30" y="144"/>
                  <a:pt x="33" y="148"/>
                </a:cubicBezTo>
                <a:cubicBezTo>
                  <a:pt x="21" y="155"/>
                  <a:pt x="16" y="161"/>
                  <a:pt x="21" y="174"/>
                </a:cubicBezTo>
                <a:cubicBezTo>
                  <a:pt x="21" y="176"/>
                  <a:pt x="21" y="177"/>
                  <a:pt x="21" y="177"/>
                </a:cubicBezTo>
                <a:cubicBezTo>
                  <a:pt x="19" y="180"/>
                  <a:pt x="10" y="181"/>
                  <a:pt x="4" y="182"/>
                </a:cubicBezTo>
                <a:cubicBezTo>
                  <a:pt x="4" y="182"/>
                  <a:pt x="4" y="181"/>
                  <a:pt x="4" y="181"/>
                </a:cubicBezTo>
                <a:cubicBezTo>
                  <a:pt x="1" y="181"/>
                  <a:pt x="0" y="183"/>
                  <a:pt x="0" y="186"/>
                </a:cubicBezTo>
                <a:cubicBezTo>
                  <a:pt x="0" y="188"/>
                  <a:pt x="1" y="190"/>
                  <a:pt x="4" y="190"/>
                </a:cubicBezTo>
                <a:cubicBezTo>
                  <a:pt x="4" y="190"/>
                  <a:pt x="4" y="190"/>
                  <a:pt x="4" y="190"/>
                </a:cubicBezTo>
                <a:cubicBezTo>
                  <a:pt x="7" y="190"/>
                  <a:pt x="22" y="190"/>
                  <a:pt x="28" y="182"/>
                </a:cubicBezTo>
                <a:cubicBezTo>
                  <a:pt x="29" y="180"/>
                  <a:pt x="30" y="176"/>
                  <a:pt x="29" y="172"/>
                </a:cubicBezTo>
                <a:cubicBezTo>
                  <a:pt x="26" y="164"/>
                  <a:pt x="27" y="161"/>
                  <a:pt x="38" y="154"/>
                </a:cubicBezTo>
                <a:cubicBezTo>
                  <a:pt x="43" y="158"/>
                  <a:pt x="48" y="160"/>
                  <a:pt x="54" y="160"/>
                </a:cubicBezTo>
                <a:cubicBezTo>
                  <a:pt x="61" y="160"/>
                  <a:pt x="68" y="158"/>
                  <a:pt x="72" y="15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55" y="88"/>
                  <a:pt x="165" y="84"/>
                  <a:pt x="173" y="76"/>
                </a:cubicBezTo>
                <a:cubicBezTo>
                  <a:pt x="189" y="60"/>
                  <a:pt x="189" y="33"/>
                  <a:pt x="173" y="17"/>
                </a:cubicBezTo>
                <a:close/>
                <a:moveTo>
                  <a:pt x="66" y="147"/>
                </a:moveTo>
                <a:cubicBezTo>
                  <a:pt x="63" y="150"/>
                  <a:pt x="59" y="152"/>
                  <a:pt x="54" y="152"/>
                </a:cubicBezTo>
                <a:cubicBezTo>
                  <a:pt x="45" y="152"/>
                  <a:pt x="38" y="144"/>
                  <a:pt x="38" y="135"/>
                </a:cubicBezTo>
                <a:cubicBezTo>
                  <a:pt x="38" y="130"/>
                  <a:pt x="39" y="126"/>
                  <a:pt x="42" y="123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4" y="64"/>
                  <a:pt x="108" y="71"/>
                  <a:pt x="113" y="76"/>
                </a:cubicBezTo>
                <a:cubicBezTo>
                  <a:pt x="119" y="82"/>
                  <a:pt x="126" y="86"/>
                  <a:pt x="133" y="87"/>
                </a:cubicBezTo>
                <a:lnTo>
                  <a:pt x="66" y="147"/>
                </a:lnTo>
                <a:close/>
                <a:moveTo>
                  <a:pt x="167" y="70"/>
                </a:moveTo>
                <a:cubicBezTo>
                  <a:pt x="154" y="84"/>
                  <a:pt x="132" y="84"/>
                  <a:pt x="119" y="70"/>
                </a:cubicBezTo>
                <a:cubicBezTo>
                  <a:pt x="106" y="57"/>
                  <a:pt x="106" y="36"/>
                  <a:pt x="119" y="23"/>
                </a:cubicBezTo>
                <a:cubicBezTo>
                  <a:pt x="132" y="10"/>
                  <a:pt x="154" y="10"/>
                  <a:pt x="167" y="23"/>
                </a:cubicBezTo>
                <a:cubicBezTo>
                  <a:pt x="180" y="36"/>
                  <a:pt x="180" y="57"/>
                  <a:pt x="167" y="70"/>
                </a:cubicBezTo>
                <a:close/>
                <a:moveTo>
                  <a:pt x="78" y="105"/>
                </a:moveTo>
                <a:cubicBezTo>
                  <a:pt x="84" y="111"/>
                  <a:pt x="84" y="111"/>
                  <a:pt x="84" y="11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99" y="78"/>
                  <a:pt x="99" y="78"/>
                  <a:pt x="99" y="78"/>
                </a:cubicBezTo>
                <a:lnTo>
                  <a:pt x="78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Oval 39"/>
          <p:cNvSpPr>
            <a:spLocks noChangeAspect="1"/>
          </p:cNvSpPr>
          <p:nvPr/>
        </p:nvSpPr>
        <p:spPr>
          <a:xfrm>
            <a:off x="3728883" y="3584073"/>
            <a:ext cx="680202" cy="680202"/>
          </a:xfrm>
          <a:prstGeom prst="ellipse">
            <a:avLst/>
          </a:prstGeom>
          <a:solidFill>
            <a:srgbClr val="84C03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40"/>
          <p:cNvSpPr>
            <a:spLocks/>
          </p:cNvSpPr>
          <p:nvPr/>
        </p:nvSpPr>
        <p:spPr bwMode="auto">
          <a:xfrm>
            <a:off x="3973023" y="3774390"/>
            <a:ext cx="191923" cy="299935"/>
          </a:xfrm>
          <a:custGeom>
            <a:avLst/>
            <a:gdLst>
              <a:gd name="T0" fmla="*/ 55 w 118"/>
              <a:gd name="T1" fmla="*/ 118 h 185"/>
              <a:gd name="T2" fmla="*/ 51 w 118"/>
              <a:gd name="T3" fmla="*/ 122 h 185"/>
              <a:gd name="T4" fmla="*/ 55 w 118"/>
              <a:gd name="T5" fmla="*/ 126 h 185"/>
              <a:gd name="T6" fmla="*/ 59 w 118"/>
              <a:gd name="T7" fmla="*/ 122 h 185"/>
              <a:gd name="T8" fmla="*/ 55 w 118"/>
              <a:gd name="T9" fmla="*/ 118 h 185"/>
              <a:gd name="T10" fmla="*/ 46 w 118"/>
              <a:gd name="T11" fmla="*/ 152 h 185"/>
              <a:gd name="T12" fmla="*/ 42 w 118"/>
              <a:gd name="T13" fmla="*/ 156 h 185"/>
              <a:gd name="T14" fmla="*/ 46 w 118"/>
              <a:gd name="T15" fmla="*/ 160 h 185"/>
              <a:gd name="T16" fmla="*/ 51 w 118"/>
              <a:gd name="T17" fmla="*/ 156 h 185"/>
              <a:gd name="T18" fmla="*/ 46 w 118"/>
              <a:gd name="T19" fmla="*/ 152 h 185"/>
              <a:gd name="T20" fmla="*/ 51 w 118"/>
              <a:gd name="T21" fmla="*/ 93 h 185"/>
              <a:gd name="T22" fmla="*/ 42 w 118"/>
              <a:gd name="T23" fmla="*/ 84 h 185"/>
              <a:gd name="T24" fmla="*/ 34 w 118"/>
              <a:gd name="T25" fmla="*/ 93 h 185"/>
              <a:gd name="T26" fmla="*/ 42 w 118"/>
              <a:gd name="T27" fmla="*/ 101 h 185"/>
              <a:gd name="T28" fmla="*/ 51 w 118"/>
              <a:gd name="T29" fmla="*/ 93 h 185"/>
              <a:gd name="T30" fmla="*/ 110 w 118"/>
              <a:gd name="T31" fmla="*/ 0 h 185"/>
              <a:gd name="T32" fmla="*/ 8 w 118"/>
              <a:gd name="T33" fmla="*/ 0 h 185"/>
              <a:gd name="T34" fmla="*/ 0 w 118"/>
              <a:gd name="T35" fmla="*/ 8 h 185"/>
              <a:gd name="T36" fmla="*/ 0 w 118"/>
              <a:gd name="T37" fmla="*/ 17 h 185"/>
              <a:gd name="T38" fmla="*/ 8 w 118"/>
              <a:gd name="T39" fmla="*/ 25 h 185"/>
              <a:gd name="T40" fmla="*/ 17 w 118"/>
              <a:gd name="T41" fmla="*/ 25 h 185"/>
              <a:gd name="T42" fmla="*/ 17 w 118"/>
              <a:gd name="T43" fmla="*/ 143 h 185"/>
              <a:gd name="T44" fmla="*/ 59 w 118"/>
              <a:gd name="T45" fmla="*/ 185 h 185"/>
              <a:gd name="T46" fmla="*/ 101 w 118"/>
              <a:gd name="T47" fmla="*/ 143 h 185"/>
              <a:gd name="T48" fmla="*/ 101 w 118"/>
              <a:gd name="T49" fmla="*/ 25 h 185"/>
              <a:gd name="T50" fmla="*/ 110 w 118"/>
              <a:gd name="T51" fmla="*/ 25 h 185"/>
              <a:gd name="T52" fmla="*/ 118 w 118"/>
              <a:gd name="T53" fmla="*/ 17 h 185"/>
              <a:gd name="T54" fmla="*/ 118 w 118"/>
              <a:gd name="T55" fmla="*/ 8 h 185"/>
              <a:gd name="T56" fmla="*/ 110 w 118"/>
              <a:gd name="T57" fmla="*/ 0 h 185"/>
              <a:gd name="T58" fmla="*/ 93 w 118"/>
              <a:gd name="T59" fmla="*/ 143 h 185"/>
              <a:gd name="T60" fmla="*/ 59 w 118"/>
              <a:gd name="T61" fmla="*/ 177 h 185"/>
              <a:gd name="T62" fmla="*/ 25 w 118"/>
              <a:gd name="T63" fmla="*/ 143 h 185"/>
              <a:gd name="T64" fmla="*/ 25 w 118"/>
              <a:gd name="T65" fmla="*/ 55 h 185"/>
              <a:gd name="T66" fmla="*/ 45 w 118"/>
              <a:gd name="T67" fmla="*/ 59 h 185"/>
              <a:gd name="T68" fmla="*/ 57 w 118"/>
              <a:gd name="T69" fmla="*/ 57 h 185"/>
              <a:gd name="T70" fmla="*/ 82 w 118"/>
              <a:gd name="T71" fmla="*/ 47 h 185"/>
              <a:gd name="T72" fmla="*/ 93 w 118"/>
              <a:gd name="T73" fmla="*/ 43 h 185"/>
              <a:gd name="T74" fmla="*/ 93 w 118"/>
              <a:gd name="T75" fmla="*/ 143 h 185"/>
              <a:gd name="T76" fmla="*/ 93 w 118"/>
              <a:gd name="T77" fmla="*/ 34 h 185"/>
              <a:gd name="T78" fmla="*/ 79 w 118"/>
              <a:gd name="T79" fmla="*/ 40 h 185"/>
              <a:gd name="T80" fmla="*/ 55 w 118"/>
              <a:gd name="T81" fmla="*/ 50 h 185"/>
              <a:gd name="T82" fmla="*/ 25 w 118"/>
              <a:gd name="T83" fmla="*/ 46 h 185"/>
              <a:gd name="T84" fmla="*/ 25 w 118"/>
              <a:gd name="T85" fmla="*/ 25 h 185"/>
              <a:gd name="T86" fmla="*/ 93 w 118"/>
              <a:gd name="T87" fmla="*/ 25 h 185"/>
              <a:gd name="T88" fmla="*/ 93 w 118"/>
              <a:gd name="T89" fmla="*/ 34 h 185"/>
              <a:gd name="T90" fmla="*/ 110 w 118"/>
              <a:gd name="T91" fmla="*/ 17 h 185"/>
              <a:gd name="T92" fmla="*/ 8 w 118"/>
              <a:gd name="T93" fmla="*/ 17 h 185"/>
              <a:gd name="T94" fmla="*/ 8 w 118"/>
              <a:gd name="T95" fmla="*/ 8 h 185"/>
              <a:gd name="T96" fmla="*/ 110 w 118"/>
              <a:gd name="T97" fmla="*/ 8 h 185"/>
              <a:gd name="T98" fmla="*/ 110 w 118"/>
              <a:gd name="T99" fmla="*/ 17 h 185"/>
              <a:gd name="T100" fmla="*/ 72 w 118"/>
              <a:gd name="T101" fmla="*/ 135 h 185"/>
              <a:gd name="T102" fmla="*/ 68 w 118"/>
              <a:gd name="T103" fmla="*/ 139 h 185"/>
              <a:gd name="T104" fmla="*/ 72 w 118"/>
              <a:gd name="T105" fmla="*/ 143 h 185"/>
              <a:gd name="T106" fmla="*/ 76 w 118"/>
              <a:gd name="T107" fmla="*/ 139 h 185"/>
              <a:gd name="T108" fmla="*/ 72 w 118"/>
              <a:gd name="T109" fmla="*/ 135 h 185"/>
              <a:gd name="T110" fmla="*/ 76 w 118"/>
              <a:gd name="T111" fmla="*/ 67 h 185"/>
              <a:gd name="T112" fmla="*/ 68 w 118"/>
              <a:gd name="T113" fmla="*/ 76 h 185"/>
              <a:gd name="T114" fmla="*/ 76 w 118"/>
              <a:gd name="T115" fmla="*/ 84 h 185"/>
              <a:gd name="T116" fmla="*/ 84 w 118"/>
              <a:gd name="T117" fmla="*/ 76 h 185"/>
              <a:gd name="T118" fmla="*/ 76 w 118"/>
              <a:gd name="T119" fmla="*/ 6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8" h="185">
                <a:moveTo>
                  <a:pt x="55" y="118"/>
                </a:moveTo>
                <a:cubicBezTo>
                  <a:pt x="53" y="118"/>
                  <a:pt x="51" y="120"/>
                  <a:pt x="51" y="122"/>
                </a:cubicBezTo>
                <a:cubicBezTo>
                  <a:pt x="51" y="124"/>
                  <a:pt x="53" y="126"/>
                  <a:pt x="55" y="126"/>
                </a:cubicBezTo>
                <a:cubicBezTo>
                  <a:pt x="57" y="126"/>
                  <a:pt x="59" y="124"/>
                  <a:pt x="59" y="122"/>
                </a:cubicBezTo>
                <a:cubicBezTo>
                  <a:pt x="59" y="120"/>
                  <a:pt x="57" y="118"/>
                  <a:pt x="55" y="118"/>
                </a:cubicBezTo>
                <a:close/>
                <a:moveTo>
                  <a:pt x="46" y="152"/>
                </a:moveTo>
                <a:cubicBezTo>
                  <a:pt x="44" y="152"/>
                  <a:pt x="42" y="154"/>
                  <a:pt x="42" y="156"/>
                </a:cubicBezTo>
                <a:cubicBezTo>
                  <a:pt x="42" y="158"/>
                  <a:pt x="44" y="160"/>
                  <a:pt x="46" y="160"/>
                </a:cubicBezTo>
                <a:cubicBezTo>
                  <a:pt x="49" y="160"/>
                  <a:pt x="51" y="158"/>
                  <a:pt x="51" y="156"/>
                </a:cubicBezTo>
                <a:cubicBezTo>
                  <a:pt x="51" y="154"/>
                  <a:pt x="49" y="152"/>
                  <a:pt x="46" y="152"/>
                </a:cubicBezTo>
                <a:close/>
                <a:moveTo>
                  <a:pt x="51" y="93"/>
                </a:moveTo>
                <a:cubicBezTo>
                  <a:pt x="51" y="88"/>
                  <a:pt x="47" y="84"/>
                  <a:pt x="42" y="84"/>
                </a:cubicBezTo>
                <a:cubicBezTo>
                  <a:pt x="38" y="84"/>
                  <a:pt x="34" y="88"/>
                  <a:pt x="34" y="93"/>
                </a:cubicBezTo>
                <a:cubicBezTo>
                  <a:pt x="34" y="97"/>
                  <a:pt x="38" y="101"/>
                  <a:pt x="42" y="101"/>
                </a:cubicBezTo>
                <a:cubicBezTo>
                  <a:pt x="47" y="101"/>
                  <a:pt x="51" y="97"/>
                  <a:pt x="51" y="93"/>
                </a:cubicBezTo>
                <a:close/>
                <a:moveTo>
                  <a:pt x="1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1"/>
                  <a:pt x="4" y="25"/>
                  <a:pt x="8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7" y="166"/>
                  <a:pt x="36" y="185"/>
                  <a:pt x="59" y="185"/>
                </a:cubicBezTo>
                <a:cubicBezTo>
                  <a:pt x="82" y="185"/>
                  <a:pt x="101" y="166"/>
                  <a:pt x="101" y="143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4" y="25"/>
                  <a:pt x="118" y="21"/>
                  <a:pt x="118" y="17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4"/>
                  <a:pt x="114" y="0"/>
                  <a:pt x="110" y="0"/>
                </a:cubicBezTo>
                <a:close/>
                <a:moveTo>
                  <a:pt x="93" y="143"/>
                </a:moveTo>
                <a:cubicBezTo>
                  <a:pt x="93" y="162"/>
                  <a:pt x="78" y="177"/>
                  <a:pt x="59" y="177"/>
                </a:cubicBezTo>
                <a:cubicBezTo>
                  <a:pt x="40" y="177"/>
                  <a:pt x="25" y="162"/>
                  <a:pt x="25" y="143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57"/>
                  <a:pt x="38" y="59"/>
                  <a:pt x="45" y="59"/>
                </a:cubicBezTo>
                <a:cubicBezTo>
                  <a:pt x="49" y="59"/>
                  <a:pt x="53" y="58"/>
                  <a:pt x="57" y="57"/>
                </a:cubicBezTo>
                <a:cubicBezTo>
                  <a:pt x="68" y="54"/>
                  <a:pt x="76" y="50"/>
                  <a:pt x="82" y="47"/>
                </a:cubicBezTo>
                <a:cubicBezTo>
                  <a:pt x="86" y="45"/>
                  <a:pt x="90" y="44"/>
                  <a:pt x="93" y="43"/>
                </a:cubicBezTo>
                <a:lnTo>
                  <a:pt x="93" y="143"/>
                </a:lnTo>
                <a:close/>
                <a:moveTo>
                  <a:pt x="93" y="34"/>
                </a:moveTo>
                <a:cubicBezTo>
                  <a:pt x="88" y="36"/>
                  <a:pt x="84" y="38"/>
                  <a:pt x="79" y="40"/>
                </a:cubicBezTo>
                <a:cubicBezTo>
                  <a:pt x="72" y="43"/>
                  <a:pt x="65" y="46"/>
                  <a:pt x="55" y="50"/>
                </a:cubicBezTo>
                <a:cubicBezTo>
                  <a:pt x="44" y="53"/>
                  <a:pt x="34" y="50"/>
                  <a:pt x="25" y="46"/>
                </a:cubicBezTo>
                <a:cubicBezTo>
                  <a:pt x="25" y="25"/>
                  <a:pt x="25" y="25"/>
                  <a:pt x="25" y="25"/>
                </a:cubicBezTo>
                <a:cubicBezTo>
                  <a:pt x="93" y="25"/>
                  <a:pt x="93" y="25"/>
                  <a:pt x="93" y="25"/>
                </a:cubicBezTo>
                <a:lnTo>
                  <a:pt x="93" y="34"/>
                </a:lnTo>
                <a:close/>
                <a:moveTo>
                  <a:pt x="110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8"/>
                  <a:pt x="8" y="8"/>
                  <a:pt x="8" y="8"/>
                </a:cubicBezTo>
                <a:cubicBezTo>
                  <a:pt x="110" y="8"/>
                  <a:pt x="110" y="8"/>
                  <a:pt x="110" y="8"/>
                </a:cubicBezTo>
                <a:lnTo>
                  <a:pt x="110" y="17"/>
                </a:lnTo>
                <a:close/>
                <a:moveTo>
                  <a:pt x="72" y="135"/>
                </a:moveTo>
                <a:cubicBezTo>
                  <a:pt x="69" y="135"/>
                  <a:pt x="68" y="137"/>
                  <a:pt x="68" y="139"/>
                </a:cubicBezTo>
                <a:cubicBezTo>
                  <a:pt x="68" y="141"/>
                  <a:pt x="69" y="143"/>
                  <a:pt x="72" y="143"/>
                </a:cubicBezTo>
                <a:cubicBezTo>
                  <a:pt x="74" y="143"/>
                  <a:pt x="76" y="141"/>
                  <a:pt x="76" y="139"/>
                </a:cubicBezTo>
                <a:cubicBezTo>
                  <a:pt x="76" y="137"/>
                  <a:pt x="74" y="135"/>
                  <a:pt x="72" y="135"/>
                </a:cubicBezTo>
                <a:close/>
                <a:moveTo>
                  <a:pt x="76" y="67"/>
                </a:moveTo>
                <a:cubicBezTo>
                  <a:pt x="71" y="67"/>
                  <a:pt x="68" y="71"/>
                  <a:pt x="68" y="76"/>
                </a:cubicBezTo>
                <a:cubicBezTo>
                  <a:pt x="68" y="80"/>
                  <a:pt x="71" y="84"/>
                  <a:pt x="76" y="84"/>
                </a:cubicBezTo>
                <a:cubicBezTo>
                  <a:pt x="81" y="84"/>
                  <a:pt x="84" y="80"/>
                  <a:pt x="84" y="76"/>
                </a:cubicBezTo>
                <a:cubicBezTo>
                  <a:pt x="84" y="71"/>
                  <a:pt x="81" y="67"/>
                  <a:pt x="76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矩形 61"/>
          <p:cNvSpPr/>
          <p:nvPr/>
        </p:nvSpPr>
        <p:spPr>
          <a:xfrm>
            <a:off x="8057072" y="2207166"/>
            <a:ext cx="2492312" cy="6801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請託關說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412384" y="3608536"/>
            <a:ext cx="2492312" cy="6801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飲宴應酬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729688" y="5045335"/>
            <a:ext cx="317500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避免借貸、合會、作保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28561" y="5023166"/>
            <a:ext cx="341276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兼職、演講、支領稿費等限制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75773" y="2159844"/>
            <a:ext cx="2953109" cy="6801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20000"/>
              </a:lnSpc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餽贈財物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灯片编号占位符 77"/>
          <p:cNvSpPr>
            <a:spLocks noGrp="1"/>
          </p:cNvSpPr>
          <p:nvPr>
            <p:ph type="sldNum" sz="quarter" idx="4"/>
          </p:nvPr>
        </p:nvSpPr>
        <p:spPr>
          <a:xfrm>
            <a:off x="11100109" y="6306445"/>
            <a:ext cx="508000" cy="365125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en-US" altLang="zh-TW" dirty="0" smtClean="0"/>
              <a:t>2</a:t>
            </a:r>
            <a:endParaRPr lang="zh-CN" altLang="en-US" dirty="0"/>
          </a:p>
        </p:txBody>
      </p:sp>
      <p:sp>
        <p:nvSpPr>
          <p:cNvPr id="79" name="object 8">
            <a:extLst>
              <a:ext uri="{FF2B5EF4-FFF2-40B4-BE49-F238E27FC236}">
                <a16:creationId xmlns:a16="http://schemas.microsoft.com/office/drawing/2014/main" xmlns="" id="{92E553AA-2800-4BA6-8F0E-68E1B6CB5CB6}"/>
              </a:ext>
            </a:extLst>
          </p:cNvPr>
          <p:cNvSpPr txBox="1">
            <a:spLocks/>
          </p:cNvSpPr>
          <p:nvPr/>
        </p:nvSpPr>
        <p:spPr>
          <a:xfrm>
            <a:off x="1592228" y="386345"/>
            <a:ext cx="98319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規範架構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BA322-8B75-4AF4-B732-DFCFC6183B6D}"/>
              </a:ext>
            </a:extLst>
          </p:cNvPr>
          <p:cNvSpPr/>
          <p:nvPr/>
        </p:nvSpPr>
        <p:spPr>
          <a:xfrm>
            <a:off x="352386" y="3350093"/>
            <a:ext cx="337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禁止涉足不當場所及不當接觸</a:t>
            </a:r>
            <a:endParaRPr lang="zh-TW" altLang="en-US" sz="35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xmlns="" id="{22B106BE-0588-4DB9-90AD-0A3A4AA56BD2}"/>
              </a:ext>
            </a:extLst>
          </p:cNvPr>
          <p:cNvSpPr/>
          <p:nvPr/>
        </p:nvSpPr>
        <p:spPr>
          <a:xfrm>
            <a:off x="3846949" y="943219"/>
            <a:ext cx="4014667" cy="103583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與職務有利害關係</a:t>
            </a:r>
            <a:endParaRPr lang="zh-TW" altLang="en-US" sz="35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3" name="图片 7">
            <a:extLst>
              <a:ext uri="{FF2B5EF4-FFF2-40B4-BE49-F238E27FC236}">
                <a16:creationId xmlns:a16="http://schemas.microsoft.com/office/drawing/2014/main" xmlns="" id="{A96F2D7D-84AB-4F62-B556-84F1EEE22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453" y="297762"/>
            <a:ext cx="940239" cy="8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9" grpId="0" animBg="1"/>
      <p:bldP spid="40" grpId="0" animBg="1"/>
      <p:bldP spid="37" grpId="0" animBg="1"/>
      <p:bldP spid="38" grpId="0" animBg="1"/>
      <p:bldP spid="35" grpId="0" animBg="1"/>
      <p:bldP spid="36" grpId="0" animBg="1"/>
      <p:bldP spid="34" grpId="0" animBg="1"/>
      <p:bldP spid="31" grpId="0" animBg="1"/>
      <p:bldP spid="32" grpId="0" animBg="1"/>
      <p:bldP spid="29" grpId="0" animBg="1"/>
      <p:bldP spid="3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print"/>
          <a:srcRect b="9195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 smtClean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rgbClr val="84C035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59161" y="1759911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2000" b="1" dirty="0" smtClean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zh-CN" altLang="en-US" sz="2000" b="1" dirty="0">
              <a:solidFill>
                <a:srgbClr val="84C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en-US" altLang="zh-TW" dirty="0" smtClean="0"/>
              <a:t>3</a:t>
            </a:r>
            <a:endParaRPr lang="zh-CN" altLang="en-US" dirty="0"/>
          </a:p>
        </p:txBody>
      </p:sp>
      <p:cxnSp>
        <p:nvCxnSpPr>
          <p:cNvPr id="13" name="直接连接符 59">
            <a:extLst>
              <a:ext uri="{FF2B5EF4-FFF2-40B4-BE49-F238E27FC236}">
                <a16:creationId xmlns:a16="http://schemas.microsoft.com/office/drawing/2014/main" xmlns="" id="{558FDFA6-719C-4CEA-956B-0417D185536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844451" y="3236799"/>
            <a:ext cx="4134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59">
            <a:extLst>
              <a:ext uri="{FF2B5EF4-FFF2-40B4-BE49-F238E27FC236}">
                <a16:creationId xmlns:a16="http://schemas.microsoft.com/office/drawing/2014/main" xmlns="" id="{1B0AA6FC-9DC5-477F-87EF-0447C602B6E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844451" y="3236799"/>
            <a:ext cx="4134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63">
            <a:extLst>
              <a:ext uri="{FF2B5EF4-FFF2-40B4-BE49-F238E27FC236}">
                <a16:creationId xmlns:a16="http://schemas.microsoft.com/office/drawing/2014/main" xmlns="" id="{D6988143-6609-4947-B781-22CA97874D6E}"/>
              </a:ext>
            </a:extLst>
          </p:cNvPr>
          <p:cNvSpPr txBox="1"/>
          <p:nvPr/>
        </p:nvSpPr>
        <p:spPr>
          <a:xfrm>
            <a:off x="4844451" y="237474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名詞定義解析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61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06663464"/>
              </p:ext>
            </p:extLst>
          </p:nvPr>
        </p:nvGraphicFramePr>
        <p:xfrm>
          <a:off x="457200" y="2057399"/>
          <a:ext cx="10515601" cy="462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07560" y="1213935"/>
            <a:ext cx="8127158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與其職務有利害關係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點第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款</a:t>
            </a: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5423041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職務上利害關係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14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34128916"/>
              </p:ext>
            </p:extLst>
          </p:nvPr>
        </p:nvGraphicFramePr>
        <p:xfrm>
          <a:off x="976499" y="3010647"/>
          <a:ext cx="8718831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88240" y="1736352"/>
            <a:ext cx="7844771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正常社交禮俗標準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款</a:t>
            </a: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5423041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正常社交禮俗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15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063330881"/>
              </p:ext>
            </p:extLst>
          </p:nvPr>
        </p:nvGraphicFramePr>
        <p:xfrm>
          <a:off x="1343119" y="3260352"/>
          <a:ext cx="7772400" cy="333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86537" y="1727107"/>
            <a:ext cx="7129462" cy="100264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公務禮儀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款</a:t>
            </a: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5423041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公務禮儀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16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print"/>
          <a:srcRect b="9195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 smtClean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11500" b="1" dirty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11500" b="1" dirty="0">
              <a:solidFill>
                <a:srgbClr val="84C035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59161" y="1759911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2000" b="1" dirty="0" smtClean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zh-CN" altLang="en-US" sz="2000" b="1" dirty="0">
              <a:solidFill>
                <a:srgbClr val="84C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en-US" altLang="zh-TW" dirty="0" smtClean="0"/>
              <a:t>7</a:t>
            </a:r>
            <a:endParaRPr lang="zh-CN" altLang="en-US" dirty="0"/>
          </a:p>
        </p:txBody>
      </p:sp>
      <p:cxnSp>
        <p:nvCxnSpPr>
          <p:cNvPr id="13" name="直接连接符 59">
            <a:extLst>
              <a:ext uri="{FF2B5EF4-FFF2-40B4-BE49-F238E27FC236}">
                <a16:creationId xmlns:a16="http://schemas.microsoft.com/office/drawing/2014/main" xmlns="" id="{558FDFA6-719C-4CEA-956B-0417D185536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844451" y="3236799"/>
            <a:ext cx="4134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59">
            <a:extLst>
              <a:ext uri="{FF2B5EF4-FFF2-40B4-BE49-F238E27FC236}">
                <a16:creationId xmlns:a16="http://schemas.microsoft.com/office/drawing/2014/main" xmlns="" id="{1B0AA6FC-9DC5-477F-87EF-0447C602B6E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844451" y="3236799"/>
            <a:ext cx="4134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63">
            <a:extLst>
              <a:ext uri="{FF2B5EF4-FFF2-40B4-BE49-F238E27FC236}">
                <a16:creationId xmlns:a16="http://schemas.microsoft.com/office/drawing/2014/main" xmlns="" id="{D6988143-6609-4947-B781-22CA97874D6E}"/>
              </a:ext>
            </a:extLst>
          </p:cNvPr>
          <p:cNvSpPr txBox="1"/>
          <p:nvPr/>
        </p:nvSpPr>
        <p:spPr>
          <a:xfrm>
            <a:off x="4844451" y="2374744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案例探討及處置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6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12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不能涉足不當場所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00975984"/>
              </p:ext>
            </p:extLst>
          </p:nvPr>
        </p:nvGraphicFramePr>
        <p:xfrm>
          <a:off x="656570" y="2667186"/>
          <a:ext cx="10208653" cy="377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68313" y="1431271"/>
            <a:ext cx="7526244" cy="89506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涉足場所及接觸人員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18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12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不能涉足不當場所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68313" y="1431271"/>
            <a:ext cx="7526244" cy="89506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涉足場所及接觸人員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4" name="矩形 3"/>
          <p:cNvSpPr/>
          <p:nvPr/>
        </p:nvSpPr>
        <p:spPr>
          <a:xfrm>
            <a:off x="1367117" y="2870538"/>
            <a:ext cx="84357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（一）舞廳。 （二）酒家。 （三）酒吧。 （四）特種咖啡廳茶室。 （五）僱有女服務生陪侍之聯誼中心、俱樂部、夜總會、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KTV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等營業場所。 （六）有色情營業之按摩院、油壓中心、三溫暖、浴室泰國浴、理髮廳、理容院、休 閒坊、護膚中心等場所 （七）色情表演場所。 （八）妓女戶及暗娼賣淫場所。 （九）職業賭博場所及利用電動玩具賭博之場所。 </a:t>
            </a:r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19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灯片编号占位符 7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64" name="文本框 110">
            <a:extLst>
              <a:ext uri="{FF2B5EF4-FFF2-40B4-BE49-F238E27FC236}">
                <a16:creationId xmlns:a16="http://schemas.microsoft.com/office/drawing/2014/main" xmlns="" id="{66C8C2D7-5F7E-42D9-9EF3-89333E85195A}"/>
              </a:ext>
            </a:extLst>
          </p:cNvPr>
          <p:cNvSpPr txBox="1"/>
          <p:nvPr/>
        </p:nvSpPr>
        <p:spPr>
          <a:xfrm>
            <a:off x="2091853" y="360145"/>
            <a:ext cx="76068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課程大綱</a:t>
            </a:r>
            <a:endParaRPr lang="zh-CN" altLang="en-US" sz="4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8" name="图片 7">
            <a:extLst>
              <a:ext uri="{FF2B5EF4-FFF2-40B4-BE49-F238E27FC236}">
                <a16:creationId xmlns:a16="http://schemas.microsoft.com/office/drawing/2014/main" xmlns="" id="{040D64AF-0D4F-4B76-AC33-68C747BD6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453" y="297762"/>
            <a:ext cx="940239" cy="874267"/>
          </a:xfrm>
          <a:prstGeom prst="rect">
            <a:avLst/>
          </a:prstGeom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250669907"/>
              </p:ext>
            </p:extLst>
          </p:nvPr>
        </p:nvGraphicFramePr>
        <p:xfrm>
          <a:off x="187013" y="1023902"/>
          <a:ext cx="11816729" cy="630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</a:rPr>
              <a:t>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35684214"/>
              </p:ext>
            </p:extLst>
          </p:nvPr>
        </p:nvGraphicFramePr>
        <p:xfrm>
          <a:off x="268941" y="2852738"/>
          <a:ext cx="10851777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2065" y="1364037"/>
            <a:ext cx="7831324" cy="105643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請託關說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款、第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遭遇請託關說時該怎麼辦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遭遇請託關說時該怎麼辦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45313512"/>
              </p:ext>
            </p:extLst>
          </p:nvPr>
        </p:nvGraphicFramePr>
        <p:xfrm>
          <a:off x="727640" y="480726"/>
          <a:ext cx="10984748" cy="595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53789" y="4590403"/>
            <a:ext cx="4343400" cy="21236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其內容涉及本機關（構）或所屬機關（構）業務具體事項之決定、執行或不執行，且因該事項之決定、執行或不執行致有違法或不當而影響特定權利義務之虞</a:t>
            </a:r>
          </a:p>
        </p:txBody>
      </p:sp>
      <p:sp>
        <p:nvSpPr>
          <p:cNvPr id="8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395995244"/>
              </p:ext>
            </p:extLst>
          </p:nvPr>
        </p:nvGraphicFramePr>
        <p:xfrm>
          <a:off x="376517" y="2124635"/>
          <a:ext cx="11685495" cy="437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76517" y="1184352"/>
            <a:ext cx="7561262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受贈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財物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2614880"/>
              </p:ext>
            </p:extLst>
          </p:nvPr>
        </p:nvGraphicFramePr>
        <p:xfrm>
          <a:off x="696361" y="2299448"/>
          <a:ext cx="9883588" cy="391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67761" y="1425389"/>
            <a:ext cx="8144809" cy="84763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受贈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財物</a:t>
            </a:r>
            <a:r>
              <a:rPr lang="en-US" altLang="zh-TW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3500" b="1" dirty="0">
                <a:latin typeface="微軟正黑體" pitchFamily="34" charset="-120"/>
                <a:ea typeface="微軟正黑體" pitchFamily="34" charset="-120"/>
              </a:rPr>
              <a:t>、5、12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67761" y="1425389"/>
            <a:ext cx="8144809" cy="84763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受贈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財物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3500" b="1" dirty="0">
                <a:latin typeface="微軟正黑體" pitchFamily="34" charset="-120"/>
                <a:ea typeface="微軟正黑體" pitchFamily="34" charset="-120"/>
              </a:rPr>
              <a:t>、5、12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56773369"/>
              </p:ext>
            </p:extLst>
          </p:nvPr>
        </p:nvGraphicFramePr>
        <p:xfrm>
          <a:off x="600177" y="2541494"/>
          <a:ext cx="9458223" cy="331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右箭头 26">
            <a:extLst>
              <a:ext uri="{FF2B5EF4-FFF2-40B4-BE49-F238E27FC236}">
                <a16:creationId xmlns:a16="http://schemas.microsoft.com/office/drawing/2014/main" xmlns="" id="{E3892496-65EE-4103-94C4-EC9EF41C5106}"/>
              </a:ext>
            </a:extLst>
          </p:cNvPr>
          <p:cNvSpPr/>
          <p:nvPr/>
        </p:nvSpPr>
        <p:spPr>
          <a:xfrm rot="16200000" flipH="1">
            <a:off x="5182620" y="3051220"/>
            <a:ext cx="4388522" cy="1759939"/>
          </a:xfrm>
          <a:prstGeom prst="triangl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右箭头 26">
            <a:extLst>
              <a:ext uri="{FF2B5EF4-FFF2-40B4-BE49-F238E27FC236}">
                <a16:creationId xmlns:a16="http://schemas.microsoft.com/office/drawing/2014/main" xmlns="" id="{D38BACFF-FE2E-4CF1-858B-4D49EE95A8C2}"/>
              </a:ext>
            </a:extLst>
          </p:cNvPr>
          <p:cNvSpPr/>
          <p:nvPr/>
        </p:nvSpPr>
        <p:spPr>
          <a:xfrm rot="5400000">
            <a:off x="2864162" y="3051221"/>
            <a:ext cx="4388522" cy="1759939"/>
          </a:xfrm>
          <a:prstGeom prst="triangle">
            <a:avLst/>
          </a:prstGeom>
          <a:solidFill>
            <a:srgbClr val="2EBBB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8CFF72C3-4DA3-4C44-961E-0503F8D8C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6" r="2104"/>
          <a:stretch/>
        </p:blipFill>
        <p:spPr>
          <a:xfrm>
            <a:off x="5181091" y="2582887"/>
            <a:ext cx="2193655" cy="2539736"/>
          </a:xfrm>
          <a:prstGeom prst="rect">
            <a:avLst/>
          </a:prstGeom>
        </p:spPr>
      </p:pic>
      <p:sp>
        <p:nvSpPr>
          <p:cNvPr id="19" name="右箭头 26">
            <a:extLst>
              <a:ext uri="{FF2B5EF4-FFF2-40B4-BE49-F238E27FC236}">
                <a16:creationId xmlns:a16="http://schemas.microsoft.com/office/drawing/2014/main" xmlns="" id="{4F4A99C5-2714-4AC6-AAA1-2391547E8E74}"/>
              </a:ext>
            </a:extLst>
          </p:cNvPr>
          <p:cNvSpPr/>
          <p:nvPr/>
        </p:nvSpPr>
        <p:spPr>
          <a:xfrm rot="16200000" flipH="1">
            <a:off x="8511238" y="2266555"/>
            <a:ext cx="2820491" cy="3329267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右箭头 26">
            <a:extLst>
              <a:ext uri="{FF2B5EF4-FFF2-40B4-BE49-F238E27FC236}">
                <a16:creationId xmlns:a16="http://schemas.microsoft.com/office/drawing/2014/main" xmlns="" id="{6A53C2E4-FFEF-4354-878F-B4117FBF5097}"/>
              </a:ext>
            </a:extLst>
          </p:cNvPr>
          <p:cNvSpPr/>
          <p:nvPr/>
        </p:nvSpPr>
        <p:spPr>
          <a:xfrm rot="5400000">
            <a:off x="1048321" y="2211302"/>
            <a:ext cx="2820491" cy="3439773"/>
          </a:xfrm>
          <a:prstGeom prst="rect">
            <a:avLst/>
          </a:prstGeom>
          <a:solidFill>
            <a:srgbClr val="2EBBB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8EC1F5E-D818-4001-9A2E-204067B742EA}"/>
              </a:ext>
            </a:extLst>
          </p:cNvPr>
          <p:cNvSpPr/>
          <p:nvPr/>
        </p:nvSpPr>
        <p:spPr>
          <a:xfrm>
            <a:off x="7809467" y="3421868"/>
            <a:ext cx="33906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b="1" dirty="0">
                <a:solidFill>
                  <a:srgbClr val="545454"/>
                </a:solidFill>
                <a:latin typeface="arial" panose="020B0604020202020204" pitchFamily="34" charset="0"/>
              </a:rPr>
              <a:t>無</a:t>
            </a:r>
            <a:r>
              <a:rPr lang="zh-TW" altLang="en-US" sz="5000" b="1" dirty="0" smtClean="0">
                <a:solidFill>
                  <a:srgbClr val="545454"/>
                </a:solidFill>
                <a:latin typeface="arial" panose="020B0604020202020204" pitchFamily="34" charset="0"/>
              </a:rPr>
              <a:t>利害關系</a:t>
            </a:r>
            <a:endParaRPr lang="zh-TW" altLang="en-US" sz="5000" b="1" dirty="0">
              <a:solidFill>
                <a:srgbClr val="545454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8EC1F5E-D818-4001-9A2E-204067B742EA}"/>
              </a:ext>
            </a:extLst>
          </p:cNvPr>
          <p:cNvSpPr/>
          <p:nvPr/>
        </p:nvSpPr>
        <p:spPr>
          <a:xfrm>
            <a:off x="1354746" y="3471756"/>
            <a:ext cx="33906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b="1" dirty="0" smtClean="0">
                <a:solidFill>
                  <a:srgbClr val="545454"/>
                </a:solidFill>
                <a:latin typeface="arial" panose="020B0604020202020204" pitchFamily="34" charset="0"/>
              </a:rPr>
              <a:t>有利害關系</a:t>
            </a:r>
            <a:endParaRPr lang="zh-TW" altLang="en-US" sz="5000" b="1" dirty="0">
              <a:solidFill>
                <a:srgbClr val="545454"/>
              </a:solidFill>
              <a:latin typeface="arial" panose="020B0604020202020204" pitchFamily="34" charset="0"/>
            </a:endParaRPr>
          </a:p>
        </p:txBody>
      </p:sp>
      <p:sp>
        <p:nvSpPr>
          <p:cNvPr id="12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3127613"/>
              </p:ext>
            </p:extLst>
          </p:nvPr>
        </p:nvGraphicFramePr>
        <p:xfrm>
          <a:off x="443753" y="609501"/>
          <a:ext cx="11013141" cy="645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895847506"/>
              </p:ext>
            </p:extLst>
          </p:nvPr>
        </p:nvGraphicFramePr>
        <p:xfrm>
          <a:off x="443753" y="719666"/>
          <a:ext cx="10878671" cy="652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27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3333" r="10110" b="17647"/>
          <a:stretch/>
        </p:blipFill>
        <p:spPr bwMode="auto">
          <a:xfrm>
            <a:off x="699247" y="1420982"/>
            <a:ext cx="10031506" cy="4966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245744" y="6410655"/>
            <a:ext cx="633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參考來源：</a:t>
            </a:r>
            <a:r>
              <a:rPr lang="en-US" altLang="zh-TW" dirty="0" smtClean="0"/>
              <a:t>https</a:t>
            </a:r>
            <a:r>
              <a:rPr lang="en-US" altLang="zh-TW" dirty="0"/>
              <a:t>://www.youtube.com/watch?v=j81mBMfy2-A</a:t>
            </a:r>
            <a:endParaRPr lang="zh-TW" altLang="en-US" dirty="0"/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受贈財物應如何處理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37204842"/>
              </p:ext>
            </p:extLst>
          </p:nvPr>
        </p:nvGraphicFramePr>
        <p:xfrm>
          <a:off x="685800" y="2492375"/>
          <a:ext cx="8686800" cy="377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85800" y="1691014"/>
            <a:ext cx="7129463" cy="5762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受贈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財物</a:t>
            </a:r>
            <a:r>
              <a:rPr lang="en-US" altLang="zh-TW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zh-TW" altLang="zh-TW" sz="3500" b="1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29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print"/>
          <a:srcRect b="9195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9555" y="1939404"/>
            <a:ext cx="420528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rgbClr val="84C035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2167" y="1835664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endParaRPr lang="zh-CN" altLang="en-US" sz="2000" b="1" dirty="0">
              <a:solidFill>
                <a:srgbClr val="84C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303838" y="3324117"/>
            <a:ext cx="52629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4303838" y="246206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灯片编号占位符 6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950138942"/>
              </p:ext>
            </p:extLst>
          </p:nvPr>
        </p:nvGraphicFramePr>
        <p:xfrm>
          <a:off x="798750" y="2132808"/>
          <a:ext cx="7430851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09230" y="1268411"/>
            <a:ext cx="7129463" cy="5762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飲宴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應酬</a:t>
            </a:r>
            <a:r>
              <a:rPr lang="en-US" altLang="zh-TW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12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可以飲宴應酬嗎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09230" y="1268411"/>
            <a:ext cx="7129463" cy="5762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飲宴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應酬</a:t>
            </a:r>
            <a:r>
              <a:rPr lang="en-US" altLang="zh-TW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sp>
        <p:nvSpPr>
          <p:cNvPr id="12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可以飲宴應酬嗎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13053736"/>
              </p:ext>
            </p:extLst>
          </p:nvPr>
        </p:nvGraphicFramePr>
        <p:xfrm>
          <a:off x="318267" y="2116228"/>
          <a:ext cx="11111733" cy="412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12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可以飲宴應酬嗎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852756709"/>
              </p:ext>
            </p:extLst>
          </p:nvPr>
        </p:nvGraphicFramePr>
        <p:xfrm>
          <a:off x="136714" y="2017526"/>
          <a:ext cx="6533029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15101" y="1323697"/>
            <a:ext cx="6154642" cy="5762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TW" altLang="en-US" sz="3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飲宴</a:t>
            </a:r>
            <a:r>
              <a:rPr lang="zh-TW" altLang="en-US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應酬</a:t>
            </a:r>
            <a:r>
              <a:rPr lang="en-US" altLang="zh-TW" sz="3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本規範第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3500" b="1" dirty="0">
                <a:latin typeface="微軟正黑體" pitchFamily="34" charset="-120"/>
                <a:ea typeface="微軟正黑體" pitchFamily="34" charset="-120"/>
              </a:rPr>
              <a:t>、10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點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84396061"/>
              </p:ext>
            </p:extLst>
          </p:nvPr>
        </p:nvGraphicFramePr>
        <p:xfrm>
          <a:off x="6696634" y="766481"/>
          <a:ext cx="5710517" cy="58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909640285"/>
              </p:ext>
            </p:extLst>
          </p:nvPr>
        </p:nvGraphicFramePr>
        <p:xfrm>
          <a:off x="1075765" y="1111233"/>
          <a:ext cx="97162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可以飲宴應酬嗎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08344971"/>
              </p:ext>
            </p:extLst>
          </p:nvPr>
        </p:nvGraphicFramePr>
        <p:xfrm>
          <a:off x="470647" y="1205362"/>
          <a:ext cx="114434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可以飲宴應酬嗎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鐘點費、稿費有限制嗎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67761" y="1425389"/>
            <a:ext cx="8144809" cy="84763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規範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點</a:t>
            </a:r>
            <a:endParaRPr lang="zh-TW" altLang="en-US" sz="35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03251400"/>
              </p:ext>
            </p:extLst>
          </p:nvPr>
        </p:nvGraphicFramePr>
        <p:xfrm>
          <a:off x="600177" y="2312889"/>
          <a:ext cx="9458223" cy="331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print"/>
          <a:srcRect b="9195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 smtClean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TW" sz="11500" b="1" dirty="0" smtClean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11500" b="1" dirty="0">
              <a:solidFill>
                <a:srgbClr val="84C035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59161" y="1759911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2000" b="1" dirty="0" smtClean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zh-CN" altLang="en-US" sz="2000" b="1" dirty="0">
              <a:solidFill>
                <a:srgbClr val="84C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 smtClean="0"/>
              <a:t>36</a:t>
            </a:r>
            <a:endParaRPr lang="zh-CN" altLang="en-US" dirty="0"/>
          </a:p>
        </p:txBody>
      </p:sp>
      <p:cxnSp>
        <p:nvCxnSpPr>
          <p:cNvPr id="13" name="直接连接符 59">
            <a:extLst>
              <a:ext uri="{FF2B5EF4-FFF2-40B4-BE49-F238E27FC236}">
                <a16:creationId xmlns:a16="http://schemas.microsoft.com/office/drawing/2014/main" xmlns="" id="{558FDFA6-719C-4CEA-956B-0417D185536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844451" y="3236799"/>
            <a:ext cx="4134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59">
            <a:extLst>
              <a:ext uri="{FF2B5EF4-FFF2-40B4-BE49-F238E27FC236}">
                <a16:creationId xmlns:a16="http://schemas.microsoft.com/office/drawing/2014/main" xmlns="" id="{1B0AA6FC-9DC5-477F-87EF-0447C602B6E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844451" y="3236799"/>
            <a:ext cx="4134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63">
            <a:extLst>
              <a:ext uri="{FF2B5EF4-FFF2-40B4-BE49-F238E27FC236}">
                <a16:creationId xmlns:a16="http://schemas.microsoft.com/office/drawing/2014/main" xmlns="" id="{D6988143-6609-4947-B781-22CA97874D6E}"/>
              </a:ext>
            </a:extLst>
          </p:cNvPr>
          <p:cNvSpPr txBox="1"/>
          <p:nvPr/>
        </p:nvSpPr>
        <p:spPr>
          <a:xfrm>
            <a:off x="4844451" y="23747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判別標準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18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88910549"/>
              </p:ext>
            </p:extLst>
          </p:nvPr>
        </p:nvGraphicFramePr>
        <p:xfrm>
          <a:off x="940028" y="1323414"/>
          <a:ext cx="7772400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63529" r="13971" b="10785"/>
          <a:stretch/>
        </p:blipFill>
        <p:spPr bwMode="auto">
          <a:xfrm>
            <a:off x="820273" y="4558553"/>
            <a:ext cx="8710875" cy="196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賄賂與受贈之區別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 descr="未命名.bmp">
            <a:extLst>
              <a:ext uri="{FF2B5EF4-FFF2-40B4-BE49-F238E27FC236}">
                <a16:creationId xmlns:a16="http://schemas.microsoft.com/office/drawing/2014/main" xmlns="" id="{BA1EAE8D-5633-4AFB-B5DF-39B837337F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69" b="90248" l="3125" r="56836">
                        <a14:foregroundMark x1="37891" y1="34876" x2="49609" y2="31570"/>
                        <a14:foregroundMark x1="49609" y1="31570" x2="48242" y2="36198"/>
                        <a14:foregroundMark x1="38672" y1="28430" x2="51758" y2="28595"/>
                        <a14:foregroundMark x1="51758" y1="28595" x2="57031" y2="41322"/>
                        <a14:foregroundMark x1="57031" y1="41322" x2="52539" y2="46777"/>
                        <a14:foregroundMark x1="49219" y1="30579" x2="36523" y2="27769"/>
                        <a14:foregroundMark x1="36523" y1="27769" x2="36719" y2="33223"/>
                        <a14:foregroundMark x1="23242" y1="67438" x2="12891" y2="59174"/>
                        <a14:foregroundMark x1="12891" y1="59174" x2="25781" y2="65289"/>
                        <a14:foregroundMark x1="25781" y1="65289" x2="22852" y2="79835"/>
                        <a14:foregroundMark x1="22852" y1="79835" x2="31641" y2="89091"/>
                        <a14:foregroundMark x1="31641" y1="89091" x2="43359" y2="86281"/>
                        <a14:foregroundMark x1="43359" y1="86281" x2="38477" y2="73554"/>
                        <a14:foregroundMark x1="38477" y1="73554" x2="30469" y2="72893"/>
                        <a14:foregroundMark x1="5273" y1="65785" x2="5273" y2="65455"/>
                        <a14:foregroundMark x1="40234" y1="90413" x2="40234" y2="88099"/>
                        <a14:foregroundMark x1="10938" y1="78512" x2="3125" y2="67769"/>
                        <a14:foregroundMark x1="3125" y1="67769" x2="5859" y2="66446"/>
                      </a14:backgroundRemoval>
                    </a14:imgEffect>
                  </a14:imgLayer>
                </a14:imgProps>
              </a:ext>
            </a:extLst>
          </a:blip>
          <a:srcRect l="1328" t="25456" r="40029" b="5681"/>
          <a:stretch/>
        </p:blipFill>
        <p:spPr>
          <a:xfrm rot="395300">
            <a:off x="9448643" y="538335"/>
            <a:ext cx="2410289" cy="23417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37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391335" y="1273106"/>
            <a:ext cx="439350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22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賄賂罪及行賄罪</a:t>
            </a:r>
            <a:endParaRPr lang="en-US" altLang="zh-TW" sz="22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違背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職務受賄罪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項第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款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舉例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：海關緝私人員，收受紅包，故意不查辦走私菸酒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違背職務受賄罪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項第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款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舉例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：主管機關承辦人員核發許可文件或執照，因接受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飲宴招待，而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依法核准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違背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職務行賄罪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項）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舉例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：某食品工廠老闆給衛生單位人員不正利益，要求不要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告發食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安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違背職務行賄罪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（貪污治罪條例第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項）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舉例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：某建商合法申請建築執照，但為了避免被刁難，仍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給予專職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發放建築執照審查人員不正利益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: 圓角 2">
            <a:extLst>
              <a:ext uri="{FF2B5EF4-FFF2-40B4-BE49-F238E27FC236}">
                <a16:creationId xmlns="" xmlns:a16="http://schemas.microsoft.com/office/drawing/2014/main" id="{706F436A-3775-4168-93C1-73DC680D66EA}"/>
              </a:ext>
            </a:extLst>
          </p:cNvPr>
          <p:cNvSpPr/>
          <p:nvPr/>
        </p:nvSpPr>
        <p:spPr>
          <a:xfrm>
            <a:off x="105164" y="1388258"/>
            <a:ext cx="7286171" cy="50237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Box 15"/>
          <p:cNvSpPr txBox="1"/>
          <p:nvPr/>
        </p:nvSpPr>
        <p:spPr>
          <a:xfrm>
            <a:off x="1085971" y="1580624"/>
            <a:ext cx="6003061" cy="921461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貪污治罪條例第</a:t>
            </a: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條（犯罪主體）</a:t>
            </a:r>
            <a:endParaRPr lang="en-US" altLang="zh-TW" sz="24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公務員</a:t>
            </a:r>
            <a:r>
              <a:rPr lang="zh-TW" altLang="en-US" sz="2000" spc="-5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犯本條例之罪者，依本條例處斷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组合 68"/>
          <p:cNvGrpSpPr/>
          <p:nvPr/>
        </p:nvGrpSpPr>
        <p:grpSpPr>
          <a:xfrm>
            <a:off x="491742" y="2607941"/>
            <a:ext cx="534958" cy="530674"/>
            <a:chOff x="6409426" y="2394908"/>
            <a:chExt cx="962086" cy="962084"/>
          </a:xfrm>
          <a:solidFill>
            <a:schemeClr val="accent6"/>
          </a:solidFill>
        </p:grpSpPr>
        <p:sp>
          <p:nvSpPr>
            <p:cNvPr id="7" name="椭圆 69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599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21"/>
            <p:cNvSpPr txBox="1"/>
            <p:nvPr/>
          </p:nvSpPr>
          <p:spPr>
            <a:xfrm>
              <a:off x="6600496" y="2510335"/>
              <a:ext cx="546387" cy="717446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3" b="1" dirty="0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133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75"/>
          <p:cNvGrpSpPr/>
          <p:nvPr/>
        </p:nvGrpSpPr>
        <p:grpSpPr>
          <a:xfrm>
            <a:off x="546490" y="5490580"/>
            <a:ext cx="534958" cy="530674"/>
            <a:chOff x="6409426" y="4869160"/>
            <a:chExt cx="962086" cy="9620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椭圆 76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599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6595474" y="4996174"/>
              <a:ext cx="546387" cy="717446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TW" sz="2133" b="1" dirty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133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28"/>
          <p:cNvSpPr txBox="1"/>
          <p:nvPr/>
        </p:nvSpPr>
        <p:spPr>
          <a:xfrm>
            <a:off x="1061725" y="2577192"/>
            <a:ext cx="6496547" cy="2922008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刑法第</a:t>
            </a: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項（名詞定義）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稱公務員者，謂下列人員：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一、依法令服務於國家、地方自治團體所屬機關而具有法定 職務權限，以及其他依法令從事於公共事務，而具有法定 職務權限者。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身分公務員、授權公務員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二、受國家、地方自治團體所屬機關依法委託，從事與委託 機關權限有關之公共事務者。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委託公務員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1116474" y="5490580"/>
            <a:ext cx="5715708" cy="921461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貪污治罪條例第</a:t>
            </a: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條（共犯之適用）</a:t>
            </a:r>
          </a:p>
          <a:p>
            <a:pPr>
              <a:lnSpc>
                <a:spcPct val="130000"/>
              </a:lnSpc>
            </a:pP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與前條人員共犯本條例之罪者，亦依本條例處斷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组合 68"/>
          <p:cNvGrpSpPr/>
          <p:nvPr/>
        </p:nvGrpSpPr>
        <p:grpSpPr>
          <a:xfrm>
            <a:off x="510580" y="1609653"/>
            <a:ext cx="534958" cy="530674"/>
            <a:chOff x="6409426" y="2394908"/>
            <a:chExt cx="962086" cy="962084"/>
          </a:xfrm>
          <a:solidFill>
            <a:schemeClr val="accent6"/>
          </a:solidFill>
        </p:grpSpPr>
        <p:sp>
          <p:nvSpPr>
            <p:cNvPr id="16" name="椭圆 69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599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6600496" y="2510335"/>
              <a:ext cx="546387" cy="717446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3" b="1" dirty="0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133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7440663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貪污罪之主體是誰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72255" y="1077104"/>
            <a:ext cx="105080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Ｑ：涉犯貪污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治罪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條例有機會獲得緩刑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、緩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起訴嗎？</a:t>
            </a:r>
            <a:endParaRPr lang="zh-TW" altLang="en-US" sz="35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150" y="1910745"/>
            <a:ext cx="826380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Ｑ：貪污治罪條例非公務員也可能觸犯？</a:t>
            </a: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1914548">
            <a:off x="9292104" y="5766812"/>
            <a:ext cx="812464" cy="512862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589" tIns="40794" rIns="81589" bIns="40794" anchor="ctr"/>
          <a:lstStyle/>
          <a:p>
            <a:pPr algn="ctr"/>
            <a:endParaRPr lang="zh-CN" altLang="en-US" sz="1466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 rot="1914548">
            <a:off x="9533377" y="2985262"/>
            <a:ext cx="2493768" cy="2852114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589" tIns="40794" rIns="81589" bIns="40794" anchor="ctr"/>
          <a:lstStyle/>
          <a:p>
            <a:pPr algn="ctr"/>
            <a:endParaRPr lang="zh-CN" altLang="en-US" sz="1999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150" y="2726501"/>
            <a:ext cx="9151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年終廠商致贈機關同仁月曆、辦公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日誌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5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150" y="3567676"/>
            <a:ext cx="10075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公務員因生日，獲長官致贈蛋糕，可否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接受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5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2597" y="4420879"/>
            <a:ext cx="10665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機關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首長生日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，部屬合資贈送蛋糕，可否收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5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010" y="5198542"/>
            <a:ext cx="108449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廠商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舉辦全球研討會或國際商展，邀請公務員發表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論文或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參加，並支付機票及住宿費用，可否接受？</a:t>
            </a:r>
          </a:p>
        </p:txBody>
      </p:sp>
      <p:sp>
        <p:nvSpPr>
          <p:cNvPr id="12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39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82680" y="2754411"/>
            <a:ext cx="6544775" cy="182828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54416" marR="4607" indent="-342900">
              <a:lnSpc>
                <a:spcPts val="3600"/>
              </a:lnSpc>
              <a:spcBef>
                <a:spcPts val="91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目前國際上最重要的反貪腐規範。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416" marR="4607" indent="-342900">
              <a:lnSpc>
                <a:spcPts val="3600"/>
              </a:lnSpc>
              <a:spcBef>
                <a:spcPts val="91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貪腐是全球性的問題，也不再侷限於政府部門要推動廉能必須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結合公、私部門及民間社會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力量共同參與。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2560524" y="5687648"/>
            <a:ext cx="46065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33">
              <a:lnSpc>
                <a:spcPts val="1474"/>
              </a:lnSpc>
            </a:pPr>
            <a:fld id="{81D60167-4931-47E6-BA6A-407CBD079E47}" type="slidenum">
              <a:rPr spc="-5" dirty="0"/>
              <a:pPr marL="23033">
                <a:lnSpc>
                  <a:spcPts val="1474"/>
                </a:lnSpc>
              </a:pPr>
              <a:t>4</a:t>
            </a:fld>
            <a:endParaRPr spc="-5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CE6B2880-EDDC-4730-88AD-DE4227449745}"/>
              </a:ext>
            </a:extLst>
          </p:cNvPr>
          <p:cNvSpPr txBox="1">
            <a:spLocks/>
          </p:cNvSpPr>
          <p:nvPr/>
        </p:nvSpPr>
        <p:spPr>
          <a:xfrm>
            <a:off x="1592228" y="386345"/>
            <a:ext cx="98319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廉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能需要公私合力共同參與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9F362C22-84CC-45DF-A304-B47D99BB6A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98" b="-4963"/>
          <a:stretch/>
        </p:blipFill>
        <p:spPr>
          <a:xfrm rot="2298882">
            <a:off x="404897" y="2076802"/>
            <a:ext cx="3189845" cy="354312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40C40B8B-34D5-4529-9F8A-B97A82160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79">
            <a:off x="2933758" y="2648312"/>
            <a:ext cx="2035328" cy="203532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9546DA56-115D-4DA3-8987-98E58070FB20}"/>
              </a:ext>
            </a:extLst>
          </p:cNvPr>
          <p:cNvSpPr txBox="1"/>
          <p:nvPr/>
        </p:nvSpPr>
        <p:spPr>
          <a:xfrm rot="19647997">
            <a:off x="1117886" y="2833595"/>
            <a:ext cx="1803699" cy="76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dirty="0">
                <a:latin typeface="Blackadder ITC" panose="04020505051007020D02" pitchFamily="82" charset="0"/>
              </a:rPr>
              <a:t>United Nations </a:t>
            </a:r>
          </a:p>
          <a:p>
            <a:pPr>
              <a:lnSpc>
                <a:spcPts val="1700"/>
              </a:lnSpc>
            </a:pPr>
            <a:r>
              <a:rPr lang="en-US" altLang="zh-TW" dirty="0">
                <a:latin typeface="Blackadder ITC" panose="04020505051007020D02" pitchFamily="82" charset="0"/>
              </a:rPr>
              <a:t>Convention Against </a:t>
            </a:r>
          </a:p>
          <a:p>
            <a:pPr>
              <a:lnSpc>
                <a:spcPts val="1700"/>
              </a:lnSpc>
            </a:pPr>
            <a:r>
              <a:rPr lang="en-US" altLang="zh-TW" dirty="0">
                <a:latin typeface="Blackadder ITC" panose="04020505051007020D02" pitchFamily="82" charset="0"/>
              </a:rPr>
              <a:t>Corruption</a:t>
            </a:r>
            <a:endParaRPr lang="zh-TW" altLang="en-US" dirty="0">
              <a:latin typeface="Blackadder ITC" panose="04020505051007020D02" pitchFamily="82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9525759-FD34-437C-BF0B-A9C404C67165}"/>
              </a:ext>
            </a:extLst>
          </p:cNvPr>
          <p:cNvSpPr/>
          <p:nvPr/>
        </p:nvSpPr>
        <p:spPr>
          <a:xfrm rot="19546633">
            <a:off x="1662512" y="3361647"/>
            <a:ext cx="1681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Blackadder ITC" panose="04020505051007020D02" pitchFamily="82" charset="0"/>
              </a:rPr>
              <a:t>Corruption is an insidious plague that has a wide range of corrosive effects on societies. It undermines democracy and the rule of law</a:t>
            </a:r>
            <a:endParaRPr lang="zh-TW" altLang="en-US" sz="1200" dirty="0">
              <a:latin typeface="Blackadder ITC" panose="04020505051007020D02" pitchFamily="8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D123D33F-284F-4811-B66D-A97BAC8056C1}"/>
              </a:ext>
            </a:extLst>
          </p:cNvPr>
          <p:cNvSpPr/>
          <p:nvPr/>
        </p:nvSpPr>
        <p:spPr>
          <a:xfrm>
            <a:off x="4682680" y="2146889"/>
            <a:ext cx="6452177" cy="52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516" marR="4607" algn="ctr">
              <a:lnSpc>
                <a:spcPts val="3600"/>
              </a:lnSpc>
              <a:spcBef>
                <a:spcPts val="91"/>
              </a:spcBef>
              <a:tabLst>
                <a:tab pos="322458" algn="l"/>
              </a:tabLst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聯合國反貪腐公約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(UNCAC)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462A653A-713A-4821-A6DD-DC735DCDA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453" y="297762"/>
            <a:ext cx="940239" cy="874267"/>
          </a:xfrm>
          <a:prstGeom prst="rect">
            <a:avLst/>
          </a:prstGeom>
        </p:spPr>
      </p:pic>
      <p:sp>
        <p:nvSpPr>
          <p:cNvPr id="11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</a:rPr>
              <a:t>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50232" y="316469"/>
            <a:ext cx="874093" cy="874093"/>
          </a:xfrm>
          <a:custGeom>
            <a:avLst/>
            <a:gdLst/>
            <a:ahLst/>
            <a:cxnLst/>
            <a:rect l="l" t="t" r="r" b="b"/>
            <a:pathLst>
              <a:path w="963930" h="963930">
                <a:moveTo>
                  <a:pt x="963930" y="482346"/>
                </a:moveTo>
                <a:lnTo>
                  <a:pt x="961443" y="433103"/>
                </a:lnTo>
                <a:lnTo>
                  <a:pt x="954144" y="385266"/>
                </a:lnTo>
                <a:lnTo>
                  <a:pt x="942276" y="339079"/>
                </a:lnTo>
                <a:lnTo>
                  <a:pt x="926080" y="294786"/>
                </a:lnTo>
                <a:lnTo>
                  <a:pt x="905798" y="252632"/>
                </a:lnTo>
                <a:lnTo>
                  <a:pt x="881674" y="212861"/>
                </a:lnTo>
                <a:lnTo>
                  <a:pt x="853948" y="175717"/>
                </a:lnTo>
                <a:lnTo>
                  <a:pt x="822864" y="141446"/>
                </a:lnTo>
                <a:lnTo>
                  <a:pt x="788664" y="110291"/>
                </a:lnTo>
                <a:lnTo>
                  <a:pt x="751589" y="82496"/>
                </a:lnTo>
                <a:lnTo>
                  <a:pt x="711882" y="58308"/>
                </a:lnTo>
                <a:lnTo>
                  <a:pt x="669786" y="37969"/>
                </a:lnTo>
                <a:lnTo>
                  <a:pt x="625541" y="21724"/>
                </a:lnTo>
                <a:lnTo>
                  <a:pt x="579392" y="9818"/>
                </a:lnTo>
                <a:lnTo>
                  <a:pt x="531579" y="2495"/>
                </a:lnTo>
                <a:lnTo>
                  <a:pt x="482345" y="0"/>
                </a:lnTo>
                <a:lnTo>
                  <a:pt x="433103" y="2495"/>
                </a:lnTo>
                <a:lnTo>
                  <a:pt x="385266" y="9818"/>
                </a:lnTo>
                <a:lnTo>
                  <a:pt x="339079" y="21724"/>
                </a:lnTo>
                <a:lnTo>
                  <a:pt x="294786" y="37969"/>
                </a:lnTo>
                <a:lnTo>
                  <a:pt x="252632" y="58308"/>
                </a:lnTo>
                <a:lnTo>
                  <a:pt x="212861" y="82496"/>
                </a:lnTo>
                <a:lnTo>
                  <a:pt x="175717" y="110291"/>
                </a:lnTo>
                <a:lnTo>
                  <a:pt x="141446" y="141446"/>
                </a:lnTo>
                <a:lnTo>
                  <a:pt x="110291" y="175717"/>
                </a:lnTo>
                <a:lnTo>
                  <a:pt x="82496" y="212861"/>
                </a:lnTo>
                <a:lnTo>
                  <a:pt x="58308" y="252632"/>
                </a:lnTo>
                <a:lnTo>
                  <a:pt x="37969" y="294786"/>
                </a:lnTo>
                <a:lnTo>
                  <a:pt x="21724" y="339079"/>
                </a:lnTo>
                <a:lnTo>
                  <a:pt x="9818" y="385266"/>
                </a:lnTo>
                <a:lnTo>
                  <a:pt x="2495" y="433103"/>
                </a:lnTo>
                <a:lnTo>
                  <a:pt x="0" y="482346"/>
                </a:lnTo>
                <a:lnTo>
                  <a:pt x="2495" y="531579"/>
                </a:lnTo>
                <a:lnTo>
                  <a:pt x="9818" y="579392"/>
                </a:lnTo>
                <a:lnTo>
                  <a:pt x="21724" y="625541"/>
                </a:lnTo>
                <a:lnTo>
                  <a:pt x="37969" y="669786"/>
                </a:lnTo>
                <a:lnTo>
                  <a:pt x="58308" y="711882"/>
                </a:lnTo>
                <a:lnTo>
                  <a:pt x="82496" y="751589"/>
                </a:lnTo>
                <a:lnTo>
                  <a:pt x="110291" y="788664"/>
                </a:lnTo>
                <a:lnTo>
                  <a:pt x="141446" y="822864"/>
                </a:lnTo>
                <a:lnTo>
                  <a:pt x="175717" y="853948"/>
                </a:lnTo>
                <a:lnTo>
                  <a:pt x="212861" y="881674"/>
                </a:lnTo>
                <a:lnTo>
                  <a:pt x="252632" y="905798"/>
                </a:lnTo>
                <a:lnTo>
                  <a:pt x="294786" y="926080"/>
                </a:lnTo>
                <a:lnTo>
                  <a:pt x="339079" y="942276"/>
                </a:lnTo>
                <a:lnTo>
                  <a:pt x="385266" y="954144"/>
                </a:lnTo>
                <a:lnTo>
                  <a:pt x="433103" y="961443"/>
                </a:lnTo>
                <a:lnTo>
                  <a:pt x="482345" y="963930"/>
                </a:lnTo>
                <a:lnTo>
                  <a:pt x="531579" y="961443"/>
                </a:lnTo>
                <a:lnTo>
                  <a:pt x="579392" y="954144"/>
                </a:lnTo>
                <a:lnTo>
                  <a:pt x="625541" y="942276"/>
                </a:lnTo>
                <a:lnTo>
                  <a:pt x="669786" y="926080"/>
                </a:lnTo>
                <a:lnTo>
                  <a:pt x="711882" y="905798"/>
                </a:lnTo>
                <a:lnTo>
                  <a:pt x="751589" y="881674"/>
                </a:lnTo>
                <a:lnTo>
                  <a:pt x="788664" y="853948"/>
                </a:lnTo>
                <a:lnTo>
                  <a:pt x="822864" y="822864"/>
                </a:lnTo>
                <a:lnTo>
                  <a:pt x="853948" y="788664"/>
                </a:lnTo>
                <a:lnTo>
                  <a:pt x="881674" y="751589"/>
                </a:lnTo>
                <a:lnTo>
                  <a:pt x="905798" y="711882"/>
                </a:lnTo>
                <a:lnTo>
                  <a:pt x="926080" y="669786"/>
                </a:lnTo>
                <a:lnTo>
                  <a:pt x="942276" y="625541"/>
                </a:lnTo>
                <a:lnTo>
                  <a:pt x="954144" y="579392"/>
                </a:lnTo>
                <a:lnTo>
                  <a:pt x="961443" y="531579"/>
                </a:lnTo>
                <a:lnTo>
                  <a:pt x="963930" y="482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5720" y="439924"/>
            <a:ext cx="1921539" cy="6887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024042273"/>
              </p:ext>
            </p:extLst>
          </p:nvPr>
        </p:nvGraphicFramePr>
        <p:xfrm>
          <a:off x="1036814" y="5267014"/>
          <a:ext cx="9756051" cy="11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75581734"/>
              </p:ext>
            </p:extLst>
          </p:nvPr>
        </p:nvGraphicFramePr>
        <p:xfrm>
          <a:off x="753035" y="1317081"/>
          <a:ext cx="10071847" cy="380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40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2502659" y="558800"/>
            <a:ext cx="2323943" cy="2326696"/>
          </a:xfrm>
          <a:prstGeom prst="ellipse">
            <a:avLst/>
          </a:prstGeom>
          <a:solidFill>
            <a:srgbClr val="FFDD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792353" y="2886647"/>
            <a:ext cx="1046139" cy="520550"/>
            <a:chOff x="3112" y="1697"/>
            <a:chExt cx="1453" cy="723"/>
          </a:xfrm>
          <a:solidFill>
            <a:srgbClr val="95CF50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112" y="1697"/>
              <a:ext cx="826" cy="723"/>
            </a:xfrm>
            <a:custGeom>
              <a:avLst/>
              <a:gdLst>
                <a:gd name="T0" fmla="*/ 239 w 308"/>
                <a:gd name="T1" fmla="*/ 267 h 267"/>
                <a:gd name="T2" fmla="*/ 128 w 308"/>
                <a:gd name="T3" fmla="*/ 206 h 267"/>
                <a:gd name="T4" fmla="*/ 0 w 308"/>
                <a:gd name="T5" fmla="*/ 88 h 267"/>
                <a:gd name="T6" fmla="*/ 295 w 308"/>
                <a:gd name="T7" fmla="*/ 265 h 267"/>
                <a:gd name="T8" fmla="*/ 200 w 308"/>
                <a:gd name="T9" fmla="*/ 167 h 267"/>
                <a:gd name="T10" fmla="*/ 239 w 308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67">
                  <a:moveTo>
                    <a:pt x="239" y="267"/>
                  </a:moveTo>
                  <a:cubicBezTo>
                    <a:pt x="239" y="267"/>
                    <a:pt x="150" y="258"/>
                    <a:pt x="128" y="206"/>
                  </a:cubicBezTo>
                  <a:cubicBezTo>
                    <a:pt x="87" y="108"/>
                    <a:pt x="0" y="88"/>
                    <a:pt x="0" y="88"/>
                  </a:cubicBezTo>
                  <a:cubicBezTo>
                    <a:pt x="0" y="88"/>
                    <a:pt x="308" y="0"/>
                    <a:pt x="295" y="265"/>
                  </a:cubicBezTo>
                  <a:cubicBezTo>
                    <a:pt x="295" y="265"/>
                    <a:pt x="248" y="192"/>
                    <a:pt x="200" y="167"/>
                  </a:cubicBezTo>
                  <a:cubicBezTo>
                    <a:pt x="200" y="167"/>
                    <a:pt x="247" y="226"/>
                    <a:pt x="23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16" y="1827"/>
              <a:ext cx="649" cy="569"/>
            </a:xfrm>
            <a:custGeom>
              <a:avLst/>
              <a:gdLst>
                <a:gd name="T0" fmla="*/ 54 w 242"/>
                <a:gd name="T1" fmla="*/ 210 h 210"/>
                <a:gd name="T2" fmla="*/ 141 w 242"/>
                <a:gd name="T3" fmla="*/ 162 h 210"/>
                <a:gd name="T4" fmla="*/ 242 w 242"/>
                <a:gd name="T5" fmla="*/ 69 h 210"/>
                <a:gd name="T6" fmla="*/ 10 w 242"/>
                <a:gd name="T7" fmla="*/ 208 h 210"/>
                <a:gd name="T8" fmla="*/ 85 w 242"/>
                <a:gd name="T9" fmla="*/ 132 h 210"/>
                <a:gd name="T10" fmla="*/ 54 w 242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10">
                  <a:moveTo>
                    <a:pt x="54" y="210"/>
                  </a:moveTo>
                  <a:cubicBezTo>
                    <a:pt x="54" y="210"/>
                    <a:pt x="124" y="202"/>
                    <a:pt x="141" y="162"/>
                  </a:cubicBezTo>
                  <a:cubicBezTo>
                    <a:pt x="174" y="85"/>
                    <a:pt x="242" y="69"/>
                    <a:pt x="242" y="69"/>
                  </a:cubicBezTo>
                  <a:cubicBezTo>
                    <a:pt x="242" y="69"/>
                    <a:pt x="0" y="0"/>
                    <a:pt x="10" y="208"/>
                  </a:cubicBezTo>
                  <a:cubicBezTo>
                    <a:pt x="10" y="208"/>
                    <a:pt x="47" y="151"/>
                    <a:pt x="85" y="132"/>
                  </a:cubicBezTo>
                  <a:cubicBezTo>
                    <a:pt x="85" y="132"/>
                    <a:pt x="48" y="177"/>
                    <a:pt x="54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25" name="图片 1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249" b="11258"/>
          <a:stretch/>
        </p:blipFill>
        <p:spPr>
          <a:xfrm>
            <a:off x="0" y="1752600"/>
            <a:ext cx="5305582" cy="5105400"/>
          </a:xfrm>
          <a:custGeom>
            <a:avLst/>
            <a:gdLst>
              <a:gd name="connsiteX0" fmla="*/ 0 w 5305582"/>
              <a:gd name="connsiteY0" fmla="*/ 0 h 5105400"/>
              <a:gd name="connsiteX1" fmla="*/ 5305582 w 5305582"/>
              <a:gd name="connsiteY1" fmla="*/ 0 h 5105400"/>
              <a:gd name="connsiteX2" fmla="*/ 5305582 w 5305582"/>
              <a:gd name="connsiteY2" fmla="*/ 5105400 h 5105400"/>
              <a:gd name="connsiteX3" fmla="*/ 0 w 5305582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582" h="5105400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</p:spPr>
      </p:pic>
      <p:sp>
        <p:nvSpPr>
          <p:cNvPr id="113" name="任意多边形: 形状 112"/>
          <p:cNvSpPr>
            <a:spLocks/>
          </p:cNvSpPr>
          <p:nvPr/>
        </p:nvSpPr>
        <p:spPr bwMode="auto">
          <a:xfrm>
            <a:off x="0" y="439652"/>
            <a:ext cx="2015700" cy="812800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 flipH="1">
            <a:off x="4107822" y="1101910"/>
            <a:ext cx="2500880" cy="61589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5" name="任意多边形: 形状 114"/>
          <p:cNvSpPr>
            <a:spLocks/>
          </p:cNvSpPr>
          <p:nvPr/>
        </p:nvSpPr>
        <p:spPr bwMode="auto">
          <a:xfrm>
            <a:off x="10315423" y="289110"/>
            <a:ext cx="1876577" cy="81280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0" name="Freeform 104"/>
          <p:cNvSpPr>
            <a:spLocks/>
          </p:cNvSpPr>
          <p:nvPr/>
        </p:nvSpPr>
        <p:spPr bwMode="auto">
          <a:xfrm>
            <a:off x="3945146" y="5724687"/>
            <a:ext cx="2334097" cy="574823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5836820" y="3428860"/>
            <a:ext cx="52629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400" b="1" dirty="0">
                <a:solidFill>
                  <a:srgbClr val="86C737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簡報結束，敬請指教</a:t>
            </a:r>
            <a:endParaRPr lang="zh-CN" altLang="en-US" sz="4400" b="1" dirty="0">
              <a:solidFill>
                <a:srgbClr val="86C737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 smtClean="0"/>
              <a:t>41</a:t>
            </a:r>
            <a:endParaRPr lang="zh-CN" altLang="en-US" dirty="0"/>
          </a:p>
        </p:txBody>
      </p:sp>
      <p:pic>
        <p:nvPicPr>
          <p:cNvPr id="23" name="Picture 2" descr="台南市市徽">
            <a:extLst>
              <a:ext uri="{FF2B5EF4-FFF2-40B4-BE49-F238E27FC236}">
                <a16:creationId xmlns:a16="http://schemas.microsoft.com/office/drawing/2014/main" xmlns="" id="{9FA7DEA8-54CD-4CE7-8D1A-FF0093ACD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2411288" y="667804"/>
            <a:ext cx="2415314" cy="17087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882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3033">
              <a:lnSpc>
                <a:spcPts val="1474"/>
              </a:lnSpc>
            </a:pPr>
            <a:fld id="{81D60167-4931-47E6-BA6A-407CBD079E47}" type="slidenum">
              <a:rPr lang="en-US" altLang="zh-TW" spc="-5" smtClean="0"/>
              <a:pPr marL="23033">
                <a:lnSpc>
                  <a:spcPts val="1474"/>
                </a:lnSpc>
              </a:pPr>
              <a:t>5</a:t>
            </a:fld>
            <a:endParaRPr lang="en-US" altLang="zh-TW" spc="-5" dirty="0"/>
          </a:p>
        </p:txBody>
      </p:sp>
      <p:sp>
        <p:nvSpPr>
          <p:cNvPr id="5" name="標題 2">
            <a:extLst>
              <a:ext uri="{FF2B5EF4-FFF2-40B4-BE49-F238E27FC236}">
                <a16:creationId xmlns="" xmlns:a16="http://schemas.microsoft.com/office/drawing/2014/main" id="{FC52E415-1DA1-4039-AAF1-E4D1E15A4341}"/>
              </a:ext>
            </a:extLst>
          </p:cNvPr>
          <p:cNvSpPr txBox="1">
            <a:spLocks/>
          </p:cNvSpPr>
          <p:nvPr/>
        </p:nvSpPr>
        <p:spPr>
          <a:xfrm>
            <a:off x="1563428" y="401485"/>
            <a:ext cx="8061835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貪腐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造成民眾權益巨大損害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031" r="-2326" b="13250"/>
          <a:stretch/>
        </p:blipFill>
        <p:spPr bwMode="auto">
          <a:xfrm>
            <a:off x="817014" y="1581978"/>
            <a:ext cx="4926664" cy="50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3" r="4130" b="20274"/>
          <a:stretch/>
        </p:blipFill>
        <p:spPr bwMode="auto">
          <a:xfrm>
            <a:off x="6428062" y="1581193"/>
            <a:ext cx="4208930" cy="48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956C222-B7BA-4A93-A929-4A6E2D775208}"/>
              </a:ext>
            </a:extLst>
          </p:cNvPr>
          <p:cNvSpPr/>
          <p:nvPr/>
        </p:nvSpPr>
        <p:spPr>
          <a:xfrm>
            <a:off x="6051177" y="3428456"/>
            <a:ext cx="5661212" cy="9145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你送錢我放水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！</a:t>
            </a:r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lnSpc>
                <a:spcPts val="3800"/>
              </a:lnSpc>
            </a:pP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稽查員</a:t>
            </a:r>
            <a:r>
              <a:rPr lang="zh-TW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當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門神</a:t>
            </a:r>
            <a:r>
              <a:rPr lang="zh-TW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藥廠行賄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956C222-B7BA-4A93-A929-4A6E2D775208}"/>
              </a:ext>
            </a:extLst>
          </p:cNvPr>
          <p:cNvSpPr/>
          <p:nvPr/>
        </p:nvSpPr>
        <p:spPr>
          <a:xfrm>
            <a:off x="666778" y="3168026"/>
            <a:ext cx="5236478" cy="9145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</a:pPr>
            <a:r>
              <a:rPr lang="zh-TW" altLang="en-US" sz="2800" b="1" dirty="0" smtClean="0">
                <a:solidFill>
                  <a:srgbClr val="C00000"/>
                </a:solidFill>
              </a:rPr>
              <a:t>利用採購之便     期約廠商賄賂中飽私囊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!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3033">
              <a:lnSpc>
                <a:spcPts val="1474"/>
              </a:lnSpc>
            </a:pPr>
            <a:fld id="{81D60167-4931-47E6-BA6A-407CBD079E47}" type="slidenum">
              <a:rPr lang="en-US" altLang="zh-TW" spc="-5" smtClean="0"/>
              <a:pPr marL="23033">
                <a:lnSpc>
                  <a:spcPts val="1474"/>
                </a:lnSpc>
              </a:pPr>
              <a:t>6</a:t>
            </a:fld>
            <a:endParaRPr lang="en-US" altLang="zh-TW" spc="-5" dirty="0"/>
          </a:p>
        </p:txBody>
      </p:sp>
      <p:sp>
        <p:nvSpPr>
          <p:cNvPr id="5" name="object 8">
            <a:extLst>
              <a:ext uri="{FF2B5EF4-FFF2-40B4-BE49-F238E27FC236}">
                <a16:creationId xmlns="" xmlns:a16="http://schemas.microsoft.com/office/drawing/2014/main" id="{3F3ECC8A-0B2E-4AEF-8388-AFC5E2DF8C1B}"/>
              </a:ext>
            </a:extLst>
          </p:cNvPr>
          <p:cNvSpPr txBox="1">
            <a:spLocks/>
          </p:cNvSpPr>
          <p:nvPr/>
        </p:nvSpPr>
        <p:spPr>
          <a:xfrm>
            <a:off x="1592228" y="386345"/>
            <a:ext cx="756942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文化概念之轉型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16832" r="779" b="17212"/>
          <a:stretch/>
        </p:blipFill>
        <p:spPr bwMode="auto">
          <a:xfrm>
            <a:off x="8774130" y="919192"/>
            <a:ext cx="3287730" cy="56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37882" y="1551210"/>
            <a:ext cx="4023845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ISO 37001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ISO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國際標準組織於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年針對賄賂防制管理制度發布的國際標準，旨在協助企業預防、偵測和處理賄賂事件，並提供執行工作的指導方針。</a:t>
            </a:r>
          </a:p>
        </p:txBody>
      </p:sp>
      <p:sp>
        <p:nvSpPr>
          <p:cNvPr id="8" name="矩形 7"/>
          <p:cNvSpPr/>
          <p:nvPr/>
        </p:nvSpPr>
        <p:spPr>
          <a:xfrm>
            <a:off x="398535" y="4025977"/>
            <a:ext cx="4019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透過外部第三方的查核，證明企業組織的反賄賂政策和流程的有效性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 smtClean="0"/>
              <a:t>遵循反</a:t>
            </a:r>
            <a:r>
              <a:rPr lang="zh-TW" altLang="en-US" dirty="0"/>
              <a:t>賄賂</a:t>
            </a:r>
            <a:r>
              <a:rPr lang="zh-TW" altLang="en-US" dirty="0" smtClean="0"/>
              <a:t>法規等相關</a:t>
            </a:r>
            <a:r>
              <a:rPr lang="zh-TW" altLang="en-US" dirty="0"/>
              <a:t>規範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與利害關係人合作，管控整個組織和供應鏈中的風險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確保供應商、分包商和代理商致力於反賄賂的最佳做法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16614" r="4533"/>
          <a:stretch/>
        </p:blipFill>
        <p:spPr bwMode="auto">
          <a:xfrm>
            <a:off x="5167896" y="1014633"/>
            <a:ext cx="3589645" cy="55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/>
          <p:cNvSpPr>
            <a:spLocks/>
          </p:cNvSpPr>
          <p:nvPr/>
        </p:nvSpPr>
        <p:spPr bwMode="auto">
          <a:xfrm>
            <a:off x="0" y="439652"/>
            <a:ext cx="1681274" cy="677948"/>
          </a:xfrm>
          <a:custGeom>
            <a:avLst/>
            <a:gdLst>
              <a:gd name="connsiteX0" fmla="*/ 516285 w 2015700"/>
              <a:gd name="connsiteY0" fmla="*/ 0 h 812800"/>
              <a:gd name="connsiteX1" fmla="*/ 1098211 w 2015700"/>
              <a:gd name="connsiteY1" fmla="*/ 447255 h 812800"/>
              <a:gd name="connsiteX2" fmla="*/ 1391298 w 2015700"/>
              <a:gd name="connsiteY2" fmla="*/ 378447 h 812800"/>
              <a:gd name="connsiteX3" fmla="*/ 2015700 w 2015700"/>
              <a:gd name="connsiteY3" fmla="*/ 812800 h 812800"/>
              <a:gd name="connsiteX4" fmla="*/ 0 w 2015700"/>
              <a:gd name="connsiteY4" fmla="*/ 812800 h 812800"/>
              <a:gd name="connsiteX5" fmla="*/ 0 w 2015700"/>
              <a:gd name="connsiteY5" fmla="*/ 299726 h 812800"/>
              <a:gd name="connsiteX6" fmla="*/ 34842 w 2015700"/>
              <a:gd name="connsiteY6" fmla="*/ 244929 h 812800"/>
              <a:gd name="connsiteX7" fmla="*/ 516285 w 2015700"/>
              <a:gd name="connsiteY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700" h="8128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4" name="Freeform 104"/>
          <p:cNvSpPr>
            <a:spLocks/>
          </p:cNvSpPr>
          <p:nvPr/>
        </p:nvSpPr>
        <p:spPr bwMode="auto">
          <a:xfrm flipH="1">
            <a:off x="2414241" y="949328"/>
            <a:ext cx="1889597" cy="465355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10543092" y="289110"/>
            <a:ext cx="1648908" cy="714190"/>
          </a:xfrm>
          <a:custGeom>
            <a:avLst/>
            <a:gdLst>
              <a:gd name="connsiteX0" fmla="*/ 1800998 w 1876577"/>
              <a:gd name="connsiteY0" fmla="*/ 0 h 812800"/>
              <a:gd name="connsiteX1" fmla="*/ 1876577 w 1876577"/>
              <a:gd name="connsiteY1" fmla="*/ 6365 h 812800"/>
              <a:gd name="connsiteX2" fmla="*/ 1876577 w 1876577"/>
              <a:gd name="connsiteY2" fmla="*/ 812800 h 812800"/>
              <a:gd name="connsiteX3" fmla="*/ 0 w 1876577"/>
              <a:gd name="connsiteY3" fmla="*/ 812800 h 812800"/>
              <a:gd name="connsiteX4" fmla="*/ 539450 w 1876577"/>
              <a:gd name="connsiteY4" fmla="*/ 378447 h 812800"/>
              <a:gd name="connsiteX5" fmla="*/ 841032 w 1876577"/>
              <a:gd name="connsiteY5" fmla="*/ 468758 h 812800"/>
              <a:gd name="connsiteX6" fmla="*/ 1108633 w 1876577"/>
              <a:gd name="connsiteY6" fmla="*/ 391348 h 812800"/>
              <a:gd name="connsiteX7" fmla="*/ 1231814 w 1876577"/>
              <a:gd name="connsiteY7" fmla="*/ 408550 h 812800"/>
              <a:gd name="connsiteX8" fmla="*/ 1800998 w 1876577"/>
              <a:gd name="connsiteY8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577" h="812800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6409831" y="646205"/>
            <a:ext cx="2461696" cy="606247"/>
          </a:xfrm>
          <a:custGeom>
            <a:avLst/>
            <a:gdLst>
              <a:gd name="T0" fmla="*/ 777 w 777"/>
              <a:gd name="T1" fmla="*/ 189 h 189"/>
              <a:gd name="T2" fmla="*/ 630 w 777"/>
              <a:gd name="T3" fmla="*/ 88 h 189"/>
              <a:gd name="T4" fmla="*/ 561 w 777"/>
              <a:gd name="T5" fmla="*/ 104 h 189"/>
              <a:gd name="T6" fmla="*/ 424 w 777"/>
              <a:gd name="T7" fmla="*/ 0 h 189"/>
              <a:gd name="T8" fmla="*/ 290 w 777"/>
              <a:gd name="T9" fmla="*/ 95 h 189"/>
              <a:gd name="T10" fmla="*/ 261 w 777"/>
              <a:gd name="T11" fmla="*/ 91 h 189"/>
              <a:gd name="T12" fmla="*/ 198 w 777"/>
              <a:gd name="T13" fmla="*/ 109 h 189"/>
              <a:gd name="T14" fmla="*/ 127 w 777"/>
              <a:gd name="T15" fmla="*/ 88 h 189"/>
              <a:gd name="T16" fmla="*/ 0 w 777"/>
              <a:gd name="T17" fmla="*/ 189 h 189"/>
              <a:gd name="T18" fmla="*/ 777 w 777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89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print"/>
          <a:srcRect b="9195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</p:spPr>
      </p:pic>
      <p:sp>
        <p:nvSpPr>
          <p:cNvPr id="5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9555" y="1939404"/>
            <a:ext cx="420528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 smtClean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TW" sz="11500" b="1" dirty="0" smtClean="0">
                <a:solidFill>
                  <a:srgbClr val="84C035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1500" b="1" dirty="0">
              <a:solidFill>
                <a:srgbClr val="84C035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2167" y="1835664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2000" b="1" dirty="0" smtClean="0">
                <a:solidFill>
                  <a:srgbClr val="84C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zh-CN" altLang="en-US" sz="2000" b="1" dirty="0">
              <a:solidFill>
                <a:srgbClr val="84C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303838" y="3324117"/>
            <a:ext cx="52629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4303838" y="246206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規範原則及立法目的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灯片编号占位符 6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67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541972" y="407795"/>
            <a:ext cx="5423041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規範原則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98037517"/>
              </p:ext>
            </p:extLst>
          </p:nvPr>
        </p:nvGraphicFramePr>
        <p:xfrm>
          <a:off x="726142" y="1299491"/>
          <a:ext cx="10396272" cy="532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23E1898-7085-4C9A-9797-25905ACA8C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22" y="160875"/>
            <a:ext cx="1631635" cy="1654478"/>
          </a:xfrm>
          <a:prstGeom prst="rect">
            <a:avLst/>
          </a:prstGeom>
        </p:spPr>
      </p:pic>
      <p:sp>
        <p:nvSpPr>
          <p:cNvPr id="8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</a:rPr>
              <a:t>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標題 2">
            <a:extLst>
              <a:ext uri="{FF2B5EF4-FFF2-40B4-BE49-F238E27FC236}">
                <a16:creationId xmlns:a16="http://schemas.microsoft.com/office/drawing/2014/main" xmlns="" id="{F8F59589-406C-4665-B520-98859640AA8F}"/>
              </a:ext>
            </a:extLst>
          </p:cNvPr>
          <p:cNvSpPr txBox="1">
            <a:spLocks/>
          </p:cNvSpPr>
          <p:nvPr/>
        </p:nvSpPr>
        <p:spPr>
          <a:xfrm>
            <a:off x="1757124" y="380901"/>
            <a:ext cx="5423041" cy="703438"/>
          </a:xfrm>
        </p:spPr>
        <p:txBody>
          <a:bodyPr lIns="45720" tIns="91440" rIns="4572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立法目的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03325912"/>
              </p:ext>
            </p:extLst>
          </p:nvPr>
        </p:nvGraphicFramePr>
        <p:xfrm>
          <a:off x="387634" y="1250575"/>
          <a:ext cx="10961685" cy="540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灯片编号占位符 128"/>
          <p:cNvSpPr txBox="1">
            <a:spLocks/>
          </p:cNvSpPr>
          <p:nvPr/>
        </p:nvSpPr>
        <p:spPr>
          <a:xfrm>
            <a:off x="11099800" y="6272212"/>
            <a:ext cx="5080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</a:rPr>
              <a:t>9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Straight Connector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5144433"/>
  <p:tag name="MH_LIBRARY" val="GRAPHIC"/>
  <p:tag name="MH_ORDER" val="文本框 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</TotalTime>
  <Words>3513</Words>
  <Application>Microsoft Office PowerPoint</Application>
  <PresentationFormat>自訂</PresentationFormat>
  <Paragraphs>364</Paragraphs>
  <Slides>41</Slides>
  <Notes>37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user</cp:lastModifiedBy>
  <cp:revision>259</cp:revision>
  <dcterms:created xsi:type="dcterms:W3CDTF">2017-05-05T05:59:36Z</dcterms:created>
  <dcterms:modified xsi:type="dcterms:W3CDTF">2022-09-06T02:20:56Z</dcterms:modified>
</cp:coreProperties>
</file>