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7" r:id="rId2"/>
  </p:sldIdLst>
  <p:sldSz cx="30243463" cy="51206400"/>
  <p:notesSz cx="6807200" cy="9939338"/>
  <p:defaultTextStyle>
    <a:defPPr>
      <a:defRPr lang="en-US"/>
    </a:defPPr>
    <a:lvl1pPr marL="0" algn="l" defTabSz="1661671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1pPr>
    <a:lvl2pPr marL="1661671" algn="l" defTabSz="1661671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2pPr>
    <a:lvl3pPr marL="3323339" algn="l" defTabSz="1661671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3pPr>
    <a:lvl4pPr marL="4985010" algn="l" defTabSz="1661671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4pPr>
    <a:lvl5pPr marL="6646681" algn="l" defTabSz="1661671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5pPr>
    <a:lvl6pPr marL="8308353" algn="l" defTabSz="1661671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6pPr>
    <a:lvl7pPr marL="9970020" algn="l" defTabSz="1661671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7pPr>
    <a:lvl8pPr marL="11631691" algn="l" defTabSz="1661671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8pPr>
    <a:lvl9pPr marL="13293363" algn="l" defTabSz="1661671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2F"/>
    <a:srgbClr val="F983D2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 varScale="1">
        <p:scale>
          <a:sx n="15" d="100"/>
          <a:sy n="15" d="100"/>
        </p:scale>
        <p:origin x="-4356" y="-222"/>
      </p:cViewPr>
      <p:guideLst>
        <p:guide orient="horz" pos="16128"/>
        <p:guide pos="95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D6BD00B-13D3-44D3-995A-6760CAFE27D7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5"/>
            <a:ext cx="2949575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9" y="9440865"/>
            <a:ext cx="2949575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8742051-3518-46C0-B7E7-47BF1FE813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260" y="8380322"/>
            <a:ext cx="25706944" cy="17827412"/>
          </a:xfrm>
        </p:spPr>
        <p:txBody>
          <a:bodyPr anchor="b"/>
          <a:lstStyle>
            <a:lvl1pPr algn="ctr">
              <a:defRPr sz="229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33" y="26895216"/>
            <a:ext cx="22682597" cy="12363024"/>
          </a:xfrm>
        </p:spPr>
        <p:txBody>
          <a:bodyPr/>
          <a:lstStyle>
            <a:lvl1pPr marL="0" indent="0" algn="ctr">
              <a:buNone/>
              <a:defRPr sz="9100"/>
            </a:lvl1pPr>
            <a:lvl2pPr marL="1744754" indent="0" algn="ctr">
              <a:buNone/>
              <a:defRPr sz="7600"/>
            </a:lvl2pPr>
            <a:lvl3pPr marL="3489509" indent="0" algn="ctr">
              <a:buNone/>
              <a:defRPr sz="6900"/>
            </a:lvl3pPr>
            <a:lvl4pPr marL="5234263" indent="0" algn="ctr">
              <a:buNone/>
              <a:defRPr sz="6200"/>
            </a:lvl4pPr>
            <a:lvl5pPr marL="6979017" indent="0" algn="ctr">
              <a:buNone/>
              <a:defRPr sz="6200"/>
            </a:lvl5pPr>
            <a:lvl6pPr marL="8723771" indent="0" algn="ctr">
              <a:buNone/>
              <a:defRPr sz="6200"/>
            </a:lvl6pPr>
            <a:lvl7pPr marL="10468522" indent="0" algn="ctr">
              <a:buNone/>
              <a:defRPr sz="6200"/>
            </a:lvl7pPr>
            <a:lvl8pPr marL="12213276" indent="0" algn="ctr">
              <a:buNone/>
              <a:defRPr sz="6200"/>
            </a:lvl8pPr>
            <a:lvl9pPr marL="13958030" indent="0" algn="ctr">
              <a:buNone/>
              <a:defRPr sz="6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879-0B43-4D33-AF50-C9B3E97D8A66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F44-0F0D-44E3-8D0A-5216B72960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8159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879-0B43-4D33-AF50-C9B3E97D8A66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F44-0F0D-44E3-8D0A-5216B72960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6225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2987" y="2726268"/>
            <a:ext cx="6521247" cy="4339505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244" y="2726268"/>
            <a:ext cx="19185696" cy="43395056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879-0B43-4D33-AF50-C9B3E97D8A66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F44-0F0D-44E3-8D0A-5216B72960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6749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879-0B43-4D33-AF50-C9B3E97D8A66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F44-0F0D-44E3-8D0A-5216B72960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3976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494" y="12766062"/>
            <a:ext cx="26084987" cy="21300436"/>
          </a:xfrm>
        </p:spPr>
        <p:txBody>
          <a:bodyPr anchor="b"/>
          <a:lstStyle>
            <a:lvl1pPr>
              <a:defRPr sz="229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494" y="34268010"/>
            <a:ext cx="26084987" cy="11201396"/>
          </a:xfrm>
        </p:spPr>
        <p:txBody>
          <a:bodyPr/>
          <a:lstStyle>
            <a:lvl1pPr marL="0" indent="0">
              <a:buNone/>
              <a:defRPr sz="9100">
                <a:solidFill>
                  <a:schemeClr val="tx1"/>
                </a:solidFill>
              </a:defRPr>
            </a:lvl1pPr>
            <a:lvl2pPr marL="1744754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2pPr>
            <a:lvl3pPr marL="3489509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3pPr>
            <a:lvl4pPr marL="5234263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697901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872377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0468522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2213276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395803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879-0B43-4D33-AF50-C9B3E97D8A66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F44-0F0D-44E3-8D0A-5216B72960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6989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240" y="13631332"/>
            <a:ext cx="12853472" cy="3248999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0755" y="13631332"/>
            <a:ext cx="12853472" cy="3248999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879-0B43-4D33-AF50-C9B3E97D8A66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F44-0F0D-44E3-8D0A-5216B72960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9035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82" y="2726280"/>
            <a:ext cx="26084987" cy="989753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182" y="12552694"/>
            <a:ext cx="12794400" cy="6151876"/>
          </a:xfrm>
        </p:spPr>
        <p:txBody>
          <a:bodyPr anchor="b"/>
          <a:lstStyle>
            <a:lvl1pPr marL="0" indent="0">
              <a:buNone/>
              <a:defRPr sz="9100" b="1"/>
            </a:lvl1pPr>
            <a:lvl2pPr marL="1744754" indent="0">
              <a:buNone/>
              <a:defRPr sz="7600" b="1"/>
            </a:lvl2pPr>
            <a:lvl3pPr marL="3489509" indent="0">
              <a:buNone/>
              <a:defRPr sz="6900" b="1"/>
            </a:lvl3pPr>
            <a:lvl4pPr marL="5234263" indent="0">
              <a:buNone/>
              <a:defRPr sz="6200" b="1"/>
            </a:lvl4pPr>
            <a:lvl5pPr marL="6979017" indent="0">
              <a:buNone/>
              <a:defRPr sz="6200" b="1"/>
            </a:lvl5pPr>
            <a:lvl6pPr marL="8723771" indent="0">
              <a:buNone/>
              <a:defRPr sz="6200" b="1"/>
            </a:lvl6pPr>
            <a:lvl7pPr marL="10468522" indent="0">
              <a:buNone/>
              <a:defRPr sz="6200" b="1"/>
            </a:lvl7pPr>
            <a:lvl8pPr marL="12213276" indent="0">
              <a:buNone/>
              <a:defRPr sz="6200" b="1"/>
            </a:lvl8pPr>
            <a:lvl9pPr marL="13958030" indent="0">
              <a:buNone/>
              <a:defRPr sz="6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82" y="18704560"/>
            <a:ext cx="12794400" cy="2751159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10760" y="12552694"/>
            <a:ext cx="12857412" cy="6151876"/>
          </a:xfrm>
        </p:spPr>
        <p:txBody>
          <a:bodyPr anchor="b"/>
          <a:lstStyle>
            <a:lvl1pPr marL="0" indent="0">
              <a:buNone/>
              <a:defRPr sz="9100" b="1"/>
            </a:lvl1pPr>
            <a:lvl2pPr marL="1744754" indent="0">
              <a:buNone/>
              <a:defRPr sz="7600" b="1"/>
            </a:lvl2pPr>
            <a:lvl3pPr marL="3489509" indent="0">
              <a:buNone/>
              <a:defRPr sz="6900" b="1"/>
            </a:lvl3pPr>
            <a:lvl4pPr marL="5234263" indent="0">
              <a:buNone/>
              <a:defRPr sz="6200" b="1"/>
            </a:lvl4pPr>
            <a:lvl5pPr marL="6979017" indent="0">
              <a:buNone/>
              <a:defRPr sz="6200" b="1"/>
            </a:lvl5pPr>
            <a:lvl6pPr marL="8723771" indent="0">
              <a:buNone/>
              <a:defRPr sz="6200" b="1"/>
            </a:lvl6pPr>
            <a:lvl7pPr marL="10468522" indent="0">
              <a:buNone/>
              <a:defRPr sz="6200" b="1"/>
            </a:lvl7pPr>
            <a:lvl8pPr marL="12213276" indent="0">
              <a:buNone/>
              <a:defRPr sz="6200" b="1"/>
            </a:lvl8pPr>
            <a:lvl9pPr marL="13958030" indent="0">
              <a:buNone/>
              <a:defRPr sz="6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10760" y="18704560"/>
            <a:ext cx="12857412" cy="2751159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879-0B43-4D33-AF50-C9B3E97D8A66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F44-0F0D-44E3-8D0A-5216B72960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2708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879-0B43-4D33-AF50-C9B3E97D8A66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F44-0F0D-44E3-8D0A-5216B72960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3250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879-0B43-4D33-AF50-C9B3E97D8A66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F44-0F0D-44E3-8D0A-5216B72960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9613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9" y="3413760"/>
            <a:ext cx="9754304" cy="11948160"/>
          </a:xfrm>
        </p:spPr>
        <p:txBody>
          <a:bodyPr anchor="b"/>
          <a:lstStyle>
            <a:lvl1pPr>
              <a:defRPr sz="1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409" y="7372790"/>
            <a:ext cx="15310755" cy="36389732"/>
          </a:xfrm>
        </p:spPr>
        <p:txBody>
          <a:bodyPr/>
          <a:lstStyle>
            <a:lvl1pPr>
              <a:defRPr sz="12400"/>
            </a:lvl1pPr>
            <a:lvl2pPr>
              <a:defRPr sz="10500"/>
            </a:lvl2pPr>
            <a:lvl3pPr>
              <a:defRPr sz="91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9" y="15361920"/>
            <a:ext cx="9754304" cy="28459856"/>
          </a:xfrm>
        </p:spPr>
        <p:txBody>
          <a:bodyPr/>
          <a:lstStyle>
            <a:lvl1pPr marL="0" indent="0">
              <a:buNone/>
              <a:defRPr sz="6200"/>
            </a:lvl1pPr>
            <a:lvl2pPr marL="1744754" indent="0">
              <a:buNone/>
              <a:defRPr sz="5500"/>
            </a:lvl2pPr>
            <a:lvl3pPr marL="3489509" indent="0">
              <a:buNone/>
              <a:defRPr sz="4700"/>
            </a:lvl3pPr>
            <a:lvl4pPr marL="5234263" indent="0">
              <a:buNone/>
              <a:defRPr sz="4000"/>
            </a:lvl4pPr>
            <a:lvl5pPr marL="6979017" indent="0">
              <a:buNone/>
              <a:defRPr sz="4000"/>
            </a:lvl5pPr>
            <a:lvl6pPr marL="8723771" indent="0">
              <a:buNone/>
              <a:defRPr sz="4000"/>
            </a:lvl6pPr>
            <a:lvl7pPr marL="10468522" indent="0">
              <a:buNone/>
              <a:defRPr sz="4000"/>
            </a:lvl7pPr>
            <a:lvl8pPr marL="12213276" indent="0">
              <a:buNone/>
              <a:defRPr sz="4000"/>
            </a:lvl8pPr>
            <a:lvl9pPr marL="13958030" indent="0">
              <a:buNone/>
              <a:defRPr sz="4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879-0B43-4D33-AF50-C9B3E97D8A66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F44-0F0D-44E3-8D0A-5216B72960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074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9" y="3413760"/>
            <a:ext cx="9754304" cy="11948160"/>
          </a:xfrm>
        </p:spPr>
        <p:txBody>
          <a:bodyPr anchor="b"/>
          <a:lstStyle>
            <a:lvl1pPr>
              <a:defRPr sz="1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7409" y="7372790"/>
            <a:ext cx="15310755" cy="36389732"/>
          </a:xfrm>
        </p:spPr>
        <p:txBody>
          <a:bodyPr anchor="t"/>
          <a:lstStyle>
            <a:lvl1pPr marL="0" indent="0">
              <a:buNone/>
              <a:defRPr sz="12400"/>
            </a:lvl1pPr>
            <a:lvl2pPr marL="1744754" indent="0">
              <a:buNone/>
              <a:defRPr sz="10500"/>
            </a:lvl2pPr>
            <a:lvl3pPr marL="3489509" indent="0">
              <a:buNone/>
              <a:defRPr sz="9100"/>
            </a:lvl3pPr>
            <a:lvl4pPr marL="5234263" indent="0">
              <a:buNone/>
              <a:defRPr sz="7600"/>
            </a:lvl4pPr>
            <a:lvl5pPr marL="6979017" indent="0">
              <a:buNone/>
              <a:defRPr sz="7600"/>
            </a:lvl5pPr>
            <a:lvl6pPr marL="8723771" indent="0">
              <a:buNone/>
              <a:defRPr sz="7600"/>
            </a:lvl6pPr>
            <a:lvl7pPr marL="10468522" indent="0">
              <a:buNone/>
              <a:defRPr sz="7600"/>
            </a:lvl7pPr>
            <a:lvl8pPr marL="12213276" indent="0">
              <a:buNone/>
              <a:defRPr sz="7600"/>
            </a:lvl8pPr>
            <a:lvl9pPr marL="13958030" indent="0">
              <a:buNone/>
              <a:defRPr sz="7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9" y="15361920"/>
            <a:ext cx="9754304" cy="28459856"/>
          </a:xfrm>
        </p:spPr>
        <p:txBody>
          <a:bodyPr/>
          <a:lstStyle>
            <a:lvl1pPr marL="0" indent="0">
              <a:buNone/>
              <a:defRPr sz="6200"/>
            </a:lvl1pPr>
            <a:lvl2pPr marL="1744754" indent="0">
              <a:buNone/>
              <a:defRPr sz="5500"/>
            </a:lvl2pPr>
            <a:lvl3pPr marL="3489509" indent="0">
              <a:buNone/>
              <a:defRPr sz="4700"/>
            </a:lvl3pPr>
            <a:lvl4pPr marL="5234263" indent="0">
              <a:buNone/>
              <a:defRPr sz="4000"/>
            </a:lvl4pPr>
            <a:lvl5pPr marL="6979017" indent="0">
              <a:buNone/>
              <a:defRPr sz="4000"/>
            </a:lvl5pPr>
            <a:lvl6pPr marL="8723771" indent="0">
              <a:buNone/>
              <a:defRPr sz="4000"/>
            </a:lvl6pPr>
            <a:lvl7pPr marL="10468522" indent="0">
              <a:buNone/>
              <a:defRPr sz="4000"/>
            </a:lvl7pPr>
            <a:lvl8pPr marL="12213276" indent="0">
              <a:buNone/>
              <a:defRPr sz="4000"/>
            </a:lvl8pPr>
            <a:lvl9pPr marL="13958030" indent="0">
              <a:buNone/>
              <a:defRPr sz="4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B879-0B43-4D33-AF50-C9B3E97D8A66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F44-0F0D-44E3-8D0A-5216B72960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217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244" y="2726280"/>
            <a:ext cx="26084987" cy="9897536"/>
          </a:xfrm>
          <a:prstGeom prst="rect">
            <a:avLst/>
          </a:prstGeom>
        </p:spPr>
        <p:txBody>
          <a:bodyPr vert="horz" lIns="332336" tIns="166166" rIns="332336" bIns="166166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244" y="13631332"/>
            <a:ext cx="26084987" cy="32489992"/>
          </a:xfrm>
          <a:prstGeom prst="rect">
            <a:avLst/>
          </a:prstGeom>
        </p:spPr>
        <p:txBody>
          <a:bodyPr vert="horz" lIns="332336" tIns="166166" rIns="332336" bIns="166166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240" y="47460766"/>
            <a:ext cx="6804779" cy="2726268"/>
          </a:xfrm>
          <a:prstGeom prst="rect">
            <a:avLst/>
          </a:prstGeom>
        </p:spPr>
        <p:txBody>
          <a:bodyPr vert="horz" lIns="332336" tIns="166166" rIns="332336" bIns="166166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EB879-0B43-4D33-AF50-C9B3E97D8A66}" type="datetimeFigureOut">
              <a:rPr lang="zh-TW" altLang="en-US" smtClean="0"/>
              <a:pPr/>
              <a:t>2021/3/11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8153" y="47460766"/>
            <a:ext cx="10207169" cy="2726268"/>
          </a:xfrm>
          <a:prstGeom prst="rect">
            <a:avLst/>
          </a:prstGeom>
        </p:spPr>
        <p:txBody>
          <a:bodyPr vert="horz" lIns="332336" tIns="166166" rIns="332336" bIns="166166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9447" y="47460766"/>
            <a:ext cx="6804779" cy="2726268"/>
          </a:xfrm>
          <a:prstGeom prst="rect">
            <a:avLst/>
          </a:prstGeom>
        </p:spPr>
        <p:txBody>
          <a:bodyPr vert="horz" lIns="332336" tIns="166166" rIns="332336" bIns="166166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77F44-0F0D-44E3-8D0A-5216B72960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3766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489509" rtl="0" eaLnBrk="1" latinLnBrk="0" hangingPunct="1">
        <a:lnSpc>
          <a:spcPct val="90000"/>
        </a:lnSpc>
        <a:spcBef>
          <a:spcPct val="0"/>
        </a:spcBef>
        <a:buNone/>
        <a:defRPr sz="16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2379" indent="-872379" algn="l" defTabSz="3489509" rtl="0" eaLnBrk="1" latinLnBrk="0" hangingPunct="1">
        <a:lnSpc>
          <a:spcPct val="90000"/>
        </a:lnSpc>
        <a:spcBef>
          <a:spcPts val="3817"/>
        </a:spcBef>
        <a:buFont typeface="Arial" panose="020B0604020202020204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1pPr>
      <a:lvl2pPr marL="2617133" indent="-872379" algn="l" defTabSz="3489509" rtl="0" eaLnBrk="1" latinLnBrk="0" hangingPunct="1">
        <a:lnSpc>
          <a:spcPct val="90000"/>
        </a:lnSpc>
        <a:spcBef>
          <a:spcPts val="1909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4361887" indent="-872379" algn="l" defTabSz="3489509" rtl="0" eaLnBrk="1" latinLnBrk="0" hangingPunct="1">
        <a:lnSpc>
          <a:spcPct val="90000"/>
        </a:lnSpc>
        <a:spcBef>
          <a:spcPts val="1909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6106642" indent="-872379" algn="l" defTabSz="3489509" rtl="0" eaLnBrk="1" latinLnBrk="0" hangingPunct="1">
        <a:lnSpc>
          <a:spcPct val="90000"/>
        </a:lnSpc>
        <a:spcBef>
          <a:spcPts val="1909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851396" indent="-872379" algn="l" defTabSz="3489509" rtl="0" eaLnBrk="1" latinLnBrk="0" hangingPunct="1">
        <a:lnSpc>
          <a:spcPct val="90000"/>
        </a:lnSpc>
        <a:spcBef>
          <a:spcPts val="1909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9596147" indent="-872379" algn="l" defTabSz="3489509" rtl="0" eaLnBrk="1" latinLnBrk="0" hangingPunct="1">
        <a:lnSpc>
          <a:spcPct val="90000"/>
        </a:lnSpc>
        <a:spcBef>
          <a:spcPts val="1909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1340901" indent="-872379" algn="l" defTabSz="3489509" rtl="0" eaLnBrk="1" latinLnBrk="0" hangingPunct="1">
        <a:lnSpc>
          <a:spcPct val="90000"/>
        </a:lnSpc>
        <a:spcBef>
          <a:spcPts val="1909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3085655" indent="-872379" algn="l" defTabSz="3489509" rtl="0" eaLnBrk="1" latinLnBrk="0" hangingPunct="1">
        <a:lnSpc>
          <a:spcPct val="90000"/>
        </a:lnSpc>
        <a:spcBef>
          <a:spcPts val="1909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4830409" indent="-872379" algn="l" defTabSz="3489509" rtl="0" eaLnBrk="1" latinLnBrk="0" hangingPunct="1">
        <a:lnSpc>
          <a:spcPct val="90000"/>
        </a:lnSpc>
        <a:spcBef>
          <a:spcPts val="1909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89509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4754" algn="l" defTabSz="3489509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89509" algn="l" defTabSz="3489509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34263" algn="l" defTabSz="3489509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79017" algn="l" defTabSz="3489509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23771" algn="l" defTabSz="3489509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68522" algn="l" defTabSz="3489509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3276" algn="l" defTabSz="3489509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58030" algn="l" defTabSz="3489509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sv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52" y="38350734"/>
            <a:ext cx="8229600" cy="826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圖片 121">
            <a:extLst>
              <a:ext uri="{FF2B5EF4-FFF2-40B4-BE49-F238E27FC236}">
                <a16:creationId xmlns:a16="http://schemas.microsoft.com/office/drawing/2014/main" xmlns="" id="{D347FA1E-1887-4B66-96F7-FF16A6CD7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955" b="90960" l="9957" r="89177">
                        <a14:foregroundMark x1="28571" y1="5650" x2="29870" y2="6215"/>
                        <a14:foregroundMark x1="77056" y1="3955" x2="77056" y2="3955"/>
                        <a14:foregroundMark x1="89610" y1="20339" x2="89610" y2="20339"/>
                        <a14:foregroundMark x1="64935" y1="90960" x2="64935" y2="909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288466">
            <a:off x="1844513" y="15062114"/>
            <a:ext cx="13276286" cy="12044716"/>
          </a:xfrm>
          <a:prstGeom prst="rect">
            <a:avLst/>
          </a:prstGeom>
        </p:spPr>
      </p:pic>
      <p:pic>
        <p:nvPicPr>
          <p:cNvPr id="121" name="圖片 120">
            <a:extLst>
              <a:ext uri="{FF2B5EF4-FFF2-40B4-BE49-F238E27FC236}">
                <a16:creationId xmlns:a16="http://schemas.microsoft.com/office/drawing/2014/main" xmlns="" id="{2D701961-1507-447E-AEA9-A1439156A7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955" b="90960" l="9957" r="89177">
                        <a14:foregroundMark x1="28571" y1="5650" x2="29870" y2="6215"/>
                        <a14:foregroundMark x1="77056" y1="3955" x2="77056" y2="3955"/>
                        <a14:foregroundMark x1="89610" y1="20339" x2="89610" y2="20339"/>
                        <a14:foregroundMark x1="64935" y1="90960" x2="64935" y2="909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40127" flipH="1">
            <a:off x="11049039" y="9993414"/>
            <a:ext cx="19525807" cy="17714500"/>
          </a:xfrm>
          <a:prstGeom prst="rect">
            <a:avLst/>
          </a:prstGeom>
        </p:spPr>
      </p:pic>
      <p:sp>
        <p:nvSpPr>
          <p:cNvPr id="160" name="文字方塊 159">
            <a:extLst>
              <a:ext uri="{FF2B5EF4-FFF2-40B4-BE49-F238E27FC236}">
                <a16:creationId xmlns:a16="http://schemas.microsoft.com/office/drawing/2014/main" xmlns="" id="{F639CC08-BBBB-4AFF-B5F5-397323163865}"/>
              </a:ext>
            </a:extLst>
          </p:cNvPr>
          <p:cNvSpPr txBox="1"/>
          <p:nvPr/>
        </p:nvSpPr>
        <p:spPr>
          <a:xfrm>
            <a:off x="0" y="541986"/>
            <a:ext cx="30243463" cy="2797790"/>
          </a:xfrm>
          <a:prstGeom prst="rect">
            <a:avLst/>
          </a:prstGeom>
          <a:noFill/>
        </p:spPr>
        <p:txBody>
          <a:bodyPr wrap="square" lIns="332336" tIns="166166" rIns="332336" bIns="166166" rtlCol="0">
            <a:spAutoFit/>
          </a:bodyPr>
          <a:lstStyle/>
          <a:p>
            <a:pPr algn="ctr"/>
            <a:r>
              <a:rPr lang="zh-TW" altLang="en-US" sz="16000" b="1" dirty="0">
                <a:solidFill>
                  <a:srgbClr val="7030A0"/>
                </a:solidFill>
                <a:latin typeface="S2G Moon font" panose="02000609000000000000" pitchFamily="49" charset="-128"/>
                <a:ea typeface="S2G Moon font" panose="02000609000000000000" pitchFamily="49" charset="-128"/>
              </a:rPr>
              <a:t>下營區捐發票贈</a:t>
            </a:r>
            <a:r>
              <a:rPr lang="zh-TW" altLang="en-US" sz="16000" b="1" dirty="0" smtClean="0">
                <a:solidFill>
                  <a:srgbClr val="7030A0"/>
                </a:solidFill>
                <a:latin typeface="S2G Moon font" panose="02000609000000000000" pitchFamily="49" charset="-128"/>
                <a:ea typeface="S2G Moon font" panose="02000609000000000000" pitchFamily="49" charset="-128"/>
              </a:rPr>
              <a:t>樹苗公益</a:t>
            </a:r>
            <a:r>
              <a:rPr lang="zh-TW" altLang="en-US" sz="16000" b="1" dirty="0">
                <a:solidFill>
                  <a:srgbClr val="7030A0"/>
                </a:solidFill>
                <a:latin typeface="S2G Moon font" panose="02000609000000000000" pitchFamily="49" charset="-128"/>
                <a:ea typeface="S2G Moon font" panose="02000609000000000000" pitchFamily="49" charset="-128"/>
              </a:rPr>
              <a:t>活動</a:t>
            </a:r>
          </a:p>
        </p:txBody>
      </p:sp>
      <p:sp>
        <p:nvSpPr>
          <p:cNvPr id="162" name="文字方塊 161">
            <a:extLst>
              <a:ext uri="{FF2B5EF4-FFF2-40B4-BE49-F238E27FC236}">
                <a16:creationId xmlns:a16="http://schemas.microsoft.com/office/drawing/2014/main" xmlns="" id="{94FF3C1F-8B7C-48FE-A589-2E4FE5F9C1B2}"/>
              </a:ext>
            </a:extLst>
          </p:cNvPr>
          <p:cNvSpPr txBox="1"/>
          <p:nvPr/>
        </p:nvSpPr>
        <p:spPr>
          <a:xfrm>
            <a:off x="1708527" y="3265714"/>
            <a:ext cx="27353529" cy="15724406"/>
          </a:xfrm>
          <a:prstGeom prst="rect">
            <a:avLst/>
          </a:prstGeom>
          <a:noFill/>
        </p:spPr>
        <p:txBody>
          <a:bodyPr wrap="square" lIns="332336" tIns="166166" rIns="332336" bIns="166166" rtlCol="0">
            <a:spAutoFit/>
          </a:bodyPr>
          <a:lstStyle/>
          <a:p>
            <a:pPr>
              <a:lnSpc>
                <a:spcPts val="20000"/>
              </a:lnSpc>
              <a:buFont typeface="Wingdings" pitchFamily="2" charset="2"/>
              <a:buChar char="n"/>
            </a:pPr>
            <a:r>
              <a:rPr lang="zh-TW" altLang="en-US" sz="12000" dirty="0" smtClean="0">
                <a:latin typeface="微軟正黑體" pitchFamily="34" charset="-120"/>
                <a:ea typeface="微軟正黑體" pitchFamily="34" charset="-120"/>
              </a:rPr>
              <a:t>活動時間</a:t>
            </a:r>
            <a:r>
              <a:rPr lang="en-US" altLang="zh-TW" sz="12000" dirty="0" smtClean="0">
                <a:latin typeface="微軟正黑體" pitchFamily="34" charset="-120"/>
                <a:ea typeface="微軟正黑體" pitchFamily="34" charset="-120"/>
              </a:rPr>
              <a:t>:110</a:t>
            </a:r>
            <a:r>
              <a:rPr lang="zh-TW" altLang="en-US" sz="120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20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20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2000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120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1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0" dirty="0" smtClean="0">
                <a:latin typeface="微軟正黑體" pitchFamily="34" charset="-120"/>
                <a:ea typeface="微軟正黑體" pitchFamily="34" charset="-120"/>
              </a:rPr>
              <a:t>星期五</a:t>
            </a:r>
            <a:r>
              <a:rPr lang="en-US" altLang="zh-TW" sz="1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2000" dirty="0" smtClean="0">
                <a:latin typeface="微軟正黑體" pitchFamily="34" charset="-120"/>
                <a:ea typeface="微軟正黑體" pitchFamily="34" charset="-120"/>
              </a:rPr>
              <a:t>上午</a:t>
            </a:r>
            <a:r>
              <a:rPr lang="en-US" altLang="zh-TW" sz="120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12000" dirty="0" smtClean="0">
                <a:latin typeface="微軟正黑體" pitchFamily="34" charset="-120"/>
                <a:ea typeface="微軟正黑體" pitchFamily="34" charset="-120"/>
              </a:rPr>
              <a:t>點整</a:t>
            </a:r>
            <a:r>
              <a:rPr lang="en-US" altLang="zh-TW" sz="12000" dirty="0" smtClean="0"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12000" dirty="0" smtClean="0">
                <a:latin typeface="微軟正黑體" pitchFamily="34" charset="-120"/>
                <a:ea typeface="微軟正黑體" pitchFamily="34" charset="-120"/>
              </a:rPr>
              <a:t>贈完為止</a:t>
            </a:r>
            <a:endParaRPr lang="en-US" altLang="zh-TW" sz="12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0000"/>
              </a:lnSpc>
              <a:buFont typeface="Wingdings" pitchFamily="2" charset="2"/>
              <a:buChar char="n"/>
            </a:pPr>
            <a:r>
              <a:rPr lang="zh-TW" altLang="en-US" sz="12000" dirty="0" smtClean="0">
                <a:latin typeface="微軟正黑體" pitchFamily="34" charset="-120"/>
                <a:ea typeface="微軟正黑體" pitchFamily="34" charset="-120"/>
              </a:rPr>
              <a:t>兌換</a:t>
            </a:r>
            <a:r>
              <a:rPr lang="zh-TW" altLang="en-US" sz="12000" dirty="0">
                <a:latin typeface="微軟正黑體" pitchFamily="34" charset="-120"/>
                <a:ea typeface="微軟正黑體" pitchFamily="34" charset="-120"/>
              </a:rPr>
              <a:t>方法</a:t>
            </a:r>
            <a:r>
              <a:rPr lang="en-US" altLang="zh-TW" sz="120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2000" dirty="0" smtClean="0">
                <a:latin typeface="微軟正黑體" pitchFamily="34" charset="-120"/>
                <a:ea typeface="微軟正黑體" pitchFamily="34" charset="-120"/>
              </a:rPr>
              <a:t>持</a:t>
            </a:r>
            <a:r>
              <a:rPr lang="en-US" altLang="zh-TW" sz="12000" dirty="0" smtClean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120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2000" dirty="0">
                <a:latin typeface="微軟正黑體" pitchFamily="34" charset="-120"/>
                <a:ea typeface="微軟正黑體" pitchFamily="34" charset="-120"/>
              </a:rPr>
              <a:t>1-3</a:t>
            </a:r>
            <a:r>
              <a:rPr lang="zh-TW" altLang="en-US" sz="12000" dirty="0">
                <a:latin typeface="微軟正黑體" pitchFamily="34" charset="-120"/>
                <a:ea typeface="微軟正黑體" pitchFamily="34" charset="-120"/>
              </a:rPr>
              <a:t>月發票</a:t>
            </a:r>
            <a:r>
              <a:rPr lang="en-US" altLang="zh-TW" sz="12000" spc="109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2000" dirty="0" smtClean="0">
                <a:latin typeface="微軟正黑體" pitchFamily="34" charset="-120"/>
                <a:ea typeface="微軟正黑體" pitchFamily="34" charset="-120"/>
              </a:rPr>
              <a:t>張換七里香、茉莉、福木樹苗</a:t>
            </a:r>
            <a:r>
              <a:rPr lang="zh-TW" altLang="en-US" sz="12000" dirty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sz="12000" dirty="0" smtClean="0">
                <a:latin typeface="微軟正黑體" pitchFamily="34" charset="-120"/>
                <a:ea typeface="微軟正黑體" pitchFamily="34" charset="-120"/>
              </a:rPr>
              <a:t>株 </a:t>
            </a:r>
            <a:r>
              <a:rPr lang="en-US" altLang="zh-TW" sz="1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0" dirty="0" smtClean="0">
                <a:latin typeface="微軟正黑體" pitchFamily="34" charset="-120"/>
                <a:ea typeface="微軟正黑體" pitchFamily="34" charset="-120"/>
              </a:rPr>
              <a:t>一人限</a:t>
            </a:r>
            <a:r>
              <a:rPr lang="en-US" altLang="zh-TW" sz="120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2000" dirty="0" smtClean="0">
                <a:latin typeface="微軟正黑體" pitchFamily="34" charset="-120"/>
                <a:ea typeface="微軟正黑體" pitchFamily="34" charset="-120"/>
              </a:rPr>
              <a:t>株</a:t>
            </a:r>
            <a:r>
              <a:rPr lang="en-US" altLang="zh-TW" sz="120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lnSpc>
                <a:spcPts val="20000"/>
              </a:lnSpc>
            </a:pPr>
            <a:r>
              <a:rPr lang="en-US" altLang="zh-TW" sz="1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0" dirty="0" smtClean="0">
                <a:latin typeface="微軟正黑體" pitchFamily="34" charset="-120"/>
                <a:ea typeface="微軟正黑體" pitchFamily="34" charset="-120"/>
              </a:rPr>
              <a:t>共</a:t>
            </a:r>
            <a:r>
              <a:rPr lang="en-US" altLang="zh-TW" sz="12000" dirty="0" smtClean="0">
                <a:latin typeface="微軟正黑體" pitchFamily="34" charset="-120"/>
                <a:ea typeface="微軟正黑體" pitchFamily="34" charset="-120"/>
              </a:rPr>
              <a:t>700</a:t>
            </a:r>
            <a:r>
              <a:rPr lang="zh-TW" altLang="en-US" sz="12000" dirty="0" smtClean="0">
                <a:latin typeface="微軟正黑體" pitchFamily="34" charset="-120"/>
                <a:ea typeface="微軟正黑體" pitchFamily="34" charset="-120"/>
              </a:rPr>
              <a:t>株</a:t>
            </a:r>
            <a:r>
              <a:rPr lang="zh-TW" altLang="en-US" sz="12000" dirty="0">
                <a:latin typeface="微軟正黑體" pitchFamily="34" charset="-120"/>
                <a:ea typeface="微軟正黑體" pitchFamily="34" charset="-120"/>
              </a:rPr>
              <a:t>，換完為止</a:t>
            </a:r>
            <a:r>
              <a:rPr lang="en-US" altLang="zh-TW" sz="120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lnSpc>
                <a:spcPts val="20000"/>
              </a:lnSpc>
              <a:buFont typeface="Wingdings" pitchFamily="2" charset="2"/>
              <a:buChar char="n"/>
            </a:pPr>
            <a:r>
              <a:rPr lang="zh-TW" altLang="en-US" sz="12000" dirty="0" smtClean="0"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sz="12000" dirty="0">
                <a:latin typeface="微軟正黑體" pitchFamily="34" charset="-120"/>
                <a:ea typeface="微軟正黑體" pitchFamily="34" charset="-120"/>
              </a:rPr>
              <a:t>自備環保袋領取</a:t>
            </a:r>
            <a:r>
              <a:rPr lang="zh-TW" altLang="en-US" sz="12000" dirty="0" smtClean="0">
                <a:latin typeface="微軟正黑體" pitchFamily="34" charset="-120"/>
                <a:ea typeface="微軟正黑體" pitchFamily="34" charset="-120"/>
              </a:rPr>
              <a:t>樹苗</a:t>
            </a:r>
            <a:r>
              <a:rPr lang="en-US" altLang="zh-TW" sz="1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0" dirty="0" smtClean="0">
                <a:latin typeface="微軟正黑體" pitchFamily="34" charset="-120"/>
                <a:ea typeface="微軟正黑體" pitchFamily="34" charset="-120"/>
              </a:rPr>
              <a:t>配戴口罩</a:t>
            </a:r>
            <a:r>
              <a:rPr lang="en-US" altLang="zh-TW" sz="1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1DF0A363-F3B0-4D7B-BBCB-F1165E0878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0836" y="20314444"/>
            <a:ext cx="23412848" cy="3102940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2C0647C-5AA3-4BFF-89CC-19E0C4917A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3287" y="36308292"/>
            <a:ext cx="1441614" cy="241224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500C6DC7-8075-464E-A124-BAF272C125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8817" y="37861420"/>
            <a:ext cx="1441614" cy="241224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F6F848E7-C2AC-404D-9B79-B6BD73A64C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25632" y="34922760"/>
            <a:ext cx="1441614" cy="241224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DE9C9B44-AB76-49E9-9F45-D228D386AD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57182">
            <a:off x="12050885" y="39478128"/>
            <a:ext cx="1441614" cy="241224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615AEF04-7B93-478B-B8E6-5333BDF48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0164" y="25600412"/>
            <a:ext cx="1441614" cy="241224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8B5CC5FE-467A-49C1-9F65-8DD1B09760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55636">
            <a:off x="11447660" y="32576212"/>
            <a:ext cx="1441614" cy="241224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2B53C3C3-DF7A-4486-B5E7-09877FEF70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49155">
            <a:off x="13872628" y="24426604"/>
            <a:ext cx="1441614" cy="241224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F252AC99-DF6A-48E9-9607-9BCC6888A3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9171531" y="36809864"/>
            <a:ext cx="1441614" cy="241224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46C29380-5098-4B5D-8808-A1B401F5AE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39215">
            <a:off x="7666286" y="36419096"/>
            <a:ext cx="1441614" cy="2412248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E6C988F0-E5CE-45D8-AACF-218DEAB364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33943">
            <a:off x="5695711" y="33078752"/>
            <a:ext cx="1830640" cy="189962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20E8D854-615E-4FC7-B61F-1FC81E81CE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5103" y="35300888"/>
            <a:ext cx="1441614" cy="241224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8BAE74B8-DE91-4501-828A-1511464107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0961925" y="37116612"/>
            <a:ext cx="1441614" cy="2412248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D145899E-FD38-427B-A29F-876EA41B31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90791" flipH="1">
            <a:off x="16265721" y="38935424"/>
            <a:ext cx="1441614" cy="241224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55AEEAC1-9110-4F73-B6F1-49B1F1A46D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2656021" y="36215288"/>
            <a:ext cx="1441614" cy="2412248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C4EB5E14-8370-4175-B421-9CC8CF2FCF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51693" flipH="1">
            <a:off x="24851608" y="35300888"/>
            <a:ext cx="1441614" cy="2412248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D647D99A-5D5D-465D-BCEA-FAFEFF5775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86049" flipH="1">
            <a:off x="22402089" y="33019536"/>
            <a:ext cx="1441614" cy="2412248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3AA90256-60A2-492A-B7F1-4EC39C88FA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51693" flipH="1">
            <a:off x="20351039" y="32894460"/>
            <a:ext cx="1441614" cy="2412248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C1A32A2C-8DC0-4039-B3BB-127BEC1E7E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866022" flipH="1">
            <a:off x="24184874" y="32060696"/>
            <a:ext cx="1830640" cy="1899625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06E9C3B3-2272-4CA3-B659-C9AC0C0F1E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51693" flipH="1">
            <a:off x="18064739" y="34057988"/>
            <a:ext cx="1441614" cy="2412248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521AD48D-50F1-4098-A424-2A921A21C5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76111" y="31093360"/>
            <a:ext cx="1441614" cy="2412248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xmlns="" id="{3E2600FF-A383-4F51-B681-F74EC8A072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78541">
            <a:off x="9160548" y="27337688"/>
            <a:ext cx="1441614" cy="2412248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66076A57-588F-463B-8A6A-C42B0D695F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4239" y="27571864"/>
            <a:ext cx="1441614" cy="2412248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xmlns="" id="{354D7B4C-ACDA-438E-94BF-59199C77B0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55636">
            <a:off x="10103009" y="32063816"/>
            <a:ext cx="1441614" cy="2412248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xmlns="" id="{704F6865-97CC-4662-9A48-64F9D4D828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55636">
            <a:off x="13066476" y="35222228"/>
            <a:ext cx="1441614" cy="2412248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xmlns="" id="{50565BFC-FDAD-4843-ABF8-FA527C8A4A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51693" flipH="1">
            <a:off x="16265721" y="31628032"/>
            <a:ext cx="1441614" cy="2412248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xmlns="" id="{84BC4D7E-EAA9-4869-8AA7-8128BC9184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51693" flipH="1">
            <a:off x="17410198" y="28603840"/>
            <a:ext cx="1441614" cy="2412248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xmlns="" id="{65AE6253-7F1D-4D45-B74A-73C66A009D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51693" flipH="1">
            <a:off x="18564047" y="26518056"/>
            <a:ext cx="1441614" cy="2412248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xmlns="" id="{CA21DF15-C250-4C33-80F1-310120960C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86990" flipH="1">
            <a:off x="19346723" y="31535208"/>
            <a:ext cx="1830640" cy="1899625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xmlns="" id="{F5A5037E-1230-4469-844A-725D36D07E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86990" flipH="1">
            <a:off x="15336569" y="30295639"/>
            <a:ext cx="1830640" cy="1899625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xmlns="" id="{456EB655-DA78-45FB-B8DB-832583276B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86990" flipH="1">
            <a:off x="16347063" y="35550928"/>
            <a:ext cx="1830640" cy="1899625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xmlns="" id="{804A3318-F12E-405B-B430-F56707C4B8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71356" y="24050368"/>
            <a:ext cx="1441614" cy="2412248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xmlns="" id="{4EF6EBE6-42D6-46CE-96FA-1278541BF7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51693" flipH="1">
            <a:off x="14775156" y="25524068"/>
            <a:ext cx="1441614" cy="2412248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xmlns="" id="{82BABA39-E06F-44E0-A4BD-7A1BF79259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51693" flipH="1">
            <a:off x="19338573" y="23134168"/>
            <a:ext cx="1441614" cy="2412248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xmlns="" id="{A7C19CA3-7C3D-4641-AE96-2376E26C4E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63289" flipH="1">
            <a:off x="14146921" y="21768400"/>
            <a:ext cx="1441614" cy="2412248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xmlns="" id="{85BFA1BD-A071-4E77-9ADC-6092E3132C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39215">
            <a:off x="3677580" y="33195904"/>
            <a:ext cx="1441614" cy="2412248"/>
          </a:xfrm>
          <a:prstGeom prst="rect">
            <a:avLst/>
          </a:prstGeom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xmlns="" id="{5F791371-9F07-4223-91A7-5CA48F154B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39215">
            <a:off x="6496155" y="34403436"/>
            <a:ext cx="1441614" cy="2412248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xmlns="" id="{B3B84798-299B-4373-B80A-2B5A596622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39215">
            <a:off x="5516175" y="36282028"/>
            <a:ext cx="1441614" cy="2412248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xmlns="" id="{A0022E30-7B3F-47FF-B455-8629CBAC47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7962413" y="38102392"/>
            <a:ext cx="1441614" cy="2412248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xmlns="" id="{F43866F8-CDBD-41E6-B860-8B2D1566AA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018107" y="38214730"/>
            <a:ext cx="1235408" cy="2067204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xmlns="" id="{B7C87518-C48F-4B3B-AE82-FA6425B3DC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86990" flipH="1">
            <a:off x="14419721" y="32832524"/>
            <a:ext cx="1830640" cy="1899625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xmlns="" id="{D84B51CA-296B-464C-834E-A3F902C94B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86990" flipH="1">
            <a:off x="14806080" y="37486144"/>
            <a:ext cx="1830640" cy="1899625"/>
          </a:xfrm>
          <a:prstGeom prst="rect">
            <a:avLst/>
          </a:prstGeom>
        </p:spPr>
      </p:pic>
      <p:pic>
        <p:nvPicPr>
          <p:cNvPr id="46" name="圖片 45">
            <a:extLst>
              <a:ext uri="{FF2B5EF4-FFF2-40B4-BE49-F238E27FC236}">
                <a16:creationId xmlns:a16="http://schemas.microsoft.com/office/drawing/2014/main" xmlns="" id="{E2E7E3EA-C186-4F4D-A65F-EDFD626487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86990" flipH="1">
            <a:off x="22414312" y="31502792"/>
            <a:ext cx="1830640" cy="1899625"/>
          </a:xfrm>
          <a:prstGeom prst="rect">
            <a:avLst/>
          </a:prstGeom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xmlns="" id="{CA08EA87-4EC7-4EFB-A611-1658D549D0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86990" flipH="1">
            <a:off x="19144060" y="24727356"/>
            <a:ext cx="1830640" cy="1899625"/>
          </a:xfrm>
          <a:prstGeom prst="rect">
            <a:avLst/>
          </a:prstGeom>
        </p:spPr>
      </p:pic>
      <p:pic>
        <p:nvPicPr>
          <p:cNvPr id="48" name="圖片 47">
            <a:extLst>
              <a:ext uri="{FF2B5EF4-FFF2-40B4-BE49-F238E27FC236}">
                <a16:creationId xmlns:a16="http://schemas.microsoft.com/office/drawing/2014/main" xmlns="" id="{C66D2FDB-0D05-4176-B9B4-E1C0E7AB13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86990" flipH="1">
            <a:off x="16459762" y="27925048"/>
            <a:ext cx="1830640" cy="1899625"/>
          </a:xfrm>
          <a:prstGeom prst="rect">
            <a:avLst/>
          </a:prstGeom>
        </p:spPr>
      </p:pic>
      <p:pic>
        <p:nvPicPr>
          <p:cNvPr id="49" name="圖片 48">
            <a:extLst>
              <a:ext uri="{FF2B5EF4-FFF2-40B4-BE49-F238E27FC236}">
                <a16:creationId xmlns:a16="http://schemas.microsoft.com/office/drawing/2014/main" xmlns="" id="{341EBA47-4CB6-4379-9C64-3680683719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86990" flipH="1">
            <a:off x="16791624" y="30218552"/>
            <a:ext cx="1830640" cy="1899625"/>
          </a:xfrm>
          <a:prstGeom prst="rect">
            <a:avLst/>
          </a:prstGeom>
        </p:spPr>
      </p:pic>
      <p:pic>
        <p:nvPicPr>
          <p:cNvPr id="50" name="圖片 49">
            <a:extLst>
              <a:ext uri="{FF2B5EF4-FFF2-40B4-BE49-F238E27FC236}">
                <a16:creationId xmlns:a16="http://schemas.microsoft.com/office/drawing/2014/main" xmlns="" id="{B7F8E7D9-3D7F-4C48-AFDC-C7AAA4A969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57381" flipH="1">
            <a:off x="15436454" y="27860392"/>
            <a:ext cx="1441614" cy="2412248"/>
          </a:xfrm>
          <a:prstGeom prst="rect">
            <a:avLst/>
          </a:prstGeom>
        </p:spPr>
      </p:pic>
      <p:pic>
        <p:nvPicPr>
          <p:cNvPr id="51" name="圖片 50">
            <a:extLst>
              <a:ext uri="{FF2B5EF4-FFF2-40B4-BE49-F238E27FC236}">
                <a16:creationId xmlns:a16="http://schemas.microsoft.com/office/drawing/2014/main" xmlns="" id="{68E998A0-47E9-4397-9C4C-B0BB4908BC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1270" flipH="1">
            <a:off x="18003507" y="24596244"/>
            <a:ext cx="1441614" cy="2412248"/>
          </a:xfrm>
          <a:prstGeom prst="rect">
            <a:avLst/>
          </a:prstGeom>
        </p:spPr>
      </p:pic>
      <p:pic>
        <p:nvPicPr>
          <p:cNvPr id="52" name="圖片 51">
            <a:extLst>
              <a:ext uri="{FF2B5EF4-FFF2-40B4-BE49-F238E27FC236}">
                <a16:creationId xmlns:a16="http://schemas.microsoft.com/office/drawing/2014/main" xmlns="" id="{09644320-A0FA-41EA-8ADF-F916D38D73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02010">
            <a:off x="17359147" y="26386840"/>
            <a:ext cx="1441614" cy="2412248"/>
          </a:xfrm>
          <a:prstGeom prst="rect">
            <a:avLst/>
          </a:prstGeom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xmlns="" id="{CC322BDE-4682-466D-93A5-E4A13AEE63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9442" y="29080528"/>
            <a:ext cx="1441614" cy="2412248"/>
          </a:xfrm>
          <a:prstGeom prst="rect">
            <a:avLst/>
          </a:prstGeom>
        </p:spPr>
      </p:pic>
      <p:pic>
        <p:nvPicPr>
          <p:cNvPr id="54" name="圖片 53">
            <a:extLst>
              <a:ext uri="{FF2B5EF4-FFF2-40B4-BE49-F238E27FC236}">
                <a16:creationId xmlns:a16="http://schemas.microsoft.com/office/drawing/2014/main" xmlns="" id="{7ACC2857-8695-46E5-8F66-387BB137A6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86990" flipH="1">
            <a:off x="15693998" y="34272990"/>
            <a:ext cx="1091276" cy="1132397"/>
          </a:xfrm>
          <a:prstGeom prst="rect">
            <a:avLst/>
          </a:prstGeom>
        </p:spPr>
      </p:pic>
      <p:pic>
        <p:nvPicPr>
          <p:cNvPr id="55" name="圖片 54">
            <a:extLst>
              <a:ext uri="{FF2B5EF4-FFF2-40B4-BE49-F238E27FC236}">
                <a16:creationId xmlns:a16="http://schemas.microsoft.com/office/drawing/2014/main" xmlns="" id="{4CE18816-EDEC-4EAE-BAFA-EDDBCA186C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86990" flipH="1">
            <a:off x="19579072" y="21803326"/>
            <a:ext cx="1201180" cy="1246445"/>
          </a:xfrm>
          <a:prstGeom prst="rect">
            <a:avLst/>
          </a:prstGeom>
        </p:spPr>
      </p:pic>
      <p:pic>
        <p:nvPicPr>
          <p:cNvPr id="57" name="圖片 56">
            <a:extLst>
              <a:ext uri="{FF2B5EF4-FFF2-40B4-BE49-F238E27FC236}">
                <a16:creationId xmlns:a16="http://schemas.microsoft.com/office/drawing/2014/main" xmlns="" id="{01D09CD2-FEE5-41C9-BBE4-6BC436B3C6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8005" y="26899052"/>
            <a:ext cx="1127398" cy="1906248"/>
          </a:xfrm>
          <a:prstGeom prst="rect">
            <a:avLst/>
          </a:prstGeom>
        </p:spPr>
      </p:pic>
      <p:pic>
        <p:nvPicPr>
          <p:cNvPr id="58" name="圖片 57">
            <a:extLst>
              <a:ext uri="{FF2B5EF4-FFF2-40B4-BE49-F238E27FC236}">
                <a16:creationId xmlns:a16="http://schemas.microsoft.com/office/drawing/2014/main" xmlns="" id="{0D5EE80A-70E6-43E9-BBA1-9ED6DC1C2A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1926" y="36531332"/>
            <a:ext cx="1127398" cy="1906248"/>
          </a:xfrm>
          <a:prstGeom prst="rect">
            <a:avLst/>
          </a:prstGeom>
        </p:spPr>
      </p:pic>
      <p:pic>
        <p:nvPicPr>
          <p:cNvPr id="59" name="圖片 58">
            <a:extLst>
              <a:ext uri="{FF2B5EF4-FFF2-40B4-BE49-F238E27FC236}">
                <a16:creationId xmlns:a16="http://schemas.microsoft.com/office/drawing/2014/main" xmlns="" id="{2CBB4B51-A7B3-4153-8086-B985DD3575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4388" y="26536016"/>
            <a:ext cx="1127398" cy="1906248"/>
          </a:xfrm>
          <a:prstGeom prst="rect">
            <a:avLst/>
          </a:prstGeom>
        </p:spPr>
      </p:pic>
      <p:pic>
        <p:nvPicPr>
          <p:cNvPr id="60" name="圖片 59">
            <a:extLst>
              <a:ext uri="{FF2B5EF4-FFF2-40B4-BE49-F238E27FC236}">
                <a16:creationId xmlns:a16="http://schemas.microsoft.com/office/drawing/2014/main" xmlns="" id="{133B72EF-093E-4519-9E58-5AE4DB5212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36541" y="30978328"/>
            <a:ext cx="1127398" cy="1906248"/>
          </a:xfrm>
          <a:prstGeom prst="rect">
            <a:avLst/>
          </a:prstGeom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xmlns="" id="{31A92A9F-3022-40F0-91EB-573E2796C1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3073" y="28650208"/>
            <a:ext cx="1127398" cy="1906248"/>
          </a:xfrm>
          <a:prstGeom prst="rect">
            <a:avLst/>
          </a:prstGeom>
        </p:spPr>
      </p:pic>
      <p:pic>
        <p:nvPicPr>
          <p:cNvPr id="62" name="圖片 61">
            <a:extLst>
              <a:ext uri="{FF2B5EF4-FFF2-40B4-BE49-F238E27FC236}">
                <a16:creationId xmlns:a16="http://schemas.microsoft.com/office/drawing/2014/main" xmlns="" id="{A8B91372-ABC8-4828-9232-7A20A79451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11869">
            <a:off x="12237489" y="21767902"/>
            <a:ext cx="1528093" cy="2583756"/>
          </a:xfrm>
          <a:prstGeom prst="rect">
            <a:avLst/>
          </a:prstGeom>
        </p:spPr>
      </p:pic>
      <p:pic>
        <p:nvPicPr>
          <p:cNvPr id="63" name="圖片 62">
            <a:extLst>
              <a:ext uri="{FF2B5EF4-FFF2-40B4-BE49-F238E27FC236}">
                <a16:creationId xmlns:a16="http://schemas.microsoft.com/office/drawing/2014/main" xmlns="" id="{C364BB32-E0CB-47BB-BE06-B38A08D9D5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03486" flipH="1">
            <a:off x="18842750" y="31854456"/>
            <a:ext cx="1127398" cy="1906248"/>
          </a:xfrm>
          <a:prstGeom prst="rect">
            <a:avLst/>
          </a:prstGeom>
        </p:spPr>
      </p:pic>
      <p:pic>
        <p:nvPicPr>
          <p:cNvPr id="64" name="圖片 63">
            <a:extLst>
              <a:ext uri="{FF2B5EF4-FFF2-40B4-BE49-F238E27FC236}">
                <a16:creationId xmlns:a16="http://schemas.microsoft.com/office/drawing/2014/main" xmlns="" id="{02B5E4C2-7001-4664-B611-DFE84D4FDB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975075" flipH="1">
            <a:off x="20974698" y="31339784"/>
            <a:ext cx="1127398" cy="1906248"/>
          </a:xfrm>
          <a:prstGeom prst="rect">
            <a:avLst/>
          </a:prstGeom>
        </p:spPr>
      </p:pic>
      <p:pic>
        <p:nvPicPr>
          <p:cNvPr id="65" name="圖片 64">
            <a:extLst>
              <a:ext uri="{FF2B5EF4-FFF2-40B4-BE49-F238E27FC236}">
                <a16:creationId xmlns:a16="http://schemas.microsoft.com/office/drawing/2014/main" xmlns="" id="{143E0C4C-9A45-412F-963C-3DD44AEE77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7391151" y="31502640"/>
            <a:ext cx="1127398" cy="1906248"/>
          </a:xfrm>
          <a:prstGeom prst="rect">
            <a:avLst/>
          </a:prstGeom>
        </p:spPr>
      </p:pic>
      <p:pic>
        <p:nvPicPr>
          <p:cNvPr id="66" name="圖片 65">
            <a:extLst>
              <a:ext uri="{FF2B5EF4-FFF2-40B4-BE49-F238E27FC236}">
                <a16:creationId xmlns:a16="http://schemas.microsoft.com/office/drawing/2014/main" xmlns="" id="{0259F4A8-6AF2-4ED4-875D-B4DDC0768C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2077104" y="34600764"/>
            <a:ext cx="1127398" cy="1906248"/>
          </a:xfrm>
          <a:prstGeom prst="rect">
            <a:avLst/>
          </a:prstGeom>
        </p:spPr>
      </p:pic>
      <p:pic>
        <p:nvPicPr>
          <p:cNvPr id="67" name="圖片 66">
            <a:extLst>
              <a:ext uri="{FF2B5EF4-FFF2-40B4-BE49-F238E27FC236}">
                <a16:creationId xmlns:a16="http://schemas.microsoft.com/office/drawing/2014/main" xmlns="" id="{3BD72075-0A51-45BD-BA2A-0B592989A5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054719" flipH="1">
            <a:off x="25242369" y="34222747"/>
            <a:ext cx="1431632" cy="1501155"/>
          </a:xfrm>
          <a:prstGeom prst="rect">
            <a:avLst/>
          </a:prstGeom>
        </p:spPr>
      </p:pic>
      <p:pic>
        <p:nvPicPr>
          <p:cNvPr id="68" name="圖片 67">
            <a:extLst>
              <a:ext uri="{FF2B5EF4-FFF2-40B4-BE49-F238E27FC236}">
                <a16:creationId xmlns:a16="http://schemas.microsoft.com/office/drawing/2014/main" xmlns="" id="{6B0EC45B-CB45-4B47-856C-2B2F36DEE6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57953" flipH="1">
            <a:off x="20070446" y="35373040"/>
            <a:ext cx="1127398" cy="1906248"/>
          </a:xfrm>
          <a:prstGeom prst="rect">
            <a:avLst/>
          </a:prstGeom>
        </p:spPr>
      </p:pic>
      <p:pic>
        <p:nvPicPr>
          <p:cNvPr id="69" name="圖片 68">
            <a:extLst>
              <a:ext uri="{FF2B5EF4-FFF2-40B4-BE49-F238E27FC236}">
                <a16:creationId xmlns:a16="http://schemas.microsoft.com/office/drawing/2014/main" xmlns="" id="{497B7811-9068-46AE-9F9F-7FC112F55C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57953" flipH="1">
            <a:off x="23548397" y="32607528"/>
            <a:ext cx="1127398" cy="1906248"/>
          </a:xfrm>
          <a:prstGeom prst="rect">
            <a:avLst/>
          </a:prstGeom>
        </p:spPr>
      </p:pic>
      <p:pic>
        <p:nvPicPr>
          <p:cNvPr id="70" name="圖片 69">
            <a:extLst>
              <a:ext uri="{FF2B5EF4-FFF2-40B4-BE49-F238E27FC236}">
                <a16:creationId xmlns:a16="http://schemas.microsoft.com/office/drawing/2014/main" xmlns="" id="{985DB82E-9A0D-45A4-A1C0-ACE050DA0F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57953" flipH="1">
            <a:off x="24041682" y="35903220"/>
            <a:ext cx="1127398" cy="1906248"/>
          </a:xfrm>
          <a:prstGeom prst="rect">
            <a:avLst/>
          </a:prstGeom>
        </p:spPr>
      </p:pic>
      <p:pic>
        <p:nvPicPr>
          <p:cNvPr id="71" name="圖片 70">
            <a:extLst>
              <a:ext uri="{FF2B5EF4-FFF2-40B4-BE49-F238E27FC236}">
                <a16:creationId xmlns:a16="http://schemas.microsoft.com/office/drawing/2014/main" xmlns="" id="{96892F1F-4F14-4A3C-89FC-3785BEC71D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57953" flipH="1">
            <a:off x="15718030" y="36467864"/>
            <a:ext cx="1127398" cy="1906248"/>
          </a:xfrm>
          <a:prstGeom prst="rect">
            <a:avLst/>
          </a:prstGeom>
        </p:spPr>
      </p:pic>
      <p:pic>
        <p:nvPicPr>
          <p:cNvPr id="72" name="圖片 71">
            <a:extLst>
              <a:ext uri="{FF2B5EF4-FFF2-40B4-BE49-F238E27FC236}">
                <a16:creationId xmlns:a16="http://schemas.microsoft.com/office/drawing/2014/main" xmlns="" id="{4D720604-1838-4695-B78C-FFED316809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57953" flipH="1">
            <a:off x="18510406" y="27890404"/>
            <a:ext cx="1127398" cy="1906248"/>
          </a:xfrm>
          <a:prstGeom prst="rect">
            <a:avLst/>
          </a:prstGeom>
        </p:spPr>
      </p:pic>
      <p:pic>
        <p:nvPicPr>
          <p:cNvPr id="73" name="圖片 72">
            <a:extLst>
              <a:ext uri="{FF2B5EF4-FFF2-40B4-BE49-F238E27FC236}">
                <a16:creationId xmlns:a16="http://schemas.microsoft.com/office/drawing/2014/main" xmlns="" id="{3396B011-27F5-4489-8986-E9432560E6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57953" flipH="1">
            <a:off x="17758330" y="39906864"/>
            <a:ext cx="1127398" cy="1906248"/>
          </a:xfrm>
          <a:prstGeom prst="rect">
            <a:avLst/>
          </a:prstGeom>
        </p:spPr>
      </p:pic>
      <p:pic>
        <p:nvPicPr>
          <p:cNvPr id="74" name="圖片 73">
            <a:extLst>
              <a:ext uri="{FF2B5EF4-FFF2-40B4-BE49-F238E27FC236}">
                <a16:creationId xmlns:a16="http://schemas.microsoft.com/office/drawing/2014/main" xmlns="" id="{C0BFDC92-EA7C-4B9B-9F72-213BB1A253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814741">
            <a:off x="11410025" y="34487376"/>
            <a:ext cx="1127398" cy="1906248"/>
          </a:xfrm>
          <a:prstGeom prst="rect">
            <a:avLst/>
          </a:prstGeom>
        </p:spPr>
      </p:pic>
      <p:pic>
        <p:nvPicPr>
          <p:cNvPr id="75" name="圖片 74">
            <a:extLst>
              <a:ext uri="{FF2B5EF4-FFF2-40B4-BE49-F238E27FC236}">
                <a16:creationId xmlns:a16="http://schemas.microsoft.com/office/drawing/2014/main" xmlns="" id="{1A528788-A86F-437F-B548-6C1F675B14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11869">
            <a:off x="10425764" y="29685468"/>
            <a:ext cx="1127398" cy="1906248"/>
          </a:xfrm>
          <a:prstGeom prst="rect">
            <a:avLst/>
          </a:prstGeom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xmlns="" id="{260CB236-B3B9-4068-914E-1181E973B3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202188">
            <a:off x="7803631" y="33448904"/>
            <a:ext cx="1127398" cy="1906248"/>
          </a:xfrm>
          <a:prstGeom prst="rect">
            <a:avLst/>
          </a:prstGeom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xmlns="" id="{148641AD-9E83-42D6-8886-11BC1EBC92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11869">
            <a:off x="10620886" y="36592124"/>
            <a:ext cx="1127398" cy="1906248"/>
          </a:xfrm>
          <a:prstGeom prst="rect">
            <a:avLst/>
          </a:pr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xmlns="" id="{9DAC49E1-7C6C-4527-9A65-11549D3722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11869">
            <a:off x="3322488" y="35687496"/>
            <a:ext cx="1127398" cy="1906248"/>
          </a:xfrm>
          <a:prstGeom prst="rect">
            <a:avLst/>
          </a:prstGeom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xmlns="" id="{100C20DB-1E98-4F8B-8832-3199D5B262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11869">
            <a:off x="11745887" y="25090588"/>
            <a:ext cx="1127398" cy="1906248"/>
          </a:xfrm>
          <a:prstGeom prst="rect">
            <a:avLst/>
          </a:prstGeom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xmlns="" id="{251FB89C-75C2-41AB-B1B9-DEAC398F55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11869">
            <a:off x="12899298" y="33778304"/>
            <a:ext cx="1127398" cy="1906248"/>
          </a:xfrm>
          <a:prstGeom prst="rect">
            <a:avLst/>
          </a:prstGeom>
        </p:spPr>
      </p:pic>
      <p:pic>
        <p:nvPicPr>
          <p:cNvPr id="81" name="圖片 80">
            <a:extLst>
              <a:ext uri="{FF2B5EF4-FFF2-40B4-BE49-F238E27FC236}">
                <a16:creationId xmlns:a16="http://schemas.microsoft.com/office/drawing/2014/main" xmlns="" id="{70F1BB89-9C69-4E55-B8AD-9558472010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202188">
            <a:off x="5447566" y="31431708"/>
            <a:ext cx="1127398" cy="1906248"/>
          </a:xfrm>
          <a:prstGeom prst="rect">
            <a:avLst/>
          </a:prstGeom>
        </p:spPr>
      </p:pic>
      <p:pic>
        <p:nvPicPr>
          <p:cNvPr id="82" name="圖片 81">
            <a:extLst>
              <a:ext uri="{FF2B5EF4-FFF2-40B4-BE49-F238E27FC236}">
                <a16:creationId xmlns:a16="http://schemas.microsoft.com/office/drawing/2014/main" xmlns="" id="{2502E632-2F3F-4DD7-BD21-2795C7192C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202188">
            <a:off x="9906772" y="34366988"/>
            <a:ext cx="1127398" cy="1906248"/>
          </a:xfrm>
          <a:prstGeom prst="rect">
            <a:avLst/>
          </a:prstGeom>
        </p:spPr>
      </p:pic>
      <p:pic>
        <p:nvPicPr>
          <p:cNvPr id="83" name="圖片 82">
            <a:extLst>
              <a:ext uri="{FF2B5EF4-FFF2-40B4-BE49-F238E27FC236}">
                <a16:creationId xmlns:a16="http://schemas.microsoft.com/office/drawing/2014/main" xmlns="" id="{EB75FDD5-E5A7-430C-AB9C-3CE56025DF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202188">
            <a:off x="11161549" y="27203988"/>
            <a:ext cx="1127398" cy="1906248"/>
          </a:xfrm>
          <a:prstGeom prst="rect">
            <a:avLst/>
          </a:prstGeom>
        </p:spPr>
      </p:pic>
      <p:pic>
        <p:nvPicPr>
          <p:cNvPr id="84" name="圖片 83">
            <a:extLst>
              <a:ext uri="{FF2B5EF4-FFF2-40B4-BE49-F238E27FC236}">
                <a16:creationId xmlns:a16="http://schemas.microsoft.com/office/drawing/2014/main" xmlns="" id="{8F0DEC3F-8752-4ECF-8808-C3C47D235E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975075" flipH="1">
            <a:off x="23533936" y="34308864"/>
            <a:ext cx="1127398" cy="1906248"/>
          </a:xfrm>
          <a:prstGeom prst="rect">
            <a:avLst/>
          </a:prstGeom>
        </p:spPr>
      </p:pic>
      <p:pic>
        <p:nvPicPr>
          <p:cNvPr id="85" name="圖片 84">
            <a:extLst>
              <a:ext uri="{FF2B5EF4-FFF2-40B4-BE49-F238E27FC236}">
                <a16:creationId xmlns:a16="http://schemas.microsoft.com/office/drawing/2014/main" xmlns="" id="{74C7B344-7DDF-41D5-B34E-EC5B236C0D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975075" flipH="1">
            <a:off x="16704549" y="37436668"/>
            <a:ext cx="1127398" cy="1906248"/>
          </a:xfrm>
          <a:prstGeom prst="rect">
            <a:avLst/>
          </a:prstGeom>
        </p:spPr>
      </p:pic>
      <p:pic>
        <p:nvPicPr>
          <p:cNvPr id="86" name="圖片 85">
            <a:extLst>
              <a:ext uri="{FF2B5EF4-FFF2-40B4-BE49-F238E27FC236}">
                <a16:creationId xmlns:a16="http://schemas.microsoft.com/office/drawing/2014/main" xmlns="" id="{E0864159-CB89-4860-8843-2DA9225274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975075" flipH="1">
            <a:off x="22229374" y="30034852"/>
            <a:ext cx="1127398" cy="1906248"/>
          </a:xfrm>
          <a:prstGeom prst="rect">
            <a:avLst/>
          </a:prstGeom>
        </p:spPr>
      </p:pic>
      <p:pic>
        <p:nvPicPr>
          <p:cNvPr id="87" name="圖片 86">
            <a:extLst>
              <a:ext uri="{FF2B5EF4-FFF2-40B4-BE49-F238E27FC236}">
                <a16:creationId xmlns:a16="http://schemas.microsoft.com/office/drawing/2014/main" xmlns="" id="{816CFB9F-9805-46B2-961B-AF2E9EE38E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975075" flipH="1">
            <a:off x="15925030" y="26049116"/>
            <a:ext cx="1127398" cy="1906248"/>
          </a:xfrm>
          <a:prstGeom prst="rect">
            <a:avLst/>
          </a:prstGeom>
        </p:spPr>
      </p:pic>
      <p:pic>
        <p:nvPicPr>
          <p:cNvPr id="88" name="圖片 87">
            <a:extLst>
              <a:ext uri="{FF2B5EF4-FFF2-40B4-BE49-F238E27FC236}">
                <a16:creationId xmlns:a16="http://schemas.microsoft.com/office/drawing/2014/main" xmlns="" id="{B5E360BB-8AA3-4163-A72F-FF3C8F00A2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975075" flipH="1">
            <a:off x="17076900" y="25016812"/>
            <a:ext cx="1127398" cy="1906248"/>
          </a:xfrm>
          <a:prstGeom prst="rect">
            <a:avLst/>
          </a:prstGeom>
        </p:spPr>
      </p:pic>
      <p:pic>
        <p:nvPicPr>
          <p:cNvPr id="89" name="圖片 88">
            <a:extLst>
              <a:ext uri="{FF2B5EF4-FFF2-40B4-BE49-F238E27FC236}">
                <a16:creationId xmlns:a16="http://schemas.microsoft.com/office/drawing/2014/main" xmlns="" id="{5C265992-2B94-4D64-A13B-3E81155660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975075" flipH="1">
            <a:off x="17674941" y="23155124"/>
            <a:ext cx="1127398" cy="1906248"/>
          </a:xfrm>
          <a:prstGeom prst="rect">
            <a:avLst/>
          </a:prstGeom>
        </p:spPr>
      </p:pic>
      <p:pic>
        <p:nvPicPr>
          <p:cNvPr id="90" name="圖片 89">
            <a:extLst>
              <a:ext uri="{FF2B5EF4-FFF2-40B4-BE49-F238E27FC236}">
                <a16:creationId xmlns:a16="http://schemas.microsoft.com/office/drawing/2014/main" xmlns="" id="{DE65C671-ADF4-47AE-8875-B5A6F53E12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454408" flipH="1">
            <a:off x="18808207" y="21752284"/>
            <a:ext cx="1127398" cy="1906248"/>
          </a:xfrm>
          <a:prstGeom prst="rect">
            <a:avLst/>
          </a:prstGeom>
        </p:spPr>
      </p:pic>
      <p:pic>
        <p:nvPicPr>
          <p:cNvPr id="91" name="圖片 90">
            <a:extLst>
              <a:ext uri="{FF2B5EF4-FFF2-40B4-BE49-F238E27FC236}">
                <a16:creationId xmlns:a16="http://schemas.microsoft.com/office/drawing/2014/main" xmlns="" id="{703E7EFE-8B44-4315-B164-E78AC2FEEC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962201" flipH="1">
            <a:off x="13313966" y="20212012"/>
            <a:ext cx="1830640" cy="1899625"/>
          </a:xfrm>
          <a:prstGeom prst="rect">
            <a:avLst/>
          </a:prstGeom>
        </p:spPr>
      </p:pic>
      <p:pic>
        <p:nvPicPr>
          <p:cNvPr id="92" name="圖片 91">
            <a:extLst>
              <a:ext uri="{FF2B5EF4-FFF2-40B4-BE49-F238E27FC236}">
                <a16:creationId xmlns:a16="http://schemas.microsoft.com/office/drawing/2014/main" xmlns="" id="{E4D06238-836B-40A6-85EA-E704E54664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9370" y="37738826"/>
            <a:ext cx="1009271" cy="1688812"/>
          </a:xfrm>
          <a:prstGeom prst="rect">
            <a:avLst/>
          </a:prstGeom>
        </p:spPr>
      </p:pic>
      <p:pic>
        <p:nvPicPr>
          <p:cNvPr id="93" name="圖片 92">
            <a:extLst>
              <a:ext uri="{FF2B5EF4-FFF2-40B4-BE49-F238E27FC236}">
                <a16:creationId xmlns:a16="http://schemas.microsoft.com/office/drawing/2014/main" xmlns="" id="{B8A267B0-FADE-404A-8DFD-0C90A21BB7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251710">
            <a:off x="8757327" y="33859272"/>
            <a:ext cx="1441614" cy="2412248"/>
          </a:xfrm>
          <a:prstGeom prst="rect">
            <a:avLst/>
          </a:prstGeom>
        </p:spPr>
      </p:pic>
      <p:pic>
        <p:nvPicPr>
          <p:cNvPr id="94" name="圖片 93">
            <a:extLst>
              <a:ext uri="{FF2B5EF4-FFF2-40B4-BE49-F238E27FC236}">
                <a16:creationId xmlns:a16="http://schemas.microsoft.com/office/drawing/2014/main" xmlns="" id="{4FA7111B-EBDF-4E5F-8F49-6F004E0644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346952">
            <a:off x="19953634" y="38988435"/>
            <a:ext cx="1431632" cy="1501155"/>
          </a:xfrm>
          <a:prstGeom prst="rect">
            <a:avLst/>
          </a:prstGeom>
        </p:spPr>
      </p:pic>
      <p:pic>
        <p:nvPicPr>
          <p:cNvPr id="95" name="圖片 94">
            <a:extLst>
              <a:ext uri="{FF2B5EF4-FFF2-40B4-BE49-F238E27FC236}">
                <a16:creationId xmlns:a16="http://schemas.microsoft.com/office/drawing/2014/main" xmlns="" id="{198AC35B-F0EF-4213-959A-71C4875D08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31197">
            <a:off x="11332127" y="24053207"/>
            <a:ext cx="1431632" cy="1501155"/>
          </a:xfrm>
          <a:prstGeom prst="rect">
            <a:avLst/>
          </a:prstGeom>
        </p:spPr>
      </p:pic>
      <p:pic>
        <p:nvPicPr>
          <p:cNvPr id="96" name="圖片 95">
            <a:extLst>
              <a:ext uri="{FF2B5EF4-FFF2-40B4-BE49-F238E27FC236}">
                <a16:creationId xmlns:a16="http://schemas.microsoft.com/office/drawing/2014/main" xmlns="" id="{C9838691-158C-4221-8DA9-262F41CBC1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202188">
            <a:off x="9569808" y="24702296"/>
            <a:ext cx="1127398" cy="1906248"/>
          </a:xfrm>
          <a:prstGeom prst="rect">
            <a:avLst/>
          </a:prstGeom>
        </p:spPr>
      </p:pic>
      <p:pic>
        <p:nvPicPr>
          <p:cNvPr id="97" name="圖片 96">
            <a:extLst>
              <a:ext uri="{FF2B5EF4-FFF2-40B4-BE49-F238E27FC236}">
                <a16:creationId xmlns:a16="http://schemas.microsoft.com/office/drawing/2014/main" xmlns="" id="{E40677E5-FF1B-4528-911A-A2F9BB0912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202188">
            <a:off x="6647202" y="31020212"/>
            <a:ext cx="1127398" cy="1906248"/>
          </a:xfrm>
          <a:prstGeom prst="rect">
            <a:avLst/>
          </a:prstGeom>
        </p:spPr>
      </p:pic>
      <p:pic>
        <p:nvPicPr>
          <p:cNvPr id="98" name="圖片 97">
            <a:extLst>
              <a:ext uri="{FF2B5EF4-FFF2-40B4-BE49-F238E27FC236}">
                <a16:creationId xmlns:a16="http://schemas.microsoft.com/office/drawing/2014/main" xmlns="" id="{76E7EA2A-F5F4-4A22-B367-23F5B04099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326434">
            <a:off x="10576526" y="31427734"/>
            <a:ext cx="1431632" cy="1501155"/>
          </a:xfrm>
          <a:prstGeom prst="rect">
            <a:avLst/>
          </a:prstGeom>
        </p:spPr>
      </p:pic>
      <p:pic>
        <p:nvPicPr>
          <p:cNvPr id="99" name="圖片 98">
            <a:extLst>
              <a:ext uri="{FF2B5EF4-FFF2-40B4-BE49-F238E27FC236}">
                <a16:creationId xmlns:a16="http://schemas.microsoft.com/office/drawing/2014/main" xmlns="" id="{8A04B854-0BF7-40BC-BC10-9B8A0EA86E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11570">
            <a:off x="4959403" y="34071068"/>
            <a:ext cx="1127398" cy="1906248"/>
          </a:xfrm>
          <a:prstGeom prst="rect">
            <a:avLst/>
          </a:prstGeom>
        </p:spPr>
      </p:pic>
      <p:pic>
        <p:nvPicPr>
          <p:cNvPr id="100" name="圖片 99">
            <a:extLst>
              <a:ext uri="{FF2B5EF4-FFF2-40B4-BE49-F238E27FC236}">
                <a16:creationId xmlns:a16="http://schemas.microsoft.com/office/drawing/2014/main" xmlns="" id="{0D17B5F0-E236-47C9-BE21-7422586689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814741">
            <a:off x="12250442" y="35630376"/>
            <a:ext cx="1127398" cy="1906248"/>
          </a:xfrm>
          <a:prstGeom prst="rect">
            <a:avLst/>
          </a:prstGeom>
        </p:spPr>
      </p:pic>
      <p:pic>
        <p:nvPicPr>
          <p:cNvPr id="101" name="圖片 100">
            <a:extLst>
              <a:ext uri="{FF2B5EF4-FFF2-40B4-BE49-F238E27FC236}">
                <a16:creationId xmlns:a16="http://schemas.microsoft.com/office/drawing/2014/main" xmlns="" id="{32EF9792-1A28-4FED-862B-2F37B30D71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168724">
            <a:off x="14509636" y="28177500"/>
            <a:ext cx="1280065" cy="2164384"/>
          </a:xfrm>
          <a:prstGeom prst="rect">
            <a:avLst/>
          </a:prstGeom>
        </p:spPr>
      </p:pic>
      <p:pic>
        <p:nvPicPr>
          <p:cNvPr id="102" name="圖片 101">
            <a:extLst>
              <a:ext uri="{FF2B5EF4-FFF2-40B4-BE49-F238E27FC236}">
                <a16:creationId xmlns:a16="http://schemas.microsoft.com/office/drawing/2014/main" xmlns="" id="{A7F26B4E-04E8-468A-9EEB-C7363BCD29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603037" flipH="1">
            <a:off x="17880533" y="36070312"/>
            <a:ext cx="1127398" cy="1906248"/>
          </a:xfrm>
          <a:prstGeom prst="rect">
            <a:avLst/>
          </a:prstGeom>
        </p:spPr>
      </p:pic>
      <p:pic>
        <p:nvPicPr>
          <p:cNvPr id="103" name="圖片 102">
            <a:extLst>
              <a:ext uri="{FF2B5EF4-FFF2-40B4-BE49-F238E27FC236}">
                <a16:creationId xmlns:a16="http://schemas.microsoft.com/office/drawing/2014/main" xmlns="" id="{F5EC1D79-35FE-4219-9367-129B9363D1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975075" flipH="1">
            <a:off x="17286392" y="33296068"/>
            <a:ext cx="1127398" cy="1906248"/>
          </a:xfrm>
          <a:prstGeom prst="rect">
            <a:avLst/>
          </a:prstGeom>
        </p:spPr>
      </p:pic>
      <p:pic>
        <p:nvPicPr>
          <p:cNvPr id="104" name="圖片 103">
            <a:extLst>
              <a:ext uri="{FF2B5EF4-FFF2-40B4-BE49-F238E27FC236}">
                <a16:creationId xmlns:a16="http://schemas.microsoft.com/office/drawing/2014/main" xmlns="" id="{58D84CB2-CC47-44D8-A45C-94BA1399E2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975075" flipH="1">
            <a:off x="21124602" y="35279616"/>
            <a:ext cx="1127398" cy="1906248"/>
          </a:xfrm>
          <a:prstGeom prst="rect">
            <a:avLst/>
          </a:prstGeom>
        </p:spPr>
      </p:pic>
      <p:pic>
        <p:nvPicPr>
          <p:cNvPr id="105" name="圖片 104">
            <a:extLst>
              <a:ext uri="{FF2B5EF4-FFF2-40B4-BE49-F238E27FC236}">
                <a16:creationId xmlns:a16="http://schemas.microsoft.com/office/drawing/2014/main" xmlns="" id="{27C7B7D1-7ACC-4938-86A4-AAAC6082F8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975075" flipH="1">
            <a:off x="24045065" y="30559404"/>
            <a:ext cx="1127398" cy="1906248"/>
          </a:xfrm>
          <a:prstGeom prst="rect">
            <a:avLst/>
          </a:prstGeom>
        </p:spPr>
      </p:pic>
      <p:pic>
        <p:nvPicPr>
          <p:cNvPr id="106" name="圖片 105">
            <a:extLst>
              <a:ext uri="{FF2B5EF4-FFF2-40B4-BE49-F238E27FC236}">
                <a16:creationId xmlns:a16="http://schemas.microsoft.com/office/drawing/2014/main" xmlns="" id="{AA1C17DA-1BCE-4018-81C2-F2DA153F72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975075" flipH="1">
            <a:off x="3623489" y="32158132"/>
            <a:ext cx="1127398" cy="1906248"/>
          </a:xfrm>
          <a:prstGeom prst="rect">
            <a:avLst/>
          </a:prstGeom>
        </p:spPr>
      </p:pic>
      <p:pic>
        <p:nvPicPr>
          <p:cNvPr id="107" name="圖片 106">
            <a:extLst>
              <a:ext uri="{FF2B5EF4-FFF2-40B4-BE49-F238E27FC236}">
                <a16:creationId xmlns:a16="http://schemas.microsoft.com/office/drawing/2014/main" xmlns="" id="{703DF3B5-BA8D-4FD2-A177-12FCB57744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469075" flipH="1">
            <a:off x="19068951" y="20642686"/>
            <a:ext cx="945919" cy="1582804"/>
          </a:xfrm>
          <a:prstGeom prst="rect">
            <a:avLst/>
          </a:prstGeom>
        </p:spPr>
      </p:pic>
      <p:pic>
        <p:nvPicPr>
          <p:cNvPr id="108" name="圖片 107">
            <a:extLst>
              <a:ext uri="{FF2B5EF4-FFF2-40B4-BE49-F238E27FC236}">
                <a16:creationId xmlns:a16="http://schemas.microsoft.com/office/drawing/2014/main" xmlns="" id="{89E9D042-D46A-4824-959D-598AE6A241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615318" flipH="1">
            <a:off x="12937415" y="20056456"/>
            <a:ext cx="1127398" cy="1906248"/>
          </a:xfrm>
          <a:prstGeom prst="rect">
            <a:avLst/>
          </a:prstGeom>
        </p:spPr>
      </p:pic>
      <p:pic>
        <p:nvPicPr>
          <p:cNvPr id="109" name="圖片 108">
            <a:extLst>
              <a:ext uri="{FF2B5EF4-FFF2-40B4-BE49-F238E27FC236}">
                <a16:creationId xmlns:a16="http://schemas.microsoft.com/office/drawing/2014/main" xmlns="" id="{CFF97C53-F1A7-49A7-A9EA-44B005B5D0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11869">
            <a:off x="11668624" y="37994512"/>
            <a:ext cx="1127398" cy="1906248"/>
          </a:xfrm>
          <a:prstGeom prst="rect">
            <a:avLst/>
          </a:prstGeom>
        </p:spPr>
      </p:pic>
      <p:pic>
        <p:nvPicPr>
          <p:cNvPr id="110" name="圖片 109">
            <a:extLst>
              <a:ext uri="{FF2B5EF4-FFF2-40B4-BE49-F238E27FC236}">
                <a16:creationId xmlns:a16="http://schemas.microsoft.com/office/drawing/2014/main" xmlns="" id="{ACF7C81B-C658-4E03-94F2-CF53A33A23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881" b="90909" l="9896" r="89583">
                        <a14:foregroundMark x1="38021" y1="90909" x2="38021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205544">
            <a:off x="6899532" y="32280808"/>
            <a:ext cx="1188580" cy="1988848"/>
          </a:xfrm>
          <a:prstGeom prst="rect">
            <a:avLst/>
          </a:prstGeom>
        </p:spPr>
      </p:pic>
      <p:pic>
        <p:nvPicPr>
          <p:cNvPr id="111" name="圖片 110">
            <a:extLst>
              <a:ext uri="{FF2B5EF4-FFF2-40B4-BE49-F238E27FC236}">
                <a16:creationId xmlns:a16="http://schemas.microsoft.com/office/drawing/2014/main" xmlns="" id="{1A09188A-F27B-4487-A102-51FA8F0617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57953" flipH="1">
            <a:off x="14262777" y="26882844"/>
            <a:ext cx="1127398" cy="1906248"/>
          </a:xfrm>
          <a:prstGeom prst="rect">
            <a:avLst/>
          </a:prstGeom>
        </p:spPr>
      </p:pic>
      <p:pic>
        <p:nvPicPr>
          <p:cNvPr id="150" name="圖形 149" descr="蜂鳥">
            <a:extLst>
              <a:ext uri="{FF2B5EF4-FFF2-40B4-BE49-F238E27FC236}">
                <a16:creationId xmlns:a16="http://schemas.microsoft.com/office/drawing/2014/main" xmlns="" id="{4CEF4C3C-D51E-4F84-A25E-F58FC5A8BD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8122275" y="3957388"/>
            <a:ext cx="1665306" cy="2114696"/>
          </a:xfrm>
          <a:prstGeom prst="rect">
            <a:avLst/>
          </a:prstGeom>
        </p:spPr>
      </p:pic>
      <p:pic>
        <p:nvPicPr>
          <p:cNvPr id="153" name="圖形 152" descr="蜂鳥">
            <a:extLst>
              <a:ext uri="{FF2B5EF4-FFF2-40B4-BE49-F238E27FC236}">
                <a16:creationId xmlns:a16="http://schemas.microsoft.com/office/drawing/2014/main" xmlns="" id="{3DF39222-DFA7-4FF7-9361-C67571C028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4739762" y="5230224"/>
            <a:ext cx="1665306" cy="2114696"/>
          </a:xfrm>
          <a:prstGeom prst="rect">
            <a:avLst/>
          </a:prstGeom>
        </p:spPr>
      </p:pic>
      <p:pic>
        <p:nvPicPr>
          <p:cNvPr id="157" name="圖形 156" descr="蜂鳥">
            <a:extLst>
              <a:ext uri="{FF2B5EF4-FFF2-40B4-BE49-F238E27FC236}">
                <a16:creationId xmlns:a16="http://schemas.microsoft.com/office/drawing/2014/main" xmlns="" id="{465F82A8-323B-49A7-A447-83E416C9F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1357248" y="6519368"/>
            <a:ext cx="1665306" cy="2114696"/>
          </a:xfrm>
          <a:prstGeom prst="rect">
            <a:avLst/>
          </a:prstGeom>
        </p:spPr>
      </p:pic>
      <p:pic>
        <p:nvPicPr>
          <p:cNvPr id="158" name="圖片 157">
            <a:extLst>
              <a:ext uri="{FF2B5EF4-FFF2-40B4-BE49-F238E27FC236}">
                <a16:creationId xmlns:a16="http://schemas.microsoft.com/office/drawing/2014/main" xmlns="" id="{6FC268DF-5E90-4D8C-8696-66051450CD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96" b="91837" l="9783" r="89674">
                        <a14:foregroundMark x1="40217" y1="91837" x2="40217" y2="8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14534248" y="23608319"/>
            <a:ext cx="1431632" cy="1501155"/>
          </a:xfrm>
          <a:prstGeom prst="rect">
            <a:avLst/>
          </a:prstGeom>
        </p:spPr>
      </p:pic>
      <p:sp>
        <p:nvSpPr>
          <p:cNvPr id="159" name="文字方塊 158">
            <a:extLst>
              <a:ext uri="{FF2B5EF4-FFF2-40B4-BE49-F238E27FC236}">
                <a16:creationId xmlns:a16="http://schemas.microsoft.com/office/drawing/2014/main" xmlns="" id="{538DE76F-0694-494C-815C-FFFFB4F7BCBA}"/>
              </a:ext>
            </a:extLst>
          </p:cNvPr>
          <p:cNvSpPr txBox="1"/>
          <p:nvPr/>
        </p:nvSpPr>
        <p:spPr>
          <a:xfrm>
            <a:off x="-703380" y="45781872"/>
            <a:ext cx="33270092" cy="4367450"/>
          </a:xfrm>
          <a:prstGeom prst="rect">
            <a:avLst/>
          </a:prstGeom>
          <a:noFill/>
        </p:spPr>
        <p:txBody>
          <a:bodyPr wrap="square" lIns="332336" tIns="166166" rIns="332336" bIns="166166" rtlCol="0">
            <a:spAutoFit/>
          </a:bodyPr>
          <a:lstStyle/>
          <a:p>
            <a:r>
              <a:rPr lang="zh-TW" altLang="en-US" sz="26200" b="1" dirty="0">
                <a:solidFill>
                  <a:schemeClr val="accent6">
                    <a:lumMod val="50000"/>
                  </a:schemeClr>
                </a:solidFill>
                <a:latin typeface="S2G Uni font" panose="02000609000000000000" pitchFamily="49" charset="-128"/>
                <a:ea typeface="S2G Uni font" panose="02000609000000000000" pitchFamily="49" charset="-128"/>
              </a:rPr>
              <a:t> </a:t>
            </a:r>
            <a:r>
              <a:rPr lang="en-US" altLang="zh-TW" sz="26200" b="1" dirty="0" smtClean="0">
                <a:solidFill>
                  <a:schemeClr val="accent6">
                    <a:lumMod val="50000"/>
                  </a:schemeClr>
                </a:solidFill>
                <a:latin typeface="S2G Uni font" panose="02000609000000000000" pitchFamily="49" charset="-128"/>
                <a:ea typeface="S2G Uni font" panose="02000609000000000000" pitchFamily="49" charset="-128"/>
              </a:rPr>
              <a:t>2</a:t>
            </a:r>
            <a:r>
              <a:rPr lang="zh-TW" altLang="en-US" sz="26200" b="1" dirty="0" smtClean="0">
                <a:solidFill>
                  <a:schemeClr val="accent6">
                    <a:lumMod val="50000"/>
                  </a:schemeClr>
                </a:solidFill>
                <a:latin typeface="S2G Uni font" panose="02000609000000000000" pitchFamily="49" charset="-128"/>
                <a:ea typeface="S2G Uni font" panose="02000609000000000000" pitchFamily="49" charset="-128"/>
              </a:rPr>
              <a:t> </a:t>
            </a:r>
            <a:r>
              <a:rPr lang="en-US" altLang="zh-TW" sz="26200" b="1" dirty="0" smtClean="0">
                <a:solidFill>
                  <a:schemeClr val="accent6">
                    <a:lumMod val="50000"/>
                  </a:schemeClr>
                </a:solidFill>
                <a:latin typeface="S2G Uni font" panose="02000609000000000000" pitchFamily="49" charset="-128"/>
                <a:ea typeface="S2G Uni font" panose="02000609000000000000" pitchFamily="49" charset="-128"/>
              </a:rPr>
              <a:t>0</a:t>
            </a:r>
            <a:r>
              <a:rPr lang="zh-TW" altLang="en-US" sz="26200" b="1" dirty="0" smtClean="0">
                <a:solidFill>
                  <a:schemeClr val="accent6">
                    <a:lumMod val="50000"/>
                  </a:schemeClr>
                </a:solidFill>
                <a:latin typeface="S2G Uni font" panose="02000609000000000000" pitchFamily="49" charset="-128"/>
                <a:ea typeface="S2G Uni font" panose="02000609000000000000" pitchFamily="49" charset="-128"/>
              </a:rPr>
              <a:t> </a:t>
            </a:r>
            <a:r>
              <a:rPr lang="en-US" altLang="zh-TW" sz="26200" b="1" dirty="0" smtClean="0">
                <a:solidFill>
                  <a:schemeClr val="accent6">
                    <a:lumMod val="50000"/>
                  </a:schemeClr>
                </a:solidFill>
                <a:latin typeface="S2G Uni font" panose="02000609000000000000" pitchFamily="49" charset="-128"/>
                <a:ea typeface="S2G Uni font" panose="02000609000000000000" pitchFamily="49" charset="-128"/>
              </a:rPr>
              <a:t>2</a:t>
            </a:r>
            <a:r>
              <a:rPr lang="zh-TW" altLang="en-US" sz="26200" b="1" dirty="0" smtClean="0">
                <a:solidFill>
                  <a:schemeClr val="accent6">
                    <a:lumMod val="50000"/>
                  </a:schemeClr>
                </a:solidFill>
                <a:latin typeface="S2G Uni font" panose="02000609000000000000" pitchFamily="49" charset="-128"/>
                <a:ea typeface="S2G Uni font" panose="02000609000000000000" pitchFamily="49" charset="-128"/>
              </a:rPr>
              <a:t> </a:t>
            </a:r>
            <a:r>
              <a:rPr lang="en-US" altLang="zh-TW" sz="26200" b="1" dirty="0" smtClean="0">
                <a:solidFill>
                  <a:schemeClr val="accent6">
                    <a:lumMod val="50000"/>
                  </a:schemeClr>
                </a:solidFill>
                <a:latin typeface="S2G Uni font" panose="02000609000000000000" pitchFamily="49" charset="-128"/>
                <a:ea typeface="S2G Uni font" panose="02000609000000000000" pitchFamily="49" charset="-128"/>
              </a:rPr>
              <a:t>1</a:t>
            </a:r>
            <a:r>
              <a:rPr lang="zh-TW" altLang="en-US" sz="26200" b="1" dirty="0" smtClean="0">
                <a:solidFill>
                  <a:schemeClr val="accent6">
                    <a:lumMod val="50000"/>
                  </a:schemeClr>
                </a:solidFill>
                <a:latin typeface="S2G Uni font" panose="02000609000000000000" pitchFamily="49" charset="-128"/>
                <a:ea typeface="S2G Uni font" panose="02000609000000000000" pitchFamily="49" charset="-128"/>
              </a:rPr>
              <a:t>  植 </a:t>
            </a:r>
            <a:r>
              <a:rPr lang="zh-TW" altLang="en-US" sz="26200" b="1" dirty="0">
                <a:solidFill>
                  <a:schemeClr val="accent6">
                    <a:lumMod val="50000"/>
                  </a:schemeClr>
                </a:solidFill>
                <a:latin typeface="S2G Uni font" panose="02000609000000000000" pitchFamily="49" charset="-128"/>
                <a:ea typeface="S2G Uni font" panose="02000609000000000000" pitchFamily="49" charset="-128"/>
              </a:rPr>
              <a:t>樹 月</a:t>
            </a:r>
            <a:endParaRPr lang="en-US" altLang="zh-TW" sz="26200" b="1" dirty="0">
              <a:solidFill>
                <a:schemeClr val="accent6">
                  <a:lumMod val="50000"/>
                </a:schemeClr>
              </a:solidFill>
              <a:latin typeface="S2G Uni font" panose="02000609000000000000" pitchFamily="49" charset="-128"/>
              <a:ea typeface="S2G Uni font" panose="02000609000000000000" pitchFamily="49" charset="-128"/>
            </a:endParaRPr>
          </a:p>
        </p:txBody>
      </p:sp>
      <p:pic>
        <p:nvPicPr>
          <p:cNvPr id="165" name="圖片 164">
            <a:extLst>
              <a:ext uri="{FF2B5EF4-FFF2-40B4-BE49-F238E27FC236}">
                <a16:creationId xmlns:a16="http://schemas.microsoft.com/office/drawing/2014/main" xmlns="" id="{E7F9EB5A-2986-4486-A696-C19FD37B7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955" b="90960" l="9957" r="89177">
                        <a14:foregroundMark x1="28571" y1="5650" x2="29870" y2="6215"/>
                        <a14:foregroundMark x1="77056" y1="3955" x2="77056" y2="3955"/>
                        <a14:foregroundMark x1="89610" y1="20339" x2="89610" y2="20339"/>
                        <a14:foregroundMark x1="64935" y1="90960" x2="64935" y2="909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85421" flipH="1">
            <a:off x="10615192" y="43479014"/>
            <a:ext cx="1941781" cy="1761656"/>
          </a:xfrm>
          <a:prstGeom prst="rect">
            <a:avLst/>
          </a:prstGeom>
        </p:spPr>
      </p:pic>
      <p:pic>
        <p:nvPicPr>
          <p:cNvPr id="166" name="圖片 165">
            <a:extLst>
              <a:ext uri="{FF2B5EF4-FFF2-40B4-BE49-F238E27FC236}">
                <a16:creationId xmlns:a16="http://schemas.microsoft.com/office/drawing/2014/main" xmlns="" id="{61904511-2098-49F0-B850-152043C44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955" b="90960" l="9957" r="89177">
                        <a14:foregroundMark x1="28571" y1="5650" x2="29870" y2="6215"/>
                        <a14:foregroundMark x1="77056" y1="3955" x2="77056" y2="3955"/>
                        <a14:foregroundMark x1="89610" y1="20339" x2="89610" y2="20339"/>
                        <a14:foregroundMark x1="64935" y1="90960" x2="64935" y2="909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57171" flipH="1">
            <a:off x="8407808" y="40531553"/>
            <a:ext cx="2069554" cy="1877572"/>
          </a:xfrm>
          <a:prstGeom prst="rect">
            <a:avLst/>
          </a:prstGeom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303987" y="39336869"/>
            <a:ext cx="7168796" cy="7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580499" y="22956970"/>
            <a:ext cx="9662964" cy="7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61066" y="22808810"/>
            <a:ext cx="9361124" cy="7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71567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</TotalTime>
  <Words>84</Words>
  <Application>Microsoft Office PowerPoint</Application>
  <PresentationFormat>自訂</PresentationFormat>
  <Paragraphs>6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投影片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39</cp:revision>
  <cp:lastPrinted>2020-03-11T01:06:32Z</cp:lastPrinted>
  <dcterms:created xsi:type="dcterms:W3CDTF">2020-02-13T02:18:10Z</dcterms:created>
  <dcterms:modified xsi:type="dcterms:W3CDTF">2021-03-11T00:49:02Z</dcterms:modified>
</cp:coreProperties>
</file>