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4"/>
    <p:sldMasterId id="2147483736" r:id="rId5"/>
  </p:sldMasterIdLst>
  <p:notesMasterIdLst>
    <p:notesMasterId r:id="rId7"/>
  </p:notesMasterIdLst>
  <p:sldIdLst>
    <p:sldId id="573" r:id="rId6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梁翡真" initials="梁翡真" lastIdx="0" clrIdx="0">
    <p:extLst>
      <p:ext uri="{19B8F6BF-5375-455C-9EA6-DF929625EA0E}">
        <p15:presenceInfo xmlns:p15="http://schemas.microsoft.com/office/powerpoint/2012/main" userId="S-1-5-21-32496768-2340973959-4155063644-2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4F4A"/>
    <a:srgbClr val="B0FECE"/>
    <a:srgbClr val="7373FF"/>
    <a:srgbClr val="C90916"/>
    <a:srgbClr val="FF0000"/>
    <a:srgbClr val="1B7AA5"/>
    <a:srgbClr val="8F2828"/>
    <a:srgbClr val="00CC66"/>
    <a:srgbClr val="5BFFA5"/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0" autoAdjust="0"/>
    <p:restoredTop sz="95958" autoAdjust="0"/>
  </p:normalViewPr>
  <p:slideViewPr>
    <p:cSldViewPr snapToGrid="0">
      <p:cViewPr varScale="1">
        <p:scale>
          <a:sx n="86" d="100"/>
          <a:sy n="86" d="100"/>
        </p:scale>
        <p:origin x="15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18CEE296-6F46-4682-833C-114FEE14D058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89F83F86-4E83-4510-8D29-B9E9BD9C4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3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547" y="1862173"/>
            <a:ext cx="7772400" cy="810688"/>
          </a:xfrm>
        </p:spPr>
        <p:txBody>
          <a:bodyPr anchor="b">
            <a:normAutofit/>
          </a:bodyPr>
          <a:lstStyle>
            <a:lvl1pPr algn="l">
              <a:defRPr sz="3692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808" y="2851190"/>
            <a:ext cx="6858000" cy="678391"/>
          </a:xfrm>
        </p:spPr>
        <p:txBody>
          <a:bodyPr>
            <a:normAutofit/>
          </a:bodyPr>
          <a:lstStyle>
            <a:lvl1pPr marL="0" indent="0" algn="l">
              <a:buNone/>
              <a:defRPr kumimoji="0" lang="en-US" sz="2954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278613" indent="0" algn="ctr">
              <a:buNone/>
              <a:defRPr sz="1218"/>
            </a:lvl2pPr>
            <a:lvl3pPr marL="557227" indent="0" algn="ctr">
              <a:buNone/>
              <a:defRPr sz="1098"/>
            </a:lvl3pPr>
            <a:lvl4pPr marL="835839" indent="0" algn="ctr">
              <a:buNone/>
              <a:defRPr sz="975"/>
            </a:lvl4pPr>
            <a:lvl5pPr marL="1114453" indent="0" algn="ctr">
              <a:buNone/>
              <a:defRPr sz="975"/>
            </a:lvl5pPr>
            <a:lvl6pPr marL="1393066" indent="0" algn="ctr">
              <a:buNone/>
              <a:defRPr sz="975"/>
            </a:lvl6pPr>
            <a:lvl7pPr marL="1671680" indent="0" algn="ctr">
              <a:buNone/>
              <a:defRPr sz="975"/>
            </a:lvl7pPr>
            <a:lvl8pPr marL="1950292" indent="0" algn="ctr">
              <a:buNone/>
              <a:defRPr sz="975"/>
            </a:lvl8pPr>
            <a:lvl9pPr marL="2228906" indent="0" algn="ctr">
              <a:buNone/>
              <a:defRPr sz="975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934614BB-43E3-4B4D-8D6D-5FB02F54F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069" y="3843376"/>
            <a:ext cx="3703026" cy="861484"/>
          </a:xfrm>
        </p:spPr>
        <p:txBody>
          <a:bodyPr>
            <a:normAutofit/>
          </a:bodyPr>
          <a:lstStyle>
            <a:lvl1pPr marL="0" indent="0">
              <a:spcBef>
                <a:spcPts val="277"/>
              </a:spcBef>
              <a:buNone/>
              <a:defRPr sz="1846" b="1"/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92DFBA8-00E8-4A8B-9E32-EF661509A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9" y="403879"/>
            <a:ext cx="3595956" cy="4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8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結尾簡報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7">
            <a:extLst>
              <a:ext uri="{FF2B5EF4-FFF2-40B4-BE49-F238E27FC236}">
                <a16:creationId xmlns:a16="http://schemas.microsoft.com/office/drawing/2014/main" id="{BB427BBA-33BB-43D2-9BCB-93FEEE214BD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59269" y="5589588"/>
            <a:ext cx="4419600" cy="1032220"/>
            <a:chOff x="1534513" y="5452760"/>
            <a:chExt cx="4787613" cy="1031346"/>
          </a:xfrm>
        </p:grpSpPr>
        <p:sp>
          <p:nvSpPr>
            <p:cNvPr id="7" name="文字方塊 1">
              <a:extLst>
                <a:ext uri="{FF2B5EF4-FFF2-40B4-BE49-F238E27FC236}">
                  <a16:creationId xmlns:a16="http://schemas.microsoft.com/office/drawing/2014/main" id="{90D2800D-052C-436D-A4CC-FECF64F8C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719" y="5956204"/>
              <a:ext cx="3830407" cy="527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ts val="1662"/>
                </a:lnSpc>
                <a:defRPr/>
              </a:pP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公司總部：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22041 </a:t>
              </a: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新北市板橋區縣民大道二段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號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樓</a:t>
              </a:r>
            </a:p>
            <a:p>
              <a:pPr eaLnBrk="1" hangingPunct="1">
                <a:lnSpc>
                  <a:spcPts val="1662"/>
                </a:lnSpc>
                <a:defRPr/>
              </a:pP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電話：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(02)8969-1969   </a:t>
              </a: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          傳真：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(02)8969-3359</a:t>
              </a:r>
              <a:endParaRPr kumimoji="0" lang="zh-TW" altLang="en-US" sz="969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2D00EE1E-4BF1-4A8E-B3C0-2987AC4B1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513" y="5452760"/>
              <a:ext cx="4125238" cy="50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CB6D451B-6506-4EB1-BD74-155B27D525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008" y="1490133"/>
            <a:ext cx="5618285" cy="1066800"/>
          </a:xfrm>
        </p:spPr>
        <p:txBody>
          <a:bodyPr>
            <a:noAutofit/>
          </a:bodyPr>
          <a:lstStyle>
            <a:lvl1pPr marL="0" indent="0" algn="ctr">
              <a:buNone/>
              <a:defRPr sz="6092" b="1">
                <a:solidFill>
                  <a:srgbClr val="C00000"/>
                </a:solidFill>
              </a:defRPr>
            </a:lvl1pPr>
          </a:lstStyle>
          <a:p>
            <a:pPr lvl="0"/>
            <a:r>
              <a:rPr lang="zh-TW" altLang="en-US" dirty="0"/>
              <a:t>編輯母片樣式</a:t>
            </a:r>
          </a:p>
        </p:txBody>
      </p:sp>
    </p:spTree>
    <p:extLst>
      <p:ext uri="{BB962C8B-B14F-4D97-AF65-F5344CB8AC3E}">
        <p14:creationId xmlns:p14="http://schemas.microsoft.com/office/powerpoint/2010/main" val="358522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D4C-0F91-44B7-BAA2-737FA7EA6A7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92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D4C-0F91-44B7-BAA2-737FA7EA6A7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210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2020/3/27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19877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2020/3/27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59795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2020/3/27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00680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2020/3/27</a:t>
            </a:fld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65523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2020/3/27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42916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2020/3/27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73143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2020/3/27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5006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2793472"/>
            <a:ext cx="7886700" cy="916225"/>
          </a:xfrm>
        </p:spPr>
        <p:txBody>
          <a:bodyPr anchor="ctr">
            <a:normAutofit/>
          </a:bodyPr>
          <a:lstStyle>
            <a:lvl1pPr algn="ctr">
              <a:defRPr sz="4062" b="1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53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2020/3/27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39049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2020/3/27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55368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2020/3/27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89193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(有說明區塊)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85" y="1709745"/>
            <a:ext cx="7492086" cy="916225"/>
          </a:xfrm>
        </p:spPr>
        <p:txBody>
          <a:bodyPr anchor="b">
            <a:normAutofit/>
          </a:bodyPr>
          <a:lstStyle>
            <a:lvl1pPr algn="l">
              <a:defRPr sz="4062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15" y="2995130"/>
            <a:ext cx="7293556" cy="685916"/>
          </a:xfrm>
        </p:spPr>
        <p:txBody>
          <a:bodyPr>
            <a:noAutofit/>
          </a:bodyPr>
          <a:lstStyle>
            <a:lvl1pPr marL="250587" indent="-250587">
              <a:buClr>
                <a:srgbClr val="C00000"/>
              </a:buClr>
              <a:buFont typeface="Arial" panose="020B0604020202020204" pitchFamily="34" charset="0"/>
              <a:buChar char="•"/>
              <a:defRPr sz="2954">
                <a:solidFill>
                  <a:schemeClr val="tx1"/>
                </a:solidFill>
              </a:defRPr>
            </a:lvl1pPr>
            <a:lvl2pPr marL="278613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2pPr>
            <a:lvl3pPr marL="557227" indent="0">
              <a:buNone/>
              <a:defRPr sz="1098">
                <a:solidFill>
                  <a:schemeClr val="tx1">
                    <a:tint val="75000"/>
                  </a:schemeClr>
                </a:solidFill>
              </a:defRPr>
            </a:lvl3pPr>
            <a:lvl4pPr marL="835839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4pPr>
            <a:lvl5pPr marL="1114453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5pPr>
            <a:lvl6pPr marL="1393066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6pPr>
            <a:lvl7pPr marL="1671680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7pPr>
            <a:lvl8pPr marL="1950292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8pPr>
            <a:lvl9pPr marL="2228906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7FDC8E-748D-48C9-9EE9-03D1E5EC1623}"/>
              </a:ext>
            </a:extLst>
          </p:cNvPr>
          <p:cNvSpPr/>
          <p:nvPr userDrawn="1"/>
        </p:nvSpPr>
        <p:spPr>
          <a:xfrm>
            <a:off x="4885593" y="4437064"/>
            <a:ext cx="3421674" cy="136842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62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9BC3B73-5E2D-446A-9077-823BA3825139}"/>
              </a:ext>
            </a:extLst>
          </p:cNvPr>
          <p:cNvSpPr/>
          <p:nvPr userDrawn="1"/>
        </p:nvSpPr>
        <p:spPr>
          <a:xfrm>
            <a:off x="4885593" y="5805489"/>
            <a:ext cx="3421674" cy="71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738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C76701FF-2DA4-4490-9F95-CFD33FC42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8177" y="4495126"/>
            <a:ext cx="3325805" cy="12869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62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7085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(左側有視覺)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1" y="275118"/>
            <a:ext cx="5829300" cy="756514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6051" y="1453662"/>
            <a:ext cx="5950362" cy="456072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80689" y="6426694"/>
            <a:ext cx="713191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3594" y="6426695"/>
            <a:ext cx="3029964" cy="365125"/>
          </a:xfrm>
        </p:spPr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1BB1B17E-2A1A-48FA-8AC3-854A48D51255}"/>
              </a:ext>
            </a:extLst>
          </p:cNvPr>
          <p:cNvCxnSpPr>
            <a:cxnSpLocks/>
          </p:cNvCxnSpPr>
          <p:nvPr userDrawn="1"/>
        </p:nvCxnSpPr>
        <p:spPr>
          <a:xfrm>
            <a:off x="2467257" y="1153002"/>
            <a:ext cx="6676743" cy="2833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id="{E6372195-DD29-4280-9CD0-9218B4DD1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3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(有水平線)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660961"/>
            <a:ext cx="7886700" cy="4516002"/>
          </a:xfrm>
        </p:spPr>
        <p:txBody>
          <a:bodyPr/>
          <a:lstStyle>
            <a:lvl1pPr marL="139307" indent="-139307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38"/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38"/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38"/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C533374-2159-4DAB-B2C1-B41FF0658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121B084A-5C5D-47DD-A2E3-E452711E4C66}"/>
              </a:ext>
            </a:extLst>
          </p:cNvPr>
          <p:cNvCxnSpPr>
            <a:cxnSpLocks/>
          </p:cNvCxnSpPr>
          <p:nvPr userDrawn="1"/>
        </p:nvCxnSpPr>
        <p:spPr>
          <a:xfrm>
            <a:off x="628650" y="1296510"/>
            <a:ext cx="8515350" cy="0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82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(無水平線)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660961"/>
            <a:ext cx="7886700" cy="4516002"/>
          </a:xfrm>
        </p:spPr>
        <p:txBody>
          <a:bodyPr/>
          <a:lstStyle>
            <a:lvl1pPr marL="139307" indent="-139307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38"/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38"/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38"/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C533374-2159-4DAB-B2C1-B41FF0658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6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只有標題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8266C53-8E0F-48B7-B6A5-927009794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6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投影片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58F6F34-3CA4-4F3A-B222-64292E410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0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兩項物件配置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92328"/>
            <a:ext cx="7994700" cy="68619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B053E96-273C-49D9-AE73-BBD54569B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24BBF7-22FA-4C30-A214-749545E93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1" y="1660961"/>
            <a:ext cx="3911604" cy="4516002"/>
          </a:xfrm>
        </p:spPr>
        <p:txBody>
          <a:bodyPr/>
          <a:lstStyle>
            <a:lvl1pPr marL="139307" indent="-139307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12B615-BBE4-45AE-8B95-2EA75985C83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3778" y="1643678"/>
            <a:ext cx="3911604" cy="4516002"/>
          </a:xfrm>
        </p:spPr>
        <p:txBody>
          <a:bodyPr/>
          <a:lstStyle>
            <a:lvl1pPr marL="139307" indent="-139307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92328"/>
            <a:ext cx="7886700" cy="686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477109"/>
            <a:ext cx="7886700" cy="469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426695"/>
            <a:ext cx="71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8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2A37FFA-78D7-40F8-9CBD-C791BA49DECC}" type="datetime1">
              <a:rPr lang="zh-TW" altLang="en-US" smtClean="0"/>
              <a:t>2020/3/27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3733" y="64266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8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426695"/>
            <a:ext cx="541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8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04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32" r:id="rId2"/>
    <p:sldLayoutId id="2147483720" r:id="rId3"/>
    <p:sldLayoutId id="2147483731" r:id="rId4"/>
    <p:sldLayoutId id="2147483719" r:id="rId5"/>
    <p:sldLayoutId id="2147483733" r:id="rId6"/>
    <p:sldLayoutId id="2147483723" r:id="rId7"/>
    <p:sldLayoutId id="2147483724" r:id="rId8"/>
    <p:sldLayoutId id="2147483721" r:id="rId9"/>
    <p:sldLayoutId id="2147483730" r:id="rId10"/>
    <p:sldLayoutId id="2147483735" r:id="rId11"/>
  </p:sldLayoutIdLst>
  <p:hf hdr="0" dt="0"/>
  <p:txStyles>
    <p:titleStyle>
      <a:lvl1pPr algn="ctr" defTabSz="557227" rtl="0" eaLnBrk="1" latinLnBrk="0" hangingPunct="1">
        <a:lnSpc>
          <a:spcPct val="90000"/>
        </a:lnSpc>
        <a:spcBef>
          <a:spcPct val="0"/>
        </a:spcBef>
        <a:buNone/>
        <a:defRPr sz="3323" b="1" kern="1200">
          <a:solidFill>
            <a:srgbClr val="C000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39307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417921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̶"/>
        <a:defRPr sz="2215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696533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975146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253760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532373" indent="-139307" algn="l" defTabSz="55722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6pPr>
      <a:lvl7pPr marL="1810987" indent="-139307" algn="l" defTabSz="55722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7pPr>
      <a:lvl8pPr marL="2089599" indent="-139307" algn="l" defTabSz="55722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8pPr>
      <a:lvl9pPr marL="2368213" indent="-139307" algn="l" defTabSz="55722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1pPr>
      <a:lvl2pPr marL="278613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2pPr>
      <a:lvl3pPr marL="557227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3pPr>
      <a:lvl4pPr marL="835839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4pPr>
      <a:lvl5pPr marL="1114453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5pPr>
      <a:lvl6pPr marL="1393066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6pPr>
      <a:lvl7pPr marL="1671680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7pPr>
      <a:lvl8pPr marL="1950292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8pPr>
      <a:lvl9pPr marL="2228906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37FFA-78D7-40F8-9CBD-C791BA49DECC}" type="datetime1">
              <a:rPr lang="zh-TW" altLang="en-US" smtClean="0"/>
              <a:t>2020/3/27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63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312769">
            <a:off x="1352124" y="1379603"/>
            <a:ext cx="8027670" cy="888395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sz="4000" b="1" dirty="0">
                <a:ln/>
                <a:solidFill>
                  <a:srgbClr val="C00000"/>
                </a:solidFill>
              </a:rPr>
              <a:t>戶</a:t>
            </a:r>
            <a:r>
              <a:rPr lang="zh-TW" altLang="zh-TW" sz="4000" b="1" dirty="0">
                <a:ln/>
                <a:solidFill>
                  <a:srgbClr val="C00000"/>
                </a:solidFill>
              </a:rPr>
              <a:t>役政</a:t>
            </a:r>
            <a:r>
              <a:rPr lang="zh-TW" altLang="en-US" sz="4000" b="1" dirty="0">
                <a:ln/>
                <a:solidFill>
                  <a:srgbClr val="C00000"/>
                </a:solidFill>
              </a:rPr>
              <a:t>管家</a:t>
            </a:r>
            <a:r>
              <a:rPr lang="en-US" altLang="zh-TW" sz="4000" b="1" dirty="0">
                <a:ln/>
                <a:solidFill>
                  <a:srgbClr val="C00000"/>
                </a:solidFill>
              </a:rPr>
              <a:t>APP</a:t>
            </a:r>
            <a:r>
              <a:rPr lang="zh-TW" altLang="zh-TW" sz="4000" b="1" dirty="0">
                <a:ln/>
                <a:solidFill>
                  <a:srgbClr val="C00000"/>
                </a:solidFill>
              </a:rPr>
              <a:t>訊息主動通知服務</a:t>
            </a:r>
            <a:br>
              <a:rPr lang="en-US" altLang="zh-TW" sz="4000" b="1" dirty="0">
                <a:ln/>
                <a:solidFill>
                  <a:srgbClr val="C00000"/>
                </a:solidFill>
              </a:rPr>
            </a:br>
            <a:r>
              <a:rPr lang="zh-TW" altLang="en-US" sz="4000" b="1" dirty="0">
                <a:ln/>
                <a:solidFill>
                  <a:srgbClr val="C00000"/>
                </a:solidFill>
              </a:rPr>
              <a:t>自</a:t>
            </a:r>
            <a:r>
              <a:rPr lang="en-US" altLang="zh-TW" sz="4000" b="1" dirty="0">
                <a:ln/>
                <a:solidFill>
                  <a:srgbClr val="C00000"/>
                </a:solidFill>
              </a:rPr>
              <a:t>109</a:t>
            </a:r>
            <a:r>
              <a:rPr lang="zh-TW" altLang="en-US" sz="4000" b="1" dirty="0">
                <a:ln/>
                <a:solidFill>
                  <a:srgbClr val="C00000"/>
                </a:solidFill>
              </a:rPr>
              <a:t>年</a:t>
            </a:r>
            <a:r>
              <a:rPr lang="en-US" altLang="zh-TW" sz="4000" b="1" dirty="0">
                <a:ln/>
                <a:solidFill>
                  <a:srgbClr val="C00000"/>
                </a:solidFill>
              </a:rPr>
              <a:t>3</a:t>
            </a:r>
            <a:r>
              <a:rPr lang="zh-TW" altLang="en-US" sz="4000" b="1" dirty="0">
                <a:ln/>
                <a:solidFill>
                  <a:srgbClr val="C00000"/>
                </a:solidFill>
              </a:rPr>
              <a:t>月</a:t>
            </a:r>
            <a:r>
              <a:rPr lang="en-US" altLang="zh-TW" sz="4000" b="1" dirty="0">
                <a:ln/>
                <a:solidFill>
                  <a:srgbClr val="C00000"/>
                </a:solidFill>
              </a:rPr>
              <a:t>2</a:t>
            </a:r>
            <a:r>
              <a:rPr lang="zh-TW" altLang="en-US" sz="4000" b="1" dirty="0">
                <a:ln/>
                <a:solidFill>
                  <a:srgbClr val="C00000"/>
                </a:solidFill>
              </a:rPr>
              <a:t>日</a:t>
            </a:r>
            <a:r>
              <a:rPr lang="zh-TW" altLang="zh-TW" sz="4000" b="1" dirty="0">
                <a:ln/>
                <a:solidFill>
                  <a:srgbClr val="C00000"/>
                </a:solidFill>
              </a:rPr>
              <a:t>上線嘍</a:t>
            </a:r>
            <a:r>
              <a:rPr lang="en-US" altLang="zh-TW" sz="4000" b="1" dirty="0">
                <a:ln/>
                <a:solidFill>
                  <a:srgbClr val="C00000"/>
                </a:solidFill>
              </a:rPr>
              <a:t>!!</a:t>
            </a:r>
            <a:endParaRPr lang="zh-TW" altLang="en-US" sz="4000" b="1" dirty="0">
              <a:ln/>
              <a:solidFill>
                <a:srgbClr val="C00000"/>
              </a:solidFill>
            </a:endParaRPr>
          </a:p>
        </p:txBody>
      </p:sp>
      <p:pic>
        <p:nvPicPr>
          <p:cNvPr id="5" name="Picture 6" descr="圖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"/>
          <a:stretch>
            <a:fillRect/>
          </a:stretch>
        </p:blipFill>
        <p:spPr bwMode="auto">
          <a:xfrm>
            <a:off x="7131122" y="5460920"/>
            <a:ext cx="1807118" cy="106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personal\AppData\Local\Microsoft\Windows\Temporary Internet Files\Content.IE5\4SR8UNIH\BO0R1920_thumb[1]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397">
            <a:off x="348588" y="5080470"/>
            <a:ext cx="1298203" cy="13314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0AE5F536-795E-422F-AE9D-D8FDA2DEAE3B}"/>
              </a:ext>
            </a:extLst>
          </p:cNvPr>
          <p:cNvGrpSpPr/>
          <p:nvPr/>
        </p:nvGrpSpPr>
        <p:grpSpPr>
          <a:xfrm>
            <a:off x="485791" y="1933188"/>
            <a:ext cx="1350642" cy="2867027"/>
            <a:chOff x="1422297" y="680552"/>
            <a:chExt cx="2918713" cy="619559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815983B-769C-4232-A65C-590671AA6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97" y="680552"/>
              <a:ext cx="2918713" cy="6195597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75F07E4-B192-4D90-BBEC-4577A6480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8" t="23090" r="4678" b="-1"/>
            <a:stretch/>
          </p:blipFill>
          <p:spPr>
            <a:xfrm>
              <a:off x="1422297" y="1280227"/>
              <a:ext cx="2918713" cy="1892270"/>
            </a:xfrm>
            <a:prstGeom prst="rect">
              <a:avLst/>
            </a:prstGeom>
          </p:spPr>
        </p:pic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42E1358-D5FE-4B4A-86C6-B6A482408961}"/>
              </a:ext>
            </a:extLst>
          </p:cNvPr>
          <p:cNvGrpSpPr/>
          <p:nvPr/>
        </p:nvGrpSpPr>
        <p:grpSpPr>
          <a:xfrm>
            <a:off x="2205326" y="1910195"/>
            <a:ext cx="1348773" cy="2867026"/>
            <a:chOff x="3116454" y="335011"/>
            <a:chExt cx="2911092" cy="6187977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F155F949-ED72-4E6C-8A61-2A6175AB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454" y="335012"/>
              <a:ext cx="2911092" cy="6187976"/>
            </a:xfrm>
            <a:prstGeom prst="rect">
              <a:avLst/>
            </a:prstGeom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220E098-C134-4F50-BA4B-91A4C582D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3" t="3924" r="3432" b="57949"/>
            <a:stretch/>
          </p:blipFill>
          <p:spPr bwMode="auto">
            <a:xfrm>
              <a:off x="4408058" y="335011"/>
              <a:ext cx="1609440" cy="24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3812CB14-209E-424A-BC9E-4D937340B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7186" y="1933188"/>
            <a:ext cx="1414880" cy="2844033"/>
          </a:xfrm>
          <a:prstGeom prst="rect">
            <a:avLst/>
          </a:prstGeom>
        </p:spPr>
      </p:pic>
      <p:sp>
        <p:nvSpPr>
          <p:cNvPr id="18" name="雲朵形圖說文字 17"/>
          <p:cNvSpPr/>
          <p:nvPr/>
        </p:nvSpPr>
        <p:spPr>
          <a:xfrm rot="361896">
            <a:off x="5636400" y="1632104"/>
            <a:ext cx="3325535" cy="3452363"/>
          </a:xfrm>
          <a:prstGeom prst="cloudCallout">
            <a:avLst>
              <a:gd name="adj1" fmla="val -58448"/>
              <a:gd name="adj2" fmla="val 22798"/>
            </a:avLst>
          </a:prstGeom>
          <a:solidFill>
            <a:srgbClr val="B0FECE"/>
          </a:solidFill>
          <a:effectLst>
            <a:glow rad="101600">
              <a:srgbClr val="5A4F4A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 rot="351262">
            <a:off x="5956007" y="2083698"/>
            <a:ext cx="2704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主動推播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訊息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「完成短期出境申請通知」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「徵兵檢查預告通知」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「徵兵檢查安排日期通知」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「徵兵檢查複檢日期通知」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「徵兵檢查體位判定結果      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「抽籤結果通知」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「徵集入營通知」</a:t>
            </a:r>
          </a:p>
        </p:txBody>
      </p:sp>
      <p:sp>
        <p:nvSpPr>
          <p:cNvPr id="14" name="文字方塊 13"/>
          <p:cNvSpPr txBox="1"/>
          <p:nvPr/>
        </p:nvSpPr>
        <p:spPr>
          <a:xfrm rot="287035">
            <a:off x="1791285" y="5160340"/>
            <a:ext cx="2662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ln>
                  <a:solidFill>
                    <a:srgbClr val="5A4F4A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役男透過手機下載「戶役政管家</a:t>
            </a:r>
            <a:r>
              <a:rPr lang="en-US" altLang="zh-TW" dirty="0">
                <a:ln>
                  <a:solidFill>
                    <a:srgbClr val="5A4F4A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App</a:t>
            </a:r>
            <a:r>
              <a:rPr lang="zh-TW" altLang="zh-TW" dirty="0">
                <a:ln>
                  <a:solidFill>
                    <a:srgbClr val="5A4F4A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」，點選役政介面，登入身分證字號、帳號及密碼等完成帳號建立</a:t>
            </a:r>
            <a:endParaRPr lang="zh-TW" altLang="en-US" dirty="0">
              <a:ln>
                <a:solidFill>
                  <a:srgbClr val="5A4F4A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7" name="弧形接點 16"/>
          <p:cNvCxnSpPr/>
          <p:nvPr/>
        </p:nvCxnSpPr>
        <p:spPr>
          <a:xfrm rot="16200000" flipV="1">
            <a:off x="1293253" y="4129116"/>
            <a:ext cx="1156054" cy="464370"/>
          </a:xfrm>
          <a:prstGeom prst="curvedConnector3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向右箭號 2"/>
          <p:cNvSpPr/>
          <p:nvPr/>
        </p:nvSpPr>
        <p:spPr>
          <a:xfrm>
            <a:off x="1931834" y="3276037"/>
            <a:ext cx="215797" cy="3344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3603049" y="3276036"/>
            <a:ext cx="215797" cy="3344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80" y="5226462"/>
            <a:ext cx="1042751" cy="977679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4956042" y="6168277"/>
            <a:ext cx="47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/>
              <a:t>ios</a:t>
            </a:r>
            <a:endParaRPr lang="zh-TW" altLang="en-US" sz="1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907397" y="6166973"/>
            <a:ext cx="94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android</a:t>
            </a:r>
            <a:endParaRPr lang="zh-TW" altLang="en-US" sz="1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040371" y="6581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內政部役政署 關心您  廣告  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7986" y="5249630"/>
            <a:ext cx="1088689" cy="9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032"/>
      </p:ext>
    </p:extLst>
  </p:cSld>
  <p:clrMapOvr>
    <a:masterClrMapping/>
  </p:clrMapOvr>
</p:sld>
</file>

<file path=ppt/theme/theme1.xml><?xml version="1.0" encoding="utf-8"?>
<a:theme xmlns:a="http://schemas.openxmlformats.org/drawingml/2006/main" name="1_A4簡報範本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</a:spPr>
      <a:bodyPr anchor="ctr"/>
      <a:lstStyle>
        <a:defPPr algn="ctr">
          <a:defRPr sz="1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4簡報範本" id="{22394957-35A1-473B-B867-19B29BD822B2}" vid="{C9A1285E-6B57-41D3-AA11-27D14DF084A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精細單色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41E780887E8D744A9A8F45BFD5219424" ma:contentTypeVersion="11" ma:contentTypeDescription="建立新的文件。" ma:contentTypeScope="" ma:versionID="eba29e97790787b555fec87c19d3f410">
  <xsd:schema xmlns:xsd="http://www.w3.org/2001/XMLSchema" xmlns:xs="http://www.w3.org/2001/XMLSchema" xmlns:p="http://schemas.microsoft.com/office/2006/metadata/properties" xmlns:ns1="http://schemas.microsoft.com/sharepoint/v3" xmlns:ns2="a6e70bbb-aab1-491a-a0a7-ed4b4d8d4dac" targetNamespace="http://schemas.microsoft.com/office/2006/metadata/properties" ma:root="true" ma:fieldsID="e6ec373fb325a447e108fc5cc40161ae" ns1:_="" ns2:_="">
    <xsd:import namespace="http://schemas.microsoft.com/sharepoint/v3"/>
    <xsd:import namespace="a6e70bbb-aab1-491a-a0a7-ed4b4d8d4dac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評等 (0-5)" ma:decimals="2" ma:description="已送出的所有評等之平均值" ma:internalName="AverageRating" ma:readOnly="true">
      <xsd:simpleType>
        <xsd:restriction base="dms:Number"/>
      </xsd:simpleType>
    </xsd:element>
    <xsd:element name="RatingCount" ma:index="9" nillable="true" ma:displayName="評等數目" ma:decimals="0" ma:description="已送出的評等數目" ma:internalName="RatingCount" ma:readOnly="true">
      <xsd:simpleType>
        <xsd:restriction base="dms:Number"/>
      </xsd:simpleType>
    </xsd:element>
    <xsd:element name="RatedBy" ma:index="10" nillable="true" ma:displayName="評價者" ma:description="評價此項目的使用者。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使用者評價" ma:description="此項目的使用者評價" ma:hidden="true" ma:internalName="Ratings">
      <xsd:simpleType>
        <xsd:restriction base="dms:Note"/>
      </xsd:simpleType>
    </xsd:element>
    <xsd:element name="LikesCount" ma:index="12" nillable="true" ma:displayName="喜歡的數目" ma:internalName="LikesCount">
      <xsd:simpleType>
        <xsd:restriction base="dms:Unknown"/>
      </xsd:simpleType>
    </xsd:element>
    <xsd:element name="LikedBy" ma:index="13" nillable="true" ma:displayName="設為喜歡的人員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70bbb-aab1-491a-a0a7-ed4b4d8d4d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932B6E-3A37-4E05-8A81-C1492F73494D}">
  <ds:schemaRefs>
    <ds:schemaRef ds:uri="http://purl.org/dc/dcmitype/"/>
    <ds:schemaRef ds:uri="a6e70bbb-aab1-491a-a0a7-ed4b4d8d4dac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0AB503A-882C-4CDE-B152-8AD3C2F0D4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329EEF-A71B-41D3-AB8A-5EE606A82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e70bbb-aab1-491a-a0a7-ed4b4d8d4d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23002</TotalTime>
  <Words>110</Words>
  <Application>Microsoft Office PowerPoint</Application>
  <PresentationFormat>如螢幕大小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微軟正黑體</vt:lpstr>
      <vt:lpstr>標楷體</vt:lpstr>
      <vt:lpstr>Arial</vt:lpstr>
      <vt:lpstr>Arial Black</vt:lpstr>
      <vt:lpstr>Calibri</vt:lpstr>
      <vt:lpstr>1_A4簡報範本</vt:lpstr>
      <vt:lpstr>Office 佈景主題</vt:lpstr>
      <vt:lpstr>戶役政管家APP訊息主動通知服務 自109年3月2日上線嘍!!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林淑琪(Jennifer Lin)</dc:creator>
  <cp:lastModifiedBy>Admin</cp:lastModifiedBy>
  <cp:revision>1082</cp:revision>
  <cp:lastPrinted>2020-02-27T07:22:08Z</cp:lastPrinted>
  <dcterms:created xsi:type="dcterms:W3CDTF">2018-01-02T03:18:11Z</dcterms:created>
  <dcterms:modified xsi:type="dcterms:W3CDTF">2020-03-27T04:55:46Z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0x01010041E780887E8D744A9A8F45BFD5219424</vt:lpwstr>
  </property>
</Properties>
</file>