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D6482-0CDA-4D71-A8FD-BAA8CD86ACF1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BD2CE-73B8-4875-B1CD-68B621C70A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CEB226-CD8D-4E63-87E9-D849046B0985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4BD3-F1BE-4CE0-8409-16F17148E6EF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1B76-506A-4FFC-998C-FE76383FD312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6AEE46-502D-4072-AC02-D6CE2A5A3C8E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8A8199-3712-4EB0-AF90-36BD34320F59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BD65-8F5D-4732-A2CB-C4C8321723CF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C80A-8080-4971-B935-AEE4653050D6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F7632-9F57-47AE-8388-E57DF8F147B2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6CCF-185E-4820-B8BF-3F1838E8B179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7AE888-0248-4CF2-B9DF-D6298558D0D0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7A591-EFFB-4301-8A7B-A00C6D67D98B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E5DDBF-A1BC-437A-90BE-1A6EF0CE691A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13D4CD-E9BC-494D-B525-08C91C27B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臺南市政府財政處暨稅務局</a:t>
            </a:r>
            <a:r>
              <a:rPr lang="en-US" altLang="zh-TW" sz="4000" dirty="0" smtClean="0"/>
              <a:t>0206</a:t>
            </a:r>
            <a:r>
              <a:rPr lang="zh-TW" altLang="en-US" sz="4000" dirty="0" smtClean="0"/>
              <a:t>災害應變處置作為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5572140"/>
            <a:ext cx="6172200" cy="802782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報告人：張紹源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壹、財政處應變處置作為：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algn="just"/>
            <a:r>
              <a:rPr lang="en-US" altLang="zh-TW" sz="3200" dirty="0" smtClean="0"/>
              <a:t>2/6</a:t>
            </a:r>
            <a:r>
              <a:rPr lang="zh-TW" altLang="en-US" sz="3200" dirty="0" smtClean="0"/>
              <a:t>主動聯繫台銀年假期間開放公庫提款供市府救災之用。</a:t>
            </a:r>
          </a:p>
          <a:p>
            <a:pPr algn="just"/>
            <a:r>
              <a:rPr lang="en-US" altLang="zh-TW" sz="3200" dirty="0" smtClean="0"/>
              <a:t>2/6</a:t>
            </a:r>
            <a:r>
              <a:rPr lang="zh-TW" altLang="en-US" sz="3200" dirty="0" smtClean="0"/>
              <a:t>主動聯繫台銀開放</a:t>
            </a:r>
            <a:r>
              <a:rPr lang="en-US" altLang="zh-TW" sz="3200" dirty="0" smtClean="0"/>
              <a:t>ATM</a:t>
            </a:r>
            <a:r>
              <a:rPr lang="zh-TW" altLang="en-US" sz="3200" dirty="0" smtClean="0"/>
              <a:t>等匯款功能及海外捐款處理。</a:t>
            </a:r>
          </a:p>
          <a:p>
            <a:pPr algn="just"/>
            <a:r>
              <a:rPr lang="zh-TW" altLang="en-US" sz="3200" dirty="0" smtClean="0"/>
              <a:t>金管會銀行局將在</a:t>
            </a:r>
            <a:r>
              <a:rPr lang="en-US" altLang="zh-TW" sz="3200" dirty="0" smtClean="0"/>
              <a:t>2/15</a:t>
            </a:r>
            <a:r>
              <a:rPr lang="zh-TW" altLang="en-US" sz="3200" dirty="0" smtClean="0"/>
              <a:t>邀集各行庫研商</a:t>
            </a:r>
            <a:r>
              <a:rPr lang="en-US" altLang="zh-TW" sz="3200" dirty="0" smtClean="0"/>
              <a:t>0206</a:t>
            </a:r>
            <a:r>
              <a:rPr lang="zh-TW" altLang="en-US" sz="3200" dirty="0" smtClean="0"/>
              <a:t>震災金融救助相關措施，財政處柯副處長將出席。</a:t>
            </a:r>
          </a:p>
          <a:p>
            <a:pPr algn="just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貳、稅務局緊急應變措施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主動勘查災損，協助減免稅捐</a:t>
            </a:r>
            <a:endParaRPr lang="en-US" altLang="zh-TW" sz="3600" dirty="0" smtClean="0"/>
          </a:p>
          <a:p>
            <a:r>
              <a:rPr lang="zh-TW" altLang="en-US" sz="3600" dirty="0" smtClean="0"/>
              <a:t>稅務主機即時重啟，正常運作</a:t>
            </a:r>
            <a:endParaRPr lang="en-US" altLang="zh-TW" sz="3600" dirty="0" smtClean="0"/>
          </a:p>
          <a:p>
            <a:r>
              <a:rPr lang="zh-TW" altLang="en-US" sz="3600" dirty="0" smtClean="0"/>
              <a:t>啟動國地稅服務窗口</a:t>
            </a:r>
            <a:endParaRPr lang="en-US" altLang="zh-TW" sz="3600" dirty="0" smtClean="0"/>
          </a:p>
          <a:p>
            <a:r>
              <a:rPr lang="zh-TW" altLang="en-US" sz="3600" dirty="0" smtClean="0"/>
              <a:t>清查本局廳舍、人員安全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参、稅務局已完成工作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600" dirty="0" smtClean="0">
                <a:solidFill>
                  <a:srgbClr val="FF0000"/>
                </a:solidFill>
              </a:rPr>
              <a:t>主動蒐證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2/6</a:t>
            </a:r>
            <a:r>
              <a:rPr lang="en-US" dirty="0" smtClean="0"/>
              <a:t>將地震災害管制表LINE主管群組，由房屋稅科</a:t>
            </a:r>
            <a:r>
              <a:rPr lang="zh-TW" altLang="en-US" dirty="0" smtClean="0"/>
              <a:t>、</a:t>
            </a:r>
            <a:r>
              <a:rPr lang="en-US" dirty="0" err="1" smtClean="0"/>
              <a:t>新化、新營、佳里、安南</a:t>
            </a:r>
            <a:r>
              <a:rPr lang="zh-TW" altLang="en-US" dirty="0" smtClean="0"/>
              <a:t>分局</a:t>
            </a:r>
            <a:r>
              <a:rPr lang="en-US" dirty="0" err="1" smtClean="0"/>
              <a:t>分別派員到震災現場拍照</a:t>
            </a:r>
            <a:r>
              <a:rPr lang="zh-TW" altLang="en-US" dirty="0" smtClean="0"/>
              <a:t>蒐證</a:t>
            </a:r>
            <a:r>
              <a:rPr lang="en-US" dirty="0" smtClean="0"/>
              <a:t>，</a:t>
            </a:r>
            <a:r>
              <a:rPr lang="en-US" dirty="0" err="1" smtClean="0"/>
              <a:t>力求提供受災戶後續申請減稅之必要協助</a:t>
            </a:r>
            <a:r>
              <a:rPr lang="en-US" dirty="0" smtClean="0"/>
              <a:t> 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發布災害減免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2/6</a:t>
            </a:r>
            <a:r>
              <a:rPr lang="en-US" dirty="0" smtClean="0"/>
              <a:t>透過「臺南市政府災害應變告示網」發佈房屋因0206震災受損，可以減免房屋稅新聞 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建置災損網站</a:t>
            </a:r>
            <a:r>
              <a:rPr lang="zh-TW" altLang="en-US" dirty="0" smtClean="0"/>
              <a:t>：</a:t>
            </a:r>
            <a:r>
              <a:rPr lang="en-US" dirty="0" err="1" smtClean="0"/>
              <a:t>稅務局網站災損專區建置完成</a:t>
            </a:r>
            <a:r>
              <a:rPr lang="en-US" dirty="0" smtClean="0"/>
              <a:t> 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稅捐減免</a:t>
            </a:r>
            <a:r>
              <a:rPr lang="en-US" altLang="zh-TW" dirty="0" smtClean="0">
                <a:solidFill>
                  <a:srgbClr val="FF0000"/>
                </a:solidFill>
              </a:rPr>
              <a:t>QA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2/9</a:t>
            </a:r>
            <a:r>
              <a:rPr lang="en-US" dirty="0" smtClean="0"/>
              <a:t>主秘沈盈如製作</a:t>
            </a:r>
            <a:r>
              <a:rPr lang="en-US" altLang="zh-TW" dirty="0" smtClean="0"/>
              <a:t>0206</a:t>
            </a:r>
            <a:r>
              <a:rPr lang="en-US" dirty="0" smtClean="0"/>
              <a:t>震災稅捐減免簡要</a:t>
            </a:r>
            <a:r>
              <a:rPr lang="en-US" altLang="zh-TW" dirty="0" smtClean="0"/>
              <a:t>QA</a:t>
            </a:r>
            <a:r>
              <a:rPr lang="en-US" dirty="0" smtClean="0"/>
              <a:t>，提供市府</a:t>
            </a:r>
            <a:r>
              <a:rPr lang="en-US" altLang="zh-TW" dirty="0" smtClean="0"/>
              <a:t>1999</a:t>
            </a:r>
            <a:r>
              <a:rPr lang="en-US" dirty="0" smtClean="0"/>
              <a:t>專線及前進指揮所輪值人員答覆參用 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主動減免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2/9</a:t>
            </a:r>
            <a:r>
              <a:rPr lang="en-US" dirty="0" smtClean="0"/>
              <a:t>主秘沈盈如</a:t>
            </a:r>
            <a:r>
              <a:rPr lang="zh-TW" altLang="en-US" dirty="0" smtClean="0"/>
              <a:t>主動</a:t>
            </a:r>
            <a:r>
              <a:rPr lang="en-US" dirty="0" err="1" smtClean="0"/>
              <a:t>接洽台灣自來水（股）公司防漏處李丁來處長及台灣電力（股）公司材料處鄭運和處長</a:t>
            </a:r>
            <a:r>
              <a:rPr lang="zh-TW" altLang="en-US" dirty="0" smtClean="0"/>
              <a:t>，</a:t>
            </a:r>
            <a:r>
              <a:rPr lang="en-US" dirty="0" err="1" smtClean="0"/>
              <a:t>取得聯絡窗口資料，獲允對帳後提供用戶斷電斷水資料，俾供主動輔導減免稅參據</a:t>
            </a:r>
            <a:r>
              <a:rPr 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肆、稅務局將辦理事項及期程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主動辦理項目於</a:t>
            </a:r>
            <a:r>
              <a:rPr lang="en-US" altLang="zh-TW" sz="3200" dirty="0" smtClean="0"/>
              <a:t>3/31</a:t>
            </a:r>
            <a:r>
              <a:rPr lang="zh-TW" altLang="en-US" sz="3200" dirty="0" smtClean="0"/>
              <a:t>前完成，持續服務</a:t>
            </a:r>
            <a:endParaRPr lang="en-US" altLang="zh-TW" sz="3200" dirty="0" smtClean="0"/>
          </a:p>
          <a:p>
            <a:r>
              <a:rPr lang="zh-TW" altLang="en-US" sz="3200" dirty="0" smtClean="0"/>
              <a:t>成立</a:t>
            </a:r>
            <a:r>
              <a:rPr lang="en-US" altLang="zh-TW" sz="3200" dirty="0" smtClean="0"/>
              <a:t>0206</a:t>
            </a:r>
            <a:r>
              <a:rPr lang="zh-TW" altLang="en-US" sz="3200" dirty="0" smtClean="0"/>
              <a:t>震災任務編組，從優、從寬、從速減免</a:t>
            </a:r>
            <a:endParaRPr lang="en-US" altLang="zh-TW" sz="3200" dirty="0" smtClean="0"/>
          </a:p>
          <a:p>
            <a:r>
              <a:rPr lang="zh-TW" altLang="en-US" sz="3200" dirty="0" smtClean="0"/>
              <a:t>與台電及台水</a:t>
            </a:r>
            <a:r>
              <a:rPr lang="en-US" altLang="zh-TW" sz="3200" dirty="0" smtClean="0"/>
              <a:t>(5</a:t>
            </a:r>
            <a:r>
              <a:rPr lang="zh-TW" altLang="en-US" sz="3200" dirty="0" smtClean="0"/>
              <a:t>日內取得斷水斷電名冊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、監理</a:t>
            </a:r>
            <a:r>
              <a:rPr lang="en-US" altLang="zh-TW" sz="3200" dirty="0" smtClean="0"/>
              <a:t>…</a:t>
            </a:r>
            <a:r>
              <a:rPr lang="zh-TW" altLang="en-US" sz="3200" dirty="0" smtClean="0"/>
              <a:t>等機關資料共享</a:t>
            </a:r>
            <a:endParaRPr lang="en-US" altLang="zh-TW" sz="3200" dirty="0" smtClean="0"/>
          </a:p>
          <a:p>
            <a:r>
              <a:rPr lang="zh-TW" altLang="en-US" sz="3200" dirty="0" smtClean="0"/>
              <a:t>配合市府受理災民服務，除稅務局派員進駐外，已洽經</a:t>
            </a:r>
            <a:r>
              <a:rPr lang="zh-TW" altLang="en-US" sz="3200" smtClean="0"/>
              <a:t>南區</a:t>
            </a:r>
            <a:r>
              <a:rPr lang="zh-TW" altLang="en-US" sz="3200" smtClean="0"/>
              <a:t>國稅局同意配合</a:t>
            </a:r>
            <a:r>
              <a:rPr lang="zh-TW" altLang="en-US" sz="3200" dirty="0" smtClean="0"/>
              <a:t>進駐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13D4CD-E9BC-494D-B525-08C91C27B56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283</Words>
  <Application>Microsoft Office PowerPoint</Application>
  <PresentationFormat>如螢幕大小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臺南市政府財政處暨稅務局0206災害應變處置作為</vt:lpstr>
      <vt:lpstr>壹、財政處應變處置作為：</vt:lpstr>
      <vt:lpstr>貳、稅務局緊急應變措施</vt:lpstr>
      <vt:lpstr>参、稅務局已完成工作</vt:lpstr>
      <vt:lpstr>肆、稅務局將辦理事項及期程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臺南市政府稅務局0206災害應變處置作為</dc:title>
  <dc:creator>admin</dc:creator>
  <cp:lastModifiedBy>admin</cp:lastModifiedBy>
  <cp:revision>7</cp:revision>
  <dcterms:created xsi:type="dcterms:W3CDTF">2016-02-12T01:43:19Z</dcterms:created>
  <dcterms:modified xsi:type="dcterms:W3CDTF">2016-02-12T02:26:59Z</dcterms:modified>
</cp:coreProperties>
</file>