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7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27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96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79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46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35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14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2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35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03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91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40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1C50-B57D-4AE4-B911-52ADE0C7536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3DB6-F973-4CA8-B9CE-9F803F4B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86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8016" t="6931" r="5952" b="5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手繪多邊形 5"/>
          <p:cNvSpPr/>
          <p:nvPr/>
        </p:nvSpPr>
        <p:spPr>
          <a:xfrm>
            <a:off x="3219449" y="881064"/>
            <a:ext cx="1776414" cy="2614612"/>
          </a:xfrm>
          <a:custGeom>
            <a:avLst/>
            <a:gdLst>
              <a:gd name="connsiteX0" fmla="*/ 1233488 w 2052638"/>
              <a:gd name="connsiteY0" fmla="*/ 85725 h 2986087"/>
              <a:gd name="connsiteX1" fmla="*/ 933450 w 2052638"/>
              <a:gd name="connsiteY1" fmla="*/ 800100 h 2986087"/>
              <a:gd name="connsiteX2" fmla="*/ 0 w 2052638"/>
              <a:gd name="connsiteY2" fmla="*/ 2986087 h 2986087"/>
              <a:gd name="connsiteX3" fmla="*/ 942975 w 2052638"/>
              <a:gd name="connsiteY3" fmla="*/ 2095500 h 2986087"/>
              <a:gd name="connsiteX4" fmla="*/ 1709738 w 2052638"/>
              <a:gd name="connsiteY4" fmla="*/ 1271587 h 2986087"/>
              <a:gd name="connsiteX5" fmla="*/ 1895475 w 2052638"/>
              <a:gd name="connsiteY5" fmla="*/ 1004887 h 2986087"/>
              <a:gd name="connsiteX6" fmla="*/ 2052638 w 2052638"/>
              <a:gd name="connsiteY6" fmla="*/ 823912 h 2986087"/>
              <a:gd name="connsiteX7" fmla="*/ 1971675 w 2052638"/>
              <a:gd name="connsiteY7" fmla="*/ 119062 h 2986087"/>
              <a:gd name="connsiteX8" fmla="*/ 1743075 w 2052638"/>
              <a:gd name="connsiteY8" fmla="*/ 0 h 2986087"/>
              <a:gd name="connsiteX9" fmla="*/ 1319213 w 2052638"/>
              <a:gd name="connsiteY9" fmla="*/ 47625 h 2986087"/>
              <a:gd name="connsiteX10" fmla="*/ 1233488 w 2052638"/>
              <a:gd name="connsiteY10" fmla="*/ 85725 h 2986087"/>
              <a:gd name="connsiteX0" fmla="*/ 914401 w 1733551"/>
              <a:gd name="connsiteY0" fmla="*/ 85725 h 2547937"/>
              <a:gd name="connsiteX1" fmla="*/ 614363 w 1733551"/>
              <a:gd name="connsiteY1" fmla="*/ 800100 h 2547937"/>
              <a:gd name="connsiteX2" fmla="*/ 0 w 1733551"/>
              <a:gd name="connsiteY2" fmla="*/ 2547937 h 2547937"/>
              <a:gd name="connsiteX3" fmla="*/ 623888 w 1733551"/>
              <a:gd name="connsiteY3" fmla="*/ 2095500 h 2547937"/>
              <a:gd name="connsiteX4" fmla="*/ 1390651 w 1733551"/>
              <a:gd name="connsiteY4" fmla="*/ 1271587 h 2547937"/>
              <a:gd name="connsiteX5" fmla="*/ 1576388 w 1733551"/>
              <a:gd name="connsiteY5" fmla="*/ 1004887 h 2547937"/>
              <a:gd name="connsiteX6" fmla="*/ 1733551 w 1733551"/>
              <a:gd name="connsiteY6" fmla="*/ 823912 h 2547937"/>
              <a:gd name="connsiteX7" fmla="*/ 1652588 w 1733551"/>
              <a:gd name="connsiteY7" fmla="*/ 119062 h 2547937"/>
              <a:gd name="connsiteX8" fmla="*/ 1423988 w 1733551"/>
              <a:gd name="connsiteY8" fmla="*/ 0 h 2547937"/>
              <a:gd name="connsiteX9" fmla="*/ 1000126 w 1733551"/>
              <a:gd name="connsiteY9" fmla="*/ 47625 h 2547937"/>
              <a:gd name="connsiteX10" fmla="*/ 914401 w 1733551"/>
              <a:gd name="connsiteY10" fmla="*/ 85725 h 2547937"/>
              <a:gd name="connsiteX0" fmla="*/ 914401 w 1733551"/>
              <a:gd name="connsiteY0" fmla="*/ 85725 h 2547937"/>
              <a:gd name="connsiteX1" fmla="*/ 614363 w 1733551"/>
              <a:gd name="connsiteY1" fmla="*/ 800100 h 2547937"/>
              <a:gd name="connsiteX2" fmla="*/ 0 w 1733551"/>
              <a:gd name="connsiteY2" fmla="*/ 2547937 h 2547937"/>
              <a:gd name="connsiteX3" fmla="*/ 319088 w 1733551"/>
              <a:gd name="connsiteY3" fmla="*/ 2309812 h 2547937"/>
              <a:gd name="connsiteX4" fmla="*/ 623888 w 1733551"/>
              <a:gd name="connsiteY4" fmla="*/ 2095500 h 2547937"/>
              <a:gd name="connsiteX5" fmla="*/ 1390651 w 1733551"/>
              <a:gd name="connsiteY5" fmla="*/ 1271587 h 2547937"/>
              <a:gd name="connsiteX6" fmla="*/ 1576388 w 1733551"/>
              <a:gd name="connsiteY6" fmla="*/ 1004887 h 2547937"/>
              <a:gd name="connsiteX7" fmla="*/ 1733551 w 1733551"/>
              <a:gd name="connsiteY7" fmla="*/ 823912 h 2547937"/>
              <a:gd name="connsiteX8" fmla="*/ 1652588 w 1733551"/>
              <a:gd name="connsiteY8" fmla="*/ 119062 h 2547937"/>
              <a:gd name="connsiteX9" fmla="*/ 1423988 w 1733551"/>
              <a:gd name="connsiteY9" fmla="*/ 0 h 2547937"/>
              <a:gd name="connsiteX10" fmla="*/ 1000126 w 1733551"/>
              <a:gd name="connsiteY10" fmla="*/ 47625 h 2547937"/>
              <a:gd name="connsiteX11" fmla="*/ 914401 w 1733551"/>
              <a:gd name="connsiteY11" fmla="*/ 85725 h 2547937"/>
              <a:gd name="connsiteX0" fmla="*/ 914401 w 1733551"/>
              <a:gd name="connsiteY0" fmla="*/ 85725 h 2586037"/>
              <a:gd name="connsiteX1" fmla="*/ 614363 w 1733551"/>
              <a:gd name="connsiteY1" fmla="*/ 800100 h 2586037"/>
              <a:gd name="connsiteX2" fmla="*/ 0 w 1733551"/>
              <a:gd name="connsiteY2" fmla="*/ 2547937 h 2586037"/>
              <a:gd name="connsiteX3" fmla="*/ 242888 w 1733551"/>
              <a:gd name="connsiteY3" fmla="*/ 2586037 h 2586037"/>
              <a:gd name="connsiteX4" fmla="*/ 623888 w 1733551"/>
              <a:gd name="connsiteY4" fmla="*/ 2095500 h 2586037"/>
              <a:gd name="connsiteX5" fmla="*/ 1390651 w 1733551"/>
              <a:gd name="connsiteY5" fmla="*/ 1271587 h 2586037"/>
              <a:gd name="connsiteX6" fmla="*/ 1576388 w 1733551"/>
              <a:gd name="connsiteY6" fmla="*/ 1004887 h 2586037"/>
              <a:gd name="connsiteX7" fmla="*/ 1733551 w 1733551"/>
              <a:gd name="connsiteY7" fmla="*/ 823912 h 2586037"/>
              <a:gd name="connsiteX8" fmla="*/ 1652588 w 1733551"/>
              <a:gd name="connsiteY8" fmla="*/ 119062 h 2586037"/>
              <a:gd name="connsiteX9" fmla="*/ 1423988 w 1733551"/>
              <a:gd name="connsiteY9" fmla="*/ 0 h 2586037"/>
              <a:gd name="connsiteX10" fmla="*/ 1000126 w 1733551"/>
              <a:gd name="connsiteY10" fmla="*/ 47625 h 2586037"/>
              <a:gd name="connsiteX11" fmla="*/ 914401 w 1733551"/>
              <a:gd name="connsiteY11" fmla="*/ 85725 h 2586037"/>
              <a:gd name="connsiteX0" fmla="*/ 962026 w 1781176"/>
              <a:gd name="connsiteY0" fmla="*/ 85725 h 2586037"/>
              <a:gd name="connsiteX1" fmla="*/ 661988 w 1781176"/>
              <a:gd name="connsiteY1" fmla="*/ 800100 h 2586037"/>
              <a:gd name="connsiteX2" fmla="*/ 0 w 1781176"/>
              <a:gd name="connsiteY2" fmla="*/ 2419350 h 2586037"/>
              <a:gd name="connsiteX3" fmla="*/ 290513 w 1781176"/>
              <a:gd name="connsiteY3" fmla="*/ 2586037 h 2586037"/>
              <a:gd name="connsiteX4" fmla="*/ 671513 w 1781176"/>
              <a:gd name="connsiteY4" fmla="*/ 2095500 h 2586037"/>
              <a:gd name="connsiteX5" fmla="*/ 1438276 w 1781176"/>
              <a:gd name="connsiteY5" fmla="*/ 1271587 h 2586037"/>
              <a:gd name="connsiteX6" fmla="*/ 1624013 w 1781176"/>
              <a:gd name="connsiteY6" fmla="*/ 1004887 h 2586037"/>
              <a:gd name="connsiteX7" fmla="*/ 1781176 w 1781176"/>
              <a:gd name="connsiteY7" fmla="*/ 823912 h 2586037"/>
              <a:gd name="connsiteX8" fmla="*/ 1700213 w 1781176"/>
              <a:gd name="connsiteY8" fmla="*/ 119062 h 2586037"/>
              <a:gd name="connsiteX9" fmla="*/ 1471613 w 1781176"/>
              <a:gd name="connsiteY9" fmla="*/ 0 h 2586037"/>
              <a:gd name="connsiteX10" fmla="*/ 1047751 w 1781176"/>
              <a:gd name="connsiteY10" fmla="*/ 47625 h 2586037"/>
              <a:gd name="connsiteX11" fmla="*/ 962026 w 1781176"/>
              <a:gd name="connsiteY11" fmla="*/ 85725 h 2586037"/>
              <a:gd name="connsiteX0" fmla="*/ 962026 w 1781176"/>
              <a:gd name="connsiteY0" fmla="*/ 85725 h 2614612"/>
              <a:gd name="connsiteX1" fmla="*/ 661988 w 1781176"/>
              <a:gd name="connsiteY1" fmla="*/ 800100 h 2614612"/>
              <a:gd name="connsiteX2" fmla="*/ 0 w 1781176"/>
              <a:gd name="connsiteY2" fmla="*/ 2419350 h 2614612"/>
              <a:gd name="connsiteX3" fmla="*/ 176213 w 1781176"/>
              <a:gd name="connsiteY3" fmla="*/ 2614612 h 2614612"/>
              <a:gd name="connsiteX4" fmla="*/ 671513 w 1781176"/>
              <a:gd name="connsiteY4" fmla="*/ 2095500 h 2614612"/>
              <a:gd name="connsiteX5" fmla="*/ 1438276 w 1781176"/>
              <a:gd name="connsiteY5" fmla="*/ 1271587 h 2614612"/>
              <a:gd name="connsiteX6" fmla="*/ 1624013 w 1781176"/>
              <a:gd name="connsiteY6" fmla="*/ 1004887 h 2614612"/>
              <a:gd name="connsiteX7" fmla="*/ 1781176 w 1781176"/>
              <a:gd name="connsiteY7" fmla="*/ 823912 h 2614612"/>
              <a:gd name="connsiteX8" fmla="*/ 1700213 w 1781176"/>
              <a:gd name="connsiteY8" fmla="*/ 119062 h 2614612"/>
              <a:gd name="connsiteX9" fmla="*/ 1471613 w 1781176"/>
              <a:gd name="connsiteY9" fmla="*/ 0 h 2614612"/>
              <a:gd name="connsiteX10" fmla="*/ 1047751 w 1781176"/>
              <a:gd name="connsiteY10" fmla="*/ 47625 h 2614612"/>
              <a:gd name="connsiteX11" fmla="*/ 962026 w 1781176"/>
              <a:gd name="connsiteY11" fmla="*/ 85725 h 2614612"/>
              <a:gd name="connsiteX0" fmla="*/ 957264 w 1776414"/>
              <a:gd name="connsiteY0" fmla="*/ 85725 h 2614612"/>
              <a:gd name="connsiteX1" fmla="*/ 657226 w 1776414"/>
              <a:gd name="connsiteY1" fmla="*/ 800100 h 2614612"/>
              <a:gd name="connsiteX2" fmla="*/ 0 w 1776414"/>
              <a:gd name="connsiteY2" fmla="*/ 2476500 h 2614612"/>
              <a:gd name="connsiteX3" fmla="*/ 171451 w 1776414"/>
              <a:gd name="connsiteY3" fmla="*/ 2614612 h 2614612"/>
              <a:gd name="connsiteX4" fmla="*/ 666751 w 1776414"/>
              <a:gd name="connsiteY4" fmla="*/ 2095500 h 2614612"/>
              <a:gd name="connsiteX5" fmla="*/ 1433514 w 1776414"/>
              <a:gd name="connsiteY5" fmla="*/ 1271587 h 2614612"/>
              <a:gd name="connsiteX6" fmla="*/ 1619251 w 1776414"/>
              <a:gd name="connsiteY6" fmla="*/ 1004887 h 2614612"/>
              <a:gd name="connsiteX7" fmla="*/ 1776414 w 1776414"/>
              <a:gd name="connsiteY7" fmla="*/ 823912 h 2614612"/>
              <a:gd name="connsiteX8" fmla="*/ 1695451 w 1776414"/>
              <a:gd name="connsiteY8" fmla="*/ 119062 h 2614612"/>
              <a:gd name="connsiteX9" fmla="*/ 1466851 w 1776414"/>
              <a:gd name="connsiteY9" fmla="*/ 0 h 2614612"/>
              <a:gd name="connsiteX10" fmla="*/ 1042989 w 1776414"/>
              <a:gd name="connsiteY10" fmla="*/ 47625 h 2614612"/>
              <a:gd name="connsiteX11" fmla="*/ 957264 w 1776414"/>
              <a:gd name="connsiteY11" fmla="*/ 85725 h 261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6414" h="2614612">
                <a:moveTo>
                  <a:pt x="957264" y="85725"/>
                </a:moveTo>
                <a:cubicBezTo>
                  <a:pt x="857251" y="323850"/>
                  <a:pt x="816770" y="401637"/>
                  <a:pt x="657226" y="800100"/>
                </a:cubicBezTo>
                <a:cubicBezTo>
                  <a:pt x="497682" y="1198563"/>
                  <a:pt x="49212" y="2224881"/>
                  <a:pt x="0" y="2476500"/>
                </a:cubicBezTo>
                <a:lnTo>
                  <a:pt x="171451" y="2614612"/>
                </a:lnTo>
                <a:lnTo>
                  <a:pt x="666751" y="2095500"/>
                </a:lnTo>
                <a:lnTo>
                  <a:pt x="1433514" y="1271587"/>
                </a:lnTo>
                <a:lnTo>
                  <a:pt x="1619251" y="1004887"/>
                </a:lnTo>
                <a:lnTo>
                  <a:pt x="1776414" y="823912"/>
                </a:lnTo>
                <a:lnTo>
                  <a:pt x="1695451" y="119062"/>
                </a:lnTo>
                <a:lnTo>
                  <a:pt x="1466851" y="0"/>
                </a:lnTo>
                <a:lnTo>
                  <a:pt x="1042989" y="47625"/>
                </a:lnTo>
                <a:lnTo>
                  <a:pt x="957264" y="85725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2849880" y="1965960"/>
            <a:ext cx="2164080" cy="4389120"/>
          </a:xfrm>
          <a:custGeom>
            <a:avLst/>
            <a:gdLst>
              <a:gd name="connsiteX0" fmla="*/ 2141220 w 2164080"/>
              <a:gd name="connsiteY0" fmla="*/ 0 h 4389120"/>
              <a:gd name="connsiteX1" fmla="*/ 137160 w 2164080"/>
              <a:gd name="connsiteY1" fmla="*/ 1996440 h 4389120"/>
              <a:gd name="connsiteX2" fmla="*/ 0 w 2164080"/>
              <a:gd name="connsiteY2" fmla="*/ 2308860 h 4389120"/>
              <a:gd name="connsiteX3" fmla="*/ 68580 w 2164080"/>
              <a:gd name="connsiteY3" fmla="*/ 2689860 h 4389120"/>
              <a:gd name="connsiteX4" fmla="*/ 182880 w 2164080"/>
              <a:gd name="connsiteY4" fmla="*/ 3261360 h 4389120"/>
              <a:gd name="connsiteX5" fmla="*/ 533400 w 2164080"/>
              <a:gd name="connsiteY5" fmla="*/ 4030980 h 4389120"/>
              <a:gd name="connsiteX6" fmla="*/ 998220 w 2164080"/>
              <a:gd name="connsiteY6" fmla="*/ 4229100 h 4389120"/>
              <a:gd name="connsiteX7" fmla="*/ 1242060 w 2164080"/>
              <a:gd name="connsiteY7" fmla="*/ 4366260 h 4389120"/>
              <a:gd name="connsiteX8" fmla="*/ 1577340 w 2164080"/>
              <a:gd name="connsiteY8" fmla="*/ 4389120 h 4389120"/>
              <a:gd name="connsiteX9" fmla="*/ 1965960 w 2164080"/>
              <a:gd name="connsiteY9" fmla="*/ 4282440 h 4389120"/>
              <a:gd name="connsiteX10" fmla="*/ 2042160 w 2164080"/>
              <a:gd name="connsiteY10" fmla="*/ 3947160 h 4389120"/>
              <a:gd name="connsiteX11" fmla="*/ 2125980 w 2164080"/>
              <a:gd name="connsiteY11" fmla="*/ 2788920 h 4389120"/>
              <a:gd name="connsiteX12" fmla="*/ 2164080 w 2164080"/>
              <a:gd name="connsiteY12" fmla="*/ 1028700 h 4389120"/>
              <a:gd name="connsiteX13" fmla="*/ 2141220 w 2164080"/>
              <a:gd name="connsiteY13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4080" h="4389120">
                <a:moveTo>
                  <a:pt x="2141220" y="0"/>
                </a:moveTo>
                <a:lnTo>
                  <a:pt x="137160" y="1996440"/>
                </a:lnTo>
                <a:lnTo>
                  <a:pt x="0" y="2308860"/>
                </a:lnTo>
                <a:lnTo>
                  <a:pt x="68580" y="2689860"/>
                </a:lnTo>
                <a:lnTo>
                  <a:pt x="182880" y="3261360"/>
                </a:lnTo>
                <a:lnTo>
                  <a:pt x="533400" y="4030980"/>
                </a:lnTo>
                <a:lnTo>
                  <a:pt x="998220" y="4229100"/>
                </a:lnTo>
                <a:lnTo>
                  <a:pt x="1242060" y="4366260"/>
                </a:lnTo>
                <a:lnTo>
                  <a:pt x="1577340" y="4389120"/>
                </a:lnTo>
                <a:lnTo>
                  <a:pt x="1965960" y="4282440"/>
                </a:lnTo>
                <a:lnTo>
                  <a:pt x="2042160" y="3947160"/>
                </a:lnTo>
                <a:lnTo>
                  <a:pt x="2125980" y="2788920"/>
                </a:lnTo>
                <a:lnTo>
                  <a:pt x="2164080" y="1028700"/>
                </a:lnTo>
                <a:lnTo>
                  <a:pt x="214122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-1" y="6488668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仁德滯洪池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976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8616" t="7072" r="4610" b="389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手繪多邊形 5"/>
          <p:cNvSpPr/>
          <p:nvPr/>
        </p:nvSpPr>
        <p:spPr>
          <a:xfrm>
            <a:off x="2071687" y="1957388"/>
            <a:ext cx="4291012" cy="3576637"/>
          </a:xfrm>
          <a:custGeom>
            <a:avLst/>
            <a:gdLst>
              <a:gd name="connsiteX0" fmla="*/ 333375 w 5172075"/>
              <a:gd name="connsiteY0" fmla="*/ 142875 h 3695700"/>
              <a:gd name="connsiteX1" fmla="*/ 161925 w 5172075"/>
              <a:gd name="connsiteY1" fmla="*/ 295275 h 3695700"/>
              <a:gd name="connsiteX2" fmla="*/ 80963 w 5172075"/>
              <a:gd name="connsiteY2" fmla="*/ 504825 h 3695700"/>
              <a:gd name="connsiteX3" fmla="*/ 4763 w 5172075"/>
              <a:gd name="connsiteY3" fmla="*/ 704850 h 3695700"/>
              <a:gd name="connsiteX4" fmla="*/ 0 w 5172075"/>
              <a:gd name="connsiteY4" fmla="*/ 966788 h 3695700"/>
              <a:gd name="connsiteX5" fmla="*/ 28575 w 5172075"/>
              <a:gd name="connsiteY5" fmla="*/ 1143000 h 3695700"/>
              <a:gd name="connsiteX6" fmla="*/ 100013 w 5172075"/>
              <a:gd name="connsiteY6" fmla="*/ 1257300 h 3695700"/>
              <a:gd name="connsiteX7" fmla="*/ 452438 w 5172075"/>
              <a:gd name="connsiteY7" fmla="*/ 1357313 h 3695700"/>
              <a:gd name="connsiteX8" fmla="*/ 1014413 w 5172075"/>
              <a:gd name="connsiteY8" fmla="*/ 1704975 h 3695700"/>
              <a:gd name="connsiteX9" fmla="*/ 1543050 w 5172075"/>
              <a:gd name="connsiteY9" fmla="*/ 2105025 h 3695700"/>
              <a:gd name="connsiteX10" fmla="*/ 1833563 w 5172075"/>
              <a:gd name="connsiteY10" fmla="*/ 2438400 h 3695700"/>
              <a:gd name="connsiteX11" fmla="*/ 2105025 w 5172075"/>
              <a:gd name="connsiteY11" fmla="*/ 2862263 h 3695700"/>
              <a:gd name="connsiteX12" fmla="*/ 2219325 w 5172075"/>
              <a:gd name="connsiteY12" fmla="*/ 3062288 h 3695700"/>
              <a:gd name="connsiteX13" fmla="*/ 2390775 w 5172075"/>
              <a:gd name="connsiteY13" fmla="*/ 3581400 h 3695700"/>
              <a:gd name="connsiteX14" fmla="*/ 2471738 w 5172075"/>
              <a:gd name="connsiteY14" fmla="*/ 3695700 h 3695700"/>
              <a:gd name="connsiteX15" fmla="*/ 2600325 w 5172075"/>
              <a:gd name="connsiteY15" fmla="*/ 3686175 h 3695700"/>
              <a:gd name="connsiteX16" fmla="*/ 2962275 w 5172075"/>
              <a:gd name="connsiteY16" fmla="*/ 3490913 h 3695700"/>
              <a:gd name="connsiteX17" fmla="*/ 3457575 w 5172075"/>
              <a:gd name="connsiteY17" fmla="*/ 3167063 h 3695700"/>
              <a:gd name="connsiteX18" fmla="*/ 3890963 w 5172075"/>
              <a:gd name="connsiteY18" fmla="*/ 2943225 h 3695700"/>
              <a:gd name="connsiteX19" fmla="*/ 4181475 w 5172075"/>
              <a:gd name="connsiteY19" fmla="*/ 2828925 h 3695700"/>
              <a:gd name="connsiteX20" fmla="*/ 4743450 w 5172075"/>
              <a:gd name="connsiteY20" fmla="*/ 2652713 h 3695700"/>
              <a:gd name="connsiteX21" fmla="*/ 5119688 w 5172075"/>
              <a:gd name="connsiteY21" fmla="*/ 2547938 h 3695700"/>
              <a:gd name="connsiteX22" fmla="*/ 5172075 w 5172075"/>
              <a:gd name="connsiteY22" fmla="*/ 2452688 h 3695700"/>
              <a:gd name="connsiteX23" fmla="*/ 4953000 w 5172075"/>
              <a:gd name="connsiteY23" fmla="*/ 2195513 h 3695700"/>
              <a:gd name="connsiteX24" fmla="*/ 4776788 w 5172075"/>
              <a:gd name="connsiteY24" fmla="*/ 2152650 h 3695700"/>
              <a:gd name="connsiteX25" fmla="*/ 4100513 w 5172075"/>
              <a:gd name="connsiteY25" fmla="*/ 2209800 h 3695700"/>
              <a:gd name="connsiteX26" fmla="*/ 3871913 w 5172075"/>
              <a:gd name="connsiteY26" fmla="*/ 2124075 h 3695700"/>
              <a:gd name="connsiteX27" fmla="*/ 3738563 w 5172075"/>
              <a:gd name="connsiteY27" fmla="*/ 1871663 h 3695700"/>
              <a:gd name="connsiteX28" fmla="*/ 3705225 w 5172075"/>
              <a:gd name="connsiteY28" fmla="*/ 1619250 h 3695700"/>
              <a:gd name="connsiteX29" fmla="*/ 3581400 w 5172075"/>
              <a:gd name="connsiteY29" fmla="*/ 1428750 h 3695700"/>
              <a:gd name="connsiteX30" fmla="*/ 3333750 w 5172075"/>
              <a:gd name="connsiteY30" fmla="*/ 1195388 h 3695700"/>
              <a:gd name="connsiteX31" fmla="*/ 3028950 w 5172075"/>
              <a:gd name="connsiteY31" fmla="*/ 1014413 h 3695700"/>
              <a:gd name="connsiteX32" fmla="*/ 2719388 w 5172075"/>
              <a:gd name="connsiteY32" fmla="*/ 904875 h 3695700"/>
              <a:gd name="connsiteX33" fmla="*/ 2414588 w 5172075"/>
              <a:gd name="connsiteY33" fmla="*/ 733425 h 3695700"/>
              <a:gd name="connsiteX34" fmla="*/ 2224088 w 5172075"/>
              <a:gd name="connsiteY34" fmla="*/ 433388 h 3695700"/>
              <a:gd name="connsiteX35" fmla="*/ 2147888 w 5172075"/>
              <a:gd name="connsiteY35" fmla="*/ 157163 h 3695700"/>
              <a:gd name="connsiteX36" fmla="*/ 1985963 w 5172075"/>
              <a:gd name="connsiteY36" fmla="*/ 28575 h 3695700"/>
              <a:gd name="connsiteX37" fmla="*/ 1852613 w 5172075"/>
              <a:gd name="connsiteY37" fmla="*/ 0 h 3695700"/>
              <a:gd name="connsiteX38" fmla="*/ 1509713 w 5172075"/>
              <a:gd name="connsiteY38" fmla="*/ 76200 h 3695700"/>
              <a:gd name="connsiteX39" fmla="*/ 1052513 w 5172075"/>
              <a:gd name="connsiteY39" fmla="*/ 133350 h 3695700"/>
              <a:gd name="connsiteX40" fmla="*/ 771525 w 5172075"/>
              <a:gd name="connsiteY40" fmla="*/ 133350 h 3695700"/>
              <a:gd name="connsiteX41" fmla="*/ 471488 w 5172075"/>
              <a:gd name="connsiteY41" fmla="*/ 142875 h 3695700"/>
              <a:gd name="connsiteX42" fmla="*/ 333375 w 5172075"/>
              <a:gd name="connsiteY42" fmla="*/ 142875 h 3695700"/>
              <a:gd name="connsiteX0" fmla="*/ 333375 w 5172075"/>
              <a:gd name="connsiteY0" fmla="*/ 142875 h 3695700"/>
              <a:gd name="connsiteX1" fmla="*/ 161925 w 5172075"/>
              <a:gd name="connsiteY1" fmla="*/ 295275 h 3695700"/>
              <a:gd name="connsiteX2" fmla="*/ 80963 w 5172075"/>
              <a:gd name="connsiteY2" fmla="*/ 504825 h 3695700"/>
              <a:gd name="connsiteX3" fmla="*/ 4763 w 5172075"/>
              <a:gd name="connsiteY3" fmla="*/ 704850 h 3695700"/>
              <a:gd name="connsiteX4" fmla="*/ 0 w 5172075"/>
              <a:gd name="connsiteY4" fmla="*/ 966788 h 3695700"/>
              <a:gd name="connsiteX5" fmla="*/ 28575 w 5172075"/>
              <a:gd name="connsiteY5" fmla="*/ 1143000 h 3695700"/>
              <a:gd name="connsiteX6" fmla="*/ 100013 w 5172075"/>
              <a:gd name="connsiteY6" fmla="*/ 1257300 h 3695700"/>
              <a:gd name="connsiteX7" fmla="*/ 452438 w 5172075"/>
              <a:gd name="connsiteY7" fmla="*/ 1357313 h 3695700"/>
              <a:gd name="connsiteX8" fmla="*/ 1014413 w 5172075"/>
              <a:gd name="connsiteY8" fmla="*/ 1704975 h 3695700"/>
              <a:gd name="connsiteX9" fmla="*/ 1543050 w 5172075"/>
              <a:gd name="connsiteY9" fmla="*/ 2105025 h 3695700"/>
              <a:gd name="connsiteX10" fmla="*/ 1833563 w 5172075"/>
              <a:gd name="connsiteY10" fmla="*/ 2438400 h 3695700"/>
              <a:gd name="connsiteX11" fmla="*/ 2105025 w 5172075"/>
              <a:gd name="connsiteY11" fmla="*/ 2862263 h 3695700"/>
              <a:gd name="connsiteX12" fmla="*/ 2219325 w 5172075"/>
              <a:gd name="connsiteY12" fmla="*/ 3062288 h 3695700"/>
              <a:gd name="connsiteX13" fmla="*/ 2390775 w 5172075"/>
              <a:gd name="connsiteY13" fmla="*/ 3581400 h 3695700"/>
              <a:gd name="connsiteX14" fmla="*/ 2471738 w 5172075"/>
              <a:gd name="connsiteY14" fmla="*/ 3695700 h 3695700"/>
              <a:gd name="connsiteX15" fmla="*/ 2600325 w 5172075"/>
              <a:gd name="connsiteY15" fmla="*/ 3686175 h 3695700"/>
              <a:gd name="connsiteX16" fmla="*/ 2962275 w 5172075"/>
              <a:gd name="connsiteY16" fmla="*/ 3490913 h 3695700"/>
              <a:gd name="connsiteX17" fmla="*/ 3457575 w 5172075"/>
              <a:gd name="connsiteY17" fmla="*/ 3167063 h 3695700"/>
              <a:gd name="connsiteX18" fmla="*/ 3890963 w 5172075"/>
              <a:gd name="connsiteY18" fmla="*/ 2943225 h 3695700"/>
              <a:gd name="connsiteX19" fmla="*/ 4181475 w 5172075"/>
              <a:gd name="connsiteY19" fmla="*/ 2828925 h 3695700"/>
              <a:gd name="connsiteX20" fmla="*/ 4743450 w 5172075"/>
              <a:gd name="connsiteY20" fmla="*/ 2652713 h 3695700"/>
              <a:gd name="connsiteX21" fmla="*/ 5119688 w 5172075"/>
              <a:gd name="connsiteY21" fmla="*/ 2547938 h 3695700"/>
              <a:gd name="connsiteX22" fmla="*/ 5172075 w 5172075"/>
              <a:gd name="connsiteY22" fmla="*/ 2452688 h 3695700"/>
              <a:gd name="connsiteX23" fmla="*/ 4953000 w 5172075"/>
              <a:gd name="connsiteY23" fmla="*/ 2195513 h 3695700"/>
              <a:gd name="connsiteX24" fmla="*/ 4776788 w 5172075"/>
              <a:gd name="connsiteY24" fmla="*/ 2152650 h 3695700"/>
              <a:gd name="connsiteX25" fmla="*/ 4100513 w 5172075"/>
              <a:gd name="connsiteY25" fmla="*/ 2209800 h 3695700"/>
              <a:gd name="connsiteX26" fmla="*/ 3871913 w 5172075"/>
              <a:gd name="connsiteY26" fmla="*/ 2124075 h 3695700"/>
              <a:gd name="connsiteX27" fmla="*/ 3738563 w 5172075"/>
              <a:gd name="connsiteY27" fmla="*/ 1871663 h 3695700"/>
              <a:gd name="connsiteX28" fmla="*/ 3705225 w 5172075"/>
              <a:gd name="connsiteY28" fmla="*/ 1619250 h 3695700"/>
              <a:gd name="connsiteX29" fmla="*/ 3581400 w 5172075"/>
              <a:gd name="connsiteY29" fmla="*/ 1428750 h 3695700"/>
              <a:gd name="connsiteX30" fmla="*/ 3333750 w 5172075"/>
              <a:gd name="connsiteY30" fmla="*/ 1195388 h 3695700"/>
              <a:gd name="connsiteX31" fmla="*/ 3028950 w 5172075"/>
              <a:gd name="connsiteY31" fmla="*/ 1014413 h 3695700"/>
              <a:gd name="connsiteX32" fmla="*/ 2719388 w 5172075"/>
              <a:gd name="connsiteY32" fmla="*/ 904875 h 3695700"/>
              <a:gd name="connsiteX33" fmla="*/ 2414588 w 5172075"/>
              <a:gd name="connsiteY33" fmla="*/ 733425 h 3695700"/>
              <a:gd name="connsiteX34" fmla="*/ 2224088 w 5172075"/>
              <a:gd name="connsiteY34" fmla="*/ 433388 h 3695700"/>
              <a:gd name="connsiteX35" fmla="*/ 2147888 w 5172075"/>
              <a:gd name="connsiteY35" fmla="*/ 157163 h 3695700"/>
              <a:gd name="connsiteX36" fmla="*/ 1985963 w 5172075"/>
              <a:gd name="connsiteY36" fmla="*/ 28575 h 3695700"/>
              <a:gd name="connsiteX37" fmla="*/ 1852613 w 5172075"/>
              <a:gd name="connsiteY37" fmla="*/ 0 h 3695700"/>
              <a:gd name="connsiteX38" fmla="*/ 1252538 w 5172075"/>
              <a:gd name="connsiteY38" fmla="*/ 176212 h 3695700"/>
              <a:gd name="connsiteX39" fmla="*/ 1052513 w 5172075"/>
              <a:gd name="connsiteY39" fmla="*/ 133350 h 3695700"/>
              <a:gd name="connsiteX40" fmla="*/ 771525 w 5172075"/>
              <a:gd name="connsiteY40" fmla="*/ 133350 h 3695700"/>
              <a:gd name="connsiteX41" fmla="*/ 471488 w 5172075"/>
              <a:gd name="connsiteY41" fmla="*/ 142875 h 3695700"/>
              <a:gd name="connsiteX42" fmla="*/ 333375 w 5172075"/>
              <a:gd name="connsiteY42" fmla="*/ 142875 h 3695700"/>
              <a:gd name="connsiteX0" fmla="*/ 333375 w 5172075"/>
              <a:gd name="connsiteY0" fmla="*/ 114300 h 3667125"/>
              <a:gd name="connsiteX1" fmla="*/ 161925 w 5172075"/>
              <a:gd name="connsiteY1" fmla="*/ 266700 h 3667125"/>
              <a:gd name="connsiteX2" fmla="*/ 80963 w 5172075"/>
              <a:gd name="connsiteY2" fmla="*/ 476250 h 3667125"/>
              <a:gd name="connsiteX3" fmla="*/ 4763 w 5172075"/>
              <a:gd name="connsiteY3" fmla="*/ 676275 h 3667125"/>
              <a:gd name="connsiteX4" fmla="*/ 0 w 5172075"/>
              <a:gd name="connsiteY4" fmla="*/ 938213 h 3667125"/>
              <a:gd name="connsiteX5" fmla="*/ 28575 w 5172075"/>
              <a:gd name="connsiteY5" fmla="*/ 1114425 h 3667125"/>
              <a:gd name="connsiteX6" fmla="*/ 100013 w 5172075"/>
              <a:gd name="connsiteY6" fmla="*/ 1228725 h 3667125"/>
              <a:gd name="connsiteX7" fmla="*/ 452438 w 5172075"/>
              <a:gd name="connsiteY7" fmla="*/ 1328738 h 3667125"/>
              <a:gd name="connsiteX8" fmla="*/ 1014413 w 5172075"/>
              <a:gd name="connsiteY8" fmla="*/ 1676400 h 3667125"/>
              <a:gd name="connsiteX9" fmla="*/ 1543050 w 5172075"/>
              <a:gd name="connsiteY9" fmla="*/ 2076450 h 3667125"/>
              <a:gd name="connsiteX10" fmla="*/ 1833563 w 5172075"/>
              <a:gd name="connsiteY10" fmla="*/ 2409825 h 3667125"/>
              <a:gd name="connsiteX11" fmla="*/ 2105025 w 5172075"/>
              <a:gd name="connsiteY11" fmla="*/ 2833688 h 3667125"/>
              <a:gd name="connsiteX12" fmla="*/ 2219325 w 5172075"/>
              <a:gd name="connsiteY12" fmla="*/ 3033713 h 3667125"/>
              <a:gd name="connsiteX13" fmla="*/ 2390775 w 5172075"/>
              <a:gd name="connsiteY13" fmla="*/ 3552825 h 3667125"/>
              <a:gd name="connsiteX14" fmla="*/ 2471738 w 5172075"/>
              <a:gd name="connsiteY14" fmla="*/ 3667125 h 3667125"/>
              <a:gd name="connsiteX15" fmla="*/ 2600325 w 5172075"/>
              <a:gd name="connsiteY15" fmla="*/ 3657600 h 3667125"/>
              <a:gd name="connsiteX16" fmla="*/ 2962275 w 5172075"/>
              <a:gd name="connsiteY16" fmla="*/ 3462338 h 3667125"/>
              <a:gd name="connsiteX17" fmla="*/ 3457575 w 5172075"/>
              <a:gd name="connsiteY17" fmla="*/ 3138488 h 3667125"/>
              <a:gd name="connsiteX18" fmla="*/ 3890963 w 5172075"/>
              <a:gd name="connsiteY18" fmla="*/ 2914650 h 3667125"/>
              <a:gd name="connsiteX19" fmla="*/ 4181475 w 5172075"/>
              <a:gd name="connsiteY19" fmla="*/ 2800350 h 3667125"/>
              <a:gd name="connsiteX20" fmla="*/ 4743450 w 5172075"/>
              <a:gd name="connsiteY20" fmla="*/ 2624138 h 3667125"/>
              <a:gd name="connsiteX21" fmla="*/ 5119688 w 5172075"/>
              <a:gd name="connsiteY21" fmla="*/ 2519363 h 3667125"/>
              <a:gd name="connsiteX22" fmla="*/ 5172075 w 5172075"/>
              <a:gd name="connsiteY22" fmla="*/ 2424113 h 3667125"/>
              <a:gd name="connsiteX23" fmla="*/ 4953000 w 5172075"/>
              <a:gd name="connsiteY23" fmla="*/ 2166938 h 3667125"/>
              <a:gd name="connsiteX24" fmla="*/ 4776788 w 5172075"/>
              <a:gd name="connsiteY24" fmla="*/ 2124075 h 3667125"/>
              <a:gd name="connsiteX25" fmla="*/ 4100513 w 5172075"/>
              <a:gd name="connsiteY25" fmla="*/ 2181225 h 3667125"/>
              <a:gd name="connsiteX26" fmla="*/ 3871913 w 5172075"/>
              <a:gd name="connsiteY26" fmla="*/ 2095500 h 3667125"/>
              <a:gd name="connsiteX27" fmla="*/ 3738563 w 5172075"/>
              <a:gd name="connsiteY27" fmla="*/ 1843088 h 3667125"/>
              <a:gd name="connsiteX28" fmla="*/ 3705225 w 5172075"/>
              <a:gd name="connsiteY28" fmla="*/ 1590675 h 3667125"/>
              <a:gd name="connsiteX29" fmla="*/ 3581400 w 5172075"/>
              <a:gd name="connsiteY29" fmla="*/ 1400175 h 3667125"/>
              <a:gd name="connsiteX30" fmla="*/ 3333750 w 5172075"/>
              <a:gd name="connsiteY30" fmla="*/ 1166813 h 3667125"/>
              <a:gd name="connsiteX31" fmla="*/ 3028950 w 5172075"/>
              <a:gd name="connsiteY31" fmla="*/ 985838 h 3667125"/>
              <a:gd name="connsiteX32" fmla="*/ 2719388 w 5172075"/>
              <a:gd name="connsiteY32" fmla="*/ 876300 h 3667125"/>
              <a:gd name="connsiteX33" fmla="*/ 2414588 w 5172075"/>
              <a:gd name="connsiteY33" fmla="*/ 704850 h 3667125"/>
              <a:gd name="connsiteX34" fmla="*/ 2224088 w 5172075"/>
              <a:gd name="connsiteY34" fmla="*/ 404813 h 3667125"/>
              <a:gd name="connsiteX35" fmla="*/ 2147888 w 5172075"/>
              <a:gd name="connsiteY35" fmla="*/ 128588 h 3667125"/>
              <a:gd name="connsiteX36" fmla="*/ 1985963 w 5172075"/>
              <a:gd name="connsiteY36" fmla="*/ 0 h 3667125"/>
              <a:gd name="connsiteX37" fmla="*/ 1400176 w 5172075"/>
              <a:gd name="connsiteY37" fmla="*/ 409575 h 3667125"/>
              <a:gd name="connsiteX38" fmla="*/ 1252538 w 5172075"/>
              <a:gd name="connsiteY38" fmla="*/ 147637 h 3667125"/>
              <a:gd name="connsiteX39" fmla="*/ 1052513 w 5172075"/>
              <a:gd name="connsiteY39" fmla="*/ 104775 h 3667125"/>
              <a:gd name="connsiteX40" fmla="*/ 771525 w 5172075"/>
              <a:gd name="connsiteY40" fmla="*/ 104775 h 3667125"/>
              <a:gd name="connsiteX41" fmla="*/ 471488 w 5172075"/>
              <a:gd name="connsiteY41" fmla="*/ 114300 h 3667125"/>
              <a:gd name="connsiteX42" fmla="*/ 333375 w 5172075"/>
              <a:gd name="connsiteY42" fmla="*/ 114300 h 3667125"/>
              <a:gd name="connsiteX0" fmla="*/ 333375 w 5172075"/>
              <a:gd name="connsiteY0" fmla="*/ 114300 h 3667125"/>
              <a:gd name="connsiteX1" fmla="*/ 161925 w 5172075"/>
              <a:gd name="connsiteY1" fmla="*/ 266700 h 3667125"/>
              <a:gd name="connsiteX2" fmla="*/ 80963 w 5172075"/>
              <a:gd name="connsiteY2" fmla="*/ 476250 h 3667125"/>
              <a:gd name="connsiteX3" fmla="*/ 4763 w 5172075"/>
              <a:gd name="connsiteY3" fmla="*/ 676275 h 3667125"/>
              <a:gd name="connsiteX4" fmla="*/ 0 w 5172075"/>
              <a:gd name="connsiteY4" fmla="*/ 938213 h 3667125"/>
              <a:gd name="connsiteX5" fmla="*/ 28575 w 5172075"/>
              <a:gd name="connsiteY5" fmla="*/ 1114425 h 3667125"/>
              <a:gd name="connsiteX6" fmla="*/ 100013 w 5172075"/>
              <a:gd name="connsiteY6" fmla="*/ 1228725 h 3667125"/>
              <a:gd name="connsiteX7" fmla="*/ 452438 w 5172075"/>
              <a:gd name="connsiteY7" fmla="*/ 1328738 h 3667125"/>
              <a:gd name="connsiteX8" fmla="*/ 1014413 w 5172075"/>
              <a:gd name="connsiteY8" fmla="*/ 1676400 h 3667125"/>
              <a:gd name="connsiteX9" fmla="*/ 1543050 w 5172075"/>
              <a:gd name="connsiteY9" fmla="*/ 2076450 h 3667125"/>
              <a:gd name="connsiteX10" fmla="*/ 1833563 w 5172075"/>
              <a:gd name="connsiteY10" fmla="*/ 2409825 h 3667125"/>
              <a:gd name="connsiteX11" fmla="*/ 2105025 w 5172075"/>
              <a:gd name="connsiteY11" fmla="*/ 2833688 h 3667125"/>
              <a:gd name="connsiteX12" fmla="*/ 2219325 w 5172075"/>
              <a:gd name="connsiteY12" fmla="*/ 3033713 h 3667125"/>
              <a:gd name="connsiteX13" fmla="*/ 2390775 w 5172075"/>
              <a:gd name="connsiteY13" fmla="*/ 3552825 h 3667125"/>
              <a:gd name="connsiteX14" fmla="*/ 2471738 w 5172075"/>
              <a:gd name="connsiteY14" fmla="*/ 3667125 h 3667125"/>
              <a:gd name="connsiteX15" fmla="*/ 2600325 w 5172075"/>
              <a:gd name="connsiteY15" fmla="*/ 3657600 h 3667125"/>
              <a:gd name="connsiteX16" fmla="*/ 2962275 w 5172075"/>
              <a:gd name="connsiteY16" fmla="*/ 3462338 h 3667125"/>
              <a:gd name="connsiteX17" fmla="*/ 3457575 w 5172075"/>
              <a:gd name="connsiteY17" fmla="*/ 3138488 h 3667125"/>
              <a:gd name="connsiteX18" fmla="*/ 3890963 w 5172075"/>
              <a:gd name="connsiteY18" fmla="*/ 2914650 h 3667125"/>
              <a:gd name="connsiteX19" fmla="*/ 4181475 w 5172075"/>
              <a:gd name="connsiteY19" fmla="*/ 2800350 h 3667125"/>
              <a:gd name="connsiteX20" fmla="*/ 4743450 w 5172075"/>
              <a:gd name="connsiteY20" fmla="*/ 2624138 h 3667125"/>
              <a:gd name="connsiteX21" fmla="*/ 5119688 w 5172075"/>
              <a:gd name="connsiteY21" fmla="*/ 2519363 h 3667125"/>
              <a:gd name="connsiteX22" fmla="*/ 5172075 w 5172075"/>
              <a:gd name="connsiteY22" fmla="*/ 2424113 h 3667125"/>
              <a:gd name="connsiteX23" fmla="*/ 4953000 w 5172075"/>
              <a:gd name="connsiteY23" fmla="*/ 2166938 h 3667125"/>
              <a:gd name="connsiteX24" fmla="*/ 4776788 w 5172075"/>
              <a:gd name="connsiteY24" fmla="*/ 2124075 h 3667125"/>
              <a:gd name="connsiteX25" fmla="*/ 4100513 w 5172075"/>
              <a:gd name="connsiteY25" fmla="*/ 2181225 h 3667125"/>
              <a:gd name="connsiteX26" fmla="*/ 3871913 w 5172075"/>
              <a:gd name="connsiteY26" fmla="*/ 2095500 h 3667125"/>
              <a:gd name="connsiteX27" fmla="*/ 3738563 w 5172075"/>
              <a:gd name="connsiteY27" fmla="*/ 1843088 h 3667125"/>
              <a:gd name="connsiteX28" fmla="*/ 3705225 w 5172075"/>
              <a:gd name="connsiteY28" fmla="*/ 1590675 h 3667125"/>
              <a:gd name="connsiteX29" fmla="*/ 3581400 w 5172075"/>
              <a:gd name="connsiteY29" fmla="*/ 1400175 h 3667125"/>
              <a:gd name="connsiteX30" fmla="*/ 3333750 w 5172075"/>
              <a:gd name="connsiteY30" fmla="*/ 1166813 h 3667125"/>
              <a:gd name="connsiteX31" fmla="*/ 3028950 w 5172075"/>
              <a:gd name="connsiteY31" fmla="*/ 985838 h 3667125"/>
              <a:gd name="connsiteX32" fmla="*/ 2719388 w 5172075"/>
              <a:gd name="connsiteY32" fmla="*/ 876300 h 3667125"/>
              <a:gd name="connsiteX33" fmla="*/ 2414588 w 5172075"/>
              <a:gd name="connsiteY33" fmla="*/ 704850 h 3667125"/>
              <a:gd name="connsiteX34" fmla="*/ 2224088 w 5172075"/>
              <a:gd name="connsiteY34" fmla="*/ 404813 h 3667125"/>
              <a:gd name="connsiteX35" fmla="*/ 2147888 w 5172075"/>
              <a:gd name="connsiteY35" fmla="*/ 128588 h 3667125"/>
              <a:gd name="connsiteX36" fmla="*/ 1985963 w 5172075"/>
              <a:gd name="connsiteY36" fmla="*/ 0 h 3667125"/>
              <a:gd name="connsiteX37" fmla="*/ 1400176 w 5172075"/>
              <a:gd name="connsiteY37" fmla="*/ 409575 h 3667125"/>
              <a:gd name="connsiteX38" fmla="*/ 1247776 w 5172075"/>
              <a:gd name="connsiteY38" fmla="*/ 109537 h 3667125"/>
              <a:gd name="connsiteX39" fmla="*/ 1052513 w 5172075"/>
              <a:gd name="connsiteY39" fmla="*/ 104775 h 3667125"/>
              <a:gd name="connsiteX40" fmla="*/ 771525 w 5172075"/>
              <a:gd name="connsiteY40" fmla="*/ 104775 h 3667125"/>
              <a:gd name="connsiteX41" fmla="*/ 471488 w 5172075"/>
              <a:gd name="connsiteY41" fmla="*/ 114300 h 3667125"/>
              <a:gd name="connsiteX42" fmla="*/ 333375 w 5172075"/>
              <a:gd name="connsiteY42" fmla="*/ 114300 h 3667125"/>
              <a:gd name="connsiteX0" fmla="*/ 333375 w 5172075"/>
              <a:gd name="connsiteY0" fmla="*/ 114300 h 3667125"/>
              <a:gd name="connsiteX1" fmla="*/ 161925 w 5172075"/>
              <a:gd name="connsiteY1" fmla="*/ 266700 h 3667125"/>
              <a:gd name="connsiteX2" fmla="*/ 80963 w 5172075"/>
              <a:gd name="connsiteY2" fmla="*/ 476250 h 3667125"/>
              <a:gd name="connsiteX3" fmla="*/ 4763 w 5172075"/>
              <a:gd name="connsiteY3" fmla="*/ 676275 h 3667125"/>
              <a:gd name="connsiteX4" fmla="*/ 0 w 5172075"/>
              <a:gd name="connsiteY4" fmla="*/ 938213 h 3667125"/>
              <a:gd name="connsiteX5" fmla="*/ 28575 w 5172075"/>
              <a:gd name="connsiteY5" fmla="*/ 1114425 h 3667125"/>
              <a:gd name="connsiteX6" fmla="*/ 100013 w 5172075"/>
              <a:gd name="connsiteY6" fmla="*/ 1228725 h 3667125"/>
              <a:gd name="connsiteX7" fmla="*/ 452438 w 5172075"/>
              <a:gd name="connsiteY7" fmla="*/ 1328738 h 3667125"/>
              <a:gd name="connsiteX8" fmla="*/ 1014413 w 5172075"/>
              <a:gd name="connsiteY8" fmla="*/ 1676400 h 3667125"/>
              <a:gd name="connsiteX9" fmla="*/ 1543050 w 5172075"/>
              <a:gd name="connsiteY9" fmla="*/ 2076450 h 3667125"/>
              <a:gd name="connsiteX10" fmla="*/ 1833563 w 5172075"/>
              <a:gd name="connsiteY10" fmla="*/ 2409825 h 3667125"/>
              <a:gd name="connsiteX11" fmla="*/ 2105025 w 5172075"/>
              <a:gd name="connsiteY11" fmla="*/ 2833688 h 3667125"/>
              <a:gd name="connsiteX12" fmla="*/ 2219325 w 5172075"/>
              <a:gd name="connsiteY12" fmla="*/ 3033713 h 3667125"/>
              <a:gd name="connsiteX13" fmla="*/ 2390775 w 5172075"/>
              <a:gd name="connsiteY13" fmla="*/ 3552825 h 3667125"/>
              <a:gd name="connsiteX14" fmla="*/ 2471738 w 5172075"/>
              <a:gd name="connsiteY14" fmla="*/ 3667125 h 3667125"/>
              <a:gd name="connsiteX15" fmla="*/ 2600325 w 5172075"/>
              <a:gd name="connsiteY15" fmla="*/ 3657600 h 3667125"/>
              <a:gd name="connsiteX16" fmla="*/ 2962275 w 5172075"/>
              <a:gd name="connsiteY16" fmla="*/ 3462338 h 3667125"/>
              <a:gd name="connsiteX17" fmla="*/ 3457575 w 5172075"/>
              <a:gd name="connsiteY17" fmla="*/ 3138488 h 3667125"/>
              <a:gd name="connsiteX18" fmla="*/ 3890963 w 5172075"/>
              <a:gd name="connsiteY18" fmla="*/ 2914650 h 3667125"/>
              <a:gd name="connsiteX19" fmla="*/ 4181475 w 5172075"/>
              <a:gd name="connsiteY19" fmla="*/ 2800350 h 3667125"/>
              <a:gd name="connsiteX20" fmla="*/ 4743450 w 5172075"/>
              <a:gd name="connsiteY20" fmla="*/ 2624138 h 3667125"/>
              <a:gd name="connsiteX21" fmla="*/ 5119688 w 5172075"/>
              <a:gd name="connsiteY21" fmla="*/ 2519363 h 3667125"/>
              <a:gd name="connsiteX22" fmla="*/ 5172075 w 5172075"/>
              <a:gd name="connsiteY22" fmla="*/ 2424113 h 3667125"/>
              <a:gd name="connsiteX23" fmla="*/ 4953000 w 5172075"/>
              <a:gd name="connsiteY23" fmla="*/ 2166938 h 3667125"/>
              <a:gd name="connsiteX24" fmla="*/ 4776788 w 5172075"/>
              <a:gd name="connsiteY24" fmla="*/ 2124075 h 3667125"/>
              <a:gd name="connsiteX25" fmla="*/ 4100513 w 5172075"/>
              <a:gd name="connsiteY25" fmla="*/ 2181225 h 3667125"/>
              <a:gd name="connsiteX26" fmla="*/ 3871913 w 5172075"/>
              <a:gd name="connsiteY26" fmla="*/ 2095500 h 3667125"/>
              <a:gd name="connsiteX27" fmla="*/ 3738563 w 5172075"/>
              <a:gd name="connsiteY27" fmla="*/ 1843088 h 3667125"/>
              <a:gd name="connsiteX28" fmla="*/ 3705225 w 5172075"/>
              <a:gd name="connsiteY28" fmla="*/ 1590675 h 3667125"/>
              <a:gd name="connsiteX29" fmla="*/ 3581400 w 5172075"/>
              <a:gd name="connsiteY29" fmla="*/ 1400175 h 3667125"/>
              <a:gd name="connsiteX30" fmla="*/ 3333750 w 5172075"/>
              <a:gd name="connsiteY30" fmla="*/ 1166813 h 3667125"/>
              <a:gd name="connsiteX31" fmla="*/ 3028950 w 5172075"/>
              <a:gd name="connsiteY31" fmla="*/ 985838 h 3667125"/>
              <a:gd name="connsiteX32" fmla="*/ 2719388 w 5172075"/>
              <a:gd name="connsiteY32" fmla="*/ 876300 h 3667125"/>
              <a:gd name="connsiteX33" fmla="*/ 2414588 w 5172075"/>
              <a:gd name="connsiteY33" fmla="*/ 704850 h 3667125"/>
              <a:gd name="connsiteX34" fmla="*/ 2224088 w 5172075"/>
              <a:gd name="connsiteY34" fmla="*/ 404813 h 3667125"/>
              <a:gd name="connsiteX35" fmla="*/ 2147888 w 5172075"/>
              <a:gd name="connsiteY35" fmla="*/ 128588 h 3667125"/>
              <a:gd name="connsiteX36" fmla="*/ 1985963 w 5172075"/>
              <a:gd name="connsiteY36" fmla="*/ 0 h 3667125"/>
              <a:gd name="connsiteX37" fmla="*/ 1400176 w 5172075"/>
              <a:gd name="connsiteY37" fmla="*/ 409575 h 3667125"/>
              <a:gd name="connsiteX38" fmla="*/ 1247776 w 5172075"/>
              <a:gd name="connsiteY38" fmla="*/ 109537 h 3667125"/>
              <a:gd name="connsiteX39" fmla="*/ 1052513 w 5172075"/>
              <a:gd name="connsiteY39" fmla="*/ 90488 h 3667125"/>
              <a:gd name="connsiteX40" fmla="*/ 771525 w 5172075"/>
              <a:gd name="connsiteY40" fmla="*/ 104775 h 3667125"/>
              <a:gd name="connsiteX41" fmla="*/ 471488 w 5172075"/>
              <a:gd name="connsiteY41" fmla="*/ 114300 h 3667125"/>
              <a:gd name="connsiteX42" fmla="*/ 333375 w 5172075"/>
              <a:gd name="connsiteY42" fmla="*/ 114300 h 3667125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705225 w 5172075"/>
              <a:gd name="connsiteY28" fmla="*/ 1500187 h 3576637"/>
              <a:gd name="connsiteX29" fmla="*/ 3581400 w 5172075"/>
              <a:gd name="connsiteY29" fmla="*/ 1309687 h 3576637"/>
              <a:gd name="connsiteX30" fmla="*/ 3333750 w 5172075"/>
              <a:gd name="connsiteY30" fmla="*/ 1076325 h 3576637"/>
              <a:gd name="connsiteX31" fmla="*/ 3028950 w 5172075"/>
              <a:gd name="connsiteY31" fmla="*/ 895350 h 3576637"/>
              <a:gd name="connsiteX32" fmla="*/ 2719388 w 5172075"/>
              <a:gd name="connsiteY32" fmla="*/ 785812 h 3576637"/>
              <a:gd name="connsiteX33" fmla="*/ 2414588 w 5172075"/>
              <a:gd name="connsiteY33" fmla="*/ 614362 h 3576637"/>
              <a:gd name="connsiteX34" fmla="*/ 2224088 w 5172075"/>
              <a:gd name="connsiteY34" fmla="*/ 314325 h 3576637"/>
              <a:gd name="connsiteX35" fmla="*/ 2147888 w 5172075"/>
              <a:gd name="connsiteY35" fmla="*/ 3810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705225 w 5172075"/>
              <a:gd name="connsiteY28" fmla="*/ 1500187 h 3576637"/>
              <a:gd name="connsiteX29" fmla="*/ 3581400 w 5172075"/>
              <a:gd name="connsiteY29" fmla="*/ 1309687 h 3576637"/>
              <a:gd name="connsiteX30" fmla="*/ 3333750 w 5172075"/>
              <a:gd name="connsiteY30" fmla="*/ 1076325 h 3576637"/>
              <a:gd name="connsiteX31" fmla="*/ 3028950 w 5172075"/>
              <a:gd name="connsiteY31" fmla="*/ 895350 h 3576637"/>
              <a:gd name="connsiteX32" fmla="*/ 2719388 w 5172075"/>
              <a:gd name="connsiteY32" fmla="*/ 785812 h 3576637"/>
              <a:gd name="connsiteX33" fmla="*/ 2414588 w 5172075"/>
              <a:gd name="connsiteY33" fmla="*/ 614362 h 3576637"/>
              <a:gd name="connsiteX34" fmla="*/ 2224088 w 5172075"/>
              <a:gd name="connsiteY34" fmla="*/ 314325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705225 w 5172075"/>
              <a:gd name="connsiteY28" fmla="*/ 1500187 h 3576637"/>
              <a:gd name="connsiteX29" fmla="*/ 3581400 w 5172075"/>
              <a:gd name="connsiteY29" fmla="*/ 1309687 h 3576637"/>
              <a:gd name="connsiteX30" fmla="*/ 3333750 w 5172075"/>
              <a:gd name="connsiteY30" fmla="*/ 1076325 h 3576637"/>
              <a:gd name="connsiteX31" fmla="*/ 3028950 w 5172075"/>
              <a:gd name="connsiteY31" fmla="*/ 895350 h 3576637"/>
              <a:gd name="connsiteX32" fmla="*/ 2719388 w 5172075"/>
              <a:gd name="connsiteY32" fmla="*/ 785812 h 3576637"/>
              <a:gd name="connsiteX33" fmla="*/ 2414588 w 5172075"/>
              <a:gd name="connsiteY33" fmla="*/ 614362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705225 w 5172075"/>
              <a:gd name="connsiteY28" fmla="*/ 1500187 h 3576637"/>
              <a:gd name="connsiteX29" fmla="*/ 3581400 w 5172075"/>
              <a:gd name="connsiteY29" fmla="*/ 1309687 h 3576637"/>
              <a:gd name="connsiteX30" fmla="*/ 3333750 w 5172075"/>
              <a:gd name="connsiteY30" fmla="*/ 1076325 h 3576637"/>
              <a:gd name="connsiteX31" fmla="*/ 3028950 w 5172075"/>
              <a:gd name="connsiteY31" fmla="*/ 895350 h 3576637"/>
              <a:gd name="connsiteX32" fmla="*/ 2719388 w 5172075"/>
              <a:gd name="connsiteY32" fmla="*/ 785812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705225 w 5172075"/>
              <a:gd name="connsiteY28" fmla="*/ 1500187 h 3576637"/>
              <a:gd name="connsiteX29" fmla="*/ 3581400 w 5172075"/>
              <a:gd name="connsiteY29" fmla="*/ 1309687 h 3576637"/>
              <a:gd name="connsiteX30" fmla="*/ 3333750 w 5172075"/>
              <a:gd name="connsiteY30" fmla="*/ 1076325 h 3576637"/>
              <a:gd name="connsiteX31" fmla="*/ 3028950 w 5172075"/>
              <a:gd name="connsiteY31" fmla="*/ 89535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705225 w 5172075"/>
              <a:gd name="connsiteY28" fmla="*/ 1500187 h 3576637"/>
              <a:gd name="connsiteX29" fmla="*/ 3581400 w 5172075"/>
              <a:gd name="connsiteY29" fmla="*/ 1309687 h 3576637"/>
              <a:gd name="connsiteX30" fmla="*/ 3333750 w 5172075"/>
              <a:gd name="connsiteY30" fmla="*/ 1076325 h 3576637"/>
              <a:gd name="connsiteX31" fmla="*/ 3257550 w 5172075"/>
              <a:gd name="connsiteY31" fmla="*/ 148590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705225 w 5172075"/>
              <a:gd name="connsiteY28" fmla="*/ 1500187 h 3576637"/>
              <a:gd name="connsiteX29" fmla="*/ 3581400 w 5172075"/>
              <a:gd name="connsiteY29" fmla="*/ 1309687 h 3576637"/>
              <a:gd name="connsiteX30" fmla="*/ 3405187 w 5172075"/>
              <a:gd name="connsiteY30" fmla="*/ 1476375 h 3576637"/>
              <a:gd name="connsiteX31" fmla="*/ 3257550 w 5172075"/>
              <a:gd name="connsiteY31" fmla="*/ 148590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705225 w 5172075"/>
              <a:gd name="connsiteY28" fmla="*/ 1500187 h 3576637"/>
              <a:gd name="connsiteX29" fmla="*/ 3481388 w 5172075"/>
              <a:gd name="connsiteY29" fmla="*/ 1576387 h 3576637"/>
              <a:gd name="connsiteX30" fmla="*/ 3405187 w 5172075"/>
              <a:gd name="connsiteY30" fmla="*/ 1476375 h 3576637"/>
              <a:gd name="connsiteX31" fmla="*/ 3257550 w 5172075"/>
              <a:gd name="connsiteY31" fmla="*/ 148590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629025 w 5172075"/>
              <a:gd name="connsiteY28" fmla="*/ 1985962 h 3576637"/>
              <a:gd name="connsiteX29" fmla="*/ 3481388 w 5172075"/>
              <a:gd name="connsiteY29" fmla="*/ 1576387 h 3576637"/>
              <a:gd name="connsiteX30" fmla="*/ 3405187 w 5172075"/>
              <a:gd name="connsiteY30" fmla="*/ 1476375 h 3576637"/>
              <a:gd name="connsiteX31" fmla="*/ 3257550 w 5172075"/>
              <a:gd name="connsiteY31" fmla="*/ 148590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629025 w 5172075"/>
              <a:gd name="connsiteY28" fmla="*/ 1985962 h 3576637"/>
              <a:gd name="connsiteX29" fmla="*/ 3576638 w 5172075"/>
              <a:gd name="connsiteY29" fmla="*/ 1871662 h 3576637"/>
              <a:gd name="connsiteX30" fmla="*/ 3405187 w 5172075"/>
              <a:gd name="connsiteY30" fmla="*/ 1476375 h 3576637"/>
              <a:gd name="connsiteX31" fmla="*/ 3257550 w 5172075"/>
              <a:gd name="connsiteY31" fmla="*/ 148590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738563 w 5172075"/>
              <a:gd name="connsiteY27" fmla="*/ 1752600 h 3576637"/>
              <a:gd name="connsiteX28" fmla="*/ 3629025 w 5172075"/>
              <a:gd name="connsiteY28" fmla="*/ 1985962 h 3576637"/>
              <a:gd name="connsiteX29" fmla="*/ 3576638 w 5172075"/>
              <a:gd name="connsiteY29" fmla="*/ 1871662 h 3576637"/>
              <a:gd name="connsiteX30" fmla="*/ 3390900 w 5172075"/>
              <a:gd name="connsiteY30" fmla="*/ 1543050 h 3576637"/>
              <a:gd name="connsiteX31" fmla="*/ 3257550 w 5172075"/>
              <a:gd name="connsiteY31" fmla="*/ 148590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871913 w 5172075"/>
              <a:gd name="connsiteY26" fmla="*/ 2005012 h 3576637"/>
              <a:gd name="connsiteX27" fmla="*/ 3824288 w 5172075"/>
              <a:gd name="connsiteY27" fmla="*/ 2276475 h 3576637"/>
              <a:gd name="connsiteX28" fmla="*/ 3629025 w 5172075"/>
              <a:gd name="connsiteY28" fmla="*/ 1985962 h 3576637"/>
              <a:gd name="connsiteX29" fmla="*/ 3576638 w 5172075"/>
              <a:gd name="connsiteY29" fmla="*/ 1871662 h 3576637"/>
              <a:gd name="connsiteX30" fmla="*/ 3390900 w 5172075"/>
              <a:gd name="connsiteY30" fmla="*/ 1543050 h 3576637"/>
              <a:gd name="connsiteX31" fmla="*/ 3257550 w 5172075"/>
              <a:gd name="connsiteY31" fmla="*/ 148590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776788 w 5172075"/>
              <a:gd name="connsiteY24" fmla="*/ 2033587 h 3576637"/>
              <a:gd name="connsiteX25" fmla="*/ 4100513 w 5172075"/>
              <a:gd name="connsiteY25" fmla="*/ 2090737 h 3576637"/>
              <a:gd name="connsiteX26" fmla="*/ 3943350 w 5172075"/>
              <a:gd name="connsiteY26" fmla="*/ 2205037 h 3576637"/>
              <a:gd name="connsiteX27" fmla="*/ 3824288 w 5172075"/>
              <a:gd name="connsiteY27" fmla="*/ 2276475 h 3576637"/>
              <a:gd name="connsiteX28" fmla="*/ 3629025 w 5172075"/>
              <a:gd name="connsiteY28" fmla="*/ 1985962 h 3576637"/>
              <a:gd name="connsiteX29" fmla="*/ 3576638 w 5172075"/>
              <a:gd name="connsiteY29" fmla="*/ 1871662 h 3576637"/>
              <a:gd name="connsiteX30" fmla="*/ 3390900 w 5172075"/>
              <a:gd name="connsiteY30" fmla="*/ 1543050 h 3576637"/>
              <a:gd name="connsiteX31" fmla="*/ 3257550 w 5172075"/>
              <a:gd name="connsiteY31" fmla="*/ 148590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953000 w 5172075"/>
              <a:gd name="connsiteY23" fmla="*/ 2076450 h 3576637"/>
              <a:gd name="connsiteX24" fmla="*/ 4386263 w 5172075"/>
              <a:gd name="connsiteY24" fmla="*/ 2138362 h 3576637"/>
              <a:gd name="connsiteX25" fmla="*/ 4100513 w 5172075"/>
              <a:gd name="connsiteY25" fmla="*/ 2090737 h 3576637"/>
              <a:gd name="connsiteX26" fmla="*/ 3943350 w 5172075"/>
              <a:gd name="connsiteY26" fmla="*/ 2205037 h 3576637"/>
              <a:gd name="connsiteX27" fmla="*/ 3824288 w 5172075"/>
              <a:gd name="connsiteY27" fmla="*/ 2276475 h 3576637"/>
              <a:gd name="connsiteX28" fmla="*/ 3629025 w 5172075"/>
              <a:gd name="connsiteY28" fmla="*/ 1985962 h 3576637"/>
              <a:gd name="connsiteX29" fmla="*/ 3576638 w 5172075"/>
              <a:gd name="connsiteY29" fmla="*/ 1871662 h 3576637"/>
              <a:gd name="connsiteX30" fmla="*/ 3390900 w 5172075"/>
              <a:gd name="connsiteY30" fmla="*/ 1543050 h 3576637"/>
              <a:gd name="connsiteX31" fmla="*/ 3257550 w 5172075"/>
              <a:gd name="connsiteY31" fmla="*/ 148590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72075"/>
              <a:gd name="connsiteY0" fmla="*/ 23812 h 3576637"/>
              <a:gd name="connsiteX1" fmla="*/ 161925 w 5172075"/>
              <a:gd name="connsiteY1" fmla="*/ 176212 h 3576637"/>
              <a:gd name="connsiteX2" fmla="*/ 80963 w 5172075"/>
              <a:gd name="connsiteY2" fmla="*/ 385762 h 3576637"/>
              <a:gd name="connsiteX3" fmla="*/ 4763 w 5172075"/>
              <a:gd name="connsiteY3" fmla="*/ 585787 h 3576637"/>
              <a:gd name="connsiteX4" fmla="*/ 0 w 5172075"/>
              <a:gd name="connsiteY4" fmla="*/ 847725 h 3576637"/>
              <a:gd name="connsiteX5" fmla="*/ 28575 w 5172075"/>
              <a:gd name="connsiteY5" fmla="*/ 1023937 h 3576637"/>
              <a:gd name="connsiteX6" fmla="*/ 100013 w 5172075"/>
              <a:gd name="connsiteY6" fmla="*/ 1138237 h 3576637"/>
              <a:gd name="connsiteX7" fmla="*/ 452438 w 5172075"/>
              <a:gd name="connsiteY7" fmla="*/ 1238250 h 3576637"/>
              <a:gd name="connsiteX8" fmla="*/ 1014413 w 5172075"/>
              <a:gd name="connsiteY8" fmla="*/ 1585912 h 3576637"/>
              <a:gd name="connsiteX9" fmla="*/ 1543050 w 5172075"/>
              <a:gd name="connsiteY9" fmla="*/ 1985962 h 3576637"/>
              <a:gd name="connsiteX10" fmla="*/ 1833563 w 5172075"/>
              <a:gd name="connsiteY10" fmla="*/ 2319337 h 3576637"/>
              <a:gd name="connsiteX11" fmla="*/ 2105025 w 5172075"/>
              <a:gd name="connsiteY11" fmla="*/ 2743200 h 3576637"/>
              <a:gd name="connsiteX12" fmla="*/ 2219325 w 5172075"/>
              <a:gd name="connsiteY12" fmla="*/ 2943225 h 3576637"/>
              <a:gd name="connsiteX13" fmla="*/ 2390775 w 5172075"/>
              <a:gd name="connsiteY13" fmla="*/ 3462337 h 3576637"/>
              <a:gd name="connsiteX14" fmla="*/ 2471738 w 5172075"/>
              <a:gd name="connsiteY14" fmla="*/ 3576637 h 3576637"/>
              <a:gd name="connsiteX15" fmla="*/ 2600325 w 5172075"/>
              <a:gd name="connsiteY15" fmla="*/ 3567112 h 3576637"/>
              <a:gd name="connsiteX16" fmla="*/ 2962275 w 5172075"/>
              <a:gd name="connsiteY16" fmla="*/ 3371850 h 3576637"/>
              <a:gd name="connsiteX17" fmla="*/ 3457575 w 5172075"/>
              <a:gd name="connsiteY17" fmla="*/ 3048000 h 3576637"/>
              <a:gd name="connsiteX18" fmla="*/ 3890963 w 5172075"/>
              <a:gd name="connsiteY18" fmla="*/ 2824162 h 3576637"/>
              <a:gd name="connsiteX19" fmla="*/ 4181475 w 5172075"/>
              <a:gd name="connsiteY19" fmla="*/ 2709862 h 3576637"/>
              <a:gd name="connsiteX20" fmla="*/ 4743450 w 5172075"/>
              <a:gd name="connsiteY20" fmla="*/ 2533650 h 3576637"/>
              <a:gd name="connsiteX21" fmla="*/ 5119688 w 5172075"/>
              <a:gd name="connsiteY21" fmla="*/ 2428875 h 3576637"/>
              <a:gd name="connsiteX22" fmla="*/ 5172075 w 5172075"/>
              <a:gd name="connsiteY22" fmla="*/ 2333625 h 3576637"/>
              <a:gd name="connsiteX23" fmla="*/ 4357687 w 5172075"/>
              <a:gd name="connsiteY23" fmla="*/ 2295525 h 3576637"/>
              <a:gd name="connsiteX24" fmla="*/ 4386263 w 5172075"/>
              <a:gd name="connsiteY24" fmla="*/ 2138362 h 3576637"/>
              <a:gd name="connsiteX25" fmla="*/ 4100513 w 5172075"/>
              <a:gd name="connsiteY25" fmla="*/ 2090737 h 3576637"/>
              <a:gd name="connsiteX26" fmla="*/ 3943350 w 5172075"/>
              <a:gd name="connsiteY26" fmla="*/ 2205037 h 3576637"/>
              <a:gd name="connsiteX27" fmla="*/ 3824288 w 5172075"/>
              <a:gd name="connsiteY27" fmla="*/ 2276475 h 3576637"/>
              <a:gd name="connsiteX28" fmla="*/ 3629025 w 5172075"/>
              <a:gd name="connsiteY28" fmla="*/ 1985962 h 3576637"/>
              <a:gd name="connsiteX29" fmla="*/ 3576638 w 5172075"/>
              <a:gd name="connsiteY29" fmla="*/ 1871662 h 3576637"/>
              <a:gd name="connsiteX30" fmla="*/ 3390900 w 5172075"/>
              <a:gd name="connsiteY30" fmla="*/ 1543050 h 3576637"/>
              <a:gd name="connsiteX31" fmla="*/ 3257550 w 5172075"/>
              <a:gd name="connsiteY31" fmla="*/ 1485900 h 3576637"/>
              <a:gd name="connsiteX32" fmla="*/ 3009901 w 5172075"/>
              <a:gd name="connsiteY32" fmla="*/ 1638299 h 3576637"/>
              <a:gd name="connsiteX33" fmla="*/ 2590801 w 5172075"/>
              <a:gd name="connsiteY33" fmla="*/ 1400175 h 3576637"/>
              <a:gd name="connsiteX34" fmla="*/ 1909763 w 5172075"/>
              <a:gd name="connsiteY34" fmla="*/ 1023938 h 3576637"/>
              <a:gd name="connsiteX35" fmla="*/ 1452563 w 5172075"/>
              <a:gd name="connsiteY35" fmla="*/ 781050 h 3576637"/>
              <a:gd name="connsiteX36" fmla="*/ 1462088 w 5172075"/>
              <a:gd name="connsiteY36" fmla="*/ 571500 h 3576637"/>
              <a:gd name="connsiteX37" fmla="*/ 1400176 w 5172075"/>
              <a:gd name="connsiteY37" fmla="*/ 319087 h 3576637"/>
              <a:gd name="connsiteX38" fmla="*/ 1247776 w 5172075"/>
              <a:gd name="connsiteY38" fmla="*/ 19049 h 3576637"/>
              <a:gd name="connsiteX39" fmla="*/ 1052513 w 5172075"/>
              <a:gd name="connsiteY39" fmla="*/ 0 h 3576637"/>
              <a:gd name="connsiteX40" fmla="*/ 771525 w 5172075"/>
              <a:gd name="connsiteY40" fmla="*/ 14287 h 3576637"/>
              <a:gd name="connsiteX41" fmla="*/ 471488 w 5172075"/>
              <a:gd name="connsiteY41" fmla="*/ 23812 h 3576637"/>
              <a:gd name="connsiteX42" fmla="*/ 333375 w 5172075"/>
              <a:gd name="connsiteY42" fmla="*/ 23812 h 3576637"/>
              <a:gd name="connsiteX0" fmla="*/ 333375 w 5119688"/>
              <a:gd name="connsiteY0" fmla="*/ 23812 h 3576637"/>
              <a:gd name="connsiteX1" fmla="*/ 161925 w 5119688"/>
              <a:gd name="connsiteY1" fmla="*/ 176212 h 3576637"/>
              <a:gd name="connsiteX2" fmla="*/ 80963 w 5119688"/>
              <a:gd name="connsiteY2" fmla="*/ 385762 h 3576637"/>
              <a:gd name="connsiteX3" fmla="*/ 4763 w 5119688"/>
              <a:gd name="connsiteY3" fmla="*/ 585787 h 3576637"/>
              <a:gd name="connsiteX4" fmla="*/ 0 w 5119688"/>
              <a:gd name="connsiteY4" fmla="*/ 847725 h 3576637"/>
              <a:gd name="connsiteX5" fmla="*/ 28575 w 5119688"/>
              <a:gd name="connsiteY5" fmla="*/ 1023937 h 3576637"/>
              <a:gd name="connsiteX6" fmla="*/ 100013 w 5119688"/>
              <a:gd name="connsiteY6" fmla="*/ 1138237 h 3576637"/>
              <a:gd name="connsiteX7" fmla="*/ 452438 w 5119688"/>
              <a:gd name="connsiteY7" fmla="*/ 1238250 h 3576637"/>
              <a:gd name="connsiteX8" fmla="*/ 1014413 w 5119688"/>
              <a:gd name="connsiteY8" fmla="*/ 1585912 h 3576637"/>
              <a:gd name="connsiteX9" fmla="*/ 1543050 w 5119688"/>
              <a:gd name="connsiteY9" fmla="*/ 1985962 h 3576637"/>
              <a:gd name="connsiteX10" fmla="*/ 1833563 w 5119688"/>
              <a:gd name="connsiteY10" fmla="*/ 2319337 h 3576637"/>
              <a:gd name="connsiteX11" fmla="*/ 2105025 w 5119688"/>
              <a:gd name="connsiteY11" fmla="*/ 2743200 h 3576637"/>
              <a:gd name="connsiteX12" fmla="*/ 2219325 w 5119688"/>
              <a:gd name="connsiteY12" fmla="*/ 2943225 h 3576637"/>
              <a:gd name="connsiteX13" fmla="*/ 2390775 w 5119688"/>
              <a:gd name="connsiteY13" fmla="*/ 3462337 h 3576637"/>
              <a:gd name="connsiteX14" fmla="*/ 2471738 w 5119688"/>
              <a:gd name="connsiteY14" fmla="*/ 3576637 h 3576637"/>
              <a:gd name="connsiteX15" fmla="*/ 2600325 w 5119688"/>
              <a:gd name="connsiteY15" fmla="*/ 3567112 h 3576637"/>
              <a:gd name="connsiteX16" fmla="*/ 2962275 w 5119688"/>
              <a:gd name="connsiteY16" fmla="*/ 3371850 h 3576637"/>
              <a:gd name="connsiteX17" fmla="*/ 3457575 w 5119688"/>
              <a:gd name="connsiteY17" fmla="*/ 3048000 h 3576637"/>
              <a:gd name="connsiteX18" fmla="*/ 3890963 w 5119688"/>
              <a:gd name="connsiteY18" fmla="*/ 2824162 h 3576637"/>
              <a:gd name="connsiteX19" fmla="*/ 4181475 w 5119688"/>
              <a:gd name="connsiteY19" fmla="*/ 2709862 h 3576637"/>
              <a:gd name="connsiteX20" fmla="*/ 4743450 w 5119688"/>
              <a:gd name="connsiteY20" fmla="*/ 2533650 h 3576637"/>
              <a:gd name="connsiteX21" fmla="*/ 5119688 w 5119688"/>
              <a:gd name="connsiteY21" fmla="*/ 2428875 h 3576637"/>
              <a:gd name="connsiteX22" fmla="*/ 4357687 w 5119688"/>
              <a:gd name="connsiteY22" fmla="*/ 2462212 h 3576637"/>
              <a:gd name="connsiteX23" fmla="*/ 4357687 w 5119688"/>
              <a:gd name="connsiteY23" fmla="*/ 2295525 h 3576637"/>
              <a:gd name="connsiteX24" fmla="*/ 4386263 w 5119688"/>
              <a:gd name="connsiteY24" fmla="*/ 2138362 h 3576637"/>
              <a:gd name="connsiteX25" fmla="*/ 4100513 w 5119688"/>
              <a:gd name="connsiteY25" fmla="*/ 2090737 h 3576637"/>
              <a:gd name="connsiteX26" fmla="*/ 3943350 w 5119688"/>
              <a:gd name="connsiteY26" fmla="*/ 2205037 h 3576637"/>
              <a:gd name="connsiteX27" fmla="*/ 3824288 w 5119688"/>
              <a:gd name="connsiteY27" fmla="*/ 2276475 h 3576637"/>
              <a:gd name="connsiteX28" fmla="*/ 3629025 w 5119688"/>
              <a:gd name="connsiteY28" fmla="*/ 1985962 h 3576637"/>
              <a:gd name="connsiteX29" fmla="*/ 3576638 w 5119688"/>
              <a:gd name="connsiteY29" fmla="*/ 1871662 h 3576637"/>
              <a:gd name="connsiteX30" fmla="*/ 3390900 w 5119688"/>
              <a:gd name="connsiteY30" fmla="*/ 1543050 h 3576637"/>
              <a:gd name="connsiteX31" fmla="*/ 3257550 w 5119688"/>
              <a:gd name="connsiteY31" fmla="*/ 1485900 h 3576637"/>
              <a:gd name="connsiteX32" fmla="*/ 3009901 w 5119688"/>
              <a:gd name="connsiteY32" fmla="*/ 1638299 h 3576637"/>
              <a:gd name="connsiteX33" fmla="*/ 2590801 w 5119688"/>
              <a:gd name="connsiteY33" fmla="*/ 1400175 h 3576637"/>
              <a:gd name="connsiteX34" fmla="*/ 1909763 w 5119688"/>
              <a:gd name="connsiteY34" fmla="*/ 1023938 h 3576637"/>
              <a:gd name="connsiteX35" fmla="*/ 1452563 w 5119688"/>
              <a:gd name="connsiteY35" fmla="*/ 781050 h 3576637"/>
              <a:gd name="connsiteX36" fmla="*/ 1462088 w 5119688"/>
              <a:gd name="connsiteY36" fmla="*/ 571500 h 3576637"/>
              <a:gd name="connsiteX37" fmla="*/ 1400176 w 5119688"/>
              <a:gd name="connsiteY37" fmla="*/ 319087 h 3576637"/>
              <a:gd name="connsiteX38" fmla="*/ 1247776 w 5119688"/>
              <a:gd name="connsiteY38" fmla="*/ 19049 h 3576637"/>
              <a:gd name="connsiteX39" fmla="*/ 1052513 w 5119688"/>
              <a:gd name="connsiteY39" fmla="*/ 0 h 3576637"/>
              <a:gd name="connsiteX40" fmla="*/ 771525 w 5119688"/>
              <a:gd name="connsiteY40" fmla="*/ 14287 h 3576637"/>
              <a:gd name="connsiteX41" fmla="*/ 471488 w 5119688"/>
              <a:gd name="connsiteY41" fmla="*/ 23812 h 3576637"/>
              <a:gd name="connsiteX42" fmla="*/ 333375 w 5119688"/>
              <a:gd name="connsiteY42" fmla="*/ 23812 h 3576637"/>
              <a:gd name="connsiteX0" fmla="*/ 333375 w 4743450"/>
              <a:gd name="connsiteY0" fmla="*/ 23812 h 3576637"/>
              <a:gd name="connsiteX1" fmla="*/ 161925 w 4743450"/>
              <a:gd name="connsiteY1" fmla="*/ 176212 h 3576637"/>
              <a:gd name="connsiteX2" fmla="*/ 80963 w 4743450"/>
              <a:gd name="connsiteY2" fmla="*/ 385762 h 3576637"/>
              <a:gd name="connsiteX3" fmla="*/ 4763 w 4743450"/>
              <a:gd name="connsiteY3" fmla="*/ 585787 h 3576637"/>
              <a:gd name="connsiteX4" fmla="*/ 0 w 4743450"/>
              <a:gd name="connsiteY4" fmla="*/ 847725 h 3576637"/>
              <a:gd name="connsiteX5" fmla="*/ 28575 w 4743450"/>
              <a:gd name="connsiteY5" fmla="*/ 1023937 h 3576637"/>
              <a:gd name="connsiteX6" fmla="*/ 100013 w 4743450"/>
              <a:gd name="connsiteY6" fmla="*/ 1138237 h 3576637"/>
              <a:gd name="connsiteX7" fmla="*/ 452438 w 4743450"/>
              <a:gd name="connsiteY7" fmla="*/ 1238250 h 3576637"/>
              <a:gd name="connsiteX8" fmla="*/ 1014413 w 4743450"/>
              <a:gd name="connsiteY8" fmla="*/ 1585912 h 3576637"/>
              <a:gd name="connsiteX9" fmla="*/ 1543050 w 4743450"/>
              <a:gd name="connsiteY9" fmla="*/ 1985962 h 3576637"/>
              <a:gd name="connsiteX10" fmla="*/ 1833563 w 4743450"/>
              <a:gd name="connsiteY10" fmla="*/ 2319337 h 3576637"/>
              <a:gd name="connsiteX11" fmla="*/ 2105025 w 4743450"/>
              <a:gd name="connsiteY11" fmla="*/ 2743200 h 3576637"/>
              <a:gd name="connsiteX12" fmla="*/ 2219325 w 4743450"/>
              <a:gd name="connsiteY12" fmla="*/ 2943225 h 3576637"/>
              <a:gd name="connsiteX13" fmla="*/ 2390775 w 4743450"/>
              <a:gd name="connsiteY13" fmla="*/ 3462337 h 3576637"/>
              <a:gd name="connsiteX14" fmla="*/ 2471738 w 4743450"/>
              <a:gd name="connsiteY14" fmla="*/ 3576637 h 3576637"/>
              <a:gd name="connsiteX15" fmla="*/ 2600325 w 4743450"/>
              <a:gd name="connsiteY15" fmla="*/ 3567112 h 3576637"/>
              <a:gd name="connsiteX16" fmla="*/ 2962275 w 4743450"/>
              <a:gd name="connsiteY16" fmla="*/ 3371850 h 3576637"/>
              <a:gd name="connsiteX17" fmla="*/ 3457575 w 4743450"/>
              <a:gd name="connsiteY17" fmla="*/ 3048000 h 3576637"/>
              <a:gd name="connsiteX18" fmla="*/ 3890963 w 4743450"/>
              <a:gd name="connsiteY18" fmla="*/ 2824162 h 3576637"/>
              <a:gd name="connsiteX19" fmla="*/ 4181475 w 4743450"/>
              <a:gd name="connsiteY19" fmla="*/ 2709862 h 3576637"/>
              <a:gd name="connsiteX20" fmla="*/ 4743450 w 4743450"/>
              <a:gd name="connsiteY20" fmla="*/ 2533650 h 3576637"/>
              <a:gd name="connsiteX21" fmla="*/ 4357687 w 4743450"/>
              <a:gd name="connsiteY21" fmla="*/ 2462212 h 3576637"/>
              <a:gd name="connsiteX22" fmla="*/ 4357687 w 4743450"/>
              <a:gd name="connsiteY22" fmla="*/ 2295525 h 3576637"/>
              <a:gd name="connsiteX23" fmla="*/ 4386263 w 4743450"/>
              <a:gd name="connsiteY23" fmla="*/ 2138362 h 3576637"/>
              <a:gd name="connsiteX24" fmla="*/ 4100513 w 4743450"/>
              <a:gd name="connsiteY24" fmla="*/ 2090737 h 3576637"/>
              <a:gd name="connsiteX25" fmla="*/ 3943350 w 4743450"/>
              <a:gd name="connsiteY25" fmla="*/ 2205037 h 3576637"/>
              <a:gd name="connsiteX26" fmla="*/ 3824288 w 4743450"/>
              <a:gd name="connsiteY26" fmla="*/ 2276475 h 3576637"/>
              <a:gd name="connsiteX27" fmla="*/ 3629025 w 4743450"/>
              <a:gd name="connsiteY27" fmla="*/ 1985962 h 3576637"/>
              <a:gd name="connsiteX28" fmla="*/ 3576638 w 4743450"/>
              <a:gd name="connsiteY28" fmla="*/ 1871662 h 3576637"/>
              <a:gd name="connsiteX29" fmla="*/ 3390900 w 4743450"/>
              <a:gd name="connsiteY29" fmla="*/ 1543050 h 3576637"/>
              <a:gd name="connsiteX30" fmla="*/ 3257550 w 4743450"/>
              <a:gd name="connsiteY30" fmla="*/ 1485900 h 3576637"/>
              <a:gd name="connsiteX31" fmla="*/ 3009901 w 4743450"/>
              <a:gd name="connsiteY31" fmla="*/ 1638299 h 3576637"/>
              <a:gd name="connsiteX32" fmla="*/ 2590801 w 4743450"/>
              <a:gd name="connsiteY32" fmla="*/ 1400175 h 3576637"/>
              <a:gd name="connsiteX33" fmla="*/ 1909763 w 4743450"/>
              <a:gd name="connsiteY33" fmla="*/ 1023938 h 3576637"/>
              <a:gd name="connsiteX34" fmla="*/ 1452563 w 4743450"/>
              <a:gd name="connsiteY34" fmla="*/ 781050 h 3576637"/>
              <a:gd name="connsiteX35" fmla="*/ 1462088 w 4743450"/>
              <a:gd name="connsiteY35" fmla="*/ 571500 h 3576637"/>
              <a:gd name="connsiteX36" fmla="*/ 1400176 w 4743450"/>
              <a:gd name="connsiteY36" fmla="*/ 319087 h 3576637"/>
              <a:gd name="connsiteX37" fmla="*/ 1247776 w 4743450"/>
              <a:gd name="connsiteY37" fmla="*/ 19049 h 3576637"/>
              <a:gd name="connsiteX38" fmla="*/ 1052513 w 4743450"/>
              <a:gd name="connsiteY38" fmla="*/ 0 h 3576637"/>
              <a:gd name="connsiteX39" fmla="*/ 771525 w 4743450"/>
              <a:gd name="connsiteY39" fmla="*/ 14287 h 3576637"/>
              <a:gd name="connsiteX40" fmla="*/ 471488 w 4743450"/>
              <a:gd name="connsiteY40" fmla="*/ 23812 h 3576637"/>
              <a:gd name="connsiteX41" fmla="*/ 333375 w 4743450"/>
              <a:gd name="connsiteY41" fmla="*/ 23812 h 3576637"/>
              <a:gd name="connsiteX0" fmla="*/ 333375 w 4386263"/>
              <a:gd name="connsiteY0" fmla="*/ 23812 h 3576637"/>
              <a:gd name="connsiteX1" fmla="*/ 161925 w 4386263"/>
              <a:gd name="connsiteY1" fmla="*/ 176212 h 3576637"/>
              <a:gd name="connsiteX2" fmla="*/ 80963 w 4386263"/>
              <a:gd name="connsiteY2" fmla="*/ 385762 h 3576637"/>
              <a:gd name="connsiteX3" fmla="*/ 4763 w 4386263"/>
              <a:gd name="connsiteY3" fmla="*/ 585787 h 3576637"/>
              <a:gd name="connsiteX4" fmla="*/ 0 w 4386263"/>
              <a:gd name="connsiteY4" fmla="*/ 847725 h 3576637"/>
              <a:gd name="connsiteX5" fmla="*/ 28575 w 4386263"/>
              <a:gd name="connsiteY5" fmla="*/ 1023937 h 3576637"/>
              <a:gd name="connsiteX6" fmla="*/ 100013 w 4386263"/>
              <a:gd name="connsiteY6" fmla="*/ 1138237 h 3576637"/>
              <a:gd name="connsiteX7" fmla="*/ 452438 w 4386263"/>
              <a:gd name="connsiteY7" fmla="*/ 1238250 h 3576637"/>
              <a:gd name="connsiteX8" fmla="*/ 1014413 w 4386263"/>
              <a:gd name="connsiteY8" fmla="*/ 1585912 h 3576637"/>
              <a:gd name="connsiteX9" fmla="*/ 1543050 w 4386263"/>
              <a:gd name="connsiteY9" fmla="*/ 1985962 h 3576637"/>
              <a:gd name="connsiteX10" fmla="*/ 1833563 w 4386263"/>
              <a:gd name="connsiteY10" fmla="*/ 2319337 h 3576637"/>
              <a:gd name="connsiteX11" fmla="*/ 2105025 w 4386263"/>
              <a:gd name="connsiteY11" fmla="*/ 2743200 h 3576637"/>
              <a:gd name="connsiteX12" fmla="*/ 2219325 w 4386263"/>
              <a:gd name="connsiteY12" fmla="*/ 2943225 h 3576637"/>
              <a:gd name="connsiteX13" fmla="*/ 2390775 w 4386263"/>
              <a:gd name="connsiteY13" fmla="*/ 3462337 h 3576637"/>
              <a:gd name="connsiteX14" fmla="*/ 2471738 w 4386263"/>
              <a:gd name="connsiteY14" fmla="*/ 3576637 h 3576637"/>
              <a:gd name="connsiteX15" fmla="*/ 2600325 w 4386263"/>
              <a:gd name="connsiteY15" fmla="*/ 3567112 h 3576637"/>
              <a:gd name="connsiteX16" fmla="*/ 2962275 w 4386263"/>
              <a:gd name="connsiteY16" fmla="*/ 3371850 h 3576637"/>
              <a:gd name="connsiteX17" fmla="*/ 3457575 w 4386263"/>
              <a:gd name="connsiteY17" fmla="*/ 3048000 h 3576637"/>
              <a:gd name="connsiteX18" fmla="*/ 3890963 w 4386263"/>
              <a:gd name="connsiteY18" fmla="*/ 2824162 h 3576637"/>
              <a:gd name="connsiteX19" fmla="*/ 4181475 w 4386263"/>
              <a:gd name="connsiteY19" fmla="*/ 2709862 h 3576637"/>
              <a:gd name="connsiteX20" fmla="*/ 4357687 w 4386263"/>
              <a:gd name="connsiteY20" fmla="*/ 2462212 h 3576637"/>
              <a:gd name="connsiteX21" fmla="*/ 4357687 w 4386263"/>
              <a:gd name="connsiteY21" fmla="*/ 2295525 h 3576637"/>
              <a:gd name="connsiteX22" fmla="*/ 4386263 w 4386263"/>
              <a:gd name="connsiteY22" fmla="*/ 2138362 h 3576637"/>
              <a:gd name="connsiteX23" fmla="*/ 4100513 w 4386263"/>
              <a:gd name="connsiteY23" fmla="*/ 2090737 h 3576637"/>
              <a:gd name="connsiteX24" fmla="*/ 3943350 w 4386263"/>
              <a:gd name="connsiteY24" fmla="*/ 2205037 h 3576637"/>
              <a:gd name="connsiteX25" fmla="*/ 3824288 w 4386263"/>
              <a:gd name="connsiteY25" fmla="*/ 2276475 h 3576637"/>
              <a:gd name="connsiteX26" fmla="*/ 3629025 w 4386263"/>
              <a:gd name="connsiteY26" fmla="*/ 1985962 h 3576637"/>
              <a:gd name="connsiteX27" fmla="*/ 3576638 w 4386263"/>
              <a:gd name="connsiteY27" fmla="*/ 1871662 h 3576637"/>
              <a:gd name="connsiteX28" fmla="*/ 3390900 w 4386263"/>
              <a:gd name="connsiteY28" fmla="*/ 1543050 h 3576637"/>
              <a:gd name="connsiteX29" fmla="*/ 3257550 w 4386263"/>
              <a:gd name="connsiteY29" fmla="*/ 1485900 h 3576637"/>
              <a:gd name="connsiteX30" fmla="*/ 3009901 w 4386263"/>
              <a:gd name="connsiteY30" fmla="*/ 1638299 h 3576637"/>
              <a:gd name="connsiteX31" fmla="*/ 2590801 w 4386263"/>
              <a:gd name="connsiteY31" fmla="*/ 1400175 h 3576637"/>
              <a:gd name="connsiteX32" fmla="*/ 1909763 w 4386263"/>
              <a:gd name="connsiteY32" fmla="*/ 1023938 h 3576637"/>
              <a:gd name="connsiteX33" fmla="*/ 1452563 w 4386263"/>
              <a:gd name="connsiteY33" fmla="*/ 781050 h 3576637"/>
              <a:gd name="connsiteX34" fmla="*/ 1462088 w 4386263"/>
              <a:gd name="connsiteY34" fmla="*/ 571500 h 3576637"/>
              <a:gd name="connsiteX35" fmla="*/ 1400176 w 4386263"/>
              <a:gd name="connsiteY35" fmla="*/ 319087 h 3576637"/>
              <a:gd name="connsiteX36" fmla="*/ 1247776 w 4386263"/>
              <a:gd name="connsiteY36" fmla="*/ 19049 h 3576637"/>
              <a:gd name="connsiteX37" fmla="*/ 1052513 w 4386263"/>
              <a:gd name="connsiteY37" fmla="*/ 0 h 3576637"/>
              <a:gd name="connsiteX38" fmla="*/ 771525 w 4386263"/>
              <a:gd name="connsiteY38" fmla="*/ 14287 h 3576637"/>
              <a:gd name="connsiteX39" fmla="*/ 471488 w 4386263"/>
              <a:gd name="connsiteY39" fmla="*/ 23812 h 3576637"/>
              <a:gd name="connsiteX40" fmla="*/ 333375 w 4386263"/>
              <a:gd name="connsiteY40" fmla="*/ 23812 h 3576637"/>
              <a:gd name="connsiteX0" fmla="*/ 333375 w 4400549"/>
              <a:gd name="connsiteY0" fmla="*/ 23812 h 3576637"/>
              <a:gd name="connsiteX1" fmla="*/ 161925 w 4400549"/>
              <a:gd name="connsiteY1" fmla="*/ 176212 h 3576637"/>
              <a:gd name="connsiteX2" fmla="*/ 80963 w 4400549"/>
              <a:gd name="connsiteY2" fmla="*/ 385762 h 3576637"/>
              <a:gd name="connsiteX3" fmla="*/ 4763 w 4400549"/>
              <a:gd name="connsiteY3" fmla="*/ 585787 h 3576637"/>
              <a:gd name="connsiteX4" fmla="*/ 0 w 4400549"/>
              <a:gd name="connsiteY4" fmla="*/ 847725 h 3576637"/>
              <a:gd name="connsiteX5" fmla="*/ 28575 w 4400549"/>
              <a:gd name="connsiteY5" fmla="*/ 1023937 h 3576637"/>
              <a:gd name="connsiteX6" fmla="*/ 100013 w 4400549"/>
              <a:gd name="connsiteY6" fmla="*/ 1138237 h 3576637"/>
              <a:gd name="connsiteX7" fmla="*/ 452438 w 4400549"/>
              <a:gd name="connsiteY7" fmla="*/ 1238250 h 3576637"/>
              <a:gd name="connsiteX8" fmla="*/ 1014413 w 4400549"/>
              <a:gd name="connsiteY8" fmla="*/ 1585912 h 3576637"/>
              <a:gd name="connsiteX9" fmla="*/ 1543050 w 4400549"/>
              <a:gd name="connsiteY9" fmla="*/ 1985962 h 3576637"/>
              <a:gd name="connsiteX10" fmla="*/ 1833563 w 4400549"/>
              <a:gd name="connsiteY10" fmla="*/ 2319337 h 3576637"/>
              <a:gd name="connsiteX11" fmla="*/ 2105025 w 4400549"/>
              <a:gd name="connsiteY11" fmla="*/ 2743200 h 3576637"/>
              <a:gd name="connsiteX12" fmla="*/ 2219325 w 4400549"/>
              <a:gd name="connsiteY12" fmla="*/ 2943225 h 3576637"/>
              <a:gd name="connsiteX13" fmla="*/ 2390775 w 4400549"/>
              <a:gd name="connsiteY13" fmla="*/ 3462337 h 3576637"/>
              <a:gd name="connsiteX14" fmla="*/ 2471738 w 4400549"/>
              <a:gd name="connsiteY14" fmla="*/ 3576637 h 3576637"/>
              <a:gd name="connsiteX15" fmla="*/ 2600325 w 4400549"/>
              <a:gd name="connsiteY15" fmla="*/ 3567112 h 3576637"/>
              <a:gd name="connsiteX16" fmla="*/ 2962275 w 4400549"/>
              <a:gd name="connsiteY16" fmla="*/ 3371850 h 3576637"/>
              <a:gd name="connsiteX17" fmla="*/ 3457575 w 4400549"/>
              <a:gd name="connsiteY17" fmla="*/ 3048000 h 3576637"/>
              <a:gd name="connsiteX18" fmla="*/ 3890963 w 4400549"/>
              <a:gd name="connsiteY18" fmla="*/ 2824162 h 3576637"/>
              <a:gd name="connsiteX19" fmla="*/ 4181475 w 4400549"/>
              <a:gd name="connsiteY19" fmla="*/ 2709862 h 3576637"/>
              <a:gd name="connsiteX20" fmla="*/ 4400549 w 4400549"/>
              <a:gd name="connsiteY20" fmla="*/ 2628899 h 3576637"/>
              <a:gd name="connsiteX21" fmla="*/ 4357687 w 4400549"/>
              <a:gd name="connsiteY21" fmla="*/ 2295525 h 3576637"/>
              <a:gd name="connsiteX22" fmla="*/ 4386263 w 4400549"/>
              <a:gd name="connsiteY22" fmla="*/ 2138362 h 3576637"/>
              <a:gd name="connsiteX23" fmla="*/ 4100513 w 4400549"/>
              <a:gd name="connsiteY23" fmla="*/ 2090737 h 3576637"/>
              <a:gd name="connsiteX24" fmla="*/ 3943350 w 4400549"/>
              <a:gd name="connsiteY24" fmla="*/ 2205037 h 3576637"/>
              <a:gd name="connsiteX25" fmla="*/ 3824288 w 4400549"/>
              <a:gd name="connsiteY25" fmla="*/ 2276475 h 3576637"/>
              <a:gd name="connsiteX26" fmla="*/ 3629025 w 4400549"/>
              <a:gd name="connsiteY26" fmla="*/ 1985962 h 3576637"/>
              <a:gd name="connsiteX27" fmla="*/ 3576638 w 4400549"/>
              <a:gd name="connsiteY27" fmla="*/ 1871662 h 3576637"/>
              <a:gd name="connsiteX28" fmla="*/ 3390900 w 4400549"/>
              <a:gd name="connsiteY28" fmla="*/ 1543050 h 3576637"/>
              <a:gd name="connsiteX29" fmla="*/ 3257550 w 4400549"/>
              <a:gd name="connsiteY29" fmla="*/ 1485900 h 3576637"/>
              <a:gd name="connsiteX30" fmla="*/ 3009901 w 4400549"/>
              <a:gd name="connsiteY30" fmla="*/ 1638299 h 3576637"/>
              <a:gd name="connsiteX31" fmla="*/ 2590801 w 4400549"/>
              <a:gd name="connsiteY31" fmla="*/ 1400175 h 3576637"/>
              <a:gd name="connsiteX32" fmla="*/ 1909763 w 4400549"/>
              <a:gd name="connsiteY32" fmla="*/ 1023938 h 3576637"/>
              <a:gd name="connsiteX33" fmla="*/ 1452563 w 4400549"/>
              <a:gd name="connsiteY33" fmla="*/ 781050 h 3576637"/>
              <a:gd name="connsiteX34" fmla="*/ 1462088 w 4400549"/>
              <a:gd name="connsiteY34" fmla="*/ 571500 h 3576637"/>
              <a:gd name="connsiteX35" fmla="*/ 1400176 w 4400549"/>
              <a:gd name="connsiteY35" fmla="*/ 319087 h 3576637"/>
              <a:gd name="connsiteX36" fmla="*/ 1247776 w 4400549"/>
              <a:gd name="connsiteY36" fmla="*/ 19049 h 3576637"/>
              <a:gd name="connsiteX37" fmla="*/ 1052513 w 4400549"/>
              <a:gd name="connsiteY37" fmla="*/ 0 h 3576637"/>
              <a:gd name="connsiteX38" fmla="*/ 771525 w 4400549"/>
              <a:gd name="connsiteY38" fmla="*/ 14287 h 3576637"/>
              <a:gd name="connsiteX39" fmla="*/ 471488 w 4400549"/>
              <a:gd name="connsiteY39" fmla="*/ 23812 h 3576637"/>
              <a:gd name="connsiteX40" fmla="*/ 333375 w 4400549"/>
              <a:gd name="connsiteY40" fmla="*/ 23812 h 3576637"/>
              <a:gd name="connsiteX0" fmla="*/ 333375 w 4400549"/>
              <a:gd name="connsiteY0" fmla="*/ 23812 h 3576637"/>
              <a:gd name="connsiteX1" fmla="*/ 161925 w 4400549"/>
              <a:gd name="connsiteY1" fmla="*/ 176212 h 3576637"/>
              <a:gd name="connsiteX2" fmla="*/ 80963 w 4400549"/>
              <a:gd name="connsiteY2" fmla="*/ 385762 h 3576637"/>
              <a:gd name="connsiteX3" fmla="*/ 4763 w 4400549"/>
              <a:gd name="connsiteY3" fmla="*/ 585787 h 3576637"/>
              <a:gd name="connsiteX4" fmla="*/ 0 w 4400549"/>
              <a:gd name="connsiteY4" fmla="*/ 847725 h 3576637"/>
              <a:gd name="connsiteX5" fmla="*/ 28575 w 4400549"/>
              <a:gd name="connsiteY5" fmla="*/ 1023937 h 3576637"/>
              <a:gd name="connsiteX6" fmla="*/ 100013 w 4400549"/>
              <a:gd name="connsiteY6" fmla="*/ 1138237 h 3576637"/>
              <a:gd name="connsiteX7" fmla="*/ 452438 w 4400549"/>
              <a:gd name="connsiteY7" fmla="*/ 1238250 h 3576637"/>
              <a:gd name="connsiteX8" fmla="*/ 1014413 w 4400549"/>
              <a:gd name="connsiteY8" fmla="*/ 1585912 h 3576637"/>
              <a:gd name="connsiteX9" fmla="*/ 1543050 w 4400549"/>
              <a:gd name="connsiteY9" fmla="*/ 1985962 h 3576637"/>
              <a:gd name="connsiteX10" fmla="*/ 1833563 w 4400549"/>
              <a:gd name="connsiteY10" fmla="*/ 2319337 h 3576637"/>
              <a:gd name="connsiteX11" fmla="*/ 2105025 w 4400549"/>
              <a:gd name="connsiteY11" fmla="*/ 2743200 h 3576637"/>
              <a:gd name="connsiteX12" fmla="*/ 2219325 w 4400549"/>
              <a:gd name="connsiteY12" fmla="*/ 2943225 h 3576637"/>
              <a:gd name="connsiteX13" fmla="*/ 2390775 w 4400549"/>
              <a:gd name="connsiteY13" fmla="*/ 3462337 h 3576637"/>
              <a:gd name="connsiteX14" fmla="*/ 2471738 w 4400549"/>
              <a:gd name="connsiteY14" fmla="*/ 3576637 h 3576637"/>
              <a:gd name="connsiteX15" fmla="*/ 2600325 w 4400549"/>
              <a:gd name="connsiteY15" fmla="*/ 3567112 h 3576637"/>
              <a:gd name="connsiteX16" fmla="*/ 2962275 w 4400549"/>
              <a:gd name="connsiteY16" fmla="*/ 3371850 h 3576637"/>
              <a:gd name="connsiteX17" fmla="*/ 3457575 w 4400549"/>
              <a:gd name="connsiteY17" fmla="*/ 3048000 h 3576637"/>
              <a:gd name="connsiteX18" fmla="*/ 3890963 w 4400549"/>
              <a:gd name="connsiteY18" fmla="*/ 2824162 h 3576637"/>
              <a:gd name="connsiteX19" fmla="*/ 4181475 w 4400549"/>
              <a:gd name="connsiteY19" fmla="*/ 2709862 h 3576637"/>
              <a:gd name="connsiteX20" fmla="*/ 4400549 w 4400549"/>
              <a:gd name="connsiteY20" fmla="*/ 2628899 h 3576637"/>
              <a:gd name="connsiteX21" fmla="*/ 4333875 w 4400549"/>
              <a:gd name="connsiteY21" fmla="*/ 2371725 h 3576637"/>
              <a:gd name="connsiteX22" fmla="*/ 4386263 w 4400549"/>
              <a:gd name="connsiteY22" fmla="*/ 2138362 h 3576637"/>
              <a:gd name="connsiteX23" fmla="*/ 4100513 w 4400549"/>
              <a:gd name="connsiteY23" fmla="*/ 2090737 h 3576637"/>
              <a:gd name="connsiteX24" fmla="*/ 3943350 w 4400549"/>
              <a:gd name="connsiteY24" fmla="*/ 2205037 h 3576637"/>
              <a:gd name="connsiteX25" fmla="*/ 3824288 w 4400549"/>
              <a:gd name="connsiteY25" fmla="*/ 2276475 h 3576637"/>
              <a:gd name="connsiteX26" fmla="*/ 3629025 w 4400549"/>
              <a:gd name="connsiteY26" fmla="*/ 1985962 h 3576637"/>
              <a:gd name="connsiteX27" fmla="*/ 3576638 w 4400549"/>
              <a:gd name="connsiteY27" fmla="*/ 1871662 h 3576637"/>
              <a:gd name="connsiteX28" fmla="*/ 3390900 w 4400549"/>
              <a:gd name="connsiteY28" fmla="*/ 1543050 h 3576637"/>
              <a:gd name="connsiteX29" fmla="*/ 3257550 w 4400549"/>
              <a:gd name="connsiteY29" fmla="*/ 1485900 h 3576637"/>
              <a:gd name="connsiteX30" fmla="*/ 3009901 w 4400549"/>
              <a:gd name="connsiteY30" fmla="*/ 1638299 h 3576637"/>
              <a:gd name="connsiteX31" fmla="*/ 2590801 w 4400549"/>
              <a:gd name="connsiteY31" fmla="*/ 1400175 h 3576637"/>
              <a:gd name="connsiteX32" fmla="*/ 1909763 w 4400549"/>
              <a:gd name="connsiteY32" fmla="*/ 1023938 h 3576637"/>
              <a:gd name="connsiteX33" fmla="*/ 1452563 w 4400549"/>
              <a:gd name="connsiteY33" fmla="*/ 781050 h 3576637"/>
              <a:gd name="connsiteX34" fmla="*/ 1462088 w 4400549"/>
              <a:gd name="connsiteY34" fmla="*/ 571500 h 3576637"/>
              <a:gd name="connsiteX35" fmla="*/ 1400176 w 4400549"/>
              <a:gd name="connsiteY35" fmla="*/ 319087 h 3576637"/>
              <a:gd name="connsiteX36" fmla="*/ 1247776 w 4400549"/>
              <a:gd name="connsiteY36" fmla="*/ 19049 h 3576637"/>
              <a:gd name="connsiteX37" fmla="*/ 1052513 w 4400549"/>
              <a:gd name="connsiteY37" fmla="*/ 0 h 3576637"/>
              <a:gd name="connsiteX38" fmla="*/ 771525 w 4400549"/>
              <a:gd name="connsiteY38" fmla="*/ 14287 h 3576637"/>
              <a:gd name="connsiteX39" fmla="*/ 471488 w 4400549"/>
              <a:gd name="connsiteY39" fmla="*/ 23812 h 3576637"/>
              <a:gd name="connsiteX40" fmla="*/ 333375 w 4400549"/>
              <a:gd name="connsiteY40" fmla="*/ 23812 h 3576637"/>
              <a:gd name="connsiteX0" fmla="*/ 333375 w 4400549"/>
              <a:gd name="connsiteY0" fmla="*/ 23812 h 3576637"/>
              <a:gd name="connsiteX1" fmla="*/ 161925 w 4400549"/>
              <a:gd name="connsiteY1" fmla="*/ 176212 h 3576637"/>
              <a:gd name="connsiteX2" fmla="*/ 80963 w 4400549"/>
              <a:gd name="connsiteY2" fmla="*/ 385762 h 3576637"/>
              <a:gd name="connsiteX3" fmla="*/ 4763 w 4400549"/>
              <a:gd name="connsiteY3" fmla="*/ 585787 h 3576637"/>
              <a:gd name="connsiteX4" fmla="*/ 0 w 4400549"/>
              <a:gd name="connsiteY4" fmla="*/ 847725 h 3576637"/>
              <a:gd name="connsiteX5" fmla="*/ 28575 w 4400549"/>
              <a:gd name="connsiteY5" fmla="*/ 1023937 h 3576637"/>
              <a:gd name="connsiteX6" fmla="*/ 100013 w 4400549"/>
              <a:gd name="connsiteY6" fmla="*/ 1138237 h 3576637"/>
              <a:gd name="connsiteX7" fmla="*/ 452438 w 4400549"/>
              <a:gd name="connsiteY7" fmla="*/ 1238250 h 3576637"/>
              <a:gd name="connsiteX8" fmla="*/ 1014413 w 4400549"/>
              <a:gd name="connsiteY8" fmla="*/ 1585912 h 3576637"/>
              <a:gd name="connsiteX9" fmla="*/ 1543050 w 4400549"/>
              <a:gd name="connsiteY9" fmla="*/ 1985962 h 3576637"/>
              <a:gd name="connsiteX10" fmla="*/ 1833563 w 4400549"/>
              <a:gd name="connsiteY10" fmla="*/ 2319337 h 3576637"/>
              <a:gd name="connsiteX11" fmla="*/ 2105025 w 4400549"/>
              <a:gd name="connsiteY11" fmla="*/ 2743200 h 3576637"/>
              <a:gd name="connsiteX12" fmla="*/ 2219325 w 4400549"/>
              <a:gd name="connsiteY12" fmla="*/ 2943225 h 3576637"/>
              <a:gd name="connsiteX13" fmla="*/ 2390775 w 4400549"/>
              <a:gd name="connsiteY13" fmla="*/ 3462337 h 3576637"/>
              <a:gd name="connsiteX14" fmla="*/ 2471738 w 4400549"/>
              <a:gd name="connsiteY14" fmla="*/ 3576637 h 3576637"/>
              <a:gd name="connsiteX15" fmla="*/ 2600325 w 4400549"/>
              <a:gd name="connsiteY15" fmla="*/ 3567112 h 3576637"/>
              <a:gd name="connsiteX16" fmla="*/ 2962275 w 4400549"/>
              <a:gd name="connsiteY16" fmla="*/ 3371850 h 3576637"/>
              <a:gd name="connsiteX17" fmla="*/ 3457575 w 4400549"/>
              <a:gd name="connsiteY17" fmla="*/ 3048000 h 3576637"/>
              <a:gd name="connsiteX18" fmla="*/ 3890963 w 4400549"/>
              <a:gd name="connsiteY18" fmla="*/ 2824162 h 3576637"/>
              <a:gd name="connsiteX19" fmla="*/ 4181475 w 4400549"/>
              <a:gd name="connsiteY19" fmla="*/ 2709862 h 3576637"/>
              <a:gd name="connsiteX20" fmla="*/ 4400549 w 4400549"/>
              <a:gd name="connsiteY20" fmla="*/ 2628899 h 3576637"/>
              <a:gd name="connsiteX21" fmla="*/ 4333875 w 4400549"/>
              <a:gd name="connsiteY21" fmla="*/ 2371725 h 3576637"/>
              <a:gd name="connsiteX22" fmla="*/ 4319588 w 4400549"/>
              <a:gd name="connsiteY22" fmla="*/ 2138362 h 3576637"/>
              <a:gd name="connsiteX23" fmla="*/ 4100513 w 4400549"/>
              <a:gd name="connsiteY23" fmla="*/ 2090737 h 3576637"/>
              <a:gd name="connsiteX24" fmla="*/ 3943350 w 4400549"/>
              <a:gd name="connsiteY24" fmla="*/ 2205037 h 3576637"/>
              <a:gd name="connsiteX25" fmla="*/ 3824288 w 4400549"/>
              <a:gd name="connsiteY25" fmla="*/ 2276475 h 3576637"/>
              <a:gd name="connsiteX26" fmla="*/ 3629025 w 4400549"/>
              <a:gd name="connsiteY26" fmla="*/ 1985962 h 3576637"/>
              <a:gd name="connsiteX27" fmla="*/ 3576638 w 4400549"/>
              <a:gd name="connsiteY27" fmla="*/ 1871662 h 3576637"/>
              <a:gd name="connsiteX28" fmla="*/ 3390900 w 4400549"/>
              <a:gd name="connsiteY28" fmla="*/ 1543050 h 3576637"/>
              <a:gd name="connsiteX29" fmla="*/ 3257550 w 4400549"/>
              <a:gd name="connsiteY29" fmla="*/ 1485900 h 3576637"/>
              <a:gd name="connsiteX30" fmla="*/ 3009901 w 4400549"/>
              <a:gd name="connsiteY30" fmla="*/ 1638299 h 3576637"/>
              <a:gd name="connsiteX31" fmla="*/ 2590801 w 4400549"/>
              <a:gd name="connsiteY31" fmla="*/ 1400175 h 3576637"/>
              <a:gd name="connsiteX32" fmla="*/ 1909763 w 4400549"/>
              <a:gd name="connsiteY32" fmla="*/ 1023938 h 3576637"/>
              <a:gd name="connsiteX33" fmla="*/ 1452563 w 4400549"/>
              <a:gd name="connsiteY33" fmla="*/ 781050 h 3576637"/>
              <a:gd name="connsiteX34" fmla="*/ 1462088 w 4400549"/>
              <a:gd name="connsiteY34" fmla="*/ 571500 h 3576637"/>
              <a:gd name="connsiteX35" fmla="*/ 1400176 w 4400549"/>
              <a:gd name="connsiteY35" fmla="*/ 319087 h 3576637"/>
              <a:gd name="connsiteX36" fmla="*/ 1247776 w 4400549"/>
              <a:gd name="connsiteY36" fmla="*/ 19049 h 3576637"/>
              <a:gd name="connsiteX37" fmla="*/ 1052513 w 4400549"/>
              <a:gd name="connsiteY37" fmla="*/ 0 h 3576637"/>
              <a:gd name="connsiteX38" fmla="*/ 771525 w 4400549"/>
              <a:gd name="connsiteY38" fmla="*/ 14287 h 3576637"/>
              <a:gd name="connsiteX39" fmla="*/ 471488 w 4400549"/>
              <a:gd name="connsiteY39" fmla="*/ 23812 h 3576637"/>
              <a:gd name="connsiteX40" fmla="*/ 333375 w 4400549"/>
              <a:gd name="connsiteY40" fmla="*/ 23812 h 3576637"/>
              <a:gd name="connsiteX0" fmla="*/ 333375 w 4400549"/>
              <a:gd name="connsiteY0" fmla="*/ 23812 h 3576637"/>
              <a:gd name="connsiteX1" fmla="*/ 161925 w 4400549"/>
              <a:gd name="connsiteY1" fmla="*/ 176212 h 3576637"/>
              <a:gd name="connsiteX2" fmla="*/ 80963 w 4400549"/>
              <a:gd name="connsiteY2" fmla="*/ 385762 h 3576637"/>
              <a:gd name="connsiteX3" fmla="*/ 4763 w 4400549"/>
              <a:gd name="connsiteY3" fmla="*/ 585787 h 3576637"/>
              <a:gd name="connsiteX4" fmla="*/ 0 w 4400549"/>
              <a:gd name="connsiteY4" fmla="*/ 847725 h 3576637"/>
              <a:gd name="connsiteX5" fmla="*/ 28575 w 4400549"/>
              <a:gd name="connsiteY5" fmla="*/ 1023937 h 3576637"/>
              <a:gd name="connsiteX6" fmla="*/ 185738 w 4400549"/>
              <a:gd name="connsiteY6" fmla="*/ 1181100 h 3576637"/>
              <a:gd name="connsiteX7" fmla="*/ 452438 w 4400549"/>
              <a:gd name="connsiteY7" fmla="*/ 1238250 h 3576637"/>
              <a:gd name="connsiteX8" fmla="*/ 1014413 w 4400549"/>
              <a:gd name="connsiteY8" fmla="*/ 1585912 h 3576637"/>
              <a:gd name="connsiteX9" fmla="*/ 1543050 w 4400549"/>
              <a:gd name="connsiteY9" fmla="*/ 1985962 h 3576637"/>
              <a:gd name="connsiteX10" fmla="*/ 1833563 w 4400549"/>
              <a:gd name="connsiteY10" fmla="*/ 2319337 h 3576637"/>
              <a:gd name="connsiteX11" fmla="*/ 2105025 w 4400549"/>
              <a:gd name="connsiteY11" fmla="*/ 2743200 h 3576637"/>
              <a:gd name="connsiteX12" fmla="*/ 2219325 w 4400549"/>
              <a:gd name="connsiteY12" fmla="*/ 2943225 h 3576637"/>
              <a:gd name="connsiteX13" fmla="*/ 2390775 w 4400549"/>
              <a:gd name="connsiteY13" fmla="*/ 3462337 h 3576637"/>
              <a:gd name="connsiteX14" fmla="*/ 2471738 w 4400549"/>
              <a:gd name="connsiteY14" fmla="*/ 3576637 h 3576637"/>
              <a:gd name="connsiteX15" fmla="*/ 2600325 w 4400549"/>
              <a:gd name="connsiteY15" fmla="*/ 3567112 h 3576637"/>
              <a:gd name="connsiteX16" fmla="*/ 2962275 w 4400549"/>
              <a:gd name="connsiteY16" fmla="*/ 3371850 h 3576637"/>
              <a:gd name="connsiteX17" fmla="*/ 3457575 w 4400549"/>
              <a:gd name="connsiteY17" fmla="*/ 3048000 h 3576637"/>
              <a:gd name="connsiteX18" fmla="*/ 3890963 w 4400549"/>
              <a:gd name="connsiteY18" fmla="*/ 2824162 h 3576637"/>
              <a:gd name="connsiteX19" fmla="*/ 4181475 w 4400549"/>
              <a:gd name="connsiteY19" fmla="*/ 2709862 h 3576637"/>
              <a:gd name="connsiteX20" fmla="*/ 4400549 w 4400549"/>
              <a:gd name="connsiteY20" fmla="*/ 2628899 h 3576637"/>
              <a:gd name="connsiteX21" fmla="*/ 4333875 w 4400549"/>
              <a:gd name="connsiteY21" fmla="*/ 2371725 h 3576637"/>
              <a:gd name="connsiteX22" fmla="*/ 4319588 w 4400549"/>
              <a:gd name="connsiteY22" fmla="*/ 2138362 h 3576637"/>
              <a:gd name="connsiteX23" fmla="*/ 4100513 w 4400549"/>
              <a:gd name="connsiteY23" fmla="*/ 2090737 h 3576637"/>
              <a:gd name="connsiteX24" fmla="*/ 3943350 w 4400549"/>
              <a:gd name="connsiteY24" fmla="*/ 2205037 h 3576637"/>
              <a:gd name="connsiteX25" fmla="*/ 3824288 w 4400549"/>
              <a:gd name="connsiteY25" fmla="*/ 2276475 h 3576637"/>
              <a:gd name="connsiteX26" fmla="*/ 3629025 w 4400549"/>
              <a:gd name="connsiteY26" fmla="*/ 1985962 h 3576637"/>
              <a:gd name="connsiteX27" fmla="*/ 3576638 w 4400549"/>
              <a:gd name="connsiteY27" fmla="*/ 1871662 h 3576637"/>
              <a:gd name="connsiteX28" fmla="*/ 3390900 w 4400549"/>
              <a:gd name="connsiteY28" fmla="*/ 1543050 h 3576637"/>
              <a:gd name="connsiteX29" fmla="*/ 3257550 w 4400549"/>
              <a:gd name="connsiteY29" fmla="*/ 1485900 h 3576637"/>
              <a:gd name="connsiteX30" fmla="*/ 3009901 w 4400549"/>
              <a:gd name="connsiteY30" fmla="*/ 1638299 h 3576637"/>
              <a:gd name="connsiteX31" fmla="*/ 2590801 w 4400549"/>
              <a:gd name="connsiteY31" fmla="*/ 1400175 h 3576637"/>
              <a:gd name="connsiteX32" fmla="*/ 1909763 w 4400549"/>
              <a:gd name="connsiteY32" fmla="*/ 1023938 h 3576637"/>
              <a:gd name="connsiteX33" fmla="*/ 1452563 w 4400549"/>
              <a:gd name="connsiteY33" fmla="*/ 781050 h 3576637"/>
              <a:gd name="connsiteX34" fmla="*/ 1462088 w 4400549"/>
              <a:gd name="connsiteY34" fmla="*/ 571500 h 3576637"/>
              <a:gd name="connsiteX35" fmla="*/ 1400176 w 4400549"/>
              <a:gd name="connsiteY35" fmla="*/ 319087 h 3576637"/>
              <a:gd name="connsiteX36" fmla="*/ 1247776 w 4400549"/>
              <a:gd name="connsiteY36" fmla="*/ 19049 h 3576637"/>
              <a:gd name="connsiteX37" fmla="*/ 1052513 w 4400549"/>
              <a:gd name="connsiteY37" fmla="*/ 0 h 3576637"/>
              <a:gd name="connsiteX38" fmla="*/ 771525 w 4400549"/>
              <a:gd name="connsiteY38" fmla="*/ 14287 h 3576637"/>
              <a:gd name="connsiteX39" fmla="*/ 471488 w 4400549"/>
              <a:gd name="connsiteY39" fmla="*/ 23812 h 3576637"/>
              <a:gd name="connsiteX40" fmla="*/ 333375 w 4400549"/>
              <a:gd name="connsiteY40" fmla="*/ 23812 h 3576637"/>
              <a:gd name="connsiteX0" fmla="*/ 333375 w 4400549"/>
              <a:gd name="connsiteY0" fmla="*/ 23812 h 3576637"/>
              <a:gd name="connsiteX1" fmla="*/ 161925 w 4400549"/>
              <a:gd name="connsiteY1" fmla="*/ 176212 h 3576637"/>
              <a:gd name="connsiteX2" fmla="*/ 80963 w 4400549"/>
              <a:gd name="connsiteY2" fmla="*/ 385762 h 3576637"/>
              <a:gd name="connsiteX3" fmla="*/ 4763 w 4400549"/>
              <a:gd name="connsiteY3" fmla="*/ 585787 h 3576637"/>
              <a:gd name="connsiteX4" fmla="*/ 0 w 4400549"/>
              <a:gd name="connsiteY4" fmla="*/ 847725 h 3576637"/>
              <a:gd name="connsiteX5" fmla="*/ 185738 w 4400549"/>
              <a:gd name="connsiteY5" fmla="*/ 995362 h 3576637"/>
              <a:gd name="connsiteX6" fmla="*/ 185738 w 4400549"/>
              <a:gd name="connsiteY6" fmla="*/ 1181100 h 3576637"/>
              <a:gd name="connsiteX7" fmla="*/ 452438 w 4400549"/>
              <a:gd name="connsiteY7" fmla="*/ 1238250 h 3576637"/>
              <a:gd name="connsiteX8" fmla="*/ 1014413 w 4400549"/>
              <a:gd name="connsiteY8" fmla="*/ 1585912 h 3576637"/>
              <a:gd name="connsiteX9" fmla="*/ 1543050 w 4400549"/>
              <a:gd name="connsiteY9" fmla="*/ 1985962 h 3576637"/>
              <a:gd name="connsiteX10" fmla="*/ 1833563 w 4400549"/>
              <a:gd name="connsiteY10" fmla="*/ 2319337 h 3576637"/>
              <a:gd name="connsiteX11" fmla="*/ 2105025 w 4400549"/>
              <a:gd name="connsiteY11" fmla="*/ 2743200 h 3576637"/>
              <a:gd name="connsiteX12" fmla="*/ 2219325 w 4400549"/>
              <a:gd name="connsiteY12" fmla="*/ 2943225 h 3576637"/>
              <a:gd name="connsiteX13" fmla="*/ 2390775 w 4400549"/>
              <a:gd name="connsiteY13" fmla="*/ 3462337 h 3576637"/>
              <a:gd name="connsiteX14" fmla="*/ 2471738 w 4400549"/>
              <a:gd name="connsiteY14" fmla="*/ 3576637 h 3576637"/>
              <a:gd name="connsiteX15" fmla="*/ 2600325 w 4400549"/>
              <a:gd name="connsiteY15" fmla="*/ 3567112 h 3576637"/>
              <a:gd name="connsiteX16" fmla="*/ 2962275 w 4400549"/>
              <a:gd name="connsiteY16" fmla="*/ 3371850 h 3576637"/>
              <a:gd name="connsiteX17" fmla="*/ 3457575 w 4400549"/>
              <a:gd name="connsiteY17" fmla="*/ 3048000 h 3576637"/>
              <a:gd name="connsiteX18" fmla="*/ 3890963 w 4400549"/>
              <a:gd name="connsiteY18" fmla="*/ 2824162 h 3576637"/>
              <a:gd name="connsiteX19" fmla="*/ 4181475 w 4400549"/>
              <a:gd name="connsiteY19" fmla="*/ 2709862 h 3576637"/>
              <a:gd name="connsiteX20" fmla="*/ 4400549 w 4400549"/>
              <a:gd name="connsiteY20" fmla="*/ 2628899 h 3576637"/>
              <a:gd name="connsiteX21" fmla="*/ 4333875 w 4400549"/>
              <a:gd name="connsiteY21" fmla="*/ 2371725 h 3576637"/>
              <a:gd name="connsiteX22" fmla="*/ 4319588 w 4400549"/>
              <a:gd name="connsiteY22" fmla="*/ 2138362 h 3576637"/>
              <a:gd name="connsiteX23" fmla="*/ 4100513 w 4400549"/>
              <a:gd name="connsiteY23" fmla="*/ 2090737 h 3576637"/>
              <a:gd name="connsiteX24" fmla="*/ 3943350 w 4400549"/>
              <a:gd name="connsiteY24" fmla="*/ 2205037 h 3576637"/>
              <a:gd name="connsiteX25" fmla="*/ 3824288 w 4400549"/>
              <a:gd name="connsiteY25" fmla="*/ 2276475 h 3576637"/>
              <a:gd name="connsiteX26" fmla="*/ 3629025 w 4400549"/>
              <a:gd name="connsiteY26" fmla="*/ 1985962 h 3576637"/>
              <a:gd name="connsiteX27" fmla="*/ 3576638 w 4400549"/>
              <a:gd name="connsiteY27" fmla="*/ 1871662 h 3576637"/>
              <a:gd name="connsiteX28" fmla="*/ 3390900 w 4400549"/>
              <a:gd name="connsiteY28" fmla="*/ 1543050 h 3576637"/>
              <a:gd name="connsiteX29" fmla="*/ 3257550 w 4400549"/>
              <a:gd name="connsiteY29" fmla="*/ 1485900 h 3576637"/>
              <a:gd name="connsiteX30" fmla="*/ 3009901 w 4400549"/>
              <a:gd name="connsiteY30" fmla="*/ 1638299 h 3576637"/>
              <a:gd name="connsiteX31" fmla="*/ 2590801 w 4400549"/>
              <a:gd name="connsiteY31" fmla="*/ 1400175 h 3576637"/>
              <a:gd name="connsiteX32" fmla="*/ 1909763 w 4400549"/>
              <a:gd name="connsiteY32" fmla="*/ 1023938 h 3576637"/>
              <a:gd name="connsiteX33" fmla="*/ 1452563 w 4400549"/>
              <a:gd name="connsiteY33" fmla="*/ 781050 h 3576637"/>
              <a:gd name="connsiteX34" fmla="*/ 1462088 w 4400549"/>
              <a:gd name="connsiteY34" fmla="*/ 571500 h 3576637"/>
              <a:gd name="connsiteX35" fmla="*/ 1400176 w 4400549"/>
              <a:gd name="connsiteY35" fmla="*/ 319087 h 3576637"/>
              <a:gd name="connsiteX36" fmla="*/ 1247776 w 4400549"/>
              <a:gd name="connsiteY36" fmla="*/ 19049 h 3576637"/>
              <a:gd name="connsiteX37" fmla="*/ 1052513 w 4400549"/>
              <a:gd name="connsiteY37" fmla="*/ 0 h 3576637"/>
              <a:gd name="connsiteX38" fmla="*/ 771525 w 4400549"/>
              <a:gd name="connsiteY38" fmla="*/ 14287 h 3576637"/>
              <a:gd name="connsiteX39" fmla="*/ 471488 w 4400549"/>
              <a:gd name="connsiteY39" fmla="*/ 23812 h 3576637"/>
              <a:gd name="connsiteX40" fmla="*/ 333375 w 4400549"/>
              <a:gd name="connsiteY40" fmla="*/ 23812 h 3576637"/>
              <a:gd name="connsiteX0" fmla="*/ 328623 w 4395797"/>
              <a:gd name="connsiteY0" fmla="*/ 23812 h 3576637"/>
              <a:gd name="connsiteX1" fmla="*/ 157173 w 4395797"/>
              <a:gd name="connsiteY1" fmla="*/ 176212 h 3576637"/>
              <a:gd name="connsiteX2" fmla="*/ 76211 w 4395797"/>
              <a:gd name="connsiteY2" fmla="*/ 385762 h 3576637"/>
              <a:gd name="connsiteX3" fmla="*/ 11 w 4395797"/>
              <a:gd name="connsiteY3" fmla="*/ 585787 h 3576637"/>
              <a:gd name="connsiteX4" fmla="*/ 176223 w 4395797"/>
              <a:gd name="connsiteY4" fmla="*/ 804863 h 3576637"/>
              <a:gd name="connsiteX5" fmla="*/ 180986 w 4395797"/>
              <a:gd name="connsiteY5" fmla="*/ 995362 h 3576637"/>
              <a:gd name="connsiteX6" fmla="*/ 180986 w 4395797"/>
              <a:gd name="connsiteY6" fmla="*/ 1181100 h 3576637"/>
              <a:gd name="connsiteX7" fmla="*/ 447686 w 4395797"/>
              <a:gd name="connsiteY7" fmla="*/ 1238250 h 3576637"/>
              <a:gd name="connsiteX8" fmla="*/ 1009661 w 4395797"/>
              <a:gd name="connsiteY8" fmla="*/ 1585912 h 3576637"/>
              <a:gd name="connsiteX9" fmla="*/ 1538298 w 4395797"/>
              <a:gd name="connsiteY9" fmla="*/ 1985962 h 3576637"/>
              <a:gd name="connsiteX10" fmla="*/ 1828811 w 4395797"/>
              <a:gd name="connsiteY10" fmla="*/ 2319337 h 3576637"/>
              <a:gd name="connsiteX11" fmla="*/ 2100273 w 4395797"/>
              <a:gd name="connsiteY11" fmla="*/ 2743200 h 3576637"/>
              <a:gd name="connsiteX12" fmla="*/ 2214573 w 4395797"/>
              <a:gd name="connsiteY12" fmla="*/ 2943225 h 3576637"/>
              <a:gd name="connsiteX13" fmla="*/ 2386023 w 4395797"/>
              <a:gd name="connsiteY13" fmla="*/ 3462337 h 3576637"/>
              <a:gd name="connsiteX14" fmla="*/ 2466986 w 4395797"/>
              <a:gd name="connsiteY14" fmla="*/ 3576637 h 3576637"/>
              <a:gd name="connsiteX15" fmla="*/ 2595573 w 4395797"/>
              <a:gd name="connsiteY15" fmla="*/ 3567112 h 3576637"/>
              <a:gd name="connsiteX16" fmla="*/ 2957523 w 4395797"/>
              <a:gd name="connsiteY16" fmla="*/ 3371850 h 3576637"/>
              <a:gd name="connsiteX17" fmla="*/ 3452823 w 4395797"/>
              <a:gd name="connsiteY17" fmla="*/ 3048000 h 3576637"/>
              <a:gd name="connsiteX18" fmla="*/ 3886211 w 4395797"/>
              <a:gd name="connsiteY18" fmla="*/ 2824162 h 3576637"/>
              <a:gd name="connsiteX19" fmla="*/ 4176723 w 4395797"/>
              <a:gd name="connsiteY19" fmla="*/ 2709862 h 3576637"/>
              <a:gd name="connsiteX20" fmla="*/ 4395797 w 4395797"/>
              <a:gd name="connsiteY20" fmla="*/ 2628899 h 3576637"/>
              <a:gd name="connsiteX21" fmla="*/ 4329123 w 4395797"/>
              <a:gd name="connsiteY21" fmla="*/ 2371725 h 3576637"/>
              <a:gd name="connsiteX22" fmla="*/ 4314836 w 4395797"/>
              <a:gd name="connsiteY22" fmla="*/ 2138362 h 3576637"/>
              <a:gd name="connsiteX23" fmla="*/ 4095761 w 4395797"/>
              <a:gd name="connsiteY23" fmla="*/ 2090737 h 3576637"/>
              <a:gd name="connsiteX24" fmla="*/ 3938598 w 4395797"/>
              <a:gd name="connsiteY24" fmla="*/ 2205037 h 3576637"/>
              <a:gd name="connsiteX25" fmla="*/ 3819536 w 4395797"/>
              <a:gd name="connsiteY25" fmla="*/ 2276475 h 3576637"/>
              <a:gd name="connsiteX26" fmla="*/ 3624273 w 4395797"/>
              <a:gd name="connsiteY26" fmla="*/ 1985962 h 3576637"/>
              <a:gd name="connsiteX27" fmla="*/ 3571886 w 4395797"/>
              <a:gd name="connsiteY27" fmla="*/ 1871662 h 3576637"/>
              <a:gd name="connsiteX28" fmla="*/ 3386148 w 4395797"/>
              <a:gd name="connsiteY28" fmla="*/ 1543050 h 3576637"/>
              <a:gd name="connsiteX29" fmla="*/ 3252798 w 4395797"/>
              <a:gd name="connsiteY29" fmla="*/ 1485900 h 3576637"/>
              <a:gd name="connsiteX30" fmla="*/ 3005149 w 4395797"/>
              <a:gd name="connsiteY30" fmla="*/ 1638299 h 3576637"/>
              <a:gd name="connsiteX31" fmla="*/ 2586049 w 4395797"/>
              <a:gd name="connsiteY31" fmla="*/ 1400175 h 3576637"/>
              <a:gd name="connsiteX32" fmla="*/ 1905011 w 4395797"/>
              <a:gd name="connsiteY32" fmla="*/ 1023938 h 3576637"/>
              <a:gd name="connsiteX33" fmla="*/ 1447811 w 4395797"/>
              <a:gd name="connsiteY33" fmla="*/ 781050 h 3576637"/>
              <a:gd name="connsiteX34" fmla="*/ 1457336 w 4395797"/>
              <a:gd name="connsiteY34" fmla="*/ 571500 h 3576637"/>
              <a:gd name="connsiteX35" fmla="*/ 1395424 w 4395797"/>
              <a:gd name="connsiteY35" fmla="*/ 319087 h 3576637"/>
              <a:gd name="connsiteX36" fmla="*/ 1243024 w 4395797"/>
              <a:gd name="connsiteY36" fmla="*/ 19049 h 3576637"/>
              <a:gd name="connsiteX37" fmla="*/ 1047761 w 4395797"/>
              <a:gd name="connsiteY37" fmla="*/ 0 h 3576637"/>
              <a:gd name="connsiteX38" fmla="*/ 766773 w 4395797"/>
              <a:gd name="connsiteY38" fmla="*/ 14287 h 3576637"/>
              <a:gd name="connsiteX39" fmla="*/ 466736 w 4395797"/>
              <a:gd name="connsiteY39" fmla="*/ 23812 h 3576637"/>
              <a:gd name="connsiteX40" fmla="*/ 328623 w 4395797"/>
              <a:gd name="connsiteY40" fmla="*/ 23812 h 3576637"/>
              <a:gd name="connsiteX0" fmla="*/ 252412 w 4319586"/>
              <a:gd name="connsiteY0" fmla="*/ 23812 h 3576637"/>
              <a:gd name="connsiteX1" fmla="*/ 80962 w 4319586"/>
              <a:gd name="connsiteY1" fmla="*/ 176212 h 3576637"/>
              <a:gd name="connsiteX2" fmla="*/ 0 w 4319586"/>
              <a:gd name="connsiteY2" fmla="*/ 385762 h 3576637"/>
              <a:gd name="connsiteX3" fmla="*/ 119062 w 4319586"/>
              <a:gd name="connsiteY3" fmla="*/ 557212 h 3576637"/>
              <a:gd name="connsiteX4" fmla="*/ 100012 w 4319586"/>
              <a:gd name="connsiteY4" fmla="*/ 804863 h 3576637"/>
              <a:gd name="connsiteX5" fmla="*/ 104775 w 4319586"/>
              <a:gd name="connsiteY5" fmla="*/ 995362 h 3576637"/>
              <a:gd name="connsiteX6" fmla="*/ 104775 w 4319586"/>
              <a:gd name="connsiteY6" fmla="*/ 1181100 h 3576637"/>
              <a:gd name="connsiteX7" fmla="*/ 371475 w 4319586"/>
              <a:gd name="connsiteY7" fmla="*/ 1238250 h 3576637"/>
              <a:gd name="connsiteX8" fmla="*/ 933450 w 4319586"/>
              <a:gd name="connsiteY8" fmla="*/ 1585912 h 3576637"/>
              <a:gd name="connsiteX9" fmla="*/ 1462087 w 4319586"/>
              <a:gd name="connsiteY9" fmla="*/ 1985962 h 3576637"/>
              <a:gd name="connsiteX10" fmla="*/ 1752600 w 4319586"/>
              <a:gd name="connsiteY10" fmla="*/ 2319337 h 3576637"/>
              <a:gd name="connsiteX11" fmla="*/ 2024062 w 4319586"/>
              <a:gd name="connsiteY11" fmla="*/ 2743200 h 3576637"/>
              <a:gd name="connsiteX12" fmla="*/ 2138362 w 4319586"/>
              <a:gd name="connsiteY12" fmla="*/ 2943225 h 3576637"/>
              <a:gd name="connsiteX13" fmla="*/ 2309812 w 4319586"/>
              <a:gd name="connsiteY13" fmla="*/ 3462337 h 3576637"/>
              <a:gd name="connsiteX14" fmla="*/ 2390775 w 4319586"/>
              <a:gd name="connsiteY14" fmla="*/ 3576637 h 3576637"/>
              <a:gd name="connsiteX15" fmla="*/ 2519362 w 4319586"/>
              <a:gd name="connsiteY15" fmla="*/ 3567112 h 3576637"/>
              <a:gd name="connsiteX16" fmla="*/ 2881312 w 4319586"/>
              <a:gd name="connsiteY16" fmla="*/ 3371850 h 3576637"/>
              <a:gd name="connsiteX17" fmla="*/ 3376612 w 4319586"/>
              <a:gd name="connsiteY17" fmla="*/ 3048000 h 3576637"/>
              <a:gd name="connsiteX18" fmla="*/ 3810000 w 4319586"/>
              <a:gd name="connsiteY18" fmla="*/ 2824162 h 3576637"/>
              <a:gd name="connsiteX19" fmla="*/ 4100512 w 4319586"/>
              <a:gd name="connsiteY19" fmla="*/ 2709862 h 3576637"/>
              <a:gd name="connsiteX20" fmla="*/ 4319586 w 4319586"/>
              <a:gd name="connsiteY20" fmla="*/ 2628899 h 3576637"/>
              <a:gd name="connsiteX21" fmla="*/ 4252912 w 4319586"/>
              <a:gd name="connsiteY21" fmla="*/ 2371725 h 3576637"/>
              <a:gd name="connsiteX22" fmla="*/ 4238625 w 4319586"/>
              <a:gd name="connsiteY22" fmla="*/ 2138362 h 3576637"/>
              <a:gd name="connsiteX23" fmla="*/ 4019550 w 4319586"/>
              <a:gd name="connsiteY23" fmla="*/ 2090737 h 3576637"/>
              <a:gd name="connsiteX24" fmla="*/ 3862387 w 4319586"/>
              <a:gd name="connsiteY24" fmla="*/ 2205037 h 3576637"/>
              <a:gd name="connsiteX25" fmla="*/ 3743325 w 4319586"/>
              <a:gd name="connsiteY25" fmla="*/ 2276475 h 3576637"/>
              <a:gd name="connsiteX26" fmla="*/ 3548062 w 4319586"/>
              <a:gd name="connsiteY26" fmla="*/ 1985962 h 3576637"/>
              <a:gd name="connsiteX27" fmla="*/ 3495675 w 4319586"/>
              <a:gd name="connsiteY27" fmla="*/ 1871662 h 3576637"/>
              <a:gd name="connsiteX28" fmla="*/ 3309937 w 4319586"/>
              <a:gd name="connsiteY28" fmla="*/ 1543050 h 3576637"/>
              <a:gd name="connsiteX29" fmla="*/ 3176587 w 4319586"/>
              <a:gd name="connsiteY29" fmla="*/ 1485900 h 3576637"/>
              <a:gd name="connsiteX30" fmla="*/ 2928938 w 4319586"/>
              <a:gd name="connsiteY30" fmla="*/ 1638299 h 3576637"/>
              <a:gd name="connsiteX31" fmla="*/ 2509838 w 4319586"/>
              <a:gd name="connsiteY31" fmla="*/ 1400175 h 3576637"/>
              <a:gd name="connsiteX32" fmla="*/ 1828800 w 4319586"/>
              <a:gd name="connsiteY32" fmla="*/ 1023938 h 3576637"/>
              <a:gd name="connsiteX33" fmla="*/ 1371600 w 4319586"/>
              <a:gd name="connsiteY33" fmla="*/ 781050 h 3576637"/>
              <a:gd name="connsiteX34" fmla="*/ 1381125 w 4319586"/>
              <a:gd name="connsiteY34" fmla="*/ 571500 h 3576637"/>
              <a:gd name="connsiteX35" fmla="*/ 1319213 w 4319586"/>
              <a:gd name="connsiteY35" fmla="*/ 319087 h 3576637"/>
              <a:gd name="connsiteX36" fmla="*/ 1166813 w 4319586"/>
              <a:gd name="connsiteY36" fmla="*/ 19049 h 3576637"/>
              <a:gd name="connsiteX37" fmla="*/ 971550 w 4319586"/>
              <a:gd name="connsiteY37" fmla="*/ 0 h 3576637"/>
              <a:gd name="connsiteX38" fmla="*/ 690562 w 4319586"/>
              <a:gd name="connsiteY38" fmla="*/ 14287 h 3576637"/>
              <a:gd name="connsiteX39" fmla="*/ 390525 w 4319586"/>
              <a:gd name="connsiteY39" fmla="*/ 23812 h 3576637"/>
              <a:gd name="connsiteX40" fmla="*/ 252412 w 4319586"/>
              <a:gd name="connsiteY40" fmla="*/ 23812 h 3576637"/>
              <a:gd name="connsiteX0" fmla="*/ 171450 w 4238624"/>
              <a:gd name="connsiteY0" fmla="*/ 23812 h 3576637"/>
              <a:gd name="connsiteX1" fmla="*/ 0 w 4238624"/>
              <a:gd name="connsiteY1" fmla="*/ 176212 h 3576637"/>
              <a:gd name="connsiteX2" fmla="*/ 52388 w 4238624"/>
              <a:gd name="connsiteY2" fmla="*/ 357187 h 3576637"/>
              <a:gd name="connsiteX3" fmla="*/ 38100 w 4238624"/>
              <a:gd name="connsiteY3" fmla="*/ 557212 h 3576637"/>
              <a:gd name="connsiteX4" fmla="*/ 19050 w 4238624"/>
              <a:gd name="connsiteY4" fmla="*/ 804863 h 3576637"/>
              <a:gd name="connsiteX5" fmla="*/ 23813 w 4238624"/>
              <a:gd name="connsiteY5" fmla="*/ 995362 h 3576637"/>
              <a:gd name="connsiteX6" fmla="*/ 23813 w 4238624"/>
              <a:gd name="connsiteY6" fmla="*/ 1181100 h 3576637"/>
              <a:gd name="connsiteX7" fmla="*/ 290513 w 4238624"/>
              <a:gd name="connsiteY7" fmla="*/ 1238250 h 3576637"/>
              <a:gd name="connsiteX8" fmla="*/ 852488 w 4238624"/>
              <a:gd name="connsiteY8" fmla="*/ 1585912 h 3576637"/>
              <a:gd name="connsiteX9" fmla="*/ 1381125 w 4238624"/>
              <a:gd name="connsiteY9" fmla="*/ 1985962 h 3576637"/>
              <a:gd name="connsiteX10" fmla="*/ 1671638 w 4238624"/>
              <a:gd name="connsiteY10" fmla="*/ 2319337 h 3576637"/>
              <a:gd name="connsiteX11" fmla="*/ 1943100 w 4238624"/>
              <a:gd name="connsiteY11" fmla="*/ 2743200 h 3576637"/>
              <a:gd name="connsiteX12" fmla="*/ 2057400 w 4238624"/>
              <a:gd name="connsiteY12" fmla="*/ 2943225 h 3576637"/>
              <a:gd name="connsiteX13" fmla="*/ 2228850 w 4238624"/>
              <a:gd name="connsiteY13" fmla="*/ 3462337 h 3576637"/>
              <a:gd name="connsiteX14" fmla="*/ 2309813 w 4238624"/>
              <a:gd name="connsiteY14" fmla="*/ 3576637 h 3576637"/>
              <a:gd name="connsiteX15" fmla="*/ 2438400 w 4238624"/>
              <a:gd name="connsiteY15" fmla="*/ 3567112 h 3576637"/>
              <a:gd name="connsiteX16" fmla="*/ 2800350 w 4238624"/>
              <a:gd name="connsiteY16" fmla="*/ 3371850 h 3576637"/>
              <a:gd name="connsiteX17" fmla="*/ 3295650 w 4238624"/>
              <a:gd name="connsiteY17" fmla="*/ 3048000 h 3576637"/>
              <a:gd name="connsiteX18" fmla="*/ 3729038 w 4238624"/>
              <a:gd name="connsiteY18" fmla="*/ 2824162 h 3576637"/>
              <a:gd name="connsiteX19" fmla="*/ 4019550 w 4238624"/>
              <a:gd name="connsiteY19" fmla="*/ 2709862 h 3576637"/>
              <a:gd name="connsiteX20" fmla="*/ 4238624 w 4238624"/>
              <a:gd name="connsiteY20" fmla="*/ 2628899 h 3576637"/>
              <a:gd name="connsiteX21" fmla="*/ 4171950 w 4238624"/>
              <a:gd name="connsiteY21" fmla="*/ 2371725 h 3576637"/>
              <a:gd name="connsiteX22" fmla="*/ 4157663 w 4238624"/>
              <a:gd name="connsiteY22" fmla="*/ 2138362 h 3576637"/>
              <a:gd name="connsiteX23" fmla="*/ 3938588 w 4238624"/>
              <a:gd name="connsiteY23" fmla="*/ 2090737 h 3576637"/>
              <a:gd name="connsiteX24" fmla="*/ 3781425 w 4238624"/>
              <a:gd name="connsiteY24" fmla="*/ 2205037 h 3576637"/>
              <a:gd name="connsiteX25" fmla="*/ 3662363 w 4238624"/>
              <a:gd name="connsiteY25" fmla="*/ 2276475 h 3576637"/>
              <a:gd name="connsiteX26" fmla="*/ 3467100 w 4238624"/>
              <a:gd name="connsiteY26" fmla="*/ 1985962 h 3576637"/>
              <a:gd name="connsiteX27" fmla="*/ 3414713 w 4238624"/>
              <a:gd name="connsiteY27" fmla="*/ 1871662 h 3576637"/>
              <a:gd name="connsiteX28" fmla="*/ 3228975 w 4238624"/>
              <a:gd name="connsiteY28" fmla="*/ 1543050 h 3576637"/>
              <a:gd name="connsiteX29" fmla="*/ 3095625 w 4238624"/>
              <a:gd name="connsiteY29" fmla="*/ 1485900 h 3576637"/>
              <a:gd name="connsiteX30" fmla="*/ 2847976 w 4238624"/>
              <a:gd name="connsiteY30" fmla="*/ 1638299 h 3576637"/>
              <a:gd name="connsiteX31" fmla="*/ 2428876 w 4238624"/>
              <a:gd name="connsiteY31" fmla="*/ 1400175 h 3576637"/>
              <a:gd name="connsiteX32" fmla="*/ 1747838 w 4238624"/>
              <a:gd name="connsiteY32" fmla="*/ 1023938 h 3576637"/>
              <a:gd name="connsiteX33" fmla="*/ 1290638 w 4238624"/>
              <a:gd name="connsiteY33" fmla="*/ 781050 h 3576637"/>
              <a:gd name="connsiteX34" fmla="*/ 1300163 w 4238624"/>
              <a:gd name="connsiteY34" fmla="*/ 571500 h 3576637"/>
              <a:gd name="connsiteX35" fmla="*/ 1238251 w 4238624"/>
              <a:gd name="connsiteY35" fmla="*/ 319087 h 3576637"/>
              <a:gd name="connsiteX36" fmla="*/ 1085851 w 4238624"/>
              <a:gd name="connsiteY36" fmla="*/ 19049 h 3576637"/>
              <a:gd name="connsiteX37" fmla="*/ 890588 w 4238624"/>
              <a:gd name="connsiteY37" fmla="*/ 0 h 3576637"/>
              <a:gd name="connsiteX38" fmla="*/ 609600 w 4238624"/>
              <a:gd name="connsiteY38" fmla="*/ 14287 h 3576637"/>
              <a:gd name="connsiteX39" fmla="*/ 309563 w 4238624"/>
              <a:gd name="connsiteY39" fmla="*/ 23812 h 3576637"/>
              <a:gd name="connsiteX40" fmla="*/ 171450 w 4238624"/>
              <a:gd name="connsiteY40" fmla="*/ 23812 h 3576637"/>
              <a:gd name="connsiteX0" fmla="*/ 223838 w 4291012"/>
              <a:gd name="connsiteY0" fmla="*/ 23812 h 3576637"/>
              <a:gd name="connsiteX1" fmla="*/ 0 w 4291012"/>
              <a:gd name="connsiteY1" fmla="*/ 290512 h 3576637"/>
              <a:gd name="connsiteX2" fmla="*/ 104776 w 4291012"/>
              <a:gd name="connsiteY2" fmla="*/ 357187 h 3576637"/>
              <a:gd name="connsiteX3" fmla="*/ 90488 w 4291012"/>
              <a:gd name="connsiteY3" fmla="*/ 557212 h 3576637"/>
              <a:gd name="connsiteX4" fmla="*/ 71438 w 4291012"/>
              <a:gd name="connsiteY4" fmla="*/ 804863 h 3576637"/>
              <a:gd name="connsiteX5" fmla="*/ 76201 w 4291012"/>
              <a:gd name="connsiteY5" fmla="*/ 995362 h 3576637"/>
              <a:gd name="connsiteX6" fmla="*/ 76201 w 4291012"/>
              <a:gd name="connsiteY6" fmla="*/ 1181100 h 3576637"/>
              <a:gd name="connsiteX7" fmla="*/ 342901 w 4291012"/>
              <a:gd name="connsiteY7" fmla="*/ 1238250 h 3576637"/>
              <a:gd name="connsiteX8" fmla="*/ 904876 w 4291012"/>
              <a:gd name="connsiteY8" fmla="*/ 1585912 h 3576637"/>
              <a:gd name="connsiteX9" fmla="*/ 1433513 w 4291012"/>
              <a:gd name="connsiteY9" fmla="*/ 1985962 h 3576637"/>
              <a:gd name="connsiteX10" fmla="*/ 1724026 w 4291012"/>
              <a:gd name="connsiteY10" fmla="*/ 2319337 h 3576637"/>
              <a:gd name="connsiteX11" fmla="*/ 1995488 w 4291012"/>
              <a:gd name="connsiteY11" fmla="*/ 2743200 h 3576637"/>
              <a:gd name="connsiteX12" fmla="*/ 2109788 w 4291012"/>
              <a:gd name="connsiteY12" fmla="*/ 2943225 h 3576637"/>
              <a:gd name="connsiteX13" fmla="*/ 2281238 w 4291012"/>
              <a:gd name="connsiteY13" fmla="*/ 3462337 h 3576637"/>
              <a:gd name="connsiteX14" fmla="*/ 2362201 w 4291012"/>
              <a:gd name="connsiteY14" fmla="*/ 3576637 h 3576637"/>
              <a:gd name="connsiteX15" fmla="*/ 2490788 w 4291012"/>
              <a:gd name="connsiteY15" fmla="*/ 3567112 h 3576637"/>
              <a:gd name="connsiteX16" fmla="*/ 2852738 w 4291012"/>
              <a:gd name="connsiteY16" fmla="*/ 3371850 h 3576637"/>
              <a:gd name="connsiteX17" fmla="*/ 3348038 w 4291012"/>
              <a:gd name="connsiteY17" fmla="*/ 3048000 h 3576637"/>
              <a:gd name="connsiteX18" fmla="*/ 3781426 w 4291012"/>
              <a:gd name="connsiteY18" fmla="*/ 2824162 h 3576637"/>
              <a:gd name="connsiteX19" fmla="*/ 4071938 w 4291012"/>
              <a:gd name="connsiteY19" fmla="*/ 2709862 h 3576637"/>
              <a:gd name="connsiteX20" fmla="*/ 4291012 w 4291012"/>
              <a:gd name="connsiteY20" fmla="*/ 2628899 h 3576637"/>
              <a:gd name="connsiteX21" fmla="*/ 4224338 w 4291012"/>
              <a:gd name="connsiteY21" fmla="*/ 2371725 h 3576637"/>
              <a:gd name="connsiteX22" fmla="*/ 4210051 w 4291012"/>
              <a:gd name="connsiteY22" fmla="*/ 2138362 h 3576637"/>
              <a:gd name="connsiteX23" fmla="*/ 3990976 w 4291012"/>
              <a:gd name="connsiteY23" fmla="*/ 2090737 h 3576637"/>
              <a:gd name="connsiteX24" fmla="*/ 3833813 w 4291012"/>
              <a:gd name="connsiteY24" fmla="*/ 2205037 h 3576637"/>
              <a:gd name="connsiteX25" fmla="*/ 3714751 w 4291012"/>
              <a:gd name="connsiteY25" fmla="*/ 2276475 h 3576637"/>
              <a:gd name="connsiteX26" fmla="*/ 3519488 w 4291012"/>
              <a:gd name="connsiteY26" fmla="*/ 1985962 h 3576637"/>
              <a:gd name="connsiteX27" fmla="*/ 3467101 w 4291012"/>
              <a:gd name="connsiteY27" fmla="*/ 1871662 h 3576637"/>
              <a:gd name="connsiteX28" fmla="*/ 3281363 w 4291012"/>
              <a:gd name="connsiteY28" fmla="*/ 1543050 h 3576637"/>
              <a:gd name="connsiteX29" fmla="*/ 3148013 w 4291012"/>
              <a:gd name="connsiteY29" fmla="*/ 1485900 h 3576637"/>
              <a:gd name="connsiteX30" fmla="*/ 2900364 w 4291012"/>
              <a:gd name="connsiteY30" fmla="*/ 1638299 h 3576637"/>
              <a:gd name="connsiteX31" fmla="*/ 2481264 w 4291012"/>
              <a:gd name="connsiteY31" fmla="*/ 1400175 h 3576637"/>
              <a:gd name="connsiteX32" fmla="*/ 1800226 w 4291012"/>
              <a:gd name="connsiteY32" fmla="*/ 1023938 h 3576637"/>
              <a:gd name="connsiteX33" fmla="*/ 1343026 w 4291012"/>
              <a:gd name="connsiteY33" fmla="*/ 781050 h 3576637"/>
              <a:gd name="connsiteX34" fmla="*/ 1352551 w 4291012"/>
              <a:gd name="connsiteY34" fmla="*/ 571500 h 3576637"/>
              <a:gd name="connsiteX35" fmla="*/ 1290639 w 4291012"/>
              <a:gd name="connsiteY35" fmla="*/ 319087 h 3576637"/>
              <a:gd name="connsiteX36" fmla="*/ 1138239 w 4291012"/>
              <a:gd name="connsiteY36" fmla="*/ 19049 h 3576637"/>
              <a:gd name="connsiteX37" fmla="*/ 942976 w 4291012"/>
              <a:gd name="connsiteY37" fmla="*/ 0 h 3576637"/>
              <a:gd name="connsiteX38" fmla="*/ 661988 w 4291012"/>
              <a:gd name="connsiteY38" fmla="*/ 14287 h 3576637"/>
              <a:gd name="connsiteX39" fmla="*/ 361951 w 4291012"/>
              <a:gd name="connsiteY39" fmla="*/ 23812 h 3576637"/>
              <a:gd name="connsiteX40" fmla="*/ 223838 w 4291012"/>
              <a:gd name="connsiteY40" fmla="*/ 23812 h 3576637"/>
              <a:gd name="connsiteX0" fmla="*/ 223838 w 4291012"/>
              <a:gd name="connsiteY0" fmla="*/ 23812 h 3576637"/>
              <a:gd name="connsiteX1" fmla="*/ 0 w 4291012"/>
              <a:gd name="connsiteY1" fmla="*/ 290512 h 3576637"/>
              <a:gd name="connsiteX2" fmla="*/ 128588 w 4291012"/>
              <a:gd name="connsiteY2" fmla="*/ 357187 h 3576637"/>
              <a:gd name="connsiteX3" fmla="*/ 90488 w 4291012"/>
              <a:gd name="connsiteY3" fmla="*/ 557212 h 3576637"/>
              <a:gd name="connsiteX4" fmla="*/ 71438 w 4291012"/>
              <a:gd name="connsiteY4" fmla="*/ 804863 h 3576637"/>
              <a:gd name="connsiteX5" fmla="*/ 76201 w 4291012"/>
              <a:gd name="connsiteY5" fmla="*/ 995362 h 3576637"/>
              <a:gd name="connsiteX6" fmla="*/ 76201 w 4291012"/>
              <a:gd name="connsiteY6" fmla="*/ 1181100 h 3576637"/>
              <a:gd name="connsiteX7" fmla="*/ 342901 w 4291012"/>
              <a:gd name="connsiteY7" fmla="*/ 1238250 h 3576637"/>
              <a:gd name="connsiteX8" fmla="*/ 904876 w 4291012"/>
              <a:gd name="connsiteY8" fmla="*/ 1585912 h 3576637"/>
              <a:gd name="connsiteX9" fmla="*/ 1433513 w 4291012"/>
              <a:gd name="connsiteY9" fmla="*/ 1985962 h 3576637"/>
              <a:gd name="connsiteX10" fmla="*/ 1724026 w 4291012"/>
              <a:gd name="connsiteY10" fmla="*/ 2319337 h 3576637"/>
              <a:gd name="connsiteX11" fmla="*/ 1995488 w 4291012"/>
              <a:gd name="connsiteY11" fmla="*/ 2743200 h 3576637"/>
              <a:gd name="connsiteX12" fmla="*/ 2109788 w 4291012"/>
              <a:gd name="connsiteY12" fmla="*/ 2943225 h 3576637"/>
              <a:gd name="connsiteX13" fmla="*/ 2281238 w 4291012"/>
              <a:gd name="connsiteY13" fmla="*/ 3462337 h 3576637"/>
              <a:gd name="connsiteX14" fmla="*/ 2362201 w 4291012"/>
              <a:gd name="connsiteY14" fmla="*/ 3576637 h 3576637"/>
              <a:gd name="connsiteX15" fmla="*/ 2490788 w 4291012"/>
              <a:gd name="connsiteY15" fmla="*/ 3567112 h 3576637"/>
              <a:gd name="connsiteX16" fmla="*/ 2852738 w 4291012"/>
              <a:gd name="connsiteY16" fmla="*/ 3371850 h 3576637"/>
              <a:gd name="connsiteX17" fmla="*/ 3348038 w 4291012"/>
              <a:gd name="connsiteY17" fmla="*/ 3048000 h 3576637"/>
              <a:gd name="connsiteX18" fmla="*/ 3781426 w 4291012"/>
              <a:gd name="connsiteY18" fmla="*/ 2824162 h 3576637"/>
              <a:gd name="connsiteX19" fmla="*/ 4071938 w 4291012"/>
              <a:gd name="connsiteY19" fmla="*/ 2709862 h 3576637"/>
              <a:gd name="connsiteX20" fmla="*/ 4291012 w 4291012"/>
              <a:gd name="connsiteY20" fmla="*/ 2628899 h 3576637"/>
              <a:gd name="connsiteX21" fmla="*/ 4224338 w 4291012"/>
              <a:gd name="connsiteY21" fmla="*/ 2371725 h 3576637"/>
              <a:gd name="connsiteX22" fmla="*/ 4210051 w 4291012"/>
              <a:gd name="connsiteY22" fmla="*/ 2138362 h 3576637"/>
              <a:gd name="connsiteX23" fmla="*/ 3990976 w 4291012"/>
              <a:gd name="connsiteY23" fmla="*/ 2090737 h 3576637"/>
              <a:gd name="connsiteX24" fmla="*/ 3833813 w 4291012"/>
              <a:gd name="connsiteY24" fmla="*/ 2205037 h 3576637"/>
              <a:gd name="connsiteX25" fmla="*/ 3714751 w 4291012"/>
              <a:gd name="connsiteY25" fmla="*/ 2276475 h 3576637"/>
              <a:gd name="connsiteX26" fmla="*/ 3519488 w 4291012"/>
              <a:gd name="connsiteY26" fmla="*/ 1985962 h 3576637"/>
              <a:gd name="connsiteX27" fmla="*/ 3467101 w 4291012"/>
              <a:gd name="connsiteY27" fmla="*/ 1871662 h 3576637"/>
              <a:gd name="connsiteX28" fmla="*/ 3281363 w 4291012"/>
              <a:gd name="connsiteY28" fmla="*/ 1543050 h 3576637"/>
              <a:gd name="connsiteX29" fmla="*/ 3148013 w 4291012"/>
              <a:gd name="connsiteY29" fmla="*/ 1485900 h 3576637"/>
              <a:gd name="connsiteX30" fmla="*/ 2900364 w 4291012"/>
              <a:gd name="connsiteY30" fmla="*/ 1638299 h 3576637"/>
              <a:gd name="connsiteX31" fmla="*/ 2481264 w 4291012"/>
              <a:gd name="connsiteY31" fmla="*/ 1400175 h 3576637"/>
              <a:gd name="connsiteX32" fmla="*/ 1800226 w 4291012"/>
              <a:gd name="connsiteY32" fmla="*/ 1023938 h 3576637"/>
              <a:gd name="connsiteX33" fmla="*/ 1343026 w 4291012"/>
              <a:gd name="connsiteY33" fmla="*/ 781050 h 3576637"/>
              <a:gd name="connsiteX34" fmla="*/ 1352551 w 4291012"/>
              <a:gd name="connsiteY34" fmla="*/ 571500 h 3576637"/>
              <a:gd name="connsiteX35" fmla="*/ 1290639 w 4291012"/>
              <a:gd name="connsiteY35" fmla="*/ 319087 h 3576637"/>
              <a:gd name="connsiteX36" fmla="*/ 1138239 w 4291012"/>
              <a:gd name="connsiteY36" fmla="*/ 19049 h 3576637"/>
              <a:gd name="connsiteX37" fmla="*/ 942976 w 4291012"/>
              <a:gd name="connsiteY37" fmla="*/ 0 h 3576637"/>
              <a:gd name="connsiteX38" fmla="*/ 661988 w 4291012"/>
              <a:gd name="connsiteY38" fmla="*/ 14287 h 3576637"/>
              <a:gd name="connsiteX39" fmla="*/ 361951 w 4291012"/>
              <a:gd name="connsiteY39" fmla="*/ 23812 h 3576637"/>
              <a:gd name="connsiteX40" fmla="*/ 223838 w 4291012"/>
              <a:gd name="connsiteY40" fmla="*/ 23812 h 3576637"/>
              <a:gd name="connsiteX0" fmla="*/ 223838 w 4291012"/>
              <a:gd name="connsiteY0" fmla="*/ 23812 h 3576637"/>
              <a:gd name="connsiteX1" fmla="*/ 0 w 4291012"/>
              <a:gd name="connsiteY1" fmla="*/ 290512 h 3576637"/>
              <a:gd name="connsiteX2" fmla="*/ 128588 w 4291012"/>
              <a:gd name="connsiteY2" fmla="*/ 357187 h 3576637"/>
              <a:gd name="connsiteX3" fmla="*/ 90488 w 4291012"/>
              <a:gd name="connsiteY3" fmla="*/ 557212 h 3576637"/>
              <a:gd name="connsiteX4" fmla="*/ 33338 w 4291012"/>
              <a:gd name="connsiteY4" fmla="*/ 757238 h 3576637"/>
              <a:gd name="connsiteX5" fmla="*/ 76201 w 4291012"/>
              <a:gd name="connsiteY5" fmla="*/ 995362 h 3576637"/>
              <a:gd name="connsiteX6" fmla="*/ 76201 w 4291012"/>
              <a:gd name="connsiteY6" fmla="*/ 1181100 h 3576637"/>
              <a:gd name="connsiteX7" fmla="*/ 342901 w 4291012"/>
              <a:gd name="connsiteY7" fmla="*/ 1238250 h 3576637"/>
              <a:gd name="connsiteX8" fmla="*/ 904876 w 4291012"/>
              <a:gd name="connsiteY8" fmla="*/ 1585912 h 3576637"/>
              <a:gd name="connsiteX9" fmla="*/ 1433513 w 4291012"/>
              <a:gd name="connsiteY9" fmla="*/ 1985962 h 3576637"/>
              <a:gd name="connsiteX10" fmla="*/ 1724026 w 4291012"/>
              <a:gd name="connsiteY10" fmla="*/ 2319337 h 3576637"/>
              <a:gd name="connsiteX11" fmla="*/ 1995488 w 4291012"/>
              <a:gd name="connsiteY11" fmla="*/ 2743200 h 3576637"/>
              <a:gd name="connsiteX12" fmla="*/ 2109788 w 4291012"/>
              <a:gd name="connsiteY12" fmla="*/ 2943225 h 3576637"/>
              <a:gd name="connsiteX13" fmla="*/ 2281238 w 4291012"/>
              <a:gd name="connsiteY13" fmla="*/ 3462337 h 3576637"/>
              <a:gd name="connsiteX14" fmla="*/ 2362201 w 4291012"/>
              <a:gd name="connsiteY14" fmla="*/ 3576637 h 3576637"/>
              <a:gd name="connsiteX15" fmla="*/ 2490788 w 4291012"/>
              <a:gd name="connsiteY15" fmla="*/ 3567112 h 3576637"/>
              <a:gd name="connsiteX16" fmla="*/ 2852738 w 4291012"/>
              <a:gd name="connsiteY16" fmla="*/ 3371850 h 3576637"/>
              <a:gd name="connsiteX17" fmla="*/ 3348038 w 4291012"/>
              <a:gd name="connsiteY17" fmla="*/ 3048000 h 3576637"/>
              <a:gd name="connsiteX18" fmla="*/ 3781426 w 4291012"/>
              <a:gd name="connsiteY18" fmla="*/ 2824162 h 3576637"/>
              <a:gd name="connsiteX19" fmla="*/ 4071938 w 4291012"/>
              <a:gd name="connsiteY19" fmla="*/ 2709862 h 3576637"/>
              <a:gd name="connsiteX20" fmla="*/ 4291012 w 4291012"/>
              <a:gd name="connsiteY20" fmla="*/ 2628899 h 3576637"/>
              <a:gd name="connsiteX21" fmla="*/ 4224338 w 4291012"/>
              <a:gd name="connsiteY21" fmla="*/ 2371725 h 3576637"/>
              <a:gd name="connsiteX22" fmla="*/ 4210051 w 4291012"/>
              <a:gd name="connsiteY22" fmla="*/ 2138362 h 3576637"/>
              <a:gd name="connsiteX23" fmla="*/ 3990976 w 4291012"/>
              <a:gd name="connsiteY23" fmla="*/ 2090737 h 3576637"/>
              <a:gd name="connsiteX24" fmla="*/ 3833813 w 4291012"/>
              <a:gd name="connsiteY24" fmla="*/ 2205037 h 3576637"/>
              <a:gd name="connsiteX25" fmla="*/ 3714751 w 4291012"/>
              <a:gd name="connsiteY25" fmla="*/ 2276475 h 3576637"/>
              <a:gd name="connsiteX26" fmla="*/ 3519488 w 4291012"/>
              <a:gd name="connsiteY26" fmla="*/ 1985962 h 3576637"/>
              <a:gd name="connsiteX27" fmla="*/ 3467101 w 4291012"/>
              <a:gd name="connsiteY27" fmla="*/ 1871662 h 3576637"/>
              <a:gd name="connsiteX28" fmla="*/ 3281363 w 4291012"/>
              <a:gd name="connsiteY28" fmla="*/ 1543050 h 3576637"/>
              <a:gd name="connsiteX29" fmla="*/ 3148013 w 4291012"/>
              <a:gd name="connsiteY29" fmla="*/ 1485900 h 3576637"/>
              <a:gd name="connsiteX30" fmla="*/ 2900364 w 4291012"/>
              <a:gd name="connsiteY30" fmla="*/ 1638299 h 3576637"/>
              <a:gd name="connsiteX31" fmla="*/ 2481264 w 4291012"/>
              <a:gd name="connsiteY31" fmla="*/ 1400175 h 3576637"/>
              <a:gd name="connsiteX32" fmla="*/ 1800226 w 4291012"/>
              <a:gd name="connsiteY32" fmla="*/ 1023938 h 3576637"/>
              <a:gd name="connsiteX33" fmla="*/ 1343026 w 4291012"/>
              <a:gd name="connsiteY33" fmla="*/ 781050 h 3576637"/>
              <a:gd name="connsiteX34" fmla="*/ 1352551 w 4291012"/>
              <a:gd name="connsiteY34" fmla="*/ 571500 h 3576637"/>
              <a:gd name="connsiteX35" fmla="*/ 1290639 w 4291012"/>
              <a:gd name="connsiteY35" fmla="*/ 319087 h 3576637"/>
              <a:gd name="connsiteX36" fmla="*/ 1138239 w 4291012"/>
              <a:gd name="connsiteY36" fmla="*/ 19049 h 3576637"/>
              <a:gd name="connsiteX37" fmla="*/ 942976 w 4291012"/>
              <a:gd name="connsiteY37" fmla="*/ 0 h 3576637"/>
              <a:gd name="connsiteX38" fmla="*/ 661988 w 4291012"/>
              <a:gd name="connsiteY38" fmla="*/ 14287 h 3576637"/>
              <a:gd name="connsiteX39" fmla="*/ 361951 w 4291012"/>
              <a:gd name="connsiteY39" fmla="*/ 23812 h 3576637"/>
              <a:gd name="connsiteX40" fmla="*/ 223838 w 4291012"/>
              <a:gd name="connsiteY40" fmla="*/ 23812 h 3576637"/>
              <a:gd name="connsiteX0" fmla="*/ 242888 w 4291012"/>
              <a:gd name="connsiteY0" fmla="*/ 104775 h 3576637"/>
              <a:gd name="connsiteX1" fmla="*/ 0 w 4291012"/>
              <a:gd name="connsiteY1" fmla="*/ 290512 h 3576637"/>
              <a:gd name="connsiteX2" fmla="*/ 128588 w 4291012"/>
              <a:gd name="connsiteY2" fmla="*/ 357187 h 3576637"/>
              <a:gd name="connsiteX3" fmla="*/ 90488 w 4291012"/>
              <a:gd name="connsiteY3" fmla="*/ 557212 h 3576637"/>
              <a:gd name="connsiteX4" fmla="*/ 33338 w 4291012"/>
              <a:gd name="connsiteY4" fmla="*/ 757238 h 3576637"/>
              <a:gd name="connsiteX5" fmla="*/ 76201 w 4291012"/>
              <a:gd name="connsiteY5" fmla="*/ 995362 h 3576637"/>
              <a:gd name="connsiteX6" fmla="*/ 76201 w 4291012"/>
              <a:gd name="connsiteY6" fmla="*/ 1181100 h 3576637"/>
              <a:gd name="connsiteX7" fmla="*/ 342901 w 4291012"/>
              <a:gd name="connsiteY7" fmla="*/ 1238250 h 3576637"/>
              <a:gd name="connsiteX8" fmla="*/ 904876 w 4291012"/>
              <a:gd name="connsiteY8" fmla="*/ 1585912 h 3576637"/>
              <a:gd name="connsiteX9" fmla="*/ 1433513 w 4291012"/>
              <a:gd name="connsiteY9" fmla="*/ 1985962 h 3576637"/>
              <a:gd name="connsiteX10" fmla="*/ 1724026 w 4291012"/>
              <a:gd name="connsiteY10" fmla="*/ 2319337 h 3576637"/>
              <a:gd name="connsiteX11" fmla="*/ 1995488 w 4291012"/>
              <a:gd name="connsiteY11" fmla="*/ 2743200 h 3576637"/>
              <a:gd name="connsiteX12" fmla="*/ 2109788 w 4291012"/>
              <a:gd name="connsiteY12" fmla="*/ 2943225 h 3576637"/>
              <a:gd name="connsiteX13" fmla="*/ 2281238 w 4291012"/>
              <a:gd name="connsiteY13" fmla="*/ 3462337 h 3576637"/>
              <a:gd name="connsiteX14" fmla="*/ 2362201 w 4291012"/>
              <a:gd name="connsiteY14" fmla="*/ 3576637 h 3576637"/>
              <a:gd name="connsiteX15" fmla="*/ 2490788 w 4291012"/>
              <a:gd name="connsiteY15" fmla="*/ 3567112 h 3576637"/>
              <a:gd name="connsiteX16" fmla="*/ 2852738 w 4291012"/>
              <a:gd name="connsiteY16" fmla="*/ 3371850 h 3576637"/>
              <a:gd name="connsiteX17" fmla="*/ 3348038 w 4291012"/>
              <a:gd name="connsiteY17" fmla="*/ 3048000 h 3576637"/>
              <a:gd name="connsiteX18" fmla="*/ 3781426 w 4291012"/>
              <a:gd name="connsiteY18" fmla="*/ 2824162 h 3576637"/>
              <a:gd name="connsiteX19" fmla="*/ 4071938 w 4291012"/>
              <a:gd name="connsiteY19" fmla="*/ 2709862 h 3576637"/>
              <a:gd name="connsiteX20" fmla="*/ 4291012 w 4291012"/>
              <a:gd name="connsiteY20" fmla="*/ 2628899 h 3576637"/>
              <a:gd name="connsiteX21" fmla="*/ 4224338 w 4291012"/>
              <a:gd name="connsiteY21" fmla="*/ 2371725 h 3576637"/>
              <a:gd name="connsiteX22" fmla="*/ 4210051 w 4291012"/>
              <a:gd name="connsiteY22" fmla="*/ 2138362 h 3576637"/>
              <a:gd name="connsiteX23" fmla="*/ 3990976 w 4291012"/>
              <a:gd name="connsiteY23" fmla="*/ 2090737 h 3576637"/>
              <a:gd name="connsiteX24" fmla="*/ 3833813 w 4291012"/>
              <a:gd name="connsiteY24" fmla="*/ 2205037 h 3576637"/>
              <a:gd name="connsiteX25" fmla="*/ 3714751 w 4291012"/>
              <a:gd name="connsiteY25" fmla="*/ 2276475 h 3576637"/>
              <a:gd name="connsiteX26" fmla="*/ 3519488 w 4291012"/>
              <a:gd name="connsiteY26" fmla="*/ 1985962 h 3576637"/>
              <a:gd name="connsiteX27" fmla="*/ 3467101 w 4291012"/>
              <a:gd name="connsiteY27" fmla="*/ 1871662 h 3576637"/>
              <a:gd name="connsiteX28" fmla="*/ 3281363 w 4291012"/>
              <a:gd name="connsiteY28" fmla="*/ 1543050 h 3576637"/>
              <a:gd name="connsiteX29" fmla="*/ 3148013 w 4291012"/>
              <a:gd name="connsiteY29" fmla="*/ 1485900 h 3576637"/>
              <a:gd name="connsiteX30" fmla="*/ 2900364 w 4291012"/>
              <a:gd name="connsiteY30" fmla="*/ 1638299 h 3576637"/>
              <a:gd name="connsiteX31" fmla="*/ 2481264 w 4291012"/>
              <a:gd name="connsiteY31" fmla="*/ 1400175 h 3576637"/>
              <a:gd name="connsiteX32" fmla="*/ 1800226 w 4291012"/>
              <a:gd name="connsiteY32" fmla="*/ 1023938 h 3576637"/>
              <a:gd name="connsiteX33" fmla="*/ 1343026 w 4291012"/>
              <a:gd name="connsiteY33" fmla="*/ 781050 h 3576637"/>
              <a:gd name="connsiteX34" fmla="*/ 1352551 w 4291012"/>
              <a:gd name="connsiteY34" fmla="*/ 571500 h 3576637"/>
              <a:gd name="connsiteX35" fmla="*/ 1290639 w 4291012"/>
              <a:gd name="connsiteY35" fmla="*/ 319087 h 3576637"/>
              <a:gd name="connsiteX36" fmla="*/ 1138239 w 4291012"/>
              <a:gd name="connsiteY36" fmla="*/ 19049 h 3576637"/>
              <a:gd name="connsiteX37" fmla="*/ 942976 w 4291012"/>
              <a:gd name="connsiteY37" fmla="*/ 0 h 3576637"/>
              <a:gd name="connsiteX38" fmla="*/ 661988 w 4291012"/>
              <a:gd name="connsiteY38" fmla="*/ 14287 h 3576637"/>
              <a:gd name="connsiteX39" fmla="*/ 361951 w 4291012"/>
              <a:gd name="connsiteY39" fmla="*/ 23812 h 3576637"/>
              <a:gd name="connsiteX40" fmla="*/ 242888 w 4291012"/>
              <a:gd name="connsiteY40" fmla="*/ 104775 h 3576637"/>
              <a:gd name="connsiteX0" fmla="*/ 242888 w 4291012"/>
              <a:gd name="connsiteY0" fmla="*/ 104775 h 3576637"/>
              <a:gd name="connsiteX1" fmla="*/ 0 w 4291012"/>
              <a:gd name="connsiteY1" fmla="*/ 290512 h 3576637"/>
              <a:gd name="connsiteX2" fmla="*/ 128588 w 4291012"/>
              <a:gd name="connsiteY2" fmla="*/ 357187 h 3576637"/>
              <a:gd name="connsiteX3" fmla="*/ 90488 w 4291012"/>
              <a:gd name="connsiteY3" fmla="*/ 557212 h 3576637"/>
              <a:gd name="connsiteX4" fmla="*/ 33338 w 4291012"/>
              <a:gd name="connsiteY4" fmla="*/ 757238 h 3576637"/>
              <a:gd name="connsiteX5" fmla="*/ 76201 w 4291012"/>
              <a:gd name="connsiteY5" fmla="*/ 995362 h 3576637"/>
              <a:gd name="connsiteX6" fmla="*/ 76201 w 4291012"/>
              <a:gd name="connsiteY6" fmla="*/ 1181100 h 3576637"/>
              <a:gd name="connsiteX7" fmla="*/ 342901 w 4291012"/>
              <a:gd name="connsiteY7" fmla="*/ 1238250 h 3576637"/>
              <a:gd name="connsiteX8" fmla="*/ 904876 w 4291012"/>
              <a:gd name="connsiteY8" fmla="*/ 1585912 h 3576637"/>
              <a:gd name="connsiteX9" fmla="*/ 1433513 w 4291012"/>
              <a:gd name="connsiteY9" fmla="*/ 1985962 h 3576637"/>
              <a:gd name="connsiteX10" fmla="*/ 1724026 w 4291012"/>
              <a:gd name="connsiteY10" fmla="*/ 2319337 h 3576637"/>
              <a:gd name="connsiteX11" fmla="*/ 1995488 w 4291012"/>
              <a:gd name="connsiteY11" fmla="*/ 2743200 h 3576637"/>
              <a:gd name="connsiteX12" fmla="*/ 2109788 w 4291012"/>
              <a:gd name="connsiteY12" fmla="*/ 2943225 h 3576637"/>
              <a:gd name="connsiteX13" fmla="*/ 2281238 w 4291012"/>
              <a:gd name="connsiteY13" fmla="*/ 3462337 h 3576637"/>
              <a:gd name="connsiteX14" fmla="*/ 2362201 w 4291012"/>
              <a:gd name="connsiteY14" fmla="*/ 3576637 h 3576637"/>
              <a:gd name="connsiteX15" fmla="*/ 2490788 w 4291012"/>
              <a:gd name="connsiteY15" fmla="*/ 3567112 h 3576637"/>
              <a:gd name="connsiteX16" fmla="*/ 2852738 w 4291012"/>
              <a:gd name="connsiteY16" fmla="*/ 3371850 h 3576637"/>
              <a:gd name="connsiteX17" fmla="*/ 3348038 w 4291012"/>
              <a:gd name="connsiteY17" fmla="*/ 3048000 h 3576637"/>
              <a:gd name="connsiteX18" fmla="*/ 3781426 w 4291012"/>
              <a:gd name="connsiteY18" fmla="*/ 2824162 h 3576637"/>
              <a:gd name="connsiteX19" fmla="*/ 4071938 w 4291012"/>
              <a:gd name="connsiteY19" fmla="*/ 2709862 h 3576637"/>
              <a:gd name="connsiteX20" fmla="*/ 4291012 w 4291012"/>
              <a:gd name="connsiteY20" fmla="*/ 2628899 h 3576637"/>
              <a:gd name="connsiteX21" fmla="*/ 4224338 w 4291012"/>
              <a:gd name="connsiteY21" fmla="*/ 2371725 h 3576637"/>
              <a:gd name="connsiteX22" fmla="*/ 4210051 w 4291012"/>
              <a:gd name="connsiteY22" fmla="*/ 2138362 h 3576637"/>
              <a:gd name="connsiteX23" fmla="*/ 3990976 w 4291012"/>
              <a:gd name="connsiteY23" fmla="*/ 2090737 h 3576637"/>
              <a:gd name="connsiteX24" fmla="*/ 3833813 w 4291012"/>
              <a:gd name="connsiteY24" fmla="*/ 2205037 h 3576637"/>
              <a:gd name="connsiteX25" fmla="*/ 3714751 w 4291012"/>
              <a:gd name="connsiteY25" fmla="*/ 2276475 h 3576637"/>
              <a:gd name="connsiteX26" fmla="*/ 3519488 w 4291012"/>
              <a:gd name="connsiteY26" fmla="*/ 1985962 h 3576637"/>
              <a:gd name="connsiteX27" fmla="*/ 3467101 w 4291012"/>
              <a:gd name="connsiteY27" fmla="*/ 1871662 h 3576637"/>
              <a:gd name="connsiteX28" fmla="*/ 3281363 w 4291012"/>
              <a:gd name="connsiteY28" fmla="*/ 1543050 h 3576637"/>
              <a:gd name="connsiteX29" fmla="*/ 3148013 w 4291012"/>
              <a:gd name="connsiteY29" fmla="*/ 1485900 h 3576637"/>
              <a:gd name="connsiteX30" fmla="*/ 2900364 w 4291012"/>
              <a:gd name="connsiteY30" fmla="*/ 1638299 h 3576637"/>
              <a:gd name="connsiteX31" fmla="*/ 2481264 w 4291012"/>
              <a:gd name="connsiteY31" fmla="*/ 1400175 h 3576637"/>
              <a:gd name="connsiteX32" fmla="*/ 1800226 w 4291012"/>
              <a:gd name="connsiteY32" fmla="*/ 1023938 h 3576637"/>
              <a:gd name="connsiteX33" fmla="*/ 1343026 w 4291012"/>
              <a:gd name="connsiteY33" fmla="*/ 781050 h 3576637"/>
              <a:gd name="connsiteX34" fmla="*/ 1352551 w 4291012"/>
              <a:gd name="connsiteY34" fmla="*/ 571500 h 3576637"/>
              <a:gd name="connsiteX35" fmla="*/ 1290639 w 4291012"/>
              <a:gd name="connsiteY35" fmla="*/ 319087 h 3576637"/>
              <a:gd name="connsiteX36" fmla="*/ 1138239 w 4291012"/>
              <a:gd name="connsiteY36" fmla="*/ 19049 h 3576637"/>
              <a:gd name="connsiteX37" fmla="*/ 942976 w 4291012"/>
              <a:gd name="connsiteY37" fmla="*/ 0 h 3576637"/>
              <a:gd name="connsiteX38" fmla="*/ 661988 w 4291012"/>
              <a:gd name="connsiteY38" fmla="*/ 14287 h 3576637"/>
              <a:gd name="connsiteX39" fmla="*/ 414339 w 4291012"/>
              <a:gd name="connsiteY39" fmla="*/ 47624 h 3576637"/>
              <a:gd name="connsiteX40" fmla="*/ 242888 w 4291012"/>
              <a:gd name="connsiteY40" fmla="*/ 104775 h 3576637"/>
              <a:gd name="connsiteX0" fmla="*/ 242888 w 4291012"/>
              <a:gd name="connsiteY0" fmla="*/ 104775 h 3576637"/>
              <a:gd name="connsiteX1" fmla="*/ 0 w 4291012"/>
              <a:gd name="connsiteY1" fmla="*/ 290512 h 3576637"/>
              <a:gd name="connsiteX2" fmla="*/ 128588 w 4291012"/>
              <a:gd name="connsiteY2" fmla="*/ 357187 h 3576637"/>
              <a:gd name="connsiteX3" fmla="*/ 90488 w 4291012"/>
              <a:gd name="connsiteY3" fmla="*/ 557212 h 3576637"/>
              <a:gd name="connsiteX4" fmla="*/ 33338 w 4291012"/>
              <a:gd name="connsiteY4" fmla="*/ 757238 h 3576637"/>
              <a:gd name="connsiteX5" fmla="*/ 76201 w 4291012"/>
              <a:gd name="connsiteY5" fmla="*/ 995362 h 3576637"/>
              <a:gd name="connsiteX6" fmla="*/ 76201 w 4291012"/>
              <a:gd name="connsiteY6" fmla="*/ 1181100 h 3576637"/>
              <a:gd name="connsiteX7" fmla="*/ 342901 w 4291012"/>
              <a:gd name="connsiteY7" fmla="*/ 1238250 h 3576637"/>
              <a:gd name="connsiteX8" fmla="*/ 904876 w 4291012"/>
              <a:gd name="connsiteY8" fmla="*/ 1585912 h 3576637"/>
              <a:gd name="connsiteX9" fmla="*/ 1433513 w 4291012"/>
              <a:gd name="connsiteY9" fmla="*/ 1985962 h 3576637"/>
              <a:gd name="connsiteX10" fmla="*/ 1724026 w 4291012"/>
              <a:gd name="connsiteY10" fmla="*/ 2319337 h 3576637"/>
              <a:gd name="connsiteX11" fmla="*/ 1995488 w 4291012"/>
              <a:gd name="connsiteY11" fmla="*/ 2743200 h 3576637"/>
              <a:gd name="connsiteX12" fmla="*/ 2109788 w 4291012"/>
              <a:gd name="connsiteY12" fmla="*/ 2943225 h 3576637"/>
              <a:gd name="connsiteX13" fmla="*/ 2281238 w 4291012"/>
              <a:gd name="connsiteY13" fmla="*/ 3462337 h 3576637"/>
              <a:gd name="connsiteX14" fmla="*/ 2362201 w 4291012"/>
              <a:gd name="connsiteY14" fmla="*/ 3576637 h 3576637"/>
              <a:gd name="connsiteX15" fmla="*/ 2490788 w 4291012"/>
              <a:gd name="connsiteY15" fmla="*/ 3567112 h 3576637"/>
              <a:gd name="connsiteX16" fmla="*/ 2852738 w 4291012"/>
              <a:gd name="connsiteY16" fmla="*/ 3371850 h 3576637"/>
              <a:gd name="connsiteX17" fmla="*/ 3348038 w 4291012"/>
              <a:gd name="connsiteY17" fmla="*/ 3048000 h 3576637"/>
              <a:gd name="connsiteX18" fmla="*/ 3781426 w 4291012"/>
              <a:gd name="connsiteY18" fmla="*/ 2824162 h 3576637"/>
              <a:gd name="connsiteX19" fmla="*/ 4071938 w 4291012"/>
              <a:gd name="connsiteY19" fmla="*/ 2709862 h 3576637"/>
              <a:gd name="connsiteX20" fmla="*/ 4291012 w 4291012"/>
              <a:gd name="connsiteY20" fmla="*/ 2628899 h 3576637"/>
              <a:gd name="connsiteX21" fmla="*/ 4224338 w 4291012"/>
              <a:gd name="connsiteY21" fmla="*/ 2371725 h 3576637"/>
              <a:gd name="connsiteX22" fmla="*/ 4210051 w 4291012"/>
              <a:gd name="connsiteY22" fmla="*/ 2138362 h 3576637"/>
              <a:gd name="connsiteX23" fmla="*/ 3990976 w 4291012"/>
              <a:gd name="connsiteY23" fmla="*/ 2090737 h 3576637"/>
              <a:gd name="connsiteX24" fmla="*/ 3833813 w 4291012"/>
              <a:gd name="connsiteY24" fmla="*/ 2205037 h 3576637"/>
              <a:gd name="connsiteX25" fmla="*/ 3714751 w 4291012"/>
              <a:gd name="connsiteY25" fmla="*/ 2276475 h 3576637"/>
              <a:gd name="connsiteX26" fmla="*/ 3519488 w 4291012"/>
              <a:gd name="connsiteY26" fmla="*/ 1985962 h 3576637"/>
              <a:gd name="connsiteX27" fmla="*/ 3467101 w 4291012"/>
              <a:gd name="connsiteY27" fmla="*/ 1871662 h 3576637"/>
              <a:gd name="connsiteX28" fmla="*/ 3281363 w 4291012"/>
              <a:gd name="connsiteY28" fmla="*/ 1543050 h 3576637"/>
              <a:gd name="connsiteX29" fmla="*/ 3148013 w 4291012"/>
              <a:gd name="connsiteY29" fmla="*/ 1485900 h 3576637"/>
              <a:gd name="connsiteX30" fmla="*/ 2900364 w 4291012"/>
              <a:gd name="connsiteY30" fmla="*/ 1638299 h 3576637"/>
              <a:gd name="connsiteX31" fmla="*/ 2481264 w 4291012"/>
              <a:gd name="connsiteY31" fmla="*/ 1400175 h 3576637"/>
              <a:gd name="connsiteX32" fmla="*/ 1800226 w 4291012"/>
              <a:gd name="connsiteY32" fmla="*/ 1023938 h 3576637"/>
              <a:gd name="connsiteX33" fmla="*/ 1343026 w 4291012"/>
              <a:gd name="connsiteY33" fmla="*/ 781050 h 3576637"/>
              <a:gd name="connsiteX34" fmla="*/ 1352551 w 4291012"/>
              <a:gd name="connsiteY34" fmla="*/ 571500 h 3576637"/>
              <a:gd name="connsiteX35" fmla="*/ 1290639 w 4291012"/>
              <a:gd name="connsiteY35" fmla="*/ 319087 h 3576637"/>
              <a:gd name="connsiteX36" fmla="*/ 1162051 w 4291012"/>
              <a:gd name="connsiteY36" fmla="*/ 47624 h 3576637"/>
              <a:gd name="connsiteX37" fmla="*/ 942976 w 4291012"/>
              <a:gd name="connsiteY37" fmla="*/ 0 h 3576637"/>
              <a:gd name="connsiteX38" fmla="*/ 661988 w 4291012"/>
              <a:gd name="connsiteY38" fmla="*/ 14287 h 3576637"/>
              <a:gd name="connsiteX39" fmla="*/ 414339 w 4291012"/>
              <a:gd name="connsiteY39" fmla="*/ 47624 h 3576637"/>
              <a:gd name="connsiteX40" fmla="*/ 242888 w 4291012"/>
              <a:gd name="connsiteY40" fmla="*/ 104775 h 3576637"/>
              <a:gd name="connsiteX0" fmla="*/ 242888 w 4291012"/>
              <a:gd name="connsiteY0" fmla="*/ 104775 h 3576637"/>
              <a:gd name="connsiteX1" fmla="*/ 0 w 4291012"/>
              <a:gd name="connsiteY1" fmla="*/ 290512 h 3576637"/>
              <a:gd name="connsiteX2" fmla="*/ 128588 w 4291012"/>
              <a:gd name="connsiteY2" fmla="*/ 357187 h 3576637"/>
              <a:gd name="connsiteX3" fmla="*/ 90488 w 4291012"/>
              <a:gd name="connsiteY3" fmla="*/ 557212 h 3576637"/>
              <a:gd name="connsiteX4" fmla="*/ 76201 w 4291012"/>
              <a:gd name="connsiteY4" fmla="*/ 995362 h 3576637"/>
              <a:gd name="connsiteX5" fmla="*/ 76201 w 4291012"/>
              <a:gd name="connsiteY5" fmla="*/ 1181100 h 3576637"/>
              <a:gd name="connsiteX6" fmla="*/ 342901 w 4291012"/>
              <a:gd name="connsiteY6" fmla="*/ 1238250 h 3576637"/>
              <a:gd name="connsiteX7" fmla="*/ 904876 w 4291012"/>
              <a:gd name="connsiteY7" fmla="*/ 1585912 h 3576637"/>
              <a:gd name="connsiteX8" fmla="*/ 1433513 w 4291012"/>
              <a:gd name="connsiteY8" fmla="*/ 1985962 h 3576637"/>
              <a:gd name="connsiteX9" fmla="*/ 1724026 w 4291012"/>
              <a:gd name="connsiteY9" fmla="*/ 2319337 h 3576637"/>
              <a:gd name="connsiteX10" fmla="*/ 1995488 w 4291012"/>
              <a:gd name="connsiteY10" fmla="*/ 2743200 h 3576637"/>
              <a:gd name="connsiteX11" fmla="*/ 2109788 w 4291012"/>
              <a:gd name="connsiteY11" fmla="*/ 2943225 h 3576637"/>
              <a:gd name="connsiteX12" fmla="*/ 2281238 w 4291012"/>
              <a:gd name="connsiteY12" fmla="*/ 3462337 h 3576637"/>
              <a:gd name="connsiteX13" fmla="*/ 2362201 w 4291012"/>
              <a:gd name="connsiteY13" fmla="*/ 3576637 h 3576637"/>
              <a:gd name="connsiteX14" fmla="*/ 2490788 w 4291012"/>
              <a:gd name="connsiteY14" fmla="*/ 3567112 h 3576637"/>
              <a:gd name="connsiteX15" fmla="*/ 2852738 w 4291012"/>
              <a:gd name="connsiteY15" fmla="*/ 3371850 h 3576637"/>
              <a:gd name="connsiteX16" fmla="*/ 3348038 w 4291012"/>
              <a:gd name="connsiteY16" fmla="*/ 3048000 h 3576637"/>
              <a:gd name="connsiteX17" fmla="*/ 3781426 w 4291012"/>
              <a:gd name="connsiteY17" fmla="*/ 2824162 h 3576637"/>
              <a:gd name="connsiteX18" fmla="*/ 4071938 w 4291012"/>
              <a:gd name="connsiteY18" fmla="*/ 2709862 h 3576637"/>
              <a:gd name="connsiteX19" fmla="*/ 4291012 w 4291012"/>
              <a:gd name="connsiteY19" fmla="*/ 2628899 h 3576637"/>
              <a:gd name="connsiteX20" fmla="*/ 4224338 w 4291012"/>
              <a:gd name="connsiteY20" fmla="*/ 2371725 h 3576637"/>
              <a:gd name="connsiteX21" fmla="*/ 4210051 w 4291012"/>
              <a:gd name="connsiteY21" fmla="*/ 2138362 h 3576637"/>
              <a:gd name="connsiteX22" fmla="*/ 3990976 w 4291012"/>
              <a:gd name="connsiteY22" fmla="*/ 2090737 h 3576637"/>
              <a:gd name="connsiteX23" fmla="*/ 3833813 w 4291012"/>
              <a:gd name="connsiteY23" fmla="*/ 2205037 h 3576637"/>
              <a:gd name="connsiteX24" fmla="*/ 3714751 w 4291012"/>
              <a:gd name="connsiteY24" fmla="*/ 2276475 h 3576637"/>
              <a:gd name="connsiteX25" fmla="*/ 3519488 w 4291012"/>
              <a:gd name="connsiteY25" fmla="*/ 1985962 h 3576637"/>
              <a:gd name="connsiteX26" fmla="*/ 3467101 w 4291012"/>
              <a:gd name="connsiteY26" fmla="*/ 1871662 h 3576637"/>
              <a:gd name="connsiteX27" fmla="*/ 3281363 w 4291012"/>
              <a:gd name="connsiteY27" fmla="*/ 1543050 h 3576637"/>
              <a:gd name="connsiteX28" fmla="*/ 3148013 w 4291012"/>
              <a:gd name="connsiteY28" fmla="*/ 1485900 h 3576637"/>
              <a:gd name="connsiteX29" fmla="*/ 2900364 w 4291012"/>
              <a:gd name="connsiteY29" fmla="*/ 1638299 h 3576637"/>
              <a:gd name="connsiteX30" fmla="*/ 2481264 w 4291012"/>
              <a:gd name="connsiteY30" fmla="*/ 1400175 h 3576637"/>
              <a:gd name="connsiteX31" fmla="*/ 1800226 w 4291012"/>
              <a:gd name="connsiteY31" fmla="*/ 1023938 h 3576637"/>
              <a:gd name="connsiteX32" fmla="*/ 1343026 w 4291012"/>
              <a:gd name="connsiteY32" fmla="*/ 781050 h 3576637"/>
              <a:gd name="connsiteX33" fmla="*/ 1352551 w 4291012"/>
              <a:gd name="connsiteY33" fmla="*/ 571500 h 3576637"/>
              <a:gd name="connsiteX34" fmla="*/ 1290639 w 4291012"/>
              <a:gd name="connsiteY34" fmla="*/ 319087 h 3576637"/>
              <a:gd name="connsiteX35" fmla="*/ 1162051 w 4291012"/>
              <a:gd name="connsiteY35" fmla="*/ 47624 h 3576637"/>
              <a:gd name="connsiteX36" fmla="*/ 942976 w 4291012"/>
              <a:gd name="connsiteY36" fmla="*/ 0 h 3576637"/>
              <a:gd name="connsiteX37" fmla="*/ 661988 w 4291012"/>
              <a:gd name="connsiteY37" fmla="*/ 14287 h 3576637"/>
              <a:gd name="connsiteX38" fmla="*/ 414339 w 4291012"/>
              <a:gd name="connsiteY38" fmla="*/ 47624 h 3576637"/>
              <a:gd name="connsiteX39" fmla="*/ 242888 w 4291012"/>
              <a:gd name="connsiteY39" fmla="*/ 104775 h 35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91012" h="3576637">
                <a:moveTo>
                  <a:pt x="242888" y="104775"/>
                </a:moveTo>
                <a:lnTo>
                  <a:pt x="0" y="290512"/>
                </a:lnTo>
                <a:lnTo>
                  <a:pt x="128588" y="357187"/>
                </a:lnTo>
                <a:lnTo>
                  <a:pt x="90488" y="557212"/>
                </a:lnTo>
                <a:cubicBezTo>
                  <a:pt x="81757" y="663574"/>
                  <a:pt x="78582" y="891381"/>
                  <a:pt x="76201" y="995362"/>
                </a:cubicBezTo>
                <a:lnTo>
                  <a:pt x="76201" y="1181100"/>
                </a:lnTo>
                <a:lnTo>
                  <a:pt x="342901" y="1238250"/>
                </a:lnTo>
                <a:lnTo>
                  <a:pt x="904876" y="1585912"/>
                </a:lnTo>
                <a:lnTo>
                  <a:pt x="1433513" y="1985962"/>
                </a:lnTo>
                <a:lnTo>
                  <a:pt x="1724026" y="2319337"/>
                </a:lnTo>
                <a:lnTo>
                  <a:pt x="1995488" y="2743200"/>
                </a:lnTo>
                <a:lnTo>
                  <a:pt x="2109788" y="2943225"/>
                </a:lnTo>
                <a:lnTo>
                  <a:pt x="2281238" y="3462337"/>
                </a:lnTo>
                <a:lnTo>
                  <a:pt x="2362201" y="3576637"/>
                </a:lnTo>
                <a:lnTo>
                  <a:pt x="2490788" y="3567112"/>
                </a:lnTo>
                <a:lnTo>
                  <a:pt x="2852738" y="3371850"/>
                </a:lnTo>
                <a:lnTo>
                  <a:pt x="3348038" y="3048000"/>
                </a:lnTo>
                <a:lnTo>
                  <a:pt x="3781426" y="2824162"/>
                </a:lnTo>
                <a:lnTo>
                  <a:pt x="4071938" y="2709862"/>
                </a:lnTo>
                <a:lnTo>
                  <a:pt x="4291012" y="2628899"/>
                </a:lnTo>
                <a:lnTo>
                  <a:pt x="4224338" y="2371725"/>
                </a:lnTo>
                <a:lnTo>
                  <a:pt x="4210051" y="2138362"/>
                </a:lnTo>
                <a:lnTo>
                  <a:pt x="3990976" y="2090737"/>
                </a:lnTo>
                <a:lnTo>
                  <a:pt x="3833813" y="2205037"/>
                </a:lnTo>
                <a:lnTo>
                  <a:pt x="3714751" y="2276475"/>
                </a:lnTo>
                <a:lnTo>
                  <a:pt x="3519488" y="1985962"/>
                </a:lnTo>
                <a:lnTo>
                  <a:pt x="3467101" y="1871662"/>
                </a:lnTo>
                <a:lnTo>
                  <a:pt x="3281363" y="1543050"/>
                </a:lnTo>
                <a:lnTo>
                  <a:pt x="3148013" y="1485900"/>
                </a:lnTo>
                <a:lnTo>
                  <a:pt x="2900364" y="1638299"/>
                </a:lnTo>
                <a:lnTo>
                  <a:pt x="2481264" y="1400175"/>
                </a:lnTo>
                <a:lnTo>
                  <a:pt x="1800226" y="1023938"/>
                </a:lnTo>
                <a:lnTo>
                  <a:pt x="1343026" y="781050"/>
                </a:lnTo>
                <a:lnTo>
                  <a:pt x="1352551" y="571500"/>
                </a:lnTo>
                <a:lnTo>
                  <a:pt x="1290639" y="319087"/>
                </a:lnTo>
                <a:lnTo>
                  <a:pt x="1162051" y="47624"/>
                </a:lnTo>
                <a:lnTo>
                  <a:pt x="942976" y="0"/>
                </a:lnTo>
                <a:lnTo>
                  <a:pt x="661988" y="14287"/>
                </a:lnTo>
                <a:lnTo>
                  <a:pt x="414339" y="47624"/>
                </a:lnTo>
                <a:lnTo>
                  <a:pt x="242888" y="104775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-1" y="6488668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港尾溝溪滯洪池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8470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11</Words>
  <Application>Microsoft Office PowerPoint</Application>
  <PresentationFormat>如螢幕大小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2020-07-07T01:32:21Z</dcterms:created>
  <dcterms:modified xsi:type="dcterms:W3CDTF">2020-07-07T03:00:44Z</dcterms:modified>
</cp:coreProperties>
</file>