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00"/>
    <a:srgbClr val="FF5500"/>
    <a:srgbClr val="732600"/>
    <a:srgbClr val="FFFFFF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746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oleObject" Target="../embeddings/oleObject1.bin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jpe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6"/>
          <p:cNvPicPr>
            <a:picLocks noChangeAspect="1" noChangeArrowheads="1"/>
          </p:cNvPicPr>
          <p:nvPr/>
        </p:nvPicPr>
        <p:blipFill>
          <a:blip r:embed="rId3" cstate="print"/>
          <a:srcRect l="16603" t="11596" r="10287" b="3876"/>
          <a:stretch>
            <a:fillRect/>
          </a:stretch>
        </p:blipFill>
        <p:spPr bwMode="auto">
          <a:xfrm>
            <a:off x="2368352" y="768152"/>
            <a:ext cx="10153128" cy="660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00200"/>
            <a:ext cx="2149257" cy="8401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臺南市新化區豐榮里防災地圖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696144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199228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296544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5160640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685695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08312"/>
            <a:ext cx="2149259" cy="2132316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2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>
              <a:lnSpc>
                <a:spcPts val="1200"/>
              </a:lnSpc>
              <a:spcBef>
                <a:spcPts val="200"/>
              </a:spcBef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06-590-2920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06-598-2924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12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98417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536904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512568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里長</a:t>
            </a:r>
            <a:r>
              <a:rPr lang="en-US" altLang="zh-TW" sz="1100" b="1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b="1" dirty="0">
                <a:latin typeface="微軟正黑體" pitchFamily="34" charset="-120"/>
                <a:ea typeface="微軟正黑體" pitchFamily="34" charset="-120"/>
              </a:rPr>
              <a:t>蔡素眞</a:t>
            </a:r>
            <a:endParaRPr lang="en-US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06-597-1368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1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1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100">
                <a:latin typeface="微軟正黑體" pitchFamily="34" charset="-120"/>
                <a:ea typeface="微軟正黑體" pitchFamily="34" charset="-120"/>
              </a:rPr>
              <a:t>0955-135587</a:t>
            </a:r>
            <a:endParaRPr lang="en-US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6104" y="6960840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824936"/>
            <a:ext cx="240645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1.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新化區公所</a:t>
            </a:r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  地址：新化區中山路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130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06-590-5009</a:t>
            </a: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2.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新化體育公園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新化區公園路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110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06-590-5009#501</a:t>
            </a: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3.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保生大帝廟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地址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洋子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127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  <a:cs typeface="微軟正黑體 Light" panose="020B0304030504040204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     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  <a:cs typeface="微軟正黑體 Light" panose="020B0304030504040204" pitchFamily="34" charset="-120"/>
              </a:rPr>
              <a:t>:06-5987996 03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6" y="7824936"/>
            <a:ext cx="186545" cy="180000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545016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45016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33048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201000" y="9265096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713168" y="8545016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0" imgW="700920" imgH="700920" progId="PBrush">
                  <p:embed/>
                </p:oleObj>
              </mc:Choice>
              <mc:Fallback>
                <p:oleObj name="點陣圖影像" r:id="rId20" imgW="700920" imgH="700920" progId="PBrush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905056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9" cstate="print"/>
          <a:srcRect t="-2591" b="-3498"/>
          <a:stretch>
            <a:fillRect/>
          </a:stretch>
        </p:blipFill>
        <p:spPr>
          <a:xfrm>
            <a:off x="640160" y="1200200"/>
            <a:ext cx="1080120" cy="810090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12" y="621286"/>
            <a:ext cx="216024" cy="216024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336" y="2280320"/>
            <a:ext cx="285182" cy="285182"/>
          </a:xfrm>
          <a:prstGeom prst="rect">
            <a:avLst/>
          </a:prstGeom>
        </p:spPr>
      </p:pic>
      <p:sp>
        <p:nvSpPr>
          <p:cNvPr id="74" name="向右箭號 73"/>
          <p:cNvSpPr/>
          <p:nvPr/>
        </p:nvSpPr>
        <p:spPr>
          <a:xfrm rot="21055628">
            <a:off x="3688278" y="1830347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向右箭號 74"/>
          <p:cNvSpPr/>
          <p:nvPr/>
        </p:nvSpPr>
        <p:spPr>
          <a:xfrm rot="18627392">
            <a:off x="8787965" y="5801566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向右箭號 75"/>
          <p:cNvSpPr/>
          <p:nvPr/>
        </p:nvSpPr>
        <p:spPr>
          <a:xfrm rot="20722803">
            <a:off x="6218431" y="1212547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向右箭號 76"/>
          <p:cNvSpPr/>
          <p:nvPr/>
        </p:nvSpPr>
        <p:spPr>
          <a:xfrm rot="19207487">
            <a:off x="9974355" y="4804645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向右箭號 77"/>
          <p:cNvSpPr/>
          <p:nvPr/>
        </p:nvSpPr>
        <p:spPr>
          <a:xfrm>
            <a:off x="9586178" y="733110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文字方塊 82"/>
          <p:cNvSpPr txBox="1"/>
          <p:nvPr/>
        </p:nvSpPr>
        <p:spPr>
          <a:xfrm>
            <a:off x="11369352" y="696144"/>
            <a:ext cx="14001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★新化區公所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5896744" y="2064296"/>
            <a:ext cx="99899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豐榮里</a:t>
            </a:r>
          </a:p>
        </p:txBody>
      </p:sp>
      <p:sp>
        <p:nvSpPr>
          <p:cNvPr id="92" name="文字方塊 91"/>
          <p:cNvSpPr txBox="1"/>
          <p:nvPr/>
        </p:nvSpPr>
        <p:spPr>
          <a:xfrm>
            <a:off x="4114784" y="5952728"/>
            <a:ext cx="98987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全興里</a:t>
            </a:r>
          </a:p>
        </p:txBody>
      </p:sp>
      <p:sp>
        <p:nvSpPr>
          <p:cNvPr id="128" name="文字方塊 127"/>
          <p:cNvSpPr txBox="1"/>
          <p:nvPr/>
        </p:nvSpPr>
        <p:spPr>
          <a:xfrm>
            <a:off x="11413498" y="5664696"/>
            <a:ext cx="138810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cxnSp>
        <p:nvCxnSpPr>
          <p:cNvPr id="88" name="直線接點 87"/>
          <p:cNvCxnSpPr/>
          <p:nvPr/>
        </p:nvCxnSpPr>
        <p:spPr>
          <a:xfrm>
            <a:off x="2584376" y="9265096"/>
            <a:ext cx="72008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圖片 131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544816" y="8168779"/>
            <a:ext cx="160213" cy="160213"/>
          </a:xfrm>
          <a:prstGeom prst="rect">
            <a:avLst/>
          </a:prstGeom>
        </p:spPr>
      </p:pic>
      <p:pic>
        <p:nvPicPr>
          <p:cNvPr id="80" name="圖片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204" y="912168"/>
            <a:ext cx="295396" cy="288032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8249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" name="圖片 148" descr="災害防救相關網站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68152" y="5448672"/>
            <a:ext cx="1217290" cy="1217290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10350257" y="7176864"/>
            <a:ext cx="2451343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pic>
        <p:nvPicPr>
          <p:cNvPr id="150" name="圖片 149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2305456" y="5952728"/>
            <a:ext cx="232221" cy="232221"/>
          </a:xfrm>
          <a:prstGeom prst="rect">
            <a:avLst/>
          </a:prstGeom>
        </p:spPr>
      </p:pic>
      <p:pic>
        <p:nvPicPr>
          <p:cNvPr id="151" name="圖片 150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320680" y="2856384"/>
            <a:ext cx="288032" cy="288032"/>
          </a:xfrm>
          <a:prstGeom prst="rect">
            <a:avLst/>
          </a:prstGeom>
        </p:spPr>
      </p:pic>
      <p:pic>
        <p:nvPicPr>
          <p:cNvPr id="153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736504" y="8112968"/>
            <a:ext cx="286147" cy="286147"/>
          </a:xfrm>
          <a:prstGeom prst="rect">
            <a:avLst/>
          </a:prstGeom>
          <a:noFill/>
        </p:spPr>
      </p:pic>
      <p:sp>
        <p:nvSpPr>
          <p:cNvPr id="154" name="向右箭號 153"/>
          <p:cNvSpPr/>
          <p:nvPr/>
        </p:nvSpPr>
        <p:spPr>
          <a:xfrm rot="14711772">
            <a:off x="10820582" y="2644578"/>
            <a:ext cx="714380" cy="35831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5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720280" y="9049072"/>
            <a:ext cx="360040" cy="360040"/>
          </a:xfrm>
          <a:prstGeom prst="rect">
            <a:avLst/>
          </a:prstGeom>
          <a:noFill/>
        </p:spPr>
      </p:pic>
      <p:pic>
        <p:nvPicPr>
          <p:cNvPr id="157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48272" y="8328992"/>
            <a:ext cx="360040" cy="360040"/>
          </a:xfrm>
          <a:prstGeom prst="rect">
            <a:avLst/>
          </a:prstGeom>
          <a:noFill/>
        </p:spPr>
      </p:pic>
      <p:pic>
        <p:nvPicPr>
          <p:cNvPr id="158" name="Picture 5" descr="D:\陳映儒\110\110教育訓練資料\防災地圖說明與製作\資料夾1\各災害標示\災害類別圖-02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48272" y="7752928"/>
            <a:ext cx="360040" cy="360040"/>
          </a:xfrm>
          <a:prstGeom prst="rect">
            <a:avLst/>
          </a:prstGeom>
          <a:noFill/>
        </p:spPr>
      </p:pic>
      <p:sp>
        <p:nvSpPr>
          <p:cNvPr id="159" name="文字方塊 158"/>
          <p:cNvSpPr txBox="1"/>
          <p:nvPr/>
        </p:nvSpPr>
        <p:spPr>
          <a:xfrm>
            <a:off x="4960640" y="2548607"/>
            <a:ext cx="12241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</a:p>
        </p:txBody>
      </p:sp>
      <p:pic>
        <p:nvPicPr>
          <p:cNvPr id="160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008" y="1913783"/>
            <a:ext cx="271914" cy="2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00" y="1056184"/>
            <a:ext cx="271914" cy="2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448" y="984176"/>
            <a:ext cx="192414" cy="180000"/>
          </a:xfrm>
          <a:prstGeom prst="rect">
            <a:avLst/>
          </a:prstGeom>
        </p:spPr>
      </p:pic>
      <p:pic>
        <p:nvPicPr>
          <p:cNvPr id="165" name="圖片 1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424" y="984176"/>
            <a:ext cx="192416" cy="180000"/>
          </a:xfrm>
          <a:prstGeom prst="rect">
            <a:avLst/>
          </a:prstGeom>
        </p:spPr>
      </p:pic>
      <p:sp>
        <p:nvSpPr>
          <p:cNvPr id="167" name="矩形 166"/>
          <p:cNvSpPr/>
          <p:nvPr/>
        </p:nvSpPr>
        <p:spPr>
          <a:xfrm>
            <a:off x="2841581" y="919308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68" name="直線接點 167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矩形 168"/>
          <p:cNvSpPr/>
          <p:nvPr/>
        </p:nvSpPr>
        <p:spPr>
          <a:xfrm>
            <a:off x="2800400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pic>
        <p:nvPicPr>
          <p:cNvPr id="174" name="圖片 17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7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矩形 176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sp>
        <p:nvSpPr>
          <p:cNvPr id="89" name="橢圓 88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圖片 89" descr="災害類別圖-0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pic>
        <p:nvPicPr>
          <p:cNvPr id="91" name="圖片 90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449472" y="1416224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85576" y="573670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585576" y="69614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968752" y="256835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840100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1210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" name="文字方塊 121"/>
          <p:cNvSpPr txBox="1"/>
          <p:nvPr/>
        </p:nvSpPr>
        <p:spPr>
          <a:xfrm rot="2300240">
            <a:off x="7493072" y="2229697"/>
            <a:ext cx="369332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200" dirty="0"/>
              <a:t>大   智     路   </a:t>
            </a:r>
            <a:endParaRPr lang="en-US" altLang="zh-TW" sz="1200" dirty="0"/>
          </a:p>
        </p:txBody>
      </p:sp>
      <p:pic>
        <p:nvPicPr>
          <p:cNvPr id="125" name="圖片 1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00" y="984176"/>
            <a:ext cx="237000" cy="1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858" y="9152307"/>
            <a:ext cx="212625" cy="252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36" y="3500066"/>
            <a:ext cx="302327" cy="3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16234</TotalTime>
  <Words>303</Words>
  <Application>Microsoft Office PowerPoint</Application>
  <PresentationFormat>A3 紙張 (297x420 公釐)</PresentationFormat>
  <Paragraphs>83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862</cp:revision>
  <cp:lastPrinted>2012-10-04T10:07:42Z</cp:lastPrinted>
  <dcterms:modified xsi:type="dcterms:W3CDTF">2024-01-03T05:55:16Z</dcterms:modified>
</cp:coreProperties>
</file>