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  <p:sldMasterId id="2147483951" r:id="rId2"/>
  </p:sldMasterIdLst>
  <p:notesMasterIdLst>
    <p:notesMasterId r:id="rId45"/>
  </p:notesMasterIdLst>
  <p:sldIdLst>
    <p:sldId id="297" r:id="rId3"/>
    <p:sldId id="300" r:id="rId4"/>
    <p:sldId id="305" r:id="rId5"/>
    <p:sldId id="306" r:id="rId6"/>
    <p:sldId id="304" r:id="rId7"/>
    <p:sldId id="308" r:id="rId8"/>
    <p:sldId id="303" r:id="rId9"/>
    <p:sldId id="298" r:id="rId10"/>
    <p:sldId id="301" r:id="rId11"/>
    <p:sldId id="299" r:id="rId12"/>
    <p:sldId id="256" r:id="rId13"/>
    <p:sldId id="257" r:id="rId14"/>
    <p:sldId id="259" r:id="rId15"/>
    <p:sldId id="260" r:id="rId16"/>
    <p:sldId id="261" r:id="rId17"/>
    <p:sldId id="290" r:id="rId18"/>
    <p:sldId id="262" r:id="rId19"/>
    <p:sldId id="273" r:id="rId20"/>
    <p:sldId id="292" r:id="rId21"/>
    <p:sldId id="293" r:id="rId22"/>
    <p:sldId id="275" r:id="rId23"/>
    <p:sldId id="277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81" r:id="rId33"/>
    <p:sldId id="279" r:id="rId34"/>
    <p:sldId id="271" r:id="rId35"/>
    <p:sldId id="272" r:id="rId36"/>
    <p:sldId id="274" r:id="rId37"/>
    <p:sldId id="263" r:id="rId38"/>
    <p:sldId id="294" r:id="rId39"/>
    <p:sldId id="295" r:id="rId40"/>
    <p:sldId id="276" r:id="rId41"/>
    <p:sldId id="296" r:id="rId42"/>
    <p:sldId id="278" r:id="rId43"/>
    <p:sldId id="307" r:id="rId4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N TING TSAI" initials="WT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82" y="67"/>
      </p:cViewPr>
      <p:guideLst>
        <p:guide orient="horz" pos="2160"/>
        <p:guide pos="288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dPt>
            <c:idx val="0"/>
            <c:bubble3D val="0"/>
            <c:spPr>
              <a:solidFill>
                <a:srgbClr val="9202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7-4A4D-A16F-6E2D24D97ED8}"/>
              </c:ext>
            </c:extLst>
          </c:dPt>
          <c:dPt>
            <c:idx val="1"/>
            <c:bubble3D val="0"/>
            <c:spPr>
              <a:solidFill>
                <a:srgbClr val="CBCB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D7-4A4D-A16F-6E2D24D97ED8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1406194</c:v>
                </c:pt>
                <c:pt idx="1">
                  <c:v>1289510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D7-4A4D-A16F-6E2D24D97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pPr>
            <a:r>
              <a:rPr lang="zh-TW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性騷擾案件</a:t>
            </a:r>
            <a:r>
              <a:rPr lang="en-US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兩造關係</a:t>
            </a:r>
            <a:r>
              <a:rPr lang="en-US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zh-TW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c:rich>
      </c:tx>
      <c:layout>
        <c:manualLayout>
          <c:xMode val="edge"/>
          <c:yMode val="edge"/>
          <c:x val="4.4772601260758056E-2"/>
          <c:y val="1.6226283832839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28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defRPr>
          </a:pPr>
          <a:endParaRPr lang="zh-TW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陌生人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工作表1!$A$2:$A$3</c:f>
              <c:strCache>
                <c:ptCount val="2"/>
                <c:pt idx="0">
                  <c:v>105年</c:v>
                </c:pt>
                <c:pt idx="1">
                  <c:v>104年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28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F9-4526-9840-CA69C90581D0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rgbClr val="92024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工作表1!$A$2:$A$3</c:f>
              <c:strCache>
                <c:ptCount val="2"/>
                <c:pt idx="0">
                  <c:v>105年</c:v>
                </c:pt>
                <c:pt idx="1">
                  <c:v>104年</c:v>
                </c:pt>
              </c:strCache>
            </c:strRef>
          </c:cat>
          <c:val>
            <c:numRef>
              <c:f>工作表1!$C$2:$C$3</c:f>
              <c:numCache>
                <c:formatCode>General</c:formatCode>
                <c:ptCount val="2"/>
                <c:pt idx="0">
                  <c:v>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F9-4526-9840-CA69C90581D0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網友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工作表1!$A$2:$A$3</c:f>
              <c:strCache>
                <c:ptCount val="2"/>
                <c:pt idx="0">
                  <c:v>105年</c:v>
                </c:pt>
                <c:pt idx="1">
                  <c:v>104年</c:v>
                </c:pt>
              </c:strCache>
            </c:strRef>
          </c:cat>
          <c:val>
            <c:numRef>
              <c:f>工作表1!$D$2:$D$3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F9-4526-9840-CA69C90581D0}"/>
            </c:ext>
          </c:extLst>
        </c:ser>
        <c:ser>
          <c:idx val="3"/>
          <c:order val="3"/>
          <c:tx>
            <c:strRef>
              <c:f>工作表1!$F$1</c:f>
              <c:strCache>
                <c:ptCount val="1"/>
                <c:pt idx="0">
                  <c:v>其它</c:v>
                </c:pt>
              </c:strCache>
            </c:strRef>
          </c:tx>
          <c:spPr>
            <a:solidFill>
              <a:srgbClr val="C990A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工作表1!$A$2:$A$3</c:f>
              <c:strCache>
                <c:ptCount val="2"/>
                <c:pt idx="0">
                  <c:v>105年</c:v>
                </c:pt>
                <c:pt idx="1">
                  <c:v>104年</c:v>
                </c:pt>
              </c:strCache>
            </c:strRef>
          </c:cat>
          <c:val>
            <c:numRef>
              <c:f>工作表1!$F$2:$F$3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F9-4526-9840-CA69C90581D0}"/>
            </c:ext>
          </c:extLst>
        </c:ser>
        <c:ser>
          <c:idx val="4"/>
          <c:order val="4"/>
          <c:tx>
            <c:strRef>
              <c:f>工作表1!$E$1</c:f>
              <c:strCache>
                <c:ptCount val="1"/>
                <c:pt idx="0">
                  <c:v>朋友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工作表1!$A$2:$A$3</c:f>
              <c:strCache>
                <c:ptCount val="2"/>
                <c:pt idx="0">
                  <c:v>105年</c:v>
                </c:pt>
                <c:pt idx="1">
                  <c:v>104年</c:v>
                </c:pt>
              </c:strCache>
            </c:strRef>
          </c:cat>
          <c:val>
            <c:numRef>
              <c:f>工作表1!$E$2:$E$3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F9-4526-9840-CA69C90581D0}"/>
            </c:ext>
          </c:extLst>
        </c:ser>
        <c:ser>
          <c:idx val="5"/>
          <c:order val="5"/>
          <c:tx>
            <c:strRef>
              <c:f>工作表1!$G$1</c:f>
              <c:strCache>
                <c:ptCount val="1"/>
                <c:pt idx="0">
                  <c:v>追求關係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工作表1!$A$2:$A$3</c:f>
              <c:strCache>
                <c:ptCount val="2"/>
                <c:pt idx="0">
                  <c:v>105年</c:v>
                </c:pt>
                <c:pt idx="1">
                  <c:v>104年</c:v>
                </c:pt>
              </c:strCache>
            </c:strRef>
          </c:cat>
          <c:val>
            <c:numRef>
              <c:f>工作表1!$G$2:$G$3</c:f>
              <c:numCache>
                <c:formatCode>General</c:formatCode>
                <c:ptCount val="2"/>
                <c:pt idx="0">
                  <c:v>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F9-4526-9840-CA69C9058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8141504"/>
        <c:axId val="658141896"/>
        <c:axId val="0"/>
      </c:bar3DChart>
      <c:catAx>
        <c:axId val="65814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pPr>
            <a:endParaRPr lang="zh-TW"/>
          </a:p>
        </c:txPr>
        <c:crossAx val="658141896"/>
        <c:crosses val="autoZero"/>
        <c:auto val="1"/>
        <c:lblAlgn val="ctr"/>
        <c:lblOffset val="100"/>
        <c:noMultiLvlLbl val="0"/>
      </c:catAx>
      <c:valAx>
        <c:axId val="658141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65814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320038416693853"/>
          <c:y val="0.71294873420612415"/>
          <c:w val="0.85679961583306152"/>
          <c:h val="0.25459869812819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BCBCB"/>
            </a:solidFill>
          </c:spPr>
          <c:dPt>
            <c:idx val="0"/>
            <c:bubble3D val="0"/>
            <c:spPr>
              <a:solidFill>
                <a:srgbClr val="920240"/>
              </a:solidFill>
            </c:spPr>
            <c:extLst>
              <c:ext xmlns:c16="http://schemas.microsoft.com/office/drawing/2014/chart" uri="{C3380CC4-5D6E-409C-BE32-E72D297353CC}">
                <c16:uniqueId val="{00000001-FBE9-4111-8249-1EAE5499192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FBE9-4111-8249-1EAE5499192B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1076199</c:v>
                </c:pt>
                <c:pt idx="1">
                  <c:v>1071564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E9-4111-8249-1EAE54991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dPt>
            <c:idx val="0"/>
            <c:bubble3D val="0"/>
            <c:spPr>
              <a:solidFill>
                <a:srgbClr val="9202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9E-41A8-9852-6D2FF8821139}"/>
              </c:ext>
            </c:extLst>
          </c:dPt>
          <c:dPt>
            <c:idx val="1"/>
            <c:bubble3D val="0"/>
            <c:spPr>
              <a:solidFill>
                <a:srgbClr val="CBCB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9E-41A8-9852-6D2FF8821139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2026867</c:v>
                </c:pt>
                <c:pt idx="1">
                  <c:v>1952341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9E-41A8-9852-6D2FF8821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dPt>
            <c:idx val="0"/>
            <c:bubble3D val="0"/>
            <c:spPr>
              <a:solidFill>
                <a:srgbClr val="9202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61-49E5-82DF-F45EBEC76C74}"/>
              </c:ext>
            </c:extLst>
          </c:dPt>
          <c:dPt>
            <c:idx val="1"/>
            <c:bubble3D val="0"/>
            <c:spPr>
              <a:solidFill>
                <a:srgbClr val="CBCB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61-49E5-82DF-F45EBEC76C74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1400927</c:v>
                </c:pt>
                <c:pt idx="1">
                  <c:v>1366312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61-49E5-82DF-F45EBEC76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dPt>
            <c:idx val="0"/>
            <c:bubble3D val="0"/>
            <c:spPr>
              <a:solidFill>
                <a:srgbClr val="9202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01-4290-9467-63C23065AB84}"/>
              </c:ext>
            </c:extLst>
          </c:dPt>
          <c:dPt>
            <c:idx val="1"/>
            <c:bubble3D val="0"/>
            <c:spPr>
              <a:solidFill>
                <a:srgbClr val="CBCB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01-4290-9467-63C23065AB84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1400328</c:v>
                </c:pt>
                <c:pt idx="1">
                  <c:v>1379043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01-4290-9467-63C23065A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08-48A6-B3DE-2DD68C43D073}"/>
              </c:ext>
            </c:extLst>
          </c:dPt>
          <c:dPt>
            <c:idx val="1"/>
            <c:bubble3D val="0"/>
            <c:spPr>
              <a:solidFill>
                <a:srgbClr val="3734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08-48A6-B3DE-2DD68C43D073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942951</c:v>
                </c:pt>
                <c:pt idx="1">
                  <c:v>943082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08-48A6-B3DE-2DD68C43D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38100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52-4D8E-BADC-DF1A1B335B1F}"/>
              </c:ext>
            </c:extLst>
          </c:dPt>
          <c:dPt>
            <c:idx val="1"/>
            <c:bubble3D val="0"/>
            <c:spPr>
              <a:solidFill>
                <a:srgbClr val="9202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52-4D8E-BADC-DF1A1B335B1F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52-4D8E-BADC-DF1A1B335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人口數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38100">
                <a:solidFill>
                  <a:srgbClr val="75033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8F-40E7-BF50-FBA03216788E}"/>
              </c:ext>
            </c:extLst>
          </c:dPt>
          <c:dPt>
            <c:idx val="1"/>
            <c:bubble3D val="0"/>
            <c:spPr>
              <a:solidFill>
                <a:srgbClr val="750334"/>
              </a:solidFill>
              <a:ln w="38100">
                <a:solidFill>
                  <a:srgbClr val="FF000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8F-40E7-BF50-FBA03216788E}"/>
              </c:ext>
            </c:extLst>
          </c:dPt>
          <c:cat>
            <c:strRef>
              <c:f>Sheet1!$A$2:$A$3</c:f>
              <c:strCache>
                <c:ptCount val="2"/>
                <c:pt idx="0">
                  <c:v>女性</c:v>
                </c:pt>
                <c:pt idx="1">
                  <c:v>男性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494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8F-40E7-BF50-FBA032167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pPr>
            <a:r>
              <a:rPr lang="zh-TW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性騷擾案件</a:t>
            </a:r>
            <a:r>
              <a:rPr lang="en-US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被害人、加害人</a:t>
            </a:r>
            <a:r>
              <a:rPr lang="en-US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1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性別比</a:t>
            </a:r>
            <a:endParaRPr lang="zh-TW" altLang="zh-TW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28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defRPr>
          </a:pPr>
          <a:endParaRPr lang="zh-TW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男性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工作表1!$A$2:$A$5</c:f>
              <c:strCache>
                <c:ptCount val="4"/>
                <c:pt idx="0">
                  <c:v>104年加害人</c:v>
                </c:pt>
                <c:pt idx="1">
                  <c:v>105年加害人</c:v>
                </c:pt>
                <c:pt idx="2">
                  <c:v>104年被害人</c:v>
                </c:pt>
                <c:pt idx="3">
                  <c:v>105年被害人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20</c:v>
                </c:pt>
                <c:pt idx="1">
                  <c:v>42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6-4BFC-84F6-B04B65B11EC6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女性</c:v>
                </c:pt>
              </c:strCache>
            </c:strRef>
          </c:tx>
          <c:spPr>
            <a:solidFill>
              <a:srgbClr val="92024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工作表1!$A$2:$A$5</c:f>
              <c:strCache>
                <c:ptCount val="4"/>
                <c:pt idx="0">
                  <c:v>104年加害人</c:v>
                </c:pt>
                <c:pt idx="1">
                  <c:v>105年加害人</c:v>
                </c:pt>
                <c:pt idx="2">
                  <c:v>104年被害人</c:v>
                </c:pt>
                <c:pt idx="3">
                  <c:v>105年被害人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27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F6-4BFC-84F6-B04B65B11EC6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工作表1!$A$2:$A$5</c:f>
              <c:strCache>
                <c:ptCount val="4"/>
                <c:pt idx="0">
                  <c:v>104年加害人</c:v>
                </c:pt>
                <c:pt idx="1">
                  <c:v>105年加害人</c:v>
                </c:pt>
                <c:pt idx="2">
                  <c:v>104年被害人</c:v>
                </c:pt>
                <c:pt idx="3">
                  <c:v>105年被害人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F6-4BFC-84F6-B04B65B11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8142680"/>
        <c:axId val="658143072"/>
        <c:axId val="0"/>
      </c:bar3DChart>
      <c:catAx>
        <c:axId val="658142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pPr>
            <a:endParaRPr lang="zh-TW"/>
          </a:p>
        </c:txPr>
        <c:crossAx val="658143072"/>
        <c:crosses val="autoZero"/>
        <c:auto val="1"/>
        <c:lblAlgn val="ctr"/>
        <c:lblOffset val="100"/>
        <c:noMultiLvlLbl val="0"/>
      </c:catAx>
      <c:valAx>
        <c:axId val="658143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65814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1C0A0-08D1-4DA3-993B-9406B9E683B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1BE563F-C65A-4299-A373-CAEA041B6FF3}">
      <dgm:prSet phldrT="[文字]"/>
      <dgm:spPr/>
      <dgm:t>
        <a:bodyPr/>
        <a:lstStyle/>
        <a:p>
          <a:r>
            <a:rPr lang="zh-TW" altLang="en-US" dirty="0"/>
            <a:t>來賓致詞</a:t>
          </a:r>
        </a:p>
      </dgm:t>
    </dgm:pt>
    <dgm:pt modelId="{88977648-A17D-4048-97AA-433C39ACDCD8}" type="parTrans" cxnId="{56E328D7-6742-4F1C-8A59-66023C1C6A07}">
      <dgm:prSet/>
      <dgm:spPr/>
      <dgm:t>
        <a:bodyPr/>
        <a:lstStyle/>
        <a:p>
          <a:endParaRPr lang="zh-TW" altLang="en-US"/>
        </a:p>
      </dgm:t>
    </dgm:pt>
    <dgm:pt modelId="{A5C88881-16E1-4E52-847D-99934E0ACCFD}" type="sibTrans" cxnId="{56E328D7-6742-4F1C-8A59-66023C1C6A07}">
      <dgm:prSet/>
      <dgm:spPr/>
      <dgm:t>
        <a:bodyPr/>
        <a:lstStyle/>
        <a:p>
          <a:endParaRPr lang="zh-TW" altLang="en-US"/>
        </a:p>
      </dgm:t>
    </dgm:pt>
    <dgm:pt modelId="{71699ABA-6984-4E28-ABBF-A38629663353}">
      <dgm:prSet phldrT="[文字]"/>
      <dgm:spPr/>
      <dgm:t>
        <a:bodyPr/>
        <a:lstStyle/>
        <a:p>
          <a:r>
            <a:rPr lang="zh-TW" altLang="en-US" dirty="0"/>
            <a:t>成果報告</a:t>
          </a:r>
          <a:r>
            <a:rPr lang="en-US" altLang="zh-TW" dirty="0"/>
            <a:t>(</a:t>
          </a:r>
          <a:r>
            <a:rPr lang="zh-TW" altLang="en-US" dirty="0"/>
            <a:t>簡報</a:t>
          </a:r>
          <a:r>
            <a:rPr lang="en-US" altLang="zh-TW" dirty="0"/>
            <a:t>)</a:t>
          </a:r>
          <a:endParaRPr lang="zh-TW" altLang="en-US" dirty="0"/>
        </a:p>
      </dgm:t>
    </dgm:pt>
    <dgm:pt modelId="{E48E7F00-AD82-4EBE-8092-9C42359AD40D}" type="parTrans" cxnId="{B0DC88E9-7D4B-436A-845E-D83D4EEB37D2}">
      <dgm:prSet/>
      <dgm:spPr/>
      <dgm:t>
        <a:bodyPr/>
        <a:lstStyle/>
        <a:p>
          <a:endParaRPr lang="zh-TW" altLang="en-US"/>
        </a:p>
      </dgm:t>
    </dgm:pt>
    <dgm:pt modelId="{8FBD8D63-3180-491A-8B99-5F9DADF40E73}" type="sibTrans" cxnId="{B0DC88E9-7D4B-436A-845E-D83D4EEB37D2}">
      <dgm:prSet/>
      <dgm:spPr/>
      <dgm:t>
        <a:bodyPr/>
        <a:lstStyle/>
        <a:p>
          <a:endParaRPr lang="zh-TW" altLang="en-US"/>
        </a:p>
      </dgm:t>
    </dgm:pt>
    <dgm:pt modelId="{2499129F-7748-48EB-A808-6B448A654C45}">
      <dgm:prSet phldrT="[文字]"/>
      <dgm:spPr/>
      <dgm:t>
        <a:bodyPr/>
        <a:lstStyle/>
        <a:p>
          <a:r>
            <a:rPr lang="zh-TW" altLang="en-US" dirty="0"/>
            <a:t>提案討論</a:t>
          </a:r>
        </a:p>
      </dgm:t>
    </dgm:pt>
    <dgm:pt modelId="{613AA261-B45F-4494-8425-DA4C3885EF85}" type="parTrans" cxnId="{79BF856F-4EDA-4F3D-AC87-002780ABC92B}">
      <dgm:prSet/>
      <dgm:spPr/>
      <dgm:t>
        <a:bodyPr/>
        <a:lstStyle/>
        <a:p>
          <a:endParaRPr lang="zh-TW" altLang="en-US"/>
        </a:p>
      </dgm:t>
    </dgm:pt>
    <dgm:pt modelId="{350793C1-0C3E-4FFE-921B-1BB0BC6BB6AF}" type="sibTrans" cxnId="{79BF856F-4EDA-4F3D-AC87-002780ABC92B}">
      <dgm:prSet/>
      <dgm:spPr/>
      <dgm:t>
        <a:bodyPr/>
        <a:lstStyle/>
        <a:p>
          <a:endParaRPr lang="zh-TW" altLang="en-US"/>
        </a:p>
      </dgm:t>
    </dgm:pt>
    <dgm:pt modelId="{B6EF3CBB-5E1F-489A-B1B4-CB5DB008CA4D}">
      <dgm:prSet phldrT="[文字]"/>
      <dgm:spPr/>
      <dgm:t>
        <a:bodyPr/>
        <a:lstStyle/>
        <a:p>
          <a:r>
            <a:rPr lang="zh-TW" altLang="en-US" dirty="0"/>
            <a:t>專家建議及綜合座談</a:t>
          </a:r>
        </a:p>
      </dgm:t>
    </dgm:pt>
    <dgm:pt modelId="{DB1D2567-719F-40D3-A5B7-2FE5A1B25EB5}" type="parTrans" cxnId="{20CB8B6C-1CD8-4246-AF86-80488A845904}">
      <dgm:prSet/>
      <dgm:spPr/>
      <dgm:t>
        <a:bodyPr/>
        <a:lstStyle/>
        <a:p>
          <a:endParaRPr lang="zh-TW" altLang="en-US"/>
        </a:p>
      </dgm:t>
    </dgm:pt>
    <dgm:pt modelId="{EE327CF9-872C-4149-987C-FC2EDF0817EA}" type="sibTrans" cxnId="{20CB8B6C-1CD8-4246-AF86-80488A845904}">
      <dgm:prSet/>
      <dgm:spPr/>
      <dgm:t>
        <a:bodyPr/>
        <a:lstStyle/>
        <a:p>
          <a:endParaRPr lang="zh-TW" altLang="en-US"/>
        </a:p>
      </dgm:t>
    </dgm:pt>
    <dgm:pt modelId="{FB3BEAC8-FDE9-4B5C-9F6A-80E24DC846B9}" type="pres">
      <dgm:prSet presAssocID="{7601C0A0-08D1-4DA3-993B-9406B9E683BE}" presName="linear" presStyleCnt="0">
        <dgm:presLayoutVars>
          <dgm:dir/>
          <dgm:animLvl val="lvl"/>
          <dgm:resizeHandles val="exact"/>
        </dgm:presLayoutVars>
      </dgm:prSet>
      <dgm:spPr/>
    </dgm:pt>
    <dgm:pt modelId="{3473A01E-B88D-4FB5-8730-BA12B41DBCC6}" type="pres">
      <dgm:prSet presAssocID="{21BE563F-C65A-4299-A373-CAEA041B6FF3}" presName="parentLin" presStyleCnt="0"/>
      <dgm:spPr/>
    </dgm:pt>
    <dgm:pt modelId="{FDB9E1D8-815F-4564-B354-BFC68C6C8A8F}" type="pres">
      <dgm:prSet presAssocID="{21BE563F-C65A-4299-A373-CAEA041B6FF3}" presName="parentLeftMargin" presStyleLbl="node1" presStyleIdx="0" presStyleCnt="4"/>
      <dgm:spPr/>
    </dgm:pt>
    <dgm:pt modelId="{3AD2F2AA-2A69-42F7-A108-46A379D21C33}" type="pres">
      <dgm:prSet presAssocID="{21BE563F-C65A-4299-A373-CAEA041B6F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EAC5CB-002C-44DA-A2DE-7ADA1B60302E}" type="pres">
      <dgm:prSet presAssocID="{21BE563F-C65A-4299-A373-CAEA041B6FF3}" presName="negativeSpace" presStyleCnt="0"/>
      <dgm:spPr/>
    </dgm:pt>
    <dgm:pt modelId="{FB88D479-F3E4-416C-A4C3-7C18515C90CE}" type="pres">
      <dgm:prSet presAssocID="{21BE563F-C65A-4299-A373-CAEA041B6FF3}" presName="childText" presStyleLbl="conFgAcc1" presStyleIdx="0" presStyleCnt="4">
        <dgm:presLayoutVars>
          <dgm:bulletEnabled val="1"/>
        </dgm:presLayoutVars>
      </dgm:prSet>
      <dgm:spPr/>
    </dgm:pt>
    <dgm:pt modelId="{DC6951B7-95FD-4127-B94F-02A8A82B6BB2}" type="pres">
      <dgm:prSet presAssocID="{A5C88881-16E1-4E52-847D-99934E0ACCFD}" presName="spaceBetweenRectangles" presStyleCnt="0"/>
      <dgm:spPr/>
    </dgm:pt>
    <dgm:pt modelId="{415B24C8-4432-4B4F-ADDA-6402E93A08F4}" type="pres">
      <dgm:prSet presAssocID="{71699ABA-6984-4E28-ABBF-A38629663353}" presName="parentLin" presStyleCnt="0"/>
      <dgm:spPr/>
    </dgm:pt>
    <dgm:pt modelId="{80FF6F06-52A9-49CB-879A-731A096BB649}" type="pres">
      <dgm:prSet presAssocID="{71699ABA-6984-4E28-ABBF-A38629663353}" presName="parentLeftMargin" presStyleLbl="node1" presStyleIdx="0" presStyleCnt="4"/>
      <dgm:spPr/>
    </dgm:pt>
    <dgm:pt modelId="{71EC7246-ED9F-4359-9047-6EF5BF78BE65}" type="pres">
      <dgm:prSet presAssocID="{71699ABA-6984-4E28-ABBF-A3862966335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A81F93A-3ED6-4C57-BEEF-F07533F462DD}" type="pres">
      <dgm:prSet presAssocID="{71699ABA-6984-4E28-ABBF-A38629663353}" presName="negativeSpace" presStyleCnt="0"/>
      <dgm:spPr/>
    </dgm:pt>
    <dgm:pt modelId="{8FF2FF68-B5B8-424B-A427-0250096D1BF0}" type="pres">
      <dgm:prSet presAssocID="{71699ABA-6984-4E28-ABBF-A38629663353}" presName="childText" presStyleLbl="conFgAcc1" presStyleIdx="1" presStyleCnt="4">
        <dgm:presLayoutVars>
          <dgm:bulletEnabled val="1"/>
        </dgm:presLayoutVars>
      </dgm:prSet>
      <dgm:spPr/>
    </dgm:pt>
    <dgm:pt modelId="{5D141F7F-8169-4E29-BC66-C1C100587058}" type="pres">
      <dgm:prSet presAssocID="{8FBD8D63-3180-491A-8B99-5F9DADF40E73}" presName="spaceBetweenRectangles" presStyleCnt="0"/>
      <dgm:spPr/>
    </dgm:pt>
    <dgm:pt modelId="{C9C055E2-9FF3-422B-AA7C-BDD99A2F7678}" type="pres">
      <dgm:prSet presAssocID="{2499129F-7748-48EB-A808-6B448A654C45}" presName="parentLin" presStyleCnt="0"/>
      <dgm:spPr/>
    </dgm:pt>
    <dgm:pt modelId="{F4597605-04B0-4DC1-B98D-BDFB6B9FC1AA}" type="pres">
      <dgm:prSet presAssocID="{2499129F-7748-48EB-A808-6B448A654C45}" presName="parentLeftMargin" presStyleLbl="node1" presStyleIdx="1" presStyleCnt="4"/>
      <dgm:spPr/>
    </dgm:pt>
    <dgm:pt modelId="{FC48FF9B-74E5-44FC-8048-2C719D845733}" type="pres">
      <dgm:prSet presAssocID="{2499129F-7748-48EB-A808-6B448A654C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F67BF7-1249-4BFA-B208-137BF27456AE}" type="pres">
      <dgm:prSet presAssocID="{2499129F-7748-48EB-A808-6B448A654C45}" presName="negativeSpace" presStyleCnt="0"/>
      <dgm:spPr/>
    </dgm:pt>
    <dgm:pt modelId="{96298FB1-0A35-4B15-856A-3FCBE4C0650C}" type="pres">
      <dgm:prSet presAssocID="{2499129F-7748-48EB-A808-6B448A654C45}" presName="childText" presStyleLbl="conFgAcc1" presStyleIdx="2" presStyleCnt="4">
        <dgm:presLayoutVars>
          <dgm:bulletEnabled val="1"/>
        </dgm:presLayoutVars>
      </dgm:prSet>
      <dgm:spPr/>
    </dgm:pt>
    <dgm:pt modelId="{95EB0D58-579B-4545-A626-9276C9B5F28B}" type="pres">
      <dgm:prSet presAssocID="{350793C1-0C3E-4FFE-921B-1BB0BC6BB6AF}" presName="spaceBetweenRectangles" presStyleCnt="0"/>
      <dgm:spPr/>
    </dgm:pt>
    <dgm:pt modelId="{D9FE81A4-480A-4225-BB31-E0E83D391DFE}" type="pres">
      <dgm:prSet presAssocID="{B6EF3CBB-5E1F-489A-B1B4-CB5DB008CA4D}" presName="parentLin" presStyleCnt="0"/>
      <dgm:spPr/>
    </dgm:pt>
    <dgm:pt modelId="{3B59D36A-6E99-488E-ABB4-2F2416089629}" type="pres">
      <dgm:prSet presAssocID="{B6EF3CBB-5E1F-489A-B1B4-CB5DB008CA4D}" presName="parentLeftMargin" presStyleLbl="node1" presStyleIdx="2" presStyleCnt="4"/>
      <dgm:spPr/>
    </dgm:pt>
    <dgm:pt modelId="{398CC54A-9BFF-4A97-BB15-9A8C0B0DB056}" type="pres">
      <dgm:prSet presAssocID="{B6EF3CBB-5E1F-489A-B1B4-CB5DB008CA4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9DEAB17-0E8A-45E9-852D-54624A706B2F}" type="pres">
      <dgm:prSet presAssocID="{B6EF3CBB-5E1F-489A-B1B4-CB5DB008CA4D}" presName="negativeSpace" presStyleCnt="0"/>
      <dgm:spPr/>
    </dgm:pt>
    <dgm:pt modelId="{B676B103-5788-43B1-AAA0-7070A6A9C588}" type="pres">
      <dgm:prSet presAssocID="{B6EF3CBB-5E1F-489A-B1B4-CB5DB008CA4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CB9BA21-0FBD-437D-A2BD-C9C3C6667E96}" type="presOf" srcId="{2499129F-7748-48EB-A808-6B448A654C45}" destId="{F4597605-04B0-4DC1-B98D-BDFB6B9FC1AA}" srcOrd="0" destOrd="0" presId="urn:microsoft.com/office/officeart/2005/8/layout/list1"/>
    <dgm:cxn modelId="{7D8A5934-627F-41F4-9121-CBF2C071CE5D}" type="presOf" srcId="{71699ABA-6984-4E28-ABBF-A38629663353}" destId="{80FF6F06-52A9-49CB-879A-731A096BB649}" srcOrd="0" destOrd="0" presId="urn:microsoft.com/office/officeart/2005/8/layout/list1"/>
    <dgm:cxn modelId="{77B9AA3D-E43F-4D71-A85C-D2007544E8CD}" type="presOf" srcId="{B6EF3CBB-5E1F-489A-B1B4-CB5DB008CA4D}" destId="{3B59D36A-6E99-488E-ABB4-2F2416089629}" srcOrd="0" destOrd="0" presId="urn:microsoft.com/office/officeart/2005/8/layout/list1"/>
    <dgm:cxn modelId="{20CB8B6C-1CD8-4246-AF86-80488A845904}" srcId="{7601C0A0-08D1-4DA3-993B-9406B9E683BE}" destId="{B6EF3CBB-5E1F-489A-B1B4-CB5DB008CA4D}" srcOrd="3" destOrd="0" parTransId="{DB1D2567-719F-40D3-A5B7-2FE5A1B25EB5}" sibTransId="{EE327CF9-872C-4149-987C-FC2EDF0817EA}"/>
    <dgm:cxn modelId="{79BF856F-4EDA-4F3D-AC87-002780ABC92B}" srcId="{7601C0A0-08D1-4DA3-993B-9406B9E683BE}" destId="{2499129F-7748-48EB-A808-6B448A654C45}" srcOrd="2" destOrd="0" parTransId="{613AA261-B45F-4494-8425-DA4C3885EF85}" sibTransId="{350793C1-0C3E-4FFE-921B-1BB0BC6BB6AF}"/>
    <dgm:cxn modelId="{7A707254-8A10-433A-8EA6-9348E28486BA}" type="presOf" srcId="{7601C0A0-08D1-4DA3-993B-9406B9E683BE}" destId="{FB3BEAC8-FDE9-4B5C-9F6A-80E24DC846B9}" srcOrd="0" destOrd="0" presId="urn:microsoft.com/office/officeart/2005/8/layout/list1"/>
    <dgm:cxn modelId="{4571D475-68BC-4573-B781-EA28DC6B7383}" type="presOf" srcId="{B6EF3CBB-5E1F-489A-B1B4-CB5DB008CA4D}" destId="{398CC54A-9BFF-4A97-BB15-9A8C0B0DB056}" srcOrd="1" destOrd="0" presId="urn:microsoft.com/office/officeart/2005/8/layout/list1"/>
    <dgm:cxn modelId="{30BC33CB-A408-44A6-B0AE-6FA6B46C4CDA}" type="presOf" srcId="{21BE563F-C65A-4299-A373-CAEA041B6FF3}" destId="{FDB9E1D8-815F-4564-B354-BFC68C6C8A8F}" srcOrd="0" destOrd="0" presId="urn:microsoft.com/office/officeart/2005/8/layout/list1"/>
    <dgm:cxn modelId="{0F73B1CE-4918-4333-8855-FCB07F53C613}" type="presOf" srcId="{71699ABA-6984-4E28-ABBF-A38629663353}" destId="{71EC7246-ED9F-4359-9047-6EF5BF78BE65}" srcOrd="1" destOrd="0" presId="urn:microsoft.com/office/officeart/2005/8/layout/list1"/>
    <dgm:cxn modelId="{03E6F8D0-25E7-41EC-AC56-2E2B03B208DB}" type="presOf" srcId="{2499129F-7748-48EB-A808-6B448A654C45}" destId="{FC48FF9B-74E5-44FC-8048-2C719D845733}" srcOrd="1" destOrd="0" presId="urn:microsoft.com/office/officeart/2005/8/layout/list1"/>
    <dgm:cxn modelId="{56E328D7-6742-4F1C-8A59-66023C1C6A07}" srcId="{7601C0A0-08D1-4DA3-993B-9406B9E683BE}" destId="{21BE563F-C65A-4299-A373-CAEA041B6FF3}" srcOrd="0" destOrd="0" parTransId="{88977648-A17D-4048-97AA-433C39ACDCD8}" sibTransId="{A5C88881-16E1-4E52-847D-99934E0ACCFD}"/>
    <dgm:cxn modelId="{B0DC88E9-7D4B-436A-845E-D83D4EEB37D2}" srcId="{7601C0A0-08D1-4DA3-993B-9406B9E683BE}" destId="{71699ABA-6984-4E28-ABBF-A38629663353}" srcOrd="1" destOrd="0" parTransId="{E48E7F00-AD82-4EBE-8092-9C42359AD40D}" sibTransId="{8FBD8D63-3180-491A-8B99-5F9DADF40E73}"/>
    <dgm:cxn modelId="{6E3C39EE-1691-4EB2-B6D0-5915E543BF94}" type="presOf" srcId="{21BE563F-C65A-4299-A373-CAEA041B6FF3}" destId="{3AD2F2AA-2A69-42F7-A108-46A379D21C33}" srcOrd="1" destOrd="0" presId="urn:microsoft.com/office/officeart/2005/8/layout/list1"/>
    <dgm:cxn modelId="{E17F8F71-7821-495F-9B88-622D798BC266}" type="presParOf" srcId="{FB3BEAC8-FDE9-4B5C-9F6A-80E24DC846B9}" destId="{3473A01E-B88D-4FB5-8730-BA12B41DBCC6}" srcOrd="0" destOrd="0" presId="urn:microsoft.com/office/officeart/2005/8/layout/list1"/>
    <dgm:cxn modelId="{5CB34F53-CB31-438E-B90F-6856C34EB4C4}" type="presParOf" srcId="{3473A01E-B88D-4FB5-8730-BA12B41DBCC6}" destId="{FDB9E1D8-815F-4564-B354-BFC68C6C8A8F}" srcOrd="0" destOrd="0" presId="urn:microsoft.com/office/officeart/2005/8/layout/list1"/>
    <dgm:cxn modelId="{502729C0-578D-4DB8-A8D5-0D072861440A}" type="presParOf" srcId="{3473A01E-B88D-4FB5-8730-BA12B41DBCC6}" destId="{3AD2F2AA-2A69-42F7-A108-46A379D21C33}" srcOrd="1" destOrd="0" presId="urn:microsoft.com/office/officeart/2005/8/layout/list1"/>
    <dgm:cxn modelId="{4C7A8939-492E-40A3-94A8-C05F17592EB5}" type="presParOf" srcId="{FB3BEAC8-FDE9-4B5C-9F6A-80E24DC846B9}" destId="{D3EAC5CB-002C-44DA-A2DE-7ADA1B60302E}" srcOrd="1" destOrd="0" presId="urn:microsoft.com/office/officeart/2005/8/layout/list1"/>
    <dgm:cxn modelId="{CB8E1729-9A23-4496-85E3-036E5136705E}" type="presParOf" srcId="{FB3BEAC8-FDE9-4B5C-9F6A-80E24DC846B9}" destId="{FB88D479-F3E4-416C-A4C3-7C18515C90CE}" srcOrd="2" destOrd="0" presId="urn:microsoft.com/office/officeart/2005/8/layout/list1"/>
    <dgm:cxn modelId="{9734EA34-7440-4F5F-A8B5-0341737945FC}" type="presParOf" srcId="{FB3BEAC8-FDE9-4B5C-9F6A-80E24DC846B9}" destId="{DC6951B7-95FD-4127-B94F-02A8A82B6BB2}" srcOrd="3" destOrd="0" presId="urn:microsoft.com/office/officeart/2005/8/layout/list1"/>
    <dgm:cxn modelId="{0C5414F4-6378-4B44-AE96-ACCF4E123294}" type="presParOf" srcId="{FB3BEAC8-FDE9-4B5C-9F6A-80E24DC846B9}" destId="{415B24C8-4432-4B4F-ADDA-6402E93A08F4}" srcOrd="4" destOrd="0" presId="urn:microsoft.com/office/officeart/2005/8/layout/list1"/>
    <dgm:cxn modelId="{40B80937-E1D3-4E77-8496-585310E15E0B}" type="presParOf" srcId="{415B24C8-4432-4B4F-ADDA-6402E93A08F4}" destId="{80FF6F06-52A9-49CB-879A-731A096BB649}" srcOrd="0" destOrd="0" presId="urn:microsoft.com/office/officeart/2005/8/layout/list1"/>
    <dgm:cxn modelId="{483EF6F6-3E95-4253-A06C-9A8FD8E00A63}" type="presParOf" srcId="{415B24C8-4432-4B4F-ADDA-6402E93A08F4}" destId="{71EC7246-ED9F-4359-9047-6EF5BF78BE65}" srcOrd="1" destOrd="0" presId="urn:microsoft.com/office/officeart/2005/8/layout/list1"/>
    <dgm:cxn modelId="{45B4DF92-C0A2-4CF8-AEB6-C54A00C8B899}" type="presParOf" srcId="{FB3BEAC8-FDE9-4B5C-9F6A-80E24DC846B9}" destId="{4A81F93A-3ED6-4C57-BEEF-F07533F462DD}" srcOrd="5" destOrd="0" presId="urn:microsoft.com/office/officeart/2005/8/layout/list1"/>
    <dgm:cxn modelId="{0076F699-354D-4174-861F-586D76516F30}" type="presParOf" srcId="{FB3BEAC8-FDE9-4B5C-9F6A-80E24DC846B9}" destId="{8FF2FF68-B5B8-424B-A427-0250096D1BF0}" srcOrd="6" destOrd="0" presId="urn:microsoft.com/office/officeart/2005/8/layout/list1"/>
    <dgm:cxn modelId="{57B20AF9-27CA-489F-BF4C-5C68FEEB9E98}" type="presParOf" srcId="{FB3BEAC8-FDE9-4B5C-9F6A-80E24DC846B9}" destId="{5D141F7F-8169-4E29-BC66-C1C100587058}" srcOrd="7" destOrd="0" presId="urn:microsoft.com/office/officeart/2005/8/layout/list1"/>
    <dgm:cxn modelId="{00090975-56C2-458A-9FFF-475F1D4AD5F5}" type="presParOf" srcId="{FB3BEAC8-FDE9-4B5C-9F6A-80E24DC846B9}" destId="{C9C055E2-9FF3-422B-AA7C-BDD99A2F7678}" srcOrd="8" destOrd="0" presId="urn:microsoft.com/office/officeart/2005/8/layout/list1"/>
    <dgm:cxn modelId="{0767424D-F3D2-453D-AD4E-911A9039BCCA}" type="presParOf" srcId="{C9C055E2-9FF3-422B-AA7C-BDD99A2F7678}" destId="{F4597605-04B0-4DC1-B98D-BDFB6B9FC1AA}" srcOrd="0" destOrd="0" presId="urn:microsoft.com/office/officeart/2005/8/layout/list1"/>
    <dgm:cxn modelId="{2CE3E830-BD4D-42FF-938D-AF7B570EB5A8}" type="presParOf" srcId="{C9C055E2-9FF3-422B-AA7C-BDD99A2F7678}" destId="{FC48FF9B-74E5-44FC-8048-2C719D845733}" srcOrd="1" destOrd="0" presId="urn:microsoft.com/office/officeart/2005/8/layout/list1"/>
    <dgm:cxn modelId="{ED1C2961-1F1F-40EA-A972-F85DE7A0E7EE}" type="presParOf" srcId="{FB3BEAC8-FDE9-4B5C-9F6A-80E24DC846B9}" destId="{ACF67BF7-1249-4BFA-B208-137BF27456AE}" srcOrd="9" destOrd="0" presId="urn:microsoft.com/office/officeart/2005/8/layout/list1"/>
    <dgm:cxn modelId="{3737A335-AAA2-4C0E-99ED-37878ADE8E8C}" type="presParOf" srcId="{FB3BEAC8-FDE9-4B5C-9F6A-80E24DC846B9}" destId="{96298FB1-0A35-4B15-856A-3FCBE4C0650C}" srcOrd="10" destOrd="0" presId="urn:microsoft.com/office/officeart/2005/8/layout/list1"/>
    <dgm:cxn modelId="{C62C34D8-54AB-4BA3-BDD6-FC156A85CFE2}" type="presParOf" srcId="{FB3BEAC8-FDE9-4B5C-9F6A-80E24DC846B9}" destId="{95EB0D58-579B-4545-A626-9276C9B5F28B}" srcOrd="11" destOrd="0" presId="urn:microsoft.com/office/officeart/2005/8/layout/list1"/>
    <dgm:cxn modelId="{0CCEE9E5-712A-4565-8090-CCB5693D1898}" type="presParOf" srcId="{FB3BEAC8-FDE9-4B5C-9F6A-80E24DC846B9}" destId="{D9FE81A4-480A-4225-BB31-E0E83D391DFE}" srcOrd="12" destOrd="0" presId="urn:microsoft.com/office/officeart/2005/8/layout/list1"/>
    <dgm:cxn modelId="{10DB279B-C740-4A01-8219-1B96BFF2EE8C}" type="presParOf" srcId="{D9FE81A4-480A-4225-BB31-E0E83D391DFE}" destId="{3B59D36A-6E99-488E-ABB4-2F2416089629}" srcOrd="0" destOrd="0" presId="urn:microsoft.com/office/officeart/2005/8/layout/list1"/>
    <dgm:cxn modelId="{9E101070-8BB9-42CD-8BDB-5026BD778D1E}" type="presParOf" srcId="{D9FE81A4-480A-4225-BB31-E0E83D391DFE}" destId="{398CC54A-9BFF-4A97-BB15-9A8C0B0DB056}" srcOrd="1" destOrd="0" presId="urn:microsoft.com/office/officeart/2005/8/layout/list1"/>
    <dgm:cxn modelId="{2E2F3D79-F28B-4F9D-8352-80DE450AA7FB}" type="presParOf" srcId="{FB3BEAC8-FDE9-4B5C-9F6A-80E24DC846B9}" destId="{A9DEAB17-0E8A-45E9-852D-54624A706B2F}" srcOrd="13" destOrd="0" presId="urn:microsoft.com/office/officeart/2005/8/layout/list1"/>
    <dgm:cxn modelId="{32003136-3E90-477A-B461-CED38E513EC4}" type="presParOf" srcId="{FB3BEAC8-FDE9-4B5C-9F6A-80E24DC846B9}" destId="{B676B103-5788-43B1-AAA0-7070A6A9C5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6992B6-8627-4D66-A275-452A05677E89}" type="doc">
      <dgm:prSet loTypeId="urn:microsoft.com/office/officeart/2005/8/layout/radial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F1FB204-236F-46D2-903D-38D354F831D8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 dirty="0"/>
            <a:t>婦女</a:t>
          </a:r>
          <a:endParaRPr lang="en-US" altLang="zh-TW" dirty="0"/>
        </a:p>
        <a:p>
          <a:pPr>
            <a:spcAft>
              <a:spcPts val="0"/>
            </a:spcAft>
          </a:pPr>
          <a:r>
            <a:rPr lang="zh-TW" altLang="en-US" dirty="0"/>
            <a:t>團體</a:t>
          </a:r>
        </a:p>
      </dgm:t>
    </dgm:pt>
    <dgm:pt modelId="{90697F27-F240-44E8-9B1E-2880C2DFE44C}" type="parTrans" cxnId="{0FB84D7B-9281-4830-8138-EEC93AD8D71A}">
      <dgm:prSet/>
      <dgm:spPr/>
      <dgm:t>
        <a:bodyPr/>
        <a:lstStyle/>
        <a:p>
          <a:endParaRPr lang="zh-TW" altLang="en-US"/>
        </a:p>
      </dgm:t>
    </dgm:pt>
    <dgm:pt modelId="{6E7BA5FA-3A6D-4918-9BFC-7741D310A439}" type="sibTrans" cxnId="{0FB84D7B-9281-4830-8138-EEC93AD8D71A}">
      <dgm:prSet/>
      <dgm:spPr/>
      <dgm:t>
        <a:bodyPr/>
        <a:lstStyle/>
        <a:p>
          <a:endParaRPr lang="zh-TW" altLang="en-US"/>
        </a:p>
      </dgm:t>
    </dgm:pt>
    <dgm:pt modelId="{6357C64A-1457-4D42-9E57-201999464502}">
      <dgm:prSet phldrT="[文字]"/>
      <dgm:spPr/>
      <dgm:t>
        <a:bodyPr/>
        <a:lstStyle/>
        <a:p>
          <a:r>
            <a:rPr lang="zh-TW" altLang="en-US" dirty="0"/>
            <a:t>強化服務內涵</a:t>
          </a:r>
        </a:p>
      </dgm:t>
    </dgm:pt>
    <dgm:pt modelId="{EFFD377F-3337-4BD7-A0A0-27D69E850B04}" type="parTrans" cxnId="{39C66A2A-4C2F-4737-A209-4C96CA82DC05}">
      <dgm:prSet/>
      <dgm:spPr/>
      <dgm:t>
        <a:bodyPr/>
        <a:lstStyle/>
        <a:p>
          <a:endParaRPr lang="zh-TW" altLang="en-US"/>
        </a:p>
      </dgm:t>
    </dgm:pt>
    <dgm:pt modelId="{3625E3F6-F10D-42B6-8B70-D03FAAE95349}" type="sibTrans" cxnId="{39C66A2A-4C2F-4737-A209-4C96CA82DC05}">
      <dgm:prSet/>
      <dgm:spPr/>
      <dgm:t>
        <a:bodyPr/>
        <a:lstStyle/>
        <a:p>
          <a:endParaRPr lang="zh-TW" altLang="en-US"/>
        </a:p>
      </dgm:t>
    </dgm:pt>
    <dgm:pt modelId="{67B1FA1B-2AE2-4758-BBE2-8767F43961A1}">
      <dgm:prSet phldrT="[文字]"/>
      <dgm:spPr/>
      <dgm:t>
        <a:bodyPr/>
        <a:lstStyle/>
        <a:p>
          <a:r>
            <a:rPr lang="zh-TW" altLang="en-US" dirty="0"/>
            <a:t>領導能力培訓</a:t>
          </a:r>
        </a:p>
      </dgm:t>
    </dgm:pt>
    <dgm:pt modelId="{5F3F4B16-D212-4519-8BB5-162644DACA59}" type="parTrans" cxnId="{217CC128-DC3A-413C-B959-3EBBE75F3353}">
      <dgm:prSet/>
      <dgm:spPr/>
      <dgm:t>
        <a:bodyPr/>
        <a:lstStyle/>
        <a:p>
          <a:endParaRPr lang="zh-TW" altLang="en-US"/>
        </a:p>
      </dgm:t>
    </dgm:pt>
    <dgm:pt modelId="{2827A05C-FCEE-46AB-8248-7C5862B30EFF}" type="sibTrans" cxnId="{217CC128-DC3A-413C-B959-3EBBE75F3353}">
      <dgm:prSet/>
      <dgm:spPr/>
      <dgm:t>
        <a:bodyPr/>
        <a:lstStyle/>
        <a:p>
          <a:endParaRPr lang="zh-TW" altLang="en-US"/>
        </a:p>
      </dgm:t>
    </dgm:pt>
    <dgm:pt modelId="{BE9C51B4-5F0D-4341-AD14-8BA2A4194CED}">
      <dgm:prSet phldrT="[文字]"/>
      <dgm:spPr/>
      <dgm:t>
        <a:bodyPr/>
        <a:lstStyle/>
        <a:p>
          <a:r>
            <a:rPr lang="zh-TW" altLang="en-US" dirty="0"/>
            <a:t>促進聯盟互助</a:t>
          </a:r>
        </a:p>
      </dgm:t>
    </dgm:pt>
    <dgm:pt modelId="{A46AA4CA-DBDE-446E-97BD-9D46E559883D}" type="parTrans" cxnId="{E421A8E6-3C2E-460C-B180-7B08625DF984}">
      <dgm:prSet/>
      <dgm:spPr/>
      <dgm:t>
        <a:bodyPr/>
        <a:lstStyle/>
        <a:p>
          <a:endParaRPr lang="zh-TW" altLang="en-US"/>
        </a:p>
      </dgm:t>
    </dgm:pt>
    <dgm:pt modelId="{D947DA1A-5EE3-46FF-AB47-E782DAE291F9}" type="sibTrans" cxnId="{E421A8E6-3C2E-460C-B180-7B08625DF984}">
      <dgm:prSet/>
      <dgm:spPr/>
      <dgm:t>
        <a:bodyPr/>
        <a:lstStyle/>
        <a:p>
          <a:endParaRPr lang="zh-TW" altLang="en-US"/>
        </a:p>
      </dgm:t>
    </dgm:pt>
    <dgm:pt modelId="{712F93D8-9A4F-4B0C-A448-971E99810804}" type="pres">
      <dgm:prSet presAssocID="{7B6992B6-8627-4D66-A275-452A05677E8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EAE874-3753-4ADC-B237-910AE1DD51F4}" type="pres">
      <dgm:prSet presAssocID="{2F1FB204-236F-46D2-903D-38D354F831D8}" presName="centerShape" presStyleLbl="node0" presStyleIdx="0" presStyleCnt="1"/>
      <dgm:spPr/>
    </dgm:pt>
    <dgm:pt modelId="{8A43DD27-E825-49BC-B554-55FD38F7253E}" type="pres">
      <dgm:prSet presAssocID="{EFFD377F-3337-4BD7-A0A0-27D69E850B04}" presName="parTrans" presStyleLbl="bgSibTrans2D1" presStyleIdx="0" presStyleCnt="3"/>
      <dgm:spPr/>
    </dgm:pt>
    <dgm:pt modelId="{6CFD3D99-8F42-4804-98CD-DE4AA1B38A80}" type="pres">
      <dgm:prSet presAssocID="{6357C64A-1457-4D42-9E57-201999464502}" presName="node" presStyleLbl="node1" presStyleIdx="0" presStyleCnt="3">
        <dgm:presLayoutVars>
          <dgm:bulletEnabled val="1"/>
        </dgm:presLayoutVars>
      </dgm:prSet>
      <dgm:spPr/>
    </dgm:pt>
    <dgm:pt modelId="{6274EA1F-A50F-49B4-923F-60EDF5ABBA33}" type="pres">
      <dgm:prSet presAssocID="{5F3F4B16-D212-4519-8BB5-162644DACA59}" presName="parTrans" presStyleLbl="bgSibTrans2D1" presStyleIdx="1" presStyleCnt="3"/>
      <dgm:spPr/>
    </dgm:pt>
    <dgm:pt modelId="{431BD0E9-EC6F-4D00-8688-860038805F9A}" type="pres">
      <dgm:prSet presAssocID="{67B1FA1B-2AE2-4758-BBE2-8767F43961A1}" presName="node" presStyleLbl="node1" presStyleIdx="1" presStyleCnt="3">
        <dgm:presLayoutVars>
          <dgm:bulletEnabled val="1"/>
        </dgm:presLayoutVars>
      </dgm:prSet>
      <dgm:spPr/>
    </dgm:pt>
    <dgm:pt modelId="{6DF72029-8C2F-46B3-9E8E-71061302245B}" type="pres">
      <dgm:prSet presAssocID="{A46AA4CA-DBDE-446E-97BD-9D46E559883D}" presName="parTrans" presStyleLbl="bgSibTrans2D1" presStyleIdx="2" presStyleCnt="3"/>
      <dgm:spPr/>
    </dgm:pt>
    <dgm:pt modelId="{BF83DA4E-D4C4-4E0E-AAF3-D3A3D088CCC7}" type="pres">
      <dgm:prSet presAssocID="{BE9C51B4-5F0D-4341-AD14-8BA2A4194CED}" presName="node" presStyleLbl="node1" presStyleIdx="2" presStyleCnt="3">
        <dgm:presLayoutVars>
          <dgm:bulletEnabled val="1"/>
        </dgm:presLayoutVars>
      </dgm:prSet>
      <dgm:spPr/>
    </dgm:pt>
  </dgm:ptLst>
  <dgm:cxnLst>
    <dgm:cxn modelId="{8E594603-C728-497F-9705-46DD3CE32775}" type="presOf" srcId="{7B6992B6-8627-4D66-A275-452A05677E89}" destId="{712F93D8-9A4F-4B0C-A448-971E99810804}" srcOrd="0" destOrd="0" presId="urn:microsoft.com/office/officeart/2005/8/layout/radial4"/>
    <dgm:cxn modelId="{2A995C12-CDB4-42BD-961E-489CC212523C}" type="presOf" srcId="{BE9C51B4-5F0D-4341-AD14-8BA2A4194CED}" destId="{BF83DA4E-D4C4-4E0E-AAF3-D3A3D088CCC7}" srcOrd="0" destOrd="0" presId="urn:microsoft.com/office/officeart/2005/8/layout/radial4"/>
    <dgm:cxn modelId="{217CC128-DC3A-413C-B959-3EBBE75F3353}" srcId="{2F1FB204-236F-46D2-903D-38D354F831D8}" destId="{67B1FA1B-2AE2-4758-BBE2-8767F43961A1}" srcOrd="1" destOrd="0" parTransId="{5F3F4B16-D212-4519-8BB5-162644DACA59}" sibTransId="{2827A05C-FCEE-46AB-8248-7C5862B30EFF}"/>
    <dgm:cxn modelId="{39C66A2A-4C2F-4737-A209-4C96CA82DC05}" srcId="{2F1FB204-236F-46D2-903D-38D354F831D8}" destId="{6357C64A-1457-4D42-9E57-201999464502}" srcOrd="0" destOrd="0" parTransId="{EFFD377F-3337-4BD7-A0A0-27D69E850B04}" sibTransId="{3625E3F6-F10D-42B6-8B70-D03FAAE95349}"/>
    <dgm:cxn modelId="{B48C533B-7BEE-4D4A-BF70-42F23C3462E0}" type="presOf" srcId="{5F3F4B16-D212-4519-8BB5-162644DACA59}" destId="{6274EA1F-A50F-49B4-923F-60EDF5ABBA33}" srcOrd="0" destOrd="0" presId="urn:microsoft.com/office/officeart/2005/8/layout/radial4"/>
    <dgm:cxn modelId="{58F5B26D-E457-4075-9730-1D6DA56F222E}" type="presOf" srcId="{6357C64A-1457-4D42-9E57-201999464502}" destId="{6CFD3D99-8F42-4804-98CD-DE4AA1B38A80}" srcOrd="0" destOrd="0" presId="urn:microsoft.com/office/officeart/2005/8/layout/radial4"/>
    <dgm:cxn modelId="{3D880A55-F99C-4A43-9DF9-CE241DBCB783}" type="presOf" srcId="{EFFD377F-3337-4BD7-A0A0-27D69E850B04}" destId="{8A43DD27-E825-49BC-B554-55FD38F7253E}" srcOrd="0" destOrd="0" presId="urn:microsoft.com/office/officeart/2005/8/layout/radial4"/>
    <dgm:cxn modelId="{0FB84D7B-9281-4830-8138-EEC93AD8D71A}" srcId="{7B6992B6-8627-4D66-A275-452A05677E89}" destId="{2F1FB204-236F-46D2-903D-38D354F831D8}" srcOrd="0" destOrd="0" parTransId="{90697F27-F240-44E8-9B1E-2880C2DFE44C}" sibTransId="{6E7BA5FA-3A6D-4918-9BFC-7741D310A439}"/>
    <dgm:cxn modelId="{B0DE9580-EBBA-45AC-B3FA-83A259961E86}" type="presOf" srcId="{2F1FB204-236F-46D2-903D-38D354F831D8}" destId="{86EAE874-3753-4ADC-B237-910AE1DD51F4}" srcOrd="0" destOrd="0" presId="urn:microsoft.com/office/officeart/2005/8/layout/radial4"/>
    <dgm:cxn modelId="{DCF2E089-08AC-4713-B28B-367670383EC0}" type="presOf" srcId="{A46AA4CA-DBDE-446E-97BD-9D46E559883D}" destId="{6DF72029-8C2F-46B3-9E8E-71061302245B}" srcOrd="0" destOrd="0" presId="urn:microsoft.com/office/officeart/2005/8/layout/radial4"/>
    <dgm:cxn modelId="{A98CF7E0-C7CB-40D8-8CBE-542F8BE8A54C}" type="presOf" srcId="{67B1FA1B-2AE2-4758-BBE2-8767F43961A1}" destId="{431BD0E9-EC6F-4D00-8688-860038805F9A}" srcOrd="0" destOrd="0" presId="urn:microsoft.com/office/officeart/2005/8/layout/radial4"/>
    <dgm:cxn modelId="{E421A8E6-3C2E-460C-B180-7B08625DF984}" srcId="{2F1FB204-236F-46D2-903D-38D354F831D8}" destId="{BE9C51B4-5F0D-4341-AD14-8BA2A4194CED}" srcOrd="2" destOrd="0" parTransId="{A46AA4CA-DBDE-446E-97BD-9D46E559883D}" sibTransId="{D947DA1A-5EE3-46FF-AB47-E782DAE291F9}"/>
    <dgm:cxn modelId="{7080007E-3686-486E-9751-31EDA9408011}" type="presParOf" srcId="{712F93D8-9A4F-4B0C-A448-971E99810804}" destId="{86EAE874-3753-4ADC-B237-910AE1DD51F4}" srcOrd="0" destOrd="0" presId="urn:microsoft.com/office/officeart/2005/8/layout/radial4"/>
    <dgm:cxn modelId="{34D8EACA-537F-4DAE-BCEB-3DC14D823656}" type="presParOf" srcId="{712F93D8-9A4F-4B0C-A448-971E99810804}" destId="{8A43DD27-E825-49BC-B554-55FD38F7253E}" srcOrd="1" destOrd="0" presId="urn:microsoft.com/office/officeart/2005/8/layout/radial4"/>
    <dgm:cxn modelId="{4049FB61-1EC5-40D1-BD1F-431CDD4D5336}" type="presParOf" srcId="{712F93D8-9A4F-4B0C-A448-971E99810804}" destId="{6CFD3D99-8F42-4804-98CD-DE4AA1B38A80}" srcOrd="2" destOrd="0" presId="urn:microsoft.com/office/officeart/2005/8/layout/radial4"/>
    <dgm:cxn modelId="{667969C6-EC5F-4BBB-B844-09E9D3CCABE6}" type="presParOf" srcId="{712F93D8-9A4F-4B0C-A448-971E99810804}" destId="{6274EA1F-A50F-49B4-923F-60EDF5ABBA33}" srcOrd="3" destOrd="0" presId="urn:microsoft.com/office/officeart/2005/8/layout/radial4"/>
    <dgm:cxn modelId="{BDC878C5-4EDB-4501-954A-1FD1DD28E6BF}" type="presParOf" srcId="{712F93D8-9A4F-4B0C-A448-971E99810804}" destId="{431BD0E9-EC6F-4D00-8688-860038805F9A}" srcOrd="4" destOrd="0" presId="urn:microsoft.com/office/officeart/2005/8/layout/radial4"/>
    <dgm:cxn modelId="{736635FF-1A69-4926-9ED2-7803E6E3DE9B}" type="presParOf" srcId="{712F93D8-9A4F-4B0C-A448-971E99810804}" destId="{6DF72029-8C2F-46B3-9E8E-71061302245B}" srcOrd="5" destOrd="0" presId="urn:microsoft.com/office/officeart/2005/8/layout/radial4"/>
    <dgm:cxn modelId="{9F14DA9D-93B7-4EC5-A475-6745910F0620}" type="presParOf" srcId="{712F93D8-9A4F-4B0C-A448-971E99810804}" destId="{BF83DA4E-D4C4-4E0E-AAF3-D3A3D088CCC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A7E60B-F2EB-4327-8915-2E86874D5494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B58F6D57-7A03-4963-B444-D873AE588535}">
      <dgm:prSet phldrT="[文字]"/>
      <dgm:spPr/>
      <dgm:t>
        <a:bodyPr/>
        <a:lstStyle/>
        <a:p>
          <a:r>
            <a:rPr lang="zh-TW" altLang="en-US" b="1" dirty="0"/>
            <a:t>健康</a:t>
          </a:r>
        </a:p>
      </dgm:t>
    </dgm:pt>
    <dgm:pt modelId="{E7F88A08-12B2-44B2-940A-8EEB66800F9E}" type="parTrans" cxnId="{FA69B4F1-E112-42F5-A1C1-7DEEBF030DBC}">
      <dgm:prSet/>
      <dgm:spPr/>
      <dgm:t>
        <a:bodyPr/>
        <a:lstStyle/>
        <a:p>
          <a:endParaRPr lang="zh-TW" altLang="en-US"/>
        </a:p>
      </dgm:t>
    </dgm:pt>
    <dgm:pt modelId="{5442CC9A-0FEE-401B-8A7B-CA66932AA145}" type="sibTrans" cxnId="{FA69B4F1-E112-42F5-A1C1-7DEEBF030DBC}">
      <dgm:prSet/>
      <dgm:spPr/>
      <dgm:t>
        <a:bodyPr/>
        <a:lstStyle/>
        <a:p>
          <a:endParaRPr lang="zh-TW" altLang="en-US"/>
        </a:p>
      </dgm:t>
    </dgm:pt>
    <dgm:pt modelId="{47C5BEE9-43DF-4EB5-8A2B-46FD27E2D909}">
      <dgm:prSet phldrT="[文字]"/>
      <dgm:spPr/>
      <dgm:t>
        <a:bodyPr/>
        <a:lstStyle/>
        <a:p>
          <a:r>
            <a:rPr lang="zh-TW" altLang="en-US" b="1" dirty="0"/>
            <a:t>經濟</a:t>
          </a:r>
        </a:p>
      </dgm:t>
    </dgm:pt>
    <dgm:pt modelId="{3C6D87F4-5BDC-4BF3-A9A0-0DAE0BC9EC02}" type="parTrans" cxnId="{BAADEAE3-1BE6-4F76-8821-9A65ED3CB449}">
      <dgm:prSet/>
      <dgm:spPr/>
      <dgm:t>
        <a:bodyPr/>
        <a:lstStyle/>
        <a:p>
          <a:endParaRPr lang="zh-TW" altLang="en-US"/>
        </a:p>
      </dgm:t>
    </dgm:pt>
    <dgm:pt modelId="{5E226C2C-4221-47B3-A214-EC16AC0BC12A}" type="sibTrans" cxnId="{BAADEAE3-1BE6-4F76-8821-9A65ED3CB449}">
      <dgm:prSet/>
      <dgm:spPr/>
      <dgm:t>
        <a:bodyPr/>
        <a:lstStyle/>
        <a:p>
          <a:endParaRPr lang="zh-TW" altLang="en-US"/>
        </a:p>
      </dgm:t>
    </dgm:pt>
    <dgm:pt modelId="{92B6EEA5-C4DA-4720-B0DC-A5FDC994C8CE}">
      <dgm:prSet phldrT="[文字]"/>
      <dgm:spPr/>
      <dgm:t>
        <a:bodyPr/>
        <a:lstStyle/>
        <a:p>
          <a:r>
            <a:rPr lang="zh-TW" altLang="en-US" b="1" dirty="0"/>
            <a:t>照顧</a:t>
          </a:r>
        </a:p>
      </dgm:t>
    </dgm:pt>
    <dgm:pt modelId="{C51B0C3D-7795-4AB1-B3A6-D1EFB9929B98}" type="parTrans" cxnId="{54AAEF1A-5D1D-4F44-89BE-25AE04AD1213}">
      <dgm:prSet/>
      <dgm:spPr/>
      <dgm:t>
        <a:bodyPr/>
        <a:lstStyle/>
        <a:p>
          <a:endParaRPr lang="zh-TW" altLang="en-US"/>
        </a:p>
      </dgm:t>
    </dgm:pt>
    <dgm:pt modelId="{6E937E13-9E25-4E96-8982-C128B7C1687B}" type="sibTrans" cxnId="{54AAEF1A-5D1D-4F44-89BE-25AE04AD1213}">
      <dgm:prSet/>
      <dgm:spPr/>
      <dgm:t>
        <a:bodyPr/>
        <a:lstStyle/>
        <a:p>
          <a:endParaRPr lang="zh-TW" altLang="en-US"/>
        </a:p>
      </dgm:t>
    </dgm:pt>
    <dgm:pt modelId="{C17733E2-DBDE-424F-88D9-F38B03A2B23D}">
      <dgm:prSet phldrT="[文字]"/>
      <dgm:spPr/>
      <dgm:t>
        <a:bodyPr/>
        <a:lstStyle/>
        <a:p>
          <a:r>
            <a:rPr lang="zh-TW" altLang="en-US" b="1" dirty="0"/>
            <a:t>環境</a:t>
          </a:r>
        </a:p>
      </dgm:t>
    </dgm:pt>
    <dgm:pt modelId="{190DAD3B-E9F7-4D1F-826C-0D61761E7847}" type="parTrans" cxnId="{3356600B-E9AD-4993-9217-4757F5E3497E}">
      <dgm:prSet/>
      <dgm:spPr/>
      <dgm:t>
        <a:bodyPr/>
        <a:lstStyle/>
        <a:p>
          <a:endParaRPr lang="zh-TW" altLang="en-US"/>
        </a:p>
      </dgm:t>
    </dgm:pt>
    <dgm:pt modelId="{0FEA31C1-51DD-4F21-950D-B485D9FEB913}" type="sibTrans" cxnId="{3356600B-E9AD-4993-9217-4757F5E3497E}">
      <dgm:prSet/>
      <dgm:spPr/>
      <dgm:t>
        <a:bodyPr/>
        <a:lstStyle/>
        <a:p>
          <a:endParaRPr lang="zh-TW" altLang="en-US"/>
        </a:p>
      </dgm:t>
    </dgm:pt>
    <dgm:pt modelId="{4968513B-AE51-4882-81F9-FFCC27212DC1}">
      <dgm:prSet phldrT="[文字]"/>
      <dgm:spPr/>
      <dgm:t>
        <a:bodyPr/>
        <a:lstStyle/>
        <a:p>
          <a:r>
            <a:rPr lang="zh-TW" altLang="en-US" b="1" dirty="0"/>
            <a:t>家庭</a:t>
          </a:r>
        </a:p>
      </dgm:t>
    </dgm:pt>
    <dgm:pt modelId="{B6642223-CC01-4B72-A326-F51CCB58383D}" type="parTrans" cxnId="{E03D38EE-C7F7-4970-9839-F298A0AC330C}">
      <dgm:prSet/>
      <dgm:spPr/>
      <dgm:t>
        <a:bodyPr/>
        <a:lstStyle/>
        <a:p>
          <a:endParaRPr lang="zh-TW" altLang="en-US"/>
        </a:p>
      </dgm:t>
    </dgm:pt>
    <dgm:pt modelId="{BD76E625-9B0E-4806-8913-DB0645EB2FFA}" type="sibTrans" cxnId="{E03D38EE-C7F7-4970-9839-F298A0AC330C}">
      <dgm:prSet/>
      <dgm:spPr/>
      <dgm:t>
        <a:bodyPr/>
        <a:lstStyle/>
        <a:p>
          <a:endParaRPr lang="zh-TW" altLang="en-US"/>
        </a:p>
      </dgm:t>
    </dgm:pt>
    <dgm:pt modelId="{6A7328EB-A886-4B6B-A14B-ADC51FC16AEA}">
      <dgm:prSet phldrT="[文字]"/>
      <dgm:spPr/>
      <dgm:t>
        <a:bodyPr/>
        <a:lstStyle/>
        <a:p>
          <a:r>
            <a:rPr lang="zh-TW" altLang="en-US" b="1" dirty="0"/>
            <a:t>安全</a:t>
          </a:r>
        </a:p>
      </dgm:t>
    </dgm:pt>
    <dgm:pt modelId="{E987995F-3B41-4091-8783-F7A481B69B76}" type="parTrans" cxnId="{FE457998-ACAA-459F-8F5B-746B0984852E}">
      <dgm:prSet/>
      <dgm:spPr/>
      <dgm:t>
        <a:bodyPr/>
        <a:lstStyle/>
        <a:p>
          <a:endParaRPr lang="zh-TW" altLang="en-US"/>
        </a:p>
      </dgm:t>
    </dgm:pt>
    <dgm:pt modelId="{A1197CA0-0B19-446F-968A-AE93D2BFBD46}" type="sibTrans" cxnId="{FE457998-ACAA-459F-8F5B-746B0984852E}">
      <dgm:prSet/>
      <dgm:spPr/>
      <dgm:t>
        <a:bodyPr/>
        <a:lstStyle/>
        <a:p>
          <a:endParaRPr lang="zh-TW" altLang="en-US"/>
        </a:p>
      </dgm:t>
    </dgm:pt>
    <dgm:pt modelId="{C0DEAA6E-8D1B-45B5-B475-EF384AB07180}">
      <dgm:prSet phldrT="[文字]"/>
      <dgm:spPr/>
      <dgm:t>
        <a:bodyPr/>
        <a:lstStyle/>
        <a:p>
          <a:r>
            <a:rPr lang="zh-TW" altLang="en-US" b="1" dirty="0"/>
            <a:t>媒體</a:t>
          </a:r>
        </a:p>
      </dgm:t>
    </dgm:pt>
    <dgm:pt modelId="{0BBFDE35-B6C5-466A-8C1F-13B86C9ECB93}" type="parTrans" cxnId="{97BFFCF6-ACA4-4D6A-B33A-6808392FDD4A}">
      <dgm:prSet/>
      <dgm:spPr/>
      <dgm:t>
        <a:bodyPr/>
        <a:lstStyle/>
        <a:p>
          <a:endParaRPr lang="zh-TW" altLang="en-US"/>
        </a:p>
      </dgm:t>
    </dgm:pt>
    <dgm:pt modelId="{F30906C6-05FE-4362-80C6-34A44636A31F}" type="sibTrans" cxnId="{97BFFCF6-ACA4-4D6A-B33A-6808392FDD4A}">
      <dgm:prSet/>
      <dgm:spPr/>
      <dgm:t>
        <a:bodyPr/>
        <a:lstStyle/>
        <a:p>
          <a:endParaRPr lang="zh-TW" altLang="en-US"/>
        </a:p>
      </dgm:t>
    </dgm:pt>
    <dgm:pt modelId="{305627C9-80A8-4D01-9138-68973474D4A4}" type="pres">
      <dgm:prSet presAssocID="{31A7E60B-F2EB-4327-8915-2E86874D5494}" presName="compositeShape" presStyleCnt="0">
        <dgm:presLayoutVars>
          <dgm:chMax val="7"/>
          <dgm:dir/>
          <dgm:resizeHandles val="exact"/>
        </dgm:presLayoutVars>
      </dgm:prSet>
      <dgm:spPr/>
    </dgm:pt>
    <dgm:pt modelId="{320F34A8-0210-41DC-B61B-3948D7BA190E}" type="pres">
      <dgm:prSet presAssocID="{31A7E60B-F2EB-4327-8915-2E86874D5494}" presName="wedge1" presStyleLbl="node1" presStyleIdx="0" presStyleCnt="7"/>
      <dgm:spPr/>
    </dgm:pt>
    <dgm:pt modelId="{0B977DDC-7F24-4F7F-8B51-B3349F1B1046}" type="pres">
      <dgm:prSet presAssocID="{31A7E60B-F2EB-4327-8915-2E86874D5494}" presName="dummy1a" presStyleCnt="0"/>
      <dgm:spPr/>
    </dgm:pt>
    <dgm:pt modelId="{616C5A48-9274-42B4-A54A-4B10EAD47867}" type="pres">
      <dgm:prSet presAssocID="{31A7E60B-F2EB-4327-8915-2E86874D5494}" presName="dummy1b" presStyleCnt="0"/>
      <dgm:spPr/>
    </dgm:pt>
    <dgm:pt modelId="{3A4AF22F-29EF-4E11-86FA-61A641130D1D}" type="pres">
      <dgm:prSet presAssocID="{31A7E60B-F2EB-4327-8915-2E86874D5494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1F722414-B073-44D5-94D7-9247AE5A7CEA}" type="pres">
      <dgm:prSet presAssocID="{31A7E60B-F2EB-4327-8915-2E86874D5494}" presName="wedge2" presStyleLbl="node1" presStyleIdx="1" presStyleCnt="7"/>
      <dgm:spPr/>
    </dgm:pt>
    <dgm:pt modelId="{D71D5D66-31A0-43E6-94EB-D1592E084EBE}" type="pres">
      <dgm:prSet presAssocID="{31A7E60B-F2EB-4327-8915-2E86874D5494}" presName="dummy2a" presStyleCnt="0"/>
      <dgm:spPr/>
    </dgm:pt>
    <dgm:pt modelId="{33BC48F0-C5C4-461C-BE5C-5847FD51B085}" type="pres">
      <dgm:prSet presAssocID="{31A7E60B-F2EB-4327-8915-2E86874D5494}" presName="dummy2b" presStyleCnt="0"/>
      <dgm:spPr/>
    </dgm:pt>
    <dgm:pt modelId="{789ED963-6567-40E3-A75E-7CD0285DCAB4}" type="pres">
      <dgm:prSet presAssocID="{31A7E60B-F2EB-4327-8915-2E86874D5494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56475A35-A030-4DEC-B6DC-C38B83D203A8}" type="pres">
      <dgm:prSet presAssocID="{31A7E60B-F2EB-4327-8915-2E86874D5494}" presName="wedge3" presStyleLbl="node1" presStyleIdx="2" presStyleCnt="7"/>
      <dgm:spPr/>
    </dgm:pt>
    <dgm:pt modelId="{1D448656-1F48-44BE-AE93-BCF04B69C596}" type="pres">
      <dgm:prSet presAssocID="{31A7E60B-F2EB-4327-8915-2E86874D5494}" presName="dummy3a" presStyleCnt="0"/>
      <dgm:spPr/>
    </dgm:pt>
    <dgm:pt modelId="{5A0FE3F3-BE1E-4355-9615-A57001F6AA78}" type="pres">
      <dgm:prSet presAssocID="{31A7E60B-F2EB-4327-8915-2E86874D5494}" presName="dummy3b" presStyleCnt="0"/>
      <dgm:spPr/>
    </dgm:pt>
    <dgm:pt modelId="{C4C65DCA-21BF-4DDC-A557-F93347A68060}" type="pres">
      <dgm:prSet presAssocID="{31A7E60B-F2EB-4327-8915-2E86874D5494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D5DA9390-6D35-4CAF-B5F9-C557411246B1}" type="pres">
      <dgm:prSet presAssocID="{31A7E60B-F2EB-4327-8915-2E86874D5494}" presName="wedge4" presStyleLbl="node1" presStyleIdx="3" presStyleCnt="7"/>
      <dgm:spPr/>
    </dgm:pt>
    <dgm:pt modelId="{10BE919E-9D4A-4073-B900-D5D09B6D7C7D}" type="pres">
      <dgm:prSet presAssocID="{31A7E60B-F2EB-4327-8915-2E86874D5494}" presName="dummy4a" presStyleCnt="0"/>
      <dgm:spPr/>
    </dgm:pt>
    <dgm:pt modelId="{C127E720-EA08-4D71-A375-FF42A313CA95}" type="pres">
      <dgm:prSet presAssocID="{31A7E60B-F2EB-4327-8915-2E86874D5494}" presName="dummy4b" presStyleCnt="0"/>
      <dgm:spPr/>
    </dgm:pt>
    <dgm:pt modelId="{835CFD40-719C-4985-A461-30CE2C3EA7E8}" type="pres">
      <dgm:prSet presAssocID="{31A7E60B-F2EB-4327-8915-2E86874D5494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C15490C-0C7F-419E-8BBC-71E5EC610736}" type="pres">
      <dgm:prSet presAssocID="{31A7E60B-F2EB-4327-8915-2E86874D5494}" presName="wedge5" presStyleLbl="node1" presStyleIdx="4" presStyleCnt="7"/>
      <dgm:spPr/>
    </dgm:pt>
    <dgm:pt modelId="{4E5692ED-9C21-4C77-A10C-F60C78A0AF46}" type="pres">
      <dgm:prSet presAssocID="{31A7E60B-F2EB-4327-8915-2E86874D5494}" presName="dummy5a" presStyleCnt="0"/>
      <dgm:spPr/>
    </dgm:pt>
    <dgm:pt modelId="{3EE109E3-04BA-4415-B156-792E413D768D}" type="pres">
      <dgm:prSet presAssocID="{31A7E60B-F2EB-4327-8915-2E86874D5494}" presName="dummy5b" presStyleCnt="0"/>
      <dgm:spPr/>
    </dgm:pt>
    <dgm:pt modelId="{B8157669-C418-47A7-AB56-6D72386C3D04}" type="pres">
      <dgm:prSet presAssocID="{31A7E60B-F2EB-4327-8915-2E86874D5494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88E7B12E-1EB1-453F-A1D4-A347044DD3BA}" type="pres">
      <dgm:prSet presAssocID="{31A7E60B-F2EB-4327-8915-2E86874D5494}" presName="wedge6" presStyleLbl="node1" presStyleIdx="5" presStyleCnt="7"/>
      <dgm:spPr/>
    </dgm:pt>
    <dgm:pt modelId="{1FA24F42-6ED5-4CA5-80E4-F33DF883BE48}" type="pres">
      <dgm:prSet presAssocID="{31A7E60B-F2EB-4327-8915-2E86874D5494}" presName="dummy6a" presStyleCnt="0"/>
      <dgm:spPr/>
    </dgm:pt>
    <dgm:pt modelId="{3A8AC1A4-015D-43B3-B85D-362BB0B75184}" type="pres">
      <dgm:prSet presAssocID="{31A7E60B-F2EB-4327-8915-2E86874D5494}" presName="dummy6b" presStyleCnt="0"/>
      <dgm:spPr/>
    </dgm:pt>
    <dgm:pt modelId="{289D8D21-FC82-421D-9B23-D1D7160BDA61}" type="pres">
      <dgm:prSet presAssocID="{31A7E60B-F2EB-4327-8915-2E86874D5494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CF678F9-3644-43EC-A7CD-8F49E82107F5}" type="pres">
      <dgm:prSet presAssocID="{31A7E60B-F2EB-4327-8915-2E86874D5494}" presName="wedge7" presStyleLbl="node1" presStyleIdx="6" presStyleCnt="7"/>
      <dgm:spPr/>
    </dgm:pt>
    <dgm:pt modelId="{045839D1-F726-4B37-BB20-0D28E73D9BFF}" type="pres">
      <dgm:prSet presAssocID="{31A7E60B-F2EB-4327-8915-2E86874D5494}" presName="dummy7a" presStyleCnt="0"/>
      <dgm:spPr/>
    </dgm:pt>
    <dgm:pt modelId="{F0390113-1C72-42CF-9492-17D833EDFF5F}" type="pres">
      <dgm:prSet presAssocID="{31A7E60B-F2EB-4327-8915-2E86874D5494}" presName="dummy7b" presStyleCnt="0"/>
      <dgm:spPr/>
    </dgm:pt>
    <dgm:pt modelId="{84C51BC9-4934-4474-B90E-50AB141F2902}" type="pres">
      <dgm:prSet presAssocID="{31A7E60B-F2EB-4327-8915-2E86874D5494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7C976C5B-D184-425D-BE66-184D60D2ED35}" type="pres">
      <dgm:prSet presAssocID="{5442CC9A-0FEE-401B-8A7B-CA66932AA145}" presName="arrowWedge1" presStyleLbl="fgSibTrans2D1" presStyleIdx="0" presStyleCnt="7"/>
      <dgm:spPr/>
    </dgm:pt>
    <dgm:pt modelId="{48CDDCFF-BD10-45F7-B6EA-60DC681B4E9D}" type="pres">
      <dgm:prSet presAssocID="{5E226C2C-4221-47B3-A214-EC16AC0BC12A}" presName="arrowWedge2" presStyleLbl="fgSibTrans2D1" presStyleIdx="1" presStyleCnt="7"/>
      <dgm:spPr/>
    </dgm:pt>
    <dgm:pt modelId="{98102989-B79E-4502-B943-9DB601938DBD}" type="pres">
      <dgm:prSet presAssocID="{6E937E13-9E25-4E96-8982-C128B7C1687B}" presName="arrowWedge3" presStyleLbl="fgSibTrans2D1" presStyleIdx="2" presStyleCnt="7"/>
      <dgm:spPr/>
    </dgm:pt>
    <dgm:pt modelId="{78828CA4-C2D4-47AB-B495-C8799015A448}" type="pres">
      <dgm:prSet presAssocID="{0FEA31C1-51DD-4F21-950D-B485D9FEB913}" presName="arrowWedge4" presStyleLbl="fgSibTrans2D1" presStyleIdx="3" presStyleCnt="7"/>
      <dgm:spPr/>
    </dgm:pt>
    <dgm:pt modelId="{3B0999FC-BC10-49B1-BF26-DF169ED33796}" type="pres">
      <dgm:prSet presAssocID="{BD76E625-9B0E-4806-8913-DB0645EB2FFA}" presName="arrowWedge5" presStyleLbl="fgSibTrans2D1" presStyleIdx="4" presStyleCnt="7"/>
      <dgm:spPr/>
    </dgm:pt>
    <dgm:pt modelId="{5C00EA77-4743-4674-81DF-51DAAA3DA0B9}" type="pres">
      <dgm:prSet presAssocID="{A1197CA0-0B19-446F-968A-AE93D2BFBD46}" presName="arrowWedge6" presStyleLbl="fgSibTrans2D1" presStyleIdx="5" presStyleCnt="7"/>
      <dgm:spPr/>
    </dgm:pt>
    <dgm:pt modelId="{831B6D0E-A3A8-46E4-BFB0-00ED818C31B2}" type="pres">
      <dgm:prSet presAssocID="{F30906C6-05FE-4362-80C6-34A44636A31F}" presName="arrowWedge7" presStyleLbl="fgSibTrans2D1" presStyleIdx="6" presStyleCnt="7"/>
      <dgm:spPr/>
    </dgm:pt>
  </dgm:ptLst>
  <dgm:cxnLst>
    <dgm:cxn modelId="{3356600B-E9AD-4993-9217-4757F5E3497E}" srcId="{31A7E60B-F2EB-4327-8915-2E86874D5494}" destId="{C17733E2-DBDE-424F-88D9-F38B03A2B23D}" srcOrd="3" destOrd="0" parTransId="{190DAD3B-E9F7-4D1F-826C-0D61761E7847}" sibTransId="{0FEA31C1-51DD-4F21-950D-B485D9FEB913}"/>
    <dgm:cxn modelId="{7523FB14-C320-4978-83FE-561AEDCF27FF}" type="presOf" srcId="{4968513B-AE51-4882-81F9-FFCC27212DC1}" destId="{B8157669-C418-47A7-AB56-6D72386C3D04}" srcOrd="1" destOrd="0" presId="urn:microsoft.com/office/officeart/2005/8/layout/cycle8"/>
    <dgm:cxn modelId="{A86FC01A-2A53-4553-93CC-7D1C34F59507}" type="presOf" srcId="{C0DEAA6E-8D1B-45B5-B475-EF384AB07180}" destId="{BCF678F9-3644-43EC-A7CD-8F49E82107F5}" srcOrd="0" destOrd="0" presId="urn:microsoft.com/office/officeart/2005/8/layout/cycle8"/>
    <dgm:cxn modelId="{54AAEF1A-5D1D-4F44-89BE-25AE04AD1213}" srcId="{31A7E60B-F2EB-4327-8915-2E86874D5494}" destId="{92B6EEA5-C4DA-4720-B0DC-A5FDC994C8CE}" srcOrd="2" destOrd="0" parTransId="{C51B0C3D-7795-4AB1-B3A6-D1EFB9929B98}" sibTransId="{6E937E13-9E25-4E96-8982-C128B7C1687B}"/>
    <dgm:cxn modelId="{BBE0A91C-257D-456E-90CD-212FC82D19C5}" type="presOf" srcId="{B58F6D57-7A03-4963-B444-D873AE588535}" destId="{320F34A8-0210-41DC-B61B-3948D7BA190E}" srcOrd="0" destOrd="0" presId="urn:microsoft.com/office/officeart/2005/8/layout/cycle8"/>
    <dgm:cxn modelId="{5F47AD24-ABC7-4A2E-99AD-17FC46BB2A61}" type="presOf" srcId="{4968513B-AE51-4882-81F9-FFCC27212DC1}" destId="{1C15490C-0C7F-419E-8BBC-71E5EC610736}" srcOrd="0" destOrd="0" presId="urn:microsoft.com/office/officeart/2005/8/layout/cycle8"/>
    <dgm:cxn modelId="{68853727-FDA6-4963-85D9-527BD57F61D8}" type="presOf" srcId="{47C5BEE9-43DF-4EB5-8A2B-46FD27E2D909}" destId="{1F722414-B073-44D5-94D7-9247AE5A7CEA}" srcOrd="0" destOrd="0" presId="urn:microsoft.com/office/officeart/2005/8/layout/cycle8"/>
    <dgm:cxn modelId="{DEECDB3E-C8DC-4341-A4A0-D22C38A81298}" type="presOf" srcId="{6A7328EB-A886-4B6B-A14B-ADC51FC16AEA}" destId="{289D8D21-FC82-421D-9B23-D1D7160BDA61}" srcOrd="1" destOrd="0" presId="urn:microsoft.com/office/officeart/2005/8/layout/cycle8"/>
    <dgm:cxn modelId="{0F669265-B992-4769-9DB6-953348B10B9A}" type="presOf" srcId="{C17733E2-DBDE-424F-88D9-F38B03A2B23D}" destId="{835CFD40-719C-4985-A461-30CE2C3EA7E8}" srcOrd="1" destOrd="0" presId="urn:microsoft.com/office/officeart/2005/8/layout/cycle8"/>
    <dgm:cxn modelId="{C206F665-3EAB-4134-97B6-A5415E701F7A}" type="presOf" srcId="{6A7328EB-A886-4B6B-A14B-ADC51FC16AEA}" destId="{88E7B12E-1EB1-453F-A1D4-A347044DD3BA}" srcOrd="0" destOrd="0" presId="urn:microsoft.com/office/officeart/2005/8/layout/cycle8"/>
    <dgm:cxn modelId="{FE457998-ACAA-459F-8F5B-746B0984852E}" srcId="{31A7E60B-F2EB-4327-8915-2E86874D5494}" destId="{6A7328EB-A886-4B6B-A14B-ADC51FC16AEA}" srcOrd="5" destOrd="0" parTransId="{E987995F-3B41-4091-8783-F7A481B69B76}" sibTransId="{A1197CA0-0B19-446F-968A-AE93D2BFBD46}"/>
    <dgm:cxn modelId="{44C4E7BD-147F-4C89-9E78-1E3FC7464B70}" type="presOf" srcId="{47C5BEE9-43DF-4EB5-8A2B-46FD27E2D909}" destId="{789ED963-6567-40E3-A75E-7CD0285DCAB4}" srcOrd="1" destOrd="0" presId="urn:microsoft.com/office/officeart/2005/8/layout/cycle8"/>
    <dgm:cxn modelId="{C4111EC7-0014-4A06-B222-BC1D2DD2D83C}" type="presOf" srcId="{B58F6D57-7A03-4963-B444-D873AE588535}" destId="{3A4AF22F-29EF-4E11-86FA-61A641130D1D}" srcOrd="1" destOrd="0" presId="urn:microsoft.com/office/officeart/2005/8/layout/cycle8"/>
    <dgm:cxn modelId="{98A6F8C7-25F2-4809-B6EB-754C6E46D73B}" type="presOf" srcId="{92B6EEA5-C4DA-4720-B0DC-A5FDC994C8CE}" destId="{56475A35-A030-4DEC-B6DC-C38B83D203A8}" srcOrd="0" destOrd="0" presId="urn:microsoft.com/office/officeart/2005/8/layout/cycle8"/>
    <dgm:cxn modelId="{50DDE2D9-7F04-4E94-9F0F-64AAA9302C6E}" type="presOf" srcId="{92B6EEA5-C4DA-4720-B0DC-A5FDC994C8CE}" destId="{C4C65DCA-21BF-4DDC-A557-F93347A68060}" srcOrd="1" destOrd="0" presId="urn:microsoft.com/office/officeart/2005/8/layout/cycle8"/>
    <dgm:cxn modelId="{BAADEAE3-1BE6-4F76-8821-9A65ED3CB449}" srcId="{31A7E60B-F2EB-4327-8915-2E86874D5494}" destId="{47C5BEE9-43DF-4EB5-8A2B-46FD27E2D909}" srcOrd="1" destOrd="0" parTransId="{3C6D87F4-5BDC-4BF3-A9A0-0DAE0BC9EC02}" sibTransId="{5E226C2C-4221-47B3-A214-EC16AC0BC12A}"/>
    <dgm:cxn modelId="{E03D38EE-C7F7-4970-9839-F298A0AC330C}" srcId="{31A7E60B-F2EB-4327-8915-2E86874D5494}" destId="{4968513B-AE51-4882-81F9-FFCC27212DC1}" srcOrd="4" destOrd="0" parTransId="{B6642223-CC01-4B72-A326-F51CCB58383D}" sibTransId="{BD76E625-9B0E-4806-8913-DB0645EB2FFA}"/>
    <dgm:cxn modelId="{8359F9EE-4B59-49BA-BB01-2F213B50341B}" type="presOf" srcId="{C0DEAA6E-8D1B-45B5-B475-EF384AB07180}" destId="{84C51BC9-4934-4474-B90E-50AB141F2902}" srcOrd="1" destOrd="0" presId="urn:microsoft.com/office/officeart/2005/8/layout/cycle8"/>
    <dgm:cxn modelId="{240A66F0-9084-4F8C-B7E4-ECDA7B781CC9}" type="presOf" srcId="{31A7E60B-F2EB-4327-8915-2E86874D5494}" destId="{305627C9-80A8-4D01-9138-68973474D4A4}" srcOrd="0" destOrd="0" presId="urn:microsoft.com/office/officeart/2005/8/layout/cycle8"/>
    <dgm:cxn modelId="{FA69B4F1-E112-42F5-A1C1-7DEEBF030DBC}" srcId="{31A7E60B-F2EB-4327-8915-2E86874D5494}" destId="{B58F6D57-7A03-4963-B444-D873AE588535}" srcOrd="0" destOrd="0" parTransId="{E7F88A08-12B2-44B2-940A-8EEB66800F9E}" sibTransId="{5442CC9A-0FEE-401B-8A7B-CA66932AA145}"/>
    <dgm:cxn modelId="{2F9DD5F5-AAC6-4BB1-BD83-A250FCDA7DE4}" type="presOf" srcId="{C17733E2-DBDE-424F-88D9-F38B03A2B23D}" destId="{D5DA9390-6D35-4CAF-B5F9-C557411246B1}" srcOrd="0" destOrd="0" presId="urn:microsoft.com/office/officeart/2005/8/layout/cycle8"/>
    <dgm:cxn modelId="{97BFFCF6-ACA4-4D6A-B33A-6808392FDD4A}" srcId="{31A7E60B-F2EB-4327-8915-2E86874D5494}" destId="{C0DEAA6E-8D1B-45B5-B475-EF384AB07180}" srcOrd="6" destOrd="0" parTransId="{0BBFDE35-B6C5-466A-8C1F-13B86C9ECB93}" sibTransId="{F30906C6-05FE-4362-80C6-34A44636A31F}"/>
    <dgm:cxn modelId="{DADE811B-70FD-494F-A362-444E0494A183}" type="presParOf" srcId="{305627C9-80A8-4D01-9138-68973474D4A4}" destId="{320F34A8-0210-41DC-B61B-3948D7BA190E}" srcOrd="0" destOrd="0" presId="urn:microsoft.com/office/officeart/2005/8/layout/cycle8"/>
    <dgm:cxn modelId="{FCD0C314-CEBD-4FAA-AC1E-4C286A45161D}" type="presParOf" srcId="{305627C9-80A8-4D01-9138-68973474D4A4}" destId="{0B977DDC-7F24-4F7F-8B51-B3349F1B1046}" srcOrd="1" destOrd="0" presId="urn:microsoft.com/office/officeart/2005/8/layout/cycle8"/>
    <dgm:cxn modelId="{DFB25129-96A3-423D-A222-ED767D29E782}" type="presParOf" srcId="{305627C9-80A8-4D01-9138-68973474D4A4}" destId="{616C5A48-9274-42B4-A54A-4B10EAD47867}" srcOrd="2" destOrd="0" presId="urn:microsoft.com/office/officeart/2005/8/layout/cycle8"/>
    <dgm:cxn modelId="{8736CA7F-8B91-4015-A8A8-81511CAE21D6}" type="presParOf" srcId="{305627C9-80A8-4D01-9138-68973474D4A4}" destId="{3A4AF22F-29EF-4E11-86FA-61A641130D1D}" srcOrd="3" destOrd="0" presId="urn:microsoft.com/office/officeart/2005/8/layout/cycle8"/>
    <dgm:cxn modelId="{41E9E7E3-AC0E-4EED-9DE1-4FDA258B7D1E}" type="presParOf" srcId="{305627C9-80A8-4D01-9138-68973474D4A4}" destId="{1F722414-B073-44D5-94D7-9247AE5A7CEA}" srcOrd="4" destOrd="0" presId="urn:microsoft.com/office/officeart/2005/8/layout/cycle8"/>
    <dgm:cxn modelId="{0B7826ED-0099-4BA8-B6C6-A3105B0BB86E}" type="presParOf" srcId="{305627C9-80A8-4D01-9138-68973474D4A4}" destId="{D71D5D66-31A0-43E6-94EB-D1592E084EBE}" srcOrd="5" destOrd="0" presId="urn:microsoft.com/office/officeart/2005/8/layout/cycle8"/>
    <dgm:cxn modelId="{6AFEA541-CB63-48F0-BD85-E3E6A46D4374}" type="presParOf" srcId="{305627C9-80A8-4D01-9138-68973474D4A4}" destId="{33BC48F0-C5C4-461C-BE5C-5847FD51B085}" srcOrd="6" destOrd="0" presId="urn:microsoft.com/office/officeart/2005/8/layout/cycle8"/>
    <dgm:cxn modelId="{8578AD3A-ADC5-42B3-831F-399C935D524F}" type="presParOf" srcId="{305627C9-80A8-4D01-9138-68973474D4A4}" destId="{789ED963-6567-40E3-A75E-7CD0285DCAB4}" srcOrd="7" destOrd="0" presId="urn:microsoft.com/office/officeart/2005/8/layout/cycle8"/>
    <dgm:cxn modelId="{2569F305-EAA0-4C79-8517-3D85E2CBB861}" type="presParOf" srcId="{305627C9-80A8-4D01-9138-68973474D4A4}" destId="{56475A35-A030-4DEC-B6DC-C38B83D203A8}" srcOrd="8" destOrd="0" presId="urn:microsoft.com/office/officeart/2005/8/layout/cycle8"/>
    <dgm:cxn modelId="{C58CF8A2-723E-4B66-8DBB-7A9155B5D990}" type="presParOf" srcId="{305627C9-80A8-4D01-9138-68973474D4A4}" destId="{1D448656-1F48-44BE-AE93-BCF04B69C596}" srcOrd="9" destOrd="0" presId="urn:microsoft.com/office/officeart/2005/8/layout/cycle8"/>
    <dgm:cxn modelId="{91E955D5-5C6F-4EFF-9F1E-9F6B1B8F1F37}" type="presParOf" srcId="{305627C9-80A8-4D01-9138-68973474D4A4}" destId="{5A0FE3F3-BE1E-4355-9615-A57001F6AA78}" srcOrd="10" destOrd="0" presId="urn:microsoft.com/office/officeart/2005/8/layout/cycle8"/>
    <dgm:cxn modelId="{87F5E049-0628-42C4-B46A-A75A6D68A490}" type="presParOf" srcId="{305627C9-80A8-4D01-9138-68973474D4A4}" destId="{C4C65DCA-21BF-4DDC-A557-F93347A68060}" srcOrd="11" destOrd="0" presId="urn:microsoft.com/office/officeart/2005/8/layout/cycle8"/>
    <dgm:cxn modelId="{C1DC1AA6-2B02-408B-9F64-707246FCD96A}" type="presParOf" srcId="{305627C9-80A8-4D01-9138-68973474D4A4}" destId="{D5DA9390-6D35-4CAF-B5F9-C557411246B1}" srcOrd="12" destOrd="0" presId="urn:microsoft.com/office/officeart/2005/8/layout/cycle8"/>
    <dgm:cxn modelId="{0ADA8F97-5388-4499-B730-6E2C55C52152}" type="presParOf" srcId="{305627C9-80A8-4D01-9138-68973474D4A4}" destId="{10BE919E-9D4A-4073-B900-D5D09B6D7C7D}" srcOrd="13" destOrd="0" presId="urn:microsoft.com/office/officeart/2005/8/layout/cycle8"/>
    <dgm:cxn modelId="{B7F4268A-C2E7-4283-9A2B-C7DB73871E84}" type="presParOf" srcId="{305627C9-80A8-4D01-9138-68973474D4A4}" destId="{C127E720-EA08-4D71-A375-FF42A313CA95}" srcOrd="14" destOrd="0" presId="urn:microsoft.com/office/officeart/2005/8/layout/cycle8"/>
    <dgm:cxn modelId="{FD72D74E-3D72-43AF-9CF1-0DAD5B24784F}" type="presParOf" srcId="{305627C9-80A8-4D01-9138-68973474D4A4}" destId="{835CFD40-719C-4985-A461-30CE2C3EA7E8}" srcOrd="15" destOrd="0" presId="urn:microsoft.com/office/officeart/2005/8/layout/cycle8"/>
    <dgm:cxn modelId="{F3210AA7-6642-45F0-8145-B85ED04D4B00}" type="presParOf" srcId="{305627C9-80A8-4D01-9138-68973474D4A4}" destId="{1C15490C-0C7F-419E-8BBC-71E5EC610736}" srcOrd="16" destOrd="0" presId="urn:microsoft.com/office/officeart/2005/8/layout/cycle8"/>
    <dgm:cxn modelId="{C3455F87-31A5-47F2-B8F6-BABA487BC7D5}" type="presParOf" srcId="{305627C9-80A8-4D01-9138-68973474D4A4}" destId="{4E5692ED-9C21-4C77-A10C-F60C78A0AF46}" srcOrd="17" destOrd="0" presId="urn:microsoft.com/office/officeart/2005/8/layout/cycle8"/>
    <dgm:cxn modelId="{CE9B1D5F-63E4-44FC-8F0C-EDB959408A80}" type="presParOf" srcId="{305627C9-80A8-4D01-9138-68973474D4A4}" destId="{3EE109E3-04BA-4415-B156-792E413D768D}" srcOrd="18" destOrd="0" presId="urn:microsoft.com/office/officeart/2005/8/layout/cycle8"/>
    <dgm:cxn modelId="{FE41B812-4F52-4EDC-8795-4A497B6C4178}" type="presParOf" srcId="{305627C9-80A8-4D01-9138-68973474D4A4}" destId="{B8157669-C418-47A7-AB56-6D72386C3D04}" srcOrd="19" destOrd="0" presId="urn:microsoft.com/office/officeart/2005/8/layout/cycle8"/>
    <dgm:cxn modelId="{76F8C590-031C-4D5C-8BD0-7DF94CFE3992}" type="presParOf" srcId="{305627C9-80A8-4D01-9138-68973474D4A4}" destId="{88E7B12E-1EB1-453F-A1D4-A347044DD3BA}" srcOrd="20" destOrd="0" presId="urn:microsoft.com/office/officeart/2005/8/layout/cycle8"/>
    <dgm:cxn modelId="{7A51DDF8-EA70-4982-AC35-8587E39F13A0}" type="presParOf" srcId="{305627C9-80A8-4D01-9138-68973474D4A4}" destId="{1FA24F42-6ED5-4CA5-80E4-F33DF883BE48}" srcOrd="21" destOrd="0" presId="urn:microsoft.com/office/officeart/2005/8/layout/cycle8"/>
    <dgm:cxn modelId="{429DD1E6-E6E8-4CBD-8B88-9028EBEC4BFE}" type="presParOf" srcId="{305627C9-80A8-4D01-9138-68973474D4A4}" destId="{3A8AC1A4-015D-43B3-B85D-362BB0B75184}" srcOrd="22" destOrd="0" presId="urn:microsoft.com/office/officeart/2005/8/layout/cycle8"/>
    <dgm:cxn modelId="{041A2528-C423-401A-A28F-BE7F58757304}" type="presParOf" srcId="{305627C9-80A8-4D01-9138-68973474D4A4}" destId="{289D8D21-FC82-421D-9B23-D1D7160BDA61}" srcOrd="23" destOrd="0" presId="urn:microsoft.com/office/officeart/2005/8/layout/cycle8"/>
    <dgm:cxn modelId="{7C3DE5E3-BF54-4117-8504-EC50AE59DECD}" type="presParOf" srcId="{305627C9-80A8-4D01-9138-68973474D4A4}" destId="{BCF678F9-3644-43EC-A7CD-8F49E82107F5}" srcOrd="24" destOrd="0" presId="urn:microsoft.com/office/officeart/2005/8/layout/cycle8"/>
    <dgm:cxn modelId="{03F43EA5-65BC-4ABD-A357-87FD6C482CB8}" type="presParOf" srcId="{305627C9-80A8-4D01-9138-68973474D4A4}" destId="{045839D1-F726-4B37-BB20-0D28E73D9BFF}" srcOrd="25" destOrd="0" presId="urn:microsoft.com/office/officeart/2005/8/layout/cycle8"/>
    <dgm:cxn modelId="{F240BC4C-81FD-44A0-8C9A-C588D403E6E3}" type="presParOf" srcId="{305627C9-80A8-4D01-9138-68973474D4A4}" destId="{F0390113-1C72-42CF-9492-17D833EDFF5F}" srcOrd="26" destOrd="0" presId="urn:microsoft.com/office/officeart/2005/8/layout/cycle8"/>
    <dgm:cxn modelId="{F54D3A51-0D59-48ED-AFC0-4CB83112864F}" type="presParOf" srcId="{305627C9-80A8-4D01-9138-68973474D4A4}" destId="{84C51BC9-4934-4474-B90E-50AB141F2902}" srcOrd="27" destOrd="0" presId="urn:microsoft.com/office/officeart/2005/8/layout/cycle8"/>
    <dgm:cxn modelId="{50A1F9CA-B120-47A6-B78E-4E13206920B1}" type="presParOf" srcId="{305627C9-80A8-4D01-9138-68973474D4A4}" destId="{7C976C5B-D184-425D-BE66-184D60D2ED35}" srcOrd="28" destOrd="0" presId="urn:microsoft.com/office/officeart/2005/8/layout/cycle8"/>
    <dgm:cxn modelId="{0EB2F1A5-2FB8-4439-B835-A5A8F53819AD}" type="presParOf" srcId="{305627C9-80A8-4D01-9138-68973474D4A4}" destId="{48CDDCFF-BD10-45F7-B6EA-60DC681B4E9D}" srcOrd="29" destOrd="0" presId="urn:microsoft.com/office/officeart/2005/8/layout/cycle8"/>
    <dgm:cxn modelId="{8E8C13C6-4138-4D98-A478-7A973AE9F7A1}" type="presParOf" srcId="{305627C9-80A8-4D01-9138-68973474D4A4}" destId="{98102989-B79E-4502-B943-9DB601938DBD}" srcOrd="30" destOrd="0" presId="urn:microsoft.com/office/officeart/2005/8/layout/cycle8"/>
    <dgm:cxn modelId="{4573AC91-8963-4DCF-BF23-CE2365A73D60}" type="presParOf" srcId="{305627C9-80A8-4D01-9138-68973474D4A4}" destId="{78828CA4-C2D4-47AB-B495-C8799015A448}" srcOrd="31" destOrd="0" presId="urn:microsoft.com/office/officeart/2005/8/layout/cycle8"/>
    <dgm:cxn modelId="{8A1FD718-1B5D-4AFE-BBAC-1A1E53345D94}" type="presParOf" srcId="{305627C9-80A8-4D01-9138-68973474D4A4}" destId="{3B0999FC-BC10-49B1-BF26-DF169ED33796}" srcOrd="32" destOrd="0" presId="urn:microsoft.com/office/officeart/2005/8/layout/cycle8"/>
    <dgm:cxn modelId="{77576319-50C8-4381-AB6C-C5D67312813D}" type="presParOf" srcId="{305627C9-80A8-4D01-9138-68973474D4A4}" destId="{5C00EA77-4743-4674-81DF-51DAAA3DA0B9}" srcOrd="33" destOrd="0" presId="urn:microsoft.com/office/officeart/2005/8/layout/cycle8"/>
    <dgm:cxn modelId="{5E3C3952-92D8-48D9-ADB6-28BB736BC455}" type="presParOf" srcId="{305627C9-80A8-4D01-9138-68973474D4A4}" destId="{831B6D0E-A3A8-46E4-BFB0-00ED818C31B2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E50263-7EE7-4144-91A8-EF0688B1228F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CE08B0F-C07B-4080-9C98-7DA70F095CD7}">
      <dgm:prSet phldrT="[文字]"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</a:rPr>
            <a:t>身心健康</a:t>
          </a:r>
        </a:p>
      </dgm:t>
    </dgm:pt>
    <dgm:pt modelId="{A6E4149A-AB6B-4F13-8093-3E98A84447BA}" type="parTrans" cxnId="{6C92759D-95E7-476C-8DA0-A2158FA1FD12}">
      <dgm:prSet/>
      <dgm:spPr/>
      <dgm:t>
        <a:bodyPr/>
        <a:lstStyle/>
        <a:p>
          <a:endParaRPr lang="zh-TW" altLang="en-US"/>
        </a:p>
      </dgm:t>
    </dgm:pt>
    <dgm:pt modelId="{F5D966FA-0817-4CC7-AA7E-A3EA40BA19ED}" type="sibTrans" cxnId="{6C92759D-95E7-476C-8DA0-A2158FA1FD12}">
      <dgm:prSet/>
      <dgm:spPr/>
      <dgm:t>
        <a:bodyPr/>
        <a:lstStyle/>
        <a:p>
          <a:endParaRPr lang="zh-TW" altLang="en-US"/>
        </a:p>
      </dgm:t>
    </dgm:pt>
    <dgm:pt modelId="{547F7C18-88F3-4B96-881B-30DE01A4FD9A}">
      <dgm:prSet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</a:rPr>
            <a:t>教育及人力</a:t>
          </a:r>
        </a:p>
      </dgm:t>
    </dgm:pt>
    <dgm:pt modelId="{3908F696-2653-47D9-BBD5-50E41DADD7B2}" type="parTrans" cxnId="{53615FEC-79E4-4086-9FF1-36EF0C424003}">
      <dgm:prSet/>
      <dgm:spPr/>
      <dgm:t>
        <a:bodyPr/>
        <a:lstStyle/>
        <a:p>
          <a:endParaRPr lang="zh-TW" altLang="en-US"/>
        </a:p>
      </dgm:t>
    </dgm:pt>
    <dgm:pt modelId="{026C937F-C651-499C-8EA9-B86A88C83724}" type="sibTrans" cxnId="{53615FEC-79E4-4086-9FF1-36EF0C424003}">
      <dgm:prSet/>
      <dgm:spPr/>
      <dgm:t>
        <a:bodyPr/>
        <a:lstStyle/>
        <a:p>
          <a:endParaRPr lang="zh-TW" altLang="en-US"/>
        </a:p>
      </dgm:t>
    </dgm:pt>
    <dgm:pt modelId="{8122AD7D-DA3A-4772-A8DD-4E9899714598}">
      <dgm:prSet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</a:rPr>
            <a:t>人身安全</a:t>
          </a:r>
        </a:p>
      </dgm:t>
    </dgm:pt>
    <dgm:pt modelId="{DCB7BB85-A247-4940-A838-B1989D35D00E}" type="parTrans" cxnId="{E7A1C972-F989-4623-9734-D91FB666817D}">
      <dgm:prSet/>
      <dgm:spPr/>
      <dgm:t>
        <a:bodyPr/>
        <a:lstStyle/>
        <a:p>
          <a:endParaRPr lang="zh-TW" altLang="en-US"/>
        </a:p>
      </dgm:t>
    </dgm:pt>
    <dgm:pt modelId="{70619CE1-2D6C-4356-AA70-77714674EBBC}" type="sibTrans" cxnId="{E7A1C972-F989-4623-9734-D91FB666817D}">
      <dgm:prSet/>
      <dgm:spPr/>
      <dgm:t>
        <a:bodyPr/>
        <a:lstStyle/>
        <a:p>
          <a:endParaRPr lang="zh-TW" altLang="en-US"/>
        </a:p>
      </dgm:t>
    </dgm:pt>
    <dgm:pt modelId="{1A55F833-B112-4D84-9A55-504C27A32358}">
      <dgm:prSet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媒體與傳統禮俗</a:t>
          </a:r>
        </a:p>
      </dgm:t>
    </dgm:pt>
    <dgm:pt modelId="{D69BB1C6-58E0-4B12-B73C-A42EF8691778}" type="parTrans" cxnId="{BBF3D025-B1CB-45DA-8585-25CE8BFE04E2}">
      <dgm:prSet/>
      <dgm:spPr/>
      <dgm:t>
        <a:bodyPr/>
        <a:lstStyle/>
        <a:p>
          <a:endParaRPr lang="zh-TW" altLang="en-US"/>
        </a:p>
      </dgm:t>
    </dgm:pt>
    <dgm:pt modelId="{D3DDD9D4-8546-4CDF-8F1C-D920BE2D685A}" type="sibTrans" cxnId="{BBF3D025-B1CB-45DA-8585-25CE8BFE04E2}">
      <dgm:prSet/>
      <dgm:spPr/>
      <dgm:t>
        <a:bodyPr/>
        <a:lstStyle/>
        <a:p>
          <a:endParaRPr lang="zh-TW" altLang="en-US"/>
        </a:p>
      </dgm:t>
    </dgm:pt>
    <dgm:pt modelId="{3CFBB0B8-C020-47F7-829D-D736EEEA0477}" type="pres">
      <dgm:prSet presAssocID="{90E50263-7EE7-4144-91A8-EF0688B1228F}" presName="matrix" presStyleCnt="0">
        <dgm:presLayoutVars>
          <dgm:chMax val="1"/>
          <dgm:dir/>
          <dgm:resizeHandles val="exact"/>
        </dgm:presLayoutVars>
      </dgm:prSet>
      <dgm:spPr/>
    </dgm:pt>
    <dgm:pt modelId="{EFC7053E-2E55-4DAB-B4BC-0A27F11591E1}" type="pres">
      <dgm:prSet presAssocID="{90E50263-7EE7-4144-91A8-EF0688B1228F}" presName="axisShape" presStyleLbl="bgShp" presStyleIdx="0" presStyleCnt="1"/>
      <dgm:spPr/>
    </dgm:pt>
    <dgm:pt modelId="{4B32E50D-64E9-41F8-92B6-2D9EE0DCACA8}" type="pres">
      <dgm:prSet presAssocID="{90E50263-7EE7-4144-91A8-EF0688B1228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1306A5F-C269-472D-87AC-A1DD06C9EBE8}" type="pres">
      <dgm:prSet presAssocID="{90E50263-7EE7-4144-91A8-EF0688B1228F}" presName="rect2" presStyleLbl="node1" presStyleIdx="1" presStyleCnt="4" custScaleX="108681">
        <dgm:presLayoutVars>
          <dgm:chMax val="0"/>
          <dgm:chPref val="0"/>
          <dgm:bulletEnabled val="1"/>
        </dgm:presLayoutVars>
      </dgm:prSet>
      <dgm:spPr/>
    </dgm:pt>
    <dgm:pt modelId="{D2CB9402-2193-41B4-873B-B7C3B7615543}" type="pres">
      <dgm:prSet presAssocID="{90E50263-7EE7-4144-91A8-EF0688B1228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6DE321B-5B8B-4B4A-BB9B-7296160E23FD}" type="pres">
      <dgm:prSet presAssocID="{90E50263-7EE7-4144-91A8-EF0688B1228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F88DA0D-60C3-423B-A0CA-D7A4780A0C8D}" type="presOf" srcId="{1A55F833-B112-4D84-9A55-504C27A32358}" destId="{E6DE321B-5B8B-4B4A-BB9B-7296160E23FD}" srcOrd="0" destOrd="0" presId="urn:microsoft.com/office/officeart/2005/8/layout/matrix2"/>
    <dgm:cxn modelId="{BBF3D025-B1CB-45DA-8585-25CE8BFE04E2}" srcId="{90E50263-7EE7-4144-91A8-EF0688B1228F}" destId="{1A55F833-B112-4D84-9A55-504C27A32358}" srcOrd="3" destOrd="0" parTransId="{D69BB1C6-58E0-4B12-B73C-A42EF8691778}" sibTransId="{D3DDD9D4-8546-4CDF-8F1C-D920BE2D685A}"/>
    <dgm:cxn modelId="{D98FCE42-6B30-4302-BA9B-491F09439764}" type="presOf" srcId="{90E50263-7EE7-4144-91A8-EF0688B1228F}" destId="{3CFBB0B8-C020-47F7-829D-D736EEEA0477}" srcOrd="0" destOrd="0" presId="urn:microsoft.com/office/officeart/2005/8/layout/matrix2"/>
    <dgm:cxn modelId="{E7A1C972-F989-4623-9734-D91FB666817D}" srcId="{90E50263-7EE7-4144-91A8-EF0688B1228F}" destId="{8122AD7D-DA3A-4772-A8DD-4E9899714598}" srcOrd="2" destOrd="0" parTransId="{DCB7BB85-A247-4940-A838-B1989D35D00E}" sibTransId="{70619CE1-2D6C-4356-AA70-77714674EBBC}"/>
    <dgm:cxn modelId="{1A0AC589-E109-4E60-8560-1E3BD3769DF9}" type="presOf" srcId="{8CE08B0F-C07B-4080-9C98-7DA70F095CD7}" destId="{4B32E50D-64E9-41F8-92B6-2D9EE0DCACA8}" srcOrd="0" destOrd="0" presId="urn:microsoft.com/office/officeart/2005/8/layout/matrix2"/>
    <dgm:cxn modelId="{EAFEC58A-E345-45FB-A2EF-D7B2DB53E1D9}" type="presOf" srcId="{547F7C18-88F3-4B96-881B-30DE01A4FD9A}" destId="{E1306A5F-C269-472D-87AC-A1DD06C9EBE8}" srcOrd="0" destOrd="0" presId="urn:microsoft.com/office/officeart/2005/8/layout/matrix2"/>
    <dgm:cxn modelId="{6C92759D-95E7-476C-8DA0-A2158FA1FD12}" srcId="{90E50263-7EE7-4144-91A8-EF0688B1228F}" destId="{8CE08B0F-C07B-4080-9C98-7DA70F095CD7}" srcOrd="0" destOrd="0" parTransId="{A6E4149A-AB6B-4F13-8093-3E98A84447BA}" sibTransId="{F5D966FA-0817-4CC7-AA7E-A3EA40BA19ED}"/>
    <dgm:cxn modelId="{53615FEC-79E4-4086-9FF1-36EF0C424003}" srcId="{90E50263-7EE7-4144-91A8-EF0688B1228F}" destId="{547F7C18-88F3-4B96-881B-30DE01A4FD9A}" srcOrd="1" destOrd="0" parTransId="{3908F696-2653-47D9-BBD5-50E41DADD7B2}" sibTransId="{026C937F-C651-499C-8EA9-B86A88C83724}"/>
    <dgm:cxn modelId="{94A3E1FD-F7B3-4FCF-8DDA-6A879155EDEF}" type="presOf" srcId="{8122AD7D-DA3A-4772-A8DD-4E9899714598}" destId="{D2CB9402-2193-41B4-873B-B7C3B7615543}" srcOrd="0" destOrd="0" presId="urn:microsoft.com/office/officeart/2005/8/layout/matrix2"/>
    <dgm:cxn modelId="{D3FFC50C-0E65-4149-BDB4-D5F36C5F6BAC}" type="presParOf" srcId="{3CFBB0B8-C020-47F7-829D-D736EEEA0477}" destId="{EFC7053E-2E55-4DAB-B4BC-0A27F11591E1}" srcOrd="0" destOrd="0" presId="urn:microsoft.com/office/officeart/2005/8/layout/matrix2"/>
    <dgm:cxn modelId="{5121BCBC-ACF6-491F-9075-0441171D5EC9}" type="presParOf" srcId="{3CFBB0B8-C020-47F7-829D-D736EEEA0477}" destId="{4B32E50D-64E9-41F8-92B6-2D9EE0DCACA8}" srcOrd="1" destOrd="0" presId="urn:microsoft.com/office/officeart/2005/8/layout/matrix2"/>
    <dgm:cxn modelId="{A485FEAE-DD8F-4816-8602-E3553B8F94BA}" type="presParOf" srcId="{3CFBB0B8-C020-47F7-829D-D736EEEA0477}" destId="{E1306A5F-C269-472D-87AC-A1DD06C9EBE8}" srcOrd="2" destOrd="0" presId="urn:microsoft.com/office/officeart/2005/8/layout/matrix2"/>
    <dgm:cxn modelId="{37507E41-652B-449C-B060-D17107A94396}" type="presParOf" srcId="{3CFBB0B8-C020-47F7-829D-D736EEEA0477}" destId="{D2CB9402-2193-41B4-873B-B7C3B7615543}" srcOrd="3" destOrd="0" presId="urn:microsoft.com/office/officeart/2005/8/layout/matrix2"/>
    <dgm:cxn modelId="{FF8D17B3-A6A5-4BFB-B3CE-BEDC905E0BCE}" type="presParOf" srcId="{3CFBB0B8-C020-47F7-829D-D736EEEA0477}" destId="{E6DE321B-5B8B-4B4A-BB9B-7296160E23FD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16C84-C5EF-4C44-8D56-C34F8FC6D6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92BDE-5110-4D41-A700-B7A8EB7B1A62}">
      <dgm:prSet phldrT="[文字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zh-TW" altLang="en-US" sz="5400" b="1" dirty="0"/>
            <a:t>成果報告</a:t>
          </a:r>
        </a:p>
      </dgm:t>
    </dgm:pt>
    <dgm:pt modelId="{B7AF010F-8C14-4EBC-AAE1-94ACDD221CC3}" type="parTrans" cxnId="{FC7084A9-31E3-4621-8D25-9B67ABBBDD85}">
      <dgm:prSet/>
      <dgm:spPr/>
      <dgm:t>
        <a:bodyPr/>
        <a:lstStyle/>
        <a:p>
          <a:endParaRPr lang="zh-TW" altLang="en-US"/>
        </a:p>
      </dgm:t>
    </dgm:pt>
    <dgm:pt modelId="{68EF9E49-83CE-4CA8-8E87-0E7BBD219F0F}" type="sibTrans" cxnId="{FC7084A9-31E3-4621-8D25-9B67ABBBDD85}">
      <dgm:prSet/>
      <dgm:spPr/>
      <dgm:t>
        <a:bodyPr/>
        <a:lstStyle/>
        <a:p>
          <a:endParaRPr lang="zh-TW" altLang="en-US"/>
        </a:p>
      </dgm:t>
    </dgm:pt>
    <dgm:pt modelId="{DF125C48-715A-4017-8710-29CD288F7487}">
      <dgm:prSet phldrT="[文字]" custT="1"/>
      <dgm:spPr/>
      <dgm:t>
        <a:bodyPr/>
        <a:lstStyle/>
        <a:p>
          <a:r>
            <a:rPr lang="zh-TW" altLang="en-US" sz="2400" dirty="0"/>
            <a:t>婦女及兒童少年福利科</a:t>
          </a:r>
        </a:p>
      </dgm:t>
    </dgm:pt>
    <dgm:pt modelId="{A7962570-5F7A-4AC6-A6E6-CC3A8F1A63A0}" type="sibTrans" cxnId="{6CE5E740-554A-4C90-823C-290483C3CB5E}">
      <dgm:prSet/>
      <dgm:spPr/>
      <dgm:t>
        <a:bodyPr/>
        <a:lstStyle/>
        <a:p>
          <a:endParaRPr lang="zh-TW" altLang="en-US"/>
        </a:p>
      </dgm:t>
    </dgm:pt>
    <dgm:pt modelId="{4D0C97C8-9984-4F29-AC81-7E7CC91CC768}" type="parTrans" cxnId="{6CE5E740-554A-4C90-823C-290483C3CB5E}">
      <dgm:prSet/>
      <dgm:spPr/>
      <dgm:t>
        <a:bodyPr/>
        <a:lstStyle/>
        <a:p>
          <a:endParaRPr lang="zh-TW" altLang="en-US"/>
        </a:p>
      </dgm:t>
    </dgm:pt>
    <dgm:pt modelId="{6F85C4F5-85B5-4416-ADFA-9AAADE1B06CF}">
      <dgm:prSet phldrT="[文字]" custT="1"/>
      <dgm:spPr/>
      <dgm:t>
        <a:bodyPr/>
        <a:lstStyle/>
        <a:p>
          <a:r>
            <a:rPr lang="zh-TW" altLang="en-US" sz="2400" dirty="0"/>
            <a:t>家庭暴力暨性侵害防治中心</a:t>
          </a:r>
        </a:p>
      </dgm:t>
    </dgm:pt>
    <dgm:pt modelId="{0930D2C5-E496-40A9-B932-CA599680C2FA}" type="sibTrans" cxnId="{13A7EE9D-CDC8-46C8-8B92-99B6230C5B45}">
      <dgm:prSet/>
      <dgm:spPr/>
      <dgm:t>
        <a:bodyPr/>
        <a:lstStyle/>
        <a:p>
          <a:endParaRPr lang="zh-TW" altLang="en-US"/>
        </a:p>
      </dgm:t>
    </dgm:pt>
    <dgm:pt modelId="{F8E19542-53CD-468E-B3F6-A6725C4637E3}" type="parTrans" cxnId="{13A7EE9D-CDC8-46C8-8B92-99B6230C5B45}">
      <dgm:prSet/>
      <dgm:spPr/>
      <dgm:t>
        <a:bodyPr/>
        <a:lstStyle/>
        <a:p>
          <a:endParaRPr lang="zh-TW" altLang="en-US"/>
        </a:p>
      </dgm:t>
    </dgm:pt>
    <dgm:pt modelId="{F0B32128-F6CD-4BDD-B94F-62CE6D5B1BD2}">
      <dgm:prSet phldrT="[文字]" custT="1"/>
      <dgm:spPr/>
      <dgm:t>
        <a:bodyPr/>
        <a:lstStyle/>
        <a:p>
          <a:r>
            <a:rPr lang="zh-TW" altLang="en-US" sz="2400" dirty="0"/>
            <a:t>人事室</a:t>
          </a:r>
        </a:p>
      </dgm:t>
    </dgm:pt>
    <dgm:pt modelId="{0F3CED43-0404-4F19-98FE-847AB42752DA}" type="sibTrans" cxnId="{773FB9FD-C4DD-4229-B293-B7DDB161B27C}">
      <dgm:prSet/>
      <dgm:spPr/>
      <dgm:t>
        <a:bodyPr/>
        <a:lstStyle/>
        <a:p>
          <a:endParaRPr lang="zh-TW" altLang="en-US"/>
        </a:p>
      </dgm:t>
    </dgm:pt>
    <dgm:pt modelId="{EBD76EEA-7FE8-4507-9A70-5EE8C1A3E78F}" type="parTrans" cxnId="{773FB9FD-C4DD-4229-B293-B7DDB161B27C}">
      <dgm:prSet/>
      <dgm:spPr/>
      <dgm:t>
        <a:bodyPr/>
        <a:lstStyle/>
        <a:p>
          <a:endParaRPr lang="zh-TW" altLang="en-US"/>
        </a:p>
      </dgm:t>
    </dgm:pt>
    <dgm:pt modelId="{22AAB465-85F7-48A9-9F78-0F53D0930E19}" type="pres">
      <dgm:prSet presAssocID="{DBD16C84-C5EF-4C44-8D56-C34F8FC6D673}" presName="linear" presStyleCnt="0">
        <dgm:presLayoutVars>
          <dgm:animLvl val="lvl"/>
          <dgm:resizeHandles val="exact"/>
        </dgm:presLayoutVars>
      </dgm:prSet>
      <dgm:spPr/>
    </dgm:pt>
    <dgm:pt modelId="{9C82E09E-7C00-4EC1-A26A-3D17A2B997B5}" type="pres">
      <dgm:prSet presAssocID="{EF692BDE-5110-4D41-A700-B7A8EB7B1A6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688ADA7-9A4C-46B7-84FE-1E0B8FD3D707}" type="pres">
      <dgm:prSet presAssocID="{EF692BDE-5110-4D41-A700-B7A8EB7B1A6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F7F3731-3950-4736-A38B-3991E284F5A9}" type="presOf" srcId="{DF125C48-715A-4017-8710-29CD288F7487}" destId="{9688ADA7-9A4C-46B7-84FE-1E0B8FD3D707}" srcOrd="0" destOrd="0" presId="urn:microsoft.com/office/officeart/2005/8/layout/vList2"/>
    <dgm:cxn modelId="{9E1AFC39-D191-425B-A17D-194F435D553D}" type="presOf" srcId="{F0B32128-F6CD-4BDD-B94F-62CE6D5B1BD2}" destId="{9688ADA7-9A4C-46B7-84FE-1E0B8FD3D707}" srcOrd="0" destOrd="2" presId="urn:microsoft.com/office/officeart/2005/8/layout/vList2"/>
    <dgm:cxn modelId="{6CE5E740-554A-4C90-823C-290483C3CB5E}" srcId="{EF692BDE-5110-4D41-A700-B7A8EB7B1A62}" destId="{DF125C48-715A-4017-8710-29CD288F7487}" srcOrd="0" destOrd="0" parTransId="{4D0C97C8-9984-4F29-AC81-7E7CC91CC768}" sibTransId="{A7962570-5F7A-4AC6-A6E6-CC3A8F1A63A0}"/>
    <dgm:cxn modelId="{79F5EE57-1E47-4B60-8B14-74C3185B828D}" type="presOf" srcId="{EF692BDE-5110-4D41-A700-B7A8EB7B1A62}" destId="{9C82E09E-7C00-4EC1-A26A-3D17A2B997B5}" srcOrd="0" destOrd="0" presId="urn:microsoft.com/office/officeart/2005/8/layout/vList2"/>
    <dgm:cxn modelId="{9BF76395-CAEC-4BF3-9CD6-6B9590318D85}" type="presOf" srcId="{DBD16C84-C5EF-4C44-8D56-C34F8FC6D673}" destId="{22AAB465-85F7-48A9-9F78-0F53D0930E19}" srcOrd="0" destOrd="0" presId="urn:microsoft.com/office/officeart/2005/8/layout/vList2"/>
    <dgm:cxn modelId="{13A7EE9D-CDC8-46C8-8B92-99B6230C5B45}" srcId="{EF692BDE-5110-4D41-A700-B7A8EB7B1A62}" destId="{6F85C4F5-85B5-4416-ADFA-9AAADE1B06CF}" srcOrd="1" destOrd="0" parTransId="{F8E19542-53CD-468E-B3F6-A6725C4637E3}" sibTransId="{0930D2C5-E496-40A9-B932-CA599680C2FA}"/>
    <dgm:cxn modelId="{8C038C9E-3AA8-4C32-9DB2-F734E9AD1555}" type="presOf" srcId="{6F85C4F5-85B5-4416-ADFA-9AAADE1B06CF}" destId="{9688ADA7-9A4C-46B7-84FE-1E0B8FD3D707}" srcOrd="0" destOrd="1" presId="urn:microsoft.com/office/officeart/2005/8/layout/vList2"/>
    <dgm:cxn modelId="{FC7084A9-31E3-4621-8D25-9B67ABBBDD85}" srcId="{DBD16C84-C5EF-4C44-8D56-C34F8FC6D673}" destId="{EF692BDE-5110-4D41-A700-B7A8EB7B1A62}" srcOrd="0" destOrd="0" parTransId="{B7AF010F-8C14-4EBC-AAE1-94ACDD221CC3}" sibTransId="{68EF9E49-83CE-4CA8-8E87-0E7BBD219F0F}"/>
    <dgm:cxn modelId="{773FB9FD-C4DD-4229-B293-B7DDB161B27C}" srcId="{EF692BDE-5110-4D41-A700-B7A8EB7B1A62}" destId="{F0B32128-F6CD-4BDD-B94F-62CE6D5B1BD2}" srcOrd="2" destOrd="0" parTransId="{EBD76EEA-7FE8-4507-9A70-5EE8C1A3E78F}" sibTransId="{0F3CED43-0404-4F19-98FE-847AB42752DA}"/>
    <dgm:cxn modelId="{8ABDE7E7-F4E1-49BA-93C0-4CCA2EAE2651}" type="presParOf" srcId="{22AAB465-85F7-48A9-9F78-0F53D0930E19}" destId="{9C82E09E-7C00-4EC1-A26A-3D17A2B997B5}" srcOrd="0" destOrd="0" presId="urn:microsoft.com/office/officeart/2005/8/layout/vList2"/>
    <dgm:cxn modelId="{C80059F8-CC0B-49D1-B263-91FBA9D6FB88}" type="presParOf" srcId="{22AAB465-85F7-48A9-9F78-0F53D0930E19}" destId="{9688ADA7-9A4C-46B7-84FE-1E0B8FD3D70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3A3A44-B630-4D57-B4FA-2596621EA0D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D8AF3CF-6D20-4DCB-8EBD-32ACBA1C8BF9}">
      <dgm:prSet phldrT="[文字]"/>
      <dgm:spPr/>
      <dgm:t>
        <a:bodyPr/>
        <a:lstStyle/>
        <a:p>
          <a:r>
            <a:rPr lang="zh-TW" altLang="en-US" b="1" dirty="0"/>
            <a:t>性別專責機關</a:t>
          </a:r>
        </a:p>
      </dgm:t>
    </dgm:pt>
    <dgm:pt modelId="{88097C05-74EB-490F-88D5-101BE89F9C46}" type="parTrans" cxnId="{701DB042-4575-4418-A4A4-C299526C8DD4}">
      <dgm:prSet/>
      <dgm:spPr/>
      <dgm:t>
        <a:bodyPr/>
        <a:lstStyle/>
        <a:p>
          <a:endParaRPr lang="zh-TW" altLang="en-US" b="1"/>
        </a:p>
      </dgm:t>
    </dgm:pt>
    <dgm:pt modelId="{F2B1020A-C106-4E57-A9D9-F23D507D921C}" type="sibTrans" cxnId="{701DB042-4575-4418-A4A4-C299526C8DD4}">
      <dgm:prSet/>
      <dgm:spPr/>
      <dgm:t>
        <a:bodyPr/>
        <a:lstStyle/>
        <a:p>
          <a:endParaRPr lang="zh-TW" altLang="en-US" b="1"/>
        </a:p>
      </dgm:t>
    </dgm:pt>
    <dgm:pt modelId="{73303F54-7826-4B2F-BA55-CBB65A326EED}">
      <dgm:prSet phldrT="[文字]"/>
      <dgm:spPr/>
      <dgm:t>
        <a:bodyPr/>
        <a:lstStyle/>
        <a:p>
          <a:r>
            <a:rPr lang="zh-TW" altLang="en-US" b="1" dirty="0"/>
            <a:t>本府</a:t>
          </a:r>
          <a:endParaRPr lang="en-US" altLang="zh-TW" b="1" dirty="0"/>
        </a:p>
        <a:p>
          <a:r>
            <a:rPr lang="zh-TW" altLang="en-US" b="1" dirty="0"/>
            <a:t>性別平等辦公室</a:t>
          </a:r>
        </a:p>
      </dgm:t>
    </dgm:pt>
    <dgm:pt modelId="{2718BA70-6B01-4B13-82C4-296D430771C5}" type="parTrans" cxnId="{0E1546FF-1D68-4867-B98E-5E02F9173950}">
      <dgm:prSet/>
      <dgm:spPr/>
      <dgm:t>
        <a:bodyPr/>
        <a:lstStyle/>
        <a:p>
          <a:endParaRPr lang="zh-TW" altLang="en-US" b="1"/>
        </a:p>
      </dgm:t>
    </dgm:pt>
    <dgm:pt modelId="{745D7870-AA1D-4AAE-803F-963AF95F5347}" type="sibTrans" cxnId="{0E1546FF-1D68-4867-B98E-5E02F9173950}">
      <dgm:prSet/>
      <dgm:spPr/>
      <dgm:t>
        <a:bodyPr/>
        <a:lstStyle/>
        <a:p>
          <a:endParaRPr lang="zh-TW" altLang="en-US" b="1"/>
        </a:p>
      </dgm:t>
    </dgm:pt>
    <dgm:pt modelId="{3157C694-7408-4484-BD14-9635FB676338}">
      <dgm:prSet phldrT="[文字]"/>
      <dgm:spPr/>
      <dgm:t>
        <a:bodyPr/>
        <a:lstStyle/>
        <a:p>
          <a:r>
            <a:rPr lang="zh-TW" altLang="en-US" b="1" dirty="0"/>
            <a:t>性別意識培力</a:t>
          </a:r>
        </a:p>
      </dgm:t>
    </dgm:pt>
    <dgm:pt modelId="{61771232-582C-4C44-9BD0-BDFD99356CE5}" type="parTrans" cxnId="{F68ACA99-672C-4C8F-867A-EA471FCFFDCD}">
      <dgm:prSet/>
      <dgm:spPr/>
      <dgm:t>
        <a:bodyPr/>
        <a:lstStyle/>
        <a:p>
          <a:endParaRPr lang="zh-TW" altLang="en-US" b="1"/>
        </a:p>
      </dgm:t>
    </dgm:pt>
    <dgm:pt modelId="{58559D68-4678-4490-AEA8-355F66F25B17}" type="sibTrans" cxnId="{F68ACA99-672C-4C8F-867A-EA471FCFFDCD}">
      <dgm:prSet/>
      <dgm:spPr/>
      <dgm:t>
        <a:bodyPr/>
        <a:lstStyle/>
        <a:p>
          <a:endParaRPr lang="zh-TW" altLang="en-US" b="1"/>
        </a:p>
      </dgm:t>
    </dgm:pt>
    <dgm:pt modelId="{204FE141-2D71-4173-AB8B-C0C6C129724A}">
      <dgm:prSet phldrT="[文字]"/>
      <dgm:spPr/>
      <dgm:t>
        <a:bodyPr/>
        <a:lstStyle/>
        <a:p>
          <a:r>
            <a:rPr lang="zh-TW" altLang="en-US" b="1" dirty="0"/>
            <a:t>人事處</a:t>
          </a:r>
        </a:p>
      </dgm:t>
    </dgm:pt>
    <dgm:pt modelId="{FA2A18AB-2AA3-4FD5-B399-0A329E9D6980}" type="parTrans" cxnId="{48F60EC7-1626-4ED5-A361-960E7A649E55}">
      <dgm:prSet/>
      <dgm:spPr/>
      <dgm:t>
        <a:bodyPr/>
        <a:lstStyle/>
        <a:p>
          <a:endParaRPr lang="zh-TW" altLang="en-US" b="1"/>
        </a:p>
      </dgm:t>
    </dgm:pt>
    <dgm:pt modelId="{418E1507-3C66-48F1-B4C1-F319EF5153DD}" type="sibTrans" cxnId="{48F60EC7-1626-4ED5-A361-960E7A649E55}">
      <dgm:prSet/>
      <dgm:spPr/>
      <dgm:t>
        <a:bodyPr/>
        <a:lstStyle/>
        <a:p>
          <a:endParaRPr lang="zh-TW" altLang="en-US" b="1"/>
        </a:p>
      </dgm:t>
    </dgm:pt>
    <dgm:pt modelId="{634FF42B-E1F7-42F9-BB0D-78DB0011D9E0}">
      <dgm:prSet phldrT="[文字]"/>
      <dgm:spPr/>
      <dgm:t>
        <a:bodyPr/>
        <a:lstStyle/>
        <a:p>
          <a:r>
            <a:rPr lang="zh-TW" altLang="en-US" b="1" dirty="0"/>
            <a:t>本局</a:t>
          </a:r>
          <a:endParaRPr lang="en-US" altLang="zh-TW" b="1" dirty="0"/>
        </a:p>
        <a:p>
          <a:r>
            <a:rPr lang="zh-TW" altLang="en-US" b="1" dirty="0"/>
            <a:t>人事室</a:t>
          </a:r>
        </a:p>
      </dgm:t>
    </dgm:pt>
    <dgm:pt modelId="{17F93A55-E777-47E6-B84F-06F9CC5D0DE6}" type="parTrans" cxnId="{F871BC48-35F4-4D89-B386-E3609CE7C3AD}">
      <dgm:prSet/>
      <dgm:spPr/>
      <dgm:t>
        <a:bodyPr/>
        <a:lstStyle/>
        <a:p>
          <a:endParaRPr lang="zh-TW" altLang="en-US" b="1"/>
        </a:p>
      </dgm:t>
    </dgm:pt>
    <dgm:pt modelId="{859D25A3-25BC-4367-9345-8CE878B82674}" type="sibTrans" cxnId="{F871BC48-35F4-4D89-B386-E3609CE7C3AD}">
      <dgm:prSet/>
      <dgm:spPr/>
      <dgm:t>
        <a:bodyPr/>
        <a:lstStyle/>
        <a:p>
          <a:endParaRPr lang="zh-TW" altLang="en-US" b="1"/>
        </a:p>
      </dgm:t>
    </dgm:pt>
    <dgm:pt modelId="{E6950B0B-1217-4D32-B2F7-0CC03E449DBC}">
      <dgm:prSet phldrT="[文字]"/>
      <dgm:spPr/>
      <dgm:t>
        <a:bodyPr/>
        <a:lstStyle/>
        <a:p>
          <a:r>
            <a:rPr lang="zh-TW" altLang="en-US" b="1" dirty="0"/>
            <a:t>性別影響評估</a:t>
          </a:r>
        </a:p>
      </dgm:t>
    </dgm:pt>
    <dgm:pt modelId="{B746E25B-08E7-447F-B01B-9FC2DEC2D337}" type="parTrans" cxnId="{1D38EFCC-C819-48EB-85F7-2E83D0DCEACF}">
      <dgm:prSet/>
      <dgm:spPr/>
      <dgm:t>
        <a:bodyPr/>
        <a:lstStyle/>
        <a:p>
          <a:endParaRPr lang="zh-TW" altLang="en-US" b="1"/>
        </a:p>
      </dgm:t>
    </dgm:pt>
    <dgm:pt modelId="{B312F74C-ED9B-4AA5-9CC5-AA01E1E76BE9}" type="sibTrans" cxnId="{1D38EFCC-C819-48EB-85F7-2E83D0DCEACF}">
      <dgm:prSet/>
      <dgm:spPr/>
      <dgm:t>
        <a:bodyPr/>
        <a:lstStyle/>
        <a:p>
          <a:endParaRPr lang="zh-TW" altLang="en-US" b="1"/>
        </a:p>
      </dgm:t>
    </dgm:pt>
    <dgm:pt modelId="{9CFEFEEB-335E-4C92-B8C4-A03800402838}">
      <dgm:prSet phldrT="[文字]"/>
      <dgm:spPr/>
      <dgm:t>
        <a:bodyPr/>
        <a:lstStyle/>
        <a:p>
          <a:r>
            <a:rPr lang="zh-TW" altLang="en-US" b="1" dirty="0"/>
            <a:t>研考會</a:t>
          </a:r>
          <a:br>
            <a:rPr lang="en-US" altLang="zh-TW" b="1" dirty="0"/>
          </a:br>
          <a:r>
            <a:rPr lang="zh-TW" altLang="en-US" b="1" dirty="0"/>
            <a:t>法制處</a:t>
          </a:r>
        </a:p>
      </dgm:t>
    </dgm:pt>
    <dgm:pt modelId="{7E1839E0-9522-4D7E-A862-C6CEEFE8C939}" type="parTrans" cxnId="{2CFB7FF9-2F84-471C-9FB5-CC9E912D4651}">
      <dgm:prSet/>
      <dgm:spPr/>
      <dgm:t>
        <a:bodyPr/>
        <a:lstStyle/>
        <a:p>
          <a:endParaRPr lang="zh-TW" altLang="en-US" b="1"/>
        </a:p>
      </dgm:t>
    </dgm:pt>
    <dgm:pt modelId="{D0DF48C6-2B6B-4C4D-9E37-03BF564AAAEA}" type="sibTrans" cxnId="{2CFB7FF9-2F84-471C-9FB5-CC9E912D4651}">
      <dgm:prSet/>
      <dgm:spPr/>
      <dgm:t>
        <a:bodyPr/>
        <a:lstStyle/>
        <a:p>
          <a:endParaRPr lang="zh-TW" altLang="en-US" b="1"/>
        </a:p>
      </dgm:t>
    </dgm:pt>
    <dgm:pt modelId="{216ED60E-6E48-49CB-A282-747C4E2DA9AF}">
      <dgm:prSet phldrT="[文字]"/>
      <dgm:spPr/>
      <dgm:t>
        <a:bodyPr/>
        <a:lstStyle/>
        <a:p>
          <a:r>
            <a:rPr lang="zh-TW" altLang="en-US" b="1" dirty="0"/>
            <a:t>本局</a:t>
          </a:r>
          <a:endParaRPr lang="en-US" altLang="zh-TW" b="1" dirty="0"/>
        </a:p>
        <a:p>
          <a:r>
            <a:rPr lang="zh-TW" altLang="en-US" b="1" dirty="0"/>
            <a:t>各科室</a:t>
          </a:r>
        </a:p>
      </dgm:t>
    </dgm:pt>
    <dgm:pt modelId="{1593D1C9-D773-4384-AAFC-439CD004CA86}" type="parTrans" cxnId="{74496F0C-5D90-4652-ADDA-28E703357CD5}">
      <dgm:prSet/>
      <dgm:spPr/>
      <dgm:t>
        <a:bodyPr/>
        <a:lstStyle/>
        <a:p>
          <a:endParaRPr lang="zh-TW" altLang="en-US" b="1"/>
        </a:p>
      </dgm:t>
    </dgm:pt>
    <dgm:pt modelId="{758EC80E-20E2-44F9-B859-0EDEED67DEB1}" type="sibTrans" cxnId="{74496F0C-5D90-4652-ADDA-28E703357CD5}">
      <dgm:prSet/>
      <dgm:spPr/>
      <dgm:t>
        <a:bodyPr/>
        <a:lstStyle/>
        <a:p>
          <a:endParaRPr lang="zh-TW" altLang="en-US" b="1"/>
        </a:p>
      </dgm:t>
    </dgm:pt>
    <dgm:pt modelId="{35812FC6-1878-4872-9808-3DA395A6676D}">
      <dgm:prSet phldrT="[文字]"/>
      <dgm:spPr/>
      <dgm:t>
        <a:bodyPr/>
        <a:lstStyle/>
        <a:p>
          <a:r>
            <a:rPr lang="zh-TW" altLang="en-US" b="1" dirty="0"/>
            <a:t>本局性別平等工作小組</a:t>
          </a:r>
        </a:p>
      </dgm:t>
    </dgm:pt>
    <dgm:pt modelId="{BE92BBDA-58A6-4423-B5B2-51CF67503CB0}" type="sibTrans" cxnId="{15D190C7-DDC8-4D2C-A63B-6E4DE04B7971}">
      <dgm:prSet/>
      <dgm:spPr/>
      <dgm:t>
        <a:bodyPr/>
        <a:lstStyle/>
        <a:p>
          <a:endParaRPr lang="zh-TW" altLang="en-US" b="1"/>
        </a:p>
      </dgm:t>
    </dgm:pt>
    <dgm:pt modelId="{2B43F456-8320-41BD-8451-D423F2AA7029}" type="parTrans" cxnId="{15D190C7-DDC8-4D2C-A63B-6E4DE04B7971}">
      <dgm:prSet/>
      <dgm:spPr/>
      <dgm:t>
        <a:bodyPr/>
        <a:lstStyle/>
        <a:p>
          <a:endParaRPr lang="zh-TW" altLang="en-US" b="1"/>
        </a:p>
      </dgm:t>
    </dgm:pt>
    <dgm:pt modelId="{A11CE213-918B-4694-BFBB-F583B600E1EC}">
      <dgm:prSet/>
      <dgm:spPr/>
      <dgm:t>
        <a:bodyPr/>
        <a:lstStyle/>
        <a:p>
          <a:r>
            <a:rPr lang="zh-TW" altLang="en-US" b="1" dirty="0"/>
            <a:t>性別統計分析</a:t>
          </a:r>
        </a:p>
      </dgm:t>
    </dgm:pt>
    <dgm:pt modelId="{E7608A93-7E3A-40C5-8D5E-0E896A996CCE}" type="parTrans" cxnId="{4CA1BBD8-7CBC-44EE-B6E5-51006A8166F4}">
      <dgm:prSet/>
      <dgm:spPr/>
      <dgm:t>
        <a:bodyPr/>
        <a:lstStyle/>
        <a:p>
          <a:endParaRPr lang="zh-TW" altLang="en-US" b="1"/>
        </a:p>
      </dgm:t>
    </dgm:pt>
    <dgm:pt modelId="{9176CA91-A643-4E7F-B4AC-3373D1868793}" type="sibTrans" cxnId="{4CA1BBD8-7CBC-44EE-B6E5-51006A8166F4}">
      <dgm:prSet/>
      <dgm:spPr/>
      <dgm:t>
        <a:bodyPr/>
        <a:lstStyle/>
        <a:p>
          <a:endParaRPr lang="zh-TW" altLang="en-US" b="1"/>
        </a:p>
      </dgm:t>
    </dgm:pt>
    <dgm:pt modelId="{75E8AFE5-D019-408F-ADFA-DF23562EFA90}">
      <dgm:prSet/>
      <dgm:spPr/>
      <dgm:t>
        <a:bodyPr/>
        <a:lstStyle/>
        <a:p>
          <a:r>
            <a:rPr lang="zh-TW" altLang="en-US" b="1" dirty="0"/>
            <a:t>性別平等宣導</a:t>
          </a:r>
        </a:p>
      </dgm:t>
    </dgm:pt>
    <dgm:pt modelId="{4890873E-D6AA-41B5-975F-AA06DE4237D9}" type="parTrans" cxnId="{F9DA3956-18A5-4CBB-93F3-829062C901CF}">
      <dgm:prSet/>
      <dgm:spPr/>
      <dgm:t>
        <a:bodyPr/>
        <a:lstStyle/>
        <a:p>
          <a:endParaRPr lang="zh-TW" altLang="en-US" b="1"/>
        </a:p>
      </dgm:t>
    </dgm:pt>
    <dgm:pt modelId="{C17AF897-C6F1-4602-8193-7BFE969E2EE0}" type="sibTrans" cxnId="{F9DA3956-18A5-4CBB-93F3-829062C901CF}">
      <dgm:prSet/>
      <dgm:spPr/>
      <dgm:t>
        <a:bodyPr/>
        <a:lstStyle/>
        <a:p>
          <a:endParaRPr lang="zh-TW" altLang="en-US" b="1"/>
        </a:p>
      </dgm:t>
    </dgm:pt>
    <dgm:pt modelId="{8E56BF85-7788-4036-9D3B-1730D5595C65}">
      <dgm:prSet/>
      <dgm:spPr/>
      <dgm:t>
        <a:bodyPr/>
        <a:lstStyle/>
        <a:p>
          <a:r>
            <a:rPr lang="zh-TW" altLang="en-US" b="1" dirty="0"/>
            <a:t>編列性別預算</a:t>
          </a:r>
        </a:p>
      </dgm:t>
    </dgm:pt>
    <dgm:pt modelId="{1B186D26-2C97-4998-B868-482DE9D49830}" type="parTrans" cxnId="{BB7237E0-4A54-42F9-BC51-F9A8F04245FA}">
      <dgm:prSet/>
      <dgm:spPr/>
      <dgm:t>
        <a:bodyPr/>
        <a:lstStyle/>
        <a:p>
          <a:endParaRPr lang="zh-TW" altLang="en-US" b="1"/>
        </a:p>
      </dgm:t>
    </dgm:pt>
    <dgm:pt modelId="{AF728074-906C-423E-8000-A77C586AC15B}" type="sibTrans" cxnId="{BB7237E0-4A54-42F9-BC51-F9A8F04245FA}">
      <dgm:prSet/>
      <dgm:spPr/>
      <dgm:t>
        <a:bodyPr/>
        <a:lstStyle/>
        <a:p>
          <a:endParaRPr lang="zh-TW" altLang="en-US" b="1"/>
        </a:p>
      </dgm:t>
    </dgm:pt>
    <dgm:pt modelId="{FD37CC3A-02E8-4C46-9887-52398FFCFD65}">
      <dgm:prSet/>
      <dgm:spPr/>
      <dgm:t>
        <a:bodyPr/>
        <a:lstStyle/>
        <a:p>
          <a:r>
            <a:rPr lang="zh-TW" altLang="en-US" b="1" dirty="0"/>
            <a:t>主計處</a:t>
          </a:r>
        </a:p>
      </dgm:t>
    </dgm:pt>
    <dgm:pt modelId="{C1921A12-B631-45FC-820E-9DAE8AF714E9}" type="parTrans" cxnId="{DCF0ED69-D7C2-4DFC-AAC9-713C4222EFD4}">
      <dgm:prSet/>
      <dgm:spPr/>
      <dgm:t>
        <a:bodyPr/>
        <a:lstStyle/>
        <a:p>
          <a:endParaRPr lang="zh-TW" altLang="en-US" b="1"/>
        </a:p>
      </dgm:t>
    </dgm:pt>
    <dgm:pt modelId="{FBB8F39C-23D6-409F-BD5E-2D20A8131909}" type="sibTrans" cxnId="{DCF0ED69-D7C2-4DFC-AAC9-713C4222EFD4}">
      <dgm:prSet/>
      <dgm:spPr/>
      <dgm:t>
        <a:bodyPr/>
        <a:lstStyle/>
        <a:p>
          <a:endParaRPr lang="zh-TW" altLang="en-US" b="1"/>
        </a:p>
      </dgm:t>
    </dgm:pt>
    <dgm:pt modelId="{23359D09-64B4-4CED-81F5-636802A0C797}">
      <dgm:prSet/>
      <dgm:spPr/>
      <dgm:t>
        <a:bodyPr/>
        <a:lstStyle/>
        <a:p>
          <a:r>
            <a:rPr lang="zh-TW" altLang="en-US" b="1" dirty="0"/>
            <a:t>本局</a:t>
          </a:r>
          <a:endParaRPr lang="en-US" altLang="zh-TW" b="1" dirty="0"/>
        </a:p>
        <a:p>
          <a:r>
            <a:rPr lang="zh-TW" altLang="en-US" b="1" dirty="0"/>
            <a:t>會計室</a:t>
          </a:r>
        </a:p>
      </dgm:t>
    </dgm:pt>
    <dgm:pt modelId="{9D114D46-9743-4F75-9449-5C5E98359C48}" type="parTrans" cxnId="{449B5D99-4AB0-4FAD-B6E5-D25A10288E82}">
      <dgm:prSet/>
      <dgm:spPr/>
      <dgm:t>
        <a:bodyPr/>
        <a:lstStyle/>
        <a:p>
          <a:endParaRPr lang="zh-TW" altLang="en-US" b="1"/>
        </a:p>
      </dgm:t>
    </dgm:pt>
    <dgm:pt modelId="{04CFE6C9-2633-4243-AB8C-EE728FD3519B}" type="sibTrans" cxnId="{449B5D99-4AB0-4FAD-B6E5-D25A10288E82}">
      <dgm:prSet/>
      <dgm:spPr/>
      <dgm:t>
        <a:bodyPr/>
        <a:lstStyle/>
        <a:p>
          <a:endParaRPr lang="zh-TW" altLang="en-US" b="1"/>
        </a:p>
      </dgm:t>
    </dgm:pt>
    <dgm:pt modelId="{97E5302E-2C0A-4DD9-AE08-6106F4219BB0}">
      <dgm:prSet/>
      <dgm:spPr/>
      <dgm:t>
        <a:bodyPr/>
        <a:lstStyle/>
        <a:p>
          <a:r>
            <a:rPr lang="zh-TW" altLang="en-US" b="1" dirty="0"/>
            <a:t>主計處</a:t>
          </a:r>
        </a:p>
      </dgm:t>
    </dgm:pt>
    <dgm:pt modelId="{DDB7A2B8-B4F2-4878-B261-65782D91EBF2}" type="parTrans" cxnId="{F7FFFC09-FB23-47B7-8C71-E94AC3C7D0D5}">
      <dgm:prSet/>
      <dgm:spPr/>
      <dgm:t>
        <a:bodyPr/>
        <a:lstStyle/>
        <a:p>
          <a:endParaRPr lang="zh-TW" altLang="en-US" b="1"/>
        </a:p>
      </dgm:t>
    </dgm:pt>
    <dgm:pt modelId="{82FA63DA-C272-4D1C-AB80-87566B2369FF}" type="sibTrans" cxnId="{F7FFFC09-FB23-47B7-8C71-E94AC3C7D0D5}">
      <dgm:prSet/>
      <dgm:spPr/>
      <dgm:t>
        <a:bodyPr/>
        <a:lstStyle/>
        <a:p>
          <a:endParaRPr lang="zh-TW" altLang="en-US" b="1"/>
        </a:p>
      </dgm:t>
    </dgm:pt>
    <dgm:pt modelId="{5B174420-E799-415A-858F-AA9C9873712B}">
      <dgm:prSet/>
      <dgm:spPr/>
      <dgm:t>
        <a:bodyPr/>
        <a:lstStyle/>
        <a:p>
          <a:r>
            <a:rPr lang="zh-TW" altLang="en-US" b="1" dirty="0"/>
            <a:t>本局</a:t>
          </a:r>
          <a:endParaRPr lang="en-US" altLang="zh-TW" b="1" dirty="0"/>
        </a:p>
        <a:p>
          <a:r>
            <a:rPr lang="zh-TW" altLang="en-US" b="1" dirty="0"/>
            <a:t>會計室</a:t>
          </a:r>
        </a:p>
      </dgm:t>
    </dgm:pt>
    <dgm:pt modelId="{5A8C9151-DBD9-41BE-8C66-C0A47F1349A2}" type="parTrans" cxnId="{3FBB9D1A-CA59-409A-8160-8E25DB98E544}">
      <dgm:prSet/>
      <dgm:spPr/>
      <dgm:t>
        <a:bodyPr/>
        <a:lstStyle/>
        <a:p>
          <a:endParaRPr lang="zh-TW" altLang="en-US" b="1"/>
        </a:p>
      </dgm:t>
    </dgm:pt>
    <dgm:pt modelId="{EAF907AB-A078-41BD-ABF8-E97DCE317D96}" type="sibTrans" cxnId="{3FBB9D1A-CA59-409A-8160-8E25DB98E544}">
      <dgm:prSet/>
      <dgm:spPr/>
      <dgm:t>
        <a:bodyPr/>
        <a:lstStyle/>
        <a:p>
          <a:endParaRPr lang="zh-TW" altLang="en-US" b="1"/>
        </a:p>
      </dgm:t>
    </dgm:pt>
    <dgm:pt modelId="{E0F0EED8-D864-4165-ACB0-2C27FEE7EFBC}">
      <dgm:prSet/>
      <dgm:spPr/>
      <dgm:t>
        <a:bodyPr/>
        <a:lstStyle/>
        <a:p>
          <a:r>
            <a:rPr lang="zh-TW" altLang="en-US" b="1" dirty="0"/>
            <a:t>本府性別平等辦公室</a:t>
          </a:r>
        </a:p>
      </dgm:t>
    </dgm:pt>
    <dgm:pt modelId="{26E1F5CD-9D7A-4E8B-A931-033EC3E5026A}" type="parTrans" cxnId="{B1C5DC21-E793-4FC6-8E23-48CA8DEAEF89}">
      <dgm:prSet/>
      <dgm:spPr/>
      <dgm:t>
        <a:bodyPr/>
        <a:lstStyle/>
        <a:p>
          <a:endParaRPr lang="zh-TW" altLang="en-US" b="1"/>
        </a:p>
      </dgm:t>
    </dgm:pt>
    <dgm:pt modelId="{46BEB0F0-B439-4860-BBD7-4D2E8168C9A6}" type="sibTrans" cxnId="{B1C5DC21-E793-4FC6-8E23-48CA8DEAEF89}">
      <dgm:prSet/>
      <dgm:spPr/>
      <dgm:t>
        <a:bodyPr/>
        <a:lstStyle/>
        <a:p>
          <a:endParaRPr lang="zh-TW" altLang="en-US" b="1"/>
        </a:p>
      </dgm:t>
    </dgm:pt>
    <dgm:pt modelId="{390F8D1F-F55F-46A2-AB3F-494E9CA2417E}">
      <dgm:prSet/>
      <dgm:spPr/>
      <dgm:t>
        <a:bodyPr/>
        <a:lstStyle/>
        <a:p>
          <a:r>
            <a:rPr lang="zh-TW" altLang="en-US" b="1" dirty="0"/>
            <a:t>本局</a:t>
          </a:r>
          <a:endParaRPr lang="en-US" altLang="zh-TW" b="1" dirty="0"/>
        </a:p>
        <a:p>
          <a:r>
            <a:rPr lang="zh-TW" altLang="en-US" b="1" dirty="0"/>
            <a:t>各科室</a:t>
          </a:r>
        </a:p>
      </dgm:t>
    </dgm:pt>
    <dgm:pt modelId="{5807ACE8-15E6-44FD-AE9D-6715CB0706E7}" type="parTrans" cxnId="{9DD97D41-EECB-403A-904B-FAA7D28F7D6E}">
      <dgm:prSet/>
      <dgm:spPr/>
      <dgm:t>
        <a:bodyPr/>
        <a:lstStyle/>
        <a:p>
          <a:endParaRPr lang="zh-TW" altLang="en-US" b="1"/>
        </a:p>
      </dgm:t>
    </dgm:pt>
    <dgm:pt modelId="{3EBC8480-1ACE-4B31-BB4B-F6F051FB7ADF}" type="sibTrans" cxnId="{9DD97D41-EECB-403A-904B-FAA7D28F7D6E}">
      <dgm:prSet/>
      <dgm:spPr/>
      <dgm:t>
        <a:bodyPr/>
        <a:lstStyle/>
        <a:p>
          <a:endParaRPr lang="zh-TW" altLang="en-US" b="1"/>
        </a:p>
      </dgm:t>
    </dgm:pt>
    <dgm:pt modelId="{E5E7B8B8-5468-47A0-A8DA-2DC545C91C1C}" type="pres">
      <dgm:prSet presAssocID="{713A3A44-B630-4D57-B4FA-2596621EA0D7}" presName="theList" presStyleCnt="0">
        <dgm:presLayoutVars>
          <dgm:dir/>
          <dgm:animLvl val="lvl"/>
          <dgm:resizeHandles val="exact"/>
        </dgm:presLayoutVars>
      </dgm:prSet>
      <dgm:spPr/>
    </dgm:pt>
    <dgm:pt modelId="{61911B83-6292-4446-BC22-D1E3FBD0415C}" type="pres">
      <dgm:prSet presAssocID="{2D8AF3CF-6D20-4DCB-8EBD-32ACBA1C8BF9}" presName="compNode" presStyleCnt="0"/>
      <dgm:spPr/>
    </dgm:pt>
    <dgm:pt modelId="{816B6EC3-62A7-49E3-AC81-5140278EF7AE}" type="pres">
      <dgm:prSet presAssocID="{2D8AF3CF-6D20-4DCB-8EBD-32ACBA1C8BF9}" presName="aNode" presStyleLbl="bgShp" presStyleIdx="0" presStyleCnt="6"/>
      <dgm:spPr/>
    </dgm:pt>
    <dgm:pt modelId="{8613E4F3-2557-4EC0-8DA4-02C440EA4C32}" type="pres">
      <dgm:prSet presAssocID="{2D8AF3CF-6D20-4DCB-8EBD-32ACBA1C8BF9}" presName="textNode" presStyleLbl="bgShp" presStyleIdx="0" presStyleCnt="6"/>
      <dgm:spPr/>
    </dgm:pt>
    <dgm:pt modelId="{AC5E347F-1C5F-4D9C-958B-21694627FC14}" type="pres">
      <dgm:prSet presAssocID="{2D8AF3CF-6D20-4DCB-8EBD-32ACBA1C8BF9}" presName="compChildNode" presStyleCnt="0"/>
      <dgm:spPr/>
    </dgm:pt>
    <dgm:pt modelId="{FB5CD1C5-313E-4C6B-A5AB-BDE0C5B1D1AD}" type="pres">
      <dgm:prSet presAssocID="{2D8AF3CF-6D20-4DCB-8EBD-32ACBA1C8BF9}" presName="theInnerList" presStyleCnt="0"/>
      <dgm:spPr/>
    </dgm:pt>
    <dgm:pt modelId="{AF14AE57-5328-4949-AEBE-7E6C8BD6DD96}" type="pres">
      <dgm:prSet presAssocID="{73303F54-7826-4B2F-BA55-CBB65A326EED}" presName="childNode" presStyleLbl="node1" presStyleIdx="0" presStyleCnt="12">
        <dgm:presLayoutVars>
          <dgm:bulletEnabled val="1"/>
        </dgm:presLayoutVars>
      </dgm:prSet>
      <dgm:spPr/>
    </dgm:pt>
    <dgm:pt modelId="{F3B176AC-5AED-40F3-B968-6CAF4C28027D}" type="pres">
      <dgm:prSet presAssocID="{73303F54-7826-4B2F-BA55-CBB65A326EED}" presName="aSpace2" presStyleCnt="0"/>
      <dgm:spPr/>
    </dgm:pt>
    <dgm:pt modelId="{6047307A-745B-4F78-B1D6-C33A598002F5}" type="pres">
      <dgm:prSet presAssocID="{35812FC6-1878-4872-9808-3DA395A6676D}" presName="childNode" presStyleLbl="node1" presStyleIdx="1" presStyleCnt="12">
        <dgm:presLayoutVars>
          <dgm:bulletEnabled val="1"/>
        </dgm:presLayoutVars>
      </dgm:prSet>
      <dgm:spPr/>
    </dgm:pt>
    <dgm:pt modelId="{7C5B5B8C-6DF3-4581-882E-FE69923436C2}" type="pres">
      <dgm:prSet presAssocID="{2D8AF3CF-6D20-4DCB-8EBD-32ACBA1C8BF9}" presName="aSpace" presStyleCnt="0"/>
      <dgm:spPr/>
    </dgm:pt>
    <dgm:pt modelId="{4AAC899F-C8DF-4A26-91BD-A0BF1C133151}" type="pres">
      <dgm:prSet presAssocID="{3157C694-7408-4484-BD14-9635FB676338}" presName="compNode" presStyleCnt="0"/>
      <dgm:spPr/>
    </dgm:pt>
    <dgm:pt modelId="{D2CBD3A8-0085-4DC3-BBA1-95621225E76F}" type="pres">
      <dgm:prSet presAssocID="{3157C694-7408-4484-BD14-9635FB676338}" presName="aNode" presStyleLbl="bgShp" presStyleIdx="1" presStyleCnt="6"/>
      <dgm:spPr/>
    </dgm:pt>
    <dgm:pt modelId="{AE6F8972-D5E0-405B-BD35-810B159F79BD}" type="pres">
      <dgm:prSet presAssocID="{3157C694-7408-4484-BD14-9635FB676338}" presName="textNode" presStyleLbl="bgShp" presStyleIdx="1" presStyleCnt="6"/>
      <dgm:spPr/>
    </dgm:pt>
    <dgm:pt modelId="{6E152B58-AEEB-45C2-907A-4D4B34E48D70}" type="pres">
      <dgm:prSet presAssocID="{3157C694-7408-4484-BD14-9635FB676338}" presName="compChildNode" presStyleCnt="0"/>
      <dgm:spPr/>
    </dgm:pt>
    <dgm:pt modelId="{41C81198-9F41-4274-ADF3-072A8A1EBE8C}" type="pres">
      <dgm:prSet presAssocID="{3157C694-7408-4484-BD14-9635FB676338}" presName="theInnerList" presStyleCnt="0"/>
      <dgm:spPr/>
    </dgm:pt>
    <dgm:pt modelId="{024CE104-0545-4E67-9D7F-730206606782}" type="pres">
      <dgm:prSet presAssocID="{204FE141-2D71-4173-AB8B-C0C6C129724A}" presName="childNode" presStyleLbl="node1" presStyleIdx="2" presStyleCnt="12">
        <dgm:presLayoutVars>
          <dgm:bulletEnabled val="1"/>
        </dgm:presLayoutVars>
      </dgm:prSet>
      <dgm:spPr/>
    </dgm:pt>
    <dgm:pt modelId="{1C7B43DF-6323-42EF-9588-08FAAF86B844}" type="pres">
      <dgm:prSet presAssocID="{204FE141-2D71-4173-AB8B-C0C6C129724A}" presName="aSpace2" presStyleCnt="0"/>
      <dgm:spPr/>
    </dgm:pt>
    <dgm:pt modelId="{B79795E9-1E1D-45E9-9EBA-FEE768ACF3F9}" type="pres">
      <dgm:prSet presAssocID="{634FF42B-E1F7-42F9-BB0D-78DB0011D9E0}" presName="childNode" presStyleLbl="node1" presStyleIdx="3" presStyleCnt="12">
        <dgm:presLayoutVars>
          <dgm:bulletEnabled val="1"/>
        </dgm:presLayoutVars>
      </dgm:prSet>
      <dgm:spPr/>
    </dgm:pt>
    <dgm:pt modelId="{FDA391D2-F49A-4AAE-BCB2-0238356101F7}" type="pres">
      <dgm:prSet presAssocID="{3157C694-7408-4484-BD14-9635FB676338}" presName="aSpace" presStyleCnt="0"/>
      <dgm:spPr/>
    </dgm:pt>
    <dgm:pt modelId="{5FDA1821-19EF-4CDE-A120-A3BCA9356781}" type="pres">
      <dgm:prSet presAssocID="{E6950B0B-1217-4D32-B2F7-0CC03E449DBC}" presName="compNode" presStyleCnt="0"/>
      <dgm:spPr/>
    </dgm:pt>
    <dgm:pt modelId="{E290DE54-8F9A-47E9-8C83-5DDA324F7403}" type="pres">
      <dgm:prSet presAssocID="{E6950B0B-1217-4D32-B2F7-0CC03E449DBC}" presName="aNode" presStyleLbl="bgShp" presStyleIdx="2" presStyleCnt="6"/>
      <dgm:spPr/>
    </dgm:pt>
    <dgm:pt modelId="{86C05F63-C2FA-4225-ABB4-CF595DD0AAF9}" type="pres">
      <dgm:prSet presAssocID="{E6950B0B-1217-4D32-B2F7-0CC03E449DBC}" presName="textNode" presStyleLbl="bgShp" presStyleIdx="2" presStyleCnt="6"/>
      <dgm:spPr/>
    </dgm:pt>
    <dgm:pt modelId="{D06C0F41-576B-498C-BAA1-822E7E57C93E}" type="pres">
      <dgm:prSet presAssocID="{E6950B0B-1217-4D32-B2F7-0CC03E449DBC}" presName="compChildNode" presStyleCnt="0"/>
      <dgm:spPr/>
    </dgm:pt>
    <dgm:pt modelId="{5F685D05-B0E2-4FA2-A9CC-738F13EDADA1}" type="pres">
      <dgm:prSet presAssocID="{E6950B0B-1217-4D32-B2F7-0CC03E449DBC}" presName="theInnerList" presStyleCnt="0"/>
      <dgm:spPr/>
    </dgm:pt>
    <dgm:pt modelId="{0E6A5D9F-1832-4203-B6BA-0BEB4B75503C}" type="pres">
      <dgm:prSet presAssocID="{9CFEFEEB-335E-4C92-B8C4-A03800402838}" presName="childNode" presStyleLbl="node1" presStyleIdx="4" presStyleCnt="12">
        <dgm:presLayoutVars>
          <dgm:bulletEnabled val="1"/>
        </dgm:presLayoutVars>
      </dgm:prSet>
      <dgm:spPr/>
    </dgm:pt>
    <dgm:pt modelId="{DAC8B359-9466-49C4-B2A5-CE988BEAD1DD}" type="pres">
      <dgm:prSet presAssocID="{9CFEFEEB-335E-4C92-B8C4-A03800402838}" presName="aSpace2" presStyleCnt="0"/>
      <dgm:spPr/>
    </dgm:pt>
    <dgm:pt modelId="{71350CAF-EBA7-4CD7-8AE3-A5D278E34157}" type="pres">
      <dgm:prSet presAssocID="{216ED60E-6E48-49CB-A282-747C4E2DA9AF}" presName="childNode" presStyleLbl="node1" presStyleIdx="5" presStyleCnt="12">
        <dgm:presLayoutVars>
          <dgm:bulletEnabled val="1"/>
        </dgm:presLayoutVars>
      </dgm:prSet>
      <dgm:spPr/>
    </dgm:pt>
    <dgm:pt modelId="{D6ED2132-96DB-475A-8D67-7C7BB503A491}" type="pres">
      <dgm:prSet presAssocID="{E6950B0B-1217-4D32-B2F7-0CC03E449DBC}" presName="aSpace" presStyleCnt="0"/>
      <dgm:spPr/>
    </dgm:pt>
    <dgm:pt modelId="{E7DF8725-776D-4D44-89C0-EAEAC73A56AB}" type="pres">
      <dgm:prSet presAssocID="{A11CE213-918B-4694-BFBB-F583B600E1EC}" presName="compNode" presStyleCnt="0"/>
      <dgm:spPr/>
    </dgm:pt>
    <dgm:pt modelId="{22476BF5-8395-4D8A-8118-7FC61733A91A}" type="pres">
      <dgm:prSet presAssocID="{A11CE213-918B-4694-BFBB-F583B600E1EC}" presName="aNode" presStyleLbl="bgShp" presStyleIdx="3" presStyleCnt="6"/>
      <dgm:spPr/>
    </dgm:pt>
    <dgm:pt modelId="{9107605A-278A-4457-AC86-8238C55E355B}" type="pres">
      <dgm:prSet presAssocID="{A11CE213-918B-4694-BFBB-F583B600E1EC}" presName="textNode" presStyleLbl="bgShp" presStyleIdx="3" presStyleCnt="6"/>
      <dgm:spPr/>
    </dgm:pt>
    <dgm:pt modelId="{58B57163-C678-444F-9591-EFF746A08CFC}" type="pres">
      <dgm:prSet presAssocID="{A11CE213-918B-4694-BFBB-F583B600E1EC}" presName="compChildNode" presStyleCnt="0"/>
      <dgm:spPr/>
    </dgm:pt>
    <dgm:pt modelId="{F820631F-8865-48CB-A636-18ED2E38DC70}" type="pres">
      <dgm:prSet presAssocID="{A11CE213-918B-4694-BFBB-F583B600E1EC}" presName="theInnerList" presStyleCnt="0"/>
      <dgm:spPr/>
    </dgm:pt>
    <dgm:pt modelId="{34CE93AB-9E92-4B46-8031-DD041B1577D1}" type="pres">
      <dgm:prSet presAssocID="{FD37CC3A-02E8-4C46-9887-52398FFCFD65}" presName="childNode" presStyleLbl="node1" presStyleIdx="6" presStyleCnt="12">
        <dgm:presLayoutVars>
          <dgm:bulletEnabled val="1"/>
        </dgm:presLayoutVars>
      </dgm:prSet>
      <dgm:spPr/>
    </dgm:pt>
    <dgm:pt modelId="{CCC97257-A88D-4771-9257-5C73A3BD7400}" type="pres">
      <dgm:prSet presAssocID="{FD37CC3A-02E8-4C46-9887-52398FFCFD65}" presName="aSpace2" presStyleCnt="0"/>
      <dgm:spPr/>
    </dgm:pt>
    <dgm:pt modelId="{FB64C5CD-3C77-43D9-A4D7-FD034D82AD1E}" type="pres">
      <dgm:prSet presAssocID="{23359D09-64B4-4CED-81F5-636802A0C797}" presName="childNode" presStyleLbl="node1" presStyleIdx="7" presStyleCnt="12">
        <dgm:presLayoutVars>
          <dgm:bulletEnabled val="1"/>
        </dgm:presLayoutVars>
      </dgm:prSet>
      <dgm:spPr/>
    </dgm:pt>
    <dgm:pt modelId="{003C9A2E-8E39-4A4A-98F2-94AA83E747C5}" type="pres">
      <dgm:prSet presAssocID="{A11CE213-918B-4694-BFBB-F583B600E1EC}" presName="aSpace" presStyleCnt="0"/>
      <dgm:spPr/>
    </dgm:pt>
    <dgm:pt modelId="{C773A758-5DA1-4D8F-849B-0415268F8663}" type="pres">
      <dgm:prSet presAssocID="{8E56BF85-7788-4036-9D3B-1730D5595C65}" presName="compNode" presStyleCnt="0"/>
      <dgm:spPr/>
    </dgm:pt>
    <dgm:pt modelId="{4DD7B439-EF87-4BCE-AD3B-7401961F46F7}" type="pres">
      <dgm:prSet presAssocID="{8E56BF85-7788-4036-9D3B-1730D5595C65}" presName="aNode" presStyleLbl="bgShp" presStyleIdx="4" presStyleCnt="6"/>
      <dgm:spPr/>
    </dgm:pt>
    <dgm:pt modelId="{467EB0CF-34DD-4F47-840D-C1A57BF1838A}" type="pres">
      <dgm:prSet presAssocID="{8E56BF85-7788-4036-9D3B-1730D5595C65}" presName="textNode" presStyleLbl="bgShp" presStyleIdx="4" presStyleCnt="6"/>
      <dgm:spPr/>
    </dgm:pt>
    <dgm:pt modelId="{62BB94FC-A5F1-4511-BCC5-C262DE54CC6D}" type="pres">
      <dgm:prSet presAssocID="{8E56BF85-7788-4036-9D3B-1730D5595C65}" presName="compChildNode" presStyleCnt="0"/>
      <dgm:spPr/>
    </dgm:pt>
    <dgm:pt modelId="{8467CDC7-FC32-4ACA-9B73-8FFAC5E27766}" type="pres">
      <dgm:prSet presAssocID="{8E56BF85-7788-4036-9D3B-1730D5595C65}" presName="theInnerList" presStyleCnt="0"/>
      <dgm:spPr/>
    </dgm:pt>
    <dgm:pt modelId="{876BFD9F-C030-4609-BCDF-37EA12EAD7A7}" type="pres">
      <dgm:prSet presAssocID="{97E5302E-2C0A-4DD9-AE08-6106F4219BB0}" presName="childNode" presStyleLbl="node1" presStyleIdx="8" presStyleCnt="12">
        <dgm:presLayoutVars>
          <dgm:bulletEnabled val="1"/>
        </dgm:presLayoutVars>
      </dgm:prSet>
      <dgm:spPr/>
    </dgm:pt>
    <dgm:pt modelId="{CCC30EFA-C9D2-404F-B3FD-7CF3CCDCD767}" type="pres">
      <dgm:prSet presAssocID="{97E5302E-2C0A-4DD9-AE08-6106F4219BB0}" presName="aSpace2" presStyleCnt="0"/>
      <dgm:spPr/>
    </dgm:pt>
    <dgm:pt modelId="{EE08DE22-8267-40F4-9777-886D55EE8A5A}" type="pres">
      <dgm:prSet presAssocID="{5B174420-E799-415A-858F-AA9C9873712B}" presName="childNode" presStyleLbl="node1" presStyleIdx="9" presStyleCnt="12">
        <dgm:presLayoutVars>
          <dgm:bulletEnabled val="1"/>
        </dgm:presLayoutVars>
      </dgm:prSet>
      <dgm:spPr/>
    </dgm:pt>
    <dgm:pt modelId="{4223BCC3-B908-4AD3-9164-10B20DC23D71}" type="pres">
      <dgm:prSet presAssocID="{8E56BF85-7788-4036-9D3B-1730D5595C65}" presName="aSpace" presStyleCnt="0"/>
      <dgm:spPr/>
    </dgm:pt>
    <dgm:pt modelId="{DE90298B-05DE-4169-89F7-101529909B58}" type="pres">
      <dgm:prSet presAssocID="{75E8AFE5-D019-408F-ADFA-DF23562EFA90}" presName="compNode" presStyleCnt="0"/>
      <dgm:spPr/>
    </dgm:pt>
    <dgm:pt modelId="{557D66B7-16F0-4F89-9625-110403B28AD2}" type="pres">
      <dgm:prSet presAssocID="{75E8AFE5-D019-408F-ADFA-DF23562EFA90}" presName="aNode" presStyleLbl="bgShp" presStyleIdx="5" presStyleCnt="6"/>
      <dgm:spPr/>
    </dgm:pt>
    <dgm:pt modelId="{261E11D0-F90D-4DAE-B768-B63D263064DD}" type="pres">
      <dgm:prSet presAssocID="{75E8AFE5-D019-408F-ADFA-DF23562EFA90}" presName="textNode" presStyleLbl="bgShp" presStyleIdx="5" presStyleCnt="6"/>
      <dgm:spPr/>
    </dgm:pt>
    <dgm:pt modelId="{92BFF815-0AA5-4DE6-92B7-F2AF3F6BF650}" type="pres">
      <dgm:prSet presAssocID="{75E8AFE5-D019-408F-ADFA-DF23562EFA90}" presName="compChildNode" presStyleCnt="0"/>
      <dgm:spPr/>
    </dgm:pt>
    <dgm:pt modelId="{017B57EC-669A-423A-913D-595ED58FF358}" type="pres">
      <dgm:prSet presAssocID="{75E8AFE5-D019-408F-ADFA-DF23562EFA90}" presName="theInnerList" presStyleCnt="0"/>
      <dgm:spPr/>
    </dgm:pt>
    <dgm:pt modelId="{886E3D1C-71FB-410E-91A1-CFBC94A67443}" type="pres">
      <dgm:prSet presAssocID="{E0F0EED8-D864-4165-ACB0-2C27FEE7EFBC}" presName="childNode" presStyleLbl="node1" presStyleIdx="10" presStyleCnt="12">
        <dgm:presLayoutVars>
          <dgm:bulletEnabled val="1"/>
        </dgm:presLayoutVars>
      </dgm:prSet>
      <dgm:spPr/>
    </dgm:pt>
    <dgm:pt modelId="{459C2805-465C-438E-9470-2DEDBBDDAD5E}" type="pres">
      <dgm:prSet presAssocID="{E0F0EED8-D864-4165-ACB0-2C27FEE7EFBC}" presName="aSpace2" presStyleCnt="0"/>
      <dgm:spPr/>
    </dgm:pt>
    <dgm:pt modelId="{01772C45-2B61-4E44-AB32-31BC739B3FF7}" type="pres">
      <dgm:prSet presAssocID="{390F8D1F-F55F-46A2-AB3F-494E9CA2417E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F7FFFC09-FB23-47B7-8C71-E94AC3C7D0D5}" srcId="{8E56BF85-7788-4036-9D3B-1730D5595C65}" destId="{97E5302E-2C0A-4DD9-AE08-6106F4219BB0}" srcOrd="0" destOrd="0" parTransId="{DDB7A2B8-B4F2-4878-B261-65782D91EBF2}" sibTransId="{82FA63DA-C272-4D1C-AB80-87566B2369FF}"/>
    <dgm:cxn modelId="{74496F0C-5D90-4652-ADDA-28E703357CD5}" srcId="{E6950B0B-1217-4D32-B2F7-0CC03E449DBC}" destId="{216ED60E-6E48-49CB-A282-747C4E2DA9AF}" srcOrd="1" destOrd="0" parTransId="{1593D1C9-D773-4384-AAFC-439CD004CA86}" sibTransId="{758EC80E-20E2-44F9-B859-0EDEED67DEB1}"/>
    <dgm:cxn modelId="{69B9A918-5CF0-4FDD-BC00-091E1B95C831}" type="presOf" srcId="{35812FC6-1878-4872-9808-3DA395A6676D}" destId="{6047307A-745B-4F78-B1D6-C33A598002F5}" srcOrd="0" destOrd="0" presId="urn:microsoft.com/office/officeart/2005/8/layout/lProcess2"/>
    <dgm:cxn modelId="{3FBB9D1A-CA59-409A-8160-8E25DB98E544}" srcId="{8E56BF85-7788-4036-9D3B-1730D5595C65}" destId="{5B174420-E799-415A-858F-AA9C9873712B}" srcOrd="1" destOrd="0" parTransId="{5A8C9151-DBD9-41BE-8C66-C0A47F1349A2}" sibTransId="{EAF907AB-A078-41BD-ABF8-E97DCE317D96}"/>
    <dgm:cxn modelId="{B1C5DC21-E793-4FC6-8E23-48CA8DEAEF89}" srcId="{75E8AFE5-D019-408F-ADFA-DF23562EFA90}" destId="{E0F0EED8-D864-4165-ACB0-2C27FEE7EFBC}" srcOrd="0" destOrd="0" parTransId="{26E1F5CD-9D7A-4E8B-A931-033EC3E5026A}" sibTransId="{46BEB0F0-B439-4860-BBD7-4D2E8168C9A6}"/>
    <dgm:cxn modelId="{CD27DD29-BD70-44B5-B253-DD27710780D6}" type="presOf" srcId="{8E56BF85-7788-4036-9D3B-1730D5595C65}" destId="{467EB0CF-34DD-4F47-840D-C1A57BF1838A}" srcOrd="1" destOrd="0" presId="urn:microsoft.com/office/officeart/2005/8/layout/lProcess2"/>
    <dgm:cxn modelId="{C62C182A-2919-4DCD-890F-DB51F3359C90}" type="presOf" srcId="{75E8AFE5-D019-408F-ADFA-DF23562EFA90}" destId="{261E11D0-F90D-4DAE-B768-B63D263064DD}" srcOrd="1" destOrd="0" presId="urn:microsoft.com/office/officeart/2005/8/layout/lProcess2"/>
    <dgm:cxn modelId="{246B212E-283A-495D-9852-2EE9862FE53B}" type="presOf" srcId="{E6950B0B-1217-4D32-B2F7-0CC03E449DBC}" destId="{E290DE54-8F9A-47E9-8C83-5DDA324F7403}" srcOrd="0" destOrd="0" presId="urn:microsoft.com/office/officeart/2005/8/layout/lProcess2"/>
    <dgm:cxn modelId="{AD36AB2E-ED95-4858-9AE6-E7E893F63B13}" type="presOf" srcId="{216ED60E-6E48-49CB-A282-747C4E2DA9AF}" destId="{71350CAF-EBA7-4CD7-8AE3-A5D278E34157}" srcOrd="0" destOrd="0" presId="urn:microsoft.com/office/officeart/2005/8/layout/lProcess2"/>
    <dgm:cxn modelId="{5C55482F-D8A9-4779-99DF-63CE68723361}" type="presOf" srcId="{73303F54-7826-4B2F-BA55-CBB65A326EED}" destId="{AF14AE57-5328-4949-AEBE-7E6C8BD6DD96}" srcOrd="0" destOrd="0" presId="urn:microsoft.com/office/officeart/2005/8/layout/lProcess2"/>
    <dgm:cxn modelId="{80CC2732-E544-4C96-9FC1-362F7DE2D19F}" type="presOf" srcId="{75E8AFE5-D019-408F-ADFA-DF23562EFA90}" destId="{557D66B7-16F0-4F89-9625-110403B28AD2}" srcOrd="0" destOrd="0" presId="urn:microsoft.com/office/officeart/2005/8/layout/lProcess2"/>
    <dgm:cxn modelId="{9DD97D41-EECB-403A-904B-FAA7D28F7D6E}" srcId="{75E8AFE5-D019-408F-ADFA-DF23562EFA90}" destId="{390F8D1F-F55F-46A2-AB3F-494E9CA2417E}" srcOrd="1" destOrd="0" parTransId="{5807ACE8-15E6-44FD-AE9D-6715CB0706E7}" sibTransId="{3EBC8480-1ACE-4B31-BB4B-F6F051FB7ADF}"/>
    <dgm:cxn modelId="{5188EF41-C859-46EC-ABB0-90F00A21912D}" type="presOf" srcId="{8E56BF85-7788-4036-9D3B-1730D5595C65}" destId="{4DD7B439-EF87-4BCE-AD3B-7401961F46F7}" srcOrd="0" destOrd="0" presId="urn:microsoft.com/office/officeart/2005/8/layout/lProcess2"/>
    <dgm:cxn modelId="{701DB042-4575-4418-A4A4-C299526C8DD4}" srcId="{713A3A44-B630-4D57-B4FA-2596621EA0D7}" destId="{2D8AF3CF-6D20-4DCB-8EBD-32ACBA1C8BF9}" srcOrd="0" destOrd="0" parTransId="{88097C05-74EB-490F-88D5-101BE89F9C46}" sibTransId="{F2B1020A-C106-4E57-A9D9-F23D507D921C}"/>
    <dgm:cxn modelId="{1B923F44-DE19-45FF-ADAA-D998E82BA740}" type="presOf" srcId="{A11CE213-918B-4694-BFBB-F583B600E1EC}" destId="{9107605A-278A-4457-AC86-8238C55E355B}" srcOrd="1" destOrd="0" presId="urn:microsoft.com/office/officeart/2005/8/layout/lProcess2"/>
    <dgm:cxn modelId="{F871BC48-35F4-4D89-B386-E3609CE7C3AD}" srcId="{3157C694-7408-4484-BD14-9635FB676338}" destId="{634FF42B-E1F7-42F9-BB0D-78DB0011D9E0}" srcOrd="1" destOrd="0" parTransId="{17F93A55-E777-47E6-B84F-06F9CC5D0DE6}" sibTransId="{859D25A3-25BC-4367-9345-8CE878B82674}"/>
    <dgm:cxn modelId="{DCF0ED69-D7C2-4DFC-AAC9-713C4222EFD4}" srcId="{A11CE213-918B-4694-BFBB-F583B600E1EC}" destId="{FD37CC3A-02E8-4C46-9887-52398FFCFD65}" srcOrd="0" destOrd="0" parTransId="{C1921A12-B631-45FC-820E-9DAE8AF714E9}" sibTransId="{FBB8F39C-23D6-409F-BD5E-2D20A8131909}"/>
    <dgm:cxn modelId="{FCF1136B-9C69-4207-ADEF-BC666F4C3E2A}" type="presOf" srcId="{A11CE213-918B-4694-BFBB-F583B600E1EC}" destId="{22476BF5-8395-4D8A-8118-7FC61733A91A}" srcOrd="0" destOrd="0" presId="urn:microsoft.com/office/officeart/2005/8/layout/lProcess2"/>
    <dgm:cxn modelId="{2B432B6E-F854-4FA8-BA18-EBEFD2FDEA3B}" type="presOf" srcId="{3157C694-7408-4484-BD14-9635FB676338}" destId="{AE6F8972-D5E0-405B-BD35-810B159F79BD}" srcOrd="1" destOrd="0" presId="urn:microsoft.com/office/officeart/2005/8/layout/lProcess2"/>
    <dgm:cxn modelId="{F9DA3956-18A5-4CBB-93F3-829062C901CF}" srcId="{713A3A44-B630-4D57-B4FA-2596621EA0D7}" destId="{75E8AFE5-D019-408F-ADFA-DF23562EFA90}" srcOrd="5" destOrd="0" parTransId="{4890873E-D6AA-41B5-975F-AA06DE4237D9}" sibTransId="{C17AF897-C6F1-4602-8193-7BFE969E2EE0}"/>
    <dgm:cxn modelId="{0EBD6056-E1CB-4A9C-9D41-A8D7D7CDE4CF}" type="presOf" srcId="{3157C694-7408-4484-BD14-9635FB676338}" destId="{D2CBD3A8-0085-4DC3-BBA1-95621225E76F}" srcOrd="0" destOrd="0" presId="urn:microsoft.com/office/officeart/2005/8/layout/lProcess2"/>
    <dgm:cxn modelId="{12A38D78-34BB-4A19-B7C7-D142FD36C272}" type="presOf" srcId="{5B174420-E799-415A-858F-AA9C9873712B}" destId="{EE08DE22-8267-40F4-9777-886D55EE8A5A}" srcOrd="0" destOrd="0" presId="urn:microsoft.com/office/officeart/2005/8/layout/lProcess2"/>
    <dgm:cxn modelId="{FBC8247B-282A-419C-84BD-7CE2A3CE26EF}" type="presOf" srcId="{FD37CC3A-02E8-4C46-9887-52398FFCFD65}" destId="{34CE93AB-9E92-4B46-8031-DD041B1577D1}" srcOrd="0" destOrd="0" presId="urn:microsoft.com/office/officeart/2005/8/layout/lProcess2"/>
    <dgm:cxn modelId="{7AD41296-8D54-44D2-87F5-CB98D1CC69C9}" type="presOf" srcId="{2D8AF3CF-6D20-4DCB-8EBD-32ACBA1C8BF9}" destId="{816B6EC3-62A7-49E3-AC81-5140278EF7AE}" srcOrd="0" destOrd="0" presId="urn:microsoft.com/office/officeart/2005/8/layout/lProcess2"/>
    <dgm:cxn modelId="{D734EB96-1086-4814-B5FA-E3A3E4B44B26}" type="presOf" srcId="{2D8AF3CF-6D20-4DCB-8EBD-32ACBA1C8BF9}" destId="{8613E4F3-2557-4EC0-8DA4-02C440EA4C32}" srcOrd="1" destOrd="0" presId="urn:microsoft.com/office/officeart/2005/8/layout/lProcess2"/>
    <dgm:cxn modelId="{449B5D99-4AB0-4FAD-B6E5-D25A10288E82}" srcId="{A11CE213-918B-4694-BFBB-F583B600E1EC}" destId="{23359D09-64B4-4CED-81F5-636802A0C797}" srcOrd="1" destOrd="0" parTransId="{9D114D46-9743-4F75-9449-5C5E98359C48}" sibTransId="{04CFE6C9-2633-4243-AB8C-EE728FD3519B}"/>
    <dgm:cxn modelId="{F68ACA99-672C-4C8F-867A-EA471FCFFDCD}" srcId="{713A3A44-B630-4D57-B4FA-2596621EA0D7}" destId="{3157C694-7408-4484-BD14-9635FB676338}" srcOrd="1" destOrd="0" parTransId="{61771232-582C-4C44-9BD0-BDFD99356CE5}" sibTransId="{58559D68-4678-4490-AEA8-355F66F25B17}"/>
    <dgm:cxn modelId="{9E8F3CA1-18FA-4120-8CD8-E5A4E03D0FC5}" type="presOf" srcId="{390F8D1F-F55F-46A2-AB3F-494E9CA2417E}" destId="{01772C45-2B61-4E44-AB32-31BC739B3FF7}" srcOrd="0" destOrd="0" presId="urn:microsoft.com/office/officeart/2005/8/layout/lProcess2"/>
    <dgm:cxn modelId="{D709F3B2-22A0-44B9-9CED-77B588F1E019}" type="presOf" srcId="{9CFEFEEB-335E-4C92-B8C4-A03800402838}" destId="{0E6A5D9F-1832-4203-B6BA-0BEB4B75503C}" srcOrd="0" destOrd="0" presId="urn:microsoft.com/office/officeart/2005/8/layout/lProcess2"/>
    <dgm:cxn modelId="{5BB6D4BC-E864-4A63-A221-77E4E41DBB0A}" type="presOf" srcId="{97E5302E-2C0A-4DD9-AE08-6106F4219BB0}" destId="{876BFD9F-C030-4609-BCDF-37EA12EAD7A7}" srcOrd="0" destOrd="0" presId="urn:microsoft.com/office/officeart/2005/8/layout/lProcess2"/>
    <dgm:cxn modelId="{4AD376C1-D6E6-4FEA-BCBC-2459F5B592C2}" type="presOf" srcId="{713A3A44-B630-4D57-B4FA-2596621EA0D7}" destId="{E5E7B8B8-5468-47A0-A8DA-2DC545C91C1C}" srcOrd="0" destOrd="0" presId="urn:microsoft.com/office/officeart/2005/8/layout/lProcess2"/>
    <dgm:cxn modelId="{48F60EC7-1626-4ED5-A361-960E7A649E55}" srcId="{3157C694-7408-4484-BD14-9635FB676338}" destId="{204FE141-2D71-4173-AB8B-C0C6C129724A}" srcOrd="0" destOrd="0" parTransId="{FA2A18AB-2AA3-4FD5-B399-0A329E9D6980}" sibTransId="{418E1507-3C66-48F1-B4C1-F319EF5153DD}"/>
    <dgm:cxn modelId="{15D190C7-DDC8-4D2C-A63B-6E4DE04B7971}" srcId="{2D8AF3CF-6D20-4DCB-8EBD-32ACBA1C8BF9}" destId="{35812FC6-1878-4872-9808-3DA395A6676D}" srcOrd="1" destOrd="0" parTransId="{2B43F456-8320-41BD-8451-D423F2AA7029}" sibTransId="{BE92BBDA-58A6-4423-B5B2-51CF67503CB0}"/>
    <dgm:cxn modelId="{1D38EFCC-C819-48EB-85F7-2E83D0DCEACF}" srcId="{713A3A44-B630-4D57-B4FA-2596621EA0D7}" destId="{E6950B0B-1217-4D32-B2F7-0CC03E449DBC}" srcOrd="2" destOrd="0" parTransId="{B746E25B-08E7-447F-B01B-9FC2DEC2D337}" sibTransId="{B312F74C-ED9B-4AA5-9CC5-AA01E1E76BE9}"/>
    <dgm:cxn modelId="{12F492CF-1486-453C-99DB-A37AC213ED0D}" type="presOf" srcId="{634FF42B-E1F7-42F9-BB0D-78DB0011D9E0}" destId="{B79795E9-1E1D-45E9-9EBA-FEE768ACF3F9}" srcOrd="0" destOrd="0" presId="urn:microsoft.com/office/officeart/2005/8/layout/lProcess2"/>
    <dgm:cxn modelId="{C57F26D5-FB80-4DF1-B541-44E3C86B78B0}" type="presOf" srcId="{204FE141-2D71-4173-AB8B-C0C6C129724A}" destId="{024CE104-0545-4E67-9D7F-730206606782}" srcOrd="0" destOrd="0" presId="urn:microsoft.com/office/officeart/2005/8/layout/lProcess2"/>
    <dgm:cxn modelId="{4CA1BBD8-7CBC-44EE-B6E5-51006A8166F4}" srcId="{713A3A44-B630-4D57-B4FA-2596621EA0D7}" destId="{A11CE213-918B-4694-BFBB-F583B600E1EC}" srcOrd="3" destOrd="0" parTransId="{E7608A93-7E3A-40C5-8D5E-0E896A996CCE}" sibTransId="{9176CA91-A643-4E7F-B4AC-3373D1868793}"/>
    <dgm:cxn modelId="{BB7237E0-4A54-42F9-BC51-F9A8F04245FA}" srcId="{713A3A44-B630-4D57-B4FA-2596621EA0D7}" destId="{8E56BF85-7788-4036-9D3B-1730D5595C65}" srcOrd="4" destOrd="0" parTransId="{1B186D26-2C97-4998-B868-482DE9D49830}" sibTransId="{AF728074-906C-423E-8000-A77C586AC15B}"/>
    <dgm:cxn modelId="{66468EE5-F4BB-4ABD-B77E-F18C2854E228}" type="presOf" srcId="{E0F0EED8-D864-4165-ACB0-2C27FEE7EFBC}" destId="{886E3D1C-71FB-410E-91A1-CFBC94A67443}" srcOrd="0" destOrd="0" presId="urn:microsoft.com/office/officeart/2005/8/layout/lProcess2"/>
    <dgm:cxn modelId="{F7DB76E7-42B3-4BE4-A2E0-3077E5D1A334}" type="presOf" srcId="{E6950B0B-1217-4D32-B2F7-0CC03E449DBC}" destId="{86C05F63-C2FA-4225-ABB4-CF595DD0AAF9}" srcOrd="1" destOrd="0" presId="urn:microsoft.com/office/officeart/2005/8/layout/lProcess2"/>
    <dgm:cxn modelId="{AF9104F6-5144-436C-AA34-DDB649FD034E}" type="presOf" srcId="{23359D09-64B4-4CED-81F5-636802A0C797}" destId="{FB64C5CD-3C77-43D9-A4D7-FD034D82AD1E}" srcOrd="0" destOrd="0" presId="urn:microsoft.com/office/officeart/2005/8/layout/lProcess2"/>
    <dgm:cxn modelId="{2CFB7FF9-2F84-471C-9FB5-CC9E912D4651}" srcId="{E6950B0B-1217-4D32-B2F7-0CC03E449DBC}" destId="{9CFEFEEB-335E-4C92-B8C4-A03800402838}" srcOrd="0" destOrd="0" parTransId="{7E1839E0-9522-4D7E-A862-C6CEEFE8C939}" sibTransId="{D0DF48C6-2B6B-4C4D-9E37-03BF564AAAEA}"/>
    <dgm:cxn modelId="{0E1546FF-1D68-4867-B98E-5E02F9173950}" srcId="{2D8AF3CF-6D20-4DCB-8EBD-32ACBA1C8BF9}" destId="{73303F54-7826-4B2F-BA55-CBB65A326EED}" srcOrd="0" destOrd="0" parTransId="{2718BA70-6B01-4B13-82C4-296D430771C5}" sibTransId="{745D7870-AA1D-4AAE-803F-963AF95F5347}"/>
    <dgm:cxn modelId="{A5F12135-8E5E-4EB2-AB5B-9E4F266BC3CE}" type="presParOf" srcId="{E5E7B8B8-5468-47A0-A8DA-2DC545C91C1C}" destId="{61911B83-6292-4446-BC22-D1E3FBD0415C}" srcOrd="0" destOrd="0" presId="urn:microsoft.com/office/officeart/2005/8/layout/lProcess2"/>
    <dgm:cxn modelId="{B0F197BD-490A-437C-83ED-DE16273201C5}" type="presParOf" srcId="{61911B83-6292-4446-BC22-D1E3FBD0415C}" destId="{816B6EC3-62A7-49E3-AC81-5140278EF7AE}" srcOrd="0" destOrd="0" presId="urn:microsoft.com/office/officeart/2005/8/layout/lProcess2"/>
    <dgm:cxn modelId="{823A0B4B-DF19-4BD4-83E2-3C0BDD93D44B}" type="presParOf" srcId="{61911B83-6292-4446-BC22-D1E3FBD0415C}" destId="{8613E4F3-2557-4EC0-8DA4-02C440EA4C32}" srcOrd="1" destOrd="0" presId="urn:microsoft.com/office/officeart/2005/8/layout/lProcess2"/>
    <dgm:cxn modelId="{69C2BA3D-A7B5-4FF0-B637-95BB756F7C17}" type="presParOf" srcId="{61911B83-6292-4446-BC22-D1E3FBD0415C}" destId="{AC5E347F-1C5F-4D9C-958B-21694627FC14}" srcOrd="2" destOrd="0" presId="urn:microsoft.com/office/officeart/2005/8/layout/lProcess2"/>
    <dgm:cxn modelId="{F9D2DF1E-6723-4478-8811-F2C39BFFD4CA}" type="presParOf" srcId="{AC5E347F-1C5F-4D9C-958B-21694627FC14}" destId="{FB5CD1C5-313E-4C6B-A5AB-BDE0C5B1D1AD}" srcOrd="0" destOrd="0" presId="urn:microsoft.com/office/officeart/2005/8/layout/lProcess2"/>
    <dgm:cxn modelId="{C9AA3F39-C9CE-417E-A0F4-279D7C474ABE}" type="presParOf" srcId="{FB5CD1C5-313E-4C6B-A5AB-BDE0C5B1D1AD}" destId="{AF14AE57-5328-4949-AEBE-7E6C8BD6DD96}" srcOrd="0" destOrd="0" presId="urn:microsoft.com/office/officeart/2005/8/layout/lProcess2"/>
    <dgm:cxn modelId="{3375FDA3-A9E3-4AAF-82A4-5FAF758CD1F3}" type="presParOf" srcId="{FB5CD1C5-313E-4C6B-A5AB-BDE0C5B1D1AD}" destId="{F3B176AC-5AED-40F3-B968-6CAF4C28027D}" srcOrd="1" destOrd="0" presId="urn:microsoft.com/office/officeart/2005/8/layout/lProcess2"/>
    <dgm:cxn modelId="{61AFF8D7-FB7E-44D5-8F64-735065AE1615}" type="presParOf" srcId="{FB5CD1C5-313E-4C6B-A5AB-BDE0C5B1D1AD}" destId="{6047307A-745B-4F78-B1D6-C33A598002F5}" srcOrd="2" destOrd="0" presId="urn:microsoft.com/office/officeart/2005/8/layout/lProcess2"/>
    <dgm:cxn modelId="{E2220D02-06C6-4FA1-B28C-7E2141D54BE8}" type="presParOf" srcId="{E5E7B8B8-5468-47A0-A8DA-2DC545C91C1C}" destId="{7C5B5B8C-6DF3-4581-882E-FE69923436C2}" srcOrd="1" destOrd="0" presId="urn:microsoft.com/office/officeart/2005/8/layout/lProcess2"/>
    <dgm:cxn modelId="{E00F83DB-F815-4DC0-B11D-5B1F21077DEB}" type="presParOf" srcId="{E5E7B8B8-5468-47A0-A8DA-2DC545C91C1C}" destId="{4AAC899F-C8DF-4A26-91BD-A0BF1C133151}" srcOrd="2" destOrd="0" presId="urn:microsoft.com/office/officeart/2005/8/layout/lProcess2"/>
    <dgm:cxn modelId="{46C67D01-41B1-4CAB-A2D0-B3400ADAB751}" type="presParOf" srcId="{4AAC899F-C8DF-4A26-91BD-A0BF1C133151}" destId="{D2CBD3A8-0085-4DC3-BBA1-95621225E76F}" srcOrd="0" destOrd="0" presId="urn:microsoft.com/office/officeart/2005/8/layout/lProcess2"/>
    <dgm:cxn modelId="{FF35D6C1-BB0F-46AA-8E3A-DBC59345FE45}" type="presParOf" srcId="{4AAC899F-C8DF-4A26-91BD-A0BF1C133151}" destId="{AE6F8972-D5E0-405B-BD35-810B159F79BD}" srcOrd="1" destOrd="0" presId="urn:microsoft.com/office/officeart/2005/8/layout/lProcess2"/>
    <dgm:cxn modelId="{1C4001B0-CBDB-47E4-B79D-3926187145D9}" type="presParOf" srcId="{4AAC899F-C8DF-4A26-91BD-A0BF1C133151}" destId="{6E152B58-AEEB-45C2-907A-4D4B34E48D70}" srcOrd="2" destOrd="0" presId="urn:microsoft.com/office/officeart/2005/8/layout/lProcess2"/>
    <dgm:cxn modelId="{ECF91FDB-F645-4BC5-BA7C-1CA5D7413FB1}" type="presParOf" srcId="{6E152B58-AEEB-45C2-907A-4D4B34E48D70}" destId="{41C81198-9F41-4274-ADF3-072A8A1EBE8C}" srcOrd="0" destOrd="0" presId="urn:microsoft.com/office/officeart/2005/8/layout/lProcess2"/>
    <dgm:cxn modelId="{FF33079E-4C6A-4D72-A42C-861A15B3617D}" type="presParOf" srcId="{41C81198-9F41-4274-ADF3-072A8A1EBE8C}" destId="{024CE104-0545-4E67-9D7F-730206606782}" srcOrd="0" destOrd="0" presId="urn:microsoft.com/office/officeart/2005/8/layout/lProcess2"/>
    <dgm:cxn modelId="{A11D6699-4E45-4406-BA38-AE9C9AD1361B}" type="presParOf" srcId="{41C81198-9F41-4274-ADF3-072A8A1EBE8C}" destId="{1C7B43DF-6323-42EF-9588-08FAAF86B844}" srcOrd="1" destOrd="0" presId="urn:microsoft.com/office/officeart/2005/8/layout/lProcess2"/>
    <dgm:cxn modelId="{0CEAE564-8C10-42EE-AD3D-2BE496A68FD9}" type="presParOf" srcId="{41C81198-9F41-4274-ADF3-072A8A1EBE8C}" destId="{B79795E9-1E1D-45E9-9EBA-FEE768ACF3F9}" srcOrd="2" destOrd="0" presId="urn:microsoft.com/office/officeart/2005/8/layout/lProcess2"/>
    <dgm:cxn modelId="{DC884F7C-D8C3-4121-9A71-AF9872116DA3}" type="presParOf" srcId="{E5E7B8B8-5468-47A0-A8DA-2DC545C91C1C}" destId="{FDA391D2-F49A-4AAE-BCB2-0238356101F7}" srcOrd="3" destOrd="0" presId="urn:microsoft.com/office/officeart/2005/8/layout/lProcess2"/>
    <dgm:cxn modelId="{5C786A50-FC78-4BC8-AF74-6EEAF0D4B35E}" type="presParOf" srcId="{E5E7B8B8-5468-47A0-A8DA-2DC545C91C1C}" destId="{5FDA1821-19EF-4CDE-A120-A3BCA9356781}" srcOrd="4" destOrd="0" presId="urn:microsoft.com/office/officeart/2005/8/layout/lProcess2"/>
    <dgm:cxn modelId="{2EBB0E6F-A3FC-47C8-9AA2-16FB49285A93}" type="presParOf" srcId="{5FDA1821-19EF-4CDE-A120-A3BCA9356781}" destId="{E290DE54-8F9A-47E9-8C83-5DDA324F7403}" srcOrd="0" destOrd="0" presId="urn:microsoft.com/office/officeart/2005/8/layout/lProcess2"/>
    <dgm:cxn modelId="{DDC42266-0560-445D-95E1-987EAD9ED5B3}" type="presParOf" srcId="{5FDA1821-19EF-4CDE-A120-A3BCA9356781}" destId="{86C05F63-C2FA-4225-ABB4-CF595DD0AAF9}" srcOrd="1" destOrd="0" presId="urn:microsoft.com/office/officeart/2005/8/layout/lProcess2"/>
    <dgm:cxn modelId="{6CC51025-8612-4178-A56D-9806FF4D34B6}" type="presParOf" srcId="{5FDA1821-19EF-4CDE-A120-A3BCA9356781}" destId="{D06C0F41-576B-498C-BAA1-822E7E57C93E}" srcOrd="2" destOrd="0" presId="urn:microsoft.com/office/officeart/2005/8/layout/lProcess2"/>
    <dgm:cxn modelId="{2596FAAB-6D13-4D72-930E-D0658F111666}" type="presParOf" srcId="{D06C0F41-576B-498C-BAA1-822E7E57C93E}" destId="{5F685D05-B0E2-4FA2-A9CC-738F13EDADA1}" srcOrd="0" destOrd="0" presId="urn:microsoft.com/office/officeart/2005/8/layout/lProcess2"/>
    <dgm:cxn modelId="{19DD8F34-113D-4A22-9521-3D18D4C32143}" type="presParOf" srcId="{5F685D05-B0E2-4FA2-A9CC-738F13EDADA1}" destId="{0E6A5D9F-1832-4203-B6BA-0BEB4B75503C}" srcOrd="0" destOrd="0" presId="urn:microsoft.com/office/officeart/2005/8/layout/lProcess2"/>
    <dgm:cxn modelId="{567DBE9D-3A9A-4617-ACBB-46B261F7FCA7}" type="presParOf" srcId="{5F685D05-B0E2-4FA2-A9CC-738F13EDADA1}" destId="{DAC8B359-9466-49C4-B2A5-CE988BEAD1DD}" srcOrd="1" destOrd="0" presId="urn:microsoft.com/office/officeart/2005/8/layout/lProcess2"/>
    <dgm:cxn modelId="{E0075505-DA6B-4985-894C-3C6A2A5B6F37}" type="presParOf" srcId="{5F685D05-B0E2-4FA2-A9CC-738F13EDADA1}" destId="{71350CAF-EBA7-4CD7-8AE3-A5D278E34157}" srcOrd="2" destOrd="0" presId="urn:microsoft.com/office/officeart/2005/8/layout/lProcess2"/>
    <dgm:cxn modelId="{DBD91180-6E45-4987-A31E-EDD4A738307B}" type="presParOf" srcId="{E5E7B8B8-5468-47A0-A8DA-2DC545C91C1C}" destId="{D6ED2132-96DB-475A-8D67-7C7BB503A491}" srcOrd="5" destOrd="0" presId="urn:microsoft.com/office/officeart/2005/8/layout/lProcess2"/>
    <dgm:cxn modelId="{E1AEB171-76A4-408B-81C7-F1A189776949}" type="presParOf" srcId="{E5E7B8B8-5468-47A0-A8DA-2DC545C91C1C}" destId="{E7DF8725-776D-4D44-89C0-EAEAC73A56AB}" srcOrd="6" destOrd="0" presId="urn:microsoft.com/office/officeart/2005/8/layout/lProcess2"/>
    <dgm:cxn modelId="{718B74D1-351C-481B-9AF5-3080C0FF6C6A}" type="presParOf" srcId="{E7DF8725-776D-4D44-89C0-EAEAC73A56AB}" destId="{22476BF5-8395-4D8A-8118-7FC61733A91A}" srcOrd="0" destOrd="0" presId="urn:microsoft.com/office/officeart/2005/8/layout/lProcess2"/>
    <dgm:cxn modelId="{FF87C175-022A-4434-98CA-02F8D3F912B4}" type="presParOf" srcId="{E7DF8725-776D-4D44-89C0-EAEAC73A56AB}" destId="{9107605A-278A-4457-AC86-8238C55E355B}" srcOrd="1" destOrd="0" presId="urn:microsoft.com/office/officeart/2005/8/layout/lProcess2"/>
    <dgm:cxn modelId="{FCF54F9F-3C0D-4B8C-A7E2-6F0383599BF2}" type="presParOf" srcId="{E7DF8725-776D-4D44-89C0-EAEAC73A56AB}" destId="{58B57163-C678-444F-9591-EFF746A08CFC}" srcOrd="2" destOrd="0" presId="urn:microsoft.com/office/officeart/2005/8/layout/lProcess2"/>
    <dgm:cxn modelId="{50DE3410-F38E-4ACB-9575-6D0A955EEA50}" type="presParOf" srcId="{58B57163-C678-444F-9591-EFF746A08CFC}" destId="{F820631F-8865-48CB-A636-18ED2E38DC70}" srcOrd="0" destOrd="0" presId="urn:microsoft.com/office/officeart/2005/8/layout/lProcess2"/>
    <dgm:cxn modelId="{ED6B4E08-6B1B-4346-8F71-E15510FD426D}" type="presParOf" srcId="{F820631F-8865-48CB-A636-18ED2E38DC70}" destId="{34CE93AB-9E92-4B46-8031-DD041B1577D1}" srcOrd="0" destOrd="0" presId="urn:microsoft.com/office/officeart/2005/8/layout/lProcess2"/>
    <dgm:cxn modelId="{BB2505D4-2886-4954-B622-C8E2ED677038}" type="presParOf" srcId="{F820631F-8865-48CB-A636-18ED2E38DC70}" destId="{CCC97257-A88D-4771-9257-5C73A3BD7400}" srcOrd="1" destOrd="0" presId="urn:microsoft.com/office/officeart/2005/8/layout/lProcess2"/>
    <dgm:cxn modelId="{4D079D6C-2705-43F1-9709-8CC74167A868}" type="presParOf" srcId="{F820631F-8865-48CB-A636-18ED2E38DC70}" destId="{FB64C5CD-3C77-43D9-A4D7-FD034D82AD1E}" srcOrd="2" destOrd="0" presId="urn:microsoft.com/office/officeart/2005/8/layout/lProcess2"/>
    <dgm:cxn modelId="{AB43C4C7-9723-41FE-A444-3BC18BE71EDB}" type="presParOf" srcId="{E5E7B8B8-5468-47A0-A8DA-2DC545C91C1C}" destId="{003C9A2E-8E39-4A4A-98F2-94AA83E747C5}" srcOrd="7" destOrd="0" presId="urn:microsoft.com/office/officeart/2005/8/layout/lProcess2"/>
    <dgm:cxn modelId="{65CE0FAB-25CD-4D69-8198-1CA45FC33719}" type="presParOf" srcId="{E5E7B8B8-5468-47A0-A8DA-2DC545C91C1C}" destId="{C773A758-5DA1-4D8F-849B-0415268F8663}" srcOrd="8" destOrd="0" presId="urn:microsoft.com/office/officeart/2005/8/layout/lProcess2"/>
    <dgm:cxn modelId="{D795EE5C-244F-4080-8EAE-B47D4A2D2E41}" type="presParOf" srcId="{C773A758-5DA1-4D8F-849B-0415268F8663}" destId="{4DD7B439-EF87-4BCE-AD3B-7401961F46F7}" srcOrd="0" destOrd="0" presId="urn:microsoft.com/office/officeart/2005/8/layout/lProcess2"/>
    <dgm:cxn modelId="{523CC5E5-194A-486A-A015-4D960AEABFD0}" type="presParOf" srcId="{C773A758-5DA1-4D8F-849B-0415268F8663}" destId="{467EB0CF-34DD-4F47-840D-C1A57BF1838A}" srcOrd="1" destOrd="0" presId="urn:microsoft.com/office/officeart/2005/8/layout/lProcess2"/>
    <dgm:cxn modelId="{0A3DCA97-B1B7-4079-916F-13B8E6AFE118}" type="presParOf" srcId="{C773A758-5DA1-4D8F-849B-0415268F8663}" destId="{62BB94FC-A5F1-4511-BCC5-C262DE54CC6D}" srcOrd="2" destOrd="0" presId="urn:microsoft.com/office/officeart/2005/8/layout/lProcess2"/>
    <dgm:cxn modelId="{5B7974D9-1FC3-4423-B3CB-8151E4917C53}" type="presParOf" srcId="{62BB94FC-A5F1-4511-BCC5-C262DE54CC6D}" destId="{8467CDC7-FC32-4ACA-9B73-8FFAC5E27766}" srcOrd="0" destOrd="0" presId="urn:microsoft.com/office/officeart/2005/8/layout/lProcess2"/>
    <dgm:cxn modelId="{85419207-BC3B-4A4D-ACFD-531E671FE793}" type="presParOf" srcId="{8467CDC7-FC32-4ACA-9B73-8FFAC5E27766}" destId="{876BFD9F-C030-4609-BCDF-37EA12EAD7A7}" srcOrd="0" destOrd="0" presId="urn:microsoft.com/office/officeart/2005/8/layout/lProcess2"/>
    <dgm:cxn modelId="{B73B6584-667C-4D27-97CA-0C1881F67726}" type="presParOf" srcId="{8467CDC7-FC32-4ACA-9B73-8FFAC5E27766}" destId="{CCC30EFA-C9D2-404F-B3FD-7CF3CCDCD767}" srcOrd="1" destOrd="0" presId="urn:microsoft.com/office/officeart/2005/8/layout/lProcess2"/>
    <dgm:cxn modelId="{A48F563A-300E-4F61-A57E-F263DED3B059}" type="presParOf" srcId="{8467CDC7-FC32-4ACA-9B73-8FFAC5E27766}" destId="{EE08DE22-8267-40F4-9777-886D55EE8A5A}" srcOrd="2" destOrd="0" presId="urn:microsoft.com/office/officeart/2005/8/layout/lProcess2"/>
    <dgm:cxn modelId="{88BFB797-CF2C-4D6C-8AD4-E18FAB270893}" type="presParOf" srcId="{E5E7B8B8-5468-47A0-A8DA-2DC545C91C1C}" destId="{4223BCC3-B908-4AD3-9164-10B20DC23D71}" srcOrd="9" destOrd="0" presId="urn:microsoft.com/office/officeart/2005/8/layout/lProcess2"/>
    <dgm:cxn modelId="{98759991-A51A-44C2-B637-3F27CC39B87C}" type="presParOf" srcId="{E5E7B8B8-5468-47A0-A8DA-2DC545C91C1C}" destId="{DE90298B-05DE-4169-89F7-101529909B58}" srcOrd="10" destOrd="0" presId="urn:microsoft.com/office/officeart/2005/8/layout/lProcess2"/>
    <dgm:cxn modelId="{501F6BB8-0E5F-4599-8B3F-2FF0F814D0D3}" type="presParOf" srcId="{DE90298B-05DE-4169-89F7-101529909B58}" destId="{557D66B7-16F0-4F89-9625-110403B28AD2}" srcOrd="0" destOrd="0" presId="urn:microsoft.com/office/officeart/2005/8/layout/lProcess2"/>
    <dgm:cxn modelId="{EEF51554-2752-4C85-B711-F777C3E7A7B2}" type="presParOf" srcId="{DE90298B-05DE-4169-89F7-101529909B58}" destId="{261E11D0-F90D-4DAE-B768-B63D263064DD}" srcOrd="1" destOrd="0" presId="urn:microsoft.com/office/officeart/2005/8/layout/lProcess2"/>
    <dgm:cxn modelId="{F8C728E9-D114-4685-8F9F-3A2B6950CF6B}" type="presParOf" srcId="{DE90298B-05DE-4169-89F7-101529909B58}" destId="{92BFF815-0AA5-4DE6-92B7-F2AF3F6BF650}" srcOrd="2" destOrd="0" presId="urn:microsoft.com/office/officeart/2005/8/layout/lProcess2"/>
    <dgm:cxn modelId="{22B29967-0D56-4308-BA7D-1245142C8F96}" type="presParOf" srcId="{92BFF815-0AA5-4DE6-92B7-F2AF3F6BF650}" destId="{017B57EC-669A-423A-913D-595ED58FF358}" srcOrd="0" destOrd="0" presId="urn:microsoft.com/office/officeart/2005/8/layout/lProcess2"/>
    <dgm:cxn modelId="{5CC617A3-A97C-4629-84E3-3D8EF357B1FC}" type="presParOf" srcId="{017B57EC-669A-423A-913D-595ED58FF358}" destId="{886E3D1C-71FB-410E-91A1-CFBC94A67443}" srcOrd="0" destOrd="0" presId="urn:microsoft.com/office/officeart/2005/8/layout/lProcess2"/>
    <dgm:cxn modelId="{CB07E92C-D628-4623-86B9-926182D512BF}" type="presParOf" srcId="{017B57EC-669A-423A-913D-595ED58FF358}" destId="{459C2805-465C-438E-9470-2DEDBBDDAD5E}" srcOrd="1" destOrd="0" presId="urn:microsoft.com/office/officeart/2005/8/layout/lProcess2"/>
    <dgm:cxn modelId="{CCE12465-42B7-4211-ABF2-7B99CCF76928}" type="presParOf" srcId="{017B57EC-669A-423A-913D-595ED58FF358}" destId="{01772C45-2B61-4E44-AB32-31BC739B3FF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1E8B7E-D48F-4DA4-AEAC-C2F4D8B2DEC8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</dgm:pt>
    <dgm:pt modelId="{EBA26114-7947-4597-987D-B03F255E89E9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 dirty="0"/>
            <a:t>臺灣</a:t>
          </a:r>
          <a:endParaRPr lang="en-US" altLang="zh-TW" dirty="0"/>
        </a:p>
        <a:p>
          <a:pPr>
            <a:spcAft>
              <a:spcPts val="0"/>
            </a:spcAft>
          </a:pPr>
          <a:r>
            <a:rPr lang="zh-TW" altLang="en-US" dirty="0"/>
            <a:t>女孩日</a:t>
          </a:r>
        </a:p>
      </dgm:t>
    </dgm:pt>
    <dgm:pt modelId="{F2C8BB2F-1F35-422A-877B-4DE014CEF913}" type="parTrans" cxnId="{B249648C-A58A-48D0-A90D-26B1DAFD2962}">
      <dgm:prSet/>
      <dgm:spPr/>
      <dgm:t>
        <a:bodyPr/>
        <a:lstStyle/>
        <a:p>
          <a:endParaRPr lang="zh-TW" altLang="en-US"/>
        </a:p>
      </dgm:t>
    </dgm:pt>
    <dgm:pt modelId="{FB1EC247-C2E2-47B7-AB05-7E1438285E0E}" type="sibTrans" cxnId="{B249648C-A58A-48D0-A90D-26B1DAFD2962}">
      <dgm:prSet/>
      <dgm:spPr/>
      <dgm:t>
        <a:bodyPr/>
        <a:lstStyle/>
        <a:p>
          <a:endParaRPr lang="zh-TW" altLang="en-US"/>
        </a:p>
      </dgm:t>
    </dgm:pt>
    <dgm:pt modelId="{A2FD6EA7-FF8C-41F9-BBCE-0C5D05F1751B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/>
            <a:t>向陽</a:t>
          </a:r>
          <a:endParaRPr lang="en-US" altLang="zh-TW"/>
        </a:p>
        <a:p>
          <a:pPr>
            <a:spcAft>
              <a:spcPts val="0"/>
            </a:spcAft>
          </a:pPr>
          <a:r>
            <a:rPr lang="zh-TW" altLang="en-US"/>
            <a:t>計畫</a:t>
          </a:r>
          <a:endParaRPr lang="zh-TW" altLang="en-US" dirty="0"/>
        </a:p>
      </dgm:t>
    </dgm:pt>
    <dgm:pt modelId="{5D7F3DA4-083E-427C-9191-DF69783A3F3D}" type="parTrans" cxnId="{9CFEF240-DEC8-4365-AE8C-4AA30F494ED7}">
      <dgm:prSet/>
      <dgm:spPr/>
      <dgm:t>
        <a:bodyPr/>
        <a:lstStyle/>
        <a:p>
          <a:endParaRPr lang="zh-TW" altLang="en-US"/>
        </a:p>
      </dgm:t>
    </dgm:pt>
    <dgm:pt modelId="{2C685E7C-B993-4E4E-B173-A5D53BF963BF}" type="sibTrans" cxnId="{9CFEF240-DEC8-4365-AE8C-4AA30F494ED7}">
      <dgm:prSet/>
      <dgm:spPr/>
      <dgm:t>
        <a:bodyPr/>
        <a:lstStyle/>
        <a:p>
          <a:endParaRPr lang="zh-TW" altLang="en-US"/>
        </a:p>
      </dgm:t>
    </dgm:pt>
    <dgm:pt modelId="{D9C2AE3C-D0AB-4A61-AF09-CC97E0C962FF}">
      <dgm:prSet phldrT="[文字]"/>
      <dgm:spPr/>
      <dgm:t>
        <a:bodyPr/>
        <a:lstStyle/>
        <a:p>
          <a:r>
            <a:rPr lang="zh-TW" altLang="en-US" dirty="0"/>
            <a:t>婦女團體培力</a:t>
          </a:r>
        </a:p>
      </dgm:t>
    </dgm:pt>
    <dgm:pt modelId="{9C6691FC-D6A8-4203-8099-1FE91FD5911C}" type="parTrans" cxnId="{B510B393-1569-4D66-9348-74CAFBEBABFA}">
      <dgm:prSet/>
      <dgm:spPr/>
      <dgm:t>
        <a:bodyPr/>
        <a:lstStyle/>
        <a:p>
          <a:endParaRPr lang="zh-TW" altLang="en-US"/>
        </a:p>
      </dgm:t>
    </dgm:pt>
    <dgm:pt modelId="{B9DAB435-AC18-4612-8CCC-525958E26FA5}" type="sibTrans" cxnId="{B510B393-1569-4D66-9348-74CAFBEBABFA}">
      <dgm:prSet/>
      <dgm:spPr/>
      <dgm:t>
        <a:bodyPr/>
        <a:lstStyle/>
        <a:p>
          <a:endParaRPr lang="zh-TW" altLang="en-US"/>
        </a:p>
      </dgm:t>
    </dgm:pt>
    <dgm:pt modelId="{5E055F37-56AF-4043-AB31-7214B971D31A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/>
            <a:t>國際</a:t>
          </a:r>
          <a:endParaRPr lang="en-US" altLang="zh-TW" dirty="0"/>
        </a:p>
        <a:p>
          <a:pPr>
            <a:spcAft>
              <a:spcPts val="0"/>
            </a:spcAft>
          </a:pPr>
          <a:r>
            <a:rPr lang="zh-TW" altLang="en-US" dirty="0"/>
            <a:t>婦女節</a:t>
          </a:r>
          <a:endParaRPr lang="zh-TW" altLang="en-US"/>
        </a:p>
      </dgm:t>
    </dgm:pt>
    <dgm:pt modelId="{01EBC589-F5EE-4B48-A646-516F612FF87D}" type="parTrans" cxnId="{E2A2D9F2-3ECC-4022-BF52-9C038771D683}">
      <dgm:prSet/>
      <dgm:spPr/>
      <dgm:t>
        <a:bodyPr/>
        <a:lstStyle/>
        <a:p>
          <a:endParaRPr lang="zh-TW" altLang="en-US"/>
        </a:p>
      </dgm:t>
    </dgm:pt>
    <dgm:pt modelId="{699ABE18-6ED4-4626-B5A7-BA1B84EC0BD6}" type="sibTrans" cxnId="{E2A2D9F2-3ECC-4022-BF52-9C038771D683}">
      <dgm:prSet/>
      <dgm:spPr/>
      <dgm:t>
        <a:bodyPr/>
        <a:lstStyle/>
        <a:p>
          <a:endParaRPr lang="zh-TW" altLang="en-US"/>
        </a:p>
      </dgm:t>
    </dgm:pt>
    <dgm:pt modelId="{B61673CB-B6B3-4ED3-A148-5C9BA10365C9}" type="pres">
      <dgm:prSet presAssocID="{0D1E8B7E-D48F-4DA4-AEAC-C2F4D8B2DEC8}" presName="Name0" presStyleCnt="0">
        <dgm:presLayoutVars>
          <dgm:dir/>
          <dgm:resizeHandles val="exact"/>
        </dgm:presLayoutVars>
      </dgm:prSet>
      <dgm:spPr/>
    </dgm:pt>
    <dgm:pt modelId="{8A41FA01-8CA7-4D34-BDA1-F24685E3B8ED}" type="pres">
      <dgm:prSet presAssocID="{A2FD6EA7-FF8C-41F9-BBCE-0C5D05F1751B}" presName="Name5" presStyleLbl="vennNode1" presStyleIdx="0" presStyleCnt="4">
        <dgm:presLayoutVars>
          <dgm:bulletEnabled val="1"/>
        </dgm:presLayoutVars>
      </dgm:prSet>
      <dgm:spPr/>
    </dgm:pt>
    <dgm:pt modelId="{E436AE2C-9FD9-4ACB-8344-2628B8747F3B}" type="pres">
      <dgm:prSet presAssocID="{2C685E7C-B993-4E4E-B173-A5D53BF963BF}" presName="space" presStyleCnt="0"/>
      <dgm:spPr/>
    </dgm:pt>
    <dgm:pt modelId="{6D5305ED-3B7D-4262-B60F-16E15504948C}" type="pres">
      <dgm:prSet presAssocID="{D9C2AE3C-D0AB-4A61-AF09-CC97E0C962FF}" presName="Name5" presStyleLbl="vennNode1" presStyleIdx="1" presStyleCnt="4">
        <dgm:presLayoutVars>
          <dgm:bulletEnabled val="1"/>
        </dgm:presLayoutVars>
      </dgm:prSet>
      <dgm:spPr/>
    </dgm:pt>
    <dgm:pt modelId="{66CEC2DD-0836-4AA7-9009-1B8A71E00443}" type="pres">
      <dgm:prSet presAssocID="{B9DAB435-AC18-4612-8CCC-525958E26FA5}" presName="space" presStyleCnt="0"/>
      <dgm:spPr/>
    </dgm:pt>
    <dgm:pt modelId="{7463944C-FC86-4579-8A02-07AD4C873D79}" type="pres">
      <dgm:prSet presAssocID="{5E055F37-56AF-4043-AB31-7214B971D31A}" presName="Name5" presStyleLbl="vennNode1" presStyleIdx="2" presStyleCnt="4">
        <dgm:presLayoutVars>
          <dgm:bulletEnabled val="1"/>
        </dgm:presLayoutVars>
      </dgm:prSet>
      <dgm:spPr/>
    </dgm:pt>
    <dgm:pt modelId="{3E927A95-E2EC-4D12-BDC1-FCFCC6F0CC5F}" type="pres">
      <dgm:prSet presAssocID="{699ABE18-6ED4-4626-B5A7-BA1B84EC0BD6}" presName="space" presStyleCnt="0"/>
      <dgm:spPr/>
    </dgm:pt>
    <dgm:pt modelId="{EB7552CF-2311-4BD0-A1B4-CAB1456415AC}" type="pres">
      <dgm:prSet presAssocID="{EBA26114-7947-4597-987D-B03F255E89E9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D06BA507-029E-4B3D-B685-92F09BFAC754}" type="presOf" srcId="{A2FD6EA7-FF8C-41F9-BBCE-0C5D05F1751B}" destId="{8A41FA01-8CA7-4D34-BDA1-F24685E3B8ED}" srcOrd="0" destOrd="0" presId="urn:microsoft.com/office/officeart/2005/8/layout/venn3"/>
    <dgm:cxn modelId="{8852D810-2F8F-4F9B-A097-408CC0635F4E}" type="presOf" srcId="{EBA26114-7947-4597-987D-B03F255E89E9}" destId="{EB7552CF-2311-4BD0-A1B4-CAB1456415AC}" srcOrd="0" destOrd="0" presId="urn:microsoft.com/office/officeart/2005/8/layout/venn3"/>
    <dgm:cxn modelId="{9CFEF240-DEC8-4365-AE8C-4AA30F494ED7}" srcId="{0D1E8B7E-D48F-4DA4-AEAC-C2F4D8B2DEC8}" destId="{A2FD6EA7-FF8C-41F9-BBCE-0C5D05F1751B}" srcOrd="0" destOrd="0" parTransId="{5D7F3DA4-083E-427C-9191-DF69783A3F3D}" sibTransId="{2C685E7C-B993-4E4E-B173-A5D53BF963BF}"/>
    <dgm:cxn modelId="{3944D161-CB51-4AFF-ACE3-0053C3559165}" type="presOf" srcId="{0D1E8B7E-D48F-4DA4-AEAC-C2F4D8B2DEC8}" destId="{B61673CB-B6B3-4ED3-A148-5C9BA10365C9}" srcOrd="0" destOrd="0" presId="urn:microsoft.com/office/officeart/2005/8/layout/venn3"/>
    <dgm:cxn modelId="{662CD085-A609-41C2-B562-4CF0D2806A92}" type="presOf" srcId="{5E055F37-56AF-4043-AB31-7214B971D31A}" destId="{7463944C-FC86-4579-8A02-07AD4C873D79}" srcOrd="0" destOrd="0" presId="urn:microsoft.com/office/officeart/2005/8/layout/venn3"/>
    <dgm:cxn modelId="{B249648C-A58A-48D0-A90D-26B1DAFD2962}" srcId="{0D1E8B7E-D48F-4DA4-AEAC-C2F4D8B2DEC8}" destId="{EBA26114-7947-4597-987D-B03F255E89E9}" srcOrd="3" destOrd="0" parTransId="{F2C8BB2F-1F35-422A-877B-4DE014CEF913}" sibTransId="{FB1EC247-C2E2-47B7-AB05-7E1438285E0E}"/>
    <dgm:cxn modelId="{B510B393-1569-4D66-9348-74CAFBEBABFA}" srcId="{0D1E8B7E-D48F-4DA4-AEAC-C2F4D8B2DEC8}" destId="{D9C2AE3C-D0AB-4A61-AF09-CC97E0C962FF}" srcOrd="1" destOrd="0" parTransId="{9C6691FC-D6A8-4203-8099-1FE91FD5911C}" sibTransId="{B9DAB435-AC18-4612-8CCC-525958E26FA5}"/>
    <dgm:cxn modelId="{441B2996-D132-4EAD-851C-E01EC3CBD42B}" type="presOf" srcId="{D9C2AE3C-D0AB-4A61-AF09-CC97E0C962FF}" destId="{6D5305ED-3B7D-4262-B60F-16E15504948C}" srcOrd="0" destOrd="0" presId="urn:microsoft.com/office/officeart/2005/8/layout/venn3"/>
    <dgm:cxn modelId="{E2A2D9F2-3ECC-4022-BF52-9C038771D683}" srcId="{0D1E8B7E-D48F-4DA4-AEAC-C2F4D8B2DEC8}" destId="{5E055F37-56AF-4043-AB31-7214B971D31A}" srcOrd="2" destOrd="0" parTransId="{01EBC589-F5EE-4B48-A646-516F612FF87D}" sibTransId="{699ABE18-6ED4-4626-B5A7-BA1B84EC0BD6}"/>
    <dgm:cxn modelId="{08588D49-5EA0-47A6-8C08-B4F9D8EF73F7}" type="presParOf" srcId="{B61673CB-B6B3-4ED3-A148-5C9BA10365C9}" destId="{8A41FA01-8CA7-4D34-BDA1-F24685E3B8ED}" srcOrd="0" destOrd="0" presId="urn:microsoft.com/office/officeart/2005/8/layout/venn3"/>
    <dgm:cxn modelId="{437D3855-54E9-4CBE-A723-B9F8423776E8}" type="presParOf" srcId="{B61673CB-B6B3-4ED3-A148-5C9BA10365C9}" destId="{E436AE2C-9FD9-4ACB-8344-2628B8747F3B}" srcOrd="1" destOrd="0" presId="urn:microsoft.com/office/officeart/2005/8/layout/venn3"/>
    <dgm:cxn modelId="{995BC109-1C31-4726-97CD-8026E34C60F7}" type="presParOf" srcId="{B61673CB-B6B3-4ED3-A148-5C9BA10365C9}" destId="{6D5305ED-3B7D-4262-B60F-16E15504948C}" srcOrd="2" destOrd="0" presId="urn:microsoft.com/office/officeart/2005/8/layout/venn3"/>
    <dgm:cxn modelId="{12922366-01C3-44F4-9B2C-C2968158C46C}" type="presParOf" srcId="{B61673CB-B6B3-4ED3-A148-5C9BA10365C9}" destId="{66CEC2DD-0836-4AA7-9009-1B8A71E00443}" srcOrd="3" destOrd="0" presId="urn:microsoft.com/office/officeart/2005/8/layout/venn3"/>
    <dgm:cxn modelId="{6C653A3D-729E-4D7F-B5A2-A6118EC3D820}" type="presParOf" srcId="{B61673CB-B6B3-4ED3-A148-5C9BA10365C9}" destId="{7463944C-FC86-4579-8A02-07AD4C873D79}" srcOrd="4" destOrd="0" presId="urn:microsoft.com/office/officeart/2005/8/layout/venn3"/>
    <dgm:cxn modelId="{10FB8EFA-BADE-49E7-A211-0C9CEA133D11}" type="presParOf" srcId="{B61673CB-B6B3-4ED3-A148-5C9BA10365C9}" destId="{3E927A95-E2EC-4D12-BDC1-FCFCC6F0CC5F}" srcOrd="5" destOrd="0" presId="urn:microsoft.com/office/officeart/2005/8/layout/venn3"/>
    <dgm:cxn modelId="{369605AF-E4FC-422F-8C7B-3ABA85A439F4}" type="presParOf" srcId="{B61673CB-B6B3-4ED3-A148-5C9BA10365C9}" destId="{EB7552CF-2311-4BD0-A1B4-CAB1456415A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871E71-8C6B-47DC-91F5-A1B9BC07288B}" type="doc">
      <dgm:prSet loTypeId="urn:microsoft.com/office/officeart/2005/8/layout/radial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93A7FC4E-45BB-430B-B5E7-A32940DCA2A4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000" b="1" dirty="0"/>
            <a:t>培訓</a:t>
          </a:r>
          <a:endParaRPr lang="en-US" altLang="zh-TW" sz="3000" b="1" dirty="0"/>
        </a:p>
        <a:p>
          <a:pPr>
            <a:spcAft>
              <a:spcPts val="0"/>
            </a:spcAft>
          </a:pPr>
          <a:r>
            <a:rPr lang="zh-TW" altLang="en-US" sz="3000" b="1" dirty="0"/>
            <a:t>工作技能</a:t>
          </a:r>
          <a:endParaRPr lang="en-US" altLang="zh-TW" sz="3000" b="1" dirty="0"/>
        </a:p>
      </dgm:t>
    </dgm:pt>
    <dgm:pt modelId="{B0445564-FEA0-4F1E-91EF-4F3E0BFE0CB7}" type="parTrans" cxnId="{C01DE2A1-E614-4B36-942B-DC4F60D58877}">
      <dgm:prSet/>
      <dgm:spPr/>
      <dgm:t>
        <a:bodyPr/>
        <a:lstStyle/>
        <a:p>
          <a:endParaRPr lang="zh-TW" altLang="en-US"/>
        </a:p>
      </dgm:t>
    </dgm:pt>
    <dgm:pt modelId="{6C59F4CA-5F42-448A-A497-00F3363E8C87}" type="sibTrans" cxnId="{C01DE2A1-E614-4B36-942B-DC4F60D58877}">
      <dgm:prSet/>
      <dgm:spPr/>
      <dgm:t>
        <a:bodyPr/>
        <a:lstStyle/>
        <a:p>
          <a:endParaRPr lang="zh-TW" altLang="en-US"/>
        </a:p>
      </dgm:t>
    </dgm:pt>
    <dgm:pt modelId="{F6CEDDE7-A444-4326-B20F-2AFF0653FD91}">
      <dgm:prSet phldrT="[文字]"/>
      <dgm:spPr/>
      <dgm:t>
        <a:bodyPr/>
        <a:lstStyle/>
        <a:p>
          <a:r>
            <a:rPr lang="zh-TW" b="1" dirty="0"/>
            <a:t>基礎機縫及手縫拼布教學班</a:t>
          </a:r>
          <a:endParaRPr lang="zh-TW" altLang="en-US" dirty="0"/>
        </a:p>
      </dgm:t>
    </dgm:pt>
    <dgm:pt modelId="{19772D03-D6A4-4910-8D4D-A612340B8B06}" type="parTrans" cxnId="{1E900F2B-4A17-4712-8A78-9E8E201DBAED}">
      <dgm:prSet/>
      <dgm:spPr/>
      <dgm:t>
        <a:bodyPr/>
        <a:lstStyle/>
        <a:p>
          <a:endParaRPr lang="zh-TW" altLang="en-US"/>
        </a:p>
      </dgm:t>
    </dgm:pt>
    <dgm:pt modelId="{8D7A7C67-7C63-4D63-8E8D-AE8B06611003}" type="sibTrans" cxnId="{1E900F2B-4A17-4712-8A78-9E8E201DBAED}">
      <dgm:prSet/>
      <dgm:spPr/>
      <dgm:t>
        <a:bodyPr/>
        <a:lstStyle/>
        <a:p>
          <a:endParaRPr lang="zh-TW" altLang="en-US"/>
        </a:p>
      </dgm:t>
    </dgm:pt>
    <dgm:pt modelId="{4616FA03-B978-4C0F-AC46-420538F7E29E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b="1" dirty="0"/>
            <a:t>機縫</a:t>
          </a:r>
          <a:endParaRPr lang="en-US" altLang="zh-TW" b="1" dirty="0"/>
        </a:p>
        <a:p>
          <a:pPr>
            <a:spcAft>
              <a:spcPts val="0"/>
            </a:spcAft>
          </a:pPr>
          <a:r>
            <a:rPr lang="zh-TW" b="1" dirty="0"/>
            <a:t>進階班</a:t>
          </a:r>
          <a:endParaRPr lang="zh-TW" altLang="en-US" dirty="0"/>
        </a:p>
      </dgm:t>
    </dgm:pt>
    <dgm:pt modelId="{1C93C0E2-918B-4C35-A4D1-8FE16C2D29EE}" type="parTrans" cxnId="{68AFCCF0-4F52-421B-8701-A7F8D894FF00}">
      <dgm:prSet/>
      <dgm:spPr/>
      <dgm:t>
        <a:bodyPr/>
        <a:lstStyle/>
        <a:p>
          <a:endParaRPr lang="zh-TW" altLang="en-US"/>
        </a:p>
      </dgm:t>
    </dgm:pt>
    <dgm:pt modelId="{DF884112-AD76-4E25-9B48-F64919D8C03C}" type="sibTrans" cxnId="{68AFCCF0-4F52-421B-8701-A7F8D894FF00}">
      <dgm:prSet/>
      <dgm:spPr/>
      <dgm:t>
        <a:bodyPr/>
        <a:lstStyle/>
        <a:p>
          <a:endParaRPr lang="zh-TW" altLang="en-US"/>
        </a:p>
      </dgm:t>
    </dgm:pt>
    <dgm:pt modelId="{D0BCB991-41F8-45EA-8782-3B30F2231925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b="1" dirty="0"/>
            <a:t>客製化</a:t>
          </a:r>
          <a:endParaRPr lang="en-US" altLang="zh-TW" b="1" dirty="0"/>
        </a:p>
        <a:p>
          <a:pPr>
            <a:spcAft>
              <a:spcPts val="0"/>
            </a:spcAft>
          </a:pPr>
          <a:r>
            <a:rPr lang="zh-TW" b="1" dirty="0"/>
            <a:t>培訓班</a:t>
          </a:r>
          <a:endParaRPr lang="zh-TW" altLang="en-US" dirty="0"/>
        </a:p>
      </dgm:t>
    </dgm:pt>
    <dgm:pt modelId="{FA20545A-AC82-46B2-961C-E71CA089F113}" type="parTrans" cxnId="{6976262A-5AA0-4F39-8B27-157F2280FC71}">
      <dgm:prSet/>
      <dgm:spPr/>
      <dgm:t>
        <a:bodyPr/>
        <a:lstStyle/>
        <a:p>
          <a:endParaRPr lang="zh-TW" altLang="en-US"/>
        </a:p>
      </dgm:t>
    </dgm:pt>
    <dgm:pt modelId="{94614921-477D-47BE-A758-A1829BE22DA6}" type="sibTrans" cxnId="{6976262A-5AA0-4F39-8B27-157F2280FC71}">
      <dgm:prSet/>
      <dgm:spPr/>
      <dgm:t>
        <a:bodyPr/>
        <a:lstStyle/>
        <a:p>
          <a:endParaRPr lang="zh-TW" altLang="en-US"/>
        </a:p>
      </dgm:t>
    </dgm:pt>
    <dgm:pt modelId="{97E79CC2-2DA8-41D7-99C7-82654BB8E55F}">
      <dgm:prSet phldrT="[文字]"/>
      <dgm:spPr/>
      <dgm:t>
        <a:bodyPr/>
        <a:lstStyle/>
        <a:p>
          <a:endParaRPr lang="zh-TW" altLang="en-US" dirty="0"/>
        </a:p>
      </dgm:t>
    </dgm:pt>
    <dgm:pt modelId="{94CB8FD3-0043-40A4-831E-DB35DEF47F3C}" type="parTrans" cxnId="{BB054D8F-B00B-4AE1-A90B-859B8ECE76AC}">
      <dgm:prSet/>
      <dgm:spPr/>
      <dgm:t>
        <a:bodyPr/>
        <a:lstStyle/>
        <a:p>
          <a:endParaRPr lang="zh-TW" altLang="en-US"/>
        </a:p>
      </dgm:t>
    </dgm:pt>
    <dgm:pt modelId="{DB33A0BB-5F1A-451C-981E-384F005D5012}" type="sibTrans" cxnId="{BB054D8F-B00B-4AE1-A90B-859B8ECE76AC}">
      <dgm:prSet/>
      <dgm:spPr/>
      <dgm:t>
        <a:bodyPr/>
        <a:lstStyle/>
        <a:p>
          <a:endParaRPr lang="zh-TW" altLang="en-US"/>
        </a:p>
      </dgm:t>
    </dgm:pt>
    <dgm:pt modelId="{4186DB53-22FD-4D8B-9851-5C9B38E1DEF8}" type="pres">
      <dgm:prSet presAssocID="{0B871E71-8C6B-47DC-91F5-A1B9BC0728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CD96BA1-0399-4681-AB56-D27B0935757F}" type="pres">
      <dgm:prSet presAssocID="{93A7FC4E-45BB-430B-B5E7-A32940DCA2A4}" presName="centerShape" presStyleLbl="node0" presStyleIdx="0" presStyleCnt="1"/>
      <dgm:spPr/>
    </dgm:pt>
    <dgm:pt modelId="{61C7F583-EE90-4EDD-A0E5-856B0D1D7D73}" type="pres">
      <dgm:prSet presAssocID="{F6CEDDE7-A444-4326-B20F-2AFF0653FD91}" presName="node" presStyleLbl="node1" presStyleIdx="0" presStyleCnt="3">
        <dgm:presLayoutVars>
          <dgm:bulletEnabled val="1"/>
        </dgm:presLayoutVars>
      </dgm:prSet>
      <dgm:spPr/>
    </dgm:pt>
    <dgm:pt modelId="{3CC50354-77FA-4FAE-8F02-FBBC24DDE735}" type="pres">
      <dgm:prSet presAssocID="{F6CEDDE7-A444-4326-B20F-2AFF0653FD91}" presName="dummy" presStyleCnt="0"/>
      <dgm:spPr/>
    </dgm:pt>
    <dgm:pt modelId="{6F5CAF21-F365-4A1E-8CCC-F2AB973DEECB}" type="pres">
      <dgm:prSet presAssocID="{8D7A7C67-7C63-4D63-8E8D-AE8B06611003}" presName="sibTrans" presStyleLbl="sibTrans2D1" presStyleIdx="0" presStyleCnt="3"/>
      <dgm:spPr/>
    </dgm:pt>
    <dgm:pt modelId="{65C98DA8-C488-43A6-8FF6-209D98848397}" type="pres">
      <dgm:prSet presAssocID="{4616FA03-B978-4C0F-AC46-420538F7E29E}" presName="node" presStyleLbl="node1" presStyleIdx="1" presStyleCnt="3">
        <dgm:presLayoutVars>
          <dgm:bulletEnabled val="1"/>
        </dgm:presLayoutVars>
      </dgm:prSet>
      <dgm:spPr/>
    </dgm:pt>
    <dgm:pt modelId="{15E736A7-DB3F-47BB-85EE-F34668326AC2}" type="pres">
      <dgm:prSet presAssocID="{4616FA03-B978-4C0F-AC46-420538F7E29E}" presName="dummy" presStyleCnt="0"/>
      <dgm:spPr/>
    </dgm:pt>
    <dgm:pt modelId="{6A626D5D-7241-4BFD-892D-A54235654BE1}" type="pres">
      <dgm:prSet presAssocID="{DF884112-AD76-4E25-9B48-F64919D8C03C}" presName="sibTrans" presStyleLbl="sibTrans2D1" presStyleIdx="1" presStyleCnt="3"/>
      <dgm:spPr/>
    </dgm:pt>
    <dgm:pt modelId="{FC67CC1B-E61F-4215-8B0D-63A341A004CF}" type="pres">
      <dgm:prSet presAssocID="{D0BCB991-41F8-45EA-8782-3B30F2231925}" presName="node" presStyleLbl="node1" presStyleIdx="2" presStyleCnt="3" custRadScaleRad="98744" custRadScaleInc="-1054">
        <dgm:presLayoutVars>
          <dgm:bulletEnabled val="1"/>
        </dgm:presLayoutVars>
      </dgm:prSet>
      <dgm:spPr/>
    </dgm:pt>
    <dgm:pt modelId="{42EDDA40-B83E-4CF0-8EE7-2CF8D16D2305}" type="pres">
      <dgm:prSet presAssocID="{D0BCB991-41F8-45EA-8782-3B30F2231925}" presName="dummy" presStyleCnt="0"/>
      <dgm:spPr/>
    </dgm:pt>
    <dgm:pt modelId="{FA993990-EC0B-4646-A8A0-00B7D8E1357F}" type="pres">
      <dgm:prSet presAssocID="{94614921-477D-47BE-A758-A1829BE22DA6}" presName="sibTrans" presStyleLbl="sibTrans2D1" presStyleIdx="2" presStyleCnt="3"/>
      <dgm:spPr/>
    </dgm:pt>
  </dgm:ptLst>
  <dgm:cxnLst>
    <dgm:cxn modelId="{7BCAB20E-231A-47F1-A0E9-391D0C9D363A}" type="presOf" srcId="{93A7FC4E-45BB-430B-B5E7-A32940DCA2A4}" destId="{BCD96BA1-0399-4681-AB56-D27B0935757F}" srcOrd="0" destOrd="0" presId="urn:microsoft.com/office/officeart/2005/8/layout/radial6"/>
    <dgm:cxn modelId="{553CE813-10AF-478C-AC9A-017F472E6205}" type="presOf" srcId="{4616FA03-B978-4C0F-AC46-420538F7E29E}" destId="{65C98DA8-C488-43A6-8FF6-209D98848397}" srcOrd="0" destOrd="0" presId="urn:microsoft.com/office/officeart/2005/8/layout/radial6"/>
    <dgm:cxn modelId="{6976262A-5AA0-4F39-8B27-157F2280FC71}" srcId="{93A7FC4E-45BB-430B-B5E7-A32940DCA2A4}" destId="{D0BCB991-41F8-45EA-8782-3B30F2231925}" srcOrd="2" destOrd="0" parTransId="{FA20545A-AC82-46B2-961C-E71CA089F113}" sibTransId="{94614921-477D-47BE-A758-A1829BE22DA6}"/>
    <dgm:cxn modelId="{1E900F2B-4A17-4712-8A78-9E8E201DBAED}" srcId="{93A7FC4E-45BB-430B-B5E7-A32940DCA2A4}" destId="{F6CEDDE7-A444-4326-B20F-2AFF0653FD91}" srcOrd="0" destOrd="0" parTransId="{19772D03-D6A4-4910-8D4D-A612340B8B06}" sibTransId="{8D7A7C67-7C63-4D63-8E8D-AE8B06611003}"/>
    <dgm:cxn modelId="{6C1F4E41-5BB7-405E-9DE4-8F1424B59E2A}" type="presOf" srcId="{DF884112-AD76-4E25-9B48-F64919D8C03C}" destId="{6A626D5D-7241-4BFD-892D-A54235654BE1}" srcOrd="0" destOrd="0" presId="urn:microsoft.com/office/officeart/2005/8/layout/radial6"/>
    <dgm:cxn modelId="{439FB94C-40ED-4EC7-8425-3989E50E26B6}" type="presOf" srcId="{D0BCB991-41F8-45EA-8782-3B30F2231925}" destId="{FC67CC1B-E61F-4215-8B0D-63A341A004CF}" srcOrd="0" destOrd="0" presId="urn:microsoft.com/office/officeart/2005/8/layout/radial6"/>
    <dgm:cxn modelId="{C0F3CE84-F617-4B2E-B354-CB066C39668B}" type="presOf" srcId="{F6CEDDE7-A444-4326-B20F-2AFF0653FD91}" destId="{61C7F583-EE90-4EDD-A0E5-856B0D1D7D73}" srcOrd="0" destOrd="0" presId="urn:microsoft.com/office/officeart/2005/8/layout/radial6"/>
    <dgm:cxn modelId="{BB054D8F-B00B-4AE1-A90B-859B8ECE76AC}" srcId="{0B871E71-8C6B-47DC-91F5-A1B9BC07288B}" destId="{97E79CC2-2DA8-41D7-99C7-82654BB8E55F}" srcOrd="1" destOrd="0" parTransId="{94CB8FD3-0043-40A4-831E-DB35DEF47F3C}" sibTransId="{DB33A0BB-5F1A-451C-981E-384F005D5012}"/>
    <dgm:cxn modelId="{C01DE2A1-E614-4B36-942B-DC4F60D58877}" srcId="{0B871E71-8C6B-47DC-91F5-A1B9BC07288B}" destId="{93A7FC4E-45BB-430B-B5E7-A32940DCA2A4}" srcOrd="0" destOrd="0" parTransId="{B0445564-FEA0-4F1E-91EF-4F3E0BFE0CB7}" sibTransId="{6C59F4CA-5F42-448A-A497-00F3363E8C87}"/>
    <dgm:cxn modelId="{281B2DA5-9461-4857-88CD-76F2A02B4412}" type="presOf" srcId="{0B871E71-8C6B-47DC-91F5-A1B9BC07288B}" destId="{4186DB53-22FD-4D8B-9851-5C9B38E1DEF8}" srcOrd="0" destOrd="0" presId="urn:microsoft.com/office/officeart/2005/8/layout/radial6"/>
    <dgm:cxn modelId="{6A45DFAF-1192-453A-A584-18476616449C}" type="presOf" srcId="{8D7A7C67-7C63-4D63-8E8D-AE8B06611003}" destId="{6F5CAF21-F365-4A1E-8CCC-F2AB973DEECB}" srcOrd="0" destOrd="0" presId="urn:microsoft.com/office/officeart/2005/8/layout/radial6"/>
    <dgm:cxn modelId="{132736E6-96D9-486A-A19C-88BB93EDDBF6}" type="presOf" srcId="{94614921-477D-47BE-A758-A1829BE22DA6}" destId="{FA993990-EC0B-4646-A8A0-00B7D8E1357F}" srcOrd="0" destOrd="0" presId="urn:microsoft.com/office/officeart/2005/8/layout/radial6"/>
    <dgm:cxn modelId="{68AFCCF0-4F52-421B-8701-A7F8D894FF00}" srcId="{93A7FC4E-45BB-430B-B5E7-A32940DCA2A4}" destId="{4616FA03-B978-4C0F-AC46-420538F7E29E}" srcOrd="1" destOrd="0" parTransId="{1C93C0E2-918B-4C35-A4D1-8FE16C2D29EE}" sibTransId="{DF884112-AD76-4E25-9B48-F64919D8C03C}"/>
    <dgm:cxn modelId="{7EE0059D-7097-407D-BD1A-41B567CA4B17}" type="presParOf" srcId="{4186DB53-22FD-4D8B-9851-5C9B38E1DEF8}" destId="{BCD96BA1-0399-4681-AB56-D27B0935757F}" srcOrd="0" destOrd="0" presId="urn:microsoft.com/office/officeart/2005/8/layout/radial6"/>
    <dgm:cxn modelId="{CB1F88A3-16CE-425A-94DF-76895994A58A}" type="presParOf" srcId="{4186DB53-22FD-4D8B-9851-5C9B38E1DEF8}" destId="{61C7F583-EE90-4EDD-A0E5-856B0D1D7D73}" srcOrd="1" destOrd="0" presId="urn:microsoft.com/office/officeart/2005/8/layout/radial6"/>
    <dgm:cxn modelId="{F9B8117E-535E-4B80-B992-6A3C1420393F}" type="presParOf" srcId="{4186DB53-22FD-4D8B-9851-5C9B38E1DEF8}" destId="{3CC50354-77FA-4FAE-8F02-FBBC24DDE735}" srcOrd="2" destOrd="0" presId="urn:microsoft.com/office/officeart/2005/8/layout/radial6"/>
    <dgm:cxn modelId="{A36B478D-CB19-44BA-BD11-BA4844B02D5D}" type="presParOf" srcId="{4186DB53-22FD-4D8B-9851-5C9B38E1DEF8}" destId="{6F5CAF21-F365-4A1E-8CCC-F2AB973DEECB}" srcOrd="3" destOrd="0" presId="urn:microsoft.com/office/officeart/2005/8/layout/radial6"/>
    <dgm:cxn modelId="{D8B25EFD-0FC3-44DE-A8BF-AE3A66D1E585}" type="presParOf" srcId="{4186DB53-22FD-4D8B-9851-5C9B38E1DEF8}" destId="{65C98DA8-C488-43A6-8FF6-209D98848397}" srcOrd="4" destOrd="0" presId="urn:microsoft.com/office/officeart/2005/8/layout/radial6"/>
    <dgm:cxn modelId="{C075D280-AE01-4422-8FE4-8F17794C06DC}" type="presParOf" srcId="{4186DB53-22FD-4D8B-9851-5C9B38E1DEF8}" destId="{15E736A7-DB3F-47BB-85EE-F34668326AC2}" srcOrd="5" destOrd="0" presId="urn:microsoft.com/office/officeart/2005/8/layout/radial6"/>
    <dgm:cxn modelId="{0F1F1914-6374-402A-9F90-DC65D389F704}" type="presParOf" srcId="{4186DB53-22FD-4D8B-9851-5C9B38E1DEF8}" destId="{6A626D5D-7241-4BFD-892D-A54235654BE1}" srcOrd="6" destOrd="0" presId="urn:microsoft.com/office/officeart/2005/8/layout/radial6"/>
    <dgm:cxn modelId="{76345CA6-69B2-4ACB-8B12-828C376D23D9}" type="presParOf" srcId="{4186DB53-22FD-4D8B-9851-5C9B38E1DEF8}" destId="{FC67CC1B-E61F-4215-8B0D-63A341A004CF}" srcOrd="7" destOrd="0" presId="urn:microsoft.com/office/officeart/2005/8/layout/radial6"/>
    <dgm:cxn modelId="{F2FABF2F-8A4F-49D8-9DB4-4FF776385AD9}" type="presParOf" srcId="{4186DB53-22FD-4D8B-9851-5C9B38E1DEF8}" destId="{42EDDA40-B83E-4CF0-8EE7-2CF8D16D2305}" srcOrd="8" destOrd="0" presId="urn:microsoft.com/office/officeart/2005/8/layout/radial6"/>
    <dgm:cxn modelId="{4D7FAADE-23F7-4A17-96A8-0B15C6277964}" type="presParOf" srcId="{4186DB53-22FD-4D8B-9851-5C9B38E1DEF8}" destId="{FA993990-EC0B-4646-A8A0-00B7D8E1357F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C18158-71E2-411C-89D3-6D7469C604F5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AEDB782-CED6-49CC-92BE-92CF977EA551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b="1" dirty="0"/>
            <a:t>品牌</a:t>
          </a:r>
          <a:endParaRPr lang="en-US" altLang="zh-TW" b="1" dirty="0"/>
        </a:p>
        <a:p>
          <a:pPr>
            <a:spcAft>
              <a:spcPts val="0"/>
            </a:spcAft>
          </a:pPr>
          <a:r>
            <a:rPr lang="zh-TW" b="1" dirty="0"/>
            <a:t>結合</a:t>
          </a:r>
          <a:endParaRPr lang="zh-TW" altLang="en-US" dirty="0"/>
        </a:p>
      </dgm:t>
    </dgm:pt>
    <dgm:pt modelId="{6341C671-A0B7-451E-9D56-27B97E957474}" type="parTrans" cxnId="{526A25F5-2FE4-429E-89D2-38C820EBE4B4}">
      <dgm:prSet/>
      <dgm:spPr/>
      <dgm:t>
        <a:bodyPr/>
        <a:lstStyle/>
        <a:p>
          <a:endParaRPr lang="zh-TW" altLang="en-US"/>
        </a:p>
      </dgm:t>
    </dgm:pt>
    <dgm:pt modelId="{214687CD-C9D3-433A-9FAE-98AED2DA3A26}" type="sibTrans" cxnId="{526A25F5-2FE4-429E-89D2-38C820EBE4B4}">
      <dgm:prSet/>
      <dgm:spPr/>
      <dgm:t>
        <a:bodyPr/>
        <a:lstStyle/>
        <a:p>
          <a:endParaRPr lang="zh-TW" altLang="en-US"/>
        </a:p>
      </dgm:t>
    </dgm:pt>
    <dgm:pt modelId="{307B2219-1C6A-4FF2-BD2F-7CE7158B6172}">
      <dgm:prSet phldrT="[文字]"/>
      <dgm:spPr>
        <a:ln>
          <a:solidFill>
            <a:schemeClr val="bg1"/>
          </a:solidFill>
          <a:prstDash val="solid"/>
        </a:ln>
      </dgm:spPr>
      <dgm:t>
        <a:bodyPr/>
        <a:lstStyle/>
        <a:p>
          <a:pPr>
            <a:spcAft>
              <a:spcPts val="0"/>
            </a:spcAft>
          </a:pPr>
          <a:r>
            <a:rPr lang="zh-TW" b="1" dirty="0"/>
            <a:t>行銷</a:t>
          </a:r>
          <a:endParaRPr lang="en-US" altLang="zh-TW" b="1" dirty="0"/>
        </a:p>
        <a:p>
          <a:pPr>
            <a:spcAft>
              <a:spcPts val="0"/>
            </a:spcAft>
          </a:pPr>
          <a:r>
            <a:rPr lang="zh-TW" b="1" dirty="0"/>
            <a:t>通路</a:t>
          </a:r>
          <a:endParaRPr lang="zh-TW" altLang="en-US" dirty="0"/>
        </a:p>
      </dgm:t>
    </dgm:pt>
    <dgm:pt modelId="{185DD5EB-0666-459E-AD05-A25CAA3D9F6D}" type="parTrans" cxnId="{1FC007F5-B63A-416C-BF1B-DCCACD49C774}">
      <dgm:prSet/>
      <dgm:spPr/>
      <dgm:t>
        <a:bodyPr/>
        <a:lstStyle/>
        <a:p>
          <a:endParaRPr lang="zh-TW" altLang="en-US"/>
        </a:p>
      </dgm:t>
    </dgm:pt>
    <dgm:pt modelId="{C0CF5AC4-EA80-414E-8FED-6F803192C2A2}" type="sibTrans" cxnId="{1FC007F5-B63A-416C-BF1B-DCCACD49C774}">
      <dgm:prSet/>
      <dgm:spPr/>
      <dgm:t>
        <a:bodyPr/>
        <a:lstStyle/>
        <a:p>
          <a:endParaRPr lang="zh-TW" altLang="en-US"/>
        </a:p>
      </dgm:t>
    </dgm:pt>
    <dgm:pt modelId="{A3118A5F-D9C5-4374-AD09-F33BC054FC2E}">
      <dgm:prSet phldrT="[文字]" custT="1"/>
      <dgm:spPr>
        <a:ln>
          <a:prstDash val="dash"/>
        </a:ln>
      </dgm:spPr>
      <dgm:t>
        <a:bodyPr/>
        <a:lstStyle/>
        <a:p>
          <a:pPr>
            <a:spcAft>
              <a:spcPts val="0"/>
            </a:spcAft>
          </a:pPr>
          <a:r>
            <a:rPr lang="zh-TW" sz="4000" b="1" dirty="0"/>
            <a:t>發展</a:t>
          </a:r>
          <a:endParaRPr lang="en-US" altLang="zh-TW" sz="4000" b="1" dirty="0"/>
        </a:p>
        <a:p>
          <a:pPr>
            <a:spcAft>
              <a:spcPts val="0"/>
            </a:spcAft>
          </a:pPr>
          <a:r>
            <a:rPr lang="zh-TW" sz="4000" b="1" dirty="0"/>
            <a:t>微型創業</a:t>
          </a:r>
          <a:endParaRPr lang="zh-TW" altLang="en-US" sz="4000" dirty="0"/>
        </a:p>
      </dgm:t>
    </dgm:pt>
    <dgm:pt modelId="{AA4E8112-422F-4739-A9CD-F187C6AEDDB8}" type="parTrans" cxnId="{2D071AB9-0591-46F2-A4EB-2D2CE4F0D925}">
      <dgm:prSet/>
      <dgm:spPr/>
      <dgm:t>
        <a:bodyPr/>
        <a:lstStyle/>
        <a:p>
          <a:endParaRPr lang="zh-TW" altLang="en-US"/>
        </a:p>
      </dgm:t>
    </dgm:pt>
    <dgm:pt modelId="{AB39D67C-E769-437E-95E1-85B069A705F9}" type="sibTrans" cxnId="{2D071AB9-0591-46F2-A4EB-2D2CE4F0D925}">
      <dgm:prSet/>
      <dgm:spPr/>
      <dgm:t>
        <a:bodyPr/>
        <a:lstStyle/>
        <a:p>
          <a:endParaRPr lang="zh-TW" altLang="en-US"/>
        </a:p>
      </dgm:t>
    </dgm:pt>
    <dgm:pt modelId="{8224F2B2-6AC2-4E8D-A943-C862284334E8}" type="pres">
      <dgm:prSet presAssocID="{75C18158-71E2-411C-89D3-6D7469C604F5}" presName="Name0" presStyleCnt="0">
        <dgm:presLayoutVars>
          <dgm:dir/>
          <dgm:resizeHandles val="exact"/>
        </dgm:presLayoutVars>
      </dgm:prSet>
      <dgm:spPr/>
    </dgm:pt>
    <dgm:pt modelId="{F9E18A3C-D0B1-40C1-A7DC-595A6194FBE1}" type="pres">
      <dgm:prSet presAssocID="{75C18158-71E2-411C-89D3-6D7469C604F5}" presName="vNodes" presStyleCnt="0"/>
      <dgm:spPr/>
    </dgm:pt>
    <dgm:pt modelId="{90BB9408-69D4-4316-B575-2B366B1B0EB0}" type="pres">
      <dgm:prSet presAssocID="{BAEDB782-CED6-49CC-92BE-92CF977EA551}" presName="node" presStyleLbl="node1" presStyleIdx="0" presStyleCnt="3">
        <dgm:presLayoutVars>
          <dgm:bulletEnabled val="1"/>
        </dgm:presLayoutVars>
      </dgm:prSet>
      <dgm:spPr/>
    </dgm:pt>
    <dgm:pt modelId="{7C3D5F68-AE08-4FBB-B456-1E484D14B49D}" type="pres">
      <dgm:prSet presAssocID="{214687CD-C9D3-433A-9FAE-98AED2DA3A26}" presName="spacerT" presStyleCnt="0"/>
      <dgm:spPr/>
    </dgm:pt>
    <dgm:pt modelId="{C659A484-4A6D-435D-BB0E-B4836243E188}" type="pres">
      <dgm:prSet presAssocID="{214687CD-C9D3-433A-9FAE-98AED2DA3A26}" presName="sibTrans" presStyleLbl="sibTrans2D1" presStyleIdx="0" presStyleCnt="2"/>
      <dgm:spPr/>
    </dgm:pt>
    <dgm:pt modelId="{25CCA44A-BE1F-4EE2-BE1B-109D06F893D0}" type="pres">
      <dgm:prSet presAssocID="{214687CD-C9D3-433A-9FAE-98AED2DA3A26}" presName="spacerB" presStyleCnt="0"/>
      <dgm:spPr/>
    </dgm:pt>
    <dgm:pt modelId="{D778A188-398E-4B27-8D81-64E9BF1CCED9}" type="pres">
      <dgm:prSet presAssocID="{307B2219-1C6A-4FF2-BD2F-7CE7158B6172}" presName="node" presStyleLbl="node1" presStyleIdx="1" presStyleCnt="3">
        <dgm:presLayoutVars>
          <dgm:bulletEnabled val="1"/>
        </dgm:presLayoutVars>
      </dgm:prSet>
      <dgm:spPr/>
    </dgm:pt>
    <dgm:pt modelId="{263F2A31-2B42-4466-BCB7-D9AF16386693}" type="pres">
      <dgm:prSet presAssocID="{75C18158-71E2-411C-89D3-6D7469C604F5}" presName="sibTransLast" presStyleLbl="sibTrans2D1" presStyleIdx="1" presStyleCnt="2"/>
      <dgm:spPr/>
    </dgm:pt>
    <dgm:pt modelId="{5AE03AE1-68F4-4AFE-8C6D-94C7771B2BF5}" type="pres">
      <dgm:prSet presAssocID="{75C18158-71E2-411C-89D3-6D7469C604F5}" presName="connectorText" presStyleLbl="sibTrans2D1" presStyleIdx="1" presStyleCnt="2"/>
      <dgm:spPr/>
    </dgm:pt>
    <dgm:pt modelId="{6C41433D-52C3-494D-8A3E-62B2B9FE2058}" type="pres">
      <dgm:prSet presAssocID="{75C18158-71E2-411C-89D3-6D7469C604F5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B44E2309-685A-4920-A5AC-FED31C97545F}" type="presOf" srcId="{C0CF5AC4-EA80-414E-8FED-6F803192C2A2}" destId="{263F2A31-2B42-4466-BCB7-D9AF16386693}" srcOrd="0" destOrd="0" presId="urn:microsoft.com/office/officeart/2005/8/layout/equation2"/>
    <dgm:cxn modelId="{F68A2D2E-B439-4414-A749-D12C90B8FEAE}" type="presOf" srcId="{A3118A5F-D9C5-4374-AD09-F33BC054FC2E}" destId="{6C41433D-52C3-494D-8A3E-62B2B9FE2058}" srcOrd="0" destOrd="0" presId="urn:microsoft.com/office/officeart/2005/8/layout/equation2"/>
    <dgm:cxn modelId="{1D6F6A3C-76E5-4080-B220-195951C59C2A}" type="presOf" srcId="{C0CF5AC4-EA80-414E-8FED-6F803192C2A2}" destId="{5AE03AE1-68F4-4AFE-8C6D-94C7771B2BF5}" srcOrd="1" destOrd="0" presId="urn:microsoft.com/office/officeart/2005/8/layout/equation2"/>
    <dgm:cxn modelId="{3F1ABB3D-68E3-4346-B6B0-045D5489EAB6}" type="presOf" srcId="{307B2219-1C6A-4FF2-BD2F-7CE7158B6172}" destId="{D778A188-398E-4B27-8D81-64E9BF1CCED9}" srcOrd="0" destOrd="0" presId="urn:microsoft.com/office/officeart/2005/8/layout/equation2"/>
    <dgm:cxn modelId="{28717969-8523-4A5A-816C-8A3DE5785273}" type="presOf" srcId="{214687CD-C9D3-433A-9FAE-98AED2DA3A26}" destId="{C659A484-4A6D-435D-BB0E-B4836243E188}" srcOrd="0" destOrd="0" presId="urn:microsoft.com/office/officeart/2005/8/layout/equation2"/>
    <dgm:cxn modelId="{843A887D-A58A-4468-AF36-D794CD6399AD}" type="presOf" srcId="{BAEDB782-CED6-49CC-92BE-92CF977EA551}" destId="{90BB9408-69D4-4316-B575-2B366B1B0EB0}" srcOrd="0" destOrd="0" presId="urn:microsoft.com/office/officeart/2005/8/layout/equation2"/>
    <dgm:cxn modelId="{824846B7-C525-4B32-85B9-4C4118842B8A}" type="presOf" srcId="{75C18158-71E2-411C-89D3-6D7469C604F5}" destId="{8224F2B2-6AC2-4E8D-A943-C862284334E8}" srcOrd="0" destOrd="0" presId="urn:microsoft.com/office/officeart/2005/8/layout/equation2"/>
    <dgm:cxn modelId="{2D071AB9-0591-46F2-A4EB-2D2CE4F0D925}" srcId="{75C18158-71E2-411C-89D3-6D7469C604F5}" destId="{A3118A5F-D9C5-4374-AD09-F33BC054FC2E}" srcOrd="2" destOrd="0" parTransId="{AA4E8112-422F-4739-A9CD-F187C6AEDDB8}" sibTransId="{AB39D67C-E769-437E-95E1-85B069A705F9}"/>
    <dgm:cxn modelId="{1FC007F5-B63A-416C-BF1B-DCCACD49C774}" srcId="{75C18158-71E2-411C-89D3-6D7469C604F5}" destId="{307B2219-1C6A-4FF2-BD2F-7CE7158B6172}" srcOrd="1" destOrd="0" parTransId="{185DD5EB-0666-459E-AD05-A25CAA3D9F6D}" sibTransId="{C0CF5AC4-EA80-414E-8FED-6F803192C2A2}"/>
    <dgm:cxn modelId="{526A25F5-2FE4-429E-89D2-38C820EBE4B4}" srcId="{75C18158-71E2-411C-89D3-6D7469C604F5}" destId="{BAEDB782-CED6-49CC-92BE-92CF977EA551}" srcOrd="0" destOrd="0" parTransId="{6341C671-A0B7-451E-9D56-27B97E957474}" sibTransId="{214687CD-C9D3-433A-9FAE-98AED2DA3A26}"/>
    <dgm:cxn modelId="{75BBCB5A-62CA-4A77-8098-4A624C39326F}" type="presParOf" srcId="{8224F2B2-6AC2-4E8D-A943-C862284334E8}" destId="{F9E18A3C-D0B1-40C1-A7DC-595A6194FBE1}" srcOrd="0" destOrd="0" presId="urn:microsoft.com/office/officeart/2005/8/layout/equation2"/>
    <dgm:cxn modelId="{C3A3DF82-D43D-4DBF-AEA5-C3E44675850F}" type="presParOf" srcId="{F9E18A3C-D0B1-40C1-A7DC-595A6194FBE1}" destId="{90BB9408-69D4-4316-B575-2B366B1B0EB0}" srcOrd="0" destOrd="0" presId="urn:microsoft.com/office/officeart/2005/8/layout/equation2"/>
    <dgm:cxn modelId="{07032731-9C6A-415D-817E-414FEAE1BCDF}" type="presParOf" srcId="{F9E18A3C-D0B1-40C1-A7DC-595A6194FBE1}" destId="{7C3D5F68-AE08-4FBB-B456-1E484D14B49D}" srcOrd="1" destOrd="0" presId="urn:microsoft.com/office/officeart/2005/8/layout/equation2"/>
    <dgm:cxn modelId="{FF8C291A-C65B-4465-8EB3-BEE723421B15}" type="presParOf" srcId="{F9E18A3C-D0B1-40C1-A7DC-595A6194FBE1}" destId="{C659A484-4A6D-435D-BB0E-B4836243E188}" srcOrd="2" destOrd="0" presId="urn:microsoft.com/office/officeart/2005/8/layout/equation2"/>
    <dgm:cxn modelId="{C2C605F4-9DE1-4183-A1BA-4DF5B35173ED}" type="presParOf" srcId="{F9E18A3C-D0B1-40C1-A7DC-595A6194FBE1}" destId="{25CCA44A-BE1F-4EE2-BE1B-109D06F893D0}" srcOrd="3" destOrd="0" presId="urn:microsoft.com/office/officeart/2005/8/layout/equation2"/>
    <dgm:cxn modelId="{1B1BEEE2-EBC1-4BE6-8674-BCECF39F61C8}" type="presParOf" srcId="{F9E18A3C-D0B1-40C1-A7DC-595A6194FBE1}" destId="{D778A188-398E-4B27-8D81-64E9BF1CCED9}" srcOrd="4" destOrd="0" presId="urn:microsoft.com/office/officeart/2005/8/layout/equation2"/>
    <dgm:cxn modelId="{7107BC93-A0B8-413D-91B1-D9FA7736F970}" type="presParOf" srcId="{8224F2B2-6AC2-4E8D-A943-C862284334E8}" destId="{263F2A31-2B42-4466-BCB7-D9AF16386693}" srcOrd="1" destOrd="0" presId="urn:microsoft.com/office/officeart/2005/8/layout/equation2"/>
    <dgm:cxn modelId="{B2923FE4-469B-4B6F-82D5-9EA62515F222}" type="presParOf" srcId="{263F2A31-2B42-4466-BCB7-D9AF16386693}" destId="{5AE03AE1-68F4-4AFE-8C6D-94C7771B2BF5}" srcOrd="0" destOrd="0" presId="urn:microsoft.com/office/officeart/2005/8/layout/equation2"/>
    <dgm:cxn modelId="{5E096471-5E1A-4AF6-A9F2-4F1E35F0E213}" type="presParOf" srcId="{8224F2B2-6AC2-4E8D-A943-C862284334E8}" destId="{6C41433D-52C3-494D-8A3E-62B2B9FE205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1B83E6-51E4-4385-A721-D70FB00A04D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C428D29-E2A6-4491-B4F2-CEAD23041856}">
      <dgm:prSet phldrT="[文字]"/>
      <dgm:spPr/>
      <dgm:t>
        <a:bodyPr/>
        <a:lstStyle/>
        <a:p>
          <a:r>
            <a:rPr lang="zh-TW" altLang="en-US" dirty="0"/>
            <a:t>向陽計畫</a:t>
          </a:r>
        </a:p>
      </dgm:t>
    </dgm:pt>
    <dgm:pt modelId="{E9F28EFD-F223-4EBE-A5E2-01F9CFB35C1B}" type="parTrans" cxnId="{E3CAAB49-3B98-48D5-8E9B-A89A5A88F7D4}">
      <dgm:prSet/>
      <dgm:spPr/>
      <dgm:t>
        <a:bodyPr/>
        <a:lstStyle/>
        <a:p>
          <a:endParaRPr lang="zh-TW" altLang="en-US"/>
        </a:p>
      </dgm:t>
    </dgm:pt>
    <dgm:pt modelId="{5801513E-D0EE-4F48-93E6-3369461984A4}" type="sibTrans" cxnId="{E3CAAB49-3B98-48D5-8E9B-A89A5A88F7D4}">
      <dgm:prSet/>
      <dgm:spPr/>
      <dgm:t>
        <a:bodyPr/>
        <a:lstStyle/>
        <a:p>
          <a:endParaRPr lang="zh-TW" altLang="en-US"/>
        </a:p>
      </dgm:t>
    </dgm:pt>
    <dgm:pt modelId="{316B36E0-3A7F-4BE9-9757-0A8D640AE5DA}">
      <dgm:prSet phldrT="[文字]"/>
      <dgm:spPr/>
      <dgm:t>
        <a:bodyPr/>
        <a:lstStyle/>
        <a:p>
          <a:r>
            <a:rPr lang="zh-TW" altLang="en-US" dirty="0"/>
            <a:t>協力雙部曲計畫</a:t>
          </a:r>
        </a:p>
      </dgm:t>
    </dgm:pt>
    <dgm:pt modelId="{45EC31A2-0E28-4BB3-81CF-2E2985A2FF02}" type="parTrans" cxnId="{467F6C15-107F-4366-B4CD-41C4CD513F32}">
      <dgm:prSet/>
      <dgm:spPr/>
      <dgm:t>
        <a:bodyPr/>
        <a:lstStyle/>
        <a:p>
          <a:endParaRPr lang="zh-TW" altLang="en-US"/>
        </a:p>
      </dgm:t>
    </dgm:pt>
    <dgm:pt modelId="{B91ACDE5-5B4E-430A-AF13-A859AF1CED0A}" type="sibTrans" cxnId="{467F6C15-107F-4366-B4CD-41C4CD513F32}">
      <dgm:prSet/>
      <dgm:spPr/>
      <dgm:t>
        <a:bodyPr/>
        <a:lstStyle/>
        <a:p>
          <a:endParaRPr lang="zh-TW" altLang="en-US"/>
        </a:p>
      </dgm:t>
    </dgm:pt>
    <dgm:pt modelId="{B9E4CCAA-C641-4472-9255-ED916DDC3768}" type="pres">
      <dgm:prSet presAssocID="{971B83E6-51E4-4385-A721-D70FB00A04D3}" presName="CompostProcess" presStyleCnt="0">
        <dgm:presLayoutVars>
          <dgm:dir/>
          <dgm:resizeHandles val="exact"/>
        </dgm:presLayoutVars>
      </dgm:prSet>
      <dgm:spPr/>
    </dgm:pt>
    <dgm:pt modelId="{5793774E-1266-45D7-842B-1640A441F101}" type="pres">
      <dgm:prSet presAssocID="{971B83E6-51E4-4385-A721-D70FB00A04D3}" presName="arrow" presStyleLbl="bgShp" presStyleIdx="0" presStyleCnt="1"/>
      <dgm:spPr/>
    </dgm:pt>
    <dgm:pt modelId="{8F8E3391-370E-47B6-BF10-89D2B9C3DB49}" type="pres">
      <dgm:prSet presAssocID="{971B83E6-51E4-4385-A721-D70FB00A04D3}" presName="linearProcess" presStyleCnt="0"/>
      <dgm:spPr/>
    </dgm:pt>
    <dgm:pt modelId="{F4FB4A48-92F9-4566-9421-08C45C2B085C}" type="pres">
      <dgm:prSet presAssocID="{FC428D29-E2A6-4491-B4F2-CEAD23041856}" presName="textNode" presStyleLbl="node1" presStyleIdx="0" presStyleCnt="2">
        <dgm:presLayoutVars>
          <dgm:bulletEnabled val="1"/>
        </dgm:presLayoutVars>
      </dgm:prSet>
      <dgm:spPr/>
    </dgm:pt>
    <dgm:pt modelId="{548A7553-A80C-44FB-B7FC-C14504B37724}" type="pres">
      <dgm:prSet presAssocID="{5801513E-D0EE-4F48-93E6-3369461984A4}" presName="sibTrans" presStyleCnt="0"/>
      <dgm:spPr/>
    </dgm:pt>
    <dgm:pt modelId="{DC849FF8-390A-4B61-8F3F-7E7E0AC23034}" type="pres">
      <dgm:prSet presAssocID="{316B36E0-3A7F-4BE9-9757-0A8D640AE5DA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67F6C15-107F-4366-B4CD-41C4CD513F32}" srcId="{971B83E6-51E4-4385-A721-D70FB00A04D3}" destId="{316B36E0-3A7F-4BE9-9757-0A8D640AE5DA}" srcOrd="1" destOrd="0" parTransId="{45EC31A2-0E28-4BB3-81CF-2E2985A2FF02}" sibTransId="{B91ACDE5-5B4E-430A-AF13-A859AF1CED0A}"/>
    <dgm:cxn modelId="{E3CAAB49-3B98-48D5-8E9B-A89A5A88F7D4}" srcId="{971B83E6-51E4-4385-A721-D70FB00A04D3}" destId="{FC428D29-E2A6-4491-B4F2-CEAD23041856}" srcOrd="0" destOrd="0" parTransId="{E9F28EFD-F223-4EBE-A5E2-01F9CFB35C1B}" sibTransId="{5801513E-D0EE-4F48-93E6-3369461984A4}"/>
    <dgm:cxn modelId="{F0214386-8EFC-45D3-82EF-CE62EDBF3892}" type="presOf" srcId="{FC428D29-E2A6-4491-B4F2-CEAD23041856}" destId="{F4FB4A48-92F9-4566-9421-08C45C2B085C}" srcOrd="0" destOrd="0" presId="urn:microsoft.com/office/officeart/2005/8/layout/hProcess9"/>
    <dgm:cxn modelId="{BCE23DA5-953F-4FB0-987E-B5DAA4B92AB2}" type="presOf" srcId="{971B83E6-51E4-4385-A721-D70FB00A04D3}" destId="{B9E4CCAA-C641-4472-9255-ED916DDC3768}" srcOrd="0" destOrd="0" presId="urn:microsoft.com/office/officeart/2005/8/layout/hProcess9"/>
    <dgm:cxn modelId="{C58E91C7-696C-491A-A06B-6644759AAAF8}" type="presOf" srcId="{316B36E0-3A7F-4BE9-9757-0A8D640AE5DA}" destId="{DC849FF8-390A-4B61-8F3F-7E7E0AC23034}" srcOrd="0" destOrd="0" presId="urn:microsoft.com/office/officeart/2005/8/layout/hProcess9"/>
    <dgm:cxn modelId="{9BD4011E-2BD2-417B-9223-1B55CD9A3C3E}" type="presParOf" srcId="{B9E4CCAA-C641-4472-9255-ED916DDC3768}" destId="{5793774E-1266-45D7-842B-1640A441F101}" srcOrd="0" destOrd="0" presId="urn:microsoft.com/office/officeart/2005/8/layout/hProcess9"/>
    <dgm:cxn modelId="{E7C634BB-D085-4634-A5A2-257323A31773}" type="presParOf" srcId="{B9E4CCAA-C641-4472-9255-ED916DDC3768}" destId="{8F8E3391-370E-47B6-BF10-89D2B9C3DB49}" srcOrd="1" destOrd="0" presId="urn:microsoft.com/office/officeart/2005/8/layout/hProcess9"/>
    <dgm:cxn modelId="{4C2CC75A-424B-4185-9A61-872FA4B8CDF1}" type="presParOf" srcId="{8F8E3391-370E-47B6-BF10-89D2B9C3DB49}" destId="{F4FB4A48-92F9-4566-9421-08C45C2B085C}" srcOrd="0" destOrd="0" presId="urn:microsoft.com/office/officeart/2005/8/layout/hProcess9"/>
    <dgm:cxn modelId="{15266F25-3787-4DFF-8DF7-4FD57BD47058}" type="presParOf" srcId="{8F8E3391-370E-47B6-BF10-89D2B9C3DB49}" destId="{548A7553-A80C-44FB-B7FC-C14504B37724}" srcOrd="1" destOrd="0" presId="urn:microsoft.com/office/officeart/2005/8/layout/hProcess9"/>
    <dgm:cxn modelId="{6BFE1D67-DEAC-4117-9302-8B542889F2CB}" type="presParOf" srcId="{8F8E3391-370E-47B6-BF10-89D2B9C3DB49}" destId="{DC849FF8-390A-4B61-8F3F-7E7E0AC2303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3936BD-75FC-4938-ABB1-1276E764ACE3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4F473BE-383C-4C65-B278-DAFDB8A564FD}">
      <dgm:prSet phldrT="[文字]"/>
      <dgm:spPr/>
      <dgm:t>
        <a:bodyPr/>
        <a:lstStyle/>
        <a:p>
          <a:r>
            <a:rPr lang="zh-TW" altLang="en-US" dirty="0"/>
            <a:t>團體盤點</a:t>
          </a:r>
        </a:p>
      </dgm:t>
    </dgm:pt>
    <dgm:pt modelId="{3DBDBC2C-8D7F-4C9E-9BF1-599C40883E37}" type="parTrans" cxnId="{A5B1D407-C342-4B5E-AC6C-C440CC812085}">
      <dgm:prSet/>
      <dgm:spPr/>
      <dgm:t>
        <a:bodyPr/>
        <a:lstStyle/>
        <a:p>
          <a:endParaRPr lang="zh-TW" altLang="en-US"/>
        </a:p>
      </dgm:t>
    </dgm:pt>
    <dgm:pt modelId="{1CF88BDD-D526-47A1-8504-5A1DF99A6AD7}" type="sibTrans" cxnId="{A5B1D407-C342-4B5E-AC6C-C440CC812085}">
      <dgm:prSet/>
      <dgm:spPr/>
      <dgm:t>
        <a:bodyPr/>
        <a:lstStyle/>
        <a:p>
          <a:endParaRPr lang="zh-TW" altLang="en-US"/>
        </a:p>
      </dgm:t>
    </dgm:pt>
    <dgm:pt modelId="{D0A5DD82-5EC6-40ED-BE30-6BF00BDA31CE}">
      <dgm:prSet phldrT="[文字]"/>
      <dgm:spPr/>
      <dgm:t>
        <a:bodyPr/>
        <a:lstStyle/>
        <a:p>
          <a:r>
            <a:rPr lang="zh-TW" altLang="en-US" dirty="0"/>
            <a:t>輔導培力</a:t>
          </a:r>
        </a:p>
      </dgm:t>
    </dgm:pt>
    <dgm:pt modelId="{E58543CB-5B34-4508-8191-12E4E1F8F2BB}" type="parTrans" cxnId="{BCE0A60B-3BFD-4EA0-A886-999AE320CD35}">
      <dgm:prSet/>
      <dgm:spPr/>
      <dgm:t>
        <a:bodyPr/>
        <a:lstStyle/>
        <a:p>
          <a:endParaRPr lang="zh-TW" altLang="en-US"/>
        </a:p>
      </dgm:t>
    </dgm:pt>
    <dgm:pt modelId="{5CCE532C-2399-4FE0-B4F8-0D7EC0F5EFEC}" type="sibTrans" cxnId="{BCE0A60B-3BFD-4EA0-A886-999AE320CD35}">
      <dgm:prSet/>
      <dgm:spPr/>
      <dgm:t>
        <a:bodyPr/>
        <a:lstStyle/>
        <a:p>
          <a:endParaRPr lang="zh-TW" altLang="en-US"/>
        </a:p>
      </dgm:t>
    </dgm:pt>
    <dgm:pt modelId="{ADA04815-063C-459A-8F62-CE860C9431BF}" type="pres">
      <dgm:prSet presAssocID="{DB3936BD-75FC-4938-ABB1-1276E764ACE3}" presName="compositeShape" presStyleCnt="0">
        <dgm:presLayoutVars>
          <dgm:chMax val="2"/>
          <dgm:dir/>
          <dgm:resizeHandles val="exact"/>
        </dgm:presLayoutVars>
      </dgm:prSet>
      <dgm:spPr/>
    </dgm:pt>
    <dgm:pt modelId="{52633DC2-0576-4C01-81C7-AA0C756DC97F}" type="pres">
      <dgm:prSet presAssocID="{DB3936BD-75FC-4938-ABB1-1276E764ACE3}" presName="ribbon" presStyleLbl="node1" presStyleIdx="0" presStyleCnt="1" custLinFactNeighborX="1644" custLinFactNeighborY="-6167"/>
      <dgm:spPr/>
    </dgm:pt>
    <dgm:pt modelId="{EAB327C4-FAD6-4C02-BCFC-5A8F5D476A41}" type="pres">
      <dgm:prSet presAssocID="{DB3936BD-75FC-4938-ABB1-1276E764ACE3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E54232F8-EC5A-4364-8FFB-A82587114BB4}" type="pres">
      <dgm:prSet presAssocID="{DB3936BD-75FC-4938-ABB1-1276E764ACE3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5B1D407-C342-4B5E-AC6C-C440CC812085}" srcId="{DB3936BD-75FC-4938-ABB1-1276E764ACE3}" destId="{34F473BE-383C-4C65-B278-DAFDB8A564FD}" srcOrd="0" destOrd="0" parTransId="{3DBDBC2C-8D7F-4C9E-9BF1-599C40883E37}" sibTransId="{1CF88BDD-D526-47A1-8504-5A1DF99A6AD7}"/>
    <dgm:cxn modelId="{BCE0A60B-3BFD-4EA0-A886-999AE320CD35}" srcId="{DB3936BD-75FC-4938-ABB1-1276E764ACE3}" destId="{D0A5DD82-5EC6-40ED-BE30-6BF00BDA31CE}" srcOrd="1" destOrd="0" parTransId="{E58543CB-5B34-4508-8191-12E4E1F8F2BB}" sibTransId="{5CCE532C-2399-4FE0-B4F8-0D7EC0F5EFEC}"/>
    <dgm:cxn modelId="{9F7D2C0C-65B2-4EBC-8FA4-94B4F4AE7C86}" type="presOf" srcId="{DB3936BD-75FC-4938-ABB1-1276E764ACE3}" destId="{ADA04815-063C-459A-8F62-CE860C9431BF}" srcOrd="0" destOrd="0" presId="urn:microsoft.com/office/officeart/2005/8/layout/arrow6"/>
    <dgm:cxn modelId="{8024039F-90C6-4608-9C9F-85FD9486EB41}" type="presOf" srcId="{34F473BE-383C-4C65-B278-DAFDB8A564FD}" destId="{EAB327C4-FAD6-4C02-BCFC-5A8F5D476A41}" srcOrd="0" destOrd="0" presId="urn:microsoft.com/office/officeart/2005/8/layout/arrow6"/>
    <dgm:cxn modelId="{42CC1DFB-0D09-4A22-ABA9-132E0D51FC4E}" type="presOf" srcId="{D0A5DD82-5EC6-40ED-BE30-6BF00BDA31CE}" destId="{E54232F8-EC5A-4364-8FFB-A82587114BB4}" srcOrd="0" destOrd="0" presId="urn:microsoft.com/office/officeart/2005/8/layout/arrow6"/>
    <dgm:cxn modelId="{FEEC196A-11C5-4793-A889-755D92BA5BF5}" type="presParOf" srcId="{ADA04815-063C-459A-8F62-CE860C9431BF}" destId="{52633DC2-0576-4C01-81C7-AA0C756DC97F}" srcOrd="0" destOrd="0" presId="urn:microsoft.com/office/officeart/2005/8/layout/arrow6"/>
    <dgm:cxn modelId="{4BF7DC87-A6F3-4602-B91D-6B8AE01E93AE}" type="presParOf" srcId="{ADA04815-063C-459A-8F62-CE860C9431BF}" destId="{EAB327C4-FAD6-4C02-BCFC-5A8F5D476A41}" srcOrd="1" destOrd="0" presId="urn:microsoft.com/office/officeart/2005/8/layout/arrow6"/>
    <dgm:cxn modelId="{3D8E08CC-A52E-46AA-B825-2EDBC8489D5E}" type="presParOf" srcId="{ADA04815-063C-459A-8F62-CE860C9431BF}" destId="{E54232F8-EC5A-4364-8FFB-A82587114BB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46247E-FB25-4721-9E91-0ED639D2EC76}" type="doc">
      <dgm:prSet loTypeId="urn:microsoft.com/office/officeart/2005/8/layout/cycle8" loCatId="cycle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zh-TW" altLang="en-US"/>
        </a:p>
      </dgm:t>
    </dgm:pt>
    <dgm:pt modelId="{AA810D11-B5A8-4493-893A-DD35B5DCF15B}">
      <dgm:prSet phldrT="[文字]"/>
      <dgm:spPr/>
      <dgm:t>
        <a:bodyPr/>
        <a:lstStyle/>
        <a:p>
          <a:r>
            <a:rPr lang="zh-TW" altLang="en-US" dirty="0"/>
            <a:t>發展在地能量</a:t>
          </a:r>
        </a:p>
      </dgm:t>
    </dgm:pt>
    <dgm:pt modelId="{87D029BA-EFBE-4D03-981E-259094DB92FC}" type="parTrans" cxnId="{52D0C9D9-82B9-4C86-8C87-D5BBE46390CA}">
      <dgm:prSet/>
      <dgm:spPr/>
      <dgm:t>
        <a:bodyPr/>
        <a:lstStyle/>
        <a:p>
          <a:endParaRPr lang="zh-TW" altLang="en-US"/>
        </a:p>
      </dgm:t>
    </dgm:pt>
    <dgm:pt modelId="{2B7A9915-1951-4D88-A3F1-57A03BA7D48D}" type="sibTrans" cxnId="{52D0C9D9-82B9-4C86-8C87-D5BBE46390CA}">
      <dgm:prSet/>
      <dgm:spPr/>
      <dgm:t>
        <a:bodyPr/>
        <a:lstStyle/>
        <a:p>
          <a:endParaRPr lang="zh-TW" altLang="en-US"/>
        </a:p>
      </dgm:t>
    </dgm:pt>
    <dgm:pt modelId="{12E5C42C-0792-4A2D-84F8-B368BB59B1E9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 dirty="0"/>
            <a:t>增加團體類型</a:t>
          </a:r>
          <a:endParaRPr lang="en-US" altLang="zh-TW" dirty="0"/>
        </a:p>
      </dgm:t>
    </dgm:pt>
    <dgm:pt modelId="{CB0A35D9-153C-4160-88B0-952F22008F94}" type="parTrans" cxnId="{794CAB09-1849-4745-A014-31621BC0CD6F}">
      <dgm:prSet/>
      <dgm:spPr/>
      <dgm:t>
        <a:bodyPr/>
        <a:lstStyle/>
        <a:p>
          <a:endParaRPr lang="zh-TW" altLang="en-US"/>
        </a:p>
      </dgm:t>
    </dgm:pt>
    <dgm:pt modelId="{A3DD657C-95F5-4575-9748-23CB986002BA}" type="sibTrans" cxnId="{794CAB09-1849-4745-A014-31621BC0CD6F}">
      <dgm:prSet/>
      <dgm:spPr/>
      <dgm:t>
        <a:bodyPr/>
        <a:lstStyle/>
        <a:p>
          <a:endParaRPr lang="zh-TW" altLang="en-US"/>
        </a:p>
      </dgm:t>
    </dgm:pt>
    <dgm:pt modelId="{E7D1C0EE-15E5-4296-BA98-82CFF4AA7133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 dirty="0"/>
            <a:t>擴展服務對象</a:t>
          </a:r>
          <a:endParaRPr lang="en-US" altLang="zh-TW" dirty="0"/>
        </a:p>
      </dgm:t>
    </dgm:pt>
    <dgm:pt modelId="{E95C7644-A2DA-4898-BA45-1746F6BA5D80}" type="parTrans" cxnId="{B212CED5-BC93-403A-8543-FAB063FE3167}">
      <dgm:prSet/>
      <dgm:spPr/>
      <dgm:t>
        <a:bodyPr/>
        <a:lstStyle/>
        <a:p>
          <a:endParaRPr lang="zh-TW" altLang="en-US"/>
        </a:p>
      </dgm:t>
    </dgm:pt>
    <dgm:pt modelId="{2D8798E3-D6B2-4E01-B460-A37EB0AE8F8F}" type="sibTrans" cxnId="{B212CED5-BC93-403A-8543-FAB063FE3167}">
      <dgm:prSet/>
      <dgm:spPr/>
      <dgm:t>
        <a:bodyPr/>
        <a:lstStyle/>
        <a:p>
          <a:endParaRPr lang="zh-TW" altLang="en-US"/>
        </a:p>
      </dgm:t>
    </dgm:pt>
    <dgm:pt modelId="{1F3DAA92-300D-45FB-BD79-456588DA0F45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zh-TW" altLang="en-US"/>
            <a:t>辦理</a:t>
          </a:r>
          <a:r>
            <a:rPr lang="zh-TW" altLang="en-US" dirty="0"/>
            <a:t>大型方案</a:t>
          </a:r>
          <a:endParaRPr lang="en-US" altLang="zh-TW" dirty="0"/>
        </a:p>
      </dgm:t>
    </dgm:pt>
    <dgm:pt modelId="{F127757A-73EE-4D7E-B16D-0C4BA0A08F20}" type="parTrans" cxnId="{B6841870-1633-4691-84C8-11BA4A32254F}">
      <dgm:prSet/>
      <dgm:spPr/>
      <dgm:t>
        <a:bodyPr/>
        <a:lstStyle/>
        <a:p>
          <a:endParaRPr lang="zh-TW" altLang="en-US"/>
        </a:p>
      </dgm:t>
    </dgm:pt>
    <dgm:pt modelId="{52643B13-F2CA-4806-9BCB-43FE11B35B85}" type="sibTrans" cxnId="{B6841870-1633-4691-84C8-11BA4A32254F}">
      <dgm:prSet/>
      <dgm:spPr/>
      <dgm:t>
        <a:bodyPr/>
        <a:lstStyle/>
        <a:p>
          <a:endParaRPr lang="zh-TW" altLang="en-US"/>
        </a:p>
      </dgm:t>
    </dgm:pt>
    <dgm:pt modelId="{93CB301B-592E-4C72-9AC2-7AF9A8C49E31}" type="pres">
      <dgm:prSet presAssocID="{FD46247E-FB25-4721-9E91-0ED639D2EC76}" presName="compositeShape" presStyleCnt="0">
        <dgm:presLayoutVars>
          <dgm:chMax val="7"/>
          <dgm:dir/>
          <dgm:resizeHandles val="exact"/>
        </dgm:presLayoutVars>
      </dgm:prSet>
      <dgm:spPr/>
    </dgm:pt>
    <dgm:pt modelId="{937DFD1F-CFEA-4FE9-A0D0-6E27708A7044}" type="pres">
      <dgm:prSet presAssocID="{FD46247E-FB25-4721-9E91-0ED639D2EC76}" presName="wedge1" presStyleLbl="node1" presStyleIdx="0" presStyleCnt="4"/>
      <dgm:spPr/>
    </dgm:pt>
    <dgm:pt modelId="{1A3C3633-2184-4535-9274-43BD0614A624}" type="pres">
      <dgm:prSet presAssocID="{FD46247E-FB25-4721-9E91-0ED639D2EC76}" presName="dummy1a" presStyleCnt="0"/>
      <dgm:spPr/>
    </dgm:pt>
    <dgm:pt modelId="{1B0CA69F-BE8C-418C-B6D9-ACD1329A6D3A}" type="pres">
      <dgm:prSet presAssocID="{FD46247E-FB25-4721-9E91-0ED639D2EC76}" presName="dummy1b" presStyleCnt="0"/>
      <dgm:spPr/>
    </dgm:pt>
    <dgm:pt modelId="{D06CEE2D-39CB-4AE1-8819-17CF2FB115D4}" type="pres">
      <dgm:prSet presAssocID="{FD46247E-FB25-4721-9E91-0ED639D2EC7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9CD704-6A08-4C59-800E-207BB7FB1FC1}" type="pres">
      <dgm:prSet presAssocID="{FD46247E-FB25-4721-9E91-0ED639D2EC76}" presName="wedge2" presStyleLbl="node1" presStyleIdx="1" presStyleCnt="4"/>
      <dgm:spPr/>
    </dgm:pt>
    <dgm:pt modelId="{8B3A486F-4085-4499-91D2-B7208C35C36D}" type="pres">
      <dgm:prSet presAssocID="{FD46247E-FB25-4721-9E91-0ED639D2EC76}" presName="dummy2a" presStyleCnt="0"/>
      <dgm:spPr/>
    </dgm:pt>
    <dgm:pt modelId="{E2640C74-3D81-4EEF-A5C4-6A32E53B4FFF}" type="pres">
      <dgm:prSet presAssocID="{FD46247E-FB25-4721-9E91-0ED639D2EC76}" presName="dummy2b" presStyleCnt="0"/>
      <dgm:spPr/>
    </dgm:pt>
    <dgm:pt modelId="{B06724A4-7FD5-4F23-B695-A21E8CCD147A}" type="pres">
      <dgm:prSet presAssocID="{FD46247E-FB25-4721-9E91-0ED639D2EC7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2DBB0E-A241-4639-BDDB-212F0001027C}" type="pres">
      <dgm:prSet presAssocID="{FD46247E-FB25-4721-9E91-0ED639D2EC76}" presName="wedge3" presStyleLbl="node1" presStyleIdx="2" presStyleCnt="4"/>
      <dgm:spPr/>
    </dgm:pt>
    <dgm:pt modelId="{39CEB47A-5A5B-4A1A-9910-FCE5E26A91C2}" type="pres">
      <dgm:prSet presAssocID="{FD46247E-FB25-4721-9E91-0ED639D2EC76}" presName="dummy3a" presStyleCnt="0"/>
      <dgm:spPr/>
    </dgm:pt>
    <dgm:pt modelId="{634CFD88-1B0D-4789-A215-7ADCAC1C8019}" type="pres">
      <dgm:prSet presAssocID="{FD46247E-FB25-4721-9E91-0ED639D2EC76}" presName="dummy3b" presStyleCnt="0"/>
      <dgm:spPr/>
    </dgm:pt>
    <dgm:pt modelId="{4FAE7B00-9404-4695-AEBC-B923009D81EE}" type="pres">
      <dgm:prSet presAssocID="{FD46247E-FB25-4721-9E91-0ED639D2EC7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06BD68F-408B-412C-964F-E9EBCD08FC17}" type="pres">
      <dgm:prSet presAssocID="{FD46247E-FB25-4721-9E91-0ED639D2EC76}" presName="wedge4" presStyleLbl="node1" presStyleIdx="3" presStyleCnt="4"/>
      <dgm:spPr/>
    </dgm:pt>
    <dgm:pt modelId="{B2682506-4F9D-4700-A3A6-5113E9C4F4B1}" type="pres">
      <dgm:prSet presAssocID="{FD46247E-FB25-4721-9E91-0ED639D2EC76}" presName="dummy4a" presStyleCnt="0"/>
      <dgm:spPr/>
    </dgm:pt>
    <dgm:pt modelId="{5666C4BB-E632-4DA1-B61D-36F12BFCD09F}" type="pres">
      <dgm:prSet presAssocID="{FD46247E-FB25-4721-9E91-0ED639D2EC76}" presName="dummy4b" presStyleCnt="0"/>
      <dgm:spPr/>
    </dgm:pt>
    <dgm:pt modelId="{6011D227-04D0-4EC2-A322-D743CA939B3D}" type="pres">
      <dgm:prSet presAssocID="{FD46247E-FB25-4721-9E91-0ED639D2EC7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EC5E0FB-EEB7-4D2D-B069-3F4F21F21527}" type="pres">
      <dgm:prSet presAssocID="{A3DD657C-95F5-4575-9748-23CB986002BA}" presName="arrowWedge1" presStyleLbl="fgSibTrans2D1" presStyleIdx="0" presStyleCnt="4"/>
      <dgm:spPr/>
    </dgm:pt>
    <dgm:pt modelId="{A6581446-5DC5-49D4-82B0-E457F049F028}" type="pres">
      <dgm:prSet presAssocID="{2D8798E3-D6B2-4E01-B460-A37EB0AE8F8F}" presName="arrowWedge2" presStyleLbl="fgSibTrans2D1" presStyleIdx="1" presStyleCnt="4"/>
      <dgm:spPr/>
    </dgm:pt>
    <dgm:pt modelId="{4D22FB82-B147-4C6D-A510-AEBB99543189}" type="pres">
      <dgm:prSet presAssocID="{52643B13-F2CA-4806-9BCB-43FE11B35B85}" presName="arrowWedge3" presStyleLbl="fgSibTrans2D1" presStyleIdx="2" presStyleCnt="4"/>
      <dgm:spPr/>
    </dgm:pt>
    <dgm:pt modelId="{299BE47E-39E8-45CC-B700-F8BB10AB8D8D}" type="pres">
      <dgm:prSet presAssocID="{2B7A9915-1951-4D88-A3F1-57A03BA7D48D}" presName="arrowWedge4" presStyleLbl="fgSibTrans2D1" presStyleIdx="3" presStyleCnt="4"/>
      <dgm:spPr/>
    </dgm:pt>
  </dgm:ptLst>
  <dgm:cxnLst>
    <dgm:cxn modelId="{794CAB09-1849-4745-A014-31621BC0CD6F}" srcId="{FD46247E-FB25-4721-9E91-0ED639D2EC76}" destId="{12E5C42C-0792-4A2D-84F8-B368BB59B1E9}" srcOrd="0" destOrd="0" parTransId="{CB0A35D9-153C-4160-88B0-952F22008F94}" sibTransId="{A3DD657C-95F5-4575-9748-23CB986002BA}"/>
    <dgm:cxn modelId="{3541D30E-E3E7-4B69-898B-FA84E64BAAB4}" type="presOf" srcId="{1F3DAA92-300D-45FB-BD79-456588DA0F45}" destId="{232DBB0E-A241-4639-BDDB-212F0001027C}" srcOrd="0" destOrd="0" presId="urn:microsoft.com/office/officeart/2005/8/layout/cycle8"/>
    <dgm:cxn modelId="{5AD6F936-B490-4ABF-BB09-072492631275}" type="presOf" srcId="{FD46247E-FB25-4721-9E91-0ED639D2EC76}" destId="{93CB301B-592E-4C72-9AC2-7AF9A8C49E31}" srcOrd="0" destOrd="0" presId="urn:microsoft.com/office/officeart/2005/8/layout/cycle8"/>
    <dgm:cxn modelId="{91DBD93A-4D3D-40D3-BAE2-FECE673AABD5}" type="presOf" srcId="{12E5C42C-0792-4A2D-84F8-B368BB59B1E9}" destId="{D06CEE2D-39CB-4AE1-8819-17CF2FB115D4}" srcOrd="1" destOrd="0" presId="urn:microsoft.com/office/officeart/2005/8/layout/cycle8"/>
    <dgm:cxn modelId="{00A7CC5F-CE0D-4507-A75A-497127983D46}" type="presOf" srcId="{E7D1C0EE-15E5-4296-BA98-82CFF4AA7133}" destId="{CC9CD704-6A08-4C59-800E-207BB7FB1FC1}" srcOrd="0" destOrd="0" presId="urn:microsoft.com/office/officeart/2005/8/layout/cycle8"/>
    <dgm:cxn modelId="{B6841870-1633-4691-84C8-11BA4A32254F}" srcId="{FD46247E-FB25-4721-9E91-0ED639D2EC76}" destId="{1F3DAA92-300D-45FB-BD79-456588DA0F45}" srcOrd="2" destOrd="0" parTransId="{F127757A-73EE-4D7E-B16D-0C4BA0A08F20}" sibTransId="{52643B13-F2CA-4806-9BCB-43FE11B35B85}"/>
    <dgm:cxn modelId="{8963AC70-1B3F-437A-AD79-E5EA3D0D2183}" type="presOf" srcId="{AA810D11-B5A8-4493-893A-DD35B5DCF15B}" destId="{6011D227-04D0-4EC2-A322-D743CA939B3D}" srcOrd="1" destOrd="0" presId="urn:microsoft.com/office/officeart/2005/8/layout/cycle8"/>
    <dgm:cxn modelId="{4B491FAE-873A-4111-8694-83B60CBCE593}" type="presOf" srcId="{12E5C42C-0792-4A2D-84F8-B368BB59B1E9}" destId="{937DFD1F-CFEA-4FE9-A0D0-6E27708A7044}" srcOrd="0" destOrd="0" presId="urn:microsoft.com/office/officeart/2005/8/layout/cycle8"/>
    <dgm:cxn modelId="{BFB9CBB1-DEDD-4C0A-83A4-DB69F2725A75}" type="presOf" srcId="{E7D1C0EE-15E5-4296-BA98-82CFF4AA7133}" destId="{B06724A4-7FD5-4F23-B695-A21E8CCD147A}" srcOrd="1" destOrd="0" presId="urn:microsoft.com/office/officeart/2005/8/layout/cycle8"/>
    <dgm:cxn modelId="{77AF26BD-9A8B-4A4A-8D96-B6448E4F4821}" type="presOf" srcId="{1F3DAA92-300D-45FB-BD79-456588DA0F45}" destId="{4FAE7B00-9404-4695-AEBC-B923009D81EE}" srcOrd="1" destOrd="0" presId="urn:microsoft.com/office/officeart/2005/8/layout/cycle8"/>
    <dgm:cxn modelId="{1A6B07CC-E922-4767-92A8-50D0B2E14EE5}" type="presOf" srcId="{AA810D11-B5A8-4493-893A-DD35B5DCF15B}" destId="{C06BD68F-408B-412C-964F-E9EBCD08FC17}" srcOrd="0" destOrd="0" presId="urn:microsoft.com/office/officeart/2005/8/layout/cycle8"/>
    <dgm:cxn modelId="{B212CED5-BC93-403A-8543-FAB063FE3167}" srcId="{FD46247E-FB25-4721-9E91-0ED639D2EC76}" destId="{E7D1C0EE-15E5-4296-BA98-82CFF4AA7133}" srcOrd="1" destOrd="0" parTransId="{E95C7644-A2DA-4898-BA45-1746F6BA5D80}" sibTransId="{2D8798E3-D6B2-4E01-B460-A37EB0AE8F8F}"/>
    <dgm:cxn modelId="{52D0C9D9-82B9-4C86-8C87-D5BBE46390CA}" srcId="{FD46247E-FB25-4721-9E91-0ED639D2EC76}" destId="{AA810D11-B5A8-4493-893A-DD35B5DCF15B}" srcOrd="3" destOrd="0" parTransId="{87D029BA-EFBE-4D03-981E-259094DB92FC}" sibTransId="{2B7A9915-1951-4D88-A3F1-57A03BA7D48D}"/>
    <dgm:cxn modelId="{320CE050-2931-45FA-BED7-C26C2F1EF5E6}" type="presParOf" srcId="{93CB301B-592E-4C72-9AC2-7AF9A8C49E31}" destId="{937DFD1F-CFEA-4FE9-A0D0-6E27708A7044}" srcOrd="0" destOrd="0" presId="urn:microsoft.com/office/officeart/2005/8/layout/cycle8"/>
    <dgm:cxn modelId="{0093A937-E480-4A3D-888E-E5EA4D70FD2B}" type="presParOf" srcId="{93CB301B-592E-4C72-9AC2-7AF9A8C49E31}" destId="{1A3C3633-2184-4535-9274-43BD0614A624}" srcOrd="1" destOrd="0" presId="urn:microsoft.com/office/officeart/2005/8/layout/cycle8"/>
    <dgm:cxn modelId="{F5800D01-3636-4A3D-8D73-406473B527A5}" type="presParOf" srcId="{93CB301B-592E-4C72-9AC2-7AF9A8C49E31}" destId="{1B0CA69F-BE8C-418C-B6D9-ACD1329A6D3A}" srcOrd="2" destOrd="0" presId="urn:microsoft.com/office/officeart/2005/8/layout/cycle8"/>
    <dgm:cxn modelId="{718B4CB4-89CA-46D2-91EA-1A510AC2261B}" type="presParOf" srcId="{93CB301B-592E-4C72-9AC2-7AF9A8C49E31}" destId="{D06CEE2D-39CB-4AE1-8819-17CF2FB115D4}" srcOrd="3" destOrd="0" presId="urn:microsoft.com/office/officeart/2005/8/layout/cycle8"/>
    <dgm:cxn modelId="{374C25F2-0FD4-4D64-8214-4F493D3F71D2}" type="presParOf" srcId="{93CB301B-592E-4C72-9AC2-7AF9A8C49E31}" destId="{CC9CD704-6A08-4C59-800E-207BB7FB1FC1}" srcOrd="4" destOrd="0" presId="urn:microsoft.com/office/officeart/2005/8/layout/cycle8"/>
    <dgm:cxn modelId="{F5B8B7EA-EF0E-4DA2-A37E-A87792FB4B8E}" type="presParOf" srcId="{93CB301B-592E-4C72-9AC2-7AF9A8C49E31}" destId="{8B3A486F-4085-4499-91D2-B7208C35C36D}" srcOrd="5" destOrd="0" presId="urn:microsoft.com/office/officeart/2005/8/layout/cycle8"/>
    <dgm:cxn modelId="{894B8295-27A9-4CBF-A70F-246E3918563C}" type="presParOf" srcId="{93CB301B-592E-4C72-9AC2-7AF9A8C49E31}" destId="{E2640C74-3D81-4EEF-A5C4-6A32E53B4FFF}" srcOrd="6" destOrd="0" presId="urn:microsoft.com/office/officeart/2005/8/layout/cycle8"/>
    <dgm:cxn modelId="{69805623-84E2-4526-AF73-C1C8A12E58C6}" type="presParOf" srcId="{93CB301B-592E-4C72-9AC2-7AF9A8C49E31}" destId="{B06724A4-7FD5-4F23-B695-A21E8CCD147A}" srcOrd="7" destOrd="0" presId="urn:microsoft.com/office/officeart/2005/8/layout/cycle8"/>
    <dgm:cxn modelId="{143A1393-3F98-4828-8A8E-5516494FF144}" type="presParOf" srcId="{93CB301B-592E-4C72-9AC2-7AF9A8C49E31}" destId="{232DBB0E-A241-4639-BDDB-212F0001027C}" srcOrd="8" destOrd="0" presId="urn:microsoft.com/office/officeart/2005/8/layout/cycle8"/>
    <dgm:cxn modelId="{A08A1BF5-6C7F-4966-91A3-2219C7A17FF6}" type="presParOf" srcId="{93CB301B-592E-4C72-9AC2-7AF9A8C49E31}" destId="{39CEB47A-5A5B-4A1A-9910-FCE5E26A91C2}" srcOrd="9" destOrd="0" presId="urn:microsoft.com/office/officeart/2005/8/layout/cycle8"/>
    <dgm:cxn modelId="{075653EE-7F2A-4F5B-ABBD-C4F08DFCFB99}" type="presParOf" srcId="{93CB301B-592E-4C72-9AC2-7AF9A8C49E31}" destId="{634CFD88-1B0D-4789-A215-7ADCAC1C8019}" srcOrd="10" destOrd="0" presId="urn:microsoft.com/office/officeart/2005/8/layout/cycle8"/>
    <dgm:cxn modelId="{0BB89B6A-DC4B-4F8D-93EA-E567B3888F32}" type="presParOf" srcId="{93CB301B-592E-4C72-9AC2-7AF9A8C49E31}" destId="{4FAE7B00-9404-4695-AEBC-B923009D81EE}" srcOrd="11" destOrd="0" presId="urn:microsoft.com/office/officeart/2005/8/layout/cycle8"/>
    <dgm:cxn modelId="{0A926FCE-4E5E-46AC-B044-76ACCAB7EFF4}" type="presParOf" srcId="{93CB301B-592E-4C72-9AC2-7AF9A8C49E31}" destId="{C06BD68F-408B-412C-964F-E9EBCD08FC17}" srcOrd="12" destOrd="0" presId="urn:microsoft.com/office/officeart/2005/8/layout/cycle8"/>
    <dgm:cxn modelId="{9BE5F91B-9ED0-4484-BC41-5828CD834B62}" type="presParOf" srcId="{93CB301B-592E-4C72-9AC2-7AF9A8C49E31}" destId="{B2682506-4F9D-4700-A3A6-5113E9C4F4B1}" srcOrd="13" destOrd="0" presId="urn:microsoft.com/office/officeart/2005/8/layout/cycle8"/>
    <dgm:cxn modelId="{179F5B5E-D7F7-4D89-929B-A5FCD432900E}" type="presParOf" srcId="{93CB301B-592E-4C72-9AC2-7AF9A8C49E31}" destId="{5666C4BB-E632-4DA1-B61D-36F12BFCD09F}" srcOrd="14" destOrd="0" presId="urn:microsoft.com/office/officeart/2005/8/layout/cycle8"/>
    <dgm:cxn modelId="{8CB47E94-A3BB-475A-8278-0733978A6B49}" type="presParOf" srcId="{93CB301B-592E-4C72-9AC2-7AF9A8C49E31}" destId="{6011D227-04D0-4EC2-A322-D743CA939B3D}" srcOrd="15" destOrd="0" presId="urn:microsoft.com/office/officeart/2005/8/layout/cycle8"/>
    <dgm:cxn modelId="{028ECBA1-6855-49FF-85F2-78C69349E750}" type="presParOf" srcId="{93CB301B-592E-4C72-9AC2-7AF9A8C49E31}" destId="{4EC5E0FB-EEB7-4D2D-B069-3F4F21F21527}" srcOrd="16" destOrd="0" presId="urn:microsoft.com/office/officeart/2005/8/layout/cycle8"/>
    <dgm:cxn modelId="{9BF6A400-4EBD-4EB9-95C5-9EA68CDC31B9}" type="presParOf" srcId="{93CB301B-592E-4C72-9AC2-7AF9A8C49E31}" destId="{A6581446-5DC5-49D4-82B0-E457F049F028}" srcOrd="17" destOrd="0" presId="urn:microsoft.com/office/officeart/2005/8/layout/cycle8"/>
    <dgm:cxn modelId="{0BE1F6D6-7743-4C1E-AEB5-495E41A24DD6}" type="presParOf" srcId="{93CB301B-592E-4C72-9AC2-7AF9A8C49E31}" destId="{4D22FB82-B147-4C6D-A510-AEBB99543189}" srcOrd="18" destOrd="0" presId="urn:microsoft.com/office/officeart/2005/8/layout/cycle8"/>
    <dgm:cxn modelId="{F07B96FA-AB2C-41C8-97C1-51901C4B42BE}" type="presParOf" srcId="{93CB301B-592E-4C72-9AC2-7AF9A8C49E31}" destId="{299BE47E-39E8-45CC-B700-F8BB10AB8D8D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8D479-F3E4-416C-A4C3-7C18515C90CE}">
      <dsp:nvSpPr>
        <dsp:cNvPr id="0" name=""/>
        <dsp:cNvSpPr/>
      </dsp:nvSpPr>
      <dsp:spPr>
        <a:xfrm>
          <a:off x="0" y="404330"/>
          <a:ext cx="78009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2F2AA-2A69-42F7-A108-46A379D21C33}">
      <dsp:nvSpPr>
        <dsp:cNvPr id="0" name=""/>
        <dsp:cNvSpPr/>
      </dsp:nvSpPr>
      <dsp:spPr>
        <a:xfrm>
          <a:off x="390048" y="20570"/>
          <a:ext cx="54606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401" tIns="0" rIns="20640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來賓致詞</a:t>
          </a:r>
        </a:p>
      </dsp:txBody>
      <dsp:txXfrm>
        <a:off x="427515" y="58037"/>
        <a:ext cx="5385748" cy="692586"/>
      </dsp:txXfrm>
    </dsp:sp>
    <dsp:sp modelId="{8FF2FF68-B5B8-424B-A427-0250096D1BF0}">
      <dsp:nvSpPr>
        <dsp:cNvPr id="0" name=""/>
        <dsp:cNvSpPr/>
      </dsp:nvSpPr>
      <dsp:spPr>
        <a:xfrm>
          <a:off x="0" y="1583690"/>
          <a:ext cx="78009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C7246-ED9F-4359-9047-6EF5BF78BE65}">
      <dsp:nvSpPr>
        <dsp:cNvPr id="0" name=""/>
        <dsp:cNvSpPr/>
      </dsp:nvSpPr>
      <dsp:spPr>
        <a:xfrm>
          <a:off x="390048" y="1199930"/>
          <a:ext cx="54606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401" tIns="0" rIns="20640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成果報告</a:t>
          </a:r>
          <a:r>
            <a:rPr lang="en-US" altLang="zh-TW" sz="2600" kern="1200" dirty="0"/>
            <a:t>(</a:t>
          </a:r>
          <a:r>
            <a:rPr lang="zh-TW" altLang="en-US" sz="2600" kern="1200" dirty="0"/>
            <a:t>簡報</a:t>
          </a:r>
          <a:r>
            <a:rPr lang="en-US" altLang="zh-TW" sz="2600" kern="1200" dirty="0"/>
            <a:t>)</a:t>
          </a:r>
          <a:endParaRPr lang="zh-TW" altLang="en-US" sz="2600" kern="1200" dirty="0"/>
        </a:p>
      </dsp:txBody>
      <dsp:txXfrm>
        <a:off x="427515" y="1237397"/>
        <a:ext cx="5385748" cy="692586"/>
      </dsp:txXfrm>
    </dsp:sp>
    <dsp:sp modelId="{96298FB1-0A35-4B15-856A-3FCBE4C0650C}">
      <dsp:nvSpPr>
        <dsp:cNvPr id="0" name=""/>
        <dsp:cNvSpPr/>
      </dsp:nvSpPr>
      <dsp:spPr>
        <a:xfrm>
          <a:off x="0" y="2763050"/>
          <a:ext cx="78009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8FF9B-74E5-44FC-8048-2C719D845733}">
      <dsp:nvSpPr>
        <dsp:cNvPr id="0" name=""/>
        <dsp:cNvSpPr/>
      </dsp:nvSpPr>
      <dsp:spPr>
        <a:xfrm>
          <a:off x="390048" y="2379290"/>
          <a:ext cx="54606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401" tIns="0" rIns="20640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提案討論</a:t>
          </a:r>
        </a:p>
      </dsp:txBody>
      <dsp:txXfrm>
        <a:off x="427515" y="2416757"/>
        <a:ext cx="5385748" cy="692586"/>
      </dsp:txXfrm>
    </dsp:sp>
    <dsp:sp modelId="{B676B103-5788-43B1-AAA0-7070A6A9C588}">
      <dsp:nvSpPr>
        <dsp:cNvPr id="0" name=""/>
        <dsp:cNvSpPr/>
      </dsp:nvSpPr>
      <dsp:spPr>
        <a:xfrm>
          <a:off x="0" y="3942410"/>
          <a:ext cx="780097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CC54A-9BFF-4A97-BB15-9A8C0B0DB056}">
      <dsp:nvSpPr>
        <dsp:cNvPr id="0" name=""/>
        <dsp:cNvSpPr/>
      </dsp:nvSpPr>
      <dsp:spPr>
        <a:xfrm>
          <a:off x="390048" y="3558650"/>
          <a:ext cx="54606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401" tIns="0" rIns="20640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專家建議及綜合座談</a:t>
          </a:r>
        </a:p>
      </dsp:txBody>
      <dsp:txXfrm>
        <a:off x="427515" y="3596117"/>
        <a:ext cx="5385748" cy="6925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AE874-3753-4ADC-B237-910AE1DD51F4}">
      <dsp:nvSpPr>
        <dsp:cNvPr id="0" name=""/>
        <dsp:cNvSpPr/>
      </dsp:nvSpPr>
      <dsp:spPr>
        <a:xfrm>
          <a:off x="3212362" y="2009199"/>
          <a:ext cx="1687681" cy="16876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/>
            <a:t>婦女</a:t>
          </a:r>
          <a:endParaRPr lang="en-US" altLang="zh-TW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/>
            <a:t>團體</a:t>
          </a:r>
        </a:p>
      </dsp:txBody>
      <dsp:txXfrm>
        <a:off x="3459517" y="2256354"/>
        <a:ext cx="1193371" cy="1193371"/>
      </dsp:txXfrm>
    </dsp:sp>
    <dsp:sp modelId="{8A43DD27-E825-49BC-B554-55FD38F7253E}">
      <dsp:nvSpPr>
        <dsp:cNvPr id="0" name=""/>
        <dsp:cNvSpPr/>
      </dsp:nvSpPr>
      <dsp:spPr>
        <a:xfrm rot="12900000">
          <a:off x="2128370" y="1714934"/>
          <a:ext cx="1291822" cy="48098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D3D99-8F42-4804-98CD-DE4AA1B38A80}">
      <dsp:nvSpPr>
        <dsp:cNvPr id="0" name=""/>
        <dsp:cNvSpPr/>
      </dsp:nvSpPr>
      <dsp:spPr>
        <a:xfrm>
          <a:off x="1443533" y="943631"/>
          <a:ext cx="1603297" cy="12826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強化服務內涵</a:t>
          </a:r>
        </a:p>
      </dsp:txBody>
      <dsp:txXfrm>
        <a:off x="1481100" y="981198"/>
        <a:ext cx="1528163" cy="1207504"/>
      </dsp:txXfrm>
    </dsp:sp>
    <dsp:sp modelId="{6274EA1F-A50F-49B4-923F-60EDF5ABBA33}">
      <dsp:nvSpPr>
        <dsp:cNvPr id="0" name=""/>
        <dsp:cNvSpPr/>
      </dsp:nvSpPr>
      <dsp:spPr>
        <a:xfrm rot="16200000">
          <a:off x="3410292" y="1047608"/>
          <a:ext cx="1291822" cy="48098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9174584"/>
            <a:satOff val="-3770"/>
            <a:lumOff val="-1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BD0E9-EC6F-4D00-8688-860038805F9A}">
      <dsp:nvSpPr>
        <dsp:cNvPr id="0" name=""/>
        <dsp:cNvSpPr/>
      </dsp:nvSpPr>
      <dsp:spPr>
        <a:xfrm>
          <a:off x="3254554" y="873"/>
          <a:ext cx="1603297" cy="1282638"/>
        </a:xfrm>
        <a:prstGeom prst="roundRect">
          <a:avLst>
            <a:gd name="adj" fmla="val 10000"/>
          </a:avLst>
        </a:prstGeom>
        <a:solidFill>
          <a:schemeClr val="accent2">
            <a:hueOff val="9174584"/>
            <a:satOff val="-3770"/>
            <a:lumOff val="-127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領導能力培訓</a:t>
          </a:r>
        </a:p>
      </dsp:txBody>
      <dsp:txXfrm>
        <a:off x="3292121" y="38440"/>
        <a:ext cx="1528163" cy="1207504"/>
      </dsp:txXfrm>
    </dsp:sp>
    <dsp:sp modelId="{6DF72029-8C2F-46B3-9E8E-71061302245B}">
      <dsp:nvSpPr>
        <dsp:cNvPr id="0" name=""/>
        <dsp:cNvSpPr/>
      </dsp:nvSpPr>
      <dsp:spPr>
        <a:xfrm rot="19500000">
          <a:off x="4692214" y="1714934"/>
          <a:ext cx="1291822" cy="48098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18349167"/>
            <a:satOff val="-7540"/>
            <a:lumOff val="-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3DA4E-D4C4-4E0E-AAF3-D3A3D088CCC7}">
      <dsp:nvSpPr>
        <dsp:cNvPr id="0" name=""/>
        <dsp:cNvSpPr/>
      </dsp:nvSpPr>
      <dsp:spPr>
        <a:xfrm>
          <a:off x="5065575" y="943631"/>
          <a:ext cx="1603297" cy="1282638"/>
        </a:xfrm>
        <a:prstGeom prst="roundRect">
          <a:avLst>
            <a:gd name="adj" fmla="val 10000"/>
          </a:avLst>
        </a:prstGeom>
        <a:solidFill>
          <a:schemeClr val="accent2">
            <a:hueOff val="18349167"/>
            <a:satOff val="-7540"/>
            <a:lumOff val="-2549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促進聯盟互助</a:t>
          </a:r>
        </a:p>
      </dsp:txBody>
      <dsp:txXfrm>
        <a:off x="5103142" y="981198"/>
        <a:ext cx="1528163" cy="12075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F34A8-0210-41DC-B61B-3948D7BA190E}">
      <dsp:nvSpPr>
        <dsp:cNvPr id="0" name=""/>
        <dsp:cNvSpPr/>
      </dsp:nvSpPr>
      <dsp:spPr>
        <a:xfrm>
          <a:off x="1480871" y="257823"/>
          <a:ext cx="3550361" cy="3550361"/>
        </a:xfrm>
        <a:prstGeom prst="pie">
          <a:avLst>
            <a:gd name="adj1" fmla="val 16200000"/>
            <a:gd name="adj2" fmla="val 1928571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健康</a:t>
          </a:r>
        </a:p>
      </dsp:txBody>
      <dsp:txXfrm>
        <a:off x="3346079" y="587500"/>
        <a:ext cx="845324" cy="676259"/>
      </dsp:txXfrm>
    </dsp:sp>
    <dsp:sp modelId="{1F722414-B073-44D5-94D7-9247AE5A7CEA}">
      <dsp:nvSpPr>
        <dsp:cNvPr id="0" name=""/>
        <dsp:cNvSpPr/>
      </dsp:nvSpPr>
      <dsp:spPr>
        <a:xfrm>
          <a:off x="1526519" y="314883"/>
          <a:ext cx="3550361" cy="3550361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-1689263"/>
            <a:satOff val="1195"/>
            <a:lumOff val="359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經濟</a:t>
          </a:r>
        </a:p>
      </dsp:txBody>
      <dsp:txXfrm>
        <a:off x="3937806" y="1601889"/>
        <a:ext cx="972122" cy="591726"/>
      </dsp:txXfrm>
    </dsp:sp>
    <dsp:sp modelId="{56475A35-A030-4DEC-B6DC-C38B83D203A8}">
      <dsp:nvSpPr>
        <dsp:cNvPr id="0" name=""/>
        <dsp:cNvSpPr/>
      </dsp:nvSpPr>
      <dsp:spPr>
        <a:xfrm>
          <a:off x="1510035" y="386735"/>
          <a:ext cx="3550361" cy="3550361"/>
        </a:xfrm>
        <a:prstGeom prst="pie">
          <a:avLst>
            <a:gd name="adj1" fmla="val 771428"/>
            <a:gd name="adj2" fmla="val 3857143"/>
          </a:avLst>
        </a:prstGeom>
        <a:solidFill>
          <a:schemeClr val="accent3">
            <a:hueOff val="-3378527"/>
            <a:satOff val="2390"/>
            <a:lumOff val="719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照顧</a:t>
          </a:r>
        </a:p>
      </dsp:txBody>
      <dsp:txXfrm>
        <a:off x="3789874" y="2489479"/>
        <a:ext cx="845324" cy="655126"/>
      </dsp:txXfrm>
    </dsp:sp>
    <dsp:sp modelId="{D5DA9390-6D35-4CAF-B5F9-C557411246B1}">
      <dsp:nvSpPr>
        <dsp:cNvPr id="0" name=""/>
        <dsp:cNvSpPr/>
      </dsp:nvSpPr>
      <dsp:spPr>
        <a:xfrm>
          <a:off x="1444100" y="418435"/>
          <a:ext cx="3550361" cy="3550361"/>
        </a:xfrm>
        <a:prstGeom prst="pie">
          <a:avLst>
            <a:gd name="adj1" fmla="val 3857226"/>
            <a:gd name="adj2" fmla="val 6942858"/>
          </a:avLst>
        </a:prstGeom>
        <a:solidFill>
          <a:schemeClr val="accent3">
            <a:hueOff val="-5067790"/>
            <a:satOff val="3585"/>
            <a:lumOff val="107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環境</a:t>
          </a:r>
        </a:p>
      </dsp:txBody>
      <dsp:txXfrm>
        <a:off x="2807185" y="3208005"/>
        <a:ext cx="824191" cy="591726"/>
      </dsp:txXfrm>
    </dsp:sp>
    <dsp:sp modelId="{1C15490C-0C7F-419E-8BBC-71E5EC610736}">
      <dsp:nvSpPr>
        <dsp:cNvPr id="0" name=""/>
        <dsp:cNvSpPr/>
      </dsp:nvSpPr>
      <dsp:spPr>
        <a:xfrm>
          <a:off x="1378164" y="386735"/>
          <a:ext cx="3550361" cy="3550361"/>
        </a:xfrm>
        <a:prstGeom prst="pie">
          <a:avLst>
            <a:gd name="adj1" fmla="val 6942858"/>
            <a:gd name="adj2" fmla="val 10028574"/>
          </a:avLst>
        </a:prstGeom>
        <a:solidFill>
          <a:schemeClr val="accent3">
            <a:hueOff val="-6757053"/>
            <a:satOff val="4780"/>
            <a:lumOff val="143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家庭</a:t>
          </a:r>
        </a:p>
      </dsp:txBody>
      <dsp:txXfrm>
        <a:off x="1803362" y="2489479"/>
        <a:ext cx="845324" cy="655126"/>
      </dsp:txXfrm>
    </dsp:sp>
    <dsp:sp modelId="{88E7B12E-1EB1-453F-A1D4-A347044DD3BA}">
      <dsp:nvSpPr>
        <dsp:cNvPr id="0" name=""/>
        <dsp:cNvSpPr/>
      </dsp:nvSpPr>
      <dsp:spPr>
        <a:xfrm>
          <a:off x="1361681" y="314883"/>
          <a:ext cx="3550361" cy="3550361"/>
        </a:xfrm>
        <a:prstGeom prst="pie">
          <a:avLst>
            <a:gd name="adj1" fmla="val 10028574"/>
            <a:gd name="adj2" fmla="val 13114284"/>
          </a:avLst>
        </a:prstGeom>
        <a:solidFill>
          <a:schemeClr val="accent3">
            <a:hueOff val="-8446317"/>
            <a:satOff val="5975"/>
            <a:lumOff val="179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安全</a:t>
          </a:r>
        </a:p>
      </dsp:txBody>
      <dsp:txXfrm>
        <a:off x="1528632" y="1601889"/>
        <a:ext cx="972122" cy="591726"/>
      </dsp:txXfrm>
    </dsp:sp>
    <dsp:sp modelId="{BCF678F9-3644-43EC-A7CD-8F49E82107F5}">
      <dsp:nvSpPr>
        <dsp:cNvPr id="0" name=""/>
        <dsp:cNvSpPr/>
      </dsp:nvSpPr>
      <dsp:spPr>
        <a:xfrm>
          <a:off x="1407328" y="257823"/>
          <a:ext cx="3550361" cy="3550361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-10135580"/>
            <a:satOff val="7170"/>
            <a:lumOff val="215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媒體</a:t>
          </a:r>
        </a:p>
      </dsp:txBody>
      <dsp:txXfrm>
        <a:off x="2247158" y="587500"/>
        <a:ext cx="845324" cy="676259"/>
      </dsp:txXfrm>
    </dsp:sp>
    <dsp:sp modelId="{7C976C5B-D184-425D-BE66-184D60D2ED35}">
      <dsp:nvSpPr>
        <dsp:cNvPr id="0" name=""/>
        <dsp:cNvSpPr/>
      </dsp:nvSpPr>
      <dsp:spPr>
        <a:xfrm>
          <a:off x="1260910" y="38039"/>
          <a:ext cx="3989930" cy="3989930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DDCFF-BD10-45F7-B6EA-60DC681B4E9D}">
      <dsp:nvSpPr>
        <dsp:cNvPr id="0" name=""/>
        <dsp:cNvSpPr/>
      </dsp:nvSpPr>
      <dsp:spPr>
        <a:xfrm>
          <a:off x="1306845" y="95351"/>
          <a:ext cx="3989930" cy="3989930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3">
            <a:hueOff val="-1689263"/>
            <a:satOff val="1195"/>
            <a:lumOff val="3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02989-B79E-4502-B943-9DB601938DBD}">
      <dsp:nvSpPr>
        <dsp:cNvPr id="0" name=""/>
        <dsp:cNvSpPr/>
      </dsp:nvSpPr>
      <dsp:spPr>
        <a:xfrm>
          <a:off x="1290302" y="167037"/>
          <a:ext cx="3989930" cy="3989930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3">
            <a:hueOff val="-3378527"/>
            <a:satOff val="2390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28CA4-C2D4-47AB-B495-C8799015A448}">
      <dsp:nvSpPr>
        <dsp:cNvPr id="0" name=""/>
        <dsp:cNvSpPr/>
      </dsp:nvSpPr>
      <dsp:spPr>
        <a:xfrm>
          <a:off x="1224315" y="198558"/>
          <a:ext cx="3989930" cy="3989930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3">
            <a:hueOff val="-5067790"/>
            <a:satOff val="3585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999FC-BC10-49B1-BF26-DF169ED33796}">
      <dsp:nvSpPr>
        <dsp:cNvPr id="0" name=""/>
        <dsp:cNvSpPr/>
      </dsp:nvSpPr>
      <dsp:spPr>
        <a:xfrm>
          <a:off x="1158328" y="167037"/>
          <a:ext cx="3989930" cy="3989930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3">
            <a:hueOff val="-6757053"/>
            <a:satOff val="4780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0EA77-4743-4674-81DF-51DAAA3DA0B9}">
      <dsp:nvSpPr>
        <dsp:cNvPr id="0" name=""/>
        <dsp:cNvSpPr/>
      </dsp:nvSpPr>
      <dsp:spPr>
        <a:xfrm>
          <a:off x="1141786" y="95351"/>
          <a:ext cx="3989930" cy="3989930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3">
            <a:hueOff val="-8446317"/>
            <a:satOff val="5975"/>
            <a:lumOff val="17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B6D0E-A3A8-46E4-BFB0-00ED818C31B2}">
      <dsp:nvSpPr>
        <dsp:cNvPr id="0" name=""/>
        <dsp:cNvSpPr/>
      </dsp:nvSpPr>
      <dsp:spPr>
        <a:xfrm>
          <a:off x="1187721" y="38039"/>
          <a:ext cx="3989930" cy="3989930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3">
            <a:hueOff val="-10135580"/>
            <a:satOff val="7170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7053E-2E55-4DAB-B4BC-0A27F11591E1}">
      <dsp:nvSpPr>
        <dsp:cNvPr id="0" name=""/>
        <dsp:cNvSpPr/>
      </dsp:nvSpPr>
      <dsp:spPr>
        <a:xfrm>
          <a:off x="77906" y="0"/>
          <a:ext cx="2547241" cy="254724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2E50D-64E9-41F8-92B6-2D9EE0DCACA8}">
      <dsp:nvSpPr>
        <dsp:cNvPr id="0" name=""/>
        <dsp:cNvSpPr/>
      </dsp:nvSpPr>
      <dsp:spPr>
        <a:xfrm>
          <a:off x="243477" y="165570"/>
          <a:ext cx="1018896" cy="10188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tx1"/>
              </a:solidFill>
            </a:rPr>
            <a:t>身心健康</a:t>
          </a:r>
        </a:p>
      </dsp:txBody>
      <dsp:txXfrm>
        <a:off x="293215" y="215308"/>
        <a:ext cx="919420" cy="919420"/>
      </dsp:txXfrm>
    </dsp:sp>
    <dsp:sp modelId="{E1306A5F-C269-472D-87AC-A1DD06C9EBE8}">
      <dsp:nvSpPr>
        <dsp:cNvPr id="0" name=""/>
        <dsp:cNvSpPr/>
      </dsp:nvSpPr>
      <dsp:spPr>
        <a:xfrm>
          <a:off x="1396455" y="165570"/>
          <a:ext cx="1107346" cy="1018896"/>
        </a:xfrm>
        <a:prstGeom prst="roundRect">
          <a:avLst/>
        </a:prstGeom>
        <a:solidFill>
          <a:schemeClr val="accent5">
            <a:hueOff val="-2185103"/>
            <a:satOff val="13270"/>
            <a:lumOff val="4902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tx1"/>
              </a:solidFill>
            </a:rPr>
            <a:t>教育及人力</a:t>
          </a:r>
        </a:p>
      </dsp:txBody>
      <dsp:txXfrm>
        <a:off x="1446193" y="215308"/>
        <a:ext cx="1007870" cy="919420"/>
      </dsp:txXfrm>
    </dsp:sp>
    <dsp:sp modelId="{D2CB9402-2193-41B4-873B-B7C3B7615543}">
      <dsp:nvSpPr>
        <dsp:cNvPr id="0" name=""/>
        <dsp:cNvSpPr/>
      </dsp:nvSpPr>
      <dsp:spPr>
        <a:xfrm>
          <a:off x="243477" y="1362773"/>
          <a:ext cx="1018896" cy="1018896"/>
        </a:xfrm>
        <a:prstGeom prst="roundRect">
          <a:avLst/>
        </a:prstGeom>
        <a:solidFill>
          <a:schemeClr val="accent5">
            <a:hueOff val="-4370207"/>
            <a:satOff val="26541"/>
            <a:lumOff val="980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tx1"/>
              </a:solidFill>
            </a:rPr>
            <a:t>人身安全</a:t>
          </a:r>
        </a:p>
      </dsp:txBody>
      <dsp:txXfrm>
        <a:off x="293215" y="1412511"/>
        <a:ext cx="919420" cy="919420"/>
      </dsp:txXfrm>
    </dsp:sp>
    <dsp:sp modelId="{E6DE321B-5B8B-4B4A-BB9B-7296160E23FD}">
      <dsp:nvSpPr>
        <dsp:cNvPr id="0" name=""/>
        <dsp:cNvSpPr/>
      </dsp:nvSpPr>
      <dsp:spPr>
        <a:xfrm>
          <a:off x="1440680" y="1362773"/>
          <a:ext cx="1018896" cy="1018896"/>
        </a:xfrm>
        <a:prstGeom prst="roundRect">
          <a:avLst/>
        </a:prstGeom>
        <a:solidFill>
          <a:schemeClr val="accent5">
            <a:hueOff val="-6555310"/>
            <a:satOff val="39811"/>
            <a:lumOff val="1470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>
              <a:solidFill>
                <a:schemeClr val="tx1"/>
              </a:solidFill>
            </a:rPr>
            <a:t>媒體與傳統禮俗</a:t>
          </a:r>
        </a:p>
      </dsp:txBody>
      <dsp:txXfrm>
        <a:off x="1490418" y="1412511"/>
        <a:ext cx="919420" cy="919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2E09E-7C00-4EC1-A26A-3D17A2B997B5}">
      <dsp:nvSpPr>
        <dsp:cNvPr id="0" name=""/>
        <dsp:cNvSpPr/>
      </dsp:nvSpPr>
      <dsp:spPr>
        <a:xfrm>
          <a:off x="0" y="455856"/>
          <a:ext cx="4316557" cy="1673100"/>
        </a:xfrm>
        <a:prstGeom prst="roundRect">
          <a:avLst/>
        </a:prstGeom>
        <a:solidFill>
          <a:schemeClr val="accent3"/>
        </a:solid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b="1" kern="1200" dirty="0"/>
            <a:t>成果報告</a:t>
          </a:r>
        </a:p>
      </dsp:txBody>
      <dsp:txXfrm>
        <a:off x="81674" y="537530"/>
        <a:ext cx="4153209" cy="1509752"/>
      </dsp:txXfrm>
    </dsp:sp>
    <dsp:sp modelId="{9688ADA7-9A4C-46B7-84FE-1E0B8FD3D707}">
      <dsp:nvSpPr>
        <dsp:cNvPr id="0" name=""/>
        <dsp:cNvSpPr/>
      </dsp:nvSpPr>
      <dsp:spPr>
        <a:xfrm>
          <a:off x="0" y="2128956"/>
          <a:ext cx="4316557" cy="1715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5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2400" kern="1200" dirty="0"/>
            <a:t>婦女及兒童少年福利科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2400" kern="1200" dirty="0"/>
            <a:t>家庭暴力暨性侵害防治中心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2400" kern="1200" dirty="0"/>
            <a:t>人事室</a:t>
          </a:r>
        </a:p>
      </dsp:txBody>
      <dsp:txXfrm>
        <a:off x="0" y="2128956"/>
        <a:ext cx="4316557" cy="17155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B6EC3-62A7-49E3-AC81-5140278EF7AE}">
      <dsp:nvSpPr>
        <dsp:cNvPr id="0" name=""/>
        <dsp:cNvSpPr/>
      </dsp:nvSpPr>
      <dsp:spPr>
        <a:xfrm>
          <a:off x="3503" y="0"/>
          <a:ext cx="1383993" cy="5377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/>
            <a:t>性別專責機關</a:t>
          </a:r>
        </a:p>
      </dsp:txBody>
      <dsp:txXfrm>
        <a:off x="3503" y="0"/>
        <a:ext cx="1383993" cy="1613361"/>
      </dsp:txXfrm>
    </dsp:sp>
    <dsp:sp modelId="{AF14AE57-5328-4949-AEBE-7E6C8BD6DD96}">
      <dsp:nvSpPr>
        <dsp:cNvPr id="0" name=""/>
        <dsp:cNvSpPr/>
      </dsp:nvSpPr>
      <dsp:spPr>
        <a:xfrm>
          <a:off x="141902" y="1614937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本府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性別平等辦公室</a:t>
          </a:r>
        </a:p>
      </dsp:txBody>
      <dsp:txXfrm>
        <a:off x="174331" y="1647366"/>
        <a:ext cx="1042336" cy="1556644"/>
      </dsp:txXfrm>
    </dsp:sp>
    <dsp:sp modelId="{6047307A-745B-4F78-B1D6-C33A598002F5}">
      <dsp:nvSpPr>
        <dsp:cNvPr id="0" name=""/>
        <dsp:cNvSpPr/>
      </dsp:nvSpPr>
      <dsp:spPr>
        <a:xfrm>
          <a:off x="141902" y="3485901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本局性別平等工作小組</a:t>
          </a:r>
        </a:p>
      </dsp:txBody>
      <dsp:txXfrm>
        <a:off x="174331" y="3518330"/>
        <a:ext cx="1042336" cy="1556644"/>
      </dsp:txXfrm>
    </dsp:sp>
    <dsp:sp modelId="{D2CBD3A8-0085-4DC3-BBA1-95621225E76F}">
      <dsp:nvSpPr>
        <dsp:cNvPr id="0" name=""/>
        <dsp:cNvSpPr/>
      </dsp:nvSpPr>
      <dsp:spPr>
        <a:xfrm>
          <a:off x="1491295" y="0"/>
          <a:ext cx="1383993" cy="5377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/>
            <a:t>性別意識培力</a:t>
          </a:r>
        </a:p>
      </dsp:txBody>
      <dsp:txXfrm>
        <a:off x="1491295" y="0"/>
        <a:ext cx="1383993" cy="1613361"/>
      </dsp:txXfrm>
    </dsp:sp>
    <dsp:sp modelId="{024CE104-0545-4E67-9D7F-730206606782}">
      <dsp:nvSpPr>
        <dsp:cNvPr id="0" name=""/>
        <dsp:cNvSpPr/>
      </dsp:nvSpPr>
      <dsp:spPr>
        <a:xfrm>
          <a:off x="1629695" y="1614937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人事處</a:t>
          </a:r>
        </a:p>
      </dsp:txBody>
      <dsp:txXfrm>
        <a:off x="1662124" y="1647366"/>
        <a:ext cx="1042336" cy="1556644"/>
      </dsp:txXfrm>
    </dsp:sp>
    <dsp:sp modelId="{B79795E9-1E1D-45E9-9EBA-FEE768ACF3F9}">
      <dsp:nvSpPr>
        <dsp:cNvPr id="0" name=""/>
        <dsp:cNvSpPr/>
      </dsp:nvSpPr>
      <dsp:spPr>
        <a:xfrm>
          <a:off x="1629695" y="3485901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本局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人事室</a:t>
          </a:r>
        </a:p>
      </dsp:txBody>
      <dsp:txXfrm>
        <a:off x="1662124" y="3518330"/>
        <a:ext cx="1042336" cy="1556644"/>
      </dsp:txXfrm>
    </dsp:sp>
    <dsp:sp modelId="{E290DE54-8F9A-47E9-8C83-5DDA324F7403}">
      <dsp:nvSpPr>
        <dsp:cNvPr id="0" name=""/>
        <dsp:cNvSpPr/>
      </dsp:nvSpPr>
      <dsp:spPr>
        <a:xfrm>
          <a:off x="2979088" y="0"/>
          <a:ext cx="1383993" cy="5377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/>
            <a:t>性別影響評估</a:t>
          </a:r>
        </a:p>
      </dsp:txBody>
      <dsp:txXfrm>
        <a:off x="2979088" y="0"/>
        <a:ext cx="1383993" cy="1613361"/>
      </dsp:txXfrm>
    </dsp:sp>
    <dsp:sp modelId="{0E6A5D9F-1832-4203-B6BA-0BEB4B75503C}">
      <dsp:nvSpPr>
        <dsp:cNvPr id="0" name=""/>
        <dsp:cNvSpPr/>
      </dsp:nvSpPr>
      <dsp:spPr>
        <a:xfrm>
          <a:off x="3117488" y="1614937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研考會</a:t>
          </a:r>
          <a:br>
            <a:rPr lang="en-US" altLang="zh-TW" sz="1800" b="1" kern="1200" dirty="0"/>
          </a:br>
          <a:r>
            <a:rPr lang="zh-TW" altLang="en-US" sz="1800" b="1" kern="1200" dirty="0"/>
            <a:t>法制處</a:t>
          </a:r>
        </a:p>
      </dsp:txBody>
      <dsp:txXfrm>
        <a:off x="3149917" y="1647366"/>
        <a:ext cx="1042336" cy="1556644"/>
      </dsp:txXfrm>
    </dsp:sp>
    <dsp:sp modelId="{71350CAF-EBA7-4CD7-8AE3-A5D278E34157}">
      <dsp:nvSpPr>
        <dsp:cNvPr id="0" name=""/>
        <dsp:cNvSpPr/>
      </dsp:nvSpPr>
      <dsp:spPr>
        <a:xfrm>
          <a:off x="3117488" y="3485901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本局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各科室</a:t>
          </a:r>
        </a:p>
      </dsp:txBody>
      <dsp:txXfrm>
        <a:off x="3149917" y="3518330"/>
        <a:ext cx="1042336" cy="1556644"/>
      </dsp:txXfrm>
    </dsp:sp>
    <dsp:sp modelId="{22476BF5-8395-4D8A-8118-7FC61733A91A}">
      <dsp:nvSpPr>
        <dsp:cNvPr id="0" name=""/>
        <dsp:cNvSpPr/>
      </dsp:nvSpPr>
      <dsp:spPr>
        <a:xfrm>
          <a:off x="4466881" y="0"/>
          <a:ext cx="1383993" cy="5377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/>
            <a:t>性別統計分析</a:t>
          </a:r>
        </a:p>
      </dsp:txBody>
      <dsp:txXfrm>
        <a:off x="4466881" y="0"/>
        <a:ext cx="1383993" cy="1613361"/>
      </dsp:txXfrm>
    </dsp:sp>
    <dsp:sp modelId="{34CE93AB-9E92-4B46-8031-DD041B1577D1}">
      <dsp:nvSpPr>
        <dsp:cNvPr id="0" name=""/>
        <dsp:cNvSpPr/>
      </dsp:nvSpPr>
      <dsp:spPr>
        <a:xfrm>
          <a:off x="4605281" y="1614937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主計處</a:t>
          </a:r>
        </a:p>
      </dsp:txBody>
      <dsp:txXfrm>
        <a:off x="4637710" y="1647366"/>
        <a:ext cx="1042336" cy="1556644"/>
      </dsp:txXfrm>
    </dsp:sp>
    <dsp:sp modelId="{FB64C5CD-3C77-43D9-A4D7-FD034D82AD1E}">
      <dsp:nvSpPr>
        <dsp:cNvPr id="0" name=""/>
        <dsp:cNvSpPr/>
      </dsp:nvSpPr>
      <dsp:spPr>
        <a:xfrm>
          <a:off x="4605281" y="3485901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本局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會計室</a:t>
          </a:r>
        </a:p>
      </dsp:txBody>
      <dsp:txXfrm>
        <a:off x="4637710" y="3518330"/>
        <a:ext cx="1042336" cy="1556644"/>
      </dsp:txXfrm>
    </dsp:sp>
    <dsp:sp modelId="{4DD7B439-EF87-4BCE-AD3B-7401961F46F7}">
      <dsp:nvSpPr>
        <dsp:cNvPr id="0" name=""/>
        <dsp:cNvSpPr/>
      </dsp:nvSpPr>
      <dsp:spPr>
        <a:xfrm>
          <a:off x="5954674" y="0"/>
          <a:ext cx="1383993" cy="5377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/>
            <a:t>編列性別預算</a:t>
          </a:r>
        </a:p>
      </dsp:txBody>
      <dsp:txXfrm>
        <a:off x="5954674" y="0"/>
        <a:ext cx="1383993" cy="1613361"/>
      </dsp:txXfrm>
    </dsp:sp>
    <dsp:sp modelId="{876BFD9F-C030-4609-BCDF-37EA12EAD7A7}">
      <dsp:nvSpPr>
        <dsp:cNvPr id="0" name=""/>
        <dsp:cNvSpPr/>
      </dsp:nvSpPr>
      <dsp:spPr>
        <a:xfrm>
          <a:off x="6093073" y="1614937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主計處</a:t>
          </a:r>
        </a:p>
      </dsp:txBody>
      <dsp:txXfrm>
        <a:off x="6125502" y="1647366"/>
        <a:ext cx="1042336" cy="1556644"/>
      </dsp:txXfrm>
    </dsp:sp>
    <dsp:sp modelId="{EE08DE22-8267-40F4-9777-886D55EE8A5A}">
      <dsp:nvSpPr>
        <dsp:cNvPr id="0" name=""/>
        <dsp:cNvSpPr/>
      </dsp:nvSpPr>
      <dsp:spPr>
        <a:xfrm>
          <a:off x="6093073" y="3485901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本局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會計室</a:t>
          </a:r>
        </a:p>
      </dsp:txBody>
      <dsp:txXfrm>
        <a:off x="6125502" y="3518330"/>
        <a:ext cx="1042336" cy="1556644"/>
      </dsp:txXfrm>
    </dsp:sp>
    <dsp:sp modelId="{557D66B7-16F0-4F89-9625-110403B28AD2}">
      <dsp:nvSpPr>
        <dsp:cNvPr id="0" name=""/>
        <dsp:cNvSpPr/>
      </dsp:nvSpPr>
      <dsp:spPr>
        <a:xfrm>
          <a:off x="7442467" y="0"/>
          <a:ext cx="1383993" cy="5377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/>
            <a:t>性別平等宣導</a:t>
          </a:r>
        </a:p>
      </dsp:txBody>
      <dsp:txXfrm>
        <a:off x="7442467" y="0"/>
        <a:ext cx="1383993" cy="1613361"/>
      </dsp:txXfrm>
    </dsp:sp>
    <dsp:sp modelId="{886E3D1C-71FB-410E-91A1-CFBC94A67443}">
      <dsp:nvSpPr>
        <dsp:cNvPr id="0" name=""/>
        <dsp:cNvSpPr/>
      </dsp:nvSpPr>
      <dsp:spPr>
        <a:xfrm>
          <a:off x="7580866" y="1614937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本府性別平等辦公室</a:t>
          </a:r>
        </a:p>
      </dsp:txBody>
      <dsp:txXfrm>
        <a:off x="7613295" y="1647366"/>
        <a:ext cx="1042336" cy="1556644"/>
      </dsp:txXfrm>
    </dsp:sp>
    <dsp:sp modelId="{01772C45-2B61-4E44-AB32-31BC739B3FF7}">
      <dsp:nvSpPr>
        <dsp:cNvPr id="0" name=""/>
        <dsp:cNvSpPr/>
      </dsp:nvSpPr>
      <dsp:spPr>
        <a:xfrm>
          <a:off x="7580866" y="3485901"/>
          <a:ext cx="1107194" cy="1621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本局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各科室</a:t>
          </a:r>
        </a:p>
      </dsp:txBody>
      <dsp:txXfrm>
        <a:off x="7613295" y="3518330"/>
        <a:ext cx="1042336" cy="15566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1FA01-8CA7-4D34-BDA1-F24685E3B8ED}">
      <dsp:nvSpPr>
        <dsp:cNvPr id="0" name=""/>
        <dsp:cNvSpPr/>
      </dsp:nvSpPr>
      <dsp:spPr>
        <a:xfrm>
          <a:off x="2285" y="644169"/>
          <a:ext cx="2293060" cy="229306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195" tIns="44450" rIns="12619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500" kern="1200"/>
            <a:t>向陽</a:t>
          </a:r>
          <a:endParaRPr lang="en-US" altLang="zh-TW" sz="3500" kern="120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500" kern="1200"/>
            <a:t>計畫</a:t>
          </a:r>
          <a:endParaRPr lang="zh-TW" altLang="en-US" sz="3500" kern="1200" dirty="0"/>
        </a:p>
      </dsp:txBody>
      <dsp:txXfrm>
        <a:off x="338096" y="979980"/>
        <a:ext cx="1621438" cy="1621438"/>
      </dsp:txXfrm>
    </dsp:sp>
    <dsp:sp modelId="{6D5305ED-3B7D-4262-B60F-16E15504948C}">
      <dsp:nvSpPr>
        <dsp:cNvPr id="0" name=""/>
        <dsp:cNvSpPr/>
      </dsp:nvSpPr>
      <dsp:spPr>
        <a:xfrm>
          <a:off x="1836733" y="644169"/>
          <a:ext cx="2293060" cy="2293060"/>
        </a:xfrm>
        <a:prstGeom prst="ellipse">
          <a:avLst/>
        </a:prstGeom>
        <a:solidFill>
          <a:schemeClr val="accent5">
            <a:alpha val="50000"/>
            <a:hueOff val="-2185103"/>
            <a:satOff val="13270"/>
            <a:lumOff val="4902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195" tIns="44450" rIns="12619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500" kern="1200" dirty="0"/>
            <a:t>婦女團體培力</a:t>
          </a:r>
        </a:p>
      </dsp:txBody>
      <dsp:txXfrm>
        <a:off x="2172544" y="979980"/>
        <a:ext cx="1621438" cy="1621438"/>
      </dsp:txXfrm>
    </dsp:sp>
    <dsp:sp modelId="{7463944C-FC86-4579-8A02-07AD4C873D79}">
      <dsp:nvSpPr>
        <dsp:cNvPr id="0" name=""/>
        <dsp:cNvSpPr/>
      </dsp:nvSpPr>
      <dsp:spPr>
        <a:xfrm>
          <a:off x="3671181" y="644169"/>
          <a:ext cx="2293060" cy="2293060"/>
        </a:xfrm>
        <a:prstGeom prst="ellipse">
          <a:avLst/>
        </a:prstGeom>
        <a:solidFill>
          <a:schemeClr val="accent5">
            <a:alpha val="50000"/>
            <a:hueOff val="-4370207"/>
            <a:satOff val="26541"/>
            <a:lumOff val="980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195" tIns="44450" rIns="12619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500" kern="1200"/>
            <a:t>國際</a:t>
          </a:r>
          <a:endParaRPr lang="en-US" altLang="zh-TW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500" kern="1200" dirty="0"/>
            <a:t>婦女節</a:t>
          </a:r>
          <a:endParaRPr lang="zh-TW" altLang="en-US" sz="3500" kern="1200"/>
        </a:p>
      </dsp:txBody>
      <dsp:txXfrm>
        <a:off x="4006992" y="979980"/>
        <a:ext cx="1621438" cy="1621438"/>
      </dsp:txXfrm>
    </dsp:sp>
    <dsp:sp modelId="{EB7552CF-2311-4BD0-A1B4-CAB1456415AC}">
      <dsp:nvSpPr>
        <dsp:cNvPr id="0" name=""/>
        <dsp:cNvSpPr/>
      </dsp:nvSpPr>
      <dsp:spPr>
        <a:xfrm>
          <a:off x="5505629" y="644169"/>
          <a:ext cx="2293060" cy="2293060"/>
        </a:xfrm>
        <a:prstGeom prst="ellipse">
          <a:avLst/>
        </a:prstGeom>
        <a:solidFill>
          <a:schemeClr val="accent5">
            <a:alpha val="50000"/>
            <a:hueOff val="-6555310"/>
            <a:satOff val="39811"/>
            <a:lumOff val="1470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195" tIns="44450" rIns="12619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500" kern="1200" dirty="0"/>
            <a:t>臺灣</a:t>
          </a:r>
          <a:endParaRPr lang="en-US" altLang="zh-TW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500" kern="1200" dirty="0"/>
            <a:t>女孩日</a:t>
          </a:r>
        </a:p>
      </dsp:txBody>
      <dsp:txXfrm>
        <a:off x="5841440" y="979980"/>
        <a:ext cx="1621438" cy="16214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93990-EC0B-4646-A8A0-00B7D8E1357F}">
      <dsp:nvSpPr>
        <dsp:cNvPr id="0" name=""/>
        <dsp:cNvSpPr/>
      </dsp:nvSpPr>
      <dsp:spPr>
        <a:xfrm>
          <a:off x="2068252" y="738887"/>
          <a:ext cx="4937765" cy="4937765"/>
        </a:xfrm>
        <a:prstGeom prst="blockArc">
          <a:avLst>
            <a:gd name="adj1" fmla="val 8999588"/>
            <a:gd name="adj2" fmla="val 16150242"/>
            <a:gd name="adj3" fmla="val 4631"/>
          </a:avLst>
        </a:prstGeom>
        <a:solidFill>
          <a:schemeClr val="accent3">
            <a:hueOff val="-10135580"/>
            <a:satOff val="7170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26D5D-7241-4BFD-892D-A54235654BE1}">
      <dsp:nvSpPr>
        <dsp:cNvPr id="0" name=""/>
        <dsp:cNvSpPr/>
      </dsp:nvSpPr>
      <dsp:spPr>
        <a:xfrm>
          <a:off x="2050872" y="709281"/>
          <a:ext cx="4937765" cy="4937765"/>
        </a:xfrm>
        <a:prstGeom prst="blockArc">
          <a:avLst>
            <a:gd name="adj1" fmla="val 1849352"/>
            <a:gd name="adj2" fmla="val 8950652"/>
            <a:gd name="adj3" fmla="val 4631"/>
          </a:avLst>
        </a:prstGeom>
        <a:solidFill>
          <a:schemeClr val="accent3">
            <a:hueOff val="-5067790"/>
            <a:satOff val="3585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CAF21-F365-4A1E-8CCC-F2AB973DEECB}">
      <dsp:nvSpPr>
        <dsp:cNvPr id="0" name=""/>
        <dsp:cNvSpPr/>
      </dsp:nvSpPr>
      <dsp:spPr>
        <a:xfrm>
          <a:off x="2033346" y="739140"/>
          <a:ext cx="4937765" cy="4937765"/>
        </a:xfrm>
        <a:prstGeom prst="blockArc">
          <a:avLst>
            <a:gd name="adj1" fmla="val 16200000"/>
            <a:gd name="adj2" fmla="val 1800000"/>
            <a:gd name="adj3" fmla="val 463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96BA1-0399-4681-AB56-D27B0935757F}">
      <dsp:nvSpPr>
        <dsp:cNvPr id="0" name=""/>
        <dsp:cNvSpPr/>
      </dsp:nvSpPr>
      <dsp:spPr>
        <a:xfrm>
          <a:off x="3367878" y="2073672"/>
          <a:ext cx="2268701" cy="22687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/>
            <a:t>培訓</a:t>
          </a:r>
          <a:endParaRPr lang="en-US" altLang="zh-TW" sz="3000" b="1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/>
            <a:t>工作技能</a:t>
          </a:r>
          <a:endParaRPr lang="en-US" altLang="zh-TW" sz="3000" b="1" kern="1200" dirty="0"/>
        </a:p>
      </dsp:txBody>
      <dsp:txXfrm>
        <a:off x="3700122" y="2405916"/>
        <a:ext cx="1604213" cy="1604213"/>
      </dsp:txXfrm>
    </dsp:sp>
    <dsp:sp modelId="{61C7F583-EE90-4EDD-A0E5-856B0D1D7D73}">
      <dsp:nvSpPr>
        <dsp:cNvPr id="0" name=""/>
        <dsp:cNvSpPr/>
      </dsp:nvSpPr>
      <dsp:spPr>
        <a:xfrm>
          <a:off x="3708183" y="2265"/>
          <a:ext cx="1588091" cy="15880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基礎機縫及手縫拼布教學班</a:t>
          </a:r>
          <a:endParaRPr lang="zh-TW" altLang="en-US" sz="1800" kern="1200" dirty="0"/>
        </a:p>
      </dsp:txBody>
      <dsp:txXfrm>
        <a:off x="3940754" y="234836"/>
        <a:ext cx="1122949" cy="1122949"/>
      </dsp:txXfrm>
    </dsp:sp>
    <dsp:sp modelId="{65C98DA8-C488-43A6-8FF6-209D98848397}">
      <dsp:nvSpPr>
        <dsp:cNvPr id="0" name=""/>
        <dsp:cNvSpPr/>
      </dsp:nvSpPr>
      <dsp:spPr>
        <a:xfrm>
          <a:off x="5796787" y="3619833"/>
          <a:ext cx="1588091" cy="1588091"/>
        </a:xfrm>
        <a:prstGeom prst="ellipse">
          <a:avLst/>
        </a:prstGeom>
        <a:solidFill>
          <a:schemeClr val="accent3">
            <a:hueOff val="-5067790"/>
            <a:satOff val="3585"/>
            <a:lumOff val="107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kern="1200" dirty="0"/>
            <a:t>機縫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kern="1200" dirty="0"/>
            <a:t>進階班</a:t>
          </a:r>
          <a:endParaRPr lang="zh-TW" altLang="en-US" sz="1800" kern="1200" dirty="0"/>
        </a:p>
      </dsp:txBody>
      <dsp:txXfrm>
        <a:off x="6029358" y="3852404"/>
        <a:ext cx="1122949" cy="1122949"/>
      </dsp:txXfrm>
    </dsp:sp>
    <dsp:sp modelId="{FC67CC1B-E61F-4215-8B0D-63A341A004CF}">
      <dsp:nvSpPr>
        <dsp:cNvPr id="0" name=""/>
        <dsp:cNvSpPr/>
      </dsp:nvSpPr>
      <dsp:spPr>
        <a:xfrm>
          <a:off x="1654630" y="3619830"/>
          <a:ext cx="1588091" cy="1588091"/>
        </a:xfrm>
        <a:prstGeom prst="ellipse">
          <a:avLst/>
        </a:prstGeom>
        <a:solidFill>
          <a:schemeClr val="accent3">
            <a:hueOff val="-10135580"/>
            <a:satOff val="7170"/>
            <a:lumOff val="215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kern="1200" dirty="0"/>
            <a:t>客製化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kern="1200" dirty="0"/>
            <a:t>培訓班</a:t>
          </a:r>
          <a:endParaRPr lang="zh-TW" altLang="en-US" sz="1800" kern="1200" dirty="0"/>
        </a:p>
      </dsp:txBody>
      <dsp:txXfrm>
        <a:off x="1887201" y="3852401"/>
        <a:ext cx="1122949" cy="11229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B9408-69D4-4316-B575-2B366B1B0EB0}">
      <dsp:nvSpPr>
        <dsp:cNvPr id="0" name=""/>
        <dsp:cNvSpPr/>
      </dsp:nvSpPr>
      <dsp:spPr>
        <a:xfrm>
          <a:off x="475307" y="1981"/>
          <a:ext cx="1570384" cy="157038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600" b="1" kern="1200" dirty="0"/>
            <a:t>品牌</a:t>
          </a:r>
          <a:endParaRPr lang="en-US" altLang="zh-TW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600" b="1" kern="1200" dirty="0"/>
            <a:t>結合</a:t>
          </a:r>
          <a:endParaRPr lang="zh-TW" altLang="en-US" sz="2600" kern="1200" dirty="0"/>
        </a:p>
      </dsp:txBody>
      <dsp:txXfrm>
        <a:off x="705284" y="231958"/>
        <a:ext cx="1110430" cy="1110430"/>
      </dsp:txXfrm>
    </dsp:sp>
    <dsp:sp modelId="{C659A484-4A6D-435D-BB0E-B4836243E188}">
      <dsp:nvSpPr>
        <dsp:cNvPr id="0" name=""/>
        <dsp:cNvSpPr/>
      </dsp:nvSpPr>
      <dsp:spPr>
        <a:xfrm>
          <a:off x="805088" y="1699881"/>
          <a:ext cx="910823" cy="910823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/>
        </a:p>
      </dsp:txBody>
      <dsp:txXfrm>
        <a:off x="925818" y="2048180"/>
        <a:ext cx="669363" cy="214225"/>
      </dsp:txXfrm>
    </dsp:sp>
    <dsp:sp modelId="{D778A188-398E-4B27-8D81-64E9BF1CCED9}">
      <dsp:nvSpPr>
        <dsp:cNvPr id="0" name=""/>
        <dsp:cNvSpPr/>
      </dsp:nvSpPr>
      <dsp:spPr>
        <a:xfrm>
          <a:off x="475307" y="2738220"/>
          <a:ext cx="1570384" cy="1570384"/>
        </a:xfrm>
        <a:prstGeom prst="ellipse">
          <a:avLst/>
        </a:prstGeom>
        <a:solidFill>
          <a:schemeClr val="accent5">
            <a:hueOff val="-3277655"/>
            <a:satOff val="19905"/>
            <a:lumOff val="7353"/>
            <a:alphaOff val="0"/>
          </a:schemeClr>
        </a:solidFill>
        <a:ln w="34925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600" b="1" kern="1200" dirty="0"/>
            <a:t>行銷</a:t>
          </a:r>
          <a:endParaRPr lang="en-US" altLang="zh-TW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600" b="1" kern="1200" dirty="0"/>
            <a:t>通路</a:t>
          </a:r>
          <a:endParaRPr lang="zh-TW" altLang="en-US" sz="2600" kern="1200" dirty="0"/>
        </a:p>
      </dsp:txBody>
      <dsp:txXfrm>
        <a:off x="705284" y="2968197"/>
        <a:ext cx="1110430" cy="1110430"/>
      </dsp:txXfrm>
    </dsp:sp>
    <dsp:sp modelId="{263F2A31-2B42-4466-BCB7-D9AF16386693}">
      <dsp:nvSpPr>
        <dsp:cNvPr id="0" name=""/>
        <dsp:cNvSpPr/>
      </dsp:nvSpPr>
      <dsp:spPr>
        <a:xfrm>
          <a:off x="2281249" y="1863201"/>
          <a:ext cx="499382" cy="584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555310"/>
            <a:satOff val="39811"/>
            <a:lumOff val="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>
        <a:off x="2281249" y="1980038"/>
        <a:ext cx="349567" cy="350509"/>
      </dsp:txXfrm>
    </dsp:sp>
    <dsp:sp modelId="{6C41433D-52C3-494D-8A3E-62B2B9FE2058}">
      <dsp:nvSpPr>
        <dsp:cNvPr id="0" name=""/>
        <dsp:cNvSpPr/>
      </dsp:nvSpPr>
      <dsp:spPr>
        <a:xfrm>
          <a:off x="2987923" y="584908"/>
          <a:ext cx="3140769" cy="3140769"/>
        </a:xfrm>
        <a:prstGeom prst="ellipse">
          <a:avLst/>
        </a:prstGeom>
        <a:solidFill>
          <a:schemeClr val="accent5">
            <a:hueOff val="-6555310"/>
            <a:satOff val="39811"/>
            <a:lumOff val="14706"/>
            <a:alphaOff val="0"/>
          </a:schemeClr>
        </a:solidFill>
        <a:ln w="34925" cap="flat" cmpd="sng" algn="in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4000" b="1" kern="1200" dirty="0"/>
            <a:t>發展</a:t>
          </a:r>
          <a:endParaRPr lang="en-US" altLang="zh-TW" sz="4000" b="1" kern="1200" dirty="0"/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4000" b="1" kern="1200" dirty="0"/>
            <a:t>微型創業</a:t>
          </a:r>
          <a:endParaRPr lang="zh-TW" altLang="en-US" sz="4000" kern="1200" dirty="0"/>
        </a:p>
      </dsp:txBody>
      <dsp:txXfrm>
        <a:off x="3447878" y="1044863"/>
        <a:ext cx="2220859" cy="22208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3774E-1266-45D7-842B-1640A441F101}">
      <dsp:nvSpPr>
        <dsp:cNvPr id="0" name=""/>
        <dsp:cNvSpPr/>
      </dsp:nvSpPr>
      <dsp:spPr>
        <a:xfrm>
          <a:off x="262061" y="0"/>
          <a:ext cx="2970036" cy="226920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B4A48-92F9-4566-9421-08C45C2B085C}">
      <dsp:nvSpPr>
        <dsp:cNvPr id="0" name=""/>
        <dsp:cNvSpPr/>
      </dsp:nvSpPr>
      <dsp:spPr>
        <a:xfrm>
          <a:off x="579786" y="680760"/>
          <a:ext cx="1124682" cy="907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向陽計畫</a:t>
          </a:r>
        </a:p>
      </dsp:txBody>
      <dsp:txXfrm>
        <a:off x="624095" y="725069"/>
        <a:ext cx="1036064" cy="819062"/>
      </dsp:txXfrm>
    </dsp:sp>
    <dsp:sp modelId="{DC849FF8-390A-4B61-8F3F-7E7E0AC23034}">
      <dsp:nvSpPr>
        <dsp:cNvPr id="0" name=""/>
        <dsp:cNvSpPr/>
      </dsp:nvSpPr>
      <dsp:spPr>
        <a:xfrm>
          <a:off x="1789690" y="680760"/>
          <a:ext cx="1124682" cy="907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協力雙部曲計畫</a:t>
          </a:r>
        </a:p>
      </dsp:txBody>
      <dsp:txXfrm>
        <a:off x="1833999" y="725069"/>
        <a:ext cx="1036064" cy="8190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33DC2-0576-4C01-81C7-AA0C756DC97F}">
      <dsp:nvSpPr>
        <dsp:cNvPr id="0" name=""/>
        <dsp:cNvSpPr/>
      </dsp:nvSpPr>
      <dsp:spPr>
        <a:xfrm>
          <a:off x="0" y="537724"/>
          <a:ext cx="3412651" cy="136506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327C4-FAD6-4C02-BCFC-5A8F5D476A41}">
      <dsp:nvSpPr>
        <dsp:cNvPr id="0" name=""/>
        <dsp:cNvSpPr/>
      </dsp:nvSpPr>
      <dsp:spPr>
        <a:xfrm>
          <a:off x="409518" y="860793"/>
          <a:ext cx="1126175" cy="668879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/>
            <a:t>團體盤點</a:t>
          </a:r>
        </a:p>
      </dsp:txBody>
      <dsp:txXfrm>
        <a:off x="409518" y="860793"/>
        <a:ext cx="1126175" cy="668879"/>
      </dsp:txXfrm>
    </dsp:sp>
    <dsp:sp modelId="{E54232F8-EC5A-4364-8FFB-A82587114BB4}">
      <dsp:nvSpPr>
        <dsp:cNvPr id="0" name=""/>
        <dsp:cNvSpPr/>
      </dsp:nvSpPr>
      <dsp:spPr>
        <a:xfrm>
          <a:off x="1706326" y="1079202"/>
          <a:ext cx="1330934" cy="668879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/>
            <a:t>輔導培力</a:t>
          </a:r>
        </a:p>
      </dsp:txBody>
      <dsp:txXfrm>
        <a:off x="1706326" y="1079202"/>
        <a:ext cx="1330934" cy="6688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DFD1F-CFEA-4FE9-A0D0-6E27708A7044}">
      <dsp:nvSpPr>
        <dsp:cNvPr id="0" name=""/>
        <dsp:cNvSpPr/>
      </dsp:nvSpPr>
      <dsp:spPr>
        <a:xfrm>
          <a:off x="1833411" y="346820"/>
          <a:ext cx="4650221" cy="4650221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900" kern="1200" dirty="0"/>
            <a:t>增加團體類型</a:t>
          </a:r>
          <a:endParaRPr lang="en-US" altLang="zh-TW" sz="2900" kern="1200" dirty="0"/>
        </a:p>
      </dsp:txBody>
      <dsp:txXfrm>
        <a:off x="4301903" y="1310634"/>
        <a:ext cx="1716153" cy="1273274"/>
      </dsp:txXfrm>
    </dsp:sp>
    <dsp:sp modelId="{CC9CD704-6A08-4C59-800E-207BB7FB1FC1}">
      <dsp:nvSpPr>
        <dsp:cNvPr id="0" name=""/>
        <dsp:cNvSpPr/>
      </dsp:nvSpPr>
      <dsp:spPr>
        <a:xfrm>
          <a:off x="1833411" y="502935"/>
          <a:ext cx="4650221" cy="4650221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900" kern="1200" dirty="0"/>
            <a:t>擴展服務對象</a:t>
          </a:r>
          <a:endParaRPr lang="en-US" altLang="zh-TW" sz="2900" kern="1200" dirty="0"/>
        </a:p>
      </dsp:txBody>
      <dsp:txXfrm>
        <a:off x="4301903" y="2916068"/>
        <a:ext cx="1716153" cy="1273274"/>
      </dsp:txXfrm>
    </dsp:sp>
    <dsp:sp modelId="{232DBB0E-A241-4639-BDDB-212F0001027C}">
      <dsp:nvSpPr>
        <dsp:cNvPr id="0" name=""/>
        <dsp:cNvSpPr/>
      </dsp:nvSpPr>
      <dsp:spPr>
        <a:xfrm>
          <a:off x="1677296" y="502935"/>
          <a:ext cx="4650221" cy="4650221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900" kern="1200"/>
            <a:t>辦理</a:t>
          </a:r>
          <a:r>
            <a:rPr lang="zh-TW" altLang="en-US" sz="2900" kern="1200" dirty="0"/>
            <a:t>大型方案</a:t>
          </a:r>
          <a:endParaRPr lang="en-US" altLang="zh-TW" sz="2900" kern="1200" dirty="0"/>
        </a:p>
      </dsp:txBody>
      <dsp:txXfrm>
        <a:off x="2142872" y="2916068"/>
        <a:ext cx="1716153" cy="1273274"/>
      </dsp:txXfrm>
    </dsp:sp>
    <dsp:sp modelId="{C06BD68F-408B-412C-964F-E9EBCD08FC17}">
      <dsp:nvSpPr>
        <dsp:cNvPr id="0" name=""/>
        <dsp:cNvSpPr/>
      </dsp:nvSpPr>
      <dsp:spPr>
        <a:xfrm>
          <a:off x="1677296" y="346820"/>
          <a:ext cx="4650221" cy="4650221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kern="1200" dirty="0"/>
            <a:t>發展在地能量</a:t>
          </a:r>
        </a:p>
      </dsp:txBody>
      <dsp:txXfrm>
        <a:off x="2142872" y="1310634"/>
        <a:ext cx="1716153" cy="1273274"/>
      </dsp:txXfrm>
    </dsp:sp>
    <dsp:sp modelId="{4EC5E0FB-EEB7-4D2D-B069-3F4F21F21527}">
      <dsp:nvSpPr>
        <dsp:cNvPr id="0" name=""/>
        <dsp:cNvSpPr/>
      </dsp:nvSpPr>
      <dsp:spPr>
        <a:xfrm>
          <a:off x="1545540" y="58950"/>
          <a:ext cx="5225963" cy="522596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81446-5DC5-49D4-82B0-E457F049F028}">
      <dsp:nvSpPr>
        <dsp:cNvPr id="0" name=""/>
        <dsp:cNvSpPr/>
      </dsp:nvSpPr>
      <dsp:spPr>
        <a:xfrm>
          <a:off x="1545540" y="215064"/>
          <a:ext cx="5225963" cy="522596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2FB82-B147-4C6D-A510-AEBB99543189}">
      <dsp:nvSpPr>
        <dsp:cNvPr id="0" name=""/>
        <dsp:cNvSpPr/>
      </dsp:nvSpPr>
      <dsp:spPr>
        <a:xfrm>
          <a:off x="1389425" y="215064"/>
          <a:ext cx="5225963" cy="522596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BE47E-39E8-45CC-B700-F8BB10AB8D8D}">
      <dsp:nvSpPr>
        <dsp:cNvPr id="0" name=""/>
        <dsp:cNvSpPr/>
      </dsp:nvSpPr>
      <dsp:spPr>
        <a:xfrm>
          <a:off x="1389425" y="58950"/>
          <a:ext cx="5225963" cy="522596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B0AF-1FF0-48C2-A3DB-ECF2847A8BF4}" type="datetimeFigureOut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3BEF3-DA49-4030-B786-8C2BE3238EC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D0D8C-A242-4CDD-8ABB-98496EA120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1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D0D8C-A242-4CDD-8ABB-98496EA120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5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041" y="1788454"/>
            <a:ext cx="6793499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7425" y="3956281"/>
            <a:ext cx="555073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697" y="6453386"/>
            <a:ext cx="1306455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5C6BF12-0BD7-4108-BF5F-E658E8DDAB76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545" y="6453386"/>
            <a:ext cx="5706494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7430" y="6453386"/>
            <a:ext cx="1296987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1697" y="744469"/>
            <a:ext cx="8672721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4029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4425" y="2295527"/>
            <a:ext cx="7800975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A5C-E5A1-496E-A9A4-753D6FBF33E6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02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4197" y="624156"/>
            <a:ext cx="161519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4425" y="624156"/>
            <a:ext cx="6201569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B7EDC-7AAF-49C6-A2E4-6DCC6704BEC2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463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6" indent="0" algn="ctr">
              <a:buNone/>
              <a:defRPr sz="1625"/>
            </a:lvl2pPr>
            <a:lvl3pPr marL="742931" indent="0" algn="ctr">
              <a:buNone/>
              <a:defRPr sz="1544"/>
            </a:lvl3pPr>
            <a:lvl4pPr marL="1114397" indent="0" algn="ctr">
              <a:buNone/>
              <a:defRPr sz="1300"/>
            </a:lvl4pPr>
            <a:lvl5pPr marL="1485863" indent="0" algn="ctr">
              <a:buNone/>
              <a:defRPr sz="1300"/>
            </a:lvl5pPr>
            <a:lvl6pPr marL="1857329" indent="0" algn="ctr">
              <a:buNone/>
              <a:defRPr sz="1300"/>
            </a:lvl6pPr>
            <a:lvl7pPr marL="2228794" indent="0" algn="ctr">
              <a:buNone/>
              <a:defRPr sz="1300"/>
            </a:lvl7pPr>
            <a:lvl8pPr marL="2600260" indent="0" algn="ctr">
              <a:buNone/>
              <a:defRPr sz="1300"/>
            </a:lvl8pPr>
            <a:lvl9pPr marL="2971726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42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19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877" y="1709741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877" y="4589465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6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3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3pPr>
            <a:lvl4pPr marL="111439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9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4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1038" y="1825624"/>
            <a:ext cx="421005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14913" y="1825624"/>
            <a:ext cx="421005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27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6" indent="0">
              <a:buNone/>
              <a:defRPr sz="1625" b="1"/>
            </a:lvl2pPr>
            <a:lvl3pPr marL="742931" indent="0">
              <a:buNone/>
              <a:defRPr sz="1544" b="1"/>
            </a:lvl3pPr>
            <a:lvl4pPr marL="1114397" indent="0">
              <a:buNone/>
              <a:defRPr sz="1300" b="1"/>
            </a:lvl4pPr>
            <a:lvl5pPr marL="1485863" indent="0">
              <a:buNone/>
              <a:defRPr sz="1300" b="1"/>
            </a:lvl5pPr>
            <a:lvl6pPr marL="1857329" indent="0">
              <a:buNone/>
              <a:defRPr sz="1300" b="1"/>
            </a:lvl6pPr>
            <a:lvl7pPr marL="2228794" indent="0">
              <a:buNone/>
              <a:defRPr sz="1300" b="1"/>
            </a:lvl7pPr>
            <a:lvl8pPr marL="2600260" indent="0">
              <a:buNone/>
              <a:defRPr sz="1300" b="1"/>
            </a:lvl8pPr>
            <a:lvl9pPr marL="2971726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6" indent="0">
              <a:buNone/>
              <a:defRPr sz="1625" b="1"/>
            </a:lvl2pPr>
            <a:lvl3pPr marL="742931" indent="0">
              <a:buNone/>
              <a:defRPr sz="1544" b="1"/>
            </a:lvl3pPr>
            <a:lvl4pPr marL="1114397" indent="0">
              <a:buNone/>
              <a:defRPr sz="1300" b="1"/>
            </a:lvl4pPr>
            <a:lvl5pPr marL="1485863" indent="0">
              <a:buNone/>
              <a:defRPr sz="1300" b="1"/>
            </a:lvl5pPr>
            <a:lvl6pPr marL="1857329" indent="0">
              <a:buNone/>
              <a:defRPr sz="1300" b="1"/>
            </a:lvl6pPr>
            <a:lvl7pPr marL="2228794" indent="0">
              <a:buNone/>
              <a:defRPr sz="1300" b="1"/>
            </a:lvl7pPr>
            <a:lvl8pPr marL="2600260" indent="0">
              <a:buNone/>
              <a:defRPr sz="1300" b="1"/>
            </a:lvl8pPr>
            <a:lvl9pPr marL="2971726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75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67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060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6" indent="0">
              <a:buNone/>
              <a:defRPr sz="1219"/>
            </a:lvl2pPr>
            <a:lvl3pPr marL="742931" indent="0">
              <a:buNone/>
              <a:defRPr sz="975"/>
            </a:lvl3pPr>
            <a:lvl4pPr marL="1114397" indent="0">
              <a:buNone/>
              <a:defRPr sz="894"/>
            </a:lvl4pPr>
            <a:lvl5pPr marL="1485863" indent="0">
              <a:buNone/>
              <a:defRPr sz="894"/>
            </a:lvl5pPr>
            <a:lvl6pPr marL="1857329" indent="0">
              <a:buNone/>
              <a:defRPr sz="894"/>
            </a:lvl6pPr>
            <a:lvl7pPr marL="2228794" indent="0">
              <a:buNone/>
              <a:defRPr sz="894"/>
            </a:lvl7pPr>
            <a:lvl8pPr marL="2600260" indent="0">
              <a:buNone/>
              <a:defRPr sz="894"/>
            </a:lvl8pPr>
            <a:lvl9pPr marL="2971726" indent="0">
              <a:buNone/>
              <a:defRPr sz="89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25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BE9A-7C2A-4F12-AFFD-47CE153B56C3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343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6" indent="0">
              <a:buNone/>
              <a:defRPr sz="2275"/>
            </a:lvl2pPr>
            <a:lvl3pPr marL="742931" indent="0">
              <a:buNone/>
              <a:defRPr sz="1950"/>
            </a:lvl3pPr>
            <a:lvl4pPr marL="1114397" indent="0">
              <a:buNone/>
              <a:defRPr sz="1625"/>
            </a:lvl4pPr>
            <a:lvl5pPr marL="1485863" indent="0">
              <a:buNone/>
              <a:defRPr sz="1625"/>
            </a:lvl5pPr>
            <a:lvl6pPr marL="1857329" indent="0">
              <a:buNone/>
              <a:defRPr sz="1625"/>
            </a:lvl6pPr>
            <a:lvl7pPr marL="2228794" indent="0">
              <a:buNone/>
              <a:defRPr sz="1625"/>
            </a:lvl7pPr>
            <a:lvl8pPr marL="2600260" indent="0">
              <a:buNone/>
              <a:defRPr sz="1625"/>
            </a:lvl8pPr>
            <a:lvl9pPr marL="2971726" indent="0">
              <a:buNone/>
              <a:defRPr sz="16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6" indent="0">
              <a:buNone/>
              <a:defRPr sz="1219"/>
            </a:lvl2pPr>
            <a:lvl3pPr marL="742931" indent="0">
              <a:buNone/>
              <a:defRPr sz="975"/>
            </a:lvl3pPr>
            <a:lvl4pPr marL="1114397" indent="0">
              <a:buNone/>
              <a:defRPr sz="894"/>
            </a:lvl4pPr>
            <a:lvl5pPr marL="1485863" indent="0">
              <a:buNone/>
              <a:defRPr sz="894"/>
            </a:lvl5pPr>
            <a:lvl6pPr marL="1857329" indent="0">
              <a:buNone/>
              <a:defRPr sz="894"/>
            </a:lvl6pPr>
            <a:lvl7pPr marL="2228794" indent="0">
              <a:buNone/>
              <a:defRPr sz="894"/>
            </a:lvl7pPr>
            <a:lvl8pPr marL="2600260" indent="0">
              <a:buNone/>
              <a:defRPr sz="894"/>
            </a:lvl8pPr>
            <a:lvl9pPr marL="2971726" indent="0">
              <a:buNone/>
              <a:defRPr sz="89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4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331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05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83" y="1301362"/>
            <a:ext cx="7810539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583" y="4216328"/>
            <a:ext cx="7810539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363" y="6453386"/>
            <a:ext cx="131820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72D608-E80D-4048-950A-E62DA0C7AF1B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54" y="6453386"/>
            <a:ext cx="5706494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7430" y="6453386"/>
            <a:ext cx="129698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623470" y="1685652"/>
            <a:ext cx="2660948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/>
          <p:cNvSpPr/>
          <p:nvPr/>
        </p:nvSpPr>
        <p:spPr bwMode="auto">
          <a:xfrm>
            <a:off x="6623470" y="1685652"/>
            <a:ext cx="2660948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45352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4425" y="2286001"/>
            <a:ext cx="361382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1890" y="2286001"/>
            <a:ext cx="361382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D879-6320-4302-A943-C8978C04C4BF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38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685800"/>
            <a:ext cx="7800975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5" y="2340230"/>
            <a:ext cx="3613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4425" y="3305209"/>
            <a:ext cx="3613826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1573" y="2349754"/>
            <a:ext cx="3613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1573" y="3305209"/>
            <a:ext cx="3613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819C-BD7A-437A-A139-66A0EAE66778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83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1B44-6FE9-4D49-A747-7052268C6B46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69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A8C2-38E8-46CC-AAFA-36B3DA9D6B43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79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43091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169" y="685800"/>
            <a:ext cx="3132773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016" y="685801"/>
            <a:ext cx="4234815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169" y="2856344"/>
            <a:ext cx="3132773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8169" y="6453386"/>
            <a:ext cx="97871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A04A59-AD80-4AAB-A940-8CD8191EFF01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92330" y="6453386"/>
            <a:ext cx="1928611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30052" y="6453386"/>
            <a:ext cx="129698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4309110" y="376"/>
            <a:ext cx="185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309110" y="376"/>
            <a:ext cx="185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114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43091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169" y="685800"/>
            <a:ext cx="3132773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94847" y="1"/>
            <a:ext cx="5411153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169" y="2855968"/>
            <a:ext cx="3132773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8169" y="6453386"/>
            <a:ext cx="97871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546B85-22D8-43B3-8198-CA6B6A426FE3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92330" y="6453386"/>
            <a:ext cx="1928611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30052" y="6453386"/>
            <a:ext cx="129698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4309110" y="376"/>
            <a:ext cx="185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309110" y="376"/>
            <a:ext cx="185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951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4425" y="685800"/>
            <a:ext cx="7800975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5" y="2286000"/>
            <a:ext cx="7800975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9903" y="6453386"/>
            <a:ext cx="978715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6EC0B180-ED32-4F68-8674-F1F419F5F37D}" type="datetime1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1021" y="6453386"/>
            <a:ext cx="5103175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599" y="6453386"/>
            <a:ext cx="1296987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DF79366C-95DC-46E2-A932-329CEC6AD33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388452" y="376"/>
            <a:ext cx="185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88452" y="376"/>
            <a:ext cx="185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269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1038" y="1825624"/>
            <a:ext cx="8543925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5ECC-7BCA-4849-BBDF-86CF7F8BE7AA}" type="datetimeFigureOut">
              <a:rPr lang="zh-CN" altLang="en-US" smtClean="0"/>
              <a:pPr/>
              <a:t>2018/9/27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34FC-0755-4651-9BAF-492DC698CE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" y="0"/>
            <a:ext cx="9905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4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742931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3" indent="-185733" algn="l" defTabSz="742931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64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30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596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2043061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414527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785993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3157459" indent="-185733" algn="l" defTabSz="742931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2pPr>
      <a:lvl3pPr marL="742931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7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485863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1857329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600260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2971726" algn="l" defTabSz="742931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yanj.c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j.cn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anj.cn/" TargetMode="Externa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emf"/><Relationship Id="rId12" Type="http://schemas.openxmlformats.org/officeDocument/2006/relationships/hyperlink" Target="http://www.yanj.cn/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.docx"/><Relationship Id="rId11" Type="http://schemas.microsoft.com/office/2007/relationships/hdphoto" Target="../media/hdphoto2.wdp"/><Relationship Id="rId5" Type="http://schemas.openxmlformats.org/officeDocument/2006/relationships/chart" Target="../charts/chart8.xml"/><Relationship Id="rId10" Type="http://schemas.openxmlformats.org/officeDocument/2006/relationships/image" Target="../media/image42.jpeg"/><Relationship Id="rId4" Type="http://schemas.openxmlformats.org/officeDocument/2006/relationships/chart" Target="../charts/chart7.xml"/><Relationship Id="rId9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anj.cn/" TargetMode="Externa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j.cn/" TargetMode="Externa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j.cn/" TargetMode="Externa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j.c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yanj.c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j.c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yanj.cn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C8F0-313A-4E4A-8676-3851CB39B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041" y="1788454"/>
            <a:ext cx="6941414" cy="2098226"/>
          </a:xfrm>
        </p:spPr>
        <p:txBody>
          <a:bodyPr/>
          <a:lstStyle/>
          <a:p>
            <a:r>
              <a:rPr lang="zh-TW" altLang="en-US" dirty="0"/>
              <a:t>台南市政府社會局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BA9842C-ABC2-4FB1-AC94-523AEA90E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5745" y="3956281"/>
            <a:ext cx="6483795" cy="1086237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107</a:t>
            </a:r>
            <a:r>
              <a:rPr lang="zh-TW" altLang="en-US" sz="3200" dirty="0"/>
              <a:t>年第</a:t>
            </a:r>
            <a:r>
              <a:rPr lang="en-US" altLang="zh-TW" sz="3200" dirty="0"/>
              <a:t>1</a:t>
            </a:r>
            <a:r>
              <a:rPr lang="zh-TW" altLang="en-US" sz="3200" dirty="0"/>
              <a:t>次性別平等小組會議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50BDF-1A74-4039-B490-DC5F151F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34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F71448-BE89-4235-A7D8-80A4E7FFD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685800"/>
            <a:ext cx="7800975" cy="1485900"/>
          </a:xfrm>
        </p:spPr>
        <p:txBody>
          <a:bodyPr/>
          <a:lstStyle/>
          <a:p>
            <a:r>
              <a:rPr lang="zh-TW" altLang="en-US" dirty="0"/>
              <a:t>各委員會落實</a:t>
            </a:r>
            <a:r>
              <a:rPr lang="en-US" altLang="zh-TW" dirty="0"/>
              <a:t>1/3</a:t>
            </a:r>
            <a:r>
              <a:rPr lang="zh-TW" altLang="en-US" dirty="0"/>
              <a:t>性別比例情形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258170-D536-44B3-BCB8-AD057ABE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6599" y="6453386"/>
            <a:ext cx="1296987" cy="404614"/>
          </a:xfrm>
        </p:spPr>
        <p:txBody>
          <a:bodyPr/>
          <a:lstStyle/>
          <a:p>
            <a:fld id="{DF79366C-95DC-46E2-A932-329CEC6AD336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29A6989F-D7F8-418A-B9BD-14443573F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611" y="2256381"/>
            <a:ext cx="7800975" cy="33561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1417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18109" y="1290894"/>
            <a:ext cx="7334280" cy="2098226"/>
          </a:xfrm>
        </p:spPr>
        <p:txBody>
          <a:bodyPr>
            <a:normAutofit/>
          </a:bodyPr>
          <a:lstStyle/>
          <a:p>
            <a:r>
              <a:rPr lang="en-US" altLang="zh-TW" sz="4800" b="1" dirty="0"/>
              <a:t>105-106</a:t>
            </a:r>
            <a:r>
              <a:rPr lang="zh-TW" altLang="en-US" sz="4800" b="1" dirty="0"/>
              <a:t>年性別平等業務亮點成果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89964" y="3782659"/>
            <a:ext cx="5550735" cy="1086237"/>
          </a:xfrm>
        </p:spPr>
        <p:txBody>
          <a:bodyPr>
            <a:normAutofit/>
          </a:bodyPr>
          <a:lstStyle/>
          <a:p>
            <a:r>
              <a:rPr lang="zh-TW" altLang="en-US" sz="2800" b="1" dirty="0"/>
              <a:t>婦女及兒童少年福利科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916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4425" y="685800"/>
            <a:ext cx="8202231" cy="1485900"/>
          </a:xfrm>
        </p:spPr>
        <p:txBody>
          <a:bodyPr/>
          <a:lstStyle/>
          <a:p>
            <a:pPr algn="ctr"/>
            <a:r>
              <a:rPr lang="zh-TW" altLang="zh-TW" b="1" dirty="0"/>
              <a:t>培植婦女能量，促進女性權益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366897"/>
              </p:ext>
            </p:extLst>
          </p:nvPr>
        </p:nvGraphicFramePr>
        <p:xfrm>
          <a:off x="1139503" y="1718841"/>
          <a:ext cx="7800975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B3204B51-FBE0-814A-8EC9-C7862334CA8D}"/>
              </a:ext>
            </a:extLst>
          </p:cNvPr>
          <p:cNvSpPr/>
          <p:nvPr/>
        </p:nvSpPr>
        <p:spPr>
          <a:xfrm>
            <a:off x="1978848" y="4862256"/>
            <a:ext cx="3061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/>
              <a:t>結合企業、民間團體</a:t>
            </a:r>
            <a:endParaRPr lang="en-US" altLang="zh-TW" b="1" dirty="0"/>
          </a:p>
          <a:p>
            <a:pPr algn="ctr"/>
            <a:r>
              <a:rPr lang="zh-TW" altLang="en-US" b="1" dirty="0"/>
              <a:t>推動性別平等措施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611F26-A77D-1849-B51D-FF5FDB5A0694}"/>
              </a:ext>
            </a:extLst>
          </p:cNvPr>
          <p:cNvSpPr/>
          <p:nvPr/>
        </p:nvSpPr>
        <p:spPr>
          <a:xfrm>
            <a:off x="5459663" y="4849718"/>
            <a:ext cx="3061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+mj-ea"/>
              </a:rPr>
              <a:t>關注不同面向性別議題</a:t>
            </a:r>
            <a:endParaRPr lang="en-US" altLang="zh-TW" b="1" dirty="0">
              <a:latin typeface="+mj-ea"/>
            </a:endParaRPr>
          </a:p>
          <a:p>
            <a:pPr algn="ctr"/>
            <a:r>
              <a:rPr lang="zh-TW" altLang="en-US" b="1" dirty="0">
                <a:latin typeface="+mj-ea"/>
              </a:rPr>
              <a:t>建立性別友善環境</a:t>
            </a:r>
            <a:endParaRPr lang="zh-TW" altLang="en-US" b="1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23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6964" y="465881"/>
            <a:ext cx="8515677" cy="1485900"/>
          </a:xfrm>
        </p:spPr>
        <p:txBody>
          <a:bodyPr>
            <a:normAutofit/>
          </a:bodyPr>
          <a:lstStyle/>
          <a:p>
            <a:pPr algn="ctr"/>
            <a:r>
              <a:rPr lang="zh-TW" altLang="zh-TW" b="1" dirty="0"/>
              <a:t>向陽計畫</a:t>
            </a:r>
            <a:r>
              <a:rPr lang="en-US" altLang="zh-TW" b="1" dirty="0"/>
              <a:t>-</a:t>
            </a:r>
            <a:r>
              <a:rPr lang="zh-TW" altLang="zh-TW" b="1" dirty="0"/>
              <a:t>織出婦女就業支持網</a:t>
            </a:r>
            <a:endParaRPr lang="zh-TW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747470" y="1862081"/>
            <a:ext cx="4940537" cy="424884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600" b="1" dirty="0">
                <a:solidFill>
                  <a:schemeClr val="accent6"/>
                </a:solidFill>
              </a:rPr>
              <a:t>方案源起</a:t>
            </a:r>
            <a:endParaRPr lang="en-US" altLang="zh-TW" sz="2600" b="1" dirty="0">
              <a:solidFill>
                <a:schemeClr val="accent6"/>
              </a:solidFill>
            </a:endParaRPr>
          </a:p>
          <a:p>
            <a:pPr lvl="1"/>
            <a:r>
              <a:rPr lang="zh-TW" altLang="en-US" sz="1900" i="0" dirty="0"/>
              <a:t>離弱勢身分，「</a:t>
            </a:r>
            <a:r>
              <a:rPr lang="zh-TW" altLang="en-US" sz="1900" b="1" i="0" dirty="0"/>
              <a:t>工作能力</a:t>
            </a:r>
            <a:r>
              <a:rPr lang="zh-TW" altLang="en-US" sz="1900" i="0" dirty="0"/>
              <a:t>」是其改變生活最重要的條件。</a:t>
            </a:r>
            <a:endParaRPr lang="en-US" altLang="zh-TW" sz="1900" i="0" dirty="0"/>
          </a:p>
          <a:p>
            <a:pPr lvl="1"/>
            <a:r>
              <a:rPr lang="zh-TW" altLang="en-US" sz="1900" i="0" dirty="0"/>
              <a:t>「</a:t>
            </a:r>
            <a:r>
              <a:rPr lang="zh-TW" altLang="en-US" sz="1900" b="1" i="0" dirty="0"/>
              <a:t>缺乏就業經驗</a:t>
            </a:r>
            <a:r>
              <a:rPr lang="zh-TW" altLang="en-US" sz="1900" i="0" dirty="0"/>
              <a:t>」與必須照顧家人的負擔，經常成為婦女追求經濟獨立的障礙。</a:t>
            </a:r>
            <a:endParaRPr lang="en-US" altLang="zh-TW" sz="1900" i="0" dirty="0"/>
          </a:p>
          <a:p>
            <a:pPr lvl="1"/>
            <a:endParaRPr lang="en-US" altLang="zh-TW" sz="1900" dirty="0"/>
          </a:p>
          <a:p>
            <a:pPr lvl="1">
              <a:buNone/>
            </a:pPr>
            <a:endParaRPr lang="zh-TW" altLang="en-US" sz="1900" dirty="0"/>
          </a:p>
          <a:p>
            <a:r>
              <a:rPr lang="zh-TW" altLang="en-US" sz="2600" b="1" dirty="0">
                <a:solidFill>
                  <a:schemeClr val="accent6"/>
                </a:solidFill>
              </a:rPr>
              <a:t>方案目標</a:t>
            </a:r>
            <a:endParaRPr lang="en-US" altLang="zh-TW" sz="2600" b="1" dirty="0">
              <a:solidFill>
                <a:schemeClr val="accent6"/>
              </a:solidFill>
            </a:endParaRPr>
          </a:p>
          <a:p>
            <a:pPr lvl="1"/>
            <a:r>
              <a:rPr lang="zh-TW" altLang="en-US" sz="1900" i="0" dirty="0"/>
              <a:t>培力本市女性工作技能，奠定創業基礎。</a:t>
            </a:r>
          </a:p>
          <a:p>
            <a:pPr lvl="1"/>
            <a:r>
              <a:rPr lang="zh-TW" altLang="en-US" sz="1900" i="0" dirty="0"/>
              <a:t>結合資源協助女性創業，改善家庭經濟。</a:t>
            </a:r>
          </a:p>
          <a:p>
            <a:pPr lvl="1"/>
            <a:r>
              <a:rPr lang="zh-TW" altLang="en-US" sz="1900" i="0" dirty="0"/>
              <a:t>建立就業支持網絡系統，強化婦女自我價值。</a:t>
            </a:r>
            <a:endParaRPr lang="en-US" altLang="zh-TW" sz="1900" i="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788780" y="2083195"/>
            <a:ext cx="4950844" cy="4248848"/>
          </a:xfrm>
        </p:spPr>
        <p:txBody>
          <a:bodyPr>
            <a:normAutofit fontScale="92500" lnSpcReduction="20000"/>
          </a:bodyPr>
          <a:lstStyle/>
          <a:p>
            <a:endParaRPr lang="en-US" altLang="zh-TW" sz="1900" b="1" dirty="0">
              <a:solidFill>
                <a:schemeClr val="accent6"/>
              </a:solidFill>
            </a:endParaRPr>
          </a:p>
          <a:p>
            <a:endParaRPr lang="en-US" altLang="zh-TW" sz="1900" b="1" dirty="0">
              <a:solidFill>
                <a:schemeClr val="accent6"/>
              </a:solidFill>
            </a:endParaRPr>
          </a:p>
          <a:p>
            <a:endParaRPr lang="en-US" altLang="zh-TW" sz="1900" b="1" dirty="0">
              <a:solidFill>
                <a:schemeClr val="accent6"/>
              </a:solidFill>
            </a:endParaRPr>
          </a:p>
          <a:p>
            <a:endParaRPr lang="en-US" altLang="zh-TW" sz="1900" b="1" dirty="0">
              <a:solidFill>
                <a:schemeClr val="accent6"/>
              </a:solidFill>
            </a:endParaRPr>
          </a:p>
          <a:p>
            <a:endParaRPr lang="en-US" altLang="zh-TW" sz="1900" b="1" dirty="0">
              <a:solidFill>
                <a:schemeClr val="accent6"/>
              </a:solidFill>
            </a:endParaRPr>
          </a:p>
          <a:p>
            <a:r>
              <a:rPr lang="zh-TW" altLang="en-US" sz="2600" b="1" dirty="0">
                <a:solidFill>
                  <a:schemeClr val="accent6"/>
                </a:solidFill>
              </a:rPr>
              <a:t>合作單位</a:t>
            </a:r>
            <a:endParaRPr lang="en-US" altLang="zh-TW" sz="2600" b="1" dirty="0">
              <a:solidFill>
                <a:schemeClr val="accent6"/>
              </a:solidFill>
            </a:endParaRPr>
          </a:p>
          <a:p>
            <a:pPr lvl="1"/>
            <a:r>
              <a:rPr lang="en-US" altLang="zh-TW" sz="1800" i="0" dirty="0"/>
              <a:t>HMTM</a:t>
            </a:r>
            <a:r>
              <a:rPr lang="zh-TW" altLang="zh-TW" sz="1800" i="0" dirty="0"/>
              <a:t>和明織品文化館</a:t>
            </a:r>
            <a:endParaRPr lang="en-US" altLang="zh-TW" sz="1800" i="0" dirty="0"/>
          </a:p>
          <a:p>
            <a:pPr lvl="1"/>
            <a:r>
              <a:rPr lang="zh-TW" altLang="zh-TW" sz="1800" i="0" dirty="0"/>
              <a:t>中華強友文教協會</a:t>
            </a:r>
            <a:endParaRPr lang="en-US" altLang="zh-TW" sz="1800" i="0" dirty="0"/>
          </a:p>
          <a:p>
            <a:pPr lvl="1"/>
            <a:r>
              <a:rPr lang="zh-TW" altLang="zh-TW" sz="1800" i="0" dirty="0"/>
              <a:t>社團法人臺南市婦女會</a:t>
            </a:r>
            <a:endParaRPr lang="en-US" altLang="zh-TW" sz="1800" i="0" dirty="0"/>
          </a:p>
          <a:p>
            <a:pPr lvl="1"/>
            <a:r>
              <a:rPr lang="zh-TW" altLang="zh-TW" sz="1800" i="0" dirty="0"/>
              <a:t>未來式企業有限公司</a:t>
            </a:r>
            <a:endParaRPr lang="en-US" altLang="zh-TW" sz="1800" i="0" dirty="0"/>
          </a:p>
          <a:p>
            <a:pPr lvl="1"/>
            <a:r>
              <a:rPr lang="zh-TW" altLang="zh-TW" sz="1800" i="0" dirty="0"/>
              <a:t>台南市新豐慈善教育協會</a:t>
            </a:r>
            <a:endParaRPr lang="en-US" altLang="zh-TW" sz="1800" i="0" dirty="0"/>
          </a:p>
          <a:p>
            <a:pPr lvl="1"/>
            <a:r>
              <a:rPr lang="zh-TW" altLang="zh-TW" sz="1800" i="0" dirty="0"/>
              <a:t>廣美科技股份有限公司</a:t>
            </a:r>
            <a:endParaRPr lang="en-US" altLang="zh-TW" sz="1800" i="0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6" name="加號 5"/>
          <p:cNvSpPr/>
          <p:nvPr/>
        </p:nvSpPr>
        <p:spPr>
          <a:xfrm>
            <a:off x="5990325" y="2182481"/>
            <a:ext cx="1448521" cy="1337096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514139" y="253616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/>
              <a:t>結合企業</a:t>
            </a:r>
            <a:endParaRPr lang="en-US" altLang="zh-TW" b="1" dirty="0"/>
          </a:p>
          <a:p>
            <a:pPr algn="ctr"/>
            <a:r>
              <a:rPr lang="zh-TW" altLang="en-US" b="1" dirty="0"/>
              <a:t>推動性別平等措施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732638" y="437499"/>
          <a:ext cx="9004459" cy="5998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848970" y="2012982"/>
            <a:ext cx="3133800" cy="26559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en-US" altLang="zh-TW" sz="1200" u="sng" dirty="0"/>
              <a:t>103</a:t>
            </a:r>
            <a:r>
              <a:rPr lang="zh-TW" altLang="zh-TW" sz="1200" u="sng" dirty="0"/>
              <a:t>年</a:t>
            </a:r>
            <a:r>
              <a:rPr lang="en-US" altLang="zh-TW" sz="1200" dirty="0"/>
              <a:t>11</a:t>
            </a:r>
            <a:r>
              <a:rPr lang="zh-TW" altLang="zh-TW" sz="1200" dirty="0"/>
              <a:t>月起開設</a:t>
            </a:r>
            <a:r>
              <a:rPr lang="en-US" altLang="zh-TW" sz="1200" dirty="0"/>
              <a:t>2</a:t>
            </a:r>
            <a:r>
              <a:rPr lang="zh-TW" altLang="zh-TW" sz="1200" dirty="0"/>
              <a:t>班次，共計</a:t>
            </a:r>
            <a:r>
              <a:rPr lang="en-US" altLang="zh-TW" sz="1200" dirty="0"/>
              <a:t>24</a:t>
            </a:r>
            <a:r>
              <a:rPr lang="zh-TW" altLang="zh-TW" sz="1200" dirty="0"/>
              <a:t>堂課</a:t>
            </a:r>
            <a:r>
              <a:rPr lang="zh-TW" altLang="en-US" sz="1200" dirty="0"/>
              <a:t>。</a:t>
            </a:r>
            <a:endParaRPr lang="zh-TW" altLang="zh-TW" sz="1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722245" y="5638802"/>
            <a:ext cx="2670496" cy="26559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zh-TW" sz="1200" u="sng" dirty="0"/>
              <a:t>104</a:t>
            </a:r>
            <a:r>
              <a:rPr lang="zh-TW" altLang="zh-TW" sz="1200" u="sng" dirty="0"/>
              <a:t>年</a:t>
            </a:r>
            <a:r>
              <a:rPr lang="zh-TW" altLang="zh-TW" sz="1200" dirty="0"/>
              <a:t>開設</a:t>
            </a:r>
            <a:r>
              <a:rPr lang="en-US" altLang="zh-TW" sz="1200" dirty="0"/>
              <a:t>1</a:t>
            </a:r>
            <a:r>
              <a:rPr lang="zh-TW" altLang="zh-TW" sz="1200" dirty="0"/>
              <a:t>班次，共計</a:t>
            </a:r>
            <a:r>
              <a:rPr lang="en-US" altLang="zh-TW" sz="1200" dirty="0"/>
              <a:t>12</a:t>
            </a:r>
            <a:r>
              <a:rPr lang="zh-TW" altLang="zh-TW" sz="1200" dirty="0"/>
              <a:t>堂課</a:t>
            </a:r>
            <a:r>
              <a:rPr lang="zh-TW" altLang="en-US" sz="1200" dirty="0"/>
              <a:t>。</a:t>
            </a:r>
            <a:endParaRPr lang="en-US" altLang="zh-TW" sz="1200" dirty="0"/>
          </a:p>
        </p:txBody>
      </p:sp>
      <p:sp>
        <p:nvSpPr>
          <p:cNvPr id="6" name="矩形 5"/>
          <p:cNvSpPr/>
          <p:nvPr/>
        </p:nvSpPr>
        <p:spPr>
          <a:xfrm>
            <a:off x="1510346" y="5664469"/>
            <a:ext cx="2426956" cy="265597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en-US" altLang="zh-TW" sz="1200" u="sng" dirty="0"/>
              <a:t>105</a:t>
            </a:r>
            <a:r>
              <a:rPr lang="zh-TW" altLang="zh-TW" sz="1200" u="sng" dirty="0"/>
              <a:t>年</a:t>
            </a:r>
            <a:r>
              <a:rPr lang="zh-TW" altLang="zh-TW" sz="1200" dirty="0"/>
              <a:t>開設</a:t>
            </a:r>
            <a:r>
              <a:rPr lang="en-US" altLang="zh-TW" sz="1200" dirty="0"/>
              <a:t>1</a:t>
            </a:r>
            <a:r>
              <a:rPr lang="zh-TW" altLang="zh-TW" sz="1200" dirty="0"/>
              <a:t>班次，共計</a:t>
            </a:r>
            <a:r>
              <a:rPr lang="en-US" altLang="zh-TW" sz="1200" dirty="0"/>
              <a:t>12</a:t>
            </a:r>
            <a:r>
              <a:rPr lang="zh-TW" altLang="zh-TW" sz="1200" dirty="0"/>
              <a:t>堂課。</a:t>
            </a:r>
            <a:endParaRPr lang="en-US" altLang="zh-TW" sz="1200" dirty="0"/>
          </a:p>
        </p:txBody>
      </p:sp>
      <p:sp>
        <p:nvSpPr>
          <p:cNvPr id="7" name="矩形 6"/>
          <p:cNvSpPr/>
          <p:nvPr/>
        </p:nvSpPr>
        <p:spPr>
          <a:xfrm>
            <a:off x="823544" y="2748248"/>
            <a:ext cx="1806567" cy="1558258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zh-TW" altLang="zh-TW" sz="1600" dirty="0"/>
              <a:t>與本市兒童館合作，募集孩子們的創意塗鴉作為裁縫設計原圖，由學員透過</a:t>
            </a:r>
            <a:r>
              <a:rPr lang="zh-TW" altLang="zh-TW" sz="1600" b="1" dirty="0"/>
              <a:t>縫紉技巧實體化</a:t>
            </a:r>
            <a:r>
              <a:rPr lang="zh-TW" altLang="zh-TW" sz="1600" dirty="0"/>
              <a:t>為絨毛玩具</a:t>
            </a:r>
            <a:r>
              <a:rPr lang="zh-TW" altLang="en-US" sz="1600" dirty="0"/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8057523" y="4184298"/>
            <a:ext cx="2113711" cy="573373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zh-TW" altLang="zh-TW" sz="1600" dirty="0"/>
              <a:t>集結</a:t>
            </a:r>
            <a:r>
              <a:rPr lang="en-US" altLang="zh-TW" sz="1600" dirty="0"/>
              <a:t>38</a:t>
            </a:r>
            <a:r>
              <a:rPr lang="zh-TW" altLang="zh-TW" sz="1600" dirty="0"/>
              <a:t>件作品</a:t>
            </a:r>
            <a:endParaRPr lang="en-US" altLang="zh-TW" sz="1600" dirty="0"/>
          </a:p>
          <a:p>
            <a:r>
              <a:rPr lang="zh-TW" altLang="zh-TW" sz="1600" dirty="0"/>
              <a:t>辦理</a:t>
            </a:r>
            <a:r>
              <a:rPr lang="zh-TW" altLang="zh-TW" sz="1600" b="1" dirty="0"/>
              <a:t>聯合成果展</a:t>
            </a:r>
            <a:r>
              <a:rPr lang="zh-TW" altLang="zh-TW" sz="1600" dirty="0"/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6272226" y="757995"/>
            <a:ext cx="2008519" cy="327152"/>
          </a:xfrm>
          <a:prstGeom prst="rect">
            <a:avLst/>
          </a:prstGeom>
        </p:spPr>
        <p:txBody>
          <a:bodyPr wrap="none" lIns="80147" tIns="40074" rIns="80147" bIns="40074">
            <a:spAutoFit/>
          </a:bodyPr>
          <a:lstStyle/>
          <a:p>
            <a:r>
              <a:rPr lang="zh-TW" altLang="zh-TW" sz="1600" b="1" dirty="0"/>
              <a:t>建立</a:t>
            </a:r>
            <a:r>
              <a:rPr lang="zh-TW" altLang="en-US" sz="1600" b="1" dirty="0"/>
              <a:t>基本</a:t>
            </a:r>
            <a:r>
              <a:rPr lang="zh-TW" altLang="zh-TW" sz="1600" b="1" dirty="0"/>
              <a:t>裁縫技能。</a:t>
            </a:r>
            <a:endParaRPr lang="en-US" altLang="zh-TW" sz="1600" b="1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443484" y="4757493"/>
            <a:ext cx="1835394" cy="57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147" tIns="40074" rIns="80147" bIns="40074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01472"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1600" dirty="0"/>
              <a:t>累計培訓</a:t>
            </a:r>
            <a:r>
              <a:rPr lang="en-US" altLang="zh-TW" sz="1600" dirty="0"/>
              <a:t>31</a:t>
            </a:r>
            <a:r>
              <a:rPr lang="zh-TW" altLang="en-US" sz="1600" dirty="0"/>
              <a:t>位婦女</a:t>
            </a:r>
            <a:endParaRPr lang="en-US" altLang="zh-TW" sz="1600" dirty="0"/>
          </a:p>
          <a:p>
            <a:pPr algn="ctr" defTabSz="801472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 dirty="0"/>
              <a:t>共計</a:t>
            </a:r>
            <a:r>
              <a:rPr lang="en-US" altLang="zh-TW" sz="1600" dirty="0"/>
              <a:t>542</a:t>
            </a:r>
            <a:r>
              <a:rPr lang="zh-TW" altLang="en-US" sz="1600" dirty="0"/>
              <a:t>人次參與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3008630" y="1512287"/>
          <a:ext cx="6604000" cy="431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/>
          <p:cNvSpPr/>
          <p:nvPr/>
        </p:nvSpPr>
        <p:spPr>
          <a:xfrm>
            <a:off x="171822" y="316555"/>
            <a:ext cx="10160346" cy="604151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en-US" altLang="zh-TW" sz="3400" dirty="0"/>
              <a:t>106</a:t>
            </a:r>
            <a:r>
              <a:rPr lang="zh-TW" altLang="zh-TW" sz="3400" dirty="0"/>
              <a:t>年本方案與「</a:t>
            </a:r>
            <a:r>
              <a:rPr lang="zh-TW" altLang="zh-TW" sz="3400" b="1" dirty="0"/>
              <a:t>嫄品牌</a:t>
            </a:r>
            <a:r>
              <a:rPr lang="zh-TW" altLang="zh-TW" sz="3400" dirty="0"/>
              <a:t>」建立經濟合作計畫</a:t>
            </a:r>
            <a:endParaRPr lang="zh-TW" altLang="en-US" sz="3400" dirty="0"/>
          </a:p>
        </p:txBody>
      </p:sp>
      <p:sp>
        <p:nvSpPr>
          <p:cNvPr id="5" name="矩形 4"/>
          <p:cNvSpPr/>
          <p:nvPr/>
        </p:nvSpPr>
        <p:spPr>
          <a:xfrm>
            <a:off x="1008902" y="2058309"/>
            <a:ext cx="2077060" cy="573373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zh-TW" altLang="zh-TW" sz="1600" b="1" dirty="0"/>
              <a:t>圖樣設計</a:t>
            </a:r>
            <a:r>
              <a:rPr lang="zh-TW" altLang="zh-TW" sz="1600" dirty="0"/>
              <a:t>課程</a:t>
            </a:r>
            <a:r>
              <a:rPr lang="zh-TW" altLang="en-US" sz="1600" dirty="0"/>
              <a:t>、</a:t>
            </a:r>
            <a:r>
              <a:rPr lang="zh-TW" altLang="zh-TW" sz="1600" dirty="0"/>
              <a:t>實作課程教學</a:t>
            </a:r>
            <a:endParaRPr lang="zh-TW" altLang="en-US" sz="1600" dirty="0"/>
          </a:p>
        </p:txBody>
      </p:sp>
      <p:sp>
        <p:nvSpPr>
          <p:cNvPr id="6" name="矩形 5"/>
          <p:cNvSpPr/>
          <p:nvPr/>
        </p:nvSpPr>
        <p:spPr>
          <a:xfrm>
            <a:off x="981178" y="4707700"/>
            <a:ext cx="2320734" cy="850372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zh-TW" altLang="zh-TW" sz="1600" b="1" dirty="0"/>
              <a:t>洽談通路</a:t>
            </a:r>
            <a:r>
              <a:rPr lang="zh-TW" altLang="zh-TW" sz="1600" dirty="0"/>
              <a:t>推廣</a:t>
            </a:r>
            <a:r>
              <a:rPr lang="en-US" altLang="zh-TW" sz="1600" dirty="0"/>
              <a:t>(</a:t>
            </a:r>
            <a:r>
              <a:rPr lang="zh-TW" altLang="zh-TW" sz="1600" dirty="0"/>
              <a:t>包含嫄品牌既有通路</a:t>
            </a:r>
            <a:r>
              <a:rPr lang="en-US" altLang="zh-TW" sz="1600" dirty="0"/>
              <a:t>)</a:t>
            </a:r>
            <a:r>
              <a:rPr lang="zh-TW" altLang="zh-TW" sz="1600" dirty="0"/>
              <a:t>及</a:t>
            </a:r>
            <a:r>
              <a:rPr lang="zh-TW" altLang="zh-TW" sz="1600" b="1" dirty="0"/>
              <a:t>擬定行銷方式</a:t>
            </a:r>
            <a:endParaRPr lang="zh-TW" altLang="en-US" sz="1600" dirty="0"/>
          </a:p>
        </p:txBody>
      </p:sp>
      <p:sp>
        <p:nvSpPr>
          <p:cNvPr id="7" name="矩形 6"/>
          <p:cNvSpPr/>
          <p:nvPr/>
        </p:nvSpPr>
        <p:spPr>
          <a:xfrm>
            <a:off x="5907646" y="5300906"/>
            <a:ext cx="3998355" cy="334981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zh-TW" altLang="zh-TW" sz="1600" dirty="0"/>
              <a:t>使參與本方案的婦女得以擁有經濟收入</a:t>
            </a:r>
            <a:endParaRPr lang="zh-TW" altLang="en-US" sz="1600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4性別主流化業務\106年宣導品\府城風味DM暨商品清冊_頁面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093" y="761999"/>
            <a:ext cx="8335443" cy="5442863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542472" y="188465"/>
            <a:ext cx="957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/>
              <a:t>累計製作</a:t>
            </a:r>
            <a:r>
              <a:rPr lang="en-US" altLang="zh-TW" sz="2400" b="1" dirty="0"/>
              <a:t>1,135</a:t>
            </a:r>
            <a:r>
              <a:rPr lang="zh-TW" altLang="en-US" sz="2400" b="1" dirty="0"/>
              <a:t>個，銷售額</a:t>
            </a:r>
            <a:r>
              <a:rPr lang="en-US" altLang="zh-TW" sz="2400" b="1" dirty="0"/>
              <a:t>33</a:t>
            </a:r>
            <a:r>
              <a:rPr lang="zh-TW" altLang="en-US" sz="2400" b="1" dirty="0"/>
              <a:t>萬</a:t>
            </a:r>
            <a:r>
              <a:rPr lang="en-US" altLang="zh-TW" sz="2400" b="1" dirty="0"/>
              <a:t>4,050</a:t>
            </a:r>
            <a:r>
              <a:rPr lang="zh-TW" altLang="en-US" sz="2400" b="1" dirty="0"/>
              <a:t>元，所得共計</a:t>
            </a:r>
            <a:r>
              <a:rPr lang="en-US" altLang="zh-TW" sz="2400" b="1" dirty="0"/>
              <a:t>6</a:t>
            </a:r>
            <a:r>
              <a:rPr lang="zh-TW" altLang="en-US" sz="2400" b="1" dirty="0"/>
              <a:t>萬</a:t>
            </a:r>
            <a:r>
              <a:rPr lang="en-US" altLang="zh-TW" sz="2400" b="1" dirty="0"/>
              <a:t>9,175</a:t>
            </a:r>
            <a:r>
              <a:rPr lang="zh-TW" altLang="en-US" sz="2400" b="1" dirty="0"/>
              <a:t>元</a:t>
            </a:r>
            <a:endParaRPr lang="en-US" altLang="zh-TW" sz="2400" b="1" dirty="0"/>
          </a:p>
        </p:txBody>
      </p:sp>
      <p:sp>
        <p:nvSpPr>
          <p:cNvPr id="5" name="矩形 4"/>
          <p:cNvSpPr/>
          <p:nvPr/>
        </p:nvSpPr>
        <p:spPr>
          <a:xfrm>
            <a:off x="141515" y="6251808"/>
            <a:ext cx="957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持續新產品開發、建立生產流程模式</a:t>
            </a:r>
            <a:endParaRPr lang="en-US" altLang="zh-TW" sz="2400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3856" y="284176"/>
            <a:ext cx="9452300" cy="150876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臺南市婦女團體培力</a:t>
            </a: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362493"/>
              </p:ext>
            </p:extLst>
          </p:nvPr>
        </p:nvGraphicFramePr>
        <p:xfrm>
          <a:off x="438402" y="2968875"/>
          <a:ext cx="3494160" cy="226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3902687" y="2807613"/>
            <a:ext cx="2317578" cy="327152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marL="172770" indent="-305946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</a:pPr>
            <a:r>
              <a:rPr lang="zh-TW" altLang="en-US" sz="1600" dirty="0">
                <a:solidFill>
                  <a:schemeClr val="tx2"/>
                </a:solidFill>
              </a:rPr>
              <a:t>與民間團體合作效益</a:t>
            </a:r>
          </a:p>
        </p:txBody>
      </p:sp>
      <p:pic>
        <p:nvPicPr>
          <p:cNvPr id="1026" name="Picture 2" descr="C:\Users\user\Desktop\Jazz Hand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7399" y="4641230"/>
            <a:ext cx="1311780" cy="1095034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3820333" y="3567853"/>
            <a:ext cx="2585600" cy="40409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zh-TW" altLang="en-US" sz="2100" dirty="0"/>
              <a:t>整合資源，擴大服務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808569" y="4074680"/>
            <a:ext cx="2585600" cy="40409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zh-TW" altLang="en-US" sz="2100" dirty="0"/>
              <a:t>貼近需求，豐富內涵</a:t>
            </a:r>
          </a:p>
        </p:txBody>
      </p:sp>
      <p:pic>
        <p:nvPicPr>
          <p:cNvPr id="1028" name="Picture 4" descr="C:\Users\user\Desktop\Thinking Bubble R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1553" y="2639030"/>
            <a:ext cx="3754599" cy="3128912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8345196" y="4438692"/>
            <a:ext cx="1239077" cy="404096"/>
          </a:xfrm>
          <a:prstGeom prst="rect">
            <a:avLst/>
          </a:prstGeom>
        </p:spPr>
        <p:txBody>
          <a:bodyPr wrap="none" lIns="80147" tIns="40074" rIns="80147" bIns="40074">
            <a:spAutoFit/>
          </a:bodyPr>
          <a:lstStyle/>
          <a:p>
            <a:r>
              <a:rPr lang="zh-TW" altLang="en-US" sz="2100" b="1" dirty="0"/>
              <a:t>怎麼做？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009822" y="3370995"/>
            <a:ext cx="1606241" cy="108868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indent="-305946">
              <a:buClr>
                <a:schemeClr val="accent2"/>
              </a:buClr>
              <a:buSzPct val="92000"/>
            </a:pPr>
            <a:r>
              <a:rPr lang="zh-TW" altLang="en-US" sz="2100" b="1" dirty="0">
                <a:solidFill>
                  <a:schemeClr val="bg1"/>
                </a:solidFill>
              </a:rPr>
              <a:t>如何與更多的民間團體合作？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377080" y="1393087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/>
              <a:t>如何擴大與民間團體合作契機？</a:t>
            </a:r>
          </a:p>
        </p:txBody>
      </p:sp>
      <p:sp>
        <p:nvSpPr>
          <p:cNvPr id="17" name="矩形 16"/>
          <p:cNvSpPr/>
          <p:nvPr/>
        </p:nvSpPr>
        <p:spPr>
          <a:xfrm>
            <a:off x="644001" y="4716139"/>
            <a:ext cx="2102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103</a:t>
            </a:r>
            <a:r>
              <a:rPr lang="zh-TW" altLang="en-US" sz="1200" dirty="0"/>
              <a:t>年起</a:t>
            </a:r>
            <a:endParaRPr lang="en-US" altLang="zh-TW" sz="1200" dirty="0"/>
          </a:p>
          <a:p>
            <a:r>
              <a:rPr lang="zh-TW" altLang="en-US" sz="1200" dirty="0"/>
              <a:t>支持婦女經濟參與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AD618D0-EB16-4139-A7BE-2940A9B8DA50}"/>
              </a:ext>
            </a:extLst>
          </p:cNvPr>
          <p:cNvSpPr txBox="1"/>
          <p:nvPr/>
        </p:nvSpPr>
        <p:spPr>
          <a:xfrm>
            <a:off x="2944035" y="4667303"/>
            <a:ext cx="154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104</a:t>
            </a:r>
            <a:r>
              <a:rPr lang="zh-TW" altLang="en-US" sz="1200" dirty="0"/>
              <a:t>年起</a:t>
            </a:r>
            <a:endParaRPr lang="en-US" altLang="zh-TW" sz="1200" dirty="0"/>
          </a:p>
          <a:p>
            <a:r>
              <a:rPr lang="zh-TW" altLang="en-US" sz="1200" dirty="0"/>
              <a:t>活化婦女中心、</a:t>
            </a:r>
            <a:endParaRPr lang="en-US" altLang="zh-TW" sz="1200" dirty="0"/>
          </a:p>
          <a:p>
            <a:r>
              <a:rPr lang="zh-TW" altLang="en-US" sz="1200" dirty="0"/>
              <a:t>婦女服務外展</a:t>
            </a: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738308" y="813134"/>
            <a:ext cx="4224488" cy="3084200"/>
          </a:xfrm>
        </p:spPr>
        <p:txBody>
          <a:bodyPr>
            <a:normAutofit/>
          </a:bodyPr>
          <a:lstStyle/>
          <a:p>
            <a:r>
              <a:rPr lang="zh-TW" altLang="en-US" sz="2394" b="1" dirty="0">
                <a:solidFill>
                  <a:schemeClr val="accent6"/>
                </a:solidFill>
              </a:rPr>
              <a:t>源起</a:t>
            </a:r>
          </a:p>
          <a:p>
            <a:pPr marL="561837" lvl="2">
              <a:buFont typeface="Wingdings" pitchFamily="2" charset="2"/>
              <a:buChar char="l"/>
            </a:pPr>
            <a:r>
              <a:rPr lang="zh-TW" altLang="en-US" sz="1539" dirty="0"/>
              <a:t>透過團體盤點</a:t>
            </a:r>
            <a:r>
              <a:rPr lang="zh-TW" altLang="zh-TW" sz="1539" dirty="0"/>
              <a:t>瞭解本市婦女團體服務能量與區域供需落差</a:t>
            </a:r>
            <a:r>
              <a:rPr lang="zh-TW" altLang="en-US" sz="1539" dirty="0"/>
              <a:t>發現：</a:t>
            </a:r>
            <a:endParaRPr lang="en-US" altLang="zh-TW" sz="1539" dirty="0"/>
          </a:p>
          <a:p>
            <a:pPr marL="895428" lvl="3">
              <a:buFont typeface="Wingdings 2" pitchFamily="18" charset="2"/>
              <a:buChar char=""/>
            </a:pPr>
            <a:r>
              <a:rPr lang="zh-TW" altLang="en-US" sz="1539" i="0" dirty="0"/>
              <a:t>各區域涵蓋之團體類型不均</a:t>
            </a:r>
            <a:endParaRPr lang="en-US" altLang="zh-TW" sz="1539" i="0" dirty="0"/>
          </a:p>
          <a:p>
            <a:pPr marL="895428" lvl="3">
              <a:buFont typeface="Wingdings 2" pitchFamily="18" charset="2"/>
              <a:buChar char=""/>
            </a:pPr>
            <a:r>
              <a:rPr lang="zh-TW" altLang="en-US" sz="1539" i="0" dirty="0"/>
              <a:t>服務對象限縮</a:t>
            </a:r>
            <a:endParaRPr lang="en-US" altLang="zh-TW" sz="1539" i="0" dirty="0"/>
          </a:p>
          <a:p>
            <a:pPr marL="895428" lvl="3">
              <a:buFont typeface="Wingdings 2" pitchFamily="18" charset="2"/>
              <a:buChar char=""/>
            </a:pPr>
            <a:r>
              <a:rPr lang="zh-TW" altLang="en-US" sz="1539" i="0" dirty="0"/>
              <a:t>因團體能量不高，能辦理之方案規模小</a:t>
            </a:r>
            <a:endParaRPr lang="en-US" altLang="zh-TW" sz="1539" i="0" dirty="0"/>
          </a:p>
          <a:p>
            <a:pPr marL="895428" lvl="3">
              <a:buFont typeface="Wingdings 2" pitchFamily="18" charset="2"/>
              <a:buChar char=""/>
            </a:pPr>
            <a:r>
              <a:rPr lang="zh-TW" altLang="en-US" sz="1539" i="0" dirty="0"/>
              <a:t>部分團體組織定位與發展不明</a:t>
            </a:r>
            <a:endParaRPr lang="en-US" altLang="zh-TW" sz="1539" b="1" i="0" dirty="0">
              <a:solidFill>
                <a:schemeClr val="accent6"/>
              </a:solidFill>
            </a:endParaRPr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6007857"/>
              </p:ext>
            </p:extLst>
          </p:nvPr>
        </p:nvGraphicFramePr>
        <p:xfrm>
          <a:off x="3673432" y="3484659"/>
          <a:ext cx="3412652" cy="260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C:\Users\user\Desktop\dandel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8137" y="2597116"/>
            <a:ext cx="2539536" cy="1938801"/>
          </a:xfrm>
          <a:prstGeom prst="rect">
            <a:avLst/>
          </a:prstGeom>
          <a:noFill/>
        </p:spPr>
      </p:pic>
      <p:sp>
        <p:nvSpPr>
          <p:cNvPr id="9" name="內容版面配置區 5"/>
          <p:cNvSpPr txBox="1">
            <a:spLocks/>
          </p:cNvSpPr>
          <p:nvPr/>
        </p:nvSpPr>
        <p:spPr>
          <a:xfrm>
            <a:off x="6601970" y="1725362"/>
            <a:ext cx="4224488" cy="3084200"/>
          </a:xfrm>
          <a:prstGeom prst="rect">
            <a:avLst/>
          </a:prstGeom>
        </p:spPr>
        <p:txBody>
          <a:bodyPr vert="horz" lIns="89193" tIns="44596" rIns="89193" bIns="44596" rtlCol="0" anchor="ctr">
            <a:normAutofit/>
          </a:bodyPr>
          <a:lstStyle/>
          <a:p>
            <a:pPr marL="298476" indent="-298476" defTabSz="445959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/>
            </a:pPr>
            <a:r>
              <a:rPr lang="zh-TW" altLang="en-US" sz="2394" b="1" dirty="0">
                <a:solidFill>
                  <a:schemeClr val="accent6"/>
                </a:solidFill>
              </a:rPr>
              <a:t>目標</a:t>
            </a:r>
            <a:endParaRPr lang="en-US" altLang="zh-TW" sz="1539" dirty="0">
              <a:solidFill>
                <a:schemeClr val="tx2"/>
              </a:solidFill>
            </a:endParaRPr>
          </a:p>
          <a:p>
            <a:pPr marL="561837" lvl="2" indent="-263361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" pitchFamily="2" charset="2"/>
              <a:buChar char="l"/>
            </a:pPr>
            <a:r>
              <a:rPr lang="zh-TW" altLang="en-US" sz="1539" dirty="0">
                <a:solidFill>
                  <a:schemeClr val="tx2"/>
                </a:solidFill>
              </a:rPr>
              <a:t>凝聚婦女發揮在地力量</a:t>
            </a:r>
          </a:p>
          <a:p>
            <a:pPr marL="561837" lvl="2" indent="-263361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" pitchFamily="2" charset="2"/>
              <a:buChar char="l"/>
            </a:pPr>
            <a:r>
              <a:rPr lang="zh-TW" altLang="en-US" sz="1539" dirty="0">
                <a:solidFill>
                  <a:schemeClr val="tx2"/>
                </a:solidFill>
              </a:rPr>
              <a:t>鼓勵本市婦女社會參與</a:t>
            </a:r>
            <a:endParaRPr lang="en-US" altLang="zh-TW" sz="1539" dirty="0">
              <a:solidFill>
                <a:schemeClr val="tx2"/>
              </a:solidFill>
            </a:endParaRPr>
          </a:p>
          <a:p>
            <a:pPr marL="561837" lvl="2" indent="-263361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" pitchFamily="2" charset="2"/>
              <a:buChar char="l"/>
            </a:pPr>
            <a:r>
              <a:rPr lang="zh-TW" altLang="en-US" sz="1539" dirty="0">
                <a:solidFill>
                  <a:schemeClr val="tx2"/>
                </a:solidFill>
              </a:rPr>
              <a:t>發展公私協力合作方案</a:t>
            </a:r>
            <a:endParaRPr lang="en-US" altLang="zh-TW" sz="1539" dirty="0">
              <a:solidFill>
                <a:schemeClr val="tx2"/>
              </a:solidFill>
            </a:endParaRPr>
          </a:p>
          <a:p>
            <a:pPr marL="561837" lvl="2" indent="-263361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" pitchFamily="2" charset="2"/>
              <a:buChar char="l"/>
            </a:pPr>
            <a:r>
              <a:rPr lang="zh-TW" altLang="en-US" sz="1539" dirty="0">
                <a:solidFill>
                  <a:schemeClr val="tx2"/>
                </a:solidFill>
              </a:rPr>
              <a:t>聯手落實性別平等工作</a:t>
            </a:r>
            <a:endParaRPr lang="en-US" altLang="zh-TW" sz="1539" dirty="0">
              <a:solidFill>
                <a:schemeClr val="tx2"/>
              </a:solidFill>
            </a:endParaRPr>
          </a:p>
          <a:p>
            <a:pPr marL="561837" lvl="2" indent="-263361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" pitchFamily="2" charset="2"/>
              <a:buChar char="l"/>
            </a:pPr>
            <a:endParaRPr lang="zh-TW" altLang="en-US" sz="1539" dirty="0">
              <a:solidFill>
                <a:schemeClr val="tx2"/>
              </a:solidFill>
            </a:endParaRPr>
          </a:p>
          <a:p>
            <a:pPr marL="298476" indent="-298476" defTabSz="445959">
              <a:spcBef>
                <a:spcPct val="20000"/>
              </a:spcBef>
              <a:spcAft>
                <a:spcPts val="585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/>
            </a:pPr>
            <a:endParaRPr lang="zh-TW" altLang="en-US" sz="2394" b="1" dirty="0">
              <a:solidFill>
                <a:schemeClr val="accent6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535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36589" y="121509"/>
            <a:ext cx="3079689" cy="671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762" b="1" dirty="0">
                <a:solidFill>
                  <a:schemeClr val="accent6">
                    <a:lumMod val="75000"/>
                  </a:schemeClr>
                </a:solidFill>
              </a:rPr>
              <a:t>輔導培力重點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053570790"/>
              </p:ext>
            </p:extLst>
          </p:nvPr>
        </p:nvGraphicFramePr>
        <p:xfrm>
          <a:off x="947071" y="864822"/>
          <a:ext cx="8196929" cy="553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矩形 10"/>
          <p:cNvSpPr/>
          <p:nvPr/>
        </p:nvSpPr>
        <p:spPr>
          <a:xfrm>
            <a:off x="448573" y="4791484"/>
            <a:ext cx="3135331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539" dirty="0"/>
              <a:t>融入婦女議題</a:t>
            </a:r>
            <a:r>
              <a:rPr lang="en-US" altLang="zh-TW" sz="1539" dirty="0"/>
              <a:t>/</a:t>
            </a:r>
          </a:p>
          <a:p>
            <a:pPr algn="ctr"/>
            <a:r>
              <a:rPr lang="zh-TW" altLang="en-US" sz="1539" dirty="0"/>
              <a:t>性別觀點</a:t>
            </a:r>
          </a:p>
        </p:txBody>
      </p:sp>
      <p:sp>
        <p:nvSpPr>
          <p:cNvPr id="12" name="矩形 11"/>
          <p:cNvSpPr/>
          <p:nvPr/>
        </p:nvSpPr>
        <p:spPr>
          <a:xfrm>
            <a:off x="1381844" y="1521421"/>
            <a:ext cx="1564851" cy="566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39" dirty="0"/>
              <a:t>符合在地需求、</a:t>
            </a:r>
            <a:endParaRPr lang="en-US" altLang="zh-TW" sz="1539" dirty="0"/>
          </a:p>
          <a:p>
            <a:pPr algn="ctr"/>
            <a:r>
              <a:rPr lang="zh-TW" altLang="en-US" sz="1539" dirty="0"/>
              <a:t>形成在地特色</a:t>
            </a:r>
          </a:p>
        </p:txBody>
      </p:sp>
      <p:sp>
        <p:nvSpPr>
          <p:cNvPr id="13" name="矩形 12"/>
          <p:cNvSpPr/>
          <p:nvPr/>
        </p:nvSpPr>
        <p:spPr>
          <a:xfrm>
            <a:off x="7272759" y="1317317"/>
            <a:ext cx="2580300" cy="127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39" dirty="0"/>
              <a:t>區域均衡－各區域涵蓋不同服務類型</a:t>
            </a:r>
            <a:r>
              <a:rPr lang="zh-TW" altLang="en-US" sz="1368" dirty="0"/>
              <a:t>（倡議、服務、成長及支持）</a:t>
            </a:r>
            <a:r>
              <a:rPr lang="zh-TW" altLang="en-US" sz="1539" dirty="0"/>
              <a:t>之團體，且增加領航型團體。</a:t>
            </a:r>
          </a:p>
          <a:p>
            <a:endParaRPr lang="en-US" altLang="zh-TW" sz="1539" dirty="0"/>
          </a:p>
        </p:txBody>
      </p:sp>
      <p:sp>
        <p:nvSpPr>
          <p:cNvPr id="14" name="矩形 13"/>
          <p:cNvSpPr/>
          <p:nvPr/>
        </p:nvSpPr>
        <p:spPr>
          <a:xfrm>
            <a:off x="7229627" y="4856418"/>
            <a:ext cx="2533240" cy="103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539" dirty="0"/>
              <a:t>針對特殊需求（如單親、新住民、隔代教養、小爸媽或在地需求等）</a:t>
            </a:r>
            <a:r>
              <a:rPr lang="zh-TW" altLang="en-US" sz="1539" dirty="0"/>
              <a:t>之福利</a:t>
            </a:r>
            <a:r>
              <a:rPr lang="zh-TW" altLang="zh-TW" sz="1539" dirty="0"/>
              <a:t>服務</a:t>
            </a:r>
            <a:r>
              <a:rPr lang="zh-TW" altLang="en-US" sz="1539" dirty="0"/>
              <a:t>提供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09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511549-BE35-44E9-B61E-FFBEC5F3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會議議程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27FD8DF5-390E-4B0E-B0D9-CEA9C1665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586510"/>
              </p:ext>
            </p:extLst>
          </p:nvPr>
        </p:nvGraphicFramePr>
        <p:xfrm>
          <a:off x="1114425" y="1662545"/>
          <a:ext cx="7800975" cy="4618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9DB07F-EC92-4E4C-84D4-22DBD941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511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303500" y="338403"/>
            <a:ext cx="3752160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762" b="1" dirty="0">
                <a:solidFill>
                  <a:schemeClr val="accent6">
                    <a:lumMod val="75000"/>
                  </a:schemeClr>
                </a:solidFill>
              </a:rPr>
              <a:t>培力團體方式</a:t>
            </a:r>
          </a:p>
        </p:txBody>
      </p:sp>
      <p:graphicFrame>
        <p:nvGraphicFramePr>
          <p:cNvPr id="9" name="資料庫圖表 8"/>
          <p:cNvGraphicFramePr/>
          <p:nvPr>
            <p:extLst/>
          </p:nvPr>
        </p:nvGraphicFramePr>
        <p:xfrm>
          <a:off x="1256445" y="2545247"/>
          <a:ext cx="8112407" cy="369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708211" y="1391990"/>
            <a:ext cx="3625047" cy="135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052" b="1" dirty="0">
                <a:latin typeface="微軟正黑體" pitchFamily="34" charset="-120"/>
                <a:ea typeface="微軟正黑體" pitchFamily="34" charset="-120"/>
              </a:rPr>
              <a:t>進行培訓：</a:t>
            </a:r>
            <a:endParaRPr lang="en-US" altLang="zh-TW" sz="2052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52" dirty="0">
                <a:latin typeface="微軟正黑體" pitchFamily="34" charset="-120"/>
                <a:ea typeface="微軟正黑體" pitchFamily="34" charset="-120"/>
              </a:rPr>
              <a:t>方案規劃與設計、性別種子教師培訓、婦女組織培力</a:t>
            </a:r>
            <a:r>
              <a:rPr lang="zh-TW" altLang="en-US" sz="20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等相關知能</a:t>
            </a:r>
            <a:r>
              <a:rPr lang="zh-TW" altLang="en-US" sz="2052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11" name="文字方塊 8"/>
          <p:cNvSpPr txBox="1">
            <a:spLocks noChangeArrowheads="1"/>
          </p:cNvSpPr>
          <p:nvPr/>
        </p:nvSpPr>
        <p:spPr bwMode="auto">
          <a:xfrm>
            <a:off x="6149836" y="1434502"/>
            <a:ext cx="3611919" cy="135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052" b="1" dirty="0">
                <a:latin typeface="微軟正黑體" pitchFamily="34" charset="-120"/>
                <a:ea typeface="微軟正黑體" pitchFamily="34" charset="-120"/>
              </a:rPr>
              <a:t>交流學習：</a:t>
            </a:r>
            <a:endParaRPr lang="en-US" altLang="zh-TW" sz="2052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52" dirty="0">
                <a:latin typeface="微軟正黑體" pitchFamily="34" charset="-120"/>
                <a:ea typeface="微軟正黑體" pitchFamily="34" charset="-120"/>
              </a:rPr>
              <a:t>辦理婦女溝通平台、聯繫會議，提升婦女團體連結互動，建立彼此交流學習機制。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3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1163648" y="3905050"/>
            <a:ext cx="6580465" cy="2952950"/>
            <a:chOff x="334298" y="3692013"/>
            <a:chExt cx="6312309" cy="316598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" name="평행 사변형 8"/>
            <p:cNvSpPr/>
            <p:nvPr/>
          </p:nvSpPr>
          <p:spPr>
            <a:xfrm>
              <a:off x="1641987" y="3692013"/>
              <a:ext cx="5004620" cy="3165987"/>
            </a:xfrm>
            <a:prstGeom prst="parallelogram">
              <a:avLst>
                <a:gd name="adj" fmla="val 11690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평행 사변형 9"/>
            <p:cNvSpPr/>
            <p:nvPr/>
          </p:nvSpPr>
          <p:spPr>
            <a:xfrm>
              <a:off x="334298" y="3692013"/>
              <a:ext cx="6012426" cy="3165987"/>
            </a:xfrm>
            <a:prstGeom prst="parallelogram">
              <a:avLst>
                <a:gd name="adj" fmla="val 1572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평행 사변형 10"/>
            <p:cNvSpPr/>
            <p:nvPr/>
          </p:nvSpPr>
          <p:spPr>
            <a:xfrm>
              <a:off x="1138084" y="3692013"/>
              <a:ext cx="5508523" cy="3165987"/>
            </a:xfrm>
            <a:prstGeom prst="parallelogram">
              <a:avLst>
                <a:gd name="adj" fmla="val 1572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16"/>
          <p:cNvGrpSpPr/>
          <p:nvPr/>
        </p:nvGrpSpPr>
        <p:grpSpPr>
          <a:xfrm>
            <a:off x="6349637" y="1515714"/>
            <a:ext cx="2938798" cy="2389337"/>
            <a:chOff x="5308958" y="1130300"/>
            <a:chExt cx="2819042" cy="256171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" name="평행 사변형 11"/>
            <p:cNvSpPr/>
            <p:nvPr/>
          </p:nvSpPr>
          <p:spPr>
            <a:xfrm>
              <a:off x="5308958" y="1130300"/>
              <a:ext cx="2819041" cy="2561713"/>
            </a:xfrm>
            <a:prstGeom prst="parallelogram">
              <a:avLst>
                <a:gd name="adj" fmla="val 743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평행 사변형 14"/>
            <p:cNvSpPr/>
            <p:nvPr/>
          </p:nvSpPr>
          <p:spPr>
            <a:xfrm>
              <a:off x="5740990" y="1130300"/>
              <a:ext cx="2387010" cy="2561713"/>
            </a:xfrm>
            <a:prstGeom prst="parallelogram">
              <a:avLst>
                <a:gd name="adj" fmla="val 6261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타원 36"/>
          <p:cNvSpPr/>
          <p:nvPr/>
        </p:nvSpPr>
        <p:spPr>
          <a:xfrm>
            <a:off x="5633210" y="3880263"/>
            <a:ext cx="724141" cy="647891"/>
          </a:xfrm>
          <a:prstGeom prst="ellipse">
            <a:avLst/>
          </a:prstGeom>
          <a:solidFill>
            <a:srgbClr val="6EB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32"/>
          <p:cNvSpPr/>
          <p:nvPr/>
        </p:nvSpPr>
        <p:spPr>
          <a:xfrm>
            <a:off x="4239390" y="4433391"/>
            <a:ext cx="1086828" cy="972388"/>
          </a:xfrm>
          <a:prstGeom prst="ellipse">
            <a:avLst/>
          </a:prstGeom>
          <a:solidFill>
            <a:srgbClr val="F47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1" name="그룹 21"/>
          <p:cNvGrpSpPr/>
          <p:nvPr/>
        </p:nvGrpSpPr>
        <p:grpSpPr>
          <a:xfrm>
            <a:off x="2179512" y="5238166"/>
            <a:ext cx="1505218" cy="1346722"/>
            <a:chOff x="6263809" y="3682107"/>
            <a:chExt cx="865635" cy="865635"/>
          </a:xfrm>
          <a:solidFill>
            <a:schemeClr val="accent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2" name="타원 25"/>
            <p:cNvSpPr/>
            <p:nvPr/>
          </p:nvSpPr>
          <p:spPr>
            <a:xfrm>
              <a:off x="6263809" y="3682107"/>
              <a:ext cx="865635" cy="8656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26"/>
            <p:cNvGrpSpPr/>
            <p:nvPr/>
          </p:nvGrpSpPr>
          <p:grpSpPr>
            <a:xfrm>
              <a:off x="6476687" y="3871149"/>
              <a:ext cx="439877" cy="487550"/>
              <a:chOff x="4006850" y="1601788"/>
              <a:chExt cx="322263" cy="357188"/>
            </a:xfrm>
            <a:grpFill/>
          </p:grpSpPr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4125913" y="1674813"/>
                <a:ext cx="141288" cy="109538"/>
              </a:xfrm>
              <a:custGeom>
                <a:avLst/>
                <a:gdLst>
                  <a:gd name="T0" fmla="*/ 680 w 1255"/>
                  <a:gd name="T1" fmla="*/ 0 h 963"/>
                  <a:gd name="T2" fmla="*/ 736 w 1255"/>
                  <a:gd name="T3" fmla="*/ 1 h 963"/>
                  <a:gd name="T4" fmla="*/ 793 w 1255"/>
                  <a:gd name="T5" fmla="*/ 6 h 963"/>
                  <a:gd name="T6" fmla="*/ 849 w 1255"/>
                  <a:gd name="T7" fmla="*/ 17 h 963"/>
                  <a:gd name="T8" fmla="*/ 904 w 1255"/>
                  <a:gd name="T9" fmla="*/ 32 h 963"/>
                  <a:gd name="T10" fmla="*/ 958 w 1255"/>
                  <a:gd name="T11" fmla="*/ 52 h 963"/>
                  <a:gd name="T12" fmla="*/ 1010 w 1255"/>
                  <a:gd name="T13" fmla="*/ 77 h 963"/>
                  <a:gd name="T14" fmla="*/ 1060 w 1255"/>
                  <a:gd name="T15" fmla="*/ 105 h 963"/>
                  <a:gd name="T16" fmla="*/ 1107 w 1255"/>
                  <a:gd name="T17" fmla="*/ 140 h 963"/>
                  <a:gd name="T18" fmla="*/ 1153 w 1255"/>
                  <a:gd name="T19" fmla="*/ 178 h 963"/>
                  <a:gd name="T20" fmla="*/ 1195 w 1255"/>
                  <a:gd name="T21" fmla="*/ 221 h 963"/>
                  <a:gd name="T22" fmla="*/ 1255 w 1255"/>
                  <a:gd name="T23" fmla="*/ 287 h 963"/>
                  <a:gd name="T24" fmla="*/ 1116 w 1255"/>
                  <a:gd name="T25" fmla="*/ 413 h 963"/>
                  <a:gd name="T26" fmla="*/ 1093 w 1255"/>
                  <a:gd name="T27" fmla="*/ 391 h 963"/>
                  <a:gd name="T28" fmla="*/ 1070 w 1255"/>
                  <a:gd name="T29" fmla="*/ 375 h 963"/>
                  <a:gd name="T30" fmla="*/ 1045 w 1255"/>
                  <a:gd name="T31" fmla="*/ 364 h 963"/>
                  <a:gd name="T32" fmla="*/ 1021 w 1255"/>
                  <a:gd name="T33" fmla="*/ 357 h 963"/>
                  <a:gd name="T34" fmla="*/ 997 w 1255"/>
                  <a:gd name="T35" fmla="*/ 354 h 963"/>
                  <a:gd name="T36" fmla="*/ 974 w 1255"/>
                  <a:gd name="T37" fmla="*/ 354 h 963"/>
                  <a:gd name="T38" fmla="*/ 952 w 1255"/>
                  <a:gd name="T39" fmla="*/ 356 h 963"/>
                  <a:gd name="T40" fmla="*/ 930 w 1255"/>
                  <a:gd name="T41" fmla="*/ 361 h 963"/>
                  <a:gd name="T42" fmla="*/ 911 w 1255"/>
                  <a:gd name="T43" fmla="*/ 367 h 963"/>
                  <a:gd name="T44" fmla="*/ 894 w 1255"/>
                  <a:gd name="T45" fmla="*/ 373 h 963"/>
                  <a:gd name="T46" fmla="*/ 878 w 1255"/>
                  <a:gd name="T47" fmla="*/ 380 h 963"/>
                  <a:gd name="T48" fmla="*/ 866 w 1255"/>
                  <a:gd name="T49" fmla="*/ 386 h 963"/>
                  <a:gd name="T50" fmla="*/ 857 w 1255"/>
                  <a:gd name="T51" fmla="*/ 391 h 963"/>
                  <a:gd name="T52" fmla="*/ 851 w 1255"/>
                  <a:gd name="T53" fmla="*/ 395 h 963"/>
                  <a:gd name="T54" fmla="*/ 849 w 1255"/>
                  <a:gd name="T55" fmla="*/ 396 h 963"/>
                  <a:gd name="T56" fmla="*/ 699 w 1255"/>
                  <a:gd name="T57" fmla="*/ 532 h 963"/>
                  <a:gd name="T58" fmla="*/ 676 w 1255"/>
                  <a:gd name="T59" fmla="*/ 556 h 963"/>
                  <a:gd name="T60" fmla="*/ 657 w 1255"/>
                  <a:gd name="T61" fmla="*/ 581 h 963"/>
                  <a:gd name="T62" fmla="*/ 645 w 1255"/>
                  <a:gd name="T63" fmla="*/ 605 h 963"/>
                  <a:gd name="T64" fmla="*/ 638 w 1255"/>
                  <a:gd name="T65" fmla="*/ 631 h 963"/>
                  <a:gd name="T66" fmla="*/ 635 w 1255"/>
                  <a:gd name="T67" fmla="*/ 654 h 963"/>
                  <a:gd name="T68" fmla="*/ 635 w 1255"/>
                  <a:gd name="T69" fmla="*/ 677 h 963"/>
                  <a:gd name="T70" fmla="*/ 638 w 1255"/>
                  <a:gd name="T71" fmla="*/ 700 h 963"/>
                  <a:gd name="T72" fmla="*/ 643 w 1255"/>
                  <a:gd name="T73" fmla="*/ 720 h 963"/>
                  <a:gd name="T74" fmla="*/ 650 w 1255"/>
                  <a:gd name="T75" fmla="*/ 739 h 963"/>
                  <a:gd name="T76" fmla="*/ 657 w 1255"/>
                  <a:gd name="T77" fmla="*/ 757 h 963"/>
                  <a:gd name="T78" fmla="*/ 666 w 1255"/>
                  <a:gd name="T79" fmla="*/ 771 h 963"/>
                  <a:gd name="T80" fmla="*/ 673 w 1255"/>
                  <a:gd name="T81" fmla="*/ 783 h 963"/>
                  <a:gd name="T82" fmla="*/ 679 w 1255"/>
                  <a:gd name="T83" fmla="*/ 792 h 963"/>
                  <a:gd name="T84" fmla="*/ 684 w 1255"/>
                  <a:gd name="T85" fmla="*/ 799 h 963"/>
                  <a:gd name="T86" fmla="*/ 686 w 1255"/>
                  <a:gd name="T87" fmla="*/ 802 h 963"/>
                  <a:gd name="T88" fmla="*/ 505 w 1255"/>
                  <a:gd name="T89" fmla="*/ 963 h 963"/>
                  <a:gd name="T90" fmla="*/ 0 w 1255"/>
                  <a:gd name="T91" fmla="*/ 400 h 963"/>
                  <a:gd name="T92" fmla="*/ 255 w 1255"/>
                  <a:gd name="T93" fmla="*/ 170 h 963"/>
                  <a:gd name="T94" fmla="*/ 302 w 1255"/>
                  <a:gd name="T95" fmla="*/ 133 h 963"/>
                  <a:gd name="T96" fmla="*/ 352 w 1255"/>
                  <a:gd name="T97" fmla="*/ 99 h 963"/>
                  <a:gd name="T98" fmla="*/ 403 w 1255"/>
                  <a:gd name="T99" fmla="*/ 71 h 963"/>
                  <a:gd name="T100" fmla="*/ 457 w 1255"/>
                  <a:gd name="T101" fmla="*/ 46 h 963"/>
                  <a:gd name="T102" fmla="*/ 511 w 1255"/>
                  <a:gd name="T103" fmla="*/ 28 h 963"/>
                  <a:gd name="T104" fmla="*/ 567 w 1255"/>
                  <a:gd name="T105" fmla="*/ 13 h 963"/>
                  <a:gd name="T106" fmla="*/ 623 w 1255"/>
                  <a:gd name="T107" fmla="*/ 4 h 963"/>
                  <a:gd name="T108" fmla="*/ 680 w 1255"/>
                  <a:gd name="T109" fmla="*/ 0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55" h="963">
                    <a:moveTo>
                      <a:pt x="680" y="0"/>
                    </a:moveTo>
                    <a:lnTo>
                      <a:pt x="736" y="1"/>
                    </a:lnTo>
                    <a:lnTo>
                      <a:pt x="793" y="6"/>
                    </a:lnTo>
                    <a:lnTo>
                      <a:pt x="849" y="17"/>
                    </a:lnTo>
                    <a:lnTo>
                      <a:pt x="904" y="32"/>
                    </a:lnTo>
                    <a:lnTo>
                      <a:pt x="958" y="52"/>
                    </a:lnTo>
                    <a:lnTo>
                      <a:pt x="1010" y="77"/>
                    </a:lnTo>
                    <a:lnTo>
                      <a:pt x="1060" y="105"/>
                    </a:lnTo>
                    <a:lnTo>
                      <a:pt x="1107" y="140"/>
                    </a:lnTo>
                    <a:lnTo>
                      <a:pt x="1153" y="178"/>
                    </a:lnTo>
                    <a:lnTo>
                      <a:pt x="1195" y="221"/>
                    </a:lnTo>
                    <a:lnTo>
                      <a:pt x="1255" y="287"/>
                    </a:lnTo>
                    <a:lnTo>
                      <a:pt x="1116" y="413"/>
                    </a:lnTo>
                    <a:lnTo>
                      <a:pt x="1093" y="391"/>
                    </a:lnTo>
                    <a:lnTo>
                      <a:pt x="1070" y="375"/>
                    </a:lnTo>
                    <a:lnTo>
                      <a:pt x="1045" y="364"/>
                    </a:lnTo>
                    <a:lnTo>
                      <a:pt x="1021" y="357"/>
                    </a:lnTo>
                    <a:lnTo>
                      <a:pt x="997" y="354"/>
                    </a:lnTo>
                    <a:lnTo>
                      <a:pt x="974" y="354"/>
                    </a:lnTo>
                    <a:lnTo>
                      <a:pt x="952" y="356"/>
                    </a:lnTo>
                    <a:lnTo>
                      <a:pt x="930" y="361"/>
                    </a:lnTo>
                    <a:lnTo>
                      <a:pt x="911" y="367"/>
                    </a:lnTo>
                    <a:lnTo>
                      <a:pt x="894" y="373"/>
                    </a:lnTo>
                    <a:lnTo>
                      <a:pt x="878" y="380"/>
                    </a:lnTo>
                    <a:lnTo>
                      <a:pt x="866" y="386"/>
                    </a:lnTo>
                    <a:lnTo>
                      <a:pt x="857" y="391"/>
                    </a:lnTo>
                    <a:lnTo>
                      <a:pt x="851" y="395"/>
                    </a:lnTo>
                    <a:lnTo>
                      <a:pt x="849" y="396"/>
                    </a:lnTo>
                    <a:lnTo>
                      <a:pt x="699" y="532"/>
                    </a:lnTo>
                    <a:lnTo>
                      <a:pt x="676" y="556"/>
                    </a:lnTo>
                    <a:lnTo>
                      <a:pt x="657" y="581"/>
                    </a:lnTo>
                    <a:lnTo>
                      <a:pt x="645" y="605"/>
                    </a:lnTo>
                    <a:lnTo>
                      <a:pt x="638" y="631"/>
                    </a:lnTo>
                    <a:lnTo>
                      <a:pt x="635" y="654"/>
                    </a:lnTo>
                    <a:lnTo>
                      <a:pt x="635" y="677"/>
                    </a:lnTo>
                    <a:lnTo>
                      <a:pt x="638" y="700"/>
                    </a:lnTo>
                    <a:lnTo>
                      <a:pt x="643" y="720"/>
                    </a:lnTo>
                    <a:lnTo>
                      <a:pt x="650" y="739"/>
                    </a:lnTo>
                    <a:lnTo>
                      <a:pt x="657" y="757"/>
                    </a:lnTo>
                    <a:lnTo>
                      <a:pt x="666" y="771"/>
                    </a:lnTo>
                    <a:lnTo>
                      <a:pt x="673" y="783"/>
                    </a:lnTo>
                    <a:lnTo>
                      <a:pt x="679" y="792"/>
                    </a:lnTo>
                    <a:lnTo>
                      <a:pt x="684" y="799"/>
                    </a:lnTo>
                    <a:lnTo>
                      <a:pt x="686" y="802"/>
                    </a:lnTo>
                    <a:lnTo>
                      <a:pt x="505" y="963"/>
                    </a:lnTo>
                    <a:lnTo>
                      <a:pt x="0" y="400"/>
                    </a:lnTo>
                    <a:lnTo>
                      <a:pt x="255" y="170"/>
                    </a:lnTo>
                    <a:lnTo>
                      <a:pt x="302" y="133"/>
                    </a:lnTo>
                    <a:lnTo>
                      <a:pt x="352" y="99"/>
                    </a:lnTo>
                    <a:lnTo>
                      <a:pt x="403" y="71"/>
                    </a:lnTo>
                    <a:lnTo>
                      <a:pt x="457" y="46"/>
                    </a:lnTo>
                    <a:lnTo>
                      <a:pt x="511" y="28"/>
                    </a:lnTo>
                    <a:lnTo>
                      <a:pt x="567" y="13"/>
                    </a:lnTo>
                    <a:lnTo>
                      <a:pt x="623" y="4"/>
                    </a:lnTo>
                    <a:lnTo>
                      <a:pt x="6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8"/>
              <p:cNvSpPr>
                <a:spLocks/>
              </p:cNvSpPr>
              <p:nvPr/>
            </p:nvSpPr>
            <p:spPr bwMode="auto">
              <a:xfrm>
                <a:off x="4006850" y="1725613"/>
                <a:ext cx="234950" cy="233363"/>
              </a:xfrm>
              <a:custGeom>
                <a:avLst/>
                <a:gdLst>
                  <a:gd name="T0" fmla="*/ 992 w 2072"/>
                  <a:gd name="T1" fmla="*/ 0 h 2058"/>
                  <a:gd name="T2" fmla="*/ 2072 w 2072"/>
                  <a:gd name="T3" fmla="*/ 1204 h 2058"/>
                  <a:gd name="T4" fmla="*/ 1350 w 2072"/>
                  <a:gd name="T5" fmla="*/ 1852 h 2058"/>
                  <a:gd name="T6" fmla="*/ 1309 w 2072"/>
                  <a:gd name="T7" fmla="*/ 1886 h 2058"/>
                  <a:gd name="T8" fmla="*/ 1266 w 2072"/>
                  <a:gd name="T9" fmla="*/ 1916 h 2058"/>
                  <a:gd name="T10" fmla="*/ 1220 w 2072"/>
                  <a:gd name="T11" fmla="*/ 1945 h 2058"/>
                  <a:gd name="T12" fmla="*/ 1172 w 2072"/>
                  <a:gd name="T13" fmla="*/ 1970 h 2058"/>
                  <a:gd name="T14" fmla="*/ 1122 w 2072"/>
                  <a:gd name="T15" fmla="*/ 1993 h 2058"/>
                  <a:gd name="T16" fmla="*/ 1070 w 2072"/>
                  <a:gd name="T17" fmla="*/ 2011 h 2058"/>
                  <a:gd name="T18" fmla="*/ 1018 w 2072"/>
                  <a:gd name="T19" fmla="*/ 2027 h 2058"/>
                  <a:gd name="T20" fmla="*/ 964 w 2072"/>
                  <a:gd name="T21" fmla="*/ 2040 h 2058"/>
                  <a:gd name="T22" fmla="*/ 910 w 2072"/>
                  <a:gd name="T23" fmla="*/ 2050 h 2058"/>
                  <a:gd name="T24" fmla="*/ 856 w 2072"/>
                  <a:gd name="T25" fmla="*/ 2056 h 2058"/>
                  <a:gd name="T26" fmla="*/ 801 w 2072"/>
                  <a:gd name="T27" fmla="*/ 2058 h 2058"/>
                  <a:gd name="T28" fmla="*/ 747 w 2072"/>
                  <a:gd name="T29" fmla="*/ 2057 h 2058"/>
                  <a:gd name="T30" fmla="*/ 694 w 2072"/>
                  <a:gd name="T31" fmla="*/ 2052 h 2058"/>
                  <a:gd name="T32" fmla="*/ 642 w 2072"/>
                  <a:gd name="T33" fmla="*/ 2044 h 2058"/>
                  <a:gd name="T34" fmla="*/ 592 w 2072"/>
                  <a:gd name="T35" fmla="*/ 2032 h 2058"/>
                  <a:gd name="T36" fmla="*/ 542 w 2072"/>
                  <a:gd name="T37" fmla="*/ 2015 h 2058"/>
                  <a:gd name="T38" fmla="*/ 494 w 2072"/>
                  <a:gd name="T39" fmla="*/ 1995 h 2058"/>
                  <a:gd name="T40" fmla="*/ 449 w 2072"/>
                  <a:gd name="T41" fmla="*/ 1971 h 2058"/>
                  <a:gd name="T42" fmla="*/ 406 w 2072"/>
                  <a:gd name="T43" fmla="*/ 1943 h 2058"/>
                  <a:gd name="T44" fmla="*/ 367 w 2072"/>
                  <a:gd name="T45" fmla="*/ 1910 h 2058"/>
                  <a:gd name="T46" fmla="*/ 330 w 2072"/>
                  <a:gd name="T47" fmla="*/ 1874 h 2058"/>
                  <a:gd name="T48" fmla="*/ 138 w 2072"/>
                  <a:gd name="T49" fmla="*/ 1661 h 2058"/>
                  <a:gd name="T50" fmla="*/ 106 w 2072"/>
                  <a:gd name="T51" fmla="*/ 1620 h 2058"/>
                  <a:gd name="T52" fmla="*/ 77 w 2072"/>
                  <a:gd name="T53" fmla="*/ 1577 h 2058"/>
                  <a:gd name="T54" fmla="*/ 54 w 2072"/>
                  <a:gd name="T55" fmla="*/ 1532 h 2058"/>
                  <a:gd name="T56" fmla="*/ 35 w 2072"/>
                  <a:gd name="T57" fmla="*/ 1484 h 2058"/>
                  <a:gd name="T58" fmla="*/ 20 w 2072"/>
                  <a:gd name="T59" fmla="*/ 1435 h 2058"/>
                  <a:gd name="T60" fmla="*/ 9 w 2072"/>
                  <a:gd name="T61" fmla="*/ 1384 h 2058"/>
                  <a:gd name="T62" fmla="*/ 3 w 2072"/>
                  <a:gd name="T63" fmla="*/ 1331 h 2058"/>
                  <a:gd name="T64" fmla="*/ 0 w 2072"/>
                  <a:gd name="T65" fmla="*/ 1278 h 2058"/>
                  <a:gd name="T66" fmla="*/ 1 w 2072"/>
                  <a:gd name="T67" fmla="*/ 1225 h 2058"/>
                  <a:gd name="T68" fmla="*/ 6 w 2072"/>
                  <a:gd name="T69" fmla="*/ 1171 h 2058"/>
                  <a:gd name="T70" fmla="*/ 14 w 2072"/>
                  <a:gd name="T71" fmla="*/ 1117 h 2058"/>
                  <a:gd name="T72" fmla="*/ 26 w 2072"/>
                  <a:gd name="T73" fmla="*/ 1064 h 2058"/>
                  <a:gd name="T74" fmla="*/ 41 w 2072"/>
                  <a:gd name="T75" fmla="*/ 1011 h 2058"/>
                  <a:gd name="T76" fmla="*/ 60 w 2072"/>
                  <a:gd name="T77" fmla="*/ 959 h 2058"/>
                  <a:gd name="T78" fmla="*/ 81 w 2072"/>
                  <a:gd name="T79" fmla="*/ 908 h 2058"/>
                  <a:gd name="T80" fmla="*/ 106 w 2072"/>
                  <a:gd name="T81" fmla="*/ 860 h 2058"/>
                  <a:gd name="T82" fmla="*/ 133 w 2072"/>
                  <a:gd name="T83" fmla="*/ 813 h 2058"/>
                  <a:gd name="T84" fmla="*/ 164 w 2072"/>
                  <a:gd name="T85" fmla="*/ 768 h 2058"/>
                  <a:gd name="T86" fmla="*/ 197 w 2072"/>
                  <a:gd name="T87" fmla="*/ 725 h 2058"/>
                  <a:gd name="T88" fmla="*/ 232 w 2072"/>
                  <a:gd name="T89" fmla="*/ 685 h 2058"/>
                  <a:gd name="T90" fmla="*/ 270 w 2072"/>
                  <a:gd name="T91" fmla="*/ 649 h 2058"/>
                  <a:gd name="T92" fmla="*/ 992 w 2072"/>
                  <a:gd name="T93" fmla="*/ 0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2" h="2058">
                    <a:moveTo>
                      <a:pt x="992" y="0"/>
                    </a:moveTo>
                    <a:lnTo>
                      <a:pt x="2072" y="1204"/>
                    </a:lnTo>
                    <a:lnTo>
                      <a:pt x="1350" y="1852"/>
                    </a:lnTo>
                    <a:lnTo>
                      <a:pt x="1309" y="1886"/>
                    </a:lnTo>
                    <a:lnTo>
                      <a:pt x="1266" y="1916"/>
                    </a:lnTo>
                    <a:lnTo>
                      <a:pt x="1220" y="1945"/>
                    </a:lnTo>
                    <a:lnTo>
                      <a:pt x="1172" y="1970"/>
                    </a:lnTo>
                    <a:lnTo>
                      <a:pt x="1122" y="1993"/>
                    </a:lnTo>
                    <a:lnTo>
                      <a:pt x="1070" y="2011"/>
                    </a:lnTo>
                    <a:lnTo>
                      <a:pt x="1018" y="2027"/>
                    </a:lnTo>
                    <a:lnTo>
                      <a:pt x="964" y="2040"/>
                    </a:lnTo>
                    <a:lnTo>
                      <a:pt x="910" y="2050"/>
                    </a:lnTo>
                    <a:lnTo>
                      <a:pt x="856" y="2056"/>
                    </a:lnTo>
                    <a:lnTo>
                      <a:pt x="801" y="2058"/>
                    </a:lnTo>
                    <a:lnTo>
                      <a:pt x="747" y="2057"/>
                    </a:lnTo>
                    <a:lnTo>
                      <a:pt x="694" y="2052"/>
                    </a:lnTo>
                    <a:lnTo>
                      <a:pt x="642" y="2044"/>
                    </a:lnTo>
                    <a:lnTo>
                      <a:pt x="592" y="2032"/>
                    </a:lnTo>
                    <a:lnTo>
                      <a:pt x="542" y="2015"/>
                    </a:lnTo>
                    <a:lnTo>
                      <a:pt x="494" y="1995"/>
                    </a:lnTo>
                    <a:lnTo>
                      <a:pt x="449" y="1971"/>
                    </a:lnTo>
                    <a:lnTo>
                      <a:pt x="406" y="1943"/>
                    </a:lnTo>
                    <a:lnTo>
                      <a:pt x="367" y="1910"/>
                    </a:lnTo>
                    <a:lnTo>
                      <a:pt x="330" y="1874"/>
                    </a:lnTo>
                    <a:lnTo>
                      <a:pt x="138" y="1661"/>
                    </a:lnTo>
                    <a:lnTo>
                      <a:pt x="106" y="1620"/>
                    </a:lnTo>
                    <a:lnTo>
                      <a:pt x="77" y="1577"/>
                    </a:lnTo>
                    <a:lnTo>
                      <a:pt x="54" y="1532"/>
                    </a:lnTo>
                    <a:lnTo>
                      <a:pt x="35" y="1484"/>
                    </a:lnTo>
                    <a:lnTo>
                      <a:pt x="20" y="1435"/>
                    </a:lnTo>
                    <a:lnTo>
                      <a:pt x="9" y="1384"/>
                    </a:lnTo>
                    <a:lnTo>
                      <a:pt x="3" y="1331"/>
                    </a:lnTo>
                    <a:lnTo>
                      <a:pt x="0" y="1278"/>
                    </a:lnTo>
                    <a:lnTo>
                      <a:pt x="1" y="1225"/>
                    </a:lnTo>
                    <a:lnTo>
                      <a:pt x="6" y="1171"/>
                    </a:lnTo>
                    <a:lnTo>
                      <a:pt x="14" y="1117"/>
                    </a:lnTo>
                    <a:lnTo>
                      <a:pt x="26" y="1064"/>
                    </a:lnTo>
                    <a:lnTo>
                      <a:pt x="41" y="1011"/>
                    </a:lnTo>
                    <a:lnTo>
                      <a:pt x="60" y="959"/>
                    </a:lnTo>
                    <a:lnTo>
                      <a:pt x="81" y="908"/>
                    </a:lnTo>
                    <a:lnTo>
                      <a:pt x="106" y="860"/>
                    </a:lnTo>
                    <a:lnTo>
                      <a:pt x="133" y="813"/>
                    </a:lnTo>
                    <a:lnTo>
                      <a:pt x="164" y="768"/>
                    </a:lnTo>
                    <a:lnTo>
                      <a:pt x="197" y="725"/>
                    </a:lnTo>
                    <a:lnTo>
                      <a:pt x="232" y="685"/>
                    </a:lnTo>
                    <a:lnTo>
                      <a:pt x="270" y="649"/>
                    </a:lnTo>
                    <a:lnTo>
                      <a:pt x="9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9"/>
              <p:cNvSpPr>
                <a:spLocks/>
              </p:cNvSpPr>
              <p:nvPr/>
            </p:nvSpPr>
            <p:spPr bwMode="auto">
              <a:xfrm>
                <a:off x="4191000" y="1716088"/>
                <a:ext cx="111125" cy="141288"/>
              </a:xfrm>
              <a:custGeom>
                <a:avLst/>
                <a:gdLst>
                  <a:gd name="T0" fmla="*/ 754 w 984"/>
                  <a:gd name="T1" fmla="*/ 0 h 1236"/>
                  <a:gd name="T2" fmla="*/ 814 w 984"/>
                  <a:gd name="T3" fmla="*/ 66 h 1236"/>
                  <a:gd name="T4" fmla="*/ 853 w 984"/>
                  <a:gd name="T5" fmla="*/ 113 h 1236"/>
                  <a:gd name="T6" fmla="*/ 887 w 984"/>
                  <a:gd name="T7" fmla="*/ 162 h 1236"/>
                  <a:gd name="T8" fmla="*/ 915 w 984"/>
                  <a:gd name="T9" fmla="*/ 214 h 1236"/>
                  <a:gd name="T10" fmla="*/ 939 w 984"/>
                  <a:gd name="T11" fmla="*/ 267 h 1236"/>
                  <a:gd name="T12" fmla="*/ 957 w 984"/>
                  <a:gd name="T13" fmla="*/ 321 h 1236"/>
                  <a:gd name="T14" fmla="*/ 971 w 984"/>
                  <a:gd name="T15" fmla="*/ 377 h 1236"/>
                  <a:gd name="T16" fmla="*/ 980 w 984"/>
                  <a:gd name="T17" fmla="*/ 433 h 1236"/>
                  <a:gd name="T18" fmla="*/ 984 w 984"/>
                  <a:gd name="T19" fmla="*/ 490 h 1236"/>
                  <a:gd name="T20" fmla="*/ 983 w 984"/>
                  <a:gd name="T21" fmla="*/ 547 h 1236"/>
                  <a:gd name="T22" fmla="*/ 978 w 984"/>
                  <a:gd name="T23" fmla="*/ 603 h 1236"/>
                  <a:gd name="T24" fmla="*/ 968 w 984"/>
                  <a:gd name="T25" fmla="*/ 659 h 1236"/>
                  <a:gd name="T26" fmla="*/ 953 w 984"/>
                  <a:gd name="T27" fmla="*/ 714 h 1236"/>
                  <a:gd name="T28" fmla="*/ 933 w 984"/>
                  <a:gd name="T29" fmla="*/ 768 h 1236"/>
                  <a:gd name="T30" fmla="*/ 908 w 984"/>
                  <a:gd name="T31" fmla="*/ 819 h 1236"/>
                  <a:gd name="T32" fmla="*/ 880 w 984"/>
                  <a:gd name="T33" fmla="*/ 870 h 1236"/>
                  <a:gd name="T34" fmla="*/ 845 w 984"/>
                  <a:gd name="T35" fmla="*/ 918 h 1236"/>
                  <a:gd name="T36" fmla="*/ 806 w 984"/>
                  <a:gd name="T37" fmla="*/ 963 h 1236"/>
                  <a:gd name="T38" fmla="*/ 764 w 984"/>
                  <a:gd name="T39" fmla="*/ 1006 h 1236"/>
                  <a:gd name="T40" fmla="*/ 507 w 984"/>
                  <a:gd name="T41" fmla="*/ 1236 h 1236"/>
                  <a:gd name="T42" fmla="*/ 0 w 984"/>
                  <a:gd name="T43" fmla="*/ 671 h 1236"/>
                  <a:gd name="T44" fmla="*/ 180 w 984"/>
                  <a:gd name="T45" fmla="*/ 509 h 1236"/>
                  <a:gd name="T46" fmla="*/ 180 w 984"/>
                  <a:gd name="T47" fmla="*/ 507 h 1236"/>
                  <a:gd name="T48" fmla="*/ 205 w 984"/>
                  <a:gd name="T49" fmla="*/ 530 h 1236"/>
                  <a:gd name="T50" fmla="*/ 229 w 984"/>
                  <a:gd name="T51" fmla="*/ 548 h 1236"/>
                  <a:gd name="T52" fmla="*/ 254 w 984"/>
                  <a:gd name="T53" fmla="*/ 559 h 1236"/>
                  <a:gd name="T54" fmla="*/ 279 w 984"/>
                  <a:gd name="T55" fmla="*/ 566 h 1236"/>
                  <a:gd name="T56" fmla="*/ 303 w 984"/>
                  <a:gd name="T57" fmla="*/ 569 h 1236"/>
                  <a:gd name="T58" fmla="*/ 328 w 984"/>
                  <a:gd name="T59" fmla="*/ 568 h 1236"/>
                  <a:gd name="T60" fmla="*/ 350 w 984"/>
                  <a:gd name="T61" fmla="*/ 565 h 1236"/>
                  <a:gd name="T62" fmla="*/ 372 w 984"/>
                  <a:gd name="T63" fmla="*/ 559 h 1236"/>
                  <a:gd name="T64" fmla="*/ 391 w 984"/>
                  <a:gd name="T65" fmla="*/ 552 h 1236"/>
                  <a:gd name="T66" fmla="*/ 409 w 984"/>
                  <a:gd name="T67" fmla="*/ 545 h 1236"/>
                  <a:gd name="T68" fmla="*/ 423 w 984"/>
                  <a:gd name="T69" fmla="*/ 536 h 1236"/>
                  <a:gd name="T70" fmla="*/ 436 w 984"/>
                  <a:gd name="T71" fmla="*/ 529 h 1236"/>
                  <a:gd name="T72" fmla="*/ 445 w 984"/>
                  <a:gd name="T73" fmla="*/ 523 h 1236"/>
                  <a:gd name="T74" fmla="*/ 451 w 984"/>
                  <a:gd name="T75" fmla="*/ 519 h 1236"/>
                  <a:gd name="T76" fmla="*/ 453 w 984"/>
                  <a:gd name="T77" fmla="*/ 518 h 1236"/>
                  <a:gd name="T78" fmla="*/ 595 w 984"/>
                  <a:gd name="T79" fmla="*/ 391 h 1236"/>
                  <a:gd name="T80" fmla="*/ 618 w 984"/>
                  <a:gd name="T81" fmla="*/ 366 h 1236"/>
                  <a:gd name="T82" fmla="*/ 635 w 984"/>
                  <a:gd name="T83" fmla="*/ 342 h 1236"/>
                  <a:gd name="T84" fmla="*/ 647 w 984"/>
                  <a:gd name="T85" fmla="*/ 317 h 1236"/>
                  <a:gd name="T86" fmla="*/ 655 w 984"/>
                  <a:gd name="T87" fmla="*/ 293 h 1236"/>
                  <a:gd name="T88" fmla="*/ 659 w 984"/>
                  <a:gd name="T89" fmla="*/ 269 h 1236"/>
                  <a:gd name="T90" fmla="*/ 659 w 984"/>
                  <a:gd name="T91" fmla="*/ 246 h 1236"/>
                  <a:gd name="T92" fmla="*/ 656 w 984"/>
                  <a:gd name="T93" fmla="*/ 224 h 1236"/>
                  <a:gd name="T94" fmla="*/ 651 w 984"/>
                  <a:gd name="T95" fmla="*/ 203 h 1236"/>
                  <a:gd name="T96" fmla="*/ 644 w 984"/>
                  <a:gd name="T97" fmla="*/ 185 h 1236"/>
                  <a:gd name="T98" fmla="*/ 637 w 984"/>
                  <a:gd name="T99" fmla="*/ 169 h 1236"/>
                  <a:gd name="T100" fmla="*/ 630 w 984"/>
                  <a:gd name="T101" fmla="*/ 154 h 1236"/>
                  <a:gd name="T102" fmla="*/ 624 w 984"/>
                  <a:gd name="T103" fmla="*/ 142 h 1236"/>
                  <a:gd name="T104" fmla="*/ 618 w 984"/>
                  <a:gd name="T105" fmla="*/ 134 h 1236"/>
                  <a:gd name="T106" fmla="*/ 614 w 984"/>
                  <a:gd name="T107" fmla="*/ 128 h 1236"/>
                  <a:gd name="T108" fmla="*/ 613 w 984"/>
                  <a:gd name="T109" fmla="*/ 127 h 1236"/>
                  <a:gd name="T110" fmla="*/ 754 w 984"/>
                  <a:gd name="T111" fmla="*/ 0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4" h="1236">
                    <a:moveTo>
                      <a:pt x="754" y="0"/>
                    </a:moveTo>
                    <a:lnTo>
                      <a:pt x="814" y="66"/>
                    </a:lnTo>
                    <a:lnTo>
                      <a:pt x="853" y="113"/>
                    </a:lnTo>
                    <a:lnTo>
                      <a:pt x="887" y="162"/>
                    </a:lnTo>
                    <a:lnTo>
                      <a:pt x="915" y="214"/>
                    </a:lnTo>
                    <a:lnTo>
                      <a:pt x="939" y="267"/>
                    </a:lnTo>
                    <a:lnTo>
                      <a:pt x="957" y="321"/>
                    </a:lnTo>
                    <a:lnTo>
                      <a:pt x="971" y="377"/>
                    </a:lnTo>
                    <a:lnTo>
                      <a:pt x="980" y="433"/>
                    </a:lnTo>
                    <a:lnTo>
                      <a:pt x="984" y="490"/>
                    </a:lnTo>
                    <a:lnTo>
                      <a:pt x="983" y="547"/>
                    </a:lnTo>
                    <a:lnTo>
                      <a:pt x="978" y="603"/>
                    </a:lnTo>
                    <a:lnTo>
                      <a:pt x="968" y="659"/>
                    </a:lnTo>
                    <a:lnTo>
                      <a:pt x="953" y="714"/>
                    </a:lnTo>
                    <a:lnTo>
                      <a:pt x="933" y="768"/>
                    </a:lnTo>
                    <a:lnTo>
                      <a:pt x="908" y="819"/>
                    </a:lnTo>
                    <a:lnTo>
                      <a:pt x="880" y="870"/>
                    </a:lnTo>
                    <a:lnTo>
                      <a:pt x="845" y="918"/>
                    </a:lnTo>
                    <a:lnTo>
                      <a:pt x="806" y="963"/>
                    </a:lnTo>
                    <a:lnTo>
                      <a:pt x="764" y="1006"/>
                    </a:lnTo>
                    <a:lnTo>
                      <a:pt x="507" y="1236"/>
                    </a:lnTo>
                    <a:lnTo>
                      <a:pt x="0" y="671"/>
                    </a:lnTo>
                    <a:lnTo>
                      <a:pt x="180" y="509"/>
                    </a:lnTo>
                    <a:lnTo>
                      <a:pt x="180" y="507"/>
                    </a:lnTo>
                    <a:lnTo>
                      <a:pt x="205" y="530"/>
                    </a:lnTo>
                    <a:lnTo>
                      <a:pt x="229" y="548"/>
                    </a:lnTo>
                    <a:lnTo>
                      <a:pt x="254" y="559"/>
                    </a:lnTo>
                    <a:lnTo>
                      <a:pt x="279" y="566"/>
                    </a:lnTo>
                    <a:lnTo>
                      <a:pt x="303" y="569"/>
                    </a:lnTo>
                    <a:lnTo>
                      <a:pt x="328" y="568"/>
                    </a:lnTo>
                    <a:lnTo>
                      <a:pt x="350" y="565"/>
                    </a:lnTo>
                    <a:lnTo>
                      <a:pt x="372" y="559"/>
                    </a:lnTo>
                    <a:lnTo>
                      <a:pt x="391" y="552"/>
                    </a:lnTo>
                    <a:lnTo>
                      <a:pt x="409" y="545"/>
                    </a:lnTo>
                    <a:lnTo>
                      <a:pt x="423" y="536"/>
                    </a:lnTo>
                    <a:lnTo>
                      <a:pt x="436" y="529"/>
                    </a:lnTo>
                    <a:lnTo>
                      <a:pt x="445" y="523"/>
                    </a:lnTo>
                    <a:lnTo>
                      <a:pt x="451" y="519"/>
                    </a:lnTo>
                    <a:lnTo>
                      <a:pt x="453" y="518"/>
                    </a:lnTo>
                    <a:lnTo>
                      <a:pt x="595" y="391"/>
                    </a:lnTo>
                    <a:lnTo>
                      <a:pt x="618" y="366"/>
                    </a:lnTo>
                    <a:lnTo>
                      <a:pt x="635" y="342"/>
                    </a:lnTo>
                    <a:lnTo>
                      <a:pt x="647" y="317"/>
                    </a:lnTo>
                    <a:lnTo>
                      <a:pt x="655" y="293"/>
                    </a:lnTo>
                    <a:lnTo>
                      <a:pt x="659" y="269"/>
                    </a:lnTo>
                    <a:lnTo>
                      <a:pt x="659" y="246"/>
                    </a:lnTo>
                    <a:lnTo>
                      <a:pt x="656" y="224"/>
                    </a:lnTo>
                    <a:lnTo>
                      <a:pt x="651" y="203"/>
                    </a:lnTo>
                    <a:lnTo>
                      <a:pt x="644" y="185"/>
                    </a:lnTo>
                    <a:lnTo>
                      <a:pt x="637" y="169"/>
                    </a:lnTo>
                    <a:lnTo>
                      <a:pt x="630" y="154"/>
                    </a:lnTo>
                    <a:lnTo>
                      <a:pt x="624" y="142"/>
                    </a:lnTo>
                    <a:lnTo>
                      <a:pt x="618" y="134"/>
                    </a:lnTo>
                    <a:lnTo>
                      <a:pt x="614" y="128"/>
                    </a:lnTo>
                    <a:lnTo>
                      <a:pt x="613" y="127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0"/>
              <p:cNvSpPr>
                <a:spLocks/>
              </p:cNvSpPr>
              <p:nvPr/>
            </p:nvSpPr>
            <p:spPr bwMode="auto">
              <a:xfrm>
                <a:off x="4267200" y="1601788"/>
                <a:ext cx="61913" cy="114300"/>
              </a:xfrm>
              <a:custGeom>
                <a:avLst/>
                <a:gdLst>
                  <a:gd name="T0" fmla="*/ 351 w 546"/>
                  <a:gd name="T1" fmla="*/ 3 h 1016"/>
                  <a:gd name="T2" fmla="*/ 442 w 546"/>
                  <a:gd name="T3" fmla="*/ 23 h 1016"/>
                  <a:gd name="T4" fmla="*/ 538 w 546"/>
                  <a:gd name="T5" fmla="*/ 60 h 1016"/>
                  <a:gd name="T6" fmla="*/ 546 w 546"/>
                  <a:gd name="T7" fmla="*/ 72 h 1016"/>
                  <a:gd name="T8" fmla="*/ 540 w 546"/>
                  <a:gd name="T9" fmla="*/ 91 h 1016"/>
                  <a:gd name="T10" fmla="*/ 521 w 546"/>
                  <a:gd name="T11" fmla="*/ 113 h 1016"/>
                  <a:gd name="T12" fmla="*/ 499 w 546"/>
                  <a:gd name="T13" fmla="*/ 125 h 1016"/>
                  <a:gd name="T14" fmla="*/ 480 w 546"/>
                  <a:gd name="T15" fmla="*/ 125 h 1016"/>
                  <a:gd name="T16" fmla="*/ 386 w 546"/>
                  <a:gd name="T17" fmla="*/ 89 h 1016"/>
                  <a:gd name="T18" fmla="*/ 305 w 546"/>
                  <a:gd name="T19" fmla="*/ 72 h 1016"/>
                  <a:gd name="T20" fmla="*/ 235 w 546"/>
                  <a:gd name="T21" fmla="*/ 68 h 1016"/>
                  <a:gd name="T22" fmla="*/ 178 w 546"/>
                  <a:gd name="T23" fmla="*/ 75 h 1016"/>
                  <a:gd name="T24" fmla="*/ 136 w 546"/>
                  <a:gd name="T25" fmla="*/ 90 h 1016"/>
                  <a:gd name="T26" fmla="*/ 107 w 546"/>
                  <a:gd name="T27" fmla="*/ 111 h 1016"/>
                  <a:gd name="T28" fmla="*/ 88 w 546"/>
                  <a:gd name="T29" fmla="*/ 145 h 1016"/>
                  <a:gd name="T30" fmla="*/ 82 w 546"/>
                  <a:gd name="T31" fmla="*/ 191 h 1016"/>
                  <a:gd name="T32" fmla="*/ 93 w 546"/>
                  <a:gd name="T33" fmla="*/ 247 h 1016"/>
                  <a:gd name="T34" fmla="*/ 124 w 546"/>
                  <a:gd name="T35" fmla="*/ 310 h 1016"/>
                  <a:gd name="T36" fmla="*/ 180 w 546"/>
                  <a:gd name="T37" fmla="*/ 377 h 1016"/>
                  <a:gd name="T38" fmla="*/ 262 w 546"/>
                  <a:gd name="T39" fmla="*/ 449 h 1016"/>
                  <a:gd name="T40" fmla="*/ 330 w 546"/>
                  <a:gd name="T41" fmla="*/ 523 h 1016"/>
                  <a:gd name="T42" fmla="*/ 372 w 546"/>
                  <a:gd name="T43" fmla="*/ 594 h 1016"/>
                  <a:gd name="T44" fmla="*/ 389 w 546"/>
                  <a:gd name="T45" fmla="*/ 665 h 1016"/>
                  <a:gd name="T46" fmla="*/ 381 w 546"/>
                  <a:gd name="T47" fmla="*/ 733 h 1016"/>
                  <a:gd name="T48" fmla="*/ 347 w 546"/>
                  <a:gd name="T49" fmla="*/ 799 h 1016"/>
                  <a:gd name="T50" fmla="*/ 302 w 546"/>
                  <a:gd name="T51" fmla="*/ 856 h 1016"/>
                  <a:gd name="T52" fmla="*/ 253 w 546"/>
                  <a:gd name="T53" fmla="*/ 904 h 1016"/>
                  <a:gd name="T54" fmla="*/ 202 w 546"/>
                  <a:gd name="T55" fmla="*/ 944 h 1016"/>
                  <a:gd name="T56" fmla="*/ 154 w 546"/>
                  <a:gd name="T57" fmla="*/ 974 h 1016"/>
                  <a:gd name="T58" fmla="*/ 114 w 546"/>
                  <a:gd name="T59" fmla="*/ 996 h 1016"/>
                  <a:gd name="T60" fmla="*/ 85 w 546"/>
                  <a:gd name="T61" fmla="*/ 1011 h 1016"/>
                  <a:gd name="T62" fmla="*/ 71 w 546"/>
                  <a:gd name="T63" fmla="*/ 1016 h 1016"/>
                  <a:gd name="T64" fmla="*/ 5 w 546"/>
                  <a:gd name="T65" fmla="*/ 932 h 1016"/>
                  <a:gd name="T66" fmla="*/ 28 w 546"/>
                  <a:gd name="T67" fmla="*/ 923 h 1016"/>
                  <a:gd name="T68" fmla="*/ 57 w 546"/>
                  <a:gd name="T69" fmla="*/ 916 h 1016"/>
                  <a:gd name="T70" fmla="*/ 85 w 546"/>
                  <a:gd name="T71" fmla="*/ 911 h 1016"/>
                  <a:gd name="T72" fmla="*/ 134 w 546"/>
                  <a:gd name="T73" fmla="*/ 895 h 1016"/>
                  <a:gd name="T74" fmla="*/ 199 w 546"/>
                  <a:gd name="T75" fmla="*/ 862 h 1016"/>
                  <a:gd name="T76" fmla="*/ 242 w 546"/>
                  <a:gd name="T77" fmla="*/ 829 h 1016"/>
                  <a:gd name="T78" fmla="*/ 269 w 546"/>
                  <a:gd name="T79" fmla="*/ 802 h 1016"/>
                  <a:gd name="T80" fmla="*/ 281 w 546"/>
                  <a:gd name="T81" fmla="*/ 786 h 1016"/>
                  <a:gd name="T82" fmla="*/ 289 w 546"/>
                  <a:gd name="T83" fmla="*/ 773 h 1016"/>
                  <a:gd name="T84" fmla="*/ 301 w 546"/>
                  <a:gd name="T85" fmla="*/ 748 h 1016"/>
                  <a:gd name="T86" fmla="*/ 309 w 546"/>
                  <a:gd name="T87" fmla="*/ 717 h 1016"/>
                  <a:gd name="T88" fmla="*/ 308 w 546"/>
                  <a:gd name="T89" fmla="*/ 681 h 1016"/>
                  <a:gd name="T90" fmla="*/ 295 w 546"/>
                  <a:gd name="T91" fmla="*/ 639 h 1016"/>
                  <a:gd name="T92" fmla="*/ 268 w 546"/>
                  <a:gd name="T93" fmla="*/ 590 h 1016"/>
                  <a:gd name="T94" fmla="*/ 222 w 546"/>
                  <a:gd name="T95" fmla="*/ 535 h 1016"/>
                  <a:gd name="T96" fmla="*/ 155 w 546"/>
                  <a:gd name="T97" fmla="*/ 473 h 1016"/>
                  <a:gd name="T98" fmla="*/ 87 w 546"/>
                  <a:gd name="T99" fmla="*/ 407 h 1016"/>
                  <a:gd name="T100" fmla="*/ 39 w 546"/>
                  <a:gd name="T101" fmla="*/ 340 h 1016"/>
                  <a:gd name="T102" fmla="*/ 12 w 546"/>
                  <a:gd name="T103" fmla="*/ 272 h 1016"/>
                  <a:gd name="T104" fmla="*/ 8 w 546"/>
                  <a:gd name="T105" fmla="*/ 206 h 1016"/>
                  <a:gd name="T106" fmla="*/ 27 w 546"/>
                  <a:gd name="T107" fmla="*/ 144 h 1016"/>
                  <a:gd name="T108" fmla="*/ 67 w 546"/>
                  <a:gd name="T109" fmla="*/ 86 h 1016"/>
                  <a:gd name="T110" fmla="*/ 123 w 546"/>
                  <a:gd name="T111" fmla="*/ 41 h 1016"/>
                  <a:gd name="T112" fmla="*/ 190 w 546"/>
                  <a:gd name="T113" fmla="*/ 13 h 1016"/>
                  <a:gd name="T114" fmla="*/ 267 w 546"/>
                  <a:gd name="T115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46" h="1016">
                    <a:moveTo>
                      <a:pt x="309" y="0"/>
                    </a:moveTo>
                    <a:lnTo>
                      <a:pt x="351" y="3"/>
                    </a:lnTo>
                    <a:lnTo>
                      <a:pt x="396" y="11"/>
                    </a:lnTo>
                    <a:lnTo>
                      <a:pt x="442" y="23"/>
                    </a:lnTo>
                    <a:lnTo>
                      <a:pt x="490" y="39"/>
                    </a:lnTo>
                    <a:lnTo>
                      <a:pt x="538" y="60"/>
                    </a:lnTo>
                    <a:lnTo>
                      <a:pt x="544" y="64"/>
                    </a:lnTo>
                    <a:lnTo>
                      <a:pt x="546" y="72"/>
                    </a:lnTo>
                    <a:lnTo>
                      <a:pt x="545" y="81"/>
                    </a:lnTo>
                    <a:lnTo>
                      <a:pt x="540" y="91"/>
                    </a:lnTo>
                    <a:lnTo>
                      <a:pt x="532" y="102"/>
                    </a:lnTo>
                    <a:lnTo>
                      <a:pt x="521" y="113"/>
                    </a:lnTo>
                    <a:lnTo>
                      <a:pt x="510" y="120"/>
                    </a:lnTo>
                    <a:lnTo>
                      <a:pt x="499" y="125"/>
                    </a:lnTo>
                    <a:lnTo>
                      <a:pt x="489" y="127"/>
                    </a:lnTo>
                    <a:lnTo>
                      <a:pt x="480" y="125"/>
                    </a:lnTo>
                    <a:lnTo>
                      <a:pt x="432" y="105"/>
                    </a:lnTo>
                    <a:lnTo>
                      <a:pt x="386" y="89"/>
                    </a:lnTo>
                    <a:lnTo>
                      <a:pt x="344" y="79"/>
                    </a:lnTo>
                    <a:lnTo>
                      <a:pt x="305" y="72"/>
                    </a:lnTo>
                    <a:lnTo>
                      <a:pt x="268" y="68"/>
                    </a:lnTo>
                    <a:lnTo>
                      <a:pt x="235" y="68"/>
                    </a:lnTo>
                    <a:lnTo>
                      <a:pt x="205" y="70"/>
                    </a:lnTo>
                    <a:lnTo>
                      <a:pt x="178" y="75"/>
                    </a:lnTo>
                    <a:lnTo>
                      <a:pt x="155" y="82"/>
                    </a:lnTo>
                    <a:lnTo>
                      <a:pt x="136" y="90"/>
                    </a:lnTo>
                    <a:lnTo>
                      <a:pt x="119" y="100"/>
                    </a:lnTo>
                    <a:lnTo>
                      <a:pt x="107" y="111"/>
                    </a:lnTo>
                    <a:lnTo>
                      <a:pt x="96" y="126"/>
                    </a:lnTo>
                    <a:lnTo>
                      <a:pt x="88" y="145"/>
                    </a:lnTo>
                    <a:lnTo>
                      <a:pt x="83" y="167"/>
                    </a:lnTo>
                    <a:lnTo>
                      <a:pt x="82" y="191"/>
                    </a:lnTo>
                    <a:lnTo>
                      <a:pt x="85" y="218"/>
                    </a:lnTo>
                    <a:lnTo>
                      <a:pt x="93" y="247"/>
                    </a:lnTo>
                    <a:lnTo>
                      <a:pt x="105" y="278"/>
                    </a:lnTo>
                    <a:lnTo>
                      <a:pt x="124" y="310"/>
                    </a:lnTo>
                    <a:lnTo>
                      <a:pt x="149" y="343"/>
                    </a:lnTo>
                    <a:lnTo>
                      <a:pt x="180" y="377"/>
                    </a:lnTo>
                    <a:lnTo>
                      <a:pt x="219" y="411"/>
                    </a:lnTo>
                    <a:lnTo>
                      <a:pt x="262" y="449"/>
                    </a:lnTo>
                    <a:lnTo>
                      <a:pt x="298" y="486"/>
                    </a:lnTo>
                    <a:lnTo>
                      <a:pt x="330" y="523"/>
                    </a:lnTo>
                    <a:lnTo>
                      <a:pt x="353" y="559"/>
                    </a:lnTo>
                    <a:lnTo>
                      <a:pt x="372" y="594"/>
                    </a:lnTo>
                    <a:lnTo>
                      <a:pt x="383" y="630"/>
                    </a:lnTo>
                    <a:lnTo>
                      <a:pt x="389" y="665"/>
                    </a:lnTo>
                    <a:lnTo>
                      <a:pt x="388" y="699"/>
                    </a:lnTo>
                    <a:lnTo>
                      <a:pt x="381" y="733"/>
                    </a:lnTo>
                    <a:lnTo>
                      <a:pt x="368" y="766"/>
                    </a:lnTo>
                    <a:lnTo>
                      <a:pt x="347" y="799"/>
                    </a:lnTo>
                    <a:lnTo>
                      <a:pt x="326" y="828"/>
                    </a:lnTo>
                    <a:lnTo>
                      <a:pt x="302" y="856"/>
                    </a:lnTo>
                    <a:lnTo>
                      <a:pt x="278" y="880"/>
                    </a:lnTo>
                    <a:lnTo>
                      <a:pt x="253" y="904"/>
                    </a:lnTo>
                    <a:lnTo>
                      <a:pt x="227" y="924"/>
                    </a:lnTo>
                    <a:lnTo>
                      <a:pt x="202" y="944"/>
                    </a:lnTo>
                    <a:lnTo>
                      <a:pt x="177" y="960"/>
                    </a:lnTo>
                    <a:lnTo>
                      <a:pt x="154" y="974"/>
                    </a:lnTo>
                    <a:lnTo>
                      <a:pt x="132" y="986"/>
                    </a:lnTo>
                    <a:lnTo>
                      <a:pt x="114" y="996"/>
                    </a:lnTo>
                    <a:lnTo>
                      <a:pt x="98" y="1005"/>
                    </a:lnTo>
                    <a:lnTo>
                      <a:pt x="85" y="1011"/>
                    </a:lnTo>
                    <a:lnTo>
                      <a:pt x="76" y="1015"/>
                    </a:lnTo>
                    <a:lnTo>
                      <a:pt x="71" y="1016"/>
                    </a:lnTo>
                    <a:lnTo>
                      <a:pt x="0" y="939"/>
                    </a:lnTo>
                    <a:lnTo>
                      <a:pt x="5" y="932"/>
                    </a:lnTo>
                    <a:lnTo>
                      <a:pt x="14" y="927"/>
                    </a:lnTo>
                    <a:lnTo>
                      <a:pt x="28" y="923"/>
                    </a:lnTo>
                    <a:lnTo>
                      <a:pt x="42" y="919"/>
                    </a:lnTo>
                    <a:lnTo>
                      <a:pt x="57" y="916"/>
                    </a:lnTo>
                    <a:lnTo>
                      <a:pt x="72" y="913"/>
                    </a:lnTo>
                    <a:lnTo>
                      <a:pt x="85" y="911"/>
                    </a:lnTo>
                    <a:lnTo>
                      <a:pt x="94" y="910"/>
                    </a:lnTo>
                    <a:lnTo>
                      <a:pt x="134" y="895"/>
                    </a:lnTo>
                    <a:lnTo>
                      <a:pt x="169" y="879"/>
                    </a:lnTo>
                    <a:lnTo>
                      <a:pt x="199" y="862"/>
                    </a:lnTo>
                    <a:lnTo>
                      <a:pt x="223" y="846"/>
                    </a:lnTo>
                    <a:lnTo>
                      <a:pt x="242" y="829"/>
                    </a:lnTo>
                    <a:lnTo>
                      <a:pt x="258" y="815"/>
                    </a:lnTo>
                    <a:lnTo>
                      <a:pt x="269" y="802"/>
                    </a:lnTo>
                    <a:lnTo>
                      <a:pt x="277" y="792"/>
                    </a:lnTo>
                    <a:lnTo>
                      <a:pt x="281" y="786"/>
                    </a:lnTo>
                    <a:lnTo>
                      <a:pt x="282" y="784"/>
                    </a:lnTo>
                    <a:lnTo>
                      <a:pt x="289" y="773"/>
                    </a:lnTo>
                    <a:lnTo>
                      <a:pt x="295" y="761"/>
                    </a:lnTo>
                    <a:lnTo>
                      <a:pt x="301" y="748"/>
                    </a:lnTo>
                    <a:lnTo>
                      <a:pt x="306" y="734"/>
                    </a:lnTo>
                    <a:lnTo>
                      <a:pt x="309" y="717"/>
                    </a:lnTo>
                    <a:lnTo>
                      <a:pt x="310" y="700"/>
                    </a:lnTo>
                    <a:lnTo>
                      <a:pt x="308" y="681"/>
                    </a:lnTo>
                    <a:lnTo>
                      <a:pt x="302" y="660"/>
                    </a:lnTo>
                    <a:lnTo>
                      <a:pt x="295" y="639"/>
                    </a:lnTo>
                    <a:lnTo>
                      <a:pt x="283" y="616"/>
                    </a:lnTo>
                    <a:lnTo>
                      <a:pt x="268" y="590"/>
                    </a:lnTo>
                    <a:lnTo>
                      <a:pt x="248" y="564"/>
                    </a:lnTo>
                    <a:lnTo>
                      <a:pt x="222" y="535"/>
                    </a:lnTo>
                    <a:lnTo>
                      <a:pt x="192" y="505"/>
                    </a:lnTo>
                    <a:lnTo>
                      <a:pt x="155" y="473"/>
                    </a:lnTo>
                    <a:lnTo>
                      <a:pt x="118" y="441"/>
                    </a:lnTo>
                    <a:lnTo>
                      <a:pt x="87" y="407"/>
                    </a:lnTo>
                    <a:lnTo>
                      <a:pt x="60" y="373"/>
                    </a:lnTo>
                    <a:lnTo>
                      <a:pt x="39" y="340"/>
                    </a:lnTo>
                    <a:lnTo>
                      <a:pt x="24" y="306"/>
                    </a:lnTo>
                    <a:lnTo>
                      <a:pt x="12" y="272"/>
                    </a:lnTo>
                    <a:lnTo>
                      <a:pt x="7" y="239"/>
                    </a:lnTo>
                    <a:lnTo>
                      <a:pt x="8" y="206"/>
                    </a:lnTo>
                    <a:lnTo>
                      <a:pt x="14" y="175"/>
                    </a:lnTo>
                    <a:lnTo>
                      <a:pt x="27" y="144"/>
                    </a:lnTo>
                    <a:lnTo>
                      <a:pt x="44" y="115"/>
                    </a:lnTo>
                    <a:lnTo>
                      <a:pt x="67" y="86"/>
                    </a:lnTo>
                    <a:lnTo>
                      <a:pt x="94" y="62"/>
                    </a:lnTo>
                    <a:lnTo>
                      <a:pt x="123" y="41"/>
                    </a:lnTo>
                    <a:lnTo>
                      <a:pt x="156" y="25"/>
                    </a:lnTo>
                    <a:lnTo>
                      <a:pt x="190" y="13"/>
                    </a:lnTo>
                    <a:lnTo>
                      <a:pt x="227" y="4"/>
                    </a:lnTo>
                    <a:lnTo>
                      <a:pt x="267" y="0"/>
                    </a:lnTo>
                    <a:lnTo>
                      <a:pt x="3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4211638" y="1727200"/>
                <a:ext cx="41275" cy="39688"/>
              </a:xfrm>
              <a:custGeom>
                <a:avLst/>
                <a:gdLst>
                  <a:gd name="T0" fmla="*/ 263 w 366"/>
                  <a:gd name="T1" fmla="*/ 0 h 351"/>
                  <a:gd name="T2" fmla="*/ 283 w 366"/>
                  <a:gd name="T3" fmla="*/ 3 h 351"/>
                  <a:gd name="T4" fmla="*/ 303 w 366"/>
                  <a:gd name="T5" fmla="*/ 11 h 351"/>
                  <a:gd name="T6" fmla="*/ 322 w 366"/>
                  <a:gd name="T7" fmla="*/ 22 h 351"/>
                  <a:gd name="T8" fmla="*/ 338 w 366"/>
                  <a:gd name="T9" fmla="*/ 37 h 351"/>
                  <a:gd name="T10" fmla="*/ 350 w 366"/>
                  <a:gd name="T11" fmla="*/ 54 h 351"/>
                  <a:gd name="T12" fmla="*/ 360 w 366"/>
                  <a:gd name="T13" fmla="*/ 75 h 351"/>
                  <a:gd name="T14" fmla="*/ 365 w 366"/>
                  <a:gd name="T15" fmla="*/ 95 h 351"/>
                  <a:gd name="T16" fmla="*/ 366 w 366"/>
                  <a:gd name="T17" fmla="*/ 115 h 351"/>
                  <a:gd name="T18" fmla="*/ 363 w 366"/>
                  <a:gd name="T19" fmla="*/ 136 h 351"/>
                  <a:gd name="T20" fmla="*/ 356 w 366"/>
                  <a:gd name="T21" fmla="*/ 156 h 351"/>
                  <a:gd name="T22" fmla="*/ 344 w 366"/>
                  <a:gd name="T23" fmla="*/ 175 h 351"/>
                  <a:gd name="T24" fmla="*/ 330 w 366"/>
                  <a:gd name="T25" fmla="*/ 191 h 351"/>
                  <a:gd name="T26" fmla="*/ 182 w 366"/>
                  <a:gd name="T27" fmla="*/ 323 h 351"/>
                  <a:gd name="T28" fmla="*/ 164 w 366"/>
                  <a:gd name="T29" fmla="*/ 336 h 351"/>
                  <a:gd name="T30" fmla="*/ 145 w 366"/>
                  <a:gd name="T31" fmla="*/ 346 h 351"/>
                  <a:gd name="T32" fmla="*/ 124 w 366"/>
                  <a:gd name="T33" fmla="*/ 351 h 351"/>
                  <a:gd name="T34" fmla="*/ 103 w 366"/>
                  <a:gd name="T35" fmla="*/ 351 h 351"/>
                  <a:gd name="T36" fmla="*/ 83 w 366"/>
                  <a:gd name="T37" fmla="*/ 348 h 351"/>
                  <a:gd name="T38" fmla="*/ 63 w 366"/>
                  <a:gd name="T39" fmla="*/ 340 h 351"/>
                  <a:gd name="T40" fmla="*/ 44 w 366"/>
                  <a:gd name="T41" fmla="*/ 330 h 351"/>
                  <a:gd name="T42" fmla="*/ 28 w 366"/>
                  <a:gd name="T43" fmla="*/ 315 h 351"/>
                  <a:gd name="T44" fmla="*/ 15 w 366"/>
                  <a:gd name="T45" fmla="*/ 297 h 351"/>
                  <a:gd name="T46" fmla="*/ 6 w 366"/>
                  <a:gd name="T47" fmla="*/ 277 h 351"/>
                  <a:gd name="T48" fmla="*/ 1 w 366"/>
                  <a:gd name="T49" fmla="*/ 257 h 351"/>
                  <a:gd name="T50" fmla="*/ 0 w 366"/>
                  <a:gd name="T51" fmla="*/ 236 h 351"/>
                  <a:gd name="T52" fmla="*/ 3 w 366"/>
                  <a:gd name="T53" fmla="*/ 215 h 351"/>
                  <a:gd name="T54" fmla="*/ 10 w 366"/>
                  <a:gd name="T55" fmla="*/ 196 h 351"/>
                  <a:gd name="T56" fmla="*/ 22 w 366"/>
                  <a:gd name="T57" fmla="*/ 178 h 351"/>
                  <a:gd name="T58" fmla="*/ 37 w 366"/>
                  <a:gd name="T59" fmla="*/ 161 h 351"/>
                  <a:gd name="T60" fmla="*/ 183 w 366"/>
                  <a:gd name="T61" fmla="*/ 29 h 351"/>
                  <a:gd name="T62" fmla="*/ 202 w 366"/>
                  <a:gd name="T63" fmla="*/ 16 h 351"/>
                  <a:gd name="T64" fmla="*/ 221 w 366"/>
                  <a:gd name="T65" fmla="*/ 7 h 351"/>
                  <a:gd name="T66" fmla="*/ 241 w 366"/>
                  <a:gd name="T67" fmla="*/ 1 h 351"/>
                  <a:gd name="T68" fmla="*/ 263 w 366"/>
                  <a:gd name="T69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6" h="351">
                    <a:moveTo>
                      <a:pt x="263" y="0"/>
                    </a:moveTo>
                    <a:lnTo>
                      <a:pt x="283" y="3"/>
                    </a:lnTo>
                    <a:lnTo>
                      <a:pt x="303" y="11"/>
                    </a:lnTo>
                    <a:lnTo>
                      <a:pt x="322" y="22"/>
                    </a:lnTo>
                    <a:lnTo>
                      <a:pt x="338" y="37"/>
                    </a:lnTo>
                    <a:lnTo>
                      <a:pt x="350" y="54"/>
                    </a:lnTo>
                    <a:lnTo>
                      <a:pt x="360" y="75"/>
                    </a:lnTo>
                    <a:lnTo>
                      <a:pt x="365" y="95"/>
                    </a:lnTo>
                    <a:lnTo>
                      <a:pt x="366" y="115"/>
                    </a:lnTo>
                    <a:lnTo>
                      <a:pt x="363" y="136"/>
                    </a:lnTo>
                    <a:lnTo>
                      <a:pt x="356" y="156"/>
                    </a:lnTo>
                    <a:lnTo>
                      <a:pt x="344" y="175"/>
                    </a:lnTo>
                    <a:lnTo>
                      <a:pt x="330" y="191"/>
                    </a:lnTo>
                    <a:lnTo>
                      <a:pt x="182" y="323"/>
                    </a:lnTo>
                    <a:lnTo>
                      <a:pt x="164" y="336"/>
                    </a:lnTo>
                    <a:lnTo>
                      <a:pt x="145" y="346"/>
                    </a:lnTo>
                    <a:lnTo>
                      <a:pt x="124" y="351"/>
                    </a:lnTo>
                    <a:lnTo>
                      <a:pt x="103" y="351"/>
                    </a:lnTo>
                    <a:lnTo>
                      <a:pt x="83" y="348"/>
                    </a:lnTo>
                    <a:lnTo>
                      <a:pt x="63" y="340"/>
                    </a:lnTo>
                    <a:lnTo>
                      <a:pt x="44" y="330"/>
                    </a:lnTo>
                    <a:lnTo>
                      <a:pt x="28" y="315"/>
                    </a:lnTo>
                    <a:lnTo>
                      <a:pt x="15" y="297"/>
                    </a:lnTo>
                    <a:lnTo>
                      <a:pt x="6" y="277"/>
                    </a:lnTo>
                    <a:lnTo>
                      <a:pt x="1" y="257"/>
                    </a:lnTo>
                    <a:lnTo>
                      <a:pt x="0" y="236"/>
                    </a:lnTo>
                    <a:lnTo>
                      <a:pt x="3" y="215"/>
                    </a:lnTo>
                    <a:lnTo>
                      <a:pt x="10" y="196"/>
                    </a:lnTo>
                    <a:lnTo>
                      <a:pt x="22" y="178"/>
                    </a:lnTo>
                    <a:lnTo>
                      <a:pt x="37" y="161"/>
                    </a:lnTo>
                    <a:lnTo>
                      <a:pt x="183" y="29"/>
                    </a:lnTo>
                    <a:lnTo>
                      <a:pt x="202" y="16"/>
                    </a:lnTo>
                    <a:lnTo>
                      <a:pt x="221" y="7"/>
                    </a:lnTo>
                    <a:lnTo>
                      <a:pt x="241" y="1"/>
                    </a:lnTo>
                    <a:lnTo>
                      <a:pt x="2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9" name="직사각형 40"/>
          <p:cNvSpPr/>
          <p:nvPr/>
        </p:nvSpPr>
        <p:spPr>
          <a:xfrm>
            <a:off x="5774707" y="5471012"/>
            <a:ext cx="4216171" cy="1022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>
                <a:solidFill>
                  <a:schemeClr val="tx1"/>
                </a:solidFill>
                <a:latin typeface="+mj-lt"/>
              </a:rPr>
              <a:t>攜手團體，整合資源，擴大服務共同推動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153</a:t>
            </a:r>
            <a:r>
              <a:rPr lang="zh-TW" altLang="en-US" sz="2000" b="1" dirty="0">
                <a:solidFill>
                  <a:schemeClr val="tx1"/>
                </a:solidFill>
                <a:latin typeface="+mj-lt"/>
              </a:rPr>
              <a:t>場次的活動方案</a:t>
            </a:r>
            <a:endParaRPr lang="en-US" altLang="zh-TW" sz="2000" b="1" dirty="0">
              <a:solidFill>
                <a:schemeClr val="tx1"/>
              </a:solidFill>
              <a:latin typeface="+mj-lt"/>
            </a:endParaRPr>
          </a:p>
          <a:p>
            <a:r>
              <a:rPr lang="zh-TW" altLang="en-US" sz="2000" b="1" dirty="0">
                <a:solidFill>
                  <a:schemeClr val="tx1"/>
                </a:solidFill>
                <a:latin typeface="+mj-lt"/>
              </a:rPr>
              <a:t>服務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3</a:t>
            </a:r>
            <a:r>
              <a:rPr lang="zh-TW" altLang="en-US" sz="2000" b="1" dirty="0">
                <a:solidFill>
                  <a:schemeClr val="tx1"/>
                </a:solidFill>
                <a:latin typeface="+mj-lt"/>
              </a:rPr>
              <a:t>萬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6,575</a:t>
            </a:r>
            <a:r>
              <a:rPr lang="zh-TW" altLang="en-US" sz="2000" b="1" dirty="0">
                <a:solidFill>
                  <a:schemeClr val="tx1"/>
                </a:solidFill>
                <a:latin typeface="+mj-lt"/>
              </a:rPr>
              <a:t>人次</a:t>
            </a:r>
          </a:p>
        </p:txBody>
      </p:sp>
      <p:sp>
        <p:nvSpPr>
          <p:cNvPr id="20" name="직사각형 41"/>
          <p:cNvSpPr/>
          <p:nvPr/>
        </p:nvSpPr>
        <p:spPr>
          <a:xfrm>
            <a:off x="1188160" y="1520455"/>
            <a:ext cx="2393786" cy="1426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/>
                </a:solidFill>
                <a:latin typeface="+mj-lt"/>
              </a:rPr>
              <a:t>婦女團體培力</a:t>
            </a:r>
            <a:endParaRPr lang="en-US" altLang="zh-TW" b="1" dirty="0">
              <a:solidFill>
                <a:schemeClr val="tx1"/>
              </a:solidFill>
              <a:latin typeface="+mj-lt"/>
            </a:endParaRPr>
          </a:p>
          <a:p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結合本市婦女團體、新住民社區服務據點等推動各項活動、方案，將相關婦女服務帶到本市各區，提供在地化、可近性之方案活動與課程講座等。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직사각형 42"/>
          <p:cNvSpPr/>
          <p:nvPr/>
        </p:nvSpPr>
        <p:spPr>
          <a:xfrm>
            <a:off x="4582688" y="1818635"/>
            <a:ext cx="2393786" cy="1126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/>
                </a:solidFill>
                <a:latin typeface="+mj-lt"/>
              </a:rPr>
              <a:t>婦女志工隊</a:t>
            </a:r>
            <a:endParaRPr lang="en-US" altLang="zh-TW" b="1" dirty="0">
              <a:solidFill>
                <a:schemeClr val="tx1"/>
              </a:solidFill>
              <a:latin typeface="+mj-lt"/>
            </a:endParaRPr>
          </a:p>
          <a:p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發掘婦女個人工作興趣與專長，鼓勵其運用所長，參與志願服務，促進自我實現，並發揮互助性功能。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직사각형 43"/>
          <p:cNvSpPr/>
          <p:nvPr/>
        </p:nvSpPr>
        <p:spPr>
          <a:xfrm>
            <a:off x="1239757" y="3304168"/>
            <a:ext cx="2516477" cy="1022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zh-TW" altLang="en-US" sz="1600" b="1" dirty="0">
                <a:solidFill>
                  <a:schemeClr val="tx1"/>
                </a:solidFill>
                <a:latin typeface="+mj-lt"/>
              </a:rPr>
              <a:t>強化領導人之組織能力</a:t>
            </a:r>
            <a:endParaRPr lang="en-US" altLang="zh-TW" sz="16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zh-TW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以婦女團體領導人為對象，加強她們在領導、組織、才能、創新各方面的能力。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3" name="직사각형 44"/>
          <p:cNvSpPr/>
          <p:nvPr/>
        </p:nvSpPr>
        <p:spPr>
          <a:xfrm>
            <a:off x="4358090" y="2081608"/>
            <a:ext cx="187646" cy="167888"/>
          </a:xfrm>
          <a:prstGeom prst="rect">
            <a:avLst/>
          </a:prstGeom>
          <a:solidFill>
            <a:srgbClr val="6EB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47"/>
          <p:cNvSpPr/>
          <p:nvPr/>
        </p:nvSpPr>
        <p:spPr>
          <a:xfrm>
            <a:off x="968731" y="1740354"/>
            <a:ext cx="187646" cy="1678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꺾인 연결선 48"/>
          <p:cNvCxnSpPr>
            <a:stCxn id="24" idx="2"/>
            <a:endCxn id="12" idx="2"/>
          </p:cNvCxnSpPr>
          <p:nvPr/>
        </p:nvCxnSpPr>
        <p:spPr>
          <a:xfrm rot="16200000" flipH="1">
            <a:off x="-380609" y="3351405"/>
            <a:ext cx="4003285" cy="1116958"/>
          </a:xfrm>
          <a:prstGeom prst="bentConnector2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51"/>
          <p:cNvSpPr/>
          <p:nvPr/>
        </p:nvSpPr>
        <p:spPr>
          <a:xfrm>
            <a:off x="3713728" y="3495153"/>
            <a:ext cx="187646" cy="167888"/>
          </a:xfrm>
          <a:prstGeom prst="rect">
            <a:avLst/>
          </a:prstGeom>
          <a:solidFill>
            <a:srgbClr val="F47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55"/>
          <p:cNvSpPr/>
          <p:nvPr/>
        </p:nvSpPr>
        <p:spPr>
          <a:xfrm>
            <a:off x="9319479" y="5170583"/>
            <a:ext cx="187646" cy="16788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56"/>
          <p:cNvCxnSpPr>
            <a:endCxn id="27" idx="0"/>
          </p:cNvCxnSpPr>
          <p:nvPr/>
        </p:nvCxnSpPr>
        <p:spPr>
          <a:xfrm>
            <a:off x="8382612" y="2436996"/>
            <a:ext cx="1030691" cy="2733587"/>
          </a:xfrm>
          <a:prstGeom prst="bentConnector2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구부러진 연결선 7"/>
          <p:cNvCxnSpPr>
            <a:stCxn id="26" idx="2"/>
            <a:endCxn id="10" idx="0"/>
          </p:cNvCxnSpPr>
          <p:nvPr/>
        </p:nvCxnSpPr>
        <p:spPr>
          <a:xfrm rot="16200000" flipH="1">
            <a:off x="3910002" y="3560589"/>
            <a:ext cx="770350" cy="975254"/>
          </a:xfrm>
          <a:prstGeom prst="curvedConnector3">
            <a:avLst/>
          </a:prstGeom>
          <a:ln>
            <a:solidFill>
              <a:srgbClr val="F47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구부러진 연결선 13"/>
          <p:cNvCxnSpPr>
            <a:stCxn id="23" idx="1"/>
            <a:endCxn id="9" idx="1"/>
          </p:cNvCxnSpPr>
          <p:nvPr/>
        </p:nvCxnSpPr>
        <p:spPr>
          <a:xfrm rot="10800000" flipH="1" flipV="1">
            <a:off x="4358088" y="2165553"/>
            <a:ext cx="1381168" cy="1809591"/>
          </a:xfrm>
          <a:prstGeom prst="curvedConnector4">
            <a:avLst>
              <a:gd name="adj1" fmla="val -16158"/>
              <a:gd name="adj2" fmla="val 59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/>
          <p:cNvGrpSpPr/>
          <p:nvPr/>
        </p:nvGrpSpPr>
        <p:grpSpPr>
          <a:xfrm>
            <a:off x="7297914" y="1737015"/>
            <a:ext cx="1997114" cy="1011930"/>
            <a:chOff x="9013581" y="363235"/>
            <a:chExt cx="1002416" cy="550247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 rot="10656670">
              <a:off x="9267263" y="363235"/>
              <a:ext cx="539720" cy="550247"/>
            </a:xfrm>
            <a:custGeom>
              <a:avLst/>
              <a:gdLst>
                <a:gd name="T0" fmla="*/ 2324 w 2636"/>
                <a:gd name="T1" fmla="*/ 2 h 2904"/>
                <a:gd name="T2" fmla="*/ 2324 w 2636"/>
                <a:gd name="T3" fmla="*/ 3 h 2904"/>
                <a:gd name="T4" fmla="*/ 2324 w 2636"/>
                <a:gd name="T5" fmla="*/ 36 h 2904"/>
                <a:gd name="T6" fmla="*/ 2327 w 2636"/>
                <a:gd name="T7" fmla="*/ 108 h 2904"/>
                <a:gd name="T8" fmla="*/ 2338 w 2636"/>
                <a:gd name="T9" fmla="*/ 217 h 2904"/>
                <a:gd name="T10" fmla="*/ 2353 w 2636"/>
                <a:gd name="T11" fmla="*/ 343 h 2904"/>
                <a:gd name="T12" fmla="*/ 2372 w 2636"/>
                <a:gd name="T13" fmla="*/ 470 h 2904"/>
                <a:gd name="T14" fmla="*/ 2441 w 2636"/>
                <a:gd name="T15" fmla="*/ 785 h 2904"/>
                <a:gd name="T16" fmla="*/ 2512 w 2636"/>
                <a:gd name="T17" fmla="*/ 1040 h 2904"/>
                <a:gd name="T18" fmla="*/ 2560 w 2636"/>
                <a:gd name="T19" fmla="*/ 1233 h 2904"/>
                <a:gd name="T20" fmla="*/ 2601 w 2636"/>
                <a:gd name="T21" fmla="*/ 1432 h 2904"/>
                <a:gd name="T22" fmla="*/ 2629 w 2636"/>
                <a:gd name="T23" fmla="*/ 1644 h 2904"/>
                <a:gd name="T24" fmla="*/ 2636 w 2636"/>
                <a:gd name="T25" fmla="*/ 1866 h 2904"/>
                <a:gd name="T26" fmla="*/ 2620 w 2636"/>
                <a:gd name="T27" fmla="*/ 2103 h 2904"/>
                <a:gd name="T28" fmla="*/ 2582 w 2636"/>
                <a:gd name="T29" fmla="*/ 2299 h 2904"/>
                <a:gd name="T30" fmla="*/ 2524 w 2636"/>
                <a:gd name="T31" fmla="*/ 2436 h 2904"/>
                <a:gd name="T32" fmla="*/ 2439 w 2636"/>
                <a:gd name="T33" fmla="*/ 2559 h 2904"/>
                <a:gd name="T34" fmla="*/ 2333 w 2636"/>
                <a:gd name="T35" fmla="*/ 2667 h 2904"/>
                <a:gd name="T36" fmla="*/ 2209 w 2636"/>
                <a:gd name="T37" fmla="*/ 2759 h 2904"/>
                <a:gd name="T38" fmla="*/ 2071 w 2636"/>
                <a:gd name="T39" fmla="*/ 2828 h 2904"/>
                <a:gd name="T40" fmla="*/ 1924 w 2636"/>
                <a:gd name="T41" fmla="*/ 2878 h 2904"/>
                <a:gd name="T42" fmla="*/ 1773 w 2636"/>
                <a:gd name="T43" fmla="*/ 2902 h 2904"/>
                <a:gd name="T44" fmla="*/ 1621 w 2636"/>
                <a:gd name="T45" fmla="*/ 2901 h 2904"/>
                <a:gd name="T46" fmla="*/ 1473 w 2636"/>
                <a:gd name="T47" fmla="*/ 2871 h 2904"/>
                <a:gd name="T48" fmla="*/ 1333 w 2636"/>
                <a:gd name="T49" fmla="*/ 2811 h 2904"/>
                <a:gd name="T50" fmla="*/ 1207 w 2636"/>
                <a:gd name="T51" fmla="*/ 2715 h 2904"/>
                <a:gd name="T52" fmla="*/ 1113 w 2636"/>
                <a:gd name="T53" fmla="*/ 2611 h 2904"/>
                <a:gd name="T54" fmla="*/ 1035 w 2636"/>
                <a:gd name="T55" fmla="*/ 2481 h 2904"/>
                <a:gd name="T56" fmla="*/ 971 w 2636"/>
                <a:gd name="T57" fmla="*/ 2323 h 2904"/>
                <a:gd name="T58" fmla="*/ 928 w 2636"/>
                <a:gd name="T59" fmla="*/ 2138 h 2904"/>
                <a:gd name="T60" fmla="*/ 739 w 2636"/>
                <a:gd name="T61" fmla="*/ 2160 h 2904"/>
                <a:gd name="T62" fmla="*/ 567 w 2636"/>
                <a:gd name="T63" fmla="*/ 2146 h 2904"/>
                <a:gd name="T64" fmla="*/ 413 w 2636"/>
                <a:gd name="T65" fmla="*/ 2100 h 2904"/>
                <a:gd name="T66" fmla="*/ 280 w 2636"/>
                <a:gd name="T67" fmla="*/ 2022 h 2904"/>
                <a:gd name="T68" fmla="*/ 172 w 2636"/>
                <a:gd name="T69" fmla="*/ 1918 h 2904"/>
                <a:gd name="T70" fmla="*/ 88 w 2636"/>
                <a:gd name="T71" fmla="*/ 1789 h 2904"/>
                <a:gd name="T72" fmla="*/ 31 w 2636"/>
                <a:gd name="T73" fmla="*/ 1640 h 2904"/>
                <a:gd name="T74" fmla="*/ 3 w 2636"/>
                <a:gd name="T75" fmla="*/ 1472 h 2904"/>
                <a:gd name="T76" fmla="*/ 5 w 2636"/>
                <a:gd name="T77" fmla="*/ 1290 h 2904"/>
                <a:gd name="T78" fmla="*/ 39 w 2636"/>
                <a:gd name="T79" fmla="*/ 1094 h 2904"/>
                <a:gd name="T80" fmla="*/ 100 w 2636"/>
                <a:gd name="T81" fmla="*/ 928 h 2904"/>
                <a:gd name="T82" fmla="*/ 191 w 2636"/>
                <a:gd name="T83" fmla="*/ 779 h 2904"/>
                <a:gd name="T84" fmla="*/ 306 w 2636"/>
                <a:gd name="T85" fmla="*/ 645 h 2904"/>
                <a:gd name="T86" fmla="*/ 441 w 2636"/>
                <a:gd name="T87" fmla="*/ 529 h 2904"/>
                <a:gd name="T88" fmla="*/ 592 w 2636"/>
                <a:gd name="T89" fmla="*/ 428 h 2904"/>
                <a:gd name="T90" fmla="*/ 754 w 2636"/>
                <a:gd name="T91" fmla="*/ 342 h 2904"/>
                <a:gd name="T92" fmla="*/ 921 w 2636"/>
                <a:gd name="T93" fmla="*/ 267 h 2904"/>
                <a:gd name="T94" fmla="*/ 1090 w 2636"/>
                <a:gd name="T95" fmla="*/ 205 h 2904"/>
                <a:gd name="T96" fmla="*/ 1256 w 2636"/>
                <a:gd name="T97" fmla="*/ 154 h 2904"/>
                <a:gd name="T98" fmla="*/ 1413 w 2636"/>
                <a:gd name="T99" fmla="*/ 114 h 2904"/>
                <a:gd name="T100" fmla="*/ 1557 w 2636"/>
                <a:gd name="T101" fmla="*/ 82 h 2904"/>
                <a:gd name="T102" fmla="*/ 1685 w 2636"/>
                <a:gd name="T103" fmla="*/ 59 h 2904"/>
                <a:gd name="T104" fmla="*/ 1790 w 2636"/>
                <a:gd name="T105" fmla="*/ 43 h 2904"/>
                <a:gd name="T106" fmla="*/ 1869 w 2636"/>
                <a:gd name="T107" fmla="*/ 33 h 2904"/>
                <a:gd name="T108" fmla="*/ 1917 w 2636"/>
                <a:gd name="T109" fmla="*/ 28 h 2904"/>
                <a:gd name="T110" fmla="*/ 2322 w 2636"/>
                <a:gd name="T111" fmla="*/ 2 h 2904"/>
                <a:gd name="T112" fmla="*/ 2324 w 2636"/>
                <a:gd name="T113" fmla="*/ 0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36" h="2904">
                  <a:moveTo>
                    <a:pt x="2324" y="0"/>
                  </a:moveTo>
                  <a:lnTo>
                    <a:pt x="2324" y="2"/>
                  </a:lnTo>
                  <a:lnTo>
                    <a:pt x="2326" y="2"/>
                  </a:lnTo>
                  <a:lnTo>
                    <a:pt x="2324" y="3"/>
                  </a:lnTo>
                  <a:lnTo>
                    <a:pt x="2322" y="14"/>
                  </a:lnTo>
                  <a:lnTo>
                    <a:pt x="2324" y="36"/>
                  </a:lnTo>
                  <a:lnTo>
                    <a:pt x="2326" y="66"/>
                  </a:lnTo>
                  <a:lnTo>
                    <a:pt x="2327" y="108"/>
                  </a:lnTo>
                  <a:lnTo>
                    <a:pt x="2331" y="158"/>
                  </a:lnTo>
                  <a:lnTo>
                    <a:pt x="2338" y="217"/>
                  </a:lnTo>
                  <a:lnTo>
                    <a:pt x="2345" y="288"/>
                  </a:lnTo>
                  <a:lnTo>
                    <a:pt x="2353" y="343"/>
                  </a:lnTo>
                  <a:lnTo>
                    <a:pt x="2362" y="404"/>
                  </a:lnTo>
                  <a:lnTo>
                    <a:pt x="2372" y="470"/>
                  </a:lnTo>
                  <a:lnTo>
                    <a:pt x="2403" y="626"/>
                  </a:lnTo>
                  <a:lnTo>
                    <a:pt x="2441" y="785"/>
                  </a:lnTo>
                  <a:lnTo>
                    <a:pt x="2486" y="947"/>
                  </a:lnTo>
                  <a:lnTo>
                    <a:pt x="2512" y="1040"/>
                  </a:lnTo>
                  <a:lnTo>
                    <a:pt x="2536" y="1136"/>
                  </a:lnTo>
                  <a:lnTo>
                    <a:pt x="2560" y="1233"/>
                  </a:lnTo>
                  <a:lnTo>
                    <a:pt x="2582" y="1332"/>
                  </a:lnTo>
                  <a:lnTo>
                    <a:pt x="2601" y="1432"/>
                  </a:lnTo>
                  <a:lnTo>
                    <a:pt x="2617" y="1536"/>
                  </a:lnTo>
                  <a:lnTo>
                    <a:pt x="2629" y="1644"/>
                  </a:lnTo>
                  <a:lnTo>
                    <a:pt x="2636" y="1753"/>
                  </a:lnTo>
                  <a:lnTo>
                    <a:pt x="2636" y="1866"/>
                  </a:lnTo>
                  <a:lnTo>
                    <a:pt x="2631" y="1982"/>
                  </a:lnTo>
                  <a:lnTo>
                    <a:pt x="2620" y="2103"/>
                  </a:lnTo>
                  <a:lnTo>
                    <a:pt x="2600" y="2226"/>
                  </a:lnTo>
                  <a:lnTo>
                    <a:pt x="2582" y="2299"/>
                  </a:lnTo>
                  <a:lnTo>
                    <a:pt x="2557" y="2368"/>
                  </a:lnTo>
                  <a:lnTo>
                    <a:pt x="2524" y="2436"/>
                  </a:lnTo>
                  <a:lnTo>
                    <a:pt x="2484" y="2498"/>
                  </a:lnTo>
                  <a:lnTo>
                    <a:pt x="2439" y="2559"/>
                  </a:lnTo>
                  <a:lnTo>
                    <a:pt x="2389" y="2615"/>
                  </a:lnTo>
                  <a:lnTo>
                    <a:pt x="2333" y="2667"/>
                  </a:lnTo>
                  <a:lnTo>
                    <a:pt x="2274" y="2715"/>
                  </a:lnTo>
                  <a:lnTo>
                    <a:pt x="2209" y="2759"/>
                  </a:lnTo>
                  <a:lnTo>
                    <a:pt x="2141" y="2795"/>
                  </a:lnTo>
                  <a:lnTo>
                    <a:pt x="2071" y="2828"/>
                  </a:lnTo>
                  <a:lnTo>
                    <a:pt x="1998" y="2856"/>
                  </a:lnTo>
                  <a:lnTo>
                    <a:pt x="1924" y="2878"/>
                  </a:lnTo>
                  <a:lnTo>
                    <a:pt x="1850" y="2894"/>
                  </a:lnTo>
                  <a:lnTo>
                    <a:pt x="1773" y="2902"/>
                  </a:lnTo>
                  <a:lnTo>
                    <a:pt x="1697" y="2904"/>
                  </a:lnTo>
                  <a:lnTo>
                    <a:pt x="1621" y="2901"/>
                  </a:lnTo>
                  <a:lnTo>
                    <a:pt x="1547" y="2889"/>
                  </a:lnTo>
                  <a:lnTo>
                    <a:pt x="1473" y="2871"/>
                  </a:lnTo>
                  <a:lnTo>
                    <a:pt x="1402" y="2843"/>
                  </a:lnTo>
                  <a:lnTo>
                    <a:pt x="1333" y="2811"/>
                  </a:lnTo>
                  <a:lnTo>
                    <a:pt x="1268" y="2767"/>
                  </a:lnTo>
                  <a:lnTo>
                    <a:pt x="1207" y="2715"/>
                  </a:lnTo>
                  <a:lnTo>
                    <a:pt x="1159" y="2667"/>
                  </a:lnTo>
                  <a:lnTo>
                    <a:pt x="1113" y="2611"/>
                  </a:lnTo>
                  <a:lnTo>
                    <a:pt x="1071" y="2549"/>
                  </a:lnTo>
                  <a:lnTo>
                    <a:pt x="1035" y="2481"/>
                  </a:lnTo>
                  <a:lnTo>
                    <a:pt x="1001" y="2405"/>
                  </a:lnTo>
                  <a:lnTo>
                    <a:pt x="971" y="2323"/>
                  </a:lnTo>
                  <a:lnTo>
                    <a:pt x="947" y="2235"/>
                  </a:lnTo>
                  <a:lnTo>
                    <a:pt x="928" y="2138"/>
                  </a:lnTo>
                  <a:lnTo>
                    <a:pt x="832" y="2153"/>
                  </a:lnTo>
                  <a:lnTo>
                    <a:pt x="739" y="2160"/>
                  </a:lnTo>
                  <a:lnTo>
                    <a:pt x="649" y="2157"/>
                  </a:lnTo>
                  <a:lnTo>
                    <a:pt x="567" y="2146"/>
                  </a:lnTo>
                  <a:lnTo>
                    <a:pt x="487" y="2127"/>
                  </a:lnTo>
                  <a:lnTo>
                    <a:pt x="413" y="2100"/>
                  </a:lnTo>
                  <a:lnTo>
                    <a:pt x="344" y="2063"/>
                  </a:lnTo>
                  <a:lnTo>
                    <a:pt x="280" y="2022"/>
                  </a:lnTo>
                  <a:lnTo>
                    <a:pt x="224" y="1973"/>
                  </a:lnTo>
                  <a:lnTo>
                    <a:pt x="172" y="1918"/>
                  </a:lnTo>
                  <a:lnTo>
                    <a:pt x="127" y="1857"/>
                  </a:lnTo>
                  <a:lnTo>
                    <a:pt x="88" y="1789"/>
                  </a:lnTo>
                  <a:lnTo>
                    <a:pt x="56" y="1717"/>
                  </a:lnTo>
                  <a:lnTo>
                    <a:pt x="31" y="1640"/>
                  </a:lnTo>
                  <a:lnTo>
                    <a:pt x="13" y="1557"/>
                  </a:lnTo>
                  <a:lnTo>
                    <a:pt x="3" y="1472"/>
                  </a:lnTo>
                  <a:lnTo>
                    <a:pt x="0" y="1382"/>
                  </a:lnTo>
                  <a:lnTo>
                    <a:pt x="5" y="1290"/>
                  </a:lnTo>
                  <a:lnTo>
                    <a:pt x="17" y="1193"/>
                  </a:lnTo>
                  <a:lnTo>
                    <a:pt x="39" y="1094"/>
                  </a:lnTo>
                  <a:lnTo>
                    <a:pt x="65" y="1009"/>
                  </a:lnTo>
                  <a:lnTo>
                    <a:pt x="100" y="928"/>
                  </a:lnTo>
                  <a:lnTo>
                    <a:pt x="143" y="850"/>
                  </a:lnTo>
                  <a:lnTo>
                    <a:pt x="191" y="779"/>
                  </a:lnTo>
                  <a:lnTo>
                    <a:pt x="246" y="709"/>
                  </a:lnTo>
                  <a:lnTo>
                    <a:pt x="306" y="645"/>
                  </a:lnTo>
                  <a:lnTo>
                    <a:pt x="372" y="586"/>
                  </a:lnTo>
                  <a:lnTo>
                    <a:pt x="441" y="529"/>
                  </a:lnTo>
                  <a:lnTo>
                    <a:pt x="515" y="477"/>
                  </a:lnTo>
                  <a:lnTo>
                    <a:pt x="592" y="428"/>
                  </a:lnTo>
                  <a:lnTo>
                    <a:pt x="672" y="383"/>
                  </a:lnTo>
                  <a:lnTo>
                    <a:pt x="754" y="342"/>
                  </a:lnTo>
                  <a:lnTo>
                    <a:pt x="837" y="302"/>
                  </a:lnTo>
                  <a:lnTo>
                    <a:pt x="921" y="267"/>
                  </a:lnTo>
                  <a:lnTo>
                    <a:pt x="1006" y="234"/>
                  </a:lnTo>
                  <a:lnTo>
                    <a:pt x="1090" y="205"/>
                  </a:lnTo>
                  <a:lnTo>
                    <a:pt x="1173" y="179"/>
                  </a:lnTo>
                  <a:lnTo>
                    <a:pt x="1256" y="154"/>
                  </a:lnTo>
                  <a:lnTo>
                    <a:pt x="1335" y="134"/>
                  </a:lnTo>
                  <a:lnTo>
                    <a:pt x="1413" y="114"/>
                  </a:lnTo>
                  <a:lnTo>
                    <a:pt x="1487" y="97"/>
                  </a:lnTo>
                  <a:lnTo>
                    <a:pt x="1557" y="82"/>
                  </a:lnTo>
                  <a:lnTo>
                    <a:pt x="1624" y="69"/>
                  </a:lnTo>
                  <a:lnTo>
                    <a:pt x="1685" y="59"/>
                  </a:lnTo>
                  <a:lnTo>
                    <a:pt x="1740" y="50"/>
                  </a:lnTo>
                  <a:lnTo>
                    <a:pt x="1790" y="43"/>
                  </a:lnTo>
                  <a:lnTo>
                    <a:pt x="1833" y="36"/>
                  </a:lnTo>
                  <a:lnTo>
                    <a:pt x="1869" y="33"/>
                  </a:lnTo>
                  <a:lnTo>
                    <a:pt x="1897" y="29"/>
                  </a:lnTo>
                  <a:lnTo>
                    <a:pt x="1917" y="28"/>
                  </a:lnTo>
                  <a:lnTo>
                    <a:pt x="1928" y="26"/>
                  </a:lnTo>
                  <a:lnTo>
                    <a:pt x="2322" y="2"/>
                  </a:lnTo>
                  <a:lnTo>
                    <a:pt x="2322" y="0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 rot="1518699">
              <a:off x="9013581" y="576007"/>
              <a:ext cx="1002416" cy="20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Cambria" pitchFamily="18" charset="0"/>
                </a:rPr>
                <a:t>Empowerment</a:t>
              </a:r>
              <a:endParaRPr lang="zh-TW" altLang="en-US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pic>
        <p:nvPicPr>
          <p:cNvPr id="34" name="Picture 2" descr="C:\Users\user\Desktop\meet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858" y="5572126"/>
            <a:ext cx="739510" cy="682625"/>
          </a:xfrm>
          <a:prstGeom prst="rect">
            <a:avLst/>
          </a:prstGeom>
          <a:noFill/>
        </p:spPr>
      </p:pic>
      <p:pic>
        <p:nvPicPr>
          <p:cNvPr id="35" name="Picture 3" descr="C:\Users\user\Desktop\hierarchical-stru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20" y="4638676"/>
            <a:ext cx="522816" cy="482599"/>
          </a:xfrm>
          <a:prstGeom prst="rect">
            <a:avLst/>
          </a:prstGeom>
          <a:noFill/>
        </p:spPr>
      </p:pic>
      <p:pic>
        <p:nvPicPr>
          <p:cNvPr id="36" name="Picture 4" descr="C:\Users\user\Desktop\stick-m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307" y="3990975"/>
            <a:ext cx="409310" cy="377825"/>
          </a:xfrm>
          <a:prstGeom prst="rect">
            <a:avLst/>
          </a:prstGeom>
          <a:noFill/>
        </p:spPr>
      </p:pic>
      <p:sp>
        <p:nvSpPr>
          <p:cNvPr id="37" name="矩形 36"/>
          <p:cNvSpPr/>
          <p:nvPr/>
        </p:nvSpPr>
        <p:spPr>
          <a:xfrm>
            <a:off x="1194421" y="1263134"/>
            <a:ext cx="3712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場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1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萬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6286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人次</a:t>
            </a:r>
          </a:p>
        </p:txBody>
      </p:sp>
      <p:sp>
        <p:nvSpPr>
          <p:cNvPr id="38" name="矩形 37"/>
          <p:cNvSpPr/>
          <p:nvPr/>
        </p:nvSpPr>
        <p:spPr>
          <a:xfrm>
            <a:off x="5889451" y="1710809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5,214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66652" y="4292084"/>
            <a:ext cx="1741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場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289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人次</a:t>
            </a:r>
          </a:p>
        </p:txBody>
      </p:sp>
      <p:sp>
        <p:nvSpPr>
          <p:cNvPr id="41" name="標題 21"/>
          <p:cNvSpPr txBox="1">
            <a:spLocks/>
          </p:cNvSpPr>
          <p:nvPr/>
        </p:nvSpPr>
        <p:spPr>
          <a:xfrm>
            <a:off x="783623" y="344517"/>
            <a:ext cx="7393384" cy="102552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106</a:t>
            </a:r>
            <a:r>
              <a:rPr kumimoji="0" lang="zh-TW" alt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年推動成果</a:t>
            </a:r>
          </a:p>
        </p:txBody>
      </p:sp>
      <p:sp>
        <p:nvSpPr>
          <p:cNvPr id="42" name="이등변 삼각형 15"/>
          <p:cNvSpPr/>
          <p:nvPr/>
        </p:nvSpPr>
        <p:spPr>
          <a:xfrm>
            <a:off x="7951552" y="781298"/>
            <a:ext cx="1575503" cy="841025"/>
          </a:xfrm>
          <a:prstGeom prst="triangle">
            <a:avLst>
              <a:gd name="adj" fmla="val 7437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投影片編號版面配置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5653" y="438935"/>
            <a:ext cx="7800975" cy="14859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國際婦女節</a:t>
            </a:r>
            <a:r>
              <a:rPr lang="en-US" altLang="zh-TW" b="1" dirty="0"/>
              <a:t>+</a:t>
            </a:r>
            <a:r>
              <a:rPr lang="zh-TW" altLang="en-US" b="1" dirty="0"/>
              <a:t>臺灣女孩日</a:t>
            </a:r>
            <a:endParaRPr lang="zh-TW" altLang="en-US" sz="3200" dirty="0"/>
          </a:p>
        </p:txBody>
      </p:sp>
      <p:graphicFrame>
        <p:nvGraphicFramePr>
          <p:cNvPr id="4" name="內容版面配置區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035255"/>
              </p:ext>
            </p:extLst>
          </p:nvPr>
        </p:nvGraphicFramePr>
        <p:xfrm>
          <a:off x="1903379" y="1392309"/>
          <a:ext cx="6438562" cy="4226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1408949" y="5618930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+mj-ea"/>
              </a:rPr>
              <a:t>關注不同面向性別議題，促進女性權益</a:t>
            </a:r>
            <a:endParaRPr lang="zh-TW" altLang="en-US" sz="3200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10602"/>
              </p:ext>
            </p:extLst>
          </p:nvPr>
        </p:nvGraphicFramePr>
        <p:xfrm>
          <a:off x="852669" y="2161638"/>
          <a:ext cx="8924878" cy="402744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530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553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/>
                        <a:t>活動標語</a:t>
                      </a:r>
                      <a:endParaRPr lang="zh-TW" altLang="en-US" sz="1800" b="0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/>
                        <a:t>活動曲目</a:t>
                      </a:r>
                      <a:endParaRPr lang="zh-TW" altLang="en-US" sz="1800" b="0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/>
                        <a:t>活動項目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/>
                        <a:t>議題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97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影出</a:t>
                      </a:r>
                      <a:r>
                        <a:rPr lang="en-US" alt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</a:t>
                      </a:r>
                      <a:r>
                        <a:rPr lang="zh-TW" altLang="en-US" sz="1800" dirty="0"/>
                        <a:t>元婦女的家庭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7822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家庭奏鳴曲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電影賞析座談會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家庭</a:t>
                      </a:r>
                      <a:endParaRPr lang="zh-TW" altLang="en-US" sz="1800" b="1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97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婦女</a:t>
                      </a:r>
                      <a:r>
                        <a:rPr lang="en-US" alt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</a:t>
                      </a:r>
                      <a:r>
                        <a:rPr lang="en-US" altLang="zh-TW" sz="1800" dirty="0"/>
                        <a:t>ady</a:t>
                      </a:r>
                      <a:r>
                        <a:rPr lang="en-US" altLang="zh-TW" sz="1800" baseline="0" dirty="0"/>
                        <a:t> GO</a:t>
                      </a:r>
                      <a:r>
                        <a:rPr lang="zh-TW" altLang="en-US" sz="1800" baseline="0" dirty="0"/>
                        <a:t>！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7822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未來搖籃曲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zh-TW" altLang="en-US" sz="1800" dirty="0"/>
                        <a:t>婦女高峰會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zh-TW" sz="1800" kern="1200" dirty="0"/>
                        <a:t>托育、長照、就業</a:t>
                      </a:r>
                      <a:endParaRPr lang="zh-TW" altLang="en-US" sz="1800" b="1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1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>
                          <a:effectLst/>
                        </a:rPr>
                        <a:t>Fo</a:t>
                      </a:r>
                      <a:r>
                        <a:rPr lang="en-US" altLang="zh-TW" sz="1800" dirty="0">
                          <a:effectLst/>
                        </a:rPr>
                        <a:t>llo</a:t>
                      </a:r>
                      <a:r>
                        <a:rPr lang="en-US" altLang="zh-TW" sz="1800" kern="1200" dirty="0">
                          <a:effectLst/>
                        </a:rPr>
                        <a:t>w</a:t>
                      </a:r>
                      <a:r>
                        <a:rPr lang="en-US" alt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Me</a:t>
                      </a:r>
                      <a:r>
                        <a:rPr lang="zh-TW" altLang="en-US" sz="1800" dirty="0"/>
                        <a:t>讚出來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7822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健康進行曲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dirty="0"/>
                        <a:t>園遊會暨趣味競賽活動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健康</a:t>
                      </a:r>
                      <a:endParaRPr lang="zh-TW" altLang="en-US" sz="1800" b="1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80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</a:t>
                      </a:r>
                      <a:r>
                        <a:rPr lang="zh-TW" altLang="en-US" sz="1800" dirty="0"/>
                        <a:t>現女力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7822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支持交響曲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展覽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照顧、經濟</a:t>
                      </a:r>
                      <a:endParaRPr lang="zh-TW" altLang="en-US" sz="1800" b="1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80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Sol</a:t>
                      </a:r>
                      <a:r>
                        <a:rPr lang="zh-TW" altLang="en-US" sz="1800" dirty="0"/>
                        <a:t>拉手去旅行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7822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悠然漫遊曲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輕旅行</a:t>
                      </a:r>
                      <a:endParaRPr lang="zh-TW" altLang="en-US" sz="1800" b="0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/>
                        <a:t>環境</a:t>
                      </a:r>
                      <a:endParaRPr lang="zh-TW" altLang="en-US" sz="1800" b="1" dirty="0">
                        <a:latin typeface="+mn-ea"/>
                        <a:ea typeface="+mn-ea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標題 5"/>
          <p:cNvSpPr>
            <a:spLocks noGrp="1"/>
          </p:cNvSpPr>
          <p:nvPr>
            <p:ph type="title" idx="4294967295"/>
          </p:nvPr>
        </p:nvSpPr>
        <p:spPr>
          <a:xfrm>
            <a:off x="1016245" y="57922"/>
            <a:ext cx="8024548" cy="1355725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 dirty="0">
                <a:latin typeface="+mj-ea"/>
              </a:rPr>
              <a:t>婦女節系列活動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157279" y="665922"/>
            <a:ext cx="4639518" cy="1495450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 marL="0" marR="0" lvl="0" indent="0" algn="l" defTabSz="7822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j-cs"/>
              </a:rPr>
              <a:t>三月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j-cs"/>
              </a:rPr>
              <a:t>府城好時節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j-cs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j-cs"/>
              </a:rPr>
              <a:t>     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j-cs"/>
              </a:rPr>
              <a:t>五線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j-cs"/>
              </a:rPr>
              <a:t>譜出婦女樂</a:t>
            </a:r>
          </a:p>
        </p:txBody>
      </p:sp>
      <p:sp>
        <p:nvSpPr>
          <p:cNvPr id="7" name="橢圓形圖說文字 6"/>
          <p:cNvSpPr/>
          <p:nvPr/>
        </p:nvSpPr>
        <p:spPr>
          <a:xfrm rot="1061880">
            <a:off x="7255017" y="552529"/>
            <a:ext cx="1185950" cy="952706"/>
          </a:xfrm>
          <a:prstGeom prst="wedgeEllipseCallout">
            <a:avLst/>
          </a:prstGeom>
          <a:solidFill>
            <a:srgbClr val="CF6DA4">
              <a:tint val="55000"/>
              <a:satMod val="130000"/>
            </a:srgbClr>
          </a:solidFill>
          <a:ln w="10000" cap="flat" cmpd="sng" algn="ctr">
            <a:solidFill>
              <a:srgbClr val="CF6DA4"/>
            </a:solidFill>
            <a:prstDash val="solid"/>
          </a:ln>
          <a:effectLst/>
        </p:spPr>
        <p:txBody>
          <a:bodyPr lIns="104306" tIns="52153" rIns="104306" bIns="521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6000" b="0" i="0" u="none" strike="noStrike" kern="0" cap="none" spc="0" normalizeH="0" baseline="0" noProof="0" dirty="0">
                <a:ln>
                  <a:noFill/>
                </a:ln>
                <a:solidFill>
                  <a:srgbClr val="B83D68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♪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77629-A47B-48F9-8A4F-25C4924560FE}" type="slidenum">
              <a:rPr lang="en-US" altLang="zh-TW" smtClean="0"/>
              <a:pPr>
                <a:defRPr/>
              </a:pPr>
              <a:t>24</a:t>
            </a:fld>
            <a:endParaRPr lang="en-US" altLang="zh-TW" dirty="0"/>
          </a:p>
        </p:txBody>
      </p:sp>
      <p:pic>
        <p:nvPicPr>
          <p:cNvPr id="3" name="內容版面配置區 5" descr="DSC_012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2168658" y="1"/>
            <a:ext cx="12074658" cy="8105775"/>
          </a:xfrm>
        </p:spPr>
      </p:pic>
      <p:sp>
        <p:nvSpPr>
          <p:cNvPr id="5" name="矩形 4"/>
          <p:cNvSpPr/>
          <p:nvPr/>
        </p:nvSpPr>
        <p:spPr>
          <a:xfrm>
            <a:off x="8729" y="5733256"/>
            <a:ext cx="10225136" cy="1124744"/>
          </a:xfrm>
          <a:prstGeom prst="rect">
            <a:avLst/>
          </a:prstGeom>
          <a:solidFill>
            <a:srgbClr val="8DD5C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1304872" y="5589240"/>
            <a:ext cx="81369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zh-TW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透過四格漫畫，重視女性身影</a:t>
            </a:r>
          </a:p>
        </p:txBody>
      </p:sp>
      <p:sp>
        <p:nvSpPr>
          <p:cNvPr id="7" name="橢圓 6"/>
          <p:cNvSpPr/>
          <p:nvPr/>
        </p:nvSpPr>
        <p:spPr>
          <a:xfrm>
            <a:off x="7102805" y="611168"/>
            <a:ext cx="2552456" cy="24065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媒體效應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家報導</a:t>
            </a:r>
          </a:p>
        </p:txBody>
      </p:sp>
      <p:sp>
        <p:nvSpPr>
          <p:cNvPr id="8" name="橢圓 7"/>
          <p:cNvSpPr/>
          <p:nvPr/>
        </p:nvSpPr>
        <p:spPr>
          <a:xfrm>
            <a:off x="66041" y="4415408"/>
            <a:ext cx="1855298" cy="18025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觀展人數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約計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3,644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650927" y="-291146"/>
            <a:ext cx="81369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1" lang="zh-TW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國際婦女節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+mj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080346" y="241375"/>
            <a:ext cx="117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3</a:t>
            </a:r>
            <a:r>
              <a:rPr lang="zh-TW" altLang="en-US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月</a:t>
            </a:r>
            <a:r>
              <a:rPr lang="en-US" altLang="zh-TW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8</a:t>
            </a:r>
            <a:r>
              <a:rPr lang="zh-TW" altLang="en-US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710271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77629-A47B-48F9-8A4F-25C4924560FE}" type="slidenum">
              <a:rPr lang="en-US" altLang="zh-TW" smtClean="0"/>
              <a:pPr>
                <a:defRPr/>
              </a:pPr>
              <a:t>25</a:t>
            </a:fld>
            <a:endParaRPr lang="en-US" altLang="zh-TW" dirty="0"/>
          </a:p>
        </p:txBody>
      </p:sp>
      <p:pic>
        <p:nvPicPr>
          <p:cNvPr id="17" name="Picture 2" descr="0308-4自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" y="-1"/>
            <a:ext cx="3563888" cy="69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0308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701" y="-171400"/>
            <a:ext cx="6372200" cy="754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8"/>
          <p:cNvSpPr txBox="1"/>
          <p:nvPr/>
        </p:nvSpPr>
        <p:spPr>
          <a:xfrm>
            <a:off x="2829874" y="0"/>
            <a:ext cx="116570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zh-TW" dirty="0"/>
              <a:t>自由時報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8317991" y="0"/>
            <a:ext cx="116570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中華日報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1028" name="Picture 4" descr="D:\05婦女節／臺灣女孩日\106年婦女節~五部曲\0308婦女節系列活動-婦女節展覽\DSC_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0425" y="414523"/>
            <a:ext cx="4610099" cy="2781129"/>
          </a:xfrm>
          <a:prstGeom prst="rect">
            <a:avLst/>
          </a:prstGeom>
          <a:noFill/>
        </p:spPr>
      </p:pic>
      <p:pic>
        <p:nvPicPr>
          <p:cNvPr id="1027" name="Picture 3" descr="C:\Users\user\Desktop\1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725" y="2533650"/>
            <a:ext cx="3997104" cy="10807700"/>
          </a:xfrm>
          <a:prstGeom prst="rect">
            <a:avLst/>
          </a:prstGeom>
          <a:noFill/>
        </p:spPr>
      </p:pic>
      <p:sp>
        <p:nvSpPr>
          <p:cNvPr id="22" name="文字方塊 21"/>
          <p:cNvSpPr txBox="1"/>
          <p:nvPr/>
        </p:nvSpPr>
        <p:spPr>
          <a:xfrm>
            <a:off x="6840778" y="3057525"/>
            <a:ext cx="133882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聯合新聞網</a:t>
            </a:r>
          </a:p>
        </p:txBody>
      </p:sp>
    </p:spTree>
    <p:extLst>
      <p:ext uri="{BB962C8B-B14F-4D97-AF65-F5344CB8AC3E}">
        <p14:creationId xmlns:p14="http://schemas.microsoft.com/office/powerpoint/2010/main" val="1710271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77629-A47B-48F9-8A4F-25C4924560FE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  <p:pic>
        <p:nvPicPr>
          <p:cNvPr id="2" name="Picture 3" descr="D:\05婦女節\106年婦女節\02展覽\漫畫草圖\0308輸出\主視覺128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103423" cy="3422650"/>
          </a:xfrm>
          <a:prstGeom prst="rect">
            <a:avLst/>
          </a:prstGeom>
          <a:noFill/>
        </p:spPr>
      </p:pic>
      <p:sp>
        <p:nvSpPr>
          <p:cNvPr id="3" name="橢圓 2"/>
          <p:cNvSpPr>
            <a:spLocks noChangeAspect="1"/>
          </p:cNvSpPr>
          <p:nvPr/>
        </p:nvSpPr>
        <p:spPr>
          <a:xfrm>
            <a:off x="5245224" y="2672936"/>
            <a:ext cx="180000" cy="180000"/>
          </a:xfrm>
          <a:prstGeom prst="ellipse">
            <a:avLst/>
          </a:prstGeom>
          <a:solidFill>
            <a:srgbClr val="FDE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>
            <a:spLocks noChangeAspect="1"/>
          </p:cNvSpPr>
          <p:nvPr/>
        </p:nvSpPr>
        <p:spPr>
          <a:xfrm>
            <a:off x="5224017" y="3356992"/>
            <a:ext cx="180000" cy="180000"/>
          </a:xfrm>
          <a:prstGeom prst="ellipse">
            <a:avLst/>
          </a:prstGeom>
          <a:solidFill>
            <a:srgbClr val="FDE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 descr="\\PAKA-PC\Users\Public\婦女中心共用資料夾\照片2\DSC00181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12001" r="13990" b="8695"/>
          <a:stretch>
            <a:fillRect/>
          </a:stretch>
        </p:blipFill>
        <p:spPr bwMode="auto">
          <a:xfrm>
            <a:off x="4381128" y="0"/>
            <a:ext cx="3635896" cy="2524039"/>
          </a:xfrm>
          <a:prstGeom prst="rect">
            <a:avLst/>
          </a:prstGeom>
          <a:noFill/>
        </p:spPr>
      </p:pic>
      <p:pic>
        <p:nvPicPr>
          <p:cNvPr id="6" name="Picture 3" descr="\\PAKA-PC\Users\Public\婦女中心共用資料夾\照片2\DSC00182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12001" r="7990"/>
          <a:stretch>
            <a:fillRect/>
          </a:stretch>
        </p:blipFill>
        <p:spPr bwMode="auto">
          <a:xfrm>
            <a:off x="5921948" y="1196752"/>
            <a:ext cx="3679252" cy="2587559"/>
          </a:xfrm>
          <a:prstGeom prst="rect">
            <a:avLst/>
          </a:prstGeom>
          <a:noFill/>
        </p:spPr>
      </p:pic>
      <p:pic>
        <p:nvPicPr>
          <p:cNvPr id="7" name="Picture 4" descr="\\PAKA-PC\Users\Public\婦女中心共用資料夾\照片2\DSC00183.JPG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 l="10001" t="7110" r="11990"/>
          <a:stretch>
            <a:fillRect/>
          </a:stretch>
        </p:blipFill>
        <p:spPr bwMode="auto">
          <a:xfrm>
            <a:off x="4021088" y="2276872"/>
            <a:ext cx="4396832" cy="2946031"/>
          </a:xfrm>
          <a:prstGeom prst="rect">
            <a:avLst/>
          </a:prstGeom>
          <a:noFill/>
        </p:spPr>
      </p:pic>
      <p:pic>
        <p:nvPicPr>
          <p:cNvPr id="8" name="Picture 11" descr="\\PAKA-PC\Users\Public\婦女中心共用資料夾\照片2\DSC00190.JPG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 l="15686" t="7978" r="18307" b="6708"/>
          <a:stretch>
            <a:fillRect/>
          </a:stretch>
        </p:blipFill>
        <p:spPr bwMode="auto">
          <a:xfrm>
            <a:off x="457200" y="2924944"/>
            <a:ext cx="3779913" cy="2749026"/>
          </a:xfrm>
          <a:prstGeom prst="rect">
            <a:avLst/>
          </a:prstGeom>
          <a:noFill/>
        </p:spPr>
      </p:pic>
      <p:grpSp>
        <p:nvGrpSpPr>
          <p:cNvPr id="9" name="群組 31"/>
          <p:cNvGrpSpPr/>
          <p:nvPr/>
        </p:nvGrpSpPr>
        <p:grpSpPr>
          <a:xfrm>
            <a:off x="-42332" y="4725144"/>
            <a:ext cx="9643533" cy="2132856"/>
            <a:chOff x="899592" y="6634195"/>
            <a:chExt cx="9643533" cy="2132856"/>
          </a:xfrm>
        </p:grpSpPr>
        <p:pic>
          <p:nvPicPr>
            <p:cNvPr id="10" name="Picture 5" descr="\\PAKA-PC\Users\Public\婦女中心共用資料夾\照片2\DSC00184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/>
            </a:blip>
            <a:srcRect l="12001" t="3555" r="15991"/>
            <a:stretch>
              <a:fillRect/>
            </a:stretch>
          </p:blipFill>
          <p:spPr bwMode="auto">
            <a:xfrm>
              <a:off x="3131840" y="7173416"/>
              <a:ext cx="2019013" cy="1521627"/>
            </a:xfrm>
            <a:prstGeom prst="rect">
              <a:avLst/>
            </a:prstGeom>
            <a:noFill/>
          </p:spPr>
        </p:pic>
        <p:pic>
          <p:nvPicPr>
            <p:cNvPr id="11" name="Picture 6" descr="\\PAKA-PC\Users\Public\婦女中心共用資料夾\照片2\DSC00185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/>
            </a:blip>
            <a:srcRect l="11010" r="12982"/>
            <a:stretch>
              <a:fillRect/>
            </a:stretch>
          </p:blipFill>
          <p:spPr bwMode="auto">
            <a:xfrm>
              <a:off x="6372200" y="7605464"/>
              <a:ext cx="1569078" cy="1161587"/>
            </a:xfrm>
            <a:prstGeom prst="rect">
              <a:avLst/>
            </a:prstGeom>
            <a:noFill/>
          </p:spPr>
        </p:pic>
        <p:pic>
          <p:nvPicPr>
            <p:cNvPr id="12" name="Picture 7" descr="\\PAKA-PC\Users\Public\婦女中心共用資料夾\照片2\DSC00186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/>
            </a:blip>
            <a:srcRect l="16002" r="5990" b="7576"/>
            <a:stretch>
              <a:fillRect/>
            </a:stretch>
          </p:blipFill>
          <p:spPr bwMode="auto">
            <a:xfrm>
              <a:off x="7739844" y="7173416"/>
              <a:ext cx="1404156" cy="936104"/>
            </a:xfrm>
            <a:prstGeom prst="rect">
              <a:avLst/>
            </a:prstGeom>
            <a:noFill/>
          </p:spPr>
        </p:pic>
        <p:pic>
          <p:nvPicPr>
            <p:cNvPr id="13" name="Picture 8" descr="\\PAKA-PC\Users\Public\婦女中心共用資料夾\照片2\DSC00187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/>
            </a:blip>
            <a:srcRect l="14002" t="3555" r="15991" b="4022"/>
            <a:stretch>
              <a:fillRect/>
            </a:stretch>
          </p:blipFill>
          <p:spPr bwMode="auto">
            <a:xfrm>
              <a:off x="8604448" y="7317432"/>
              <a:ext cx="1938677" cy="1440160"/>
            </a:xfrm>
            <a:prstGeom prst="rect">
              <a:avLst/>
            </a:prstGeom>
            <a:noFill/>
          </p:spPr>
        </p:pic>
        <p:pic>
          <p:nvPicPr>
            <p:cNvPr id="14" name="Picture 9" descr="\\PAKA-PC\Users\Public\婦女中心共用資料夾\照片2\DSC00188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/>
            </a:blip>
            <a:srcRect l="8001" r="13990"/>
            <a:stretch>
              <a:fillRect/>
            </a:stretch>
          </p:blipFill>
          <p:spPr bwMode="auto">
            <a:xfrm>
              <a:off x="6551712" y="6634195"/>
              <a:ext cx="2564134" cy="1849553"/>
            </a:xfrm>
            <a:prstGeom prst="rect">
              <a:avLst/>
            </a:prstGeom>
            <a:noFill/>
          </p:spPr>
        </p:pic>
        <p:pic>
          <p:nvPicPr>
            <p:cNvPr id="15" name="Picture 10" descr="\\PAKA-PC\Users\Public\婦女中心共用資料夾\照片2\DSC00189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/>
            </a:blip>
            <a:srcRect l="16002" t="7110" r="15991" b="7576"/>
            <a:stretch>
              <a:fillRect/>
            </a:stretch>
          </p:blipFill>
          <p:spPr bwMode="auto">
            <a:xfrm>
              <a:off x="5039544" y="7371515"/>
              <a:ext cx="1977009" cy="1395536"/>
            </a:xfrm>
            <a:prstGeom prst="rect">
              <a:avLst/>
            </a:prstGeom>
            <a:noFill/>
          </p:spPr>
        </p:pic>
        <p:pic>
          <p:nvPicPr>
            <p:cNvPr id="16" name="Picture 12" descr="\\PAKA-PC\Users\Public\婦女中心共用資料夾\照片2\DSC00191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/>
            </a:blip>
            <a:srcRect l="14976" t="7110" r="19016" b="14686"/>
            <a:stretch>
              <a:fillRect/>
            </a:stretch>
          </p:blipFill>
          <p:spPr bwMode="auto">
            <a:xfrm>
              <a:off x="2411760" y="7389440"/>
              <a:ext cx="1579104" cy="1052736"/>
            </a:xfrm>
            <a:prstGeom prst="rect">
              <a:avLst/>
            </a:prstGeom>
            <a:noFill/>
          </p:spPr>
        </p:pic>
        <p:pic>
          <p:nvPicPr>
            <p:cNvPr id="17" name="Picture 13" descr="\\PAKA-PC\Users\Public\婦女中心共用資料夾\照片2\DSC00192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/>
            </a:blip>
            <a:srcRect l="10976" t="7110" r="19016" b="4022"/>
            <a:stretch>
              <a:fillRect/>
            </a:stretch>
          </p:blipFill>
          <p:spPr bwMode="auto">
            <a:xfrm>
              <a:off x="899592" y="7461448"/>
              <a:ext cx="1713790" cy="1224136"/>
            </a:xfrm>
            <a:prstGeom prst="rect">
              <a:avLst/>
            </a:prstGeom>
            <a:noFill/>
          </p:spPr>
        </p:pic>
      </p:grpSp>
      <p:sp>
        <p:nvSpPr>
          <p:cNvPr id="18" name="剪去對角線角落矩形 17"/>
          <p:cNvSpPr/>
          <p:nvPr/>
        </p:nvSpPr>
        <p:spPr>
          <a:xfrm rot="412715">
            <a:off x="8019083" y="3832313"/>
            <a:ext cx="228781" cy="876994"/>
          </a:xfrm>
          <a:prstGeom prst="snip2DiagRect">
            <a:avLst>
              <a:gd name="adj1" fmla="val 26163"/>
              <a:gd name="adj2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剪去對角線角落矩形 18"/>
          <p:cNvSpPr/>
          <p:nvPr/>
        </p:nvSpPr>
        <p:spPr>
          <a:xfrm rot="412715">
            <a:off x="8124278" y="3297715"/>
            <a:ext cx="235476" cy="438497"/>
          </a:xfrm>
          <a:prstGeom prst="snip2DiagRect">
            <a:avLst>
              <a:gd name="adj1" fmla="val 26163"/>
              <a:gd name="adj2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01209" y="2564906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2600" dirty="0"/>
          </a:p>
        </p:txBody>
      </p:sp>
      <p:sp>
        <p:nvSpPr>
          <p:cNvPr id="22" name="矩形 21"/>
          <p:cNvSpPr/>
          <p:nvPr/>
        </p:nvSpPr>
        <p:spPr>
          <a:xfrm>
            <a:off x="-299392" y="5733256"/>
            <a:ext cx="10729193" cy="1124744"/>
          </a:xfrm>
          <a:prstGeom prst="rect">
            <a:avLst/>
          </a:prstGeom>
          <a:solidFill>
            <a:srgbClr val="7C604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標題 1"/>
          <p:cNvSpPr txBox="1">
            <a:spLocks/>
          </p:cNvSpPr>
          <p:nvPr/>
        </p:nvSpPr>
        <p:spPr bwMode="auto">
          <a:xfrm>
            <a:off x="996752" y="5517232"/>
            <a:ext cx="81369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zh-TW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觀展回饋－</a:t>
            </a:r>
            <a:r>
              <a:rPr lang="en-US" altLang="zh-TW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212</a:t>
            </a:r>
            <a:r>
              <a:rPr lang="zh-TW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j-cs"/>
              </a:rPr>
              <a:t>則 </a:t>
            </a:r>
          </a:p>
        </p:txBody>
      </p:sp>
      <p:sp>
        <p:nvSpPr>
          <p:cNvPr id="24" name="橢圓形圖說文字 23"/>
          <p:cNvSpPr/>
          <p:nvPr/>
        </p:nvSpPr>
        <p:spPr>
          <a:xfrm>
            <a:off x="5236029" y="979714"/>
            <a:ext cx="4185658" cy="4105469"/>
          </a:xfrm>
          <a:prstGeom prst="wedgeEllipseCallout">
            <a:avLst>
              <a:gd name="adj1" fmla="val -23773"/>
              <a:gd name="adj2" fmla="val 5353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749282" y="1700808"/>
            <a:ext cx="34756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</a:rPr>
              <a:t>謝謝這個展覽，讓家中一樣有重度身障父親要照護的我，感受到鼓舞，並且更有信心往前走，謝謝♡</a:t>
            </a:r>
          </a:p>
          <a:p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6" name="圓角矩形圖說文字 25"/>
          <p:cNvSpPr/>
          <p:nvPr/>
        </p:nvSpPr>
        <p:spPr>
          <a:xfrm flipH="1">
            <a:off x="1500808" y="2852936"/>
            <a:ext cx="2808312" cy="2448272"/>
          </a:xfrm>
          <a:prstGeom prst="wedgeRoundRectCallout">
            <a:avLst>
              <a:gd name="adj1" fmla="val -26712"/>
              <a:gd name="adj2" fmla="val 6353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1716832" y="3068961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2"/>
                </a:solidFill>
              </a:rPr>
              <a:t>臺灣的歷史，有很大的一部分是女人撐起來的故事，但這些故事被遺忘，直到這個特展，讓我看見。</a:t>
            </a:r>
            <a:endParaRPr lang="en-US" altLang="zh-TW" sz="1200" dirty="0">
              <a:solidFill>
                <a:schemeClr val="tx2"/>
              </a:solidFill>
            </a:endParaRPr>
          </a:p>
          <a:p>
            <a:pPr algn="r"/>
            <a:endParaRPr lang="en-US" altLang="zh-TW" sz="1200" dirty="0">
              <a:solidFill>
                <a:schemeClr val="tx2"/>
              </a:solidFill>
            </a:endParaRPr>
          </a:p>
          <a:p>
            <a:pPr algn="r"/>
            <a:r>
              <a:rPr lang="en-US" altLang="zh-TW" sz="1200" dirty="0">
                <a:solidFill>
                  <a:schemeClr val="tx2"/>
                </a:solidFill>
              </a:rPr>
              <a:t>Jamie Hong</a:t>
            </a:r>
          </a:p>
          <a:p>
            <a:pPr algn="r"/>
            <a:r>
              <a:rPr lang="en-US" altLang="zh-TW" sz="1200" dirty="0">
                <a:solidFill>
                  <a:schemeClr val="tx2"/>
                </a:solidFill>
              </a:rPr>
              <a:t>2017.04.23</a:t>
            </a:r>
            <a:endParaRPr lang="zh-TW" altLang="en-US" sz="1200" dirty="0">
              <a:solidFill>
                <a:schemeClr val="tx2"/>
              </a:solidFill>
            </a:endParaRPr>
          </a:p>
          <a:p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71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513-7FD5-42F0-9F14-568381070E23}" type="slidenum">
              <a:rPr lang="ko-KR" altLang="en-US" smtClean="0"/>
              <a:pPr/>
              <a:t>27</a:t>
            </a:fld>
            <a:endParaRPr lang="ko-KR" altLang="en-US"/>
          </a:p>
        </p:txBody>
      </p:sp>
      <p:pic>
        <p:nvPicPr>
          <p:cNvPr id="2050" name="Picture 2" descr="D:\05婦女節／臺灣女孩日\106年婦女節~五部曲\031516婦女節系列活動-高峰會議論壇\DAY2\DSC_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4782" y="-266700"/>
            <a:ext cx="20108210" cy="7124700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622301" y="158235"/>
            <a:ext cx="9512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kumimoji="1" lang="zh-TW" altLang="zh-TW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婦女高峰論壇</a:t>
            </a:r>
            <a:endParaRPr kumimoji="1" lang="zh-TW" altLang="en-US" sz="4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j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1290937"/>
            <a:ext cx="7378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solidFill>
                  <a:schemeClr val="bg1"/>
                </a:solidFill>
              </a:rPr>
              <a:t>邀請呂秀蓮前副總統前來，鼓勵婦女發展獨立見解，積極社會參與，成為意見領袖為更多女性發聲。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7124700" y="596900"/>
            <a:ext cx="2273300" cy="2159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「托育、長照、婦女就業三合一照顧政策」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71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sz="half" idx="1"/>
          </p:nvPr>
        </p:nvGraphicFramePr>
        <p:xfrm>
          <a:off x="6981226" y="17664"/>
          <a:ext cx="2703055" cy="2547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77629-A47B-48F9-8A4F-25C4924560FE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  <p:pic>
        <p:nvPicPr>
          <p:cNvPr id="6" name="圖片 5" descr="DSC00125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429598" y="17663"/>
            <a:ext cx="10335598" cy="71559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897650" y="-315416"/>
            <a:ext cx="11623291" cy="1440160"/>
          </a:xfrm>
          <a:prstGeom prst="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374426" y="-323800"/>
            <a:ext cx="881497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1" lang="en-US" altLang="zh-TW" sz="4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j-cs"/>
              </a:rPr>
              <a:t>105</a:t>
            </a: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j-cs"/>
              </a:rPr>
              <a:t>年臺灣女孩日</a:t>
            </a:r>
          </a:p>
        </p:txBody>
      </p:sp>
      <p:sp>
        <p:nvSpPr>
          <p:cNvPr id="11" name="五邊形 10"/>
          <p:cNvSpPr/>
          <p:nvPr/>
        </p:nvSpPr>
        <p:spPr>
          <a:xfrm>
            <a:off x="-195572" y="1484784"/>
            <a:ext cx="3822425" cy="1368152"/>
          </a:xfrm>
          <a:prstGeom prst="homePlate">
            <a:avLst/>
          </a:prstGeom>
          <a:solidFill>
            <a:srgbClr val="FF006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平面媒體</a:t>
            </a:r>
            <a:r>
              <a:rPr lang="en-US" altLang="zh-TW" sz="2800" dirty="0"/>
              <a:t>4</a:t>
            </a:r>
            <a:r>
              <a:rPr lang="zh-TW" altLang="en-US" sz="2800" dirty="0"/>
              <a:t>則</a:t>
            </a:r>
          </a:p>
          <a:p>
            <a:pPr algn="ctr"/>
            <a:r>
              <a:rPr lang="zh-TW" altLang="en-US" sz="2800" dirty="0"/>
              <a:t>電子媒體</a:t>
            </a:r>
            <a:r>
              <a:rPr lang="en-US" altLang="zh-TW" sz="2800" dirty="0"/>
              <a:t>9</a:t>
            </a:r>
            <a:r>
              <a:rPr lang="zh-TW" altLang="en-US" sz="2800" dirty="0"/>
              <a:t>則</a:t>
            </a:r>
          </a:p>
          <a:p>
            <a:pPr algn="ctr"/>
            <a:r>
              <a:rPr lang="zh-TW" altLang="en-US" sz="2800" dirty="0"/>
              <a:t>照片數露出</a:t>
            </a:r>
            <a:r>
              <a:rPr lang="en-US" altLang="zh-TW" sz="2800" dirty="0"/>
              <a:t>19</a:t>
            </a:r>
            <a:r>
              <a:rPr lang="zh-TW" altLang="en-US" sz="2800" dirty="0"/>
              <a:t>張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7B733-9534-44C3-B28A-A3C9869E4C76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6" name="圖片 5" descr="C:\Users\user\Desktop\FireShot Capture 3 - 台灣女孩日　賴清德為亞洲女孩人權大使戴上紫花冠 I ET_ - http___www.ettoday.net_news_20161011_791282.htm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07553" cy="1916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 descr="自由時報剪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8888" y="0"/>
            <a:ext cx="6080000" cy="2924944"/>
          </a:xfrm>
          <a:prstGeom prst="rect">
            <a:avLst/>
          </a:prstGeom>
        </p:spPr>
      </p:pic>
      <p:pic>
        <p:nvPicPr>
          <p:cNvPr id="4" name="圖片 3" descr="聯合報剪報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5165" y="2060849"/>
            <a:ext cx="3470835" cy="521384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3506" y="0"/>
            <a:ext cx="2214196" cy="369332"/>
          </a:xfrm>
          <a:prstGeom prst="rect">
            <a:avLst/>
          </a:prstGeom>
          <a:solidFill>
            <a:srgbClr val="CC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ETtoday</a:t>
            </a:r>
            <a:r>
              <a:rPr lang="zh-TW" altLang="en-US" dirty="0">
                <a:solidFill>
                  <a:schemeClr val="bg1"/>
                </a:solidFill>
              </a:rPr>
              <a:t>東森新聞雲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751838" y="0"/>
            <a:ext cx="1107996" cy="369332"/>
          </a:xfrm>
          <a:prstGeom prst="rect">
            <a:avLst/>
          </a:prstGeom>
          <a:solidFill>
            <a:srgbClr val="CC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自由時報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992288" y="1844824"/>
            <a:ext cx="877163" cy="369332"/>
          </a:xfrm>
          <a:prstGeom prst="rect">
            <a:avLst/>
          </a:prstGeom>
          <a:solidFill>
            <a:srgbClr val="CC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聯合報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EABEEC-5010-4D60-BA10-93EFB2683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697" y="744469"/>
            <a:ext cx="8672720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F9BC528-E513-43C9-ABBF-F7ED03D6A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2D7D03D-0D4C-4889-AD27-F775D20F2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6CF452-8E73-4566-8A9B-2ABC0DE8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50A679B-AC6B-4350-B7A9-1301FD9F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276" y="634028"/>
            <a:ext cx="2726703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altLang="zh-TW" sz="7200" cap="all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9C1ED8B-4F88-484D-A4E7-DDC4AE340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27444" y="634028"/>
            <a:ext cx="266148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0AB7945-3931-4B50-AF2C-9F3137AA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1919" y="2016617"/>
            <a:ext cx="2660948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76DA78C-6002-4C72-93E9-DD5158F4B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068" y="1340841"/>
            <a:ext cx="4432894" cy="437551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1657098-482B-451B-9920-028F3612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7429" y="6453386"/>
            <a:ext cx="1296988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F79366C-95DC-46E2-A932-329CEC6AD336}" type="slidenum">
              <a:rPr lang="en-US" altLang="zh-TW" sz="1200" smtClean="0"/>
              <a:pPr defTabSz="914400">
                <a:spcAft>
                  <a:spcPts val="600"/>
                </a:spcAft>
              </a:pPr>
              <a:t>3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015120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SC02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241300"/>
            <a:ext cx="11375360" cy="6400800"/>
          </a:xfrm>
          <a:prstGeom prst="rect">
            <a:avLst/>
          </a:prstGeom>
          <a:noFill/>
        </p:spPr>
      </p:pic>
      <p:sp>
        <p:nvSpPr>
          <p:cNvPr id="7" name="橢圓 6"/>
          <p:cNvSpPr/>
          <p:nvPr/>
        </p:nvSpPr>
        <p:spPr>
          <a:xfrm>
            <a:off x="152400" y="1694542"/>
            <a:ext cx="2074366" cy="195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深受年輕人喜愛，共同響應成為</a:t>
            </a:r>
            <a:r>
              <a:rPr lang="zh-TW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性別友善的實踐者、閱聽人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932" y="235636"/>
            <a:ext cx="8191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姐就是『解』－</a:t>
            </a:r>
            <a:r>
              <a:rPr lang="zh-TW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女性</a:t>
            </a:r>
            <a:r>
              <a:rPr lang="zh-TW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世代領航！</a:t>
            </a:r>
            <a:endParaRPr lang="en-US" altLang="zh-TW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媒體社群</a:t>
            </a:r>
            <a:r>
              <a:rPr lang="en-US" altLang="zh-TW" sz="40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zh-TW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青年世代</a:t>
            </a:r>
            <a:r>
              <a:rPr lang="en-US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性別座談會</a:t>
            </a:r>
            <a:endParaRPr lang="zh-TW" altLang="en-US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7025703" y="1491822"/>
            <a:ext cx="2552456" cy="240656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邀請百萬粉絲團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那些電影教我的事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作家、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女人迷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服務設計師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與青年世代對談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1473127" y="5182554"/>
            <a:ext cx="81369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1" lang="en-US" altLang="zh-TW" sz="4400" b="1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106</a:t>
            </a:r>
            <a:r>
              <a:rPr kumimoji="1" lang="zh-TW" altLang="en-US" sz="4400" b="1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年臺灣女孩日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+mj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271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38846" y="643053"/>
            <a:ext cx="4967151" cy="5592373"/>
          </a:xfrm>
          <a:prstGeom prst="rect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938851" y="2911766"/>
            <a:ext cx="4967151" cy="0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938850" y="3606028"/>
            <a:ext cx="4967151" cy="0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210691" y="2760620"/>
            <a:ext cx="2888019" cy="87523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26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性騷擾性別分析及國際交流參與情形</a:t>
            </a:r>
            <a:endParaRPr lang="zh-CN" altLang="en-US" sz="26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6284" y="1100469"/>
            <a:ext cx="3863737" cy="1512977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9344" dirty="0">
                <a:solidFill>
                  <a:srgbClr val="CBCBCB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2015-</a:t>
            </a:r>
            <a:endParaRPr lang="zh-CN" altLang="en-US" sz="9344" dirty="0">
              <a:solidFill>
                <a:srgbClr val="CBCBCB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752546" y="2558724"/>
            <a:ext cx="1622760" cy="16227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LOGO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96701" y="3083946"/>
            <a:ext cx="1142147" cy="57515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srgbClr val="92024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2018/9/28</a:t>
            </a:r>
            <a:endParaRPr lang="zh-CN" altLang="en-US" sz="1625" dirty="0">
              <a:solidFill>
                <a:srgbClr val="92024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752546" y="2422108"/>
            <a:ext cx="1622760" cy="1622760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8435" y="3704374"/>
            <a:ext cx="3224571" cy="1512977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9344" dirty="0">
                <a:solidFill>
                  <a:srgbClr val="750334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2016</a:t>
            </a:r>
            <a:endParaRPr lang="zh-CN" altLang="en-US" sz="9344" dirty="0">
              <a:solidFill>
                <a:srgbClr val="750334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2" name="等腰三角形 1"/>
          <p:cNvSpPr/>
          <p:nvPr/>
        </p:nvSpPr>
        <p:spPr>
          <a:xfrm rot="5400000">
            <a:off x="4921909" y="3111207"/>
            <a:ext cx="344970" cy="311096"/>
          </a:xfrm>
          <a:prstGeom prst="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6040825" y="5753564"/>
            <a:ext cx="3483795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463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臺南市政府家庭暴力暨性侵害防治中心</a:t>
            </a:r>
            <a:endParaRPr lang="zh-CN" altLang="en-US" sz="1463" b="1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hlinkClick r:id="rId4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291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849" y="-2510747"/>
            <a:ext cx="3637110" cy="2030473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539946" y="1259828"/>
            <a:ext cx="7967717" cy="4353121"/>
          </a:xfrm>
          <a:custGeom>
            <a:avLst/>
            <a:gdLst>
              <a:gd name="connsiteX0" fmla="*/ 810466 w 9806421"/>
              <a:gd name="connsiteY0" fmla="*/ 642832 h 5357687"/>
              <a:gd name="connsiteX1" fmla="*/ 17986 w 9806421"/>
              <a:gd name="connsiteY1" fmla="*/ 2253918 h 5357687"/>
              <a:gd name="connsiteX2" fmla="*/ 1498443 w 9806421"/>
              <a:gd name="connsiteY2" fmla="*/ 3865003 h 5357687"/>
              <a:gd name="connsiteX3" fmla="*/ 2987609 w 9806421"/>
              <a:gd name="connsiteY3" fmla="*/ 3786626 h 5357687"/>
              <a:gd name="connsiteX4" fmla="*/ 4267769 w 9806421"/>
              <a:gd name="connsiteY4" fmla="*/ 4753278 h 5357687"/>
              <a:gd name="connsiteX5" fmla="*/ 4555152 w 9806421"/>
              <a:gd name="connsiteY5" fmla="*/ 4988409 h 5357687"/>
              <a:gd name="connsiteX6" fmla="*/ 4859952 w 9806421"/>
              <a:gd name="connsiteY6" fmla="*/ 5136455 h 5357687"/>
              <a:gd name="connsiteX7" fmla="*/ 5469552 w 9806421"/>
              <a:gd name="connsiteY7" fmla="*/ 5345461 h 5357687"/>
              <a:gd name="connsiteX8" fmla="*/ 6392661 w 9806421"/>
              <a:gd name="connsiteY8" fmla="*/ 4744569 h 5357687"/>
              <a:gd name="connsiteX9" fmla="*/ 7237392 w 9806421"/>
              <a:gd name="connsiteY9" fmla="*/ 2323586 h 5357687"/>
              <a:gd name="connsiteX10" fmla="*/ 7594443 w 9806421"/>
              <a:gd name="connsiteY10" fmla="*/ 1931701 h 5357687"/>
              <a:gd name="connsiteX11" fmla="*/ 7751198 w 9806421"/>
              <a:gd name="connsiteY11" fmla="*/ 1235015 h 5357687"/>
              <a:gd name="connsiteX12" fmla="*/ 8317255 w 9806421"/>
              <a:gd name="connsiteY12" fmla="*/ 285781 h 5357687"/>
              <a:gd name="connsiteX13" fmla="*/ 9022649 w 9806421"/>
              <a:gd name="connsiteY13" fmla="*/ 24523 h 5357687"/>
              <a:gd name="connsiteX14" fmla="*/ 9806421 w 9806421"/>
              <a:gd name="connsiteY14" fmla="*/ 790878 h 535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06421" h="5357687">
                <a:moveTo>
                  <a:pt x="810466" y="642832"/>
                </a:moveTo>
                <a:cubicBezTo>
                  <a:pt x="356894" y="1179861"/>
                  <a:pt x="-96677" y="1716890"/>
                  <a:pt x="17986" y="2253918"/>
                </a:cubicBezTo>
                <a:cubicBezTo>
                  <a:pt x="132649" y="2790946"/>
                  <a:pt x="1003506" y="3609552"/>
                  <a:pt x="1498443" y="3865003"/>
                </a:cubicBezTo>
                <a:cubicBezTo>
                  <a:pt x="1993380" y="4120454"/>
                  <a:pt x="2526055" y="3638580"/>
                  <a:pt x="2987609" y="3786626"/>
                </a:cubicBezTo>
                <a:cubicBezTo>
                  <a:pt x="3449163" y="3934672"/>
                  <a:pt x="4006512" y="4552981"/>
                  <a:pt x="4267769" y="4753278"/>
                </a:cubicBezTo>
                <a:cubicBezTo>
                  <a:pt x="4529026" y="4953575"/>
                  <a:pt x="4456455" y="4924546"/>
                  <a:pt x="4555152" y="4988409"/>
                </a:cubicBezTo>
                <a:cubicBezTo>
                  <a:pt x="4653849" y="5052272"/>
                  <a:pt x="4707552" y="5076946"/>
                  <a:pt x="4859952" y="5136455"/>
                </a:cubicBezTo>
                <a:cubicBezTo>
                  <a:pt x="5012352" y="5195964"/>
                  <a:pt x="5214101" y="5410775"/>
                  <a:pt x="5469552" y="5345461"/>
                </a:cubicBezTo>
                <a:cubicBezTo>
                  <a:pt x="5725003" y="5280147"/>
                  <a:pt x="6098021" y="5248215"/>
                  <a:pt x="6392661" y="4744569"/>
                </a:cubicBezTo>
                <a:cubicBezTo>
                  <a:pt x="6687301" y="4240923"/>
                  <a:pt x="7037095" y="2792397"/>
                  <a:pt x="7237392" y="2323586"/>
                </a:cubicBezTo>
                <a:cubicBezTo>
                  <a:pt x="7437689" y="1854775"/>
                  <a:pt x="7508809" y="2113129"/>
                  <a:pt x="7594443" y="1931701"/>
                </a:cubicBezTo>
                <a:cubicBezTo>
                  <a:pt x="7680077" y="1750273"/>
                  <a:pt x="7630729" y="1509335"/>
                  <a:pt x="7751198" y="1235015"/>
                </a:cubicBezTo>
                <a:cubicBezTo>
                  <a:pt x="7871667" y="960695"/>
                  <a:pt x="8105347" y="487530"/>
                  <a:pt x="8317255" y="285781"/>
                </a:cubicBezTo>
                <a:cubicBezTo>
                  <a:pt x="8529163" y="84032"/>
                  <a:pt x="8774455" y="-59660"/>
                  <a:pt x="9022649" y="24523"/>
                </a:cubicBezTo>
                <a:cubicBezTo>
                  <a:pt x="9270843" y="108706"/>
                  <a:pt x="9538632" y="449792"/>
                  <a:pt x="9806421" y="790878"/>
                </a:cubicBezTo>
              </a:path>
            </a:pathLst>
          </a:custGeom>
          <a:noFill/>
          <a:ln>
            <a:solidFill>
              <a:srgbClr val="C990A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39946" y="1055507"/>
            <a:ext cx="1362074" cy="1362074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950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性騷擾研究</a:t>
            </a:r>
            <a:endParaRPr lang="zh-CN" altLang="en-US" sz="1950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332901" y="3714539"/>
            <a:ext cx="1173829" cy="1173829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950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235923" y="4556945"/>
            <a:ext cx="1469544" cy="1469544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950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臺南市</a:t>
            </a:r>
            <a:endParaRPr lang="en-US" altLang="zh-TW" sz="1950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742931"/>
            <a:r>
              <a:rPr lang="zh-TW" altLang="en-US" sz="1950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分析</a:t>
            </a:r>
            <a:endParaRPr lang="zh-CN" altLang="en-US" sz="1950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732895" y="846287"/>
            <a:ext cx="1780515" cy="1780515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2600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943844" y="2413982"/>
            <a:ext cx="1181239" cy="1181239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950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研究結果</a:t>
            </a:r>
            <a:endParaRPr lang="zh-CN" altLang="en-US" sz="1950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47003" y="3979538"/>
            <a:ext cx="11456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1950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全國性別分析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812249" y="1348938"/>
            <a:ext cx="162180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2275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性別議題</a:t>
            </a:r>
            <a:endParaRPr lang="en-US" altLang="zh-TW" sz="2275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742931"/>
            <a:r>
              <a:rPr lang="zh-TW" altLang="en-US" sz="2275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國際交流</a:t>
            </a:r>
          </a:p>
        </p:txBody>
      </p:sp>
      <p:sp>
        <p:nvSpPr>
          <p:cNvPr id="12" name="矩形 11">
            <a:hlinkClick r:id="rId3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3280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15303" y="1251737"/>
            <a:ext cx="3088620" cy="419937"/>
          </a:xfrm>
          <a:prstGeom prst="roundRect">
            <a:avLst>
              <a:gd name="adj" fmla="val 46354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15301" y="1251737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105</a:t>
            </a:r>
            <a:r>
              <a:rPr lang="zh-TW" altLang="en-US" sz="1544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zh-CN" altLang="en-US" sz="1544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66083" y="1315649"/>
            <a:ext cx="1626229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625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直轄市性別人口</a:t>
            </a:r>
            <a:endParaRPr lang="zh-CN" altLang="en-US" sz="1625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0" name="图表 69"/>
          <p:cNvGraphicFramePr/>
          <p:nvPr>
            <p:extLst/>
          </p:nvPr>
        </p:nvGraphicFramePr>
        <p:xfrm>
          <a:off x="3322928" y="2461776"/>
          <a:ext cx="3079414" cy="158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2" name="图表 71"/>
          <p:cNvGraphicFramePr/>
          <p:nvPr>
            <p:extLst/>
          </p:nvPr>
        </p:nvGraphicFramePr>
        <p:xfrm>
          <a:off x="7239871" y="2487444"/>
          <a:ext cx="3079414" cy="158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3" name="文本框 72"/>
          <p:cNvSpPr txBox="1"/>
          <p:nvPr/>
        </p:nvSpPr>
        <p:spPr>
          <a:xfrm>
            <a:off x="4404669" y="3086976"/>
            <a:ext cx="1069784" cy="425115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227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52.1%</a:t>
            </a:r>
            <a:endParaRPr lang="zh-CN" altLang="en-US" sz="227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359236" y="3076072"/>
            <a:ext cx="1034027" cy="425115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227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50.1%</a:t>
            </a:r>
            <a:endParaRPr lang="zh-CN" altLang="en-US" sz="227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203627" y="3936997"/>
            <a:ext cx="2007796" cy="31264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臺北市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269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5704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434763" y="3936997"/>
            <a:ext cx="2155412" cy="31264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新北市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397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9208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7758365" y="3925170"/>
            <a:ext cx="2125468" cy="55027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桃園市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214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7763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32167" indent="-232167" defTabSz="742931">
              <a:buFont typeface="Wingdings" panose="05000000000000000000" pitchFamily="2" charset="2"/>
              <a:buChar char="u"/>
            </a:pP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7543" y="1752792"/>
            <a:ext cx="7403555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31">
              <a:lnSpc>
                <a:spcPts val="2275"/>
              </a:lnSpc>
            </a:pPr>
            <a:r>
              <a:rPr lang="en-US" altLang="zh-TW" sz="1544" kern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T2Eo00"/>
              </a:rPr>
              <a:t>105</a:t>
            </a:r>
            <a:r>
              <a:rPr lang="zh-TW" altLang="en-US" sz="1544" kern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T2Eo00"/>
              </a:rPr>
              <a:t>年</a:t>
            </a:r>
            <a:r>
              <a:rPr lang="zh-TW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各直轄市的人口統計資料中來</a:t>
            </a:r>
            <a:r>
              <a:rPr lang="zh-TW" altLang="zh-TW" sz="1463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</a:t>
            </a:r>
            <a:endParaRPr lang="en-US" altLang="zh-TW" sz="1463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42931">
              <a:lnSpc>
                <a:spcPts val="2275"/>
              </a:lnSpc>
            </a:pPr>
            <a:r>
              <a:rPr lang="zh-TW" altLang="en-US" sz="1544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    男女</a:t>
            </a:r>
            <a:r>
              <a:rPr lang="zh-TW" altLang="zh-TW" sz="1544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性別</a:t>
            </a:r>
            <a:r>
              <a:rPr lang="zh-TW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比例</a:t>
            </a:r>
            <a:r>
              <a:rPr lang="zh-TW" altLang="zh-TW" sz="227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大致呈現</a:t>
            </a:r>
            <a:r>
              <a:rPr lang="zh-TW" altLang="zh-TW" sz="227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均衡狀態</a:t>
            </a:r>
            <a:endParaRPr lang="zh-TW" altLang="zh-TW" sz="2275" kern="1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9" name="图表 69"/>
          <p:cNvGraphicFramePr/>
          <p:nvPr>
            <p:extLst/>
          </p:nvPr>
        </p:nvGraphicFramePr>
        <p:xfrm>
          <a:off x="5302415" y="2487445"/>
          <a:ext cx="3079414" cy="158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文本框 73"/>
          <p:cNvSpPr txBox="1"/>
          <p:nvPr/>
        </p:nvSpPr>
        <p:spPr>
          <a:xfrm>
            <a:off x="6376334" y="3082312"/>
            <a:ext cx="1097800" cy="425115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227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50.9%</a:t>
            </a:r>
            <a:endParaRPr lang="zh-CN" altLang="en-US" sz="227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1" name="图表 69"/>
          <p:cNvGraphicFramePr/>
          <p:nvPr>
            <p:extLst/>
          </p:nvPr>
        </p:nvGraphicFramePr>
        <p:xfrm>
          <a:off x="4205736" y="4428070"/>
          <a:ext cx="3079414" cy="158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文本框 72"/>
          <p:cNvSpPr txBox="1"/>
          <p:nvPr/>
        </p:nvSpPr>
        <p:spPr>
          <a:xfrm>
            <a:off x="5272365" y="5026709"/>
            <a:ext cx="1069784" cy="425115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227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50.6%</a:t>
            </a:r>
            <a:endParaRPr lang="zh-CN" altLang="en-US" sz="227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78"/>
          <p:cNvSpPr txBox="1"/>
          <p:nvPr/>
        </p:nvSpPr>
        <p:spPr>
          <a:xfrm>
            <a:off x="3512128" y="5808798"/>
            <a:ext cx="2030555" cy="31264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臺中市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276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7239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4" name="图表 69"/>
          <p:cNvGraphicFramePr/>
          <p:nvPr>
            <p:extLst/>
          </p:nvPr>
        </p:nvGraphicFramePr>
        <p:xfrm>
          <a:off x="6298702" y="4481805"/>
          <a:ext cx="3079414" cy="158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文本框 72"/>
          <p:cNvSpPr txBox="1"/>
          <p:nvPr/>
        </p:nvSpPr>
        <p:spPr>
          <a:xfrm>
            <a:off x="7409007" y="5087332"/>
            <a:ext cx="1069784" cy="425115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227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50.4%</a:t>
            </a:r>
            <a:endParaRPr lang="zh-CN" altLang="en-US" sz="227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78"/>
          <p:cNvSpPr txBox="1"/>
          <p:nvPr/>
        </p:nvSpPr>
        <p:spPr>
          <a:xfrm>
            <a:off x="8024797" y="5808798"/>
            <a:ext cx="1976995" cy="31264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高雄市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277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9371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7" name="图表 69"/>
          <p:cNvGraphicFramePr/>
          <p:nvPr>
            <p:extLst/>
          </p:nvPr>
        </p:nvGraphicFramePr>
        <p:xfrm>
          <a:off x="-164300" y="2544493"/>
          <a:ext cx="3080652" cy="218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文本框 72"/>
          <p:cNvSpPr txBox="1"/>
          <p:nvPr/>
        </p:nvSpPr>
        <p:spPr>
          <a:xfrm>
            <a:off x="998235" y="3385307"/>
            <a:ext cx="1069784" cy="425115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227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zh-CN" altLang="en-US" sz="227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78"/>
          <p:cNvSpPr txBox="1"/>
          <p:nvPr/>
        </p:nvSpPr>
        <p:spPr>
          <a:xfrm>
            <a:off x="372128" y="4870415"/>
            <a:ext cx="2007796" cy="31264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188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6033</a:t>
            </a: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矩形 23">
            <a:hlinkClick r:id="rId8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641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图表 69"/>
          <p:cNvGraphicFramePr/>
          <p:nvPr>
            <p:extLst/>
          </p:nvPr>
        </p:nvGraphicFramePr>
        <p:xfrm>
          <a:off x="722824" y="1507706"/>
          <a:ext cx="3494936" cy="254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图表 69"/>
          <p:cNvGraphicFramePr/>
          <p:nvPr>
            <p:extLst/>
          </p:nvPr>
        </p:nvGraphicFramePr>
        <p:xfrm>
          <a:off x="1237939" y="1823300"/>
          <a:ext cx="2464706" cy="191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/>
          </p:nvPr>
        </p:nvGraphicFramePr>
        <p:xfrm>
          <a:off x="166390" y="4018459"/>
          <a:ext cx="4362252" cy="24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文件" r:id="rId6" imgW="5551118" imgH="3120769" progId="Word.Document.12">
                  <p:embed/>
                </p:oleObj>
              </mc:Choice>
              <mc:Fallback>
                <p:oleObj name="文件" r:id="rId6" imgW="5551118" imgH="3120769" progId="Word.Document.12">
                  <p:embed/>
                  <p:pic>
                    <p:nvPicPr>
                      <p:cNvPr id="6" name="物件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6390" y="4018459"/>
                        <a:ext cx="4362252" cy="244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接连接符 17"/>
          <p:cNvCxnSpPr>
            <a:stCxn id="13" idx="6"/>
          </p:cNvCxnSpPr>
          <p:nvPr/>
        </p:nvCxnSpPr>
        <p:spPr>
          <a:xfrm flipV="1">
            <a:off x="3356300" y="2256352"/>
            <a:ext cx="1450837" cy="434132"/>
          </a:xfrm>
          <a:prstGeom prst="line">
            <a:avLst/>
          </a:prstGeom>
          <a:ln>
            <a:solidFill>
              <a:srgbClr val="92024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3132191" y="3478283"/>
            <a:ext cx="142968" cy="142968"/>
            <a:chOff x="3729789" y="2063011"/>
            <a:chExt cx="175960" cy="175960"/>
          </a:xfrm>
        </p:grpSpPr>
        <p:sp>
          <p:nvSpPr>
            <p:cNvPr id="21" name="椭圆 20"/>
            <p:cNvSpPr/>
            <p:nvPr/>
          </p:nvSpPr>
          <p:spPr>
            <a:xfrm>
              <a:off x="3729789" y="2063011"/>
              <a:ext cx="175960" cy="175960"/>
            </a:xfrm>
            <a:prstGeom prst="ellipse">
              <a:avLst/>
            </a:prstGeom>
            <a:solidFill>
              <a:srgbClr val="920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/>
              <a:endParaRPr lang="zh-CN" altLang="en-US" sz="1544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775658" y="2108880"/>
              <a:ext cx="84221" cy="84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/>
              <a:endParaRPr lang="zh-CN" altLang="en-US" sz="1544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4575275" y="4081690"/>
            <a:ext cx="728783" cy="0"/>
          </a:xfrm>
          <a:prstGeom prst="line">
            <a:avLst/>
          </a:prstGeom>
          <a:ln>
            <a:solidFill>
              <a:srgbClr val="92024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254671" y="3549767"/>
            <a:ext cx="1349663" cy="531923"/>
          </a:xfrm>
          <a:prstGeom prst="line">
            <a:avLst/>
          </a:prstGeom>
          <a:ln>
            <a:solidFill>
              <a:srgbClr val="920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3213332" y="2619000"/>
            <a:ext cx="142968" cy="142968"/>
            <a:chOff x="3729789" y="2063011"/>
            <a:chExt cx="175960" cy="175960"/>
          </a:xfrm>
        </p:grpSpPr>
        <p:sp>
          <p:nvSpPr>
            <p:cNvPr id="13" name="椭圆 12"/>
            <p:cNvSpPr/>
            <p:nvPr/>
          </p:nvSpPr>
          <p:spPr>
            <a:xfrm>
              <a:off x="3729789" y="2063011"/>
              <a:ext cx="175960" cy="175960"/>
            </a:xfrm>
            <a:prstGeom prst="ellipse">
              <a:avLst/>
            </a:prstGeom>
            <a:solidFill>
              <a:srgbClr val="920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/>
              <a:endParaRPr lang="zh-CN" altLang="en-US" sz="1544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775658" y="2108880"/>
              <a:ext cx="84221" cy="84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/>
              <a:endParaRPr lang="zh-CN" altLang="en-US" sz="1544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352881" y="1239153"/>
            <a:ext cx="2191953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950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全國性騷擾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加害人</a:t>
            </a:r>
            <a:endParaRPr lang="zh-CN" altLang="en-US" sz="1950" b="1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66404" y="1726062"/>
            <a:ext cx="1964908" cy="55027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zh-TW" altLang="en-US" sz="1544" dirty="0">
                <a:solidFill>
                  <a:srgbClr val="9202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男性 </a:t>
            </a:r>
            <a:r>
              <a:rPr lang="en-US" altLang="zh-TW" sz="1544" dirty="0">
                <a:solidFill>
                  <a:srgbClr val="9202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474  (91%)</a:t>
            </a:r>
          </a:p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女性   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  (3%)</a:t>
            </a:r>
            <a:endParaRPr lang="zh-CN" altLang="en-US" sz="1544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892956" y="2440908"/>
            <a:ext cx="1243890" cy="675184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algn="ctr" defTabSz="742931"/>
            <a:r>
              <a:rPr lang="zh-TW" altLang="en-US" sz="195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性騷擾</a:t>
            </a:r>
            <a:endParaRPr lang="en-US" altLang="zh-TW" sz="19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742931"/>
            <a:r>
              <a:rPr lang="zh-TW" altLang="en-US" sz="195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lang="zh-CN" altLang="en-US" sz="19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98516" y="939825"/>
            <a:ext cx="2976643" cy="419937"/>
          </a:xfrm>
          <a:prstGeom prst="roundRect">
            <a:avLst>
              <a:gd name="adj" fmla="val 46354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24736" y="991180"/>
            <a:ext cx="1625865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625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全國性騷擾分析</a:t>
            </a:r>
            <a:endParaRPr lang="zh-CN" altLang="en-US" sz="1625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2"/>
          <p:cNvSpPr/>
          <p:nvPr/>
        </p:nvSpPr>
        <p:spPr>
          <a:xfrm>
            <a:off x="298516" y="936900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105</a:t>
            </a:r>
            <a:r>
              <a:rPr lang="zh-TW" altLang="en-US" sz="1544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zh-CN" altLang="en-US" sz="1544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29"/>
          <p:cNvSpPr txBox="1"/>
          <p:nvPr/>
        </p:nvSpPr>
        <p:spPr>
          <a:xfrm>
            <a:off x="6677303" y="3233410"/>
            <a:ext cx="2191953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950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全國性騷擾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被害人</a:t>
            </a:r>
            <a:endParaRPr lang="zh-CN" altLang="en-US" sz="1950" b="1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0"/>
          <p:cNvSpPr txBox="1"/>
          <p:nvPr/>
        </p:nvSpPr>
        <p:spPr>
          <a:xfrm>
            <a:off x="6690991" y="3679994"/>
            <a:ext cx="1964908" cy="55027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zh-TW" altLang="en-US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男性   </a:t>
            </a:r>
            <a:r>
              <a:rPr lang="en-US" altLang="zh-TW" sz="1544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  (5%)</a:t>
            </a:r>
          </a:p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zh-TW" altLang="en-US" sz="1544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女性 </a:t>
            </a:r>
            <a:r>
              <a:rPr lang="en-US" altLang="zh-TW" sz="1544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494 (95%)</a:t>
            </a:r>
            <a:endParaRPr lang="zh-CN" altLang="en-US" sz="1544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0132" y="4412050"/>
            <a:ext cx="570802" cy="1803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/>
            <a:endParaRPr lang="zh-TW" altLang="en-US" sz="1544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319030" y="4412049"/>
            <a:ext cx="570802" cy="1803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1"/>
            <a:endParaRPr lang="zh-TW" altLang="en-US" sz="1544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35" y="1437521"/>
            <a:ext cx="1821135" cy="892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12" y="3257435"/>
            <a:ext cx="1581018" cy="1154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矩形 27">
            <a:hlinkClick r:id="rId12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7475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72046" y="3300767"/>
            <a:ext cx="9159354" cy="0"/>
          </a:xfrm>
          <a:prstGeom prst="line">
            <a:avLst/>
          </a:prstGeom>
          <a:ln w="12700">
            <a:solidFill>
              <a:srgbClr val="C990A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72046" y="4742311"/>
            <a:ext cx="9159354" cy="0"/>
          </a:xfrm>
          <a:prstGeom prst="line">
            <a:avLst/>
          </a:prstGeom>
          <a:ln w="12700">
            <a:solidFill>
              <a:srgbClr val="C990A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294225" y="2058820"/>
            <a:ext cx="2295383" cy="1042349"/>
          </a:xfrm>
          <a:prstGeom prst="roundRect">
            <a:avLst>
              <a:gd name="adj" fmla="val 11348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7489" y="4906534"/>
            <a:ext cx="2295383" cy="1042349"/>
          </a:xfrm>
          <a:prstGeom prst="roundRect">
            <a:avLst>
              <a:gd name="adj" fmla="val 11348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 flipH="1">
            <a:off x="2844649" y="2058820"/>
            <a:ext cx="6586750" cy="104234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2844648" y="3500365"/>
            <a:ext cx="6586750" cy="104234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2844648" y="4941909"/>
            <a:ext cx="6586750" cy="104234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4511" y="3868098"/>
            <a:ext cx="2188989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en-US" altLang="zh-CN" sz="1625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 </a:t>
            </a:r>
            <a:r>
              <a:rPr lang="en-US" altLang="zh-TW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1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zh-CN" altLang="en-US" sz="1625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35707" y="5373727"/>
            <a:ext cx="2294547" cy="57515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 </a:t>
            </a:r>
            <a:r>
              <a:rPr lang="en-US" altLang="zh-TW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0.73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zh-CN" altLang="en-US" sz="1625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32167" indent="-232167" defTabSz="742931">
              <a:buFont typeface="Wingdings" panose="05000000000000000000" pitchFamily="2" charset="2"/>
              <a:buChar char="l"/>
            </a:pPr>
            <a:endParaRPr lang="zh-CN" altLang="en-US" sz="1625" dirty="0">
              <a:solidFill>
                <a:prstClr val="white">
                  <a:lumMod val="50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240" y="2129871"/>
            <a:ext cx="343753" cy="75026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rgbClr val="E3E3E3"/>
                </a:solidFill>
                <a:latin typeface="Broadway" panose="04040905080B02020502" pitchFamily="82" charset="0"/>
              </a:defRPr>
            </a:lvl1pPr>
          </a:lstStyle>
          <a:p>
            <a:pPr defTabSz="742931"/>
            <a:r>
              <a:rPr lang="en-US" altLang="zh-CN" sz="4388" dirty="0">
                <a:ea typeface="宋体" panose="02010600030101010101" pitchFamily="2" charset="-122"/>
              </a:rPr>
              <a:t>1</a:t>
            </a:r>
            <a:endParaRPr lang="zh-CN" altLang="en-US" sz="4388" dirty="0">
              <a:ea typeface="宋体" panose="02010600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740547" y="2197992"/>
            <a:ext cx="571074" cy="807224"/>
          </a:xfrm>
          <a:prstGeom prst="line">
            <a:avLst/>
          </a:prstGeom>
          <a:ln>
            <a:solidFill>
              <a:srgbClr val="C99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05504" y="4956029"/>
            <a:ext cx="343753" cy="76277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4469" dirty="0">
                <a:solidFill>
                  <a:srgbClr val="E3E3E3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4469" dirty="0">
              <a:solidFill>
                <a:srgbClr val="E3E3E3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793812" y="5024148"/>
            <a:ext cx="571074" cy="807224"/>
          </a:xfrm>
          <a:prstGeom prst="line">
            <a:avLst/>
          </a:prstGeom>
          <a:ln>
            <a:solidFill>
              <a:srgbClr val="C99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315303" y="1251737"/>
            <a:ext cx="3296568" cy="419937"/>
          </a:xfrm>
          <a:prstGeom prst="roundRect">
            <a:avLst>
              <a:gd name="adj" fmla="val 46354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315301" y="1251737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105</a:t>
            </a:r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37357" y="1296573"/>
            <a:ext cx="2299385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950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全國性騷擾發生率</a:t>
            </a:r>
            <a:endParaRPr lang="zh-CN" altLang="en-US" sz="1950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026085" y="2606004"/>
            <a:ext cx="1343398" cy="46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en-US" altLang="zh-TW" sz="2438" dirty="0">
                <a:solidFill>
                  <a:prstClr val="white"/>
                </a:solidFill>
                <a:latin typeface="BN Jinx" pitchFamily="2" charset="0"/>
                <a:ea typeface="Microsoft YaHei" panose="020B0503020204020204" pitchFamily="34" charset="-122"/>
              </a:rPr>
              <a:t>Highest</a:t>
            </a:r>
            <a:r>
              <a:rPr lang="zh-TW" altLang="en-US" sz="2438" dirty="0">
                <a:solidFill>
                  <a:prstClr val="white"/>
                </a:solidFill>
                <a:latin typeface="BN Jinx" pitchFamily="2" charset="0"/>
                <a:ea typeface="Microsoft YaHei" panose="020B0503020204020204" pitchFamily="34" charset="-122"/>
              </a:rPr>
              <a:t> </a:t>
            </a:r>
          </a:p>
        </p:txBody>
      </p:sp>
      <p:cxnSp>
        <p:nvCxnSpPr>
          <p:cNvPr id="30" name="直接连接符 2"/>
          <p:cNvCxnSpPr/>
          <p:nvPr/>
        </p:nvCxnSpPr>
        <p:spPr>
          <a:xfrm flipH="1" flipV="1">
            <a:off x="5921313" y="1793631"/>
            <a:ext cx="7429" cy="4286685"/>
          </a:xfrm>
          <a:prstGeom prst="line">
            <a:avLst/>
          </a:prstGeom>
          <a:ln w="12700">
            <a:solidFill>
              <a:srgbClr val="C990A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25"/>
          <p:cNvSpPr txBox="1"/>
          <p:nvPr/>
        </p:nvSpPr>
        <p:spPr>
          <a:xfrm>
            <a:off x="5744078" y="1695962"/>
            <a:ext cx="1766347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algn="ctr" defTabSz="742931"/>
            <a:r>
              <a:rPr lang="zh-TW" altLang="en-US" sz="1950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女性被害人</a:t>
            </a:r>
            <a:endParaRPr lang="zh-CN" altLang="en-US" sz="1950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25"/>
          <p:cNvSpPr txBox="1"/>
          <p:nvPr/>
        </p:nvSpPr>
        <p:spPr>
          <a:xfrm>
            <a:off x="4265074" y="1701225"/>
            <a:ext cx="1766347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algn="ctr" defTabSz="742931"/>
            <a:r>
              <a:rPr lang="zh-TW" altLang="en-US" sz="1950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男性被害人</a:t>
            </a:r>
            <a:endParaRPr lang="zh-CN" altLang="en-US" sz="1950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15"/>
          <p:cNvSpPr txBox="1"/>
          <p:nvPr/>
        </p:nvSpPr>
        <p:spPr>
          <a:xfrm>
            <a:off x="3611872" y="2525811"/>
            <a:ext cx="2174473" cy="57515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 </a:t>
            </a:r>
            <a:r>
              <a:rPr lang="en-US" altLang="zh-TW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9.5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zh-CN" altLang="en-US" sz="1625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42931"/>
            <a:endParaRPr lang="zh-CN" altLang="en-US" sz="1625" dirty="0">
              <a:solidFill>
                <a:prstClr val="white">
                  <a:lumMod val="50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6531593" y="3849893"/>
            <a:ext cx="2188989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en-US" altLang="zh-CN" sz="1625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 </a:t>
            </a:r>
            <a:r>
              <a:rPr lang="en-US" altLang="zh-TW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41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zh-CN" altLang="en-US" sz="1625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本框 12"/>
          <p:cNvSpPr txBox="1"/>
          <p:nvPr/>
        </p:nvSpPr>
        <p:spPr>
          <a:xfrm>
            <a:off x="6560521" y="5333727"/>
            <a:ext cx="2188989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en-US" altLang="zh-CN" sz="1625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 </a:t>
            </a:r>
            <a:r>
              <a:rPr lang="en-US" altLang="zh-TW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24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zh-CN" altLang="en-US" sz="1625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12"/>
          <p:cNvSpPr txBox="1"/>
          <p:nvPr/>
        </p:nvSpPr>
        <p:spPr>
          <a:xfrm>
            <a:off x="6138022" y="2491887"/>
            <a:ext cx="2506587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marL="232167" indent="-232167" defTabSz="742931">
              <a:buFont typeface="Wingdings" panose="05000000000000000000" pitchFamily="2" charset="2"/>
              <a:buChar char="l"/>
            </a:pPr>
            <a:r>
              <a:rPr lang="en-US" altLang="zh-CN" sz="1625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 </a:t>
            </a:r>
            <a:r>
              <a:rPr lang="en-US" altLang="zh-TW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130 </a:t>
            </a:r>
            <a:r>
              <a:rPr lang="zh-TW" altLang="en-US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en-US" altLang="zh-CN" sz="1625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zh-CN" altLang="en-US" sz="1625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圆角矩形 20"/>
          <p:cNvSpPr/>
          <p:nvPr/>
        </p:nvSpPr>
        <p:spPr>
          <a:xfrm>
            <a:off x="2687050" y="2006618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625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臺中市</a:t>
            </a:r>
            <a:endParaRPr lang="zh-CN" altLang="en-US" sz="1625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圆角矩形 20"/>
          <p:cNvSpPr/>
          <p:nvPr/>
        </p:nvSpPr>
        <p:spPr>
          <a:xfrm>
            <a:off x="8213503" y="2006617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625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臺北市</a:t>
            </a:r>
            <a:endParaRPr lang="zh-CN" altLang="en-US" sz="1625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074499" y="5422009"/>
            <a:ext cx="1515108" cy="46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en-US" altLang="zh-TW" sz="2438" dirty="0" err="1">
                <a:solidFill>
                  <a:prstClr val="white"/>
                </a:solidFill>
                <a:latin typeface="BN Jinx" pitchFamily="2" charset="0"/>
                <a:ea typeface="Microsoft YaHei" panose="020B0503020204020204" pitchFamily="34" charset="-122"/>
              </a:rPr>
              <a:t>Lowset</a:t>
            </a:r>
            <a:r>
              <a:rPr lang="zh-TW" altLang="en-US" sz="2275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41" name="圆角矩形 20"/>
          <p:cNvSpPr/>
          <p:nvPr/>
        </p:nvSpPr>
        <p:spPr>
          <a:xfrm>
            <a:off x="5316748" y="4986975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625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高雄市</a:t>
            </a:r>
            <a:endParaRPr lang="zh-CN" altLang="en-US" sz="1625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圆角矩形 20"/>
          <p:cNvSpPr/>
          <p:nvPr/>
        </p:nvSpPr>
        <p:spPr>
          <a:xfrm>
            <a:off x="5242532" y="3448161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zh-TW" altLang="en-US" sz="1625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</a:t>
            </a:r>
            <a:endParaRPr lang="zh-CN" altLang="en-US" sz="1625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>
            <a:hlinkClick r:id="rId2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965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5400000">
            <a:off x="2779680" y="2555430"/>
            <a:ext cx="430911" cy="371475"/>
          </a:xfrm>
          <a:prstGeom prst="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16053" y="1756847"/>
            <a:ext cx="388753" cy="388753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" y="642938"/>
            <a:ext cx="2859494" cy="5572125"/>
          </a:xfrm>
          <a:prstGeom prst="rect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6720" y="1272223"/>
            <a:ext cx="1622760" cy="1622760"/>
          </a:xfrm>
          <a:prstGeom prst="ellipse">
            <a:avLst/>
          </a:prstGeom>
          <a:solidFill>
            <a:srgbClr val="750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625" dirty="0">
                <a:solidFill>
                  <a:srgbClr val="750334"/>
                </a:solidFill>
                <a:latin typeface="Calibri"/>
                <a:ea typeface="宋体" panose="02010600030101010101" pitchFamily="2" charset="-122"/>
              </a:rPr>
              <a:t>LOGO</a:t>
            </a:r>
            <a:endParaRPr lang="zh-CN" altLang="en-US" sz="1625" dirty="0">
              <a:solidFill>
                <a:srgbClr val="750334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16720" y="1180632"/>
            <a:ext cx="1622760" cy="1622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625" dirty="0">
              <a:solidFill>
                <a:srgbClr val="7503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50567" y="1756847"/>
            <a:ext cx="4908456" cy="41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en-US" altLang="zh-TW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104</a:t>
            </a:r>
            <a:r>
              <a:rPr lang="zh-TW" altLang="en-US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-105</a:t>
            </a:r>
            <a:r>
              <a:rPr lang="zh-TW" altLang="en-US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年本市性騷擾案件</a:t>
            </a:r>
            <a:r>
              <a:rPr lang="en-US" altLang="zh-TW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2113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性別分析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07001" y="1587956"/>
            <a:ext cx="1842198" cy="95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</a:t>
            </a:r>
            <a:endParaRPr lang="en-US" altLang="zh-TW" sz="2275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742931"/>
            <a:r>
              <a:rPr lang="zh-TW" altLang="en-US" sz="1788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性騷擾案件分析</a:t>
            </a:r>
          </a:p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graphicFrame>
        <p:nvGraphicFramePr>
          <p:cNvPr id="35" name="圖表 34"/>
          <p:cNvGraphicFramePr/>
          <p:nvPr>
            <p:extLst/>
          </p:nvPr>
        </p:nvGraphicFramePr>
        <p:xfrm>
          <a:off x="4161588" y="2445512"/>
          <a:ext cx="4443121" cy="254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文本框 73"/>
          <p:cNvSpPr txBox="1"/>
          <p:nvPr/>
        </p:nvSpPr>
        <p:spPr>
          <a:xfrm>
            <a:off x="8182966" y="3348218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96.4%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73"/>
          <p:cNvSpPr txBox="1"/>
          <p:nvPr/>
        </p:nvSpPr>
        <p:spPr>
          <a:xfrm>
            <a:off x="8109519" y="2922413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95.7%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73"/>
          <p:cNvSpPr txBox="1"/>
          <p:nvPr/>
        </p:nvSpPr>
        <p:spPr>
          <a:xfrm>
            <a:off x="6846504" y="3732745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91.3%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73"/>
          <p:cNvSpPr txBox="1"/>
          <p:nvPr/>
        </p:nvSpPr>
        <p:spPr>
          <a:xfrm>
            <a:off x="5900481" y="4060904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71.4%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73"/>
          <p:cNvSpPr txBox="1"/>
          <p:nvPr/>
        </p:nvSpPr>
        <p:spPr>
          <a:xfrm>
            <a:off x="7761223" y="4100652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73"/>
          <p:cNvSpPr txBox="1"/>
          <p:nvPr/>
        </p:nvSpPr>
        <p:spPr>
          <a:xfrm>
            <a:off x="7922015" y="3719733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8.7%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73"/>
          <p:cNvSpPr txBox="1"/>
          <p:nvPr/>
        </p:nvSpPr>
        <p:spPr>
          <a:xfrm>
            <a:off x="5089761" y="2886172"/>
            <a:ext cx="60123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73"/>
          <p:cNvSpPr txBox="1"/>
          <p:nvPr/>
        </p:nvSpPr>
        <p:spPr>
          <a:xfrm>
            <a:off x="5003284" y="3306063"/>
            <a:ext cx="60123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4.3%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hlinkClick r:id="rId3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677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5400000">
            <a:off x="2824981" y="4227104"/>
            <a:ext cx="430911" cy="371475"/>
          </a:xfrm>
          <a:prstGeom prst="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16053" y="1756847"/>
            <a:ext cx="388753" cy="388753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" y="642938"/>
            <a:ext cx="2859494" cy="5572125"/>
          </a:xfrm>
          <a:prstGeom prst="rect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6720" y="1272223"/>
            <a:ext cx="1622760" cy="1622760"/>
          </a:xfrm>
          <a:prstGeom prst="ellipse">
            <a:avLst/>
          </a:prstGeom>
          <a:solidFill>
            <a:srgbClr val="750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625" dirty="0">
                <a:solidFill>
                  <a:srgbClr val="750334"/>
                </a:solidFill>
                <a:latin typeface="Calibri"/>
                <a:ea typeface="宋体" panose="02010600030101010101" pitchFamily="2" charset="-122"/>
              </a:rPr>
              <a:t>LOGO</a:t>
            </a:r>
            <a:endParaRPr lang="zh-CN" altLang="en-US" sz="1625" dirty="0">
              <a:solidFill>
                <a:srgbClr val="750334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16720" y="1180632"/>
            <a:ext cx="1622760" cy="1622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625" dirty="0">
              <a:solidFill>
                <a:srgbClr val="7503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50567" y="1756847"/>
            <a:ext cx="4476010" cy="41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en-US" altLang="zh-TW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104</a:t>
            </a:r>
            <a:r>
              <a:rPr lang="zh-TW" altLang="en-US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-105</a:t>
            </a:r>
            <a:r>
              <a:rPr lang="zh-TW" altLang="en-US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年本市性騷擾案件</a:t>
            </a:r>
            <a:r>
              <a:rPr lang="en-US" altLang="zh-TW" sz="1788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2113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兩造關係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07001" y="1587956"/>
            <a:ext cx="1842198" cy="95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</a:t>
            </a:r>
            <a:endParaRPr lang="en-US" altLang="zh-TW" sz="2275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742931"/>
            <a:r>
              <a:rPr lang="zh-TW" altLang="en-US" sz="1788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性騷擾案件分析</a:t>
            </a:r>
          </a:p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graphicFrame>
        <p:nvGraphicFramePr>
          <p:cNvPr id="35" name="圖表 34"/>
          <p:cNvGraphicFramePr/>
          <p:nvPr>
            <p:extLst/>
          </p:nvPr>
        </p:nvGraphicFramePr>
        <p:xfrm>
          <a:off x="4161588" y="2445512"/>
          <a:ext cx="4443121" cy="254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文本框 73"/>
          <p:cNvSpPr txBox="1"/>
          <p:nvPr/>
        </p:nvSpPr>
        <p:spPr>
          <a:xfrm>
            <a:off x="5900481" y="4060904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71.4%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73"/>
          <p:cNvSpPr txBox="1"/>
          <p:nvPr/>
        </p:nvSpPr>
        <p:spPr>
          <a:xfrm>
            <a:off x="8149733" y="3559293"/>
            <a:ext cx="1097800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73"/>
          <p:cNvSpPr txBox="1"/>
          <p:nvPr/>
        </p:nvSpPr>
        <p:spPr>
          <a:xfrm>
            <a:off x="5089761" y="2886172"/>
            <a:ext cx="60123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57%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73"/>
          <p:cNvSpPr txBox="1"/>
          <p:nvPr/>
        </p:nvSpPr>
        <p:spPr>
          <a:xfrm>
            <a:off x="5260290" y="3476873"/>
            <a:ext cx="60123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61%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73"/>
          <p:cNvSpPr txBox="1"/>
          <p:nvPr/>
        </p:nvSpPr>
        <p:spPr>
          <a:xfrm>
            <a:off x="6558518" y="2919580"/>
            <a:ext cx="60123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73"/>
          <p:cNvSpPr txBox="1"/>
          <p:nvPr/>
        </p:nvSpPr>
        <p:spPr>
          <a:xfrm>
            <a:off x="7039918" y="2698632"/>
            <a:ext cx="71721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10.7%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73"/>
          <p:cNvSpPr txBox="1"/>
          <p:nvPr/>
        </p:nvSpPr>
        <p:spPr>
          <a:xfrm>
            <a:off x="8067970" y="2809961"/>
            <a:ext cx="71721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10.7%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73"/>
          <p:cNvSpPr txBox="1"/>
          <p:nvPr/>
        </p:nvSpPr>
        <p:spPr>
          <a:xfrm>
            <a:off x="6805012" y="3741580"/>
            <a:ext cx="71721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73"/>
          <p:cNvSpPr txBox="1"/>
          <p:nvPr/>
        </p:nvSpPr>
        <p:spPr>
          <a:xfrm>
            <a:off x="7430115" y="3030499"/>
            <a:ext cx="71721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73"/>
          <p:cNvSpPr txBox="1"/>
          <p:nvPr/>
        </p:nvSpPr>
        <p:spPr>
          <a:xfrm>
            <a:off x="7285446" y="3728326"/>
            <a:ext cx="50327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73"/>
          <p:cNvSpPr txBox="1"/>
          <p:nvPr/>
        </p:nvSpPr>
        <p:spPr>
          <a:xfrm>
            <a:off x="7619124" y="3788263"/>
            <a:ext cx="717216" cy="300146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46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  <a:endParaRPr lang="zh-CN" altLang="en-US" sz="146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hlinkClick r:id="rId3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886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/>
          <p:nvPr/>
        </p:nvSpPr>
        <p:spPr>
          <a:xfrm rot="5400000">
            <a:off x="3941224" y="2804059"/>
            <a:ext cx="1955688" cy="2129303"/>
          </a:xfrm>
          <a:prstGeom prst="hexagon">
            <a:avLst>
              <a:gd name="adj" fmla="val 27168"/>
              <a:gd name="vf" fmla="val 115470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976642" y="3423694"/>
            <a:ext cx="629739" cy="0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716189" y="2062032"/>
            <a:ext cx="2909481" cy="38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613456" y="3228776"/>
            <a:ext cx="2591695" cy="38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92303" y="3235850"/>
            <a:ext cx="2781023" cy="38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4236" y="4109241"/>
            <a:ext cx="2793057" cy="38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716193" y="5288828"/>
            <a:ext cx="2405743" cy="38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613456" y="4120315"/>
            <a:ext cx="2591695" cy="38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983719" y="4315232"/>
            <a:ext cx="629739" cy="0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3224677" y="3423692"/>
            <a:ext cx="629739" cy="0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3273325" y="4301079"/>
            <a:ext cx="559865" cy="3080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920505" y="4846553"/>
            <a:ext cx="1" cy="442275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圆角矩形 49"/>
          <p:cNvSpPr/>
          <p:nvPr/>
        </p:nvSpPr>
        <p:spPr>
          <a:xfrm>
            <a:off x="315304" y="1251737"/>
            <a:ext cx="3388672" cy="419937"/>
          </a:xfrm>
          <a:prstGeom prst="roundRect">
            <a:avLst>
              <a:gd name="adj" fmla="val 46354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15301" y="1251737"/>
            <a:ext cx="1278418" cy="419937"/>
          </a:xfrm>
          <a:prstGeom prst="roundRect">
            <a:avLst>
              <a:gd name="adj" fmla="val 46354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105</a:t>
            </a:r>
            <a:r>
              <a:rPr lang="zh-TW" altLang="en-US" sz="1544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zh-CN" altLang="en-US" sz="1544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666083" y="1275633"/>
            <a:ext cx="1907507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950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研究分析結果</a:t>
            </a:r>
            <a:endParaRPr lang="zh-CN" altLang="en-US" sz="1950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直角三角形 19"/>
          <p:cNvSpPr/>
          <p:nvPr/>
        </p:nvSpPr>
        <p:spPr>
          <a:xfrm rot="5400000">
            <a:off x="3728179" y="2041508"/>
            <a:ext cx="389838" cy="438254"/>
          </a:xfrm>
          <a:prstGeom prst="rt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91757" y="2021113"/>
            <a:ext cx="159143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1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5" name="直角三角形 54"/>
          <p:cNvSpPr/>
          <p:nvPr/>
        </p:nvSpPr>
        <p:spPr>
          <a:xfrm rot="5400000">
            <a:off x="6608861" y="3226294"/>
            <a:ext cx="389838" cy="394799"/>
          </a:xfrm>
          <a:prstGeom prst="rt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594165" y="3184171"/>
            <a:ext cx="143363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3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7" name="直角三角形 56"/>
          <p:cNvSpPr/>
          <p:nvPr/>
        </p:nvSpPr>
        <p:spPr>
          <a:xfrm rot="5400000">
            <a:off x="6621076" y="4123184"/>
            <a:ext cx="389838" cy="394799"/>
          </a:xfrm>
          <a:prstGeom prst="rt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606381" y="4088137"/>
            <a:ext cx="143363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4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1" name="直角三角形 60"/>
          <p:cNvSpPr/>
          <p:nvPr/>
        </p:nvSpPr>
        <p:spPr>
          <a:xfrm rot="5400000">
            <a:off x="3718670" y="5286346"/>
            <a:ext cx="389838" cy="394799"/>
          </a:xfrm>
          <a:prstGeom prst="rt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703976" y="5251299"/>
            <a:ext cx="143363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3" name="直角三角形 62"/>
          <p:cNvSpPr/>
          <p:nvPr/>
        </p:nvSpPr>
        <p:spPr>
          <a:xfrm rot="5400000">
            <a:off x="471929" y="4117833"/>
            <a:ext cx="389838" cy="394799"/>
          </a:xfrm>
          <a:prstGeom prst="rt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20621" y="4065719"/>
            <a:ext cx="143363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6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5" name="直角三角形 64"/>
          <p:cNvSpPr/>
          <p:nvPr/>
        </p:nvSpPr>
        <p:spPr>
          <a:xfrm rot="5400000">
            <a:off x="494782" y="3233368"/>
            <a:ext cx="389838" cy="394799"/>
          </a:xfrm>
          <a:prstGeom prst="rt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92303" y="3206328"/>
            <a:ext cx="143363" cy="32508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625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5</a:t>
            </a:r>
            <a:endParaRPr lang="zh-CN" altLang="en-US" sz="1625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文本框 51"/>
          <p:cNvSpPr txBox="1"/>
          <p:nvPr/>
        </p:nvSpPr>
        <p:spPr>
          <a:xfrm>
            <a:off x="3913589" y="2090077"/>
            <a:ext cx="2996672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加害人  男性</a:t>
            </a:r>
            <a:r>
              <a:rPr lang="en-US" altLang="zh-TW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</a:t>
            </a:r>
            <a:endParaRPr lang="zh-CN" altLang="en-US" sz="1788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51"/>
          <p:cNvSpPr txBox="1"/>
          <p:nvPr/>
        </p:nvSpPr>
        <p:spPr>
          <a:xfrm>
            <a:off x="594091" y="3270897"/>
            <a:ext cx="2996672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異性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性騷擾</a:t>
            </a:r>
            <a:r>
              <a:rPr lang="en-US" altLang="zh-TW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同性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性騷擾</a:t>
            </a:r>
            <a:endParaRPr lang="zh-CN" altLang="en-US" sz="1788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51"/>
          <p:cNvSpPr txBox="1"/>
          <p:nvPr/>
        </p:nvSpPr>
        <p:spPr>
          <a:xfrm>
            <a:off x="6744603" y="3278677"/>
            <a:ext cx="2996672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兩造關係：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陌生人</a:t>
            </a:r>
            <a:endParaRPr lang="zh-CN" altLang="en-US" sz="1950" b="1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51"/>
          <p:cNvSpPr txBox="1"/>
          <p:nvPr/>
        </p:nvSpPr>
        <p:spPr>
          <a:xfrm>
            <a:off x="3841446" y="5340878"/>
            <a:ext cx="2996672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被害人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</a:t>
            </a:r>
            <a:r>
              <a:rPr lang="en-US" altLang="zh-TW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</a:t>
            </a:r>
            <a:endParaRPr lang="zh-CN" altLang="en-US" sz="1788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51"/>
          <p:cNvSpPr txBox="1"/>
          <p:nvPr/>
        </p:nvSpPr>
        <p:spPr>
          <a:xfrm>
            <a:off x="6721370" y="4145535"/>
            <a:ext cx="2423076" cy="350159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趁機親吻</a:t>
            </a:r>
            <a:r>
              <a:rPr lang="en-US" altLang="zh-TW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\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擁抱</a:t>
            </a:r>
            <a:r>
              <a:rPr lang="en-US" altLang="zh-TW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\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觸摸</a:t>
            </a:r>
            <a:endParaRPr lang="zh-CN" altLang="en-US" sz="1788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51"/>
          <p:cNvSpPr txBox="1"/>
          <p:nvPr/>
        </p:nvSpPr>
        <p:spPr>
          <a:xfrm>
            <a:off x="511303" y="4155136"/>
            <a:ext cx="3321887" cy="375102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en-US" altLang="zh-CN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105</a:t>
            </a:r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年申訴案件</a:t>
            </a:r>
            <a:r>
              <a:rPr lang="zh-TW" altLang="en-US" sz="1950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</a:t>
            </a:r>
            <a:r>
              <a:rPr lang="en-US" altLang="zh-TW" sz="1788" b="1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64.3%</a:t>
            </a:r>
            <a:endParaRPr lang="zh-CN" altLang="en-US" sz="1788" b="1" dirty="0">
              <a:solidFill>
                <a:srgbClr val="920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51"/>
          <p:cNvSpPr txBox="1"/>
          <p:nvPr/>
        </p:nvSpPr>
        <p:spPr>
          <a:xfrm>
            <a:off x="3888513" y="3585313"/>
            <a:ext cx="2193489" cy="625298"/>
          </a:xfrm>
          <a:prstGeom prst="rect">
            <a:avLst/>
          </a:prstGeom>
          <a:noFill/>
        </p:spPr>
        <p:txBody>
          <a:bodyPr wrap="square" lIns="74293" tIns="37147" rIns="74293" bIns="37147" rtlCol="0">
            <a:spAutoFit/>
          </a:bodyPr>
          <a:lstStyle/>
          <a:p>
            <a:pPr defTabSz="742931"/>
            <a:r>
              <a:rPr lang="zh-TW" altLang="en-US" sz="1788" dirty="0">
                <a:solidFill>
                  <a:srgbClr val="920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788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104-105</a:t>
            </a:r>
            <a:r>
              <a:rPr lang="zh-TW" altLang="en-US" sz="1788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年性騷擾案件統計分析結果</a:t>
            </a:r>
            <a:endParaRPr lang="zh-CN" altLang="en-US" sz="1788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42"/>
          <p:cNvCxnSpPr/>
          <p:nvPr/>
        </p:nvCxnSpPr>
        <p:spPr>
          <a:xfrm>
            <a:off x="4919063" y="2533140"/>
            <a:ext cx="1" cy="442275"/>
          </a:xfrm>
          <a:prstGeom prst="line">
            <a:avLst/>
          </a:prstGeom>
          <a:ln>
            <a:solidFill>
              <a:srgbClr val="A31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hlinkClick r:id="rId3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917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user2\Google 雲端硬碟\SUNNY\新增資料夾\SAM_4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01" r="5155"/>
          <a:stretch/>
        </p:blipFill>
        <p:spPr bwMode="auto">
          <a:xfrm>
            <a:off x="2859494" y="1829846"/>
            <a:ext cx="7046507" cy="43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等腰三角形 3"/>
          <p:cNvSpPr/>
          <p:nvPr/>
        </p:nvSpPr>
        <p:spPr>
          <a:xfrm rot="5400000">
            <a:off x="2768309" y="1471653"/>
            <a:ext cx="430911" cy="371475"/>
          </a:xfrm>
          <a:prstGeom prst="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16053" y="883470"/>
            <a:ext cx="388753" cy="388753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119525" y="2331336"/>
            <a:ext cx="388753" cy="388753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389208" y="3691970"/>
            <a:ext cx="388753" cy="388753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517374" y="4469476"/>
            <a:ext cx="388753" cy="388753"/>
          </a:xfrm>
          <a:prstGeom prst="ellips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" y="642938"/>
            <a:ext cx="2859494" cy="5572125"/>
          </a:xfrm>
          <a:prstGeom prst="rect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6720" y="1272223"/>
            <a:ext cx="1622760" cy="1622760"/>
          </a:xfrm>
          <a:prstGeom prst="ellipse">
            <a:avLst/>
          </a:prstGeom>
          <a:solidFill>
            <a:srgbClr val="750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625" dirty="0">
                <a:solidFill>
                  <a:srgbClr val="750334"/>
                </a:solidFill>
                <a:latin typeface="Calibri"/>
                <a:ea typeface="宋体" panose="02010600030101010101" pitchFamily="2" charset="-122"/>
              </a:rPr>
              <a:t>LOGO</a:t>
            </a:r>
            <a:endParaRPr lang="zh-CN" altLang="en-US" sz="1625" dirty="0">
              <a:solidFill>
                <a:srgbClr val="750334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16720" y="1180632"/>
            <a:ext cx="1622760" cy="1622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625" dirty="0">
              <a:solidFill>
                <a:srgbClr val="7503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04805" y="809597"/>
            <a:ext cx="4232399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zh-TW" altLang="en-US" sz="195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印度</a:t>
            </a:r>
            <a:r>
              <a:rPr lang="zh-TW" altLang="en-US" sz="1625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民間家暴防治團體來臺參訪庇護所</a:t>
            </a:r>
            <a:endParaRPr lang="en-US" altLang="zh-TW" sz="1625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742931"/>
            <a:endParaRPr lang="zh-TW" altLang="en-US" sz="1625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7001" y="1587956"/>
            <a:ext cx="1842198" cy="103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國際交流</a:t>
            </a:r>
            <a:endParaRPr lang="en-US" altLang="zh-TW" sz="2275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與參與</a:t>
            </a:r>
            <a:endParaRPr lang="zh-TW" altLang="en-US" sz="1788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41477" y="1184752"/>
            <a:ext cx="3310522" cy="342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31"/>
            <a:r>
              <a:rPr lang="zh-TW" altLang="en-US" sz="1625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促進婦女學術研究與實務經驗交流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6720" y="2903677"/>
            <a:ext cx="2037967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625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印度</a:t>
            </a:r>
          </a:p>
          <a:p>
            <a:pPr defTabSz="742931"/>
            <a:r>
              <a:rPr lang="zh-TW" altLang="en-US" sz="1625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馬德拉斯基督教社會服務中心</a:t>
            </a:r>
          </a:p>
        </p:txBody>
      </p:sp>
      <p:sp>
        <p:nvSpPr>
          <p:cNvPr id="28" name="椭圆 9"/>
          <p:cNvSpPr/>
          <p:nvPr/>
        </p:nvSpPr>
        <p:spPr>
          <a:xfrm>
            <a:off x="230264" y="3016387"/>
            <a:ext cx="388753" cy="3887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29" name="椭圆 9"/>
          <p:cNvSpPr/>
          <p:nvPr/>
        </p:nvSpPr>
        <p:spPr>
          <a:xfrm>
            <a:off x="215648" y="3877082"/>
            <a:ext cx="388753" cy="3887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9017" y="3868225"/>
            <a:ext cx="213466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625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長榮大學社會力發展中心</a:t>
            </a:r>
          </a:p>
        </p:txBody>
      </p:sp>
      <p:sp>
        <p:nvSpPr>
          <p:cNvPr id="30" name="椭圆 9"/>
          <p:cNvSpPr/>
          <p:nvPr/>
        </p:nvSpPr>
        <p:spPr>
          <a:xfrm>
            <a:off x="211763" y="4650305"/>
            <a:ext cx="388753" cy="3887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627812" y="4570649"/>
            <a:ext cx="213466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625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臺南市政府家庭暴力暨性侵害防治中心</a:t>
            </a:r>
          </a:p>
        </p:txBody>
      </p:sp>
      <p:sp>
        <p:nvSpPr>
          <p:cNvPr id="20" name="矩形 19">
            <a:hlinkClick r:id="rId4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000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EABEEC-5010-4D60-BA10-93EFB2683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697" y="744469"/>
            <a:ext cx="8672720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F9BC528-E513-43C9-ABBF-F7ED03D6A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2D7D03D-0D4C-4889-AD27-F775D20F2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6CF452-8E73-4566-8A9B-2ABC0DE8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4333D15-0F4E-49F2-86F1-5BCB953E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276" y="634028"/>
            <a:ext cx="2726703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altLang="zh-TW" sz="7200" cap="all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9C1ED8B-4F88-484D-A4E7-DDC4AE340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27444" y="634028"/>
            <a:ext cx="266148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0AB7945-3931-4B50-AF2C-9F3137AA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1919" y="2016617"/>
            <a:ext cx="2660948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EA96378-514D-49C7-83F9-8F8F8B63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7429" y="6453386"/>
            <a:ext cx="1296988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F79366C-95DC-46E2-A932-329CEC6AD336}" type="slidenum">
              <a:rPr lang="en-US" altLang="zh-TW" sz="1200" smtClean="0"/>
              <a:pPr defTabSz="914400">
                <a:spcAft>
                  <a:spcPts val="600"/>
                </a:spcAft>
              </a:pPr>
              <a:t>4</a:t>
            </a:fld>
            <a:endParaRPr lang="en-US" altLang="zh-TW" sz="1200"/>
          </a:p>
        </p:txBody>
      </p:sp>
      <p:graphicFrame>
        <p:nvGraphicFramePr>
          <p:cNvPr id="8" name="內容版面配置區 7">
            <a:extLst>
              <a:ext uri="{FF2B5EF4-FFF2-40B4-BE49-F238E27FC236}">
                <a16:creationId xmlns:a16="http://schemas.microsoft.com/office/drawing/2014/main" id="{25473868-4218-4C5F-83B2-5B3D25C0A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965992"/>
              </p:ext>
            </p:extLst>
          </p:nvPr>
        </p:nvGraphicFramePr>
        <p:xfrm>
          <a:off x="1338340" y="1597100"/>
          <a:ext cx="4316557" cy="430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2796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>
            <a:off x="6683627" y="3434857"/>
            <a:ext cx="430911" cy="371475"/>
          </a:xfrm>
          <a:prstGeom prst="triangle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46507" y="642938"/>
            <a:ext cx="2859494" cy="5572125"/>
          </a:xfrm>
          <a:prstGeom prst="rect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7674318" y="1180632"/>
            <a:ext cx="1622760" cy="1622760"/>
          </a:xfrm>
          <a:prstGeom prst="ellipse">
            <a:avLst/>
          </a:prstGeom>
          <a:solidFill>
            <a:srgbClr val="750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625" dirty="0">
                <a:solidFill>
                  <a:srgbClr val="750334"/>
                </a:solidFill>
                <a:latin typeface="Calibri"/>
                <a:ea typeface="宋体" panose="02010600030101010101" pitchFamily="2" charset="-122"/>
              </a:rPr>
              <a:t>LOGO</a:t>
            </a:r>
            <a:endParaRPr lang="zh-CN" altLang="en-US" sz="1625" dirty="0">
              <a:solidFill>
                <a:srgbClr val="750334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663226" y="1180632"/>
            <a:ext cx="1622760" cy="1622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625" dirty="0">
              <a:solidFill>
                <a:srgbClr val="7503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553506" y="1587956"/>
            <a:ext cx="1842198" cy="103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國際交流</a:t>
            </a:r>
            <a:endParaRPr lang="en-US" altLang="zh-TW" sz="2275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與參與</a:t>
            </a:r>
            <a:endParaRPr lang="zh-TW" altLang="en-US" sz="1788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674318" y="3141421"/>
            <a:ext cx="203796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en-US" altLang="zh-TW" sz="1625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2017</a:t>
            </a:r>
            <a:r>
              <a:rPr lang="zh-TW" altLang="zh-TW" sz="1625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臺歐盟性別平權研討會</a:t>
            </a:r>
            <a:endParaRPr lang="zh-TW" altLang="en-US" sz="1625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椭圆 9"/>
          <p:cNvSpPr/>
          <p:nvPr/>
        </p:nvSpPr>
        <p:spPr>
          <a:xfrm>
            <a:off x="7180034" y="3210763"/>
            <a:ext cx="388753" cy="3887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pic>
        <p:nvPicPr>
          <p:cNvPr id="20" name="Picture 2" descr="D:\User\Desktop\76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22068" r="12434" b="16731"/>
          <a:stretch/>
        </p:blipFill>
        <p:spPr bwMode="auto">
          <a:xfrm>
            <a:off x="1" y="642935"/>
            <a:ext cx="7046506" cy="39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243626" y="5105736"/>
            <a:ext cx="761071" cy="3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歐盟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04697" y="4727043"/>
            <a:ext cx="1224153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促進</a:t>
            </a:r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r>
              <a:rPr lang="zh-TW" altLang="en-US" sz="1788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性別平等</a:t>
            </a:r>
            <a:endParaRPr lang="en-US" altLang="zh-TW" sz="1788" b="1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04697" y="5367107"/>
            <a:ext cx="1560042" cy="605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31"/>
            <a:r>
              <a:rPr lang="zh-TW" altLang="zh-TW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處理</a:t>
            </a:r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r>
              <a:rPr lang="zh-TW" altLang="zh-TW" sz="1788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性別暴力問題</a:t>
            </a:r>
            <a:endParaRPr lang="zh-TW" altLang="en-US" sz="1788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970570" y="5083962"/>
            <a:ext cx="761071" cy="3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台灣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903788" y="4946611"/>
            <a:ext cx="997871" cy="3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731641" y="4755641"/>
            <a:ext cx="1505251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788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性別暴力</a:t>
            </a:r>
            <a:r>
              <a:rPr lang="zh-TW" altLang="en-US" sz="1544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防治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731641" y="5072635"/>
            <a:ext cx="2529073" cy="15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788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新形態</a:t>
            </a:r>
            <a:r>
              <a:rPr lang="zh-TW" altLang="en-US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的暴力防治議題</a:t>
            </a:r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職場</a:t>
            </a:r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家庭暴力</a:t>
            </a:r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r>
              <a:rPr lang="zh-TW" altLang="en-US" sz="1544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多元文化關係暴力</a:t>
            </a:r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endParaRPr lang="en-US" altLang="zh-TW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2" name="饼形 23"/>
          <p:cNvSpPr/>
          <p:nvPr/>
        </p:nvSpPr>
        <p:spPr>
          <a:xfrm rot="10800000" flipH="1" flipV="1">
            <a:off x="188493" y="4766666"/>
            <a:ext cx="676418" cy="67641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饼形 21"/>
          <p:cNvSpPr/>
          <p:nvPr/>
        </p:nvSpPr>
        <p:spPr>
          <a:xfrm rot="10800000">
            <a:off x="2926960" y="5028898"/>
            <a:ext cx="676418" cy="67641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矩形 18">
            <a:hlinkClick r:id="rId3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5498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57" y="642938"/>
            <a:ext cx="7388043" cy="282363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" y="642938"/>
            <a:ext cx="2859494" cy="5572125"/>
          </a:xfrm>
          <a:prstGeom prst="rect">
            <a:avLst/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6720" y="1272223"/>
            <a:ext cx="1622760" cy="1622760"/>
          </a:xfrm>
          <a:prstGeom prst="ellipse">
            <a:avLst/>
          </a:prstGeom>
          <a:solidFill>
            <a:srgbClr val="750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625" dirty="0">
                <a:solidFill>
                  <a:srgbClr val="750334"/>
                </a:solidFill>
                <a:latin typeface="Calibri"/>
                <a:ea typeface="宋体" panose="02010600030101010101" pitchFamily="2" charset="-122"/>
              </a:rPr>
              <a:t>LOGO</a:t>
            </a:r>
            <a:endParaRPr lang="zh-CN" altLang="en-US" sz="1625" dirty="0">
              <a:solidFill>
                <a:srgbClr val="750334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16720" y="1180632"/>
            <a:ext cx="1622760" cy="1622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625" dirty="0">
              <a:solidFill>
                <a:srgbClr val="7503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506362" y="3934351"/>
            <a:ext cx="5232615" cy="58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國際認可的實務倫理規範</a:t>
            </a:r>
            <a:endParaRPr lang="en-US" altLang="zh-TW" sz="1544" b="1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742931"/>
            <a:r>
              <a:rPr lang="zh-TW" altLang="en-US" sz="1625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                                                放諸四海皆準的道德標準</a:t>
            </a:r>
            <a:endParaRPr lang="zh-TW" altLang="en-US" sz="1625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7001" y="1587956"/>
            <a:ext cx="1842198" cy="103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國際交流</a:t>
            </a:r>
            <a:endParaRPr lang="en-US" altLang="zh-TW" sz="2275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742931"/>
            <a:r>
              <a:rPr lang="zh-TW" altLang="en-US" sz="2275" dirty="0">
                <a:solidFill>
                  <a:srgbClr val="75033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與參與</a:t>
            </a:r>
            <a:endParaRPr lang="zh-TW" altLang="en-US" sz="1788" dirty="0">
              <a:solidFill>
                <a:srgbClr val="75033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42931"/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0" name="椭圆 9"/>
          <p:cNvSpPr/>
          <p:nvPr/>
        </p:nvSpPr>
        <p:spPr>
          <a:xfrm>
            <a:off x="238563" y="3038359"/>
            <a:ext cx="388753" cy="3887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r>
              <a:rPr lang="en-US" altLang="zh-CN" sz="1544" dirty="0">
                <a:solidFill>
                  <a:prstClr val="white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1544" dirty="0">
              <a:solidFill>
                <a:prstClr val="white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28826" y="3054469"/>
            <a:ext cx="1944317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en-US" altLang="zh-TW" sz="1544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2017</a:t>
            </a:r>
            <a:r>
              <a:rPr lang="zh-TW" altLang="en-US" sz="1544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性剝削研究倫理國際研討會</a:t>
            </a:r>
            <a:endParaRPr lang="zh-TW" altLang="en-US" sz="1625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饼形 23"/>
          <p:cNvSpPr/>
          <p:nvPr/>
        </p:nvSpPr>
        <p:spPr>
          <a:xfrm rot="10800000" flipH="1" flipV="1">
            <a:off x="3221770" y="3707496"/>
            <a:ext cx="676418" cy="67641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饼形 21"/>
          <p:cNvSpPr/>
          <p:nvPr/>
        </p:nvSpPr>
        <p:spPr>
          <a:xfrm rot="10800000">
            <a:off x="7694761" y="5444421"/>
            <a:ext cx="676418" cy="67641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91925" y="5445942"/>
            <a:ext cx="3995622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研討會結束後，回到實務現場上，</a:t>
            </a:r>
            <a:br>
              <a:rPr lang="en-US" altLang="zh-TW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</a:br>
            <a:r>
              <a:rPr lang="zh-TW" altLang="en-US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我們又如何落實實務倫理規範？</a:t>
            </a:r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90276" y="4736091"/>
            <a:ext cx="4231190" cy="32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/>
            <a:r>
              <a:rPr lang="zh-TW" altLang="en-US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研究中的兒童保護 </a:t>
            </a:r>
            <a:r>
              <a:rPr lang="en-US" altLang="zh-TW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VS. </a:t>
            </a:r>
            <a:r>
              <a:rPr lang="zh-TW" altLang="en-US" sz="1544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健全的兒童保護機制</a:t>
            </a:r>
            <a:endParaRPr lang="zh-TW" altLang="en-US" sz="1544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7" name="饼形 23"/>
          <p:cNvSpPr/>
          <p:nvPr/>
        </p:nvSpPr>
        <p:spPr>
          <a:xfrm rot="10800000" flipH="1" flipV="1">
            <a:off x="3252067" y="4554176"/>
            <a:ext cx="676418" cy="67641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920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/>
          <a:p>
            <a:pPr algn="ctr" defTabSz="742931"/>
            <a:endParaRPr lang="zh-CN" altLang="en-US" sz="1544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矩形 15">
            <a:hlinkClick r:id="rId4"/>
          </p:cNvPr>
          <p:cNvSpPr/>
          <p:nvPr/>
        </p:nvSpPr>
        <p:spPr>
          <a:xfrm>
            <a:off x="0" y="653177"/>
            <a:ext cx="9906000" cy="557212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3" tIns="37147" rIns="74293" bIns="3714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2950"/>
            <a:endParaRPr lang="zh-CN" altLang="en-US" sz="1463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7861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18027E-102F-44D6-9789-F0E6D401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簡報結束</a:t>
            </a:r>
            <a:br>
              <a:rPr lang="en-US" altLang="zh-TW" dirty="0"/>
            </a:br>
            <a:r>
              <a:rPr lang="zh-TW" altLang="en-US" dirty="0"/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382271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3D482E-EE5E-49D3-BE61-13BE4FA9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本局推動性別主流化實施計畫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749FE4-4DAA-4D7B-B1CA-C654FC81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285999"/>
            <a:ext cx="7879161" cy="4040909"/>
          </a:xfrm>
        </p:spPr>
        <p:txBody>
          <a:bodyPr/>
          <a:lstStyle/>
          <a:p>
            <a:r>
              <a:rPr lang="en-US" altLang="zh-TW" sz="2400" b="1" dirty="0">
                <a:latin typeface="+mn-ea"/>
              </a:rPr>
              <a:t>106</a:t>
            </a:r>
            <a:r>
              <a:rPr lang="zh-TW" altLang="en-US" sz="2400" b="1" dirty="0">
                <a:latin typeface="+mn-ea"/>
              </a:rPr>
              <a:t>年</a:t>
            </a:r>
            <a:r>
              <a:rPr lang="en-US" altLang="zh-TW" sz="2400" b="1" dirty="0">
                <a:latin typeface="+mn-ea"/>
              </a:rPr>
              <a:t>12</a:t>
            </a:r>
            <a:r>
              <a:rPr lang="zh-TW" altLang="en-US" sz="2400" b="1" dirty="0">
                <a:latin typeface="+mn-ea"/>
              </a:rPr>
              <a:t>月</a:t>
            </a:r>
            <a:r>
              <a:rPr lang="en-US" altLang="zh-TW" sz="2400" b="1" dirty="0">
                <a:latin typeface="+mn-ea"/>
              </a:rPr>
              <a:t>8</a:t>
            </a:r>
            <a:r>
              <a:rPr lang="zh-TW" altLang="en-US" sz="2400" b="1" dirty="0">
                <a:latin typeface="+mn-ea"/>
              </a:rPr>
              <a:t>日</a:t>
            </a:r>
            <a:r>
              <a:rPr lang="zh-TW" altLang="en-US" sz="2400" dirty="0">
                <a:latin typeface="+mn-ea"/>
              </a:rPr>
              <a:t>南市社人字第</a:t>
            </a:r>
            <a:r>
              <a:rPr lang="en-US" altLang="zh-TW" sz="2400" dirty="0">
                <a:latin typeface="+mn-ea"/>
              </a:rPr>
              <a:t>1061269086</a:t>
            </a:r>
            <a:r>
              <a:rPr lang="zh-TW" altLang="en-US" sz="2400" dirty="0">
                <a:latin typeface="+mn-ea"/>
              </a:rPr>
              <a:t>號函頒</a:t>
            </a:r>
            <a:endParaRPr lang="en-US" altLang="zh-TW" sz="2400" dirty="0">
              <a:latin typeface="+mn-ea"/>
            </a:endParaRPr>
          </a:p>
          <a:p>
            <a:pPr marL="0" indent="0">
              <a:buNone/>
            </a:pPr>
            <a:r>
              <a:rPr lang="zh-TW" altLang="en-US" sz="2400" dirty="0">
                <a:latin typeface="+mn-ea"/>
              </a:rPr>
              <a:t>「</a:t>
            </a:r>
            <a:r>
              <a:rPr lang="zh-TW" altLang="en-US" sz="2400" b="1" dirty="0">
                <a:latin typeface="+mn-ea"/>
              </a:rPr>
              <a:t>臺南市政府社會局推動性別主流化實施計畫</a:t>
            </a:r>
            <a:r>
              <a:rPr lang="en-US" altLang="zh-TW" sz="2400" b="1" dirty="0">
                <a:latin typeface="+mn-ea"/>
              </a:rPr>
              <a:t>(105</a:t>
            </a:r>
            <a:r>
              <a:rPr lang="zh-TW" altLang="en-US" sz="2400" b="1" dirty="0">
                <a:latin typeface="+mn-ea"/>
              </a:rPr>
              <a:t>至</a:t>
            </a:r>
            <a:r>
              <a:rPr lang="en-US" altLang="zh-TW" sz="2400" b="1" dirty="0">
                <a:latin typeface="+mn-ea"/>
              </a:rPr>
              <a:t>108</a:t>
            </a:r>
            <a:r>
              <a:rPr lang="zh-TW" altLang="en-US" sz="2400" b="1" dirty="0">
                <a:latin typeface="+mn-ea"/>
              </a:rPr>
              <a:t>年</a:t>
            </a:r>
            <a:r>
              <a:rPr lang="en-US" altLang="zh-TW" sz="2400" b="1" dirty="0">
                <a:latin typeface="+mn-ea"/>
              </a:rPr>
              <a:t>)</a:t>
            </a:r>
            <a:r>
              <a:rPr lang="zh-TW" altLang="en-US" sz="2400" dirty="0">
                <a:latin typeface="+mn-ea"/>
              </a:rPr>
              <a:t>」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/>
              <a:t>目的</a:t>
            </a:r>
            <a:r>
              <a:rPr lang="en-US" altLang="zh-TW" sz="2400" dirty="0"/>
              <a:t>:</a:t>
            </a:r>
          </a:p>
          <a:p>
            <a:pPr lvl="1"/>
            <a:r>
              <a:rPr lang="zh-TW" altLang="en-US" sz="2400" b="1" i="0" dirty="0">
                <a:solidFill>
                  <a:schemeClr val="accent6"/>
                </a:solidFill>
              </a:rPr>
              <a:t>推展性別主流化概念，確實於制定法令、方案計畫與資源分配時納入性別觀點。</a:t>
            </a:r>
            <a:endParaRPr lang="en-US" altLang="zh-TW" sz="2400" b="1" i="0" dirty="0">
              <a:solidFill>
                <a:schemeClr val="accent6"/>
              </a:solidFill>
            </a:endParaRPr>
          </a:p>
          <a:p>
            <a:pPr lvl="1"/>
            <a:r>
              <a:rPr lang="zh-TW" altLang="en-US" sz="2400" b="1" i="0" dirty="0">
                <a:solidFill>
                  <a:schemeClr val="accent6"/>
                </a:solidFill>
              </a:rPr>
              <a:t>落實應用性別主流化工具（性別專責機制、性別意識培力、性別影響評估、性別統計與分析、及性別預算），以提升推動品質及擴大施行成效。</a:t>
            </a:r>
            <a:endParaRPr lang="en-US" altLang="zh-TW" sz="2400" b="1" i="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880B82-9A15-4577-908D-C2A78111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38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5B1EA47-9A03-4C1F-A77E-B1D33D7261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986473"/>
              </p:ext>
            </p:extLst>
          </p:nvPr>
        </p:nvGraphicFramePr>
        <p:xfrm>
          <a:off x="683491" y="489527"/>
          <a:ext cx="8829964" cy="5377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07033D-12E5-4A97-AF05-05E2A5F9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4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90C04-C858-4D0A-B1B4-C54A3014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本局性別機制</a:t>
            </a:r>
            <a:r>
              <a:rPr lang="en-US" altLang="zh-TW" dirty="0"/>
              <a:t>-</a:t>
            </a:r>
            <a:br>
              <a:rPr lang="en-US" altLang="zh-TW" dirty="0"/>
            </a:b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性別平等工作小組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EEF7F0-7CDD-47F6-840E-7282F1AD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171700"/>
            <a:ext cx="7879161" cy="4441536"/>
          </a:xfrm>
        </p:spPr>
        <p:txBody>
          <a:bodyPr/>
          <a:lstStyle/>
          <a:p>
            <a:r>
              <a:rPr lang="zh-TW" altLang="en-US" sz="2400" b="1" dirty="0"/>
              <a:t>成員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共</a:t>
            </a:r>
            <a:r>
              <a:rPr lang="en-US" altLang="zh-TW" sz="2400" b="1" dirty="0"/>
              <a:t>17</a:t>
            </a:r>
            <a:r>
              <a:rPr lang="zh-TW" altLang="en-US" sz="2400" b="1" dirty="0"/>
              <a:t>人</a:t>
            </a:r>
            <a:r>
              <a:rPr lang="en-US" altLang="zh-TW" sz="2400" b="1" dirty="0"/>
              <a:t>)</a:t>
            </a: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副局長擔任召集人，主任秘書擔任副召集人。</a:t>
            </a:r>
            <a:endParaRPr lang="en-US" altLang="zh-TW" b="1" i="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各科室主管、所屬機關首長、本局性別聯絡人及外聘民間委員</a:t>
            </a:r>
            <a:r>
              <a:rPr lang="en-US" altLang="zh-TW" b="1" i="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人。</a:t>
            </a:r>
            <a:endParaRPr lang="en-US" altLang="zh-TW" b="1" i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sz="2400" b="1" dirty="0"/>
              <a:t>任務</a:t>
            </a:r>
            <a:endParaRPr lang="en-US" altLang="zh-TW" sz="2400" b="1" dirty="0"/>
          </a:p>
          <a:p>
            <a:pPr lvl="1"/>
            <a:r>
              <a:rPr lang="zh-TW" altLang="en-US" b="1" i="0" dirty="0"/>
              <a:t> </a:t>
            </a:r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協助訂定本局性別主流化各年度實施計畫。</a:t>
            </a: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 協助檢視本局性別統計指標。</a:t>
            </a: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性別影響評估執行事宜。</a:t>
            </a: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性別預算表執行事宜。</a:t>
            </a: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提供本局人員性別主流化訓練課程之建議。</a:t>
            </a:r>
          </a:p>
          <a:p>
            <a:pPr lvl="1"/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</a:rPr>
              <a:t>其他性別平等促進事宜。</a:t>
            </a:r>
            <a:endParaRPr lang="en-US" altLang="zh-TW" b="1" i="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36D6A7-BC7C-4F30-8881-906E2780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61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BAAB85-DB72-4A7E-92D3-AC7A5FA8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685800"/>
            <a:ext cx="7800975" cy="1392382"/>
          </a:xfrm>
        </p:spPr>
        <p:txBody>
          <a:bodyPr/>
          <a:lstStyle/>
          <a:p>
            <a:r>
              <a:rPr lang="zh-TW" altLang="en-US" dirty="0"/>
              <a:t>性別意識培力成果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2575F3-FD08-4D4B-9FE6-15811C851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56" y="2286000"/>
            <a:ext cx="9130144" cy="4167386"/>
          </a:xfrm>
        </p:spPr>
        <p:txBody>
          <a:bodyPr>
            <a:normAutofit/>
          </a:bodyPr>
          <a:lstStyle/>
          <a:p>
            <a:r>
              <a:rPr lang="zh-TW" altLang="en-US" sz="2800" b="1" dirty="0"/>
              <a:t>數位學習</a:t>
            </a:r>
            <a:r>
              <a:rPr lang="zh-TW" altLang="en-US" sz="2800" dirty="0"/>
              <a:t>參訓率已達百分之</a:t>
            </a:r>
            <a:r>
              <a:rPr lang="en-US" altLang="zh-TW" sz="2800" dirty="0">
                <a:solidFill>
                  <a:srgbClr val="FF0000"/>
                </a:solidFill>
              </a:rPr>
              <a:t>100%</a:t>
            </a:r>
          </a:p>
          <a:p>
            <a:r>
              <a:rPr lang="zh-TW" altLang="en-US" sz="2800" b="1" dirty="0"/>
              <a:t>實體學習</a:t>
            </a:r>
            <a:r>
              <a:rPr lang="zh-TW" altLang="en-US" sz="2800" dirty="0"/>
              <a:t>參訓率於</a:t>
            </a:r>
            <a:r>
              <a:rPr lang="en-US" altLang="zh-TW" sz="2800" dirty="0"/>
              <a:t>107</a:t>
            </a:r>
            <a:r>
              <a:rPr lang="zh-TW" altLang="en-US" sz="2800" dirty="0"/>
              <a:t>年</a:t>
            </a:r>
            <a:r>
              <a:rPr lang="en-US" altLang="zh-TW" sz="2800" dirty="0"/>
              <a:t>8</a:t>
            </a:r>
            <a:r>
              <a:rPr lang="zh-TW" altLang="en-US" sz="2800" dirty="0"/>
              <a:t>月</a:t>
            </a:r>
            <a:r>
              <a:rPr lang="en-US" altLang="zh-TW" sz="2800" dirty="0"/>
              <a:t>31</a:t>
            </a:r>
            <a:r>
              <a:rPr lang="zh-TW" altLang="en-US" sz="2800" dirty="0"/>
              <a:t>日止已達</a:t>
            </a:r>
            <a:r>
              <a:rPr lang="en-US" altLang="zh-TW" sz="2800" dirty="0">
                <a:solidFill>
                  <a:srgbClr val="FF0000"/>
                </a:solidFill>
              </a:rPr>
              <a:t>40%</a:t>
            </a:r>
          </a:p>
          <a:p>
            <a:pPr lvl="1"/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107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年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月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27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日與交通局等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機關聯合辦理</a:t>
            </a:r>
            <a:r>
              <a:rPr lang="zh-TW" altLang="en-US" sz="2800" b="1" i="0" dirty="0">
                <a:solidFill>
                  <a:schemeClr val="accent6">
                    <a:lumMod val="75000"/>
                  </a:schemeClr>
                </a:solidFill>
              </a:rPr>
              <a:t>性別主流化教育訓練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，並分為</a:t>
            </a:r>
            <a:r>
              <a:rPr lang="zh-TW" altLang="en-US" sz="2800" b="1" i="0" dirty="0">
                <a:solidFill>
                  <a:schemeClr val="accent3">
                    <a:lumMod val="75000"/>
                  </a:schemeClr>
                </a:solidFill>
              </a:rPr>
              <a:t>一般人員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及</a:t>
            </a:r>
            <a:r>
              <a:rPr lang="zh-TW" altLang="en-US" sz="2800" b="1" i="0" dirty="0">
                <a:solidFill>
                  <a:schemeClr val="accent3">
                    <a:lumMod val="75000"/>
                  </a:schemeClr>
                </a:solidFill>
              </a:rPr>
              <a:t>高階公務人員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班。</a:t>
            </a:r>
            <a:endParaRPr lang="en-US" altLang="zh-TW" sz="2800" i="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107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年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月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28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日舉辦</a:t>
            </a:r>
            <a:r>
              <a:rPr lang="zh-TW" altLang="en-US" sz="2800" b="1" i="0" dirty="0">
                <a:solidFill>
                  <a:schemeClr val="accent6">
                    <a:lumMod val="75000"/>
                  </a:schemeClr>
                </a:solidFill>
              </a:rPr>
              <a:t>性別電影院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。</a:t>
            </a:r>
            <a:endParaRPr lang="en-US" altLang="zh-TW" sz="2800" i="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107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年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月</a:t>
            </a:r>
            <a:r>
              <a:rPr lang="en-US" altLang="zh-TW" sz="2800" i="0" dirty="0">
                <a:solidFill>
                  <a:schemeClr val="accent6">
                    <a:lumMod val="75000"/>
                  </a:schemeClr>
                </a:solidFill>
              </a:rPr>
              <a:t>31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日舉辦</a:t>
            </a:r>
            <a:r>
              <a:rPr lang="zh-TW" altLang="en-US" sz="2800" b="1" i="0" dirty="0">
                <a:solidFill>
                  <a:schemeClr val="accent6">
                    <a:lumMod val="75000"/>
                  </a:schemeClr>
                </a:solidFill>
              </a:rPr>
              <a:t>性別主流化教育訓練</a:t>
            </a:r>
            <a:r>
              <a:rPr lang="en-US" altLang="zh-TW" sz="2800" b="1" i="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zh-TW" altLang="en-US" sz="2800" b="1" i="0" dirty="0">
                <a:solidFill>
                  <a:schemeClr val="accent6">
                    <a:lumMod val="75000"/>
                  </a:schemeClr>
                </a:solidFill>
              </a:rPr>
              <a:t>一般人員</a:t>
            </a:r>
            <a:r>
              <a:rPr lang="en-US" altLang="zh-TW" sz="2800" b="1" i="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zh-TW" altLang="en-US" sz="2800" i="0" dirty="0">
                <a:solidFill>
                  <a:schemeClr val="accent6">
                    <a:lumMod val="75000"/>
                  </a:schemeClr>
                </a:solidFill>
              </a:rPr>
              <a:t>。</a:t>
            </a:r>
            <a:endParaRPr lang="en-US" altLang="zh-TW" sz="2800" i="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altLang="zh-TW" sz="2800" i="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4564F8-3E02-4596-B0A3-EB8BB318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366C-95DC-46E2-A932-329CEC6AD33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455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CBA2BA5-DF4D-437C-9273-F945CF857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1457" y="1838152"/>
            <a:ext cx="4556426" cy="37244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754EA86-2D7A-4D51-B5F6-DA6349D5F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883399" y="1405049"/>
            <a:ext cx="173181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4" name="內容版面配置區 5" descr="一張含有 天花板, 室內, 地板, 個人 的圖片&#10;&#10;描述是以非常高的可信度產生">
            <a:extLst>
              <a:ext uri="{FF2B5EF4-FFF2-40B4-BE49-F238E27FC236}">
                <a16:creationId xmlns:a16="http://schemas.microsoft.com/office/drawing/2014/main" id="{AE3FC9C8-FD42-4EAE-95FE-35A19C4E7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2498" b="1"/>
          <a:stretch/>
        </p:blipFill>
        <p:spPr>
          <a:xfrm>
            <a:off x="6604716" y="0"/>
            <a:ext cx="3330892" cy="3442462"/>
          </a:xfrm>
          <a:prstGeom prst="rect">
            <a:avLst/>
          </a:prstGeom>
        </p:spPr>
      </p:pic>
      <p:pic>
        <p:nvPicPr>
          <p:cNvPr id="10" name="圖片 9" descr="一張含有 室內, 個人, 天花板, 牆 的圖片&#10;&#10;描述是以非常高的可信度產生">
            <a:extLst>
              <a:ext uri="{FF2B5EF4-FFF2-40B4-BE49-F238E27FC236}">
                <a16:creationId xmlns:a16="http://schemas.microsoft.com/office/drawing/2014/main" id="{DF83FCBD-C8C3-4EB6-B802-ADEB2FA5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-1" b="-1"/>
          <a:stretch/>
        </p:blipFill>
        <p:spPr>
          <a:xfrm>
            <a:off x="6601159" y="3441782"/>
            <a:ext cx="3304841" cy="3415538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75289C-7F8C-4772-992E-13CDD767F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92443" y="3429000"/>
            <a:ext cx="3313557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DD202B-EF44-4D88-8602-826BCD26F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8579" y="-680"/>
            <a:ext cx="0" cy="6858003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36CE4C-D251-4C72-ABD6-05C8E468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7110" y="6453386"/>
            <a:ext cx="1086474" cy="40461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DF79366C-95DC-46E2-A932-329CEC6AD336}" type="slidenum">
              <a:rPr lang="en-US" altLang="zh-TW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3B0F034-6C9B-4468-A71A-FC3020912F09}"/>
              </a:ext>
            </a:extLst>
          </p:cNvPr>
          <p:cNvSpPr txBox="1"/>
          <p:nvPr/>
        </p:nvSpPr>
        <p:spPr>
          <a:xfrm>
            <a:off x="741536" y="951345"/>
            <a:ext cx="344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警察大學 林麗珊教授</a:t>
            </a:r>
          </a:p>
        </p:txBody>
      </p:sp>
      <p:pic>
        <p:nvPicPr>
          <p:cNvPr id="12" name="圖片 11" descr="一張含有 室內, 桌, 牆, 個人 的圖片&#10;&#10;描述是以非常高的可信度產生">
            <a:extLst>
              <a:ext uri="{FF2B5EF4-FFF2-40B4-BE49-F238E27FC236}">
                <a16:creationId xmlns:a16="http://schemas.microsoft.com/office/drawing/2014/main" id="{E4ADAE0E-5819-49CF-A64E-A9FF1B6318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r="13278"/>
          <a:stretch/>
        </p:blipFill>
        <p:spPr>
          <a:xfrm>
            <a:off x="877263" y="1405049"/>
            <a:ext cx="5267843" cy="544430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C050D25-A8F6-4315-834F-3704BFBAA6CB}"/>
              </a:ext>
            </a:extLst>
          </p:cNvPr>
          <p:cNvSpPr txBox="1"/>
          <p:nvPr/>
        </p:nvSpPr>
        <p:spPr>
          <a:xfrm>
            <a:off x="5699451" y="212437"/>
            <a:ext cx="3555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長榮大</a:t>
            </a:r>
            <a:r>
              <a:rPr lang="zh-TW" altLang="en-US" sz="2000" b="1" dirty="0">
                <a:solidFill>
                  <a:schemeClr val="bg1"/>
                </a:solidFill>
              </a:rPr>
              <a:t>學社工系 卓春英教授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97FF2B9-6964-467F-9348-96338F4CF3E2}"/>
              </a:ext>
            </a:extLst>
          </p:cNvPr>
          <p:cNvSpPr txBox="1"/>
          <p:nvPr/>
        </p:nvSpPr>
        <p:spPr>
          <a:xfrm>
            <a:off x="6122225" y="4021448"/>
            <a:ext cx="356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嘉</a:t>
            </a:r>
            <a:r>
              <a:rPr lang="zh-TW" altLang="en-US" sz="2000" b="1" dirty="0">
                <a:solidFill>
                  <a:schemeClr val="bg1"/>
                </a:solidFill>
              </a:rPr>
              <a:t>南藥理科技大學 江承曉講師</a:t>
            </a:r>
          </a:p>
        </p:txBody>
      </p:sp>
    </p:spTree>
    <p:extLst>
      <p:ext uri="{BB962C8B-B14F-4D97-AF65-F5344CB8AC3E}">
        <p14:creationId xmlns:p14="http://schemas.microsoft.com/office/powerpoint/2010/main" val="1930482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裁剪">
  <a:themeElements>
    <a:clrScheme name="裁剪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裁剪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裁剪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{AA0D2E40-AAC0-7344-80AA-5282580BE891}tf10001072</Template>
  <TotalTime>823</TotalTime>
  <Words>2082</Words>
  <Application>Microsoft Office PowerPoint</Application>
  <PresentationFormat>A4 紙張 (210x297 公釐)</PresentationFormat>
  <Paragraphs>440</Paragraphs>
  <Slides>42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65" baseType="lpstr">
      <vt:lpstr>BN Jinx</vt:lpstr>
      <vt:lpstr>돋움</vt:lpstr>
      <vt:lpstr>方正姚体</vt:lpstr>
      <vt:lpstr>微软雅黑</vt:lpstr>
      <vt:lpstr>微软雅黑</vt:lpstr>
      <vt:lpstr>宋体</vt:lpstr>
      <vt:lpstr>TT2Eo00</vt:lpstr>
      <vt:lpstr>微軟正黑體</vt:lpstr>
      <vt:lpstr>新細明體</vt:lpstr>
      <vt:lpstr>標楷體</vt:lpstr>
      <vt:lpstr>Arial</vt:lpstr>
      <vt:lpstr>Broadway</vt:lpstr>
      <vt:lpstr>Calibri</vt:lpstr>
      <vt:lpstr>Calibri Light</vt:lpstr>
      <vt:lpstr>Cambria</vt:lpstr>
      <vt:lpstr>Corbel</vt:lpstr>
      <vt:lpstr>Franklin Gothic Book</vt:lpstr>
      <vt:lpstr>Times New Roman</vt:lpstr>
      <vt:lpstr>Wingdings</vt:lpstr>
      <vt:lpstr>Wingdings 2</vt:lpstr>
      <vt:lpstr>裁剪</vt:lpstr>
      <vt:lpstr>Office 主题</vt:lpstr>
      <vt:lpstr>文件</vt:lpstr>
      <vt:lpstr>台南市政府社會局</vt:lpstr>
      <vt:lpstr>會議議程</vt:lpstr>
      <vt:lpstr>PowerPoint 簡報</vt:lpstr>
      <vt:lpstr>PowerPoint 簡報</vt:lpstr>
      <vt:lpstr>本局推動性別主流化實施計畫</vt:lpstr>
      <vt:lpstr>PowerPoint 簡報</vt:lpstr>
      <vt:lpstr>本局性別機制- 性別平等工作小組</vt:lpstr>
      <vt:lpstr>性別意識培力成果</vt:lpstr>
      <vt:lpstr>PowerPoint 簡報</vt:lpstr>
      <vt:lpstr>各委員會落實1/3性別比例情形</vt:lpstr>
      <vt:lpstr>105-106年性別平等業務亮點成果</vt:lpstr>
      <vt:lpstr>培植婦女能量，促進女性權益</vt:lpstr>
      <vt:lpstr>向陽計畫-織出婦女就業支持網</vt:lpstr>
      <vt:lpstr>PowerPoint 簡報</vt:lpstr>
      <vt:lpstr>PowerPoint 簡報</vt:lpstr>
      <vt:lpstr>PowerPoint 簡報</vt:lpstr>
      <vt:lpstr>臺南市婦女團體培力</vt:lpstr>
      <vt:lpstr>PowerPoint 簡報</vt:lpstr>
      <vt:lpstr>PowerPoint 簡報</vt:lpstr>
      <vt:lpstr>PowerPoint 簡報</vt:lpstr>
      <vt:lpstr>PowerPoint 簡報</vt:lpstr>
      <vt:lpstr>國際婦女節+臺灣女孩日</vt:lpstr>
      <vt:lpstr>婦女節系列活動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簡報結束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WAN TING TSAI</dc:creator>
  <cp:lastModifiedBy> </cp:lastModifiedBy>
  <cp:revision>58</cp:revision>
  <dcterms:created xsi:type="dcterms:W3CDTF">2017-03-27T22:40:05Z</dcterms:created>
  <dcterms:modified xsi:type="dcterms:W3CDTF">2018-09-27T09:38:04Z</dcterms:modified>
</cp:coreProperties>
</file>