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02ACD4-ECFB-0467-A577-91266B7A5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36F0D02-8EE7-E7E9-23CC-E37F899E7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1EA6C89-DE21-0354-0CC3-5938B2564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061A3C1-6CAF-A66D-6D3B-9866CE4F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060FC7-E296-4417-9302-00489D209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423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BEFA11-D63D-3D35-8554-79E9A0B57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6979341-CE66-75E6-C706-46063726E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417617-F6DC-19C6-8D2F-03D5E33C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F9CDEA-CA9F-5626-A720-DDB6C9F76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CD3995-C372-B2DC-1AF8-AF42F913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28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9550132-3A02-30E9-2E9E-A513A64FA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AAF92A4-66BA-E77B-82DD-A3194C32D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BB964D-DD8E-216C-4DF7-FC38A365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BD841F-F744-F129-C557-5B8760AF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6B5E87-3359-33A0-5CBD-0848703E5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89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8EFA18-214F-7EA2-A84A-A3CB48C44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85731A-2720-DA00-A695-095F0F500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4809F0-BB7A-A5BA-0BEF-77495CFED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CEB9845-6547-FB0E-A590-3DF28E46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1F04D8-1D43-41BC-3E9F-6F290C39C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67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33878F-2616-40FF-9BFA-64BE6209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867B436-C275-0A30-204F-FF53DC2F3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DEDE5E-1ED7-CB84-95AB-DCAECE76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99BB5F1-8174-1217-ACCE-47532EDB0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93DC31-63C7-C422-3164-B3F8E8E0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59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F7D9C2-E9A9-F53F-6D27-7928A07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379954-3302-895D-9EC6-1647A8334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62F7245-3498-DD46-29CB-B3BF076F8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752E71C-27B1-8149-C632-4DDD6796F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B2B34F5-4C5E-F3B9-D40D-300F9137E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A2B3CF1-539F-0AA7-B041-ABBDA789B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57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F7B2DC-D661-22BE-A126-3402EB7D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E07516-8683-CEC9-6BA0-4FA27F5CF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AA43F2-7B9E-BEFE-CE88-8A031D2F5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EC9EBFE-35B8-475C-915E-63D6772C6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3ACB36E-1431-8EFA-782D-EA49C6DC3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9D668A7-408F-C3E2-CDAB-03E38008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4F6E3AB-56A8-B63B-D095-950D7D06D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CC9A8C-E149-77B3-5329-943EBCA3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71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60B712-6464-229A-8913-79B0F70F0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DC73D14-AC3A-4E97-ABEB-1DC175BC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EE1BE43-4E67-2082-0709-EF73B5F52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CF2B54C-4622-471E-6865-C476A286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566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FEE719B-BF1E-9478-DF42-859F52F5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3BEB1C-5AC9-07C9-99AF-E3AA0DEF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811F53-B43B-6D1D-D75A-3277F9081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30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24BD9-EAF6-34D8-0166-340F01A9F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15099A-E8E0-9B4E-9CC0-9D4D03440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D60D2E-DDF3-28A7-E2ED-294C51308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ED2877-3C01-508C-27BC-7D88083AB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F9F98D-76E8-8A14-D68D-9F485C93A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89A2214-96FE-D863-F0F5-BF8D2231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245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9A2165-F156-5A3C-DA92-F7FA94399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6B0429E-E917-E88E-E3A1-C24F61B43D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C82141F-534D-27FB-6815-EA3011BC3A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C64BE48-4F4F-A53B-E5E3-B9A4201B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01E1D63-F1CF-4271-4973-93A1DD91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B38F721-2F98-4E55-6F31-EA9BAB0A9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304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flickr.com/photos/idisdao/36589476833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9000"/>
            <a:lum/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/>
          <a:stretch>
            <a:fillRect t="-37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C641768-D3A1-C1DB-78C6-B970D2DE6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AD0AE21-8208-2AA4-BF29-65705C31B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55647DE-3687-D23F-910E-29770A4CC4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930D0-887D-4609-A6D7-2BE7F2462AF1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88B9CB1-A58B-9551-56E4-A38EA4678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DB35F8-88B9-5D64-F4D7-CFD9BE8D2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04576-D8D6-4E41-B1FC-6F6075C191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68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te.go.it/event/hockney-van-gogh-the-joy-of-nature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形 3" descr="農夫">
            <a:extLst>
              <a:ext uri="{FF2B5EF4-FFF2-40B4-BE49-F238E27FC236}">
                <a16:creationId xmlns:a16="http://schemas.microsoft.com/office/drawing/2014/main" id="{63E366D0-1294-37A9-C198-2F10BF3E0E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76200" y="-35402"/>
            <a:ext cx="914400" cy="9144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D1B4153D-8350-E9B5-7B23-3F0B74CFD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1037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臺南市農作物保險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8427C7A4-6771-2F9A-6A80-AE285ADA8F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780873"/>
              </p:ext>
            </p:extLst>
          </p:nvPr>
        </p:nvGraphicFramePr>
        <p:xfrm>
          <a:off x="721360" y="487680"/>
          <a:ext cx="11115039" cy="6411987"/>
        </p:xfrm>
        <a:graphic>
          <a:graphicData uri="http://schemas.openxmlformats.org/drawingml/2006/table">
            <a:tbl>
              <a:tblPr/>
              <a:tblGrid>
                <a:gridCol w="1130861">
                  <a:extLst>
                    <a:ext uri="{9D8B030D-6E8A-4147-A177-3AD203B41FA5}">
                      <a16:colId xmlns:a16="http://schemas.microsoft.com/office/drawing/2014/main" val="304544830"/>
                    </a:ext>
                  </a:extLst>
                </a:gridCol>
                <a:gridCol w="2129279">
                  <a:extLst>
                    <a:ext uri="{9D8B030D-6E8A-4147-A177-3AD203B41FA5}">
                      <a16:colId xmlns:a16="http://schemas.microsoft.com/office/drawing/2014/main" val="830760820"/>
                    </a:ext>
                  </a:extLst>
                </a:gridCol>
                <a:gridCol w="4523444">
                  <a:extLst>
                    <a:ext uri="{9D8B030D-6E8A-4147-A177-3AD203B41FA5}">
                      <a16:colId xmlns:a16="http://schemas.microsoft.com/office/drawing/2014/main" val="1879371735"/>
                    </a:ext>
                  </a:extLst>
                </a:gridCol>
                <a:gridCol w="1553456">
                  <a:extLst>
                    <a:ext uri="{9D8B030D-6E8A-4147-A177-3AD203B41FA5}">
                      <a16:colId xmlns:a16="http://schemas.microsoft.com/office/drawing/2014/main" val="2208879258"/>
                    </a:ext>
                  </a:extLst>
                </a:gridCol>
                <a:gridCol w="1777999">
                  <a:extLst>
                    <a:ext uri="{9D8B030D-6E8A-4147-A177-3AD203B41FA5}">
                      <a16:colId xmlns:a16="http://schemas.microsoft.com/office/drawing/2014/main" val="1562571954"/>
                    </a:ext>
                  </a:extLst>
                </a:gridCol>
              </a:tblGrid>
              <a:tr h="43688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種類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保險方式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試辦地區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補助比例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中央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補助比例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地方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362062"/>
                  </a:ext>
                </a:extLst>
              </a:tr>
              <a:tr h="25478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水稻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水稻收入基本型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362984"/>
                  </a:ext>
                </a:extLst>
              </a:tr>
              <a:tr h="25478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水稻收入加強型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44226"/>
                  </a:ext>
                </a:extLst>
              </a:tr>
              <a:tr h="25478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富邦區域收穫型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21410"/>
                  </a:ext>
                </a:extLst>
              </a:tr>
              <a:tr h="39317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芒果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國泰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政府災助連結型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439173"/>
                  </a:ext>
                </a:extLst>
              </a:tr>
              <a:tr h="50602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木瓜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華南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風速及降雨量參數型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楠西區、南化區、大內區、玉井區、山上區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982469"/>
                  </a:ext>
                </a:extLst>
              </a:tr>
              <a:tr h="64250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柚子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明台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風速參數型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麻豆區、下營區、大內區、佳里區、官田區、西港區、六甲區、善化區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0488451"/>
                  </a:ext>
                </a:extLst>
              </a:tr>
              <a:tr h="50602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番石榴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國泰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風速及降雨量參數型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楠西區、南化區、大內區、玉井區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959698"/>
                  </a:ext>
                </a:extLst>
              </a:tr>
              <a:tr h="67127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香蕉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收入及產量型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白河區、南化區、左鎮區、玉井區、大內區、楠西區、麻豆區、新化區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</a:rPr>
                        <a:t>、善化區、後壁區、山上區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025285"/>
                  </a:ext>
                </a:extLst>
              </a:tr>
              <a:tr h="39317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西瓜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富邦</a:t>
                      </a:r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降水量參數型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929245"/>
                  </a:ext>
                </a:extLst>
              </a:tr>
              <a:tr h="50602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養蜂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明台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溫度及降雨量參數型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426247"/>
                  </a:ext>
                </a:extLst>
              </a:tr>
              <a:tr h="39317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柑橘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明台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風速參數型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白河區、東山區、柳營區、六甲區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8476369"/>
                  </a:ext>
                </a:extLst>
              </a:tr>
              <a:tr h="46030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棗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旺旺友聯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風速參數型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玉井區、楠西區、關廟區、南化區、歸仁區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22.50%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179599"/>
                  </a:ext>
                </a:extLst>
              </a:tr>
              <a:tr h="254787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高粱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收入型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學甲區、鹽水區、後壁區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1518192"/>
                  </a:ext>
                </a:extLst>
              </a:tr>
              <a:tr h="48427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農業設施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富邦</a:t>
                      </a:r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颱風洪水型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全市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10%</a:t>
                      </a:r>
                    </a:p>
                  </a:txBody>
                  <a:tcPr marL="3443" marR="3443" marT="3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347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721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305</Words>
  <Application>Microsoft Office PowerPoint</Application>
  <PresentationFormat>寬螢幕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JhengHei UI</vt:lpstr>
      <vt:lpstr>微軟正黑體</vt:lpstr>
      <vt:lpstr>Arial</vt:lpstr>
      <vt:lpstr>Calibri</vt:lpstr>
      <vt:lpstr>Calibri Light</vt:lpstr>
      <vt:lpstr>Office 佈景主題</vt:lpstr>
      <vt:lpstr>                        臺南市農作物保險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林美月</dc:creator>
  <cp:lastModifiedBy>農業局農會輔導及休閒農業科</cp:lastModifiedBy>
  <cp:revision>9</cp:revision>
  <dcterms:created xsi:type="dcterms:W3CDTF">2023-01-16T06:39:10Z</dcterms:created>
  <dcterms:modified xsi:type="dcterms:W3CDTF">2025-10-16T06:26:38Z</dcterms:modified>
</cp:coreProperties>
</file>