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</p:sldIdLst>
  <p:sldSz cx="9144000" cy="6858000" type="screen4x3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858-E439-4144-89A4-0C85B2E6D86B}" type="datetimeFigureOut">
              <a:rPr lang="zh-TW" altLang="en-US" smtClean="0"/>
              <a:pPr/>
              <a:t>2018/7/26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3623-A937-457A-B07A-6F6BC3C53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858-E439-4144-89A4-0C85B2E6D86B}" type="datetimeFigureOut">
              <a:rPr lang="zh-TW" altLang="en-US" smtClean="0"/>
              <a:pPr/>
              <a:t>2018/7/26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3623-A937-457A-B07A-6F6BC3C53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858-E439-4144-89A4-0C85B2E6D86B}" type="datetimeFigureOut">
              <a:rPr lang="zh-TW" altLang="en-US" smtClean="0"/>
              <a:pPr/>
              <a:t>2018/7/26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3623-A937-457A-B07A-6F6BC3C53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858-E439-4144-89A4-0C85B2E6D86B}" type="datetimeFigureOut">
              <a:rPr lang="zh-TW" altLang="en-US" smtClean="0"/>
              <a:pPr/>
              <a:t>2018/7/26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3623-A937-457A-B07A-6F6BC3C53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858-E439-4144-89A4-0C85B2E6D86B}" type="datetimeFigureOut">
              <a:rPr lang="zh-TW" altLang="en-US" smtClean="0"/>
              <a:pPr/>
              <a:t>2018/7/26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3623-A937-457A-B07A-6F6BC3C53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858-E439-4144-89A4-0C85B2E6D86B}" type="datetimeFigureOut">
              <a:rPr lang="zh-TW" altLang="en-US" smtClean="0"/>
              <a:pPr/>
              <a:t>2018/7/26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3623-A937-457A-B07A-6F6BC3C53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858-E439-4144-89A4-0C85B2E6D86B}" type="datetimeFigureOut">
              <a:rPr lang="zh-TW" altLang="en-US" smtClean="0"/>
              <a:pPr/>
              <a:t>2018/7/26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3623-A937-457A-B07A-6F6BC3C53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858-E439-4144-89A4-0C85B2E6D86B}" type="datetimeFigureOut">
              <a:rPr lang="zh-TW" altLang="en-US" smtClean="0"/>
              <a:pPr/>
              <a:t>2018/7/26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3623-A937-457A-B07A-6F6BC3C53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858-E439-4144-89A4-0C85B2E6D86B}" type="datetimeFigureOut">
              <a:rPr lang="zh-TW" altLang="en-US" smtClean="0"/>
              <a:pPr/>
              <a:t>2018/7/26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3623-A937-457A-B07A-6F6BC3C53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858-E439-4144-89A4-0C85B2E6D86B}" type="datetimeFigureOut">
              <a:rPr lang="zh-TW" altLang="en-US" smtClean="0"/>
              <a:pPr/>
              <a:t>2018/7/26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3623-A937-457A-B07A-6F6BC3C53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858-E439-4144-89A4-0C85B2E6D86B}" type="datetimeFigureOut">
              <a:rPr lang="zh-TW" altLang="en-US" smtClean="0"/>
              <a:pPr/>
              <a:t>2018/7/26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3623-A937-457A-B07A-6F6BC3C53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46000"/>
              </a:srgbClr>
            </a:gs>
            <a:gs pos="17999">
              <a:srgbClr val="99CCFF">
                <a:alpha val="44000"/>
              </a:srgbClr>
            </a:gs>
            <a:gs pos="36000">
              <a:srgbClr val="9966FF">
                <a:alpha val="60000"/>
              </a:srgbClr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66858-E439-4144-89A4-0C85B2E6D86B}" type="datetimeFigureOut">
              <a:rPr lang="zh-TW" altLang="en-US" smtClean="0"/>
              <a:pPr/>
              <a:t>2018/7/26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3623-A937-457A-B07A-6F6BC3C53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Emma%20Watson%20&#20841;&#24615;&#24179;&#27402;&#36939;&#21205;&#28436;&#35498;%202014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Backup\Desktop\&#24615;&#21029;&#24179;&#31561;&#23459;&#23566;&#36039;&#26009;\Emma%20Watson%20&#20841;&#24615;&#24179;&#27402;&#36939;&#21205;&#28436;&#35498;%202014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25171;&#30772;&#26694;&#26550;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Backup\Desktop\&#24615;&#21029;&#24179;&#31561;&#23459;&#23566;&#36039;&#26009;\106&#24615;&#21029;&#23459;&#23566;_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Backup\Desktop\&#24615;&#21029;&#24179;&#31561;&#23459;&#23566;&#36039;&#26009;\&#25171;&#30772;&#26694;&#26550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  <a:ln>
            <a:noFill/>
          </a:ln>
        </p:spPr>
        <p:txBody>
          <a:bodyPr>
            <a:normAutofit/>
          </a:bodyPr>
          <a:lstStyle/>
          <a:p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性別平等影片賞析</a:t>
            </a:r>
            <a:endParaRPr lang="zh-TW" altLang="en-US" sz="7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292080" y="5157192"/>
            <a:ext cx="3344416" cy="985664"/>
          </a:xfrm>
        </p:spPr>
        <p:txBody>
          <a:bodyPr>
            <a:noAutofit/>
          </a:bodyPr>
          <a:lstStyle/>
          <a:p>
            <a:pPr algn="l"/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r>
              <a:rPr lang="en-US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新市區公所</a:t>
            </a:r>
            <a:endParaRPr lang="en-US" altLang="zh-TW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日期</a:t>
            </a:r>
            <a:r>
              <a:rPr lang="en-US" altLang="zh-TW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107.09</a:t>
            </a:r>
            <a:endParaRPr lang="zh-TW" altLang="en-US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ãç´«çµ²å¸¶ãçåçæå°çµæ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5202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/>
          </a:bodyPr>
          <a:lstStyle/>
          <a:p>
            <a:r>
              <a:rPr lang="zh-TW" altLang="zh-TW" sz="4000" b="1" dirty="0" smtClean="0">
                <a:solidFill>
                  <a:srgbClr val="7030A0"/>
                </a:solidFill>
              </a:rPr>
              <a:t>「性別平等」（</a:t>
            </a:r>
            <a:r>
              <a:rPr lang="en-US" altLang="zh-TW" sz="4000" b="1" dirty="0" smtClean="0">
                <a:solidFill>
                  <a:srgbClr val="7030A0"/>
                </a:solidFill>
              </a:rPr>
              <a:t>Gender Equality</a:t>
            </a:r>
            <a:r>
              <a:rPr lang="zh-TW" altLang="zh-TW" sz="4000" b="1" dirty="0" smtClean="0">
                <a:solidFill>
                  <a:srgbClr val="7030A0"/>
                </a:solidFill>
              </a:rPr>
              <a:t>）</a:t>
            </a:r>
            <a:endParaRPr lang="zh-TW" altLang="en-US" sz="4000" dirty="0">
              <a:solidFill>
                <a:srgbClr val="7030A0"/>
              </a:solidFill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b="1" dirty="0" smtClean="0"/>
              <a:t>「性別平等」（</a:t>
            </a:r>
            <a:r>
              <a:rPr lang="en-US" altLang="zh-TW" sz="3600" b="1" dirty="0" smtClean="0"/>
              <a:t>Gender Equality</a:t>
            </a:r>
            <a:r>
              <a:rPr lang="zh-TW" altLang="zh-TW" sz="3600" b="1" dirty="0" smtClean="0"/>
              <a:t>）</a:t>
            </a:r>
            <a:r>
              <a:rPr lang="zh-TW" altLang="zh-TW" sz="3600" dirty="0" smtClean="0"/>
              <a:t>，旨在推動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「消除對婦女和女童一切形式的歧視，以實現婦女賦權與性別平等」。</a:t>
            </a:r>
            <a:endParaRPr lang="zh-TW" altLang="zh-TW" sz="3600" dirty="0">
              <a:solidFill>
                <a:srgbClr val="FF0000"/>
              </a:solidFill>
            </a:endParaRPr>
          </a:p>
        </p:txBody>
      </p:sp>
      <p:pic>
        <p:nvPicPr>
          <p:cNvPr id="4" name="圖片 3" descr="ãç´«çµ²å¸¶ãçåçæå°çµæ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25144"/>
            <a:ext cx="2520280" cy="1728192"/>
          </a:xfrm>
          <a:prstGeom prst="rect">
            <a:avLst/>
          </a:prstGeom>
          <a:noFill/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「消除對婦女一切形式歧視公約」（以下簡稱</a:t>
            </a:r>
            <a:r>
              <a:rPr lang="en-US" altLang="zh-TW" dirty="0" smtClean="0"/>
              <a:t>CEDAW</a:t>
            </a:r>
            <a:r>
              <a:rPr lang="zh-TW" altLang="en-US" dirty="0" smtClean="0"/>
              <a:t>），</a:t>
            </a:r>
            <a:endParaRPr lang="zh-TW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CEDAW:</a:t>
            </a:r>
            <a:r>
              <a:rPr lang="zh-TW" altLang="en-US" b="1" dirty="0" smtClean="0"/>
              <a:t>其內容闡明男女平等享有一切經濟、社會、文化、公民和政治權利，締約國應採取立法及一切適當措施，消除對婦女之歧視，確保男女在教育、就業、保健、家庭、政治、法律、社會、經濟等各方面享有平等權利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影片賞析</a:t>
            </a:r>
            <a:r>
              <a:rPr lang="en-US" altLang="zh-TW" dirty="0" smtClean="0"/>
              <a:t>:He For She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艾瑪</a:t>
            </a:r>
            <a:r>
              <a:rPr lang="en-US" altLang="zh-TW" dirty="0" smtClean="0"/>
              <a:t>‧</a:t>
            </a:r>
            <a:r>
              <a:rPr lang="zh-TW" altLang="zh-TW" dirty="0" smtClean="0"/>
              <a:t>華森（</a:t>
            </a:r>
            <a:r>
              <a:rPr lang="en-US" altLang="zh-TW" dirty="0" smtClean="0"/>
              <a:t>Emma Watson</a:t>
            </a:r>
            <a:r>
              <a:rPr lang="zh-TW" altLang="zh-TW" dirty="0" smtClean="0"/>
              <a:t>）</a:t>
            </a:r>
            <a:r>
              <a:rPr lang="en-US" altLang="zh-TW" dirty="0" smtClean="0"/>
              <a:t>2014</a:t>
            </a:r>
            <a:r>
              <a:rPr lang="zh-TW" altLang="en-US" dirty="0" smtClean="0"/>
              <a:t>年</a:t>
            </a:r>
            <a:r>
              <a:rPr lang="zh-TW" altLang="zh-TW" dirty="0" smtClean="0"/>
              <a:t>於紐約聯合國總部發表的演說</a:t>
            </a:r>
            <a:r>
              <a:rPr lang="en-US" altLang="zh-TW" dirty="0" smtClean="0">
                <a:hlinkClick r:id="" action="ppaction://hlinkshowjump?jump=nextslide"/>
              </a:rPr>
              <a:t>「</a:t>
            </a:r>
            <a:r>
              <a:rPr lang="en-US" altLang="zh-TW" dirty="0" err="1" smtClean="0">
                <a:hlinkClick r:id="" action="ppaction://hlinkshowjump?jump=nextslide"/>
              </a:rPr>
              <a:t>他支持她</a:t>
            </a:r>
            <a:r>
              <a:rPr lang="en-US" altLang="zh-TW" dirty="0" smtClean="0">
                <a:hlinkClick r:id="" action="ppaction://hlinkshowjump?jump=nextslide"/>
              </a:rPr>
              <a:t>」</a:t>
            </a:r>
            <a:r>
              <a:rPr lang="zh-TW" altLang="zh-TW" dirty="0" smtClean="0"/>
              <a:t>（</a:t>
            </a:r>
            <a:r>
              <a:rPr lang="en-US" altLang="zh-TW" dirty="0" smtClean="0">
                <a:hlinkClick r:id="rId2" action="ppaction://hlinkfile"/>
              </a:rPr>
              <a:t>He for She</a:t>
            </a:r>
            <a:r>
              <a:rPr lang="zh-TW" altLang="zh-TW" dirty="0" smtClean="0"/>
              <a:t>，</a:t>
            </a:r>
            <a:r>
              <a:rPr lang="en-US" altLang="zh-TW" dirty="0" smtClean="0"/>
              <a:t>#</a:t>
            </a:r>
            <a:r>
              <a:rPr lang="en-US" altLang="zh-TW" dirty="0" err="1" smtClean="0"/>
              <a:t>HeForShe</a:t>
            </a:r>
            <a:r>
              <a:rPr lang="zh-TW" altLang="zh-TW" dirty="0" smtClean="0"/>
              <a:t>）</a:t>
            </a:r>
            <a:endParaRPr lang="zh-TW" altLang="en-US" dirty="0"/>
          </a:p>
        </p:txBody>
      </p:sp>
      <p:pic>
        <p:nvPicPr>
          <p:cNvPr id="5" name="圖片 4" descr="806x792-exact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39116" y="4221088"/>
            <a:ext cx="2101740" cy="2065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Emma Watson 兩性平權運動演說 2014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影片賞析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hlinkClick r:id="" action="ppaction://hlinkshowjump?jump=nextslide"/>
              </a:rPr>
              <a:t>1.106</a:t>
            </a:r>
            <a:r>
              <a:rPr lang="zh-TW" altLang="en-US" dirty="0" smtClean="0">
                <a:hlinkClick r:id="" action="ppaction://hlinkshowjump?jump=nextslide"/>
              </a:rPr>
              <a:t>年度性平宣導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>
                <a:hlinkClick r:id="rId2" action="ppaction://hlinkfile"/>
              </a:rPr>
              <a:t>打破框架</a:t>
            </a:r>
            <a:endParaRPr lang="en-US" altLang="zh-TW" dirty="0" smtClean="0"/>
          </a:p>
          <a:p>
            <a:pPr>
              <a:buNone/>
            </a:pP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4" name="圖片 3" descr="806x792-exact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4581128"/>
            <a:ext cx="1808616" cy="1777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106性別宣導_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影片賞析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1.106</a:t>
            </a:r>
            <a:r>
              <a:rPr lang="zh-TW" altLang="en-US" dirty="0" smtClean="0"/>
              <a:t>年度性平宣導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>
                <a:hlinkClick r:id="rId2" action="ppaction://hlinksldjump"/>
              </a:rPr>
              <a:t>打破框架</a:t>
            </a:r>
            <a:endParaRPr lang="en-US" altLang="zh-TW" dirty="0" smtClean="0"/>
          </a:p>
          <a:p>
            <a:pPr>
              <a:buNone/>
            </a:pP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4" name="圖片 3" descr="806x792-exact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4581128"/>
            <a:ext cx="1808616" cy="1777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打破框架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180</Words>
  <Application>Microsoft Office PowerPoint</Application>
  <PresentationFormat>如螢幕大小 (4:3)</PresentationFormat>
  <Paragraphs>17</Paragraphs>
  <Slides>9</Slides>
  <Notes>0</Notes>
  <HiddenSlides>0</HiddenSlides>
  <MMClips>3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性別平等影片賞析</vt:lpstr>
      <vt:lpstr>「性別平等」（Gender Equality）</vt:lpstr>
      <vt:lpstr>「消除對婦女一切形式歧視公約」（以下簡稱CEDAW），</vt:lpstr>
      <vt:lpstr>影片賞析:He For She</vt:lpstr>
      <vt:lpstr>投影片 5</vt:lpstr>
      <vt:lpstr>影片賞析</vt:lpstr>
      <vt:lpstr>投影片 7</vt:lpstr>
      <vt:lpstr>影片賞析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家暴防治宣導</dc:title>
  <dc:creator>Windows 使用者</dc:creator>
  <cp:lastModifiedBy>Windows 使用者</cp:lastModifiedBy>
  <cp:revision>32</cp:revision>
  <dcterms:created xsi:type="dcterms:W3CDTF">2018-06-20T07:01:28Z</dcterms:created>
  <dcterms:modified xsi:type="dcterms:W3CDTF">2018-07-26T07:51:25Z</dcterms:modified>
</cp:coreProperties>
</file>