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EB5-119A-4850-A7A6-95BEF0130D5C}" type="datetimeFigureOut">
              <a:rPr lang="zh-TW" altLang="en-US" smtClean="0"/>
              <a:pPr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4156-7F52-45F4-A5F6-91C8535DB7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EB5-119A-4850-A7A6-95BEF0130D5C}" type="datetimeFigureOut">
              <a:rPr lang="zh-TW" altLang="en-US" smtClean="0"/>
              <a:pPr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4156-7F52-45F4-A5F6-91C8535DB7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EB5-119A-4850-A7A6-95BEF0130D5C}" type="datetimeFigureOut">
              <a:rPr lang="zh-TW" altLang="en-US" smtClean="0"/>
              <a:pPr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4156-7F52-45F4-A5F6-91C8535DB7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EB5-119A-4850-A7A6-95BEF0130D5C}" type="datetimeFigureOut">
              <a:rPr lang="zh-TW" altLang="en-US" smtClean="0"/>
              <a:pPr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4156-7F52-45F4-A5F6-91C8535DB7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EB5-119A-4850-A7A6-95BEF0130D5C}" type="datetimeFigureOut">
              <a:rPr lang="zh-TW" altLang="en-US" smtClean="0"/>
              <a:pPr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4156-7F52-45F4-A5F6-91C8535DB7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EB5-119A-4850-A7A6-95BEF0130D5C}" type="datetimeFigureOut">
              <a:rPr lang="zh-TW" altLang="en-US" smtClean="0"/>
              <a:pPr/>
              <a:t>2020/4/7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4156-7F52-45F4-A5F6-91C8535DB7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EB5-119A-4850-A7A6-95BEF0130D5C}" type="datetimeFigureOut">
              <a:rPr lang="zh-TW" altLang="en-US" smtClean="0"/>
              <a:pPr/>
              <a:t>2020/4/7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4156-7F52-45F4-A5F6-91C8535DB7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EB5-119A-4850-A7A6-95BEF0130D5C}" type="datetimeFigureOut">
              <a:rPr lang="zh-TW" altLang="en-US" smtClean="0"/>
              <a:pPr/>
              <a:t>2020/4/7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4156-7F52-45F4-A5F6-91C8535DB7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EB5-119A-4850-A7A6-95BEF0130D5C}" type="datetimeFigureOut">
              <a:rPr lang="zh-TW" altLang="en-US" smtClean="0"/>
              <a:pPr/>
              <a:t>2020/4/7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4156-7F52-45F4-A5F6-91C8535DB7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EB5-119A-4850-A7A6-95BEF0130D5C}" type="datetimeFigureOut">
              <a:rPr lang="zh-TW" altLang="en-US" smtClean="0"/>
              <a:pPr/>
              <a:t>2020/4/7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4156-7F52-45F4-A5F6-91C8535DB7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EB5-119A-4850-A7A6-95BEF0130D5C}" type="datetimeFigureOut">
              <a:rPr lang="zh-TW" altLang="en-US" smtClean="0"/>
              <a:pPr/>
              <a:t>2020/4/7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4156-7F52-45F4-A5F6-91C8535DB7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22EB5-119A-4850-A7A6-95BEF0130D5C}" type="datetimeFigureOut">
              <a:rPr lang="zh-TW" altLang="en-US" smtClean="0"/>
              <a:pPr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14156-7F52-45F4-A5F6-91C8535DB7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124744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sz="8000" b="1" dirty="0" smtClean="0">
                <a:latin typeface="標楷體" pitchFamily="65" charset="-120"/>
                <a:ea typeface="標楷體" pitchFamily="65" charset="-120"/>
              </a:rPr>
              <a:t>重要通知</a:t>
            </a:r>
            <a:r>
              <a:rPr lang="zh-TW" altLang="zh-TW" sz="80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zh-TW" sz="8000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8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32440" cy="5472608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4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sz="4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4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zh-TW" sz="4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日柳營衛生所辦理</a:t>
            </a:r>
          </a:p>
          <a:p>
            <a:r>
              <a:rPr lang="zh-TW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「行動醫院、全民健檢」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健康檢查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sz="4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因應新型冠狀病毒</a:t>
            </a:r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武漢肺炎</a:t>
            </a:r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之應變</a:t>
            </a:r>
          </a:p>
          <a:p>
            <a:r>
              <a:rPr lang="zh-TW" altLang="zh-TW" sz="6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取消</a:t>
            </a:r>
            <a:r>
              <a:rPr lang="zh-TW" altLang="en-US" sz="6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辦理</a:t>
            </a:r>
            <a:endParaRPr lang="en-US" altLang="zh-TW" sz="65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zh-TW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協助轉知家中長者及您的厝</a:t>
            </a:r>
            <a:r>
              <a:rPr lang="zh-TW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邊</a:t>
            </a:r>
            <a:endPara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待可辦理再另行通知</a:t>
            </a:r>
            <a:endPara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造成</a:t>
            </a:r>
            <a:r>
              <a:rPr lang="zh-TW" altLang="zh-TW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不便敬請</a:t>
            </a:r>
            <a:r>
              <a:rPr lang="zh-TW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見諒</a:t>
            </a:r>
            <a:endPara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咳嗽</a:t>
            </a:r>
            <a:r>
              <a:rPr lang="zh-TW" altLang="zh-TW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戴口罩 肥皂勤洗手 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柳營</a:t>
            </a:r>
            <a:r>
              <a:rPr lang="zh-TW" altLang="zh-TW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區衛生所關心您</a:t>
            </a: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自訂 8">
      <a:dk1>
        <a:sysClr val="windowText" lastClr="000000"/>
      </a:dk1>
      <a:lt1>
        <a:srgbClr val="F7DCDC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63</Words>
  <Application>Microsoft Office PowerPoint</Application>
  <PresentationFormat>如螢幕大小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  重要通知 </vt:lpstr>
    </vt:vector>
  </TitlesOfParts>
  <Company>MIHC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重要通知</dc:title>
  <dc:creator>a00063</dc:creator>
  <cp:lastModifiedBy>MIHC</cp:lastModifiedBy>
  <cp:revision>7</cp:revision>
  <dcterms:created xsi:type="dcterms:W3CDTF">2020-03-02T05:09:06Z</dcterms:created>
  <dcterms:modified xsi:type="dcterms:W3CDTF">2020-04-07T06:39:44Z</dcterms:modified>
</cp:coreProperties>
</file>