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E6"/>
    <a:srgbClr val="E64C00"/>
    <a:srgbClr val="FF5500"/>
    <a:srgbClr val="732600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9875" autoAdjust="0"/>
  </p:normalViewPr>
  <p:slideViewPr>
    <p:cSldViewPr>
      <p:cViewPr varScale="1">
        <p:scale>
          <a:sx n="82" d="100"/>
          <a:sy n="82" d="100"/>
        </p:scale>
        <p:origin x="2070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8" tIns="47849" rIns="95698" bIns="4784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698" tIns="47849" rIns="95698" bIns="4784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jpeg"/><Relationship Id="rId34" Type="http://schemas.openxmlformats.org/officeDocument/2006/relationships/image" Target="../media/image3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jpe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36" Type="http://schemas.openxmlformats.org/officeDocument/2006/relationships/image" Target="../media/image33.jpeg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.bin"/><Relationship Id="rId31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200200"/>
            <a:ext cx="2149257" cy="813690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臺南市新化區知義里防災地圖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4" y="768152"/>
            <a:ext cx="2149259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</a:p>
        </p:txBody>
      </p:sp>
      <p:sp>
        <p:nvSpPr>
          <p:cNvPr id="139" name="矩形 138"/>
          <p:cNvSpPr/>
          <p:nvPr/>
        </p:nvSpPr>
        <p:spPr>
          <a:xfrm>
            <a:off x="136104" y="1992288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災情通報單位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4080520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</a:p>
        </p:txBody>
      </p:sp>
      <p:sp>
        <p:nvSpPr>
          <p:cNvPr id="141" name="矩形 140"/>
          <p:cNvSpPr/>
          <p:nvPr/>
        </p:nvSpPr>
        <p:spPr>
          <a:xfrm>
            <a:off x="136104" y="4944616"/>
            <a:ext cx="2121609" cy="2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600800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避難原則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36104" y="2208312"/>
            <a:ext cx="2149259" cy="1875836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>
              <a:lnSpc>
                <a:spcPts val="1000"/>
              </a:lnSpc>
              <a:spcBef>
                <a:spcPts val="200"/>
              </a:spcBef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:06-657-0119</a:t>
            </a:r>
          </a:p>
          <a:p>
            <a:pPr defTabSz="2981999">
              <a:lnSpc>
                <a:spcPts val="1000"/>
              </a:lnSpc>
              <a:spcBef>
                <a:spcPts val="200"/>
              </a:spcBef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06-590-2920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知義派出所報案電話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06-590-2949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lnSpc>
                <a:spcPts val="1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144" name="矩形 143"/>
          <p:cNvSpPr/>
          <p:nvPr/>
        </p:nvSpPr>
        <p:spPr>
          <a:xfrm>
            <a:off x="136104" y="9349226"/>
            <a:ext cx="2149259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05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984176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7464896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避難收容處所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296544"/>
            <a:ext cx="2149259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里長   張嘉榮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06-590-3641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0931-930162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888832"/>
            <a:ext cx="21602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6104" y="7752928"/>
            <a:ext cx="24064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新化區公所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地址：新化區中山路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電話：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</a:t>
            </a:r>
          </a:p>
          <a:p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新化體育公園</a:t>
            </a:r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地址：</a:t>
            </a:r>
            <a:r>
              <a:rPr lang="zh-TW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新化區公園路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電話：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06-590-5009#501</a:t>
            </a:r>
          </a:p>
          <a:p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96" y="7752928"/>
            <a:ext cx="223879" cy="216024"/>
          </a:xfrm>
          <a:prstGeom prst="rect">
            <a:avLst/>
          </a:prstGeom>
        </p:spPr>
      </p:pic>
      <p:pic>
        <p:nvPicPr>
          <p:cNvPr id="101" name="圖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93" y="8165098"/>
            <a:ext cx="186548" cy="180000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4" y="8505619"/>
            <a:ext cx="186546" cy="180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6" y="8846140"/>
            <a:ext cx="186546" cy="180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473008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188825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9193088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28396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162305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13108"/>
            <a:ext cx="180000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761040"/>
            <a:ext cx="186206" cy="180000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19839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162305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01000" y="9265096"/>
            <a:ext cx="233165" cy="10800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8833048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17088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713168" y="8473008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94357"/>
              </p:ext>
            </p:extLst>
          </p:nvPr>
        </p:nvGraphicFramePr>
        <p:xfrm>
          <a:off x="9713168" y="8833048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9" imgW="700920" imgH="700920" progId="PBrush">
                  <p:embed/>
                </p:oleObj>
              </mc:Choice>
              <mc:Fallback>
                <p:oleObj name="點陣圖影像" r:id="rId19" imgW="700920" imgH="700920" progId="PBrush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8" y="8833048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圖片 1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833048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84" y="7824936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46160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2003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84" y="8184976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247646" y="8184976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187681" y="8484025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23564" y="8503854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2" name="橢圓 171"/>
          <p:cNvSpPr>
            <a:spLocks noChangeAspect="1"/>
          </p:cNvSpPr>
          <p:nvPr/>
        </p:nvSpPr>
        <p:spPr>
          <a:xfrm>
            <a:off x="5295510" y="9229386"/>
            <a:ext cx="89303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5212876" y="9147502"/>
            <a:ext cx="92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85547" y="8814560"/>
            <a:ext cx="280685" cy="330807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5213818" y="8832583"/>
            <a:ext cx="644407" cy="23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pic>
        <p:nvPicPr>
          <p:cNvPr id="176" name="圖片 175" descr="37區行政區域圖(新化區).jpg"/>
          <p:cNvPicPr>
            <a:picLocks noChangeAspect="1"/>
          </p:cNvPicPr>
          <p:nvPr/>
        </p:nvPicPr>
        <p:blipFill>
          <a:blip r:embed="rId28" cstate="print"/>
          <a:srcRect t="-2591" b="-3498"/>
          <a:stretch>
            <a:fillRect/>
          </a:stretch>
        </p:blipFill>
        <p:spPr>
          <a:xfrm>
            <a:off x="640160" y="1200200"/>
            <a:ext cx="1080120" cy="810090"/>
          </a:xfrm>
          <a:prstGeom prst="rect">
            <a:avLst/>
          </a:prstGeom>
        </p:spPr>
      </p:pic>
      <p:cxnSp>
        <p:nvCxnSpPr>
          <p:cNvPr id="92" name="直線接點 91"/>
          <p:cNvCxnSpPr/>
          <p:nvPr/>
        </p:nvCxnSpPr>
        <p:spPr>
          <a:xfrm>
            <a:off x="2584376" y="9337104"/>
            <a:ext cx="57606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圖片 147" descr="收容所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544816" y="8184976"/>
            <a:ext cx="144016" cy="144016"/>
          </a:xfrm>
          <a:prstGeom prst="rect">
            <a:avLst/>
          </a:prstGeom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775292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36"/>
          <p:cNvPicPr>
            <a:picLocks noChangeAspect="1" noChangeArrowheads="1"/>
          </p:cNvPicPr>
          <p:nvPr/>
        </p:nvPicPr>
        <p:blipFill>
          <a:blip r:embed="rId30" cstate="print"/>
          <a:srcRect l="19980" t="11452" r="8499" b="7909"/>
          <a:stretch>
            <a:fillRect/>
          </a:stretch>
        </p:blipFill>
        <p:spPr bwMode="auto">
          <a:xfrm>
            <a:off x="2333569" y="840160"/>
            <a:ext cx="10331927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圖片 149" descr="災害防救相關網站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96144" y="5232648"/>
            <a:ext cx="1361306" cy="1361306"/>
          </a:xfrm>
          <a:prstGeom prst="rect">
            <a:avLst/>
          </a:prstGeom>
        </p:spPr>
      </p:pic>
      <p:sp>
        <p:nvSpPr>
          <p:cNvPr id="81" name="向右箭號 80"/>
          <p:cNvSpPr/>
          <p:nvPr/>
        </p:nvSpPr>
        <p:spPr>
          <a:xfrm rot="19524216">
            <a:off x="10039240" y="5933396"/>
            <a:ext cx="513960" cy="29847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向右箭號 81"/>
          <p:cNvSpPr/>
          <p:nvPr/>
        </p:nvSpPr>
        <p:spPr>
          <a:xfrm rot="11682787">
            <a:off x="5127777" y="3633283"/>
            <a:ext cx="591921" cy="28928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" name="文字方塊 148"/>
          <p:cNvSpPr txBox="1"/>
          <p:nvPr/>
        </p:nvSpPr>
        <p:spPr>
          <a:xfrm>
            <a:off x="4096544" y="1992288"/>
            <a:ext cx="93610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新化國中</a:t>
            </a:r>
          </a:p>
        </p:txBody>
      </p:sp>
      <p:pic>
        <p:nvPicPr>
          <p:cNvPr id="121" name="圖片 1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8" y="984176"/>
            <a:ext cx="288032" cy="280852"/>
          </a:xfrm>
          <a:prstGeom prst="rect">
            <a:avLst/>
          </a:prstGeom>
        </p:spPr>
      </p:pic>
      <p:sp>
        <p:nvSpPr>
          <p:cNvPr id="97" name="文字方塊 96"/>
          <p:cNvSpPr txBox="1"/>
          <p:nvPr/>
        </p:nvSpPr>
        <p:spPr>
          <a:xfrm>
            <a:off x="5536704" y="2496344"/>
            <a:ext cx="9361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rgbClr val="FF0000"/>
                </a:solidFill>
              </a:rPr>
              <a:t>東榮里</a:t>
            </a:r>
          </a:p>
        </p:txBody>
      </p:sp>
      <p:sp>
        <p:nvSpPr>
          <p:cNvPr id="131" name="文字方塊 130"/>
          <p:cNvSpPr txBox="1"/>
          <p:nvPr/>
        </p:nvSpPr>
        <p:spPr>
          <a:xfrm>
            <a:off x="7840960" y="2928392"/>
            <a:ext cx="7200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</a:rPr>
              <a:t>虎頭埤風景區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9929192" y="3288432"/>
            <a:ext cx="93610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口埤實小</a:t>
            </a:r>
          </a:p>
        </p:txBody>
      </p:sp>
      <p:sp>
        <p:nvSpPr>
          <p:cNvPr id="77" name="向右箭號 76"/>
          <p:cNvSpPr/>
          <p:nvPr/>
        </p:nvSpPr>
        <p:spPr>
          <a:xfrm rot="13264271">
            <a:off x="4135063" y="3096981"/>
            <a:ext cx="648072" cy="36002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向右箭號 72"/>
          <p:cNvSpPr/>
          <p:nvPr/>
        </p:nvSpPr>
        <p:spPr>
          <a:xfrm rot="10965200">
            <a:off x="9073368" y="3807845"/>
            <a:ext cx="648072" cy="36002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向右箭號 79"/>
          <p:cNvSpPr/>
          <p:nvPr/>
        </p:nvSpPr>
        <p:spPr>
          <a:xfrm rot="13335618">
            <a:off x="10438269" y="4403873"/>
            <a:ext cx="648072" cy="36002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/>
          <p:cNvSpPr txBox="1"/>
          <p:nvPr/>
        </p:nvSpPr>
        <p:spPr>
          <a:xfrm>
            <a:off x="2944416" y="696144"/>
            <a:ext cx="129614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★新化區公所</a:t>
            </a:r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168552" y="76815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04456" y="984176"/>
            <a:ext cx="324016" cy="324016"/>
          </a:xfrm>
          <a:prstGeom prst="rect">
            <a:avLst/>
          </a:prstGeom>
        </p:spPr>
      </p:pic>
      <p:sp>
        <p:nvSpPr>
          <p:cNvPr id="83" name="文字方塊 82"/>
          <p:cNvSpPr txBox="1"/>
          <p:nvPr/>
        </p:nvSpPr>
        <p:spPr>
          <a:xfrm>
            <a:off x="3952528" y="3792488"/>
            <a:ext cx="93610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知義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派出所</a:t>
            </a:r>
          </a:p>
        </p:txBody>
      </p:sp>
      <p:pic>
        <p:nvPicPr>
          <p:cNvPr id="68" name="圖片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68" y="4224536"/>
            <a:ext cx="288032" cy="288032"/>
          </a:xfrm>
          <a:prstGeom prst="rect">
            <a:avLst/>
          </a:prstGeom>
        </p:spPr>
      </p:pic>
      <p:sp>
        <p:nvSpPr>
          <p:cNvPr id="87" name="文字方塊 86"/>
          <p:cNvSpPr txBox="1"/>
          <p:nvPr/>
        </p:nvSpPr>
        <p:spPr>
          <a:xfrm>
            <a:off x="8849072" y="4440560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rgbClr val="FF0000"/>
                </a:solidFill>
              </a:rPr>
              <a:t>知義里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8345016" y="6456784"/>
            <a:ext cx="9361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rgbClr val="FF0000"/>
                </a:solidFill>
              </a:rPr>
              <a:t>山脚里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7192888" y="3936504"/>
            <a:ext cx="72008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新和庄</a:t>
            </a:r>
          </a:p>
        </p:txBody>
      </p:sp>
      <p:pic>
        <p:nvPicPr>
          <p:cNvPr id="147" name="圖片 146" descr="收容所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800400" y="2640360"/>
            <a:ext cx="360040" cy="360040"/>
          </a:xfrm>
          <a:prstGeom prst="rect">
            <a:avLst/>
          </a:prstGeom>
        </p:spPr>
      </p:pic>
      <p:sp>
        <p:nvSpPr>
          <p:cNvPr id="79" name="文字方塊 78"/>
          <p:cNvSpPr txBox="1"/>
          <p:nvPr/>
        </p:nvSpPr>
        <p:spPr>
          <a:xfrm>
            <a:off x="2584376" y="3000400"/>
            <a:ext cx="72008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</a:p>
        </p:txBody>
      </p:sp>
      <p:pic>
        <p:nvPicPr>
          <p:cNvPr id="151" name="圖片 1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84" y="768152"/>
            <a:ext cx="192414" cy="180000"/>
          </a:xfrm>
          <a:prstGeom prst="rect">
            <a:avLst/>
          </a:prstGeom>
        </p:spPr>
      </p:pic>
      <p:pic>
        <p:nvPicPr>
          <p:cNvPr id="152" name="圖片 1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08" y="768152"/>
            <a:ext cx="192416" cy="180000"/>
          </a:xfrm>
          <a:prstGeom prst="rect">
            <a:avLst/>
          </a:prstGeom>
        </p:spPr>
      </p:pic>
      <p:cxnSp>
        <p:nvCxnSpPr>
          <p:cNvPr id="84" name="直線接點 83"/>
          <p:cNvCxnSpPr/>
          <p:nvPr/>
        </p:nvCxnSpPr>
        <p:spPr>
          <a:xfrm rot="5400000" flipH="1" flipV="1">
            <a:off x="2913385" y="8648055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2841581" y="883304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88" name="矩形 87"/>
          <p:cNvSpPr/>
          <p:nvPr/>
        </p:nvSpPr>
        <p:spPr>
          <a:xfrm>
            <a:off x="2841581" y="919308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89" name="圖片 88" descr="災害類別圖-02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736504" y="8112968"/>
            <a:ext cx="287281" cy="287281"/>
          </a:xfrm>
          <a:prstGeom prst="rect">
            <a:avLst/>
          </a:prstGeom>
        </p:spPr>
      </p:pic>
      <p:pic>
        <p:nvPicPr>
          <p:cNvPr id="90" name="圖片 89" descr="災害類別圖-02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792288" y="7969703"/>
            <a:ext cx="287281" cy="287281"/>
          </a:xfrm>
          <a:prstGeom prst="rect">
            <a:avLst/>
          </a:prstGeom>
        </p:spPr>
      </p:pic>
      <p:pic>
        <p:nvPicPr>
          <p:cNvPr id="125" name="圖片 124" descr="災害類別圖-02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792288" y="8256984"/>
            <a:ext cx="287281" cy="287281"/>
          </a:xfrm>
          <a:prstGeom prst="rect">
            <a:avLst/>
          </a:prstGeom>
        </p:spPr>
      </p:pic>
      <p:sp>
        <p:nvSpPr>
          <p:cNvPr id="128" name="橢圓 127"/>
          <p:cNvSpPr>
            <a:spLocks noChangeAspect="1"/>
          </p:cNvSpPr>
          <p:nvPr/>
        </p:nvSpPr>
        <p:spPr>
          <a:xfrm>
            <a:off x="5303385" y="9229104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9" name="圖片 12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24936"/>
            <a:ext cx="180000" cy="180000"/>
          </a:xfrm>
          <a:prstGeom prst="rect">
            <a:avLst/>
          </a:prstGeom>
        </p:spPr>
      </p:pic>
      <p:pic>
        <p:nvPicPr>
          <p:cNvPr id="130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20" y="8112968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401000"/>
            <a:ext cx="186206" cy="180000"/>
          </a:xfrm>
          <a:prstGeom prst="rect">
            <a:avLst/>
          </a:prstGeom>
        </p:spPr>
      </p:pic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59326"/>
              </p:ext>
            </p:extLst>
          </p:nvPr>
        </p:nvGraphicFramePr>
        <p:xfrm>
          <a:off x="2422378" y="7418379"/>
          <a:ext cx="10379222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/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zh-TW" altLang="en-US" sz="1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淹水感知器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1" name="圖片 110" descr="災害類別圖-03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736504" y="9121080"/>
            <a:ext cx="288032" cy="288032"/>
          </a:xfrm>
          <a:prstGeom prst="rect">
            <a:avLst/>
          </a:prstGeom>
        </p:spPr>
      </p:pic>
      <p:pic>
        <p:nvPicPr>
          <p:cNvPr id="104" name="圖片 103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2089432" y="912168"/>
            <a:ext cx="288032" cy="2926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60640" y="199228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96" y="1992288"/>
            <a:ext cx="224687" cy="216024"/>
          </a:xfrm>
          <a:prstGeom prst="rect">
            <a:avLst/>
          </a:prstGeom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440360" y="314441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32899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5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48" y="4178513"/>
            <a:ext cx="288032" cy="26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84" y="1272208"/>
            <a:ext cx="288032" cy="26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圖片 1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1200200"/>
            <a:ext cx="237000" cy="180000"/>
          </a:xfrm>
          <a:prstGeom prst="rect">
            <a:avLst/>
          </a:prstGeom>
        </p:spPr>
      </p:pic>
      <p:pic>
        <p:nvPicPr>
          <p:cNvPr id="154" name="圖片 1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80" y="4440560"/>
            <a:ext cx="237000" cy="18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91F7ED-B4FF-B1FD-5A18-BD3C08701E1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070" y="9164222"/>
            <a:ext cx="212625" cy="252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1284CC7-0932-9531-EA1E-78A816235C89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03" y="1966797"/>
            <a:ext cx="257875" cy="3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16456</TotalTime>
  <Words>290</Words>
  <Application>Microsoft Office PowerPoint</Application>
  <PresentationFormat>A3 紙張 (297x420 公釐)</PresentationFormat>
  <Paragraphs>86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911</cp:revision>
  <cp:lastPrinted>2012-10-04T10:07:42Z</cp:lastPrinted>
  <dcterms:modified xsi:type="dcterms:W3CDTF">2024-01-03T06:00:20Z</dcterms:modified>
</cp:coreProperties>
</file>