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C00"/>
    <a:srgbClr val="FF5500"/>
    <a:srgbClr val="732600"/>
    <a:srgbClr val="FFFFFF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142" autoAdjust="0"/>
  </p:normalViewPr>
  <p:slideViewPr>
    <p:cSldViewPr>
      <p:cViewPr varScale="1">
        <p:scale>
          <a:sx n="82" d="100"/>
          <a:sy n="82" d="100"/>
        </p:scale>
        <p:origin x="207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jpeg"/><Relationship Id="rId34" Type="http://schemas.openxmlformats.org/officeDocument/2006/relationships/image" Target="../media/image3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8"/>
          <p:cNvPicPr>
            <a:picLocks noChangeAspect="1" noChangeArrowheads="1"/>
          </p:cNvPicPr>
          <p:nvPr/>
        </p:nvPicPr>
        <p:blipFill>
          <a:blip r:embed="rId3" cstate="print"/>
          <a:srcRect l="17054" t="15819" r="9288" b="7715"/>
          <a:stretch>
            <a:fillRect/>
          </a:stretch>
        </p:blipFill>
        <p:spPr bwMode="auto">
          <a:xfrm>
            <a:off x="2319935" y="1056184"/>
            <a:ext cx="1048166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428613"/>
            <a:ext cx="2149257" cy="817258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臺南市新化區北勢里防災地圖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0" y="893380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224536"/>
            <a:ext cx="2160240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5088632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541679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424336"/>
            <a:ext cx="2149259" cy="187583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0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>
              <a:lnSpc>
                <a:spcPts val="10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唪口派出所報案電話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06-598-2924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200200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392888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440560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里長  鄭國正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06-598-8195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0937-363-181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816824"/>
            <a:ext cx="21602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680920"/>
            <a:ext cx="24064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latin typeface="+mn-ea"/>
              </a:rPr>
              <a:t>1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新化區公所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地址：新化區中山路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130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06-590-5009#705</a:t>
            </a: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新化體育公園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新化區公園路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06-590-5009#501</a:t>
            </a: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新化區聯合里活動中心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民生路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269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0919-159238</a:t>
            </a: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北勢里活動中心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地址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北勢里北勢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39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:06-5988195</a:t>
            </a:r>
          </a:p>
          <a:p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7680920"/>
            <a:ext cx="223879" cy="216024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545016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33048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01000" y="9265096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713168" y="8545016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6907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6907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5510" y="9229386"/>
            <a:ext cx="89303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8" cstate="print"/>
          <a:srcRect t="-2591" b="-3498"/>
          <a:stretch>
            <a:fillRect/>
          </a:stretch>
        </p:blipFill>
        <p:spPr>
          <a:xfrm>
            <a:off x="640160" y="1434226"/>
            <a:ext cx="1080120" cy="810090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73008" y="6528792"/>
            <a:ext cx="227387" cy="227387"/>
          </a:xfrm>
          <a:prstGeom prst="rect">
            <a:avLst/>
          </a:prstGeom>
        </p:spPr>
      </p:pic>
      <p:sp>
        <p:nvSpPr>
          <p:cNvPr id="69" name="向右箭號 68"/>
          <p:cNvSpPr/>
          <p:nvPr/>
        </p:nvSpPr>
        <p:spPr>
          <a:xfrm rot="2371495">
            <a:off x="5575089" y="3512214"/>
            <a:ext cx="857256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右箭號 70"/>
          <p:cNvSpPr/>
          <p:nvPr/>
        </p:nvSpPr>
        <p:spPr>
          <a:xfrm rot="21373854">
            <a:off x="6341953" y="5260361"/>
            <a:ext cx="857256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向右箭號 71"/>
          <p:cNvSpPr/>
          <p:nvPr/>
        </p:nvSpPr>
        <p:spPr>
          <a:xfrm rot="21165987">
            <a:off x="7720518" y="5068888"/>
            <a:ext cx="857256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62" name="Picture 338"/>
          <p:cNvPicPr>
            <a:picLocks noChangeAspect="1" noChangeArrowheads="1"/>
          </p:cNvPicPr>
          <p:nvPr/>
        </p:nvPicPr>
        <p:blipFill>
          <a:blip r:embed="rId29" cstate="print"/>
          <a:srcRect l="13840" b="-2541"/>
          <a:stretch>
            <a:fillRect/>
          </a:stretch>
        </p:blipFill>
        <p:spPr bwMode="auto">
          <a:xfrm>
            <a:off x="9425136" y="1056184"/>
            <a:ext cx="3376464" cy="61926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8" name="向右箭號 77"/>
          <p:cNvSpPr/>
          <p:nvPr/>
        </p:nvSpPr>
        <p:spPr>
          <a:xfrm rot="4851037">
            <a:off x="7505452" y="3987656"/>
            <a:ext cx="689477" cy="345269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向右箭號 79"/>
          <p:cNvSpPr/>
          <p:nvPr/>
        </p:nvSpPr>
        <p:spPr>
          <a:xfrm rot="21228589">
            <a:off x="9508203" y="4914841"/>
            <a:ext cx="803797" cy="37885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11297344" y="5232648"/>
            <a:ext cx="11430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9857184" y="5880720"/>
            <a:ext cx="11430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新化衛生所</a:t>
            </a:r>
          </a:p>
        </p:txBody>
      </p:sp>
      <p:pic>
        <p:nvPicPr>
          <p:cNvPr id="129" name="圖片 1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08" y="6168752"/>
            <a:ext cx="322876" cy="322876"/>
          </a:xfrm>
          <a:prstGeom prst="rect">
            <a:avLst/>
          </a:prstGeom>
        </p:spPr>
      </p:pic>
      <p:cxnSp>
        <p:nvCxnSpPr>
          <p:cNvPr id="133" name="直線單箭頭接點 132"/>
          <p:cNvCxnSpPr/>
          <p:nvPr/>
        </p:nvCxnSpPr>
        <p:spPr>
          <a:xfrm>
            <a:off x="8561040" y="3864496"/>
            <a:ext cx="1584176" cy="4320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字方塊 134"/>
          <p:cNvSpPr txBox="1"/>
          <p:nvPr/>
        </p:nvSpPr>
        <p:spPr>
          <a:xfrm>
            <a:off x="6616824" y="3720480"/>
            <a:ext cx="10007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北勢里</a:t>
            </a:r>
          </a:p>
        </p:txBody>
      </p:sp>
      <p:sp>
        <p:nvSpPr>
          <p:cNvPr id="136" name="文字方塊 135"/>
          <p:cNvSpPr txBox="1"/>
          <p:nvPr/>
        </p:nvSpPr>
        <p:spPr>
          <a:xfrm>
            <a:off x="7480920" y="5664696"/>
            <a:ext cx="115212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唪口里</a:t>
            </a:r>
          </a:p>
        </p:txBody>
      </p:sp>
      <p:sp>
        <p:nvSpPr>
          <p:cNvPr id="137" name="文字方塊 136"/>
          <p:cNvSpPr txBox="1"/>
          <p:nvPr/>
        </p:nvSpPr>
        <p:spPr>
          <a:xfrm>
            <a:off x="3543280" y="1228700"/>
            <a:ext cx="1285884" cy="47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新市區</a:t>
            </a:r>
          </a:p>
        </p:txBody>
      </p:sp>
      <p:cxnSp>
        <p:nvCxnSpPr>
          <p:cNvPr id="152" name="直線接點 151"/>
          <p:cNvCxnSpPr/>
          <p:nvPr/>
        </p:nvCxnSpPr>
        <p:spPr>
          <a:xfrm>
            <a:off x="2584376" y="9337104"/>
            <a:ext cx="57606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圖片 8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28992" y="6096744"/>
            <a:ext cx="288032" cy="288032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153328" y="3288432"/>
            <a:ext cx="288032" cy="288032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>
            <a:off x="10937304" y="6024736"/>
            <a:ext cx="79208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武德殿</a:t>
            </a:r>
          </a:p>
        </p:txBody>
      </p:sp>
      <p:sp>
        <p:nvSpPr>
          <p:cNvPr id="144" name="矩形 143"/>
          <p:cNvSpPr/>
          <p:nvPr/>
        </p:nvSpPr>
        <p:spPr>
          <a:xfrm>
            <a:off x="2296344" y="7176864"/>
            <a:ext cx="2376264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130" name="文字方塊 129"/>
          <p:cNvSpPr txBox="1"/>
          <p:nvPr/>
        </p:nvSpPr>
        <p:spPr>
          <a:xfrm>
            <a:off x="11009312" y="7104856"/>
            <a:ext cx="144016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sp>
        <p:nvSpPr>
          <p:cNvPr id="149" name="文字方塊 148"/>
          <p:cNvSpPr txBox="1"/>
          <p:nvPr/>
        </p:nvSpPr>
        <p:spPr>
          <a:xfrm>
            <a:off x="11225336" y="4224536"/>
            <a:ext cx="11430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</a:p>
        </p:txBody>
      </p:sp>
      <p:pic>
        <p:nvPicPr>
          <p:cNvPr id="151" name="圖片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8617024"/>
            <a:ext cx="223878" cy="216024"/>
          </a:xfrm>
          <a:prstGeom prst="rect">
            <a:avLst/>
          </a:prstGeom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92" y="4944616"/>
            <a:ext cx="295396" cy="288032"/>
          </a:xfrm>
          <a:prstGeom prst="rect">
            <a:avLst/>
          </a:prstGeom>
        </p:spPr>
      </p:pic>
      <p:pic>
        <p:nvPicPr>
          <p:cNvPr id="153" name="圖片 152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721280" y="7104856"/>
            <a:ext cx="304229" cy="304229"/>
          </a:xfrm>
          <a:prstGeom prst="rect">
            <a:avLst/>
          </a:prstGeom>
        </p:spPr>
      </p:pic>
      <p:pic>
        <p:nvPicPr>
          <p:cNvPr id="154" name="圖片 153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44816" y="8184976"/>
            <a:ext cx="160213" cy="160213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04" y="4296544"/>
            <a:ext cx="288032" cy="280852"/>
          </a:xfrm>
          <a:prstGeom prst="rect">
            <a:avLst/>
          </a:prstGeom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768092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6170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377464" y="530465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089432" y="451256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9" name="文字方塊 158"/>
          <p:cNvSpPr txBox="1"/>
          <p:nvPr/>
        </p:nvSpPr>
        <p:spPr>
          <a:xfrm>
            <a:off x="6472808" y="4440560"/>
            <a:ext cx="11430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北勢里活動中心</a:t>
            </a:r>
          </a:p>
        </p:txBody>
      </p:sp>
      <p:pic>
        <p:nvPicPr>
          <p:cNvPr id="167" name="圖片 1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9049072"/>
            <a:ext cx="223878" cy="216024"/>
          </a:xfrm>
          <a:prstGeom prst="rect">
            <a:avLst/>
          </a:prstGeom>
        </p:spPr>
      </p:pic>
      <p:pic>
        <p:nvPicPr>
          <p:cNvPr id="168" name="圖片 167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736504" y="8112968"/>
            <a:ext cx="287281" cy="287281"/>
          </a:xfrm>
          <a:prstGeom prst="rect">
            <a:avLst/>
          </a:prstGeom>
        </p:spPr>
      </p:pic>
      <p:pic>
        <p:nvPicPr>
          <p:cNvPr id="169" name="圖片 168" descr="災害類別圖-0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736504" y="8833048"/>
            <a:ext cx="287281" cy="287281"/>
          </a:xfrm>
          <a:prstGeom prst="rect">
            <a:avLst/>
          </a:prstGeom>
        </p:spPr>
      </p:pic>
      <p:pic>
        <p:nvPicPr>
          <p:cNvPr id="175" name="圖片 174" descr="災害防救相關網站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68152" y="5376664"/>
            <a:ext cx="1145282" cy="1145282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4944616"/>
            <a:ext cx="288032" cy="276927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464" y="5088632"/>
            <a:ext cx="192414" cy="180000"/>
          </a:xfrm>
          <a:prstGeom prst="rect">
            <a:avLst/>
          </a:prstGeom>
        </p:spPr>
      </p:pic>
      <p:pic>
        <p:nvPicPr>
          <p:cNvPr id="178" name="圖片 17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41360" y="4944616"/>
            <a:ext cx="252008" cy="252008"/>
          </a:xfrm>
          <a:prstGeom prst="rect">
            <a:avLst/>
          </a:prstGeom>
        </p:spPr>
      </p:pic>
      <p:pic>
        <p:nvPicPr>
          <p:cNvPr id="179" name="圖片 1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464" y="5520680"/>
            <a:ext cx="192416" cy="180000"/>
          </a:xfrm>
          <a:prstGeom prst="rect">
            <a:avLst/>
          </a:prstGeom>
        </p:spPr>
      </p:pic>
      <p:pic>
        <p:nvPicPr>
          <p:cNvPr id="180" name="圖片 179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92288" y="7608912"/>
            <a:ext cx="287281" cy="287281"/>
          </a:xfrm>
          <a:prstGeom prst="rect">
            <a:avLst/>
          </a:prstGeom>
        </p:spPr>
      </p:pic>
      <p:pic>
        <p:nvPicPr>
          <p:cNvPr id="181" name="圖片 180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92288" y="8112968"/>
            <a:ext cx="287281" cy="287281"/>
          </a:xfrm>
          <a:prstGeom prst="rect">
            <a:avLst/>
          </a:prstGeom>
        </p:spPr>
      </p:pic>
      <p:pic>
        <p:nvPicPr>
          <p:cNvPr id="182" name="圖片 181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92288" y="8545016"/>
            <a:ext cx="287281" cy="287281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2800400" y="9219510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101" name="直線接點 100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2800400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pic>
        <p:nvPicPr>
          <p:cNvPr id="125" name="圖片 12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sp>
        <p:nvSpPr>
          <p:cNvPr id="128" name="橢圓 127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1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80" y="6960840"/>
            <a:ext cx="280891" cy="25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12968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矩形 146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pic>
        <p:nvPicPr>
          <p:cNvPr id="116" name="圖片 115" descr="災害類別圖-03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736504" y="9121080"/>
            <a:ext cx="287281" cy="287281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2305456" y="112819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233448" y="717686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1849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0490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76864" y="472859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376" y="5160640"/>
            <a:ext cx="237000" cy="180000"/>
          </a:xfrm>
          <a:prstGeom prst="rect">
            <a:avLst/>
          </a:prstGeom>
        </p:spPr>
      </p:pic>
      <p:pic>
        <p:nvPicPr>
          <p:cNvPr id="174" name="圖片 173" descr="標籤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1153328" y="6240760"/>
            <a:ext cx="314562" cy="43204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DC9C459-C690-E526-821F-9AC3562B8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58" y="6389595"/>
            <a:ext cx="229012" cy="2201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99" y="9156361"/>
            <a:ext cx="212625" cy="25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96" y="6409246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16287</TotalTime>
  <Words>326</Words>
  <Application>Microsoft Office PowerPoint</Application>
  <PresentationFormat>A3 紙張 (297x420 公釐)</PresentationFormat>
  <Paragraphs>89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873</cp:revision>
  <cp:lastPrinted>2012-10-04T10:07:42Z</cp:lastPrinted>
  <dcterms:modified xsi:type="dcterms:W3CDTF">2024-01-03T05:54:42Z</dcterms:modified>
</cp:coreProperties>
</file>