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5" cy="497126"/>
          </a:xfrm>
          <a:prstGeom prst="rect">
            <a:avLst/>
          </a:prstGeom>
        </p:spPr>
        <p:txBody>
          <a:bodyPr vert="horz" lIns="95707" tIns="47853" rIns="95707" bIns="4785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707" tIns="47853" rIns="95707" bIns="47853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7" tIns="47853" rIns="95707" bIns="4785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707" tIns="47853" rIns="95707" bIns="4785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0475" cy="497126"/>
          </a:xfrm>
          <a:prstGeom prst="rect">
            <a:avLst/>
          </a:prstGeom>
        </p:spPr>
        <p:txBody>
          <a:bodyPr vert="horz" lIns="95707" tIns="47853" rIns="95707" bIns="4785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3"/>
            <a:ext cx="2950475" cy="497126"/>
          </a:xfrm>
          <a:prstGeom prst="rect">
            <a:avLst/>
          </a:prstGeom>
        </p:spPr>
        <p:txBody>
          <a:bodyPr vert="horz" lIns="95707" tIns="47853" rIns="95707" bIns="47853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16224"/>
            <a:ext cx="2149257" cy="816827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臺南市新化區武安里防災地圖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Wu-An Vil., Sin-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296544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5088632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36104" y="6456784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111030" y="2496345"/>
            <a:ext cx="2329329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104" y="7896944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584576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林保全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06-590-5666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0955-767-794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10291" y="6744816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17003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8401000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401000"/>
            <a:ext cx="288000" cy="288000"/>
          </a:xfrm>
          <a:prstGeom prst="rect">
            <a:avLst/>
          </a:prstGeom>
        </p:spPr>
      </p:pic>
      <p:grpSp>
        <p:nvGrpSpPr>
          <p:cNvPr id="72" name="群組 71"/>
          <p:cNvGrpSpPr/>
          <p:nvPr/>
        </p:nvGrpSpPr>
        <p:grpSpPr>
          <a:xfrm>
            <a:off x="2368352" y="840160"/>
            <a:ext cx="10416336" cy="6444000"/>
            <a:chOff x="2368352" y="840160"/>
            <a:chExt cx="10416336" cy="6444000"/>
          </a:xfrm>
        </p:grpSpPr>
        <p:pic>
          <p:nvPicPr>
            <p:cNvPr id="84" name="Picture 458"/>
            <p:cNvPicPr>
              <a:picLocks noChangeAspect="1" noChangeArrowheads="1"/>
            </p:cNvPicPr>
            <p:nvPr/>
          </p:nvPicPr>
          <p:blipFill>
            <a:blip r:embed="rId34" cstate="print"/>
            <a:srcRect l="16769" t="14906" r="12560" b="7370"/>
            <a:stretch>
              <a:fillRect/>
            </a:stretch>
          </p:blipFill>
          <p:spPr bwMode="auto">
            <a:xfrm>
              <a:off x="2368352" y="840160"/>
              <a:ext cx="10416336" cy="64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圖片 85" descr="地震(室外).bmp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96944" y="5016624"/>
              <a:ext cx="514011" cy="504056"/>
            </a:xfrm>
            <a:prstGeom prst="rect">
              <a:avLst/>
            </a:prstGeom>
          </p:spPr>
        </p:pic>
        <p:sp>
          <p:nvSpPr>
            <p:cNvPr id="87" name="文字方塊 86"/>
            <p:cNvSpPr txBox="1"/>
            <p:nvPr/>
          </p:nvSpPr>
          <p:spPr>
            <a:xfrm>
              <a:off x="6904856" y="5520681"/>
              <a:ext cx="1584176" cy="7386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</a:rPr>
                <a:t>新化體育公園</a:t>
              </a:r>
              <a:endParaRPr lang="en-US" altLang="zh-TW" sz="1400" b="1" dirty="0">
                <a:solidFill>
                  <a:srgbClr val="FF0000"/>
                </a:solidFill>
              </a:endParaRPr>
            </a:p>
            <a:p>
              <a:r>
                <a:rPr lang="en-US" altLang="zh-TW" sz="1400" b="1" dirty="0">
                  <a:solidFill>
                    <a:srgbClr val="FF0000"/>
                  </a:solidFill>
                </a:rPr>
                <a:t>Sin-</a:t>
              </a:r>
              <a:r>
                <a:rPr lang="en-US" altLang="zh-TW" sz="1400" b="1" dirty="0" err="1">
                  <a:solidFill>
                    <a:srgbClr val="FF0000"/>
                  </a:solidFill>
                </a:rPr>
                <a:t>Hua</a:t>
              </a:r>
              <a:r>
                <a:rPr lang="en-US" altLang="zh-TW" sz="1400" b="1" dirty="0">
                  <a:solidFill>
                    <a:srgbClr val="FF0000"/>
                  </a:solidFill>
                </a:rPr>
                <a:t> Sport Park</a:t>
              </a:r>
            </a:p>
            <a:p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10145216" y="4656584"/>
              <a:ext cx="1440160" cy="12311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rgbClr val="FF0000"/>
                  </a:solidFill>
                </a:rPr>
                <a:t>東榮里</a:t>
              </a:r>
              <a:endParaRPr lang="en-US" altLang="zh-TW" sz="18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800" b="1" dirty="0">
                  <a:solidFill>
                    <a:srgbClr val="FF0000"/>
                  </a:solidFill>
                </a:rPr>
                <a:t>Dong-</a:t>
              </a:r>
              <a:r>
                <a:rPr lang="en-US" altLang="zh-TW" sz="1800" b="1" dirty="0" err="1">
                  <a:solidFill>
                    <a:srgbClr val="FF0000"/>
                  </a:solidFill>
                </a:rPr>
                <a:t>Rong</a:t>
              </a:r>
              <a:endParaRPr lang="en-US" altLang="zh-TW" sz="18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800" b="1" dirty="0">
                  <a:solidFill>
                    <a:srgbClr val="FF0000"/>
                  </a:solidFill>
                </a:rPr>
                <a:t>Village</a:t>
              </a:r>
              <a:endParaRPr lang="zh-TW" altLang="en-US" sz="1800" b="1" dirty="0">
                <a:solidFill>
                  <a:srgbClr val="FF0000"/>
                </a:solidFill>
              </a:endParaRPr>
            </a:p>
            <a:p>
              <a:pPr algn="ctr"/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7408912" y="3072408"/>
              <a:ext cx="1064096" cy="8925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b="1" dirty="0">
                  <a:solidFill>
                    <a:srgbClr val="FF0000"/>
                  </a:solidFill>
                </a:rPr>
                <a:t>武安里</a:t>
              </a:r>
              <a:r>
                <a:rPr lang="en-US" altLang="zh-TW" sz="1600" b="1" dirty="0">
                  <a:solidFill>
                    <a:srgbClr val="FF0000"/>
                  </a:solidFill>
                  <a:ea typeface="微軟正黑體" pitchFamily="34" charset="-120"/>
                </a:rPr>
                <a:t>Wu-An Village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向右箭號 91"/>
            <p:cNvSpPr/>
            <p:nvPr/>
          </p:nvSpPr>
          <p:spPr>
            <a:xfrm rot="16824083">
              <a:off x="8006275" y="3861013"/>
              <a:ext cx="733282" cy="361399"/>
            </a:xfrm>
            <a:prstGeom prst="rightArrow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向右箭號 97"/>
            <p:cNvSpPr/>
            <p:nvPr/>
          </p:nvSpPr>
          <p:spPr>
            <a:xfrm rot="21098319">
              <a:off x="7431263" y="2546785"/>
              <a:ext cx="720080" cy="360040"/>
            </a:xfrm>
            <a:prstGeom prst="rightArrow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5824736" y="3124671"/>
              <a:ext cx="1584176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100" b="1" dirty="0">
                  <a:solidFill>
                    <a:srgbClr val="FF0000"/>
                  </a:solidFill>
                </a:rPr>
                <a:t>新化區衛生所</a:t>
              </a:r>
              <a:endParaRPr lang="en-US" altLang="zh-TW" sz="11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100" dirty="0">
                  <a:solidFill>
                    <a:srgbClr val="FF0000"/>
                  </a:solidFill>
                </a:rPr>
                <a:t>Sin-</a:t>
              </a:r>
              <a:r>
                <a:rPr lang="en-US" altLang="zh-TW" sz="1100" dirty="0" err="1">
                  <a:solidFill>
                    <a:srgbClr val="FF0000"/>
                  </a:solidFill>
                </a:rPr>
                <a:t>Hua</a:t>
              </a:r>
              <a:r>
                <a:rPr lang="en-US" altLang="zh-TW" sz="1100" dirty="0">
                  <a:solidFill>
                    <a:srgbClr val="FF0000"/>
                  </a:solidFill>
                </a:rPr>
                <a:t> Health Center</a:t>
              </a:r>
              <a:endParaRPr lang="zh-TW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9209112" y="984176"/>
              <a:ext cx="1224136" cy="8925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</a:rPr>
                <a:t>新化區公所</a:t>
              </a:r>
              <a:endParaRPr lang="en-US" altLang="zh-TW" sz="1400" b="1" dirty="0">
                <a:solidFill>
                  <a:srgbClr val="FF0000"/>
                </a:solidFill>
              </a:endParaRPr>
            </a:p>
            <a:p>
              <a:r>
                <a:rPr lang="en-US" altLang="zh-TW" sz="1200" dirty="0">
                  <a:solidFill>
                    <a:srgbClr val="FF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Sin  </a:t>
              </a:r>
              <a:r>
                <a:rPr lang="en-US" altLang="zh-TW" sz="1200" dirty="0" err="1">
                  <a:solidFill>
                    <a:srgbClr val="FF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Hua</a:t>
              </a:r>
              <a:r>
                <a:rPr lang="en-US" altLang="zh-TW" sz="1200" dirty="0">
                  <a:solidFill>
                    <a:srgbClr val="FF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</a:t>
              </a:r>
            </a:p>
            <a:p>
              <a:r>
                <a:rPr lang="en-US" altLang="zh-TW" sz="1200" dirty="0">
                  <a:solidFill>
                    <a:srgbClr val="FF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District office</a:t>
              </a:r>
            </a:p>
            <a:p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0433248" y="1488232"/>
              <a:ext cx="205750" cy="205751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5" name="圖片 12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37104" y="1704256"/>
              <a:ext cx="342879" cy="342879"/>
            </a:xfrm>
            <a:prstGeom prst="rect">
              <a:avLst/>
            </a:prstGeom>
          </p:spPr>
        </p:pic>
        <p:sp>
          <p:nvSpPr>
            <p:cNvPr id="128" name="文字方塊 127"/>
            <p:cNvSpPr txBox="1"/>
            <p:nvPr/>
          </p:nvSpPr>
          <p:spPr>
            <a:xfrm>
              <a:off x="9857184" y="3144416"/>
              <a:ext cx="1944216" cy="4924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    新化國中</a:t>
              </a:r>
              <a:endParaRPr lang="en-US" altLang="zh-TW" sz="14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200" dirty="0" err="1">
                  <a:solidFill>
                    <a:srgbClr val="FF0000"/>
                  </a:solidFill>
                </a:rPr>
                <a:t>Sinhua</a:t>
              </a:r>
              <a:r>
                <a:rPr lang="en-US" altLang="zh-TW" sz="1200" dirty="0">
                  <a:solidFill>
                    <a:srgbClr val="FF0000"/>
                  </a:solidFill>
                </a:rPr>
                <a:t> junior high school</a:t>
              </a:r>
              <a:endParaRPr lang="zh-TW" altLang="en-US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641160" y="3360440"/>
              <a:ext cx="246614" cy="290652"/>
            </a:xfrm>
            <a:prstGeom prst="rect">
              <a:avLst/>
            </a:prstGeom>
          </p:spPr>
        </p:pic>
        <p:sp>
          <p:nvSpPr>
            <p:cNvPr id="130" name="文字方塊 129"/>
            <p:cNvSpPr txBox="1"/>
            <p:nvPr/>
          </p:nvSpPr>
          <p:spPr>
            <a:xfrm>
              <a:off x="5896744" y="3504456"/>
              <a:ext cx="1080120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</a:rPr>
                <a:t>正新國小</a:t>
              </a:r>
            </a:p>
          </p:txBody>
        </p:sp>
        <p:pic>
          <p:nvPicPr>
            <p:cNvPr id="131" name="圖片 130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60840" y="3504456"/>
              <a:ext cx="273316" cy="322122"/>
            </a:xfrm>
            <a:prstGeom prst="rect">
              <a:avLst/>
            </a:prstGeom>
          </p:spPr>
        </p:pic>
        <p:sp>
          <p:nvSpPr>
            <p:cNvPr id="132" name="向右箭號 131"/>
            <p:cNvSpPr/>
            <p:nvPr/>
          </p:nvSpPr>
          <p:spPr>
            <a:xfrm rot="20017393">
              <a:off x="8747551" y="2421535"/>
              <a:ext cx="720080" cy="360040"/>
            </a:xfrm>
            <a:prstGeom prst="rightArrow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3" name="圖片 132" descr="地震(室外).bmp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52528" y="3504456"/>
              <a:ext cx="514011" cy="504056"/>
            </a:xfrm>
            <a:prstGeom prst="rect">
              <a:avLst/>
            </a:prstGeom>
          </p:spPr>
        </p:pic>
        <p:sp>
          <p:nvSpPr>
            <p:cNvPr id="134" name="文字方塊 133"/>
            <p:cNvSpPr txBox="1"/>
            <p:nvPr/>
          </p:nvSpPr>
          <p:spPr>
            <a:xfrm>
              <a:off x="3304456" y="2827348"/>
              <a:ext cx="1584176" cy="6771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 保生大帝廟</a:t>
              </a:r>
              <a:endParaRPr lang="en-US" altLang="zh-TW" sz="14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200" dirty="0" err="1">
                  <a:solidFill>
                    <a:srgbClr val="FF0000"/>
                  </a:solidFill>
                </a:rPr>
                <a:t>Baosheng</a:t>
              </a:r>
              <a:r>
                <a:rPr lang="en-US" altLang="zh-TW" sz="1200" dirty="0">
                  <a:solidFill>
                    <a:srgbClr val="FF0000"/>
                  </a:solidFill>
                </a:rPr>
                <a:t> </a:t>
              </a:r>
              <a:r>
                <a:rPr lang="en-US" altLang="zh-TW" sz="1200" dirty="0" err="1">
                  <a:solidFill>
                    <a:srgbClr val="FF0000"/>
                  </a:solidFill>
                </a:rPr>
                <a:t>Dadi</a:t>
              </a:r>
              <a:r>
                <a:rPr lang="zh-TW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TW" sz="1200" dirty="0">
                  <a:solidFill>
                    <a:srgbClr val="FF0000"/>
                  </a:solidFill>
                </a:rPr>
                <a:t>Temple</a:t>
              </a:r>
              <a:endParaRPr lang="en-US" altLang="zh-TW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135" name="圖片 13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48472" y="2856384"/>
              <a:ext cx="144076" cy="144076"/>
            </a:xfrm>
            <a:prstGeom prst="rect">
              <a:avLst/>
            </a:prstGeom>
          </p:spPr>
        </p:pic>
        <p:sp>
          <p:nvSpPr>
            <p:cNvPr id="137" name="文字方塊 136"/>
            <p:cNvSpPr txBox="1"/>
            <p:nvPr/>
          </p:nvSpPr>
          <p:spPr>
            <a:xfrm>
              <a:off x="4960640" y="984176"/>
              <a:ext cx="1296144" cy="8617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大新國小</a:t>
              </a:r>
              <a:endParaRPr lang="en-US" altLang="zh-TW" sz="14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TW" sz="1200" b="1" dirty="0" err="1">
                  <a:solidFill>
                    <a:srgbClr val="FF0000"/>
                  </a:solidFill>
                </a:rPr>
                <a:t>Da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  Sin Elementary  school</a:t>
              </a:r>
              <a:endParaRPr lang="zh-TW" altLang="en-US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145" name="圖片 144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68752" y="984176"/>
              <a:ext cx="273316" cy="322122"/>
            </a:xfrm>
            <a:prstGeom prst="rect">
              <a:avLst/>
            </a:prstGeom>
          </p:spPr>
        </p:pic>
        <p:pic>
          <p:nvPicPr>
            <p:cNvPr id="146" name="圖片 1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7344" y="1992288"/>
              <a:ext cx="431348" cy="431348"/>
            </a:xfrm>
            <a:prstGeom prst="rect">
              <a:avLst/>
            </a:prstGeom>
          </p:spPr>
        </p:pic>
        <p:sp>
          <p:nvSpPr>
            <p:cNvPr id="147" name="文字方塊 146"/>
            <p:cNvSpPr txBox="1"/>
            <p:nvPr/>
          </p:nvSpPr>
          <p:spPr>
            <a:xfrm>
              <a:off x="10721280" y="1560240"/>
              <a:ext cx="1296144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新化消防分隊</a:t>
              </a:r>
              <a:r>
                <a:rPr lang="en-US" altLang="zh-TW" sz="1400" b="1" dirty="0">
                  <a:solidFill>
                    <a:srgbClr val="FF0000"/>
                  </a:solidFill>
                </a:rPr>
                <a:t>F</a:t>
              </a:r>
              <a:r>
                <a:rPr lang="en-US" altLang="zh-TW" sz="12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ire bureau</a:t>
              </a:r>
              <a:endParaRPr lang="zh-TW" altLang="en-US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148" name="圖片 1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72" y="3507306"/>
              <a:ext cx="357190" cy="357190"/>
            </a:xfrm>
            <a:prstGeom prst="rect">
              <a:avLst/>
            </a:prstGeom>
          </p:spPr>
        </p:pic>
        <p:pic>
          <p:nvPicPr>
            <p:cNvPr id="149" name="圖片 1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3248" y="1200200"/>
              <a:ext cx="288032" cy="269449"/>
            </a:xfrm>
            <a:prstGeom prst="rect">
              <a:avLst/>
            </a:prstGeom>
          </p:spPr>
        </p:pic>
        <p:pic>
          <p:nvPicPr>
            <p:cNvPr id="150" name="圖片 1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5216" y="1200200"/>
              <a:ext cx="288032" cy="269446"/>
            </a:xfrm>
            <a:prstGeom prst="rect">
              <a:avLst/>
            </a:prstGeom>
          </p:spPr>
        </p:pic>
        <p:pic>
          <p:nvPicPr>
            <p:cNvPr id="151" name="圖片 1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624" y="1848272"/>
              <a:ext cx="216024" cy="216024"/>
            </a:xfrm>
            <a:prstGeom prst="rect">
              <a:avLst/>
            </a:prstGeom>
          </p:spPr>
        </p:pic>
        <p:sp>
          <p:nvSpPr>
            <p:cNvPr id="152" name="文字方塊 151"/>
            <p:cNvSpPr txBox="1"/>
            <p:nvPr/>
          </p:nvSpPr>
          <p:spPr>
            <a:xfrm>
              <a:off x="3808512" y="1488232"/>
              <a:ext cx="1008112" cy="89255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 唪口派出所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Fong-Kou Police Station</a:t>
              </a:r>
            </a:p>
          </p:txBody>
        </p:sp>
        <p:pic>
          <p:nvPicPr>
            <p:cNvPr id="153" name="圖片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168" y="3648472"/>
              <a:ext cx="299582" cy="288032"/>
            </a:xfrm>
            <a:prstGeom prst="rect">
              <a:avLst/>
            </a:prstGeom>
          </p:spPr>
        </p:pic>
        <p:pic>
          <p:nvPicPr>
            <p:cNvPr id="155" name="圖片 83">
              <a:extLst>
                <a:ext uri="{FF2B5EF4-FFF2-40B4-BE49-F238E27FC236}">
                  <a16:creationId xmlns:a16="http://schemas.microsoft.com/office/drawing/2014/main" id="{D88784A3-C2C5-45BF-99B7-1FA85FB1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704" y="2640360"/>
              <a:ext cx="343922" cy="31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圖片 83">
              <a:extLst>
                <a:ext uri="{FF2B5EF4-FFF2-40B4-BE49-F238E27FC236}">
                  <a16:creationId xmlns:a16="http://schemas.microsoft.com/office/drawing/2014/main" id="{D88784A3-C2C5-45BF-99B7-1FA85FB1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640" y="3648472"/>
              <a:ext cx="343922" cy="31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圖片 83">
              <a:extLst>
                <a:ext uri="{FF2B5EF4-FFF2-40B4-BE49-F238E27FC236}">
                  <a16:creationId xmlns:a16="http://schemas.microsoft.com/office/drawing/2014/main" id="{D88784A3-C2C5-45BF-99B7-1FA85FB1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5296" y="2064296"/>
              <a:ext cx="343922" cy="31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圖片 101" descr="複合(室內).bmp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97144" y="1704256"/>
              <a:ext cx="369246" cy="360040"/>
            </a:xfrm>
            <a:prstGeom prst="rect">
              <a:avLst/>
            </a:prstGeom>
          </p:spPr>
        </p:pic>
      </p:grpSp>
      <p:sp>
        <p:nvSpPr>
          <p:cNvPr id="159" name="文字方塊 158"/>
          <p:cNvSpPr txBox="1"/>
          <p:nvPr/>
        </p:nvSpPr>
        <p:spPr>
          <a:xfrm rot="21151145">
            <a:off x="8359825" y="2524875"/>
            <a:ext cx="527709" cy="1368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中 正 路</a:t>
            </a:r>
          </a:p>
        </p:txBody>
      </p:sp>
      <p:sp>
        <p:nvSpPr>
          <p:cNvPr id="160" name="文字方塊 159"/>
          <p:cNvSpPr txBox="1"/>
          <p:nvPr/>
        </p:nvSpPr>
        <p:spPr>
          <a:xfrm>
            <a:off x="8417024" y="3792488"/>
            <a:ext cx="492443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2000" b="1" dirty="0" err="1"/>
              <a:t>Zhongzheng</a:t>
            </a:r>
            <a:r>
              <a:rPr lang="en-US" altLang="zh-TW" sz="2000" b="1" dirty="0"/>
              <a:t> Rd.</a:t>
            </a:r>
            <a:endParaRPr lang="zh-TW" altLang="en-US" sz="2000" b="1" dirty="0"/>
          </a:p>
        </p:txBody>
      </p:sp>
      <p:sp>
        <p:nvSpPr>
          <p:cNvPr id="162" name="文字方塊 161"/>
          <p:cNvSpPr txBox="1"/>
          <p:nvPr/>
        </p:nvSpPr>
        <p:spPr>
          <a:xfrm rot="20908850">
            <a:off x="6839464" y="4142328"/>
            <a:ext cx="2089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正新南路</a:t>
            </a:r>
            <a:r>
              <a:rPr lang="en-US" altLang="zh-TW" sz="1200" b="1" dirty="0" err="1"/>
              <a:t>Zhengxin</a:t>
            </a:r>
            <a:r>
              <a:rPr lang="en-US" altLang="zh-TW" sz="1200" b="1" dirty="0"/>
              <a:t> S. Rd.</a:t>
            </a:r>
            <a:endParaRPr lang="zh-TW" altLang="en-US" sz="1200" b="1" dirty="0"/>
          </a:p>
        </p:txBody>
      </p:sp>
      <p:pic>
        <p:nvPicPr>
          <p:cNvPr id="163" name="圖片 162" descr="災害防救相關網站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640160" y="5376664"/>
            <a:ext cx="1080120" cy="1080120"/>
          </a:xfrm>
          <a:prstGeom prst="rect">
            <a:avLst/>
          </a:prstGeom>
        </p:spPr>
      </p:pic>
      <p:sp>
        <p:nvSpPr>
          <p:cNvPr id="164" name="矩形 163"/>
          <p:cNvSpPr/>
          <p:nvPr/>
        </p:nvSpPr>
        <p:spPr>
          <a:xfrm>
            <a:off x="136104" y="8040960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1.Sin 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District Office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 Rd., </a:t>
            </a:r>
            <a:r>
              <a:rPr lang="en-US" altLang="zh-TW" sz="1000" dirty="0" err="1">
                <a:ea typeface="Arial Unicode MS" pitchFamily="34" charset="-120"/>
                <a:cs typeface="Arial Unicode MS" pitchFamily="34" charset="-120"/>
              </a:rPr>
              <a:t>Sinhua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 Dist., Tainan City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2.Sin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Sport Park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/>
              <a:t>No.110, </a:t>
            </a:r>
            <a:r>
              <a:rPr lang="en-US" altLang="zh-TW" sz="1000" dirty="0" err="1"/>
              <a:t>Gongyuan</a:t>
            </a:r>
            <a:r>
              <a:rPr lang="en-US" altLang="zh-TW" sz="1000" dirty="0"/>
              <a:t> Rd., </a:t>
            </a:r>
            <a:r>
              <a:rPr lang="en-US" altLang="zh-TW" sz="1000" dirty="0" err="1"/>
              <a:t>Sinhua</a:t>
            </a:r>
            <a:r>
              <a:rPr lang="en-US" altLang="zh-TW" sz="1000" dirty="0"/>
              <a:t> Dist., Tainan City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06-590-5009#501</a:t>
            </a:r>
          </a:p>
          <a:p>
            <a:endParaRPr lang="zh-TW" altLang="en-US" sz="1000" dirty="0"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65" name="圖片 164" descr="37區行政區域圖(新化區).jpg"/>
          <p:cNvPicPr>
            <a:picLocks noChangeAspect="1"/>
          </p:cNvPicPr>
          <p:nvPr/>
        </p:nvPicPr>
        <p:blipFill>
          <a:blip r:embed="rId38" cstate="print"/>
          <a:srcRect l="3242" t="1110" r="9780" b="4234"/>
          <a:stretch>
            <a:fillRect/>
          </a:stretch>
        </p:blipFill>
        <p:spPr>
          <a:xfrm>
            <a:off x="568152" y="1416224"/>
            <a:ext cx="1029534" cy="792088"/>
          </a:xfrm>
          <a:prstGeom prst="rect">
            <a:avLst/>
          </a:prstGeom>
        </p:spPr>
      </p:pic>
      <p:sp>
        <p:nvSpPr>
          <p:cNvPr id="171" name="文字方塊 170"/>
          <p:cNvSpPr txBox="1"/>
          <p:nvPr/>
        </p:nvSpPr>
        <p:spPr>
          <a:xfrm rot="21026839">
            <a:off x="9457264" y="3680346"/>
            <a:ext cx="492443" cy="129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2000" b="1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Fuxing</a:t>
            </a:r>
            <a:r>
              <a:rPr lang="en-US" altLang="zh-TW" sz="20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Rd. </a:t>
            </a:r>
            <a:endParaRPr lang="zh-TW" altLang="en-US" sz="20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73" name="文字方塊 172"/>
          <p:cNvSpPr txBox="1"/>
          <p:nvPr/>
        </p:nvSpPr>
        <p:spPr>
          <a:xfrm rot="20819093">
            <a:off x="10098839" y="237344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/>
              <a:t>Xinyi</a:t>
            </a:r>
            <a:r>
              <a:rPr lang="en-US" altLang="zh-TW" sz="2000" b="1" dirty="0"/>
              <a:t> Rd.</a:t>
            </a:r>
            <a:endParaRPr lang="zh-TW" altLang="en-US" sz="2000" b="1" dirty="0"/>
          </a:p>
        </p:txBody>
      </p:sp>
      <p:sp>
        <p:nvSpPr>
          <p:cNvPr id="174" name="文字方塊 173"/>
          <p:cNvSpPr txBox="1"/>
          <p:nvPr/>
        </p:nvSpPr>
        <p:spPr>
          <a:xfrm rot="21006855">
            <a:off x="7570111" y="2168828"/>
            <a:ext cx="124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err="1"/>
              <a:t>Ren’ai</a:t>
            </a:r>
            <a:r>
              <a:rPr lang="en-US" altLang="zh-TW" sz="1400" b="1" dirty="0"/>
              <a:t> St.</a:t>
            </a:r>
            <a:endParaRPr lang="zh-TW" altLang="en-US" sz="1400" b="1" dirty="0"/>
          </a:p>
        </p:txBody>
      </p:sp>
      <p:pic>
        <p:nvPicPr>
          <p:cNvPr id="175" name="圖片 174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8977064"/>
            <a:ext cx="288000" cy="288000"/>
          </a:xfrm>
          <a:prstGeom prst="rect">
            <a:avLst/>
          </a:prstGeom>
        </p:spPr>
      </p:pic>
      <p:sp>
        <p:nvSpPr>
          <p:cNvPr id="176" name="文字方塊 175"/>
          <p:cNvSpPr txBox="1"/>
          <p:nvPr/>
        </p:nvSpPr>
        <p:spPr>
          <a:xfrm rot="18500895">
            <a:off x="3086268" y="4697402"/>
            <a:ext cx="1976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大智路</a:t>
            </a:r>
            <a:r>
              <a:rPr lang="en-US" altLang="zh-TW" sz="2000" b="1" dirty="0" err="1"/>
              <a:t>Dazhi</a:t>
            </a:r>
            <a:r>
              <a:rPr lang="en-US" altLang="zh-TW" sz="2000" b="1" dirty="0"/>
              <a:t> Rd.</a:t>
            </a:r>
            <a:endParaRPr lang="zh-TW" altLang="en-US" sz="2000" b="1" dirty="0"/>
          </a:p>
        </p:txBody>
      </p:sp>
      <p:pic>
        <p:nvPicPr>
          <p:cNvPr id="116" name="圖片 115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2377464" y="984176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104" y="2064296"/>
            <a:ext cx="237000" cy="180000"/>
          </a:xfrm>
          <a:prstGeom prst="rect">
            <a:avLst/>
          </a:prstGeom>
        </p:spPr>
      </p:pic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201000" y="5592688"/>
            <a:ext cx="205750" cy="2057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600600" y="2928392"/>
            <a:ext cx="205750" cy="2057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968752" y="1272208"/>
            <a:ext cx="205750" cy="2057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184976"/>
            <a:ext cx="205750" cy="2057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8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977064"/>
            <a:ext cx="205750" cy="2057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4" name="矩形 143"/>
          <p:cNvSpPr/>
          <p:nvPr/>
        </p:nvSpPr>
        <p:spPr>
          <a:xfrm>
            <a:off x="2368352" y="7176864"/>
            <a:ext cx="259228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</a:t>
            </a:r>
            <a:r>
              <a:rPr lang="en-US" altLang="zh-TW" sz="100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,January 3rd. </a:t>
            </a:r>
            <a:endParaRPr lang="zh-TW" altLang="en-US" sz="10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23DE4F-8AA4-A958-9323-CE45B9115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41" y="1829987"/>
            <a:ext cx="293823" cy="2824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6A65433-BAAA-A514-9CFD-D5E1CE2ECB8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878" y="9231421"/>
            <a:ext cx="212625" cy="25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DF6FD52-D51F-C0A9-C3DF-EE507834D44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91" y="3804605"/>
            <a:ext cx="288230" cy="34160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EBD7A2E-7B71-B08F-75C1-16129E53386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08" y="1833501"/>
            <a:ext cx="288230" cy="34160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102BF62-D25F-DBCE-4F0D-435D43FD5EE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2" y="3615825"/>
            <a:ext cx="288230" cy="3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17975</TotalTime>
  <Words>525</Words>
  <Application>Microsoft Office PowerPoint</Application>
  <PresentationFormat>A3 紙張 (297x420 公釐)</PresentationFormat>
  <Paragraphs>139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Arial Unicode MS</vt:lpstr>
      <vt:lpstr>微軟正黑體</vt:lpstr>
      <vt:lpstr>標楷體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851</cp:revision>
  <cp:lastPrinted>2012-10-04T10:07:42Z</cp:lastPrinted>
  <dcterms:modified xsi:type="dcterms:W3CDTF">2024-01-03T06:04:00Z</dcterms:modified>
</cp:coreProperties>
</file>