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4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38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9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8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07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3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51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6E75-2AF0-4216-9EF7-DBDDFCA78ECC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996"/>
            <a:ext cx="9141423" cy="24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62"/>
            <a:ext cx="9144000" cy="51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0"/>
            <a:ext cx="9090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82" y="0"/>
            <a:ext cx="486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62" y="20050"/>
            <a:ext cx="4852373" cy="6837949"/>
          </a:xfrm>
        </p:spPr>
      </p:pic>
    </p:spTree>
    <p:extLst>
      <p:ext uri="{BB962C8B-B14F-4D97-AF65-F5344CB8AC3E}">
        <p14:creationId xmlns:p14="http://schemas.microsoft.com/office/powerpoint/2010/main" val="212894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" y="191193"/>
            <a:ext cx="8745799" cy="6559349"/>
          </a:xfrm>
        </p:spPr>
      </p:pic>
    </p:spTree>
    <p:extLst>
      <p:ext uri="{BB962C8B-B14F-4D97-AF65-F5344CB8AC3E}">
        <p14:creationId xmlns:p14="http://schemas.microsoft.com/office/powerpoint/2010/main" val="32681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60790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張靜琳</dc:creator>
  <cp:lastModifiedBy>張靜琳</cp:lastModifiedBy>
  <cp:revision>7</cp:revision>
  <dcterms:created xsi:type="dcterms:W3CDTF">2020-03-03T08:08:26Z</dcterms:created>
  <dcterms:modified xsi:type="dcterms:W3CDTF">2020-03-05T02:02:38Z</dcterms:modified>
</cp:coreProperties>
</file>