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10" r:id="rId1"/>
    <p:sldMasterId id="2147484022" r:id="rId2"/>
    <p:sldMasterId id="2147484062" r:id="rId3"/>
  </p:sldMasterIdLst>
  <p:notesMasterIdLst>
    <p:notesMasterId r:id="rId7"/>
  </p:notesMasterIdLst>
  <p:sldIdLst>
    <p:sldId id="457" r:id="rId4"/>
    <p:sldId id="460" r:id="rId5"/>
    <p:sldId id="480" r:id="rId6"/>
  </p:sldIdLst>
  <p:sldSz cx="9144000" cy="6858000" type="screen4x3"/>
  <p:notesSz cx="6734175" cy="98679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99"/>
    <a:srgbClr val="CC3300"/>
    <a:srgbClr val="669900"/>
    <a:srgbClr val="336600"/>
    <a:srgbClr val="CC0066"/>
    <a:srgbClr val="FF66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佈景主題樣式 2 - 輔色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03447BB-5D67-496B-8E87-E561075AD55C}" styleName="深色樣式 1 - 輔色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深色樣式 2 - 輔色 5/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8" autoAdjust="0"/>
    <p:restoredTop sz="86467" autoAdjust="0"/>
  </p:normalViewPr>
  <p:slideViewPr>
    <p:cSldViewPr>
      <p:cViewPr>
        <p:scale>
          <a:sx n="59" d="100"/>
          <a:sy n="59" d="100"/>
        </p:scale>
        <p:origin x="-390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343" cy="494390"/>
          </a:xfrm>
          <a:prstGeom prst="rect">
            <a:avLst/>
          </a:prstGeom>
        </p:spPr>
        <p:txBody>
          <a:bodyPr vert="horz" lIns="91386" tIns="45693" rIns="91386" bIns="45693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4327" y="1"/>
            <a:ext cx="2918343" cy="494390"/>
          </a:xfrm>
          <a:prstGeom prst="rect">
            <a:avLst/>
          </a:prstGeom>
        </p:spPr>
        <p:txBody>
          <a:bodyPr vert="horz" lIns="91386" tIns="45693" rIns="91386" bIns="45693" rtlCol="0"/>
          <a:lstStyle>
            <a:lvl1pPr algn="r">
              <a:defRPr sz="1200"/>
            </a:lvl1pPr>
          </a:lstStyle>
          <a:p>
            <a:pPr>
              <a:defRPr/>
            </a:pPr>
            <a:fld id="{08576C19-E467-470D-80BF-2848AE39B2EA}" type="datetimeFigureOut">
              <a:rPr lang="zh-TW" altLang="en-US"/>
              <a:pPr>
                <a:defRPr/>
              </a:pPr>
              <a:t>2016/2/12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6" tIns="45693" rIns="91386" bIns="45693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117" y="4686755"/>
            <a:ext cx="5387942" cy="4441856"/>
          </a:xfrm>
          <a:prstGeom prst="rect">
            <a:avLst/>
          </a:prstGeom>
        </p:spPr>
        <p:txBody>
          <a:bodyPr vert="horz" lIns="91386" tIns="45693" rIns="91386" bIns="45693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371980"/>
            <a:ext cx="2918343" cy="494389"/>
          </a:xfrm>
          <a:prstGeom prst="rect">
            <a:avLst/>
          </a:prstGeom>
        </p:spPr>
        <p:txBody>
          <a:bodyPr vert="horz" lIns="91386" tIns="45693" rIns="91386" bIns="4569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4327" y="9371980"/>
            <a:ext cx="2918343" cy="494389"/>
          </a:xfrm>
          <a:prstGeom prst="rect">
            <a:avLst/>
          </a:prstGeom>
        </p:spPr>
        <p:txBody>
          <a:bodyPr vert="horz" lIns="91386" tIns="45693" rIns="91386" bIns="45693" rtlCol="0" anchor="b"/>
          <a:lstStyle>
            <a:lvl1pPr algn="r">
              <a:defRPr sz="1200"/>
            </a:lvl1pPr>
          </a:lstStyle>
          <a:p>
            <a:pPr>
              <a:defRPr/>
            </a:pPr>
            <a:fld id="{A3CC06C6-61C9-41B5-B067-135F129DD7D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61223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9421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11523" indent="-2736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094651" indent="-21893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532512" indent="-21893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1970372" indent="-21893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408232" indent="-21893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846093" indent="-21893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283953" indent="-21893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721814" indent="-21893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A1F2C0E7-CC57-449E-8774-1DA63C91CADE}" type="slidenum">
              <a:rPr lang="zh-TW" altLang="en-US" smtClean="0"/>
              <a:pPr eaLnBrk="1" hangingPunct="1"/>
              <a:t>1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CC06C6-61C9-41B5-B067-135F129DD7DC}" type="slidenum">
              <a:rPr lang="zh-TW" altLang="en-US" smtClean="0"/>
              <a:pPr>
                <a:defRPr/>
              </a:pPr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0857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84E4C-76AE-4AEA-A4BA-8CF180CF4E0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06127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7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2411413" y="192088"/>
            <a:ext cx="6732587" cy="584200"/>
          </a:xfrm>
          <a:prstGeom prst="rect">
            <a:avLst/>
          </a:prstGeom>
          <a:solidFill>
            <a:srgbClr val="6600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ts val="0"/>
              </a:spcBef>
              <a:defRPr/>
            </a:pPr>
            <a:endParaRPr lang="zh-TW" alt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微軟正黑體" pitchFamily="34" charset="-120"/>
              <a:ea typeface="超研澤中黑" pitchFamily="49" charset="-120"/>
              <a:sym typeface="Wingdings 2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07024" y="191981"/>
            <a:ext cx="6736975" cy="576064"/>
          </a:xfrm>
        </p:spPr>
        <p:txBody>
          <a:bodyPr>
            <a:noAutofit/>
          </a:bodyPr>
          <a:lstStyle>
            <a:lvl1pPr marL="342900" indent="-342900" algn="r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None/>
              <a:defRPr kumimoji="1" lang="zh-TW" altLang="en-US" sz="32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微軟正黑體" pitchFamily="34" charset="-120"/>
                <a:ea typeface="超研澤中黑" pitchFamily="49" charset="-120"/>
                <a:cs typeface="+mn-cs"/>
                <a:sym typeface="Wingdings 2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4525963"/>
          </a:xfrm>
        </p:spPr>
        <p:txBody>
          <a:bodyPr/>
          <a:lstStyle>
            <a:lvl1pPr>
              <a:buClr>
                <a:srgbClr val="669900"/>
              </a:buClr>
              <a:buFont typeface="Wingdings" pitchFamily="2" charset="2"/>
              <a:buChar char="n"/>
              <a:defRPr sz="2800"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1pPr>
            <a:lvl2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2pPr>
            <a:lvl3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3pPr>
            <a:lvl4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4pPr>
            <a:lvl5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kumimoji="1" lang="en-US" altLang="zh-TW" sz="12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微軟正黑體" pitchFamily="34" charset="-120"/>
                <a:cs typeface="+mn-cs"/>
              </a:defRPr>
            </a:lvl1pPr>
          </a:lstStyle>
          <a:p>
            <a:pPr>
              <a:defRPr/>
            </a:pPr>
            <a:fld id="{53A1AD78-A4D2-4AC6-8B52-3572ABD8E736}" type="slidenum">
              <a:rPr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8044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0" y="176213"/>
            <a:ext cx="4824413" cy="584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ts val="0"/>
              </a:spcBef>
              <a:defRPr/>
            </a:pPr>
            <a:endParaRPr lang="zh-TW" alt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微軟正黑體" pitchFamily="34" charset="-120"/>
              <a:ea typeface="超研澤中黑" pitchFamily="49" charset="-120"/>
              <a:sym typeface="Wingdings 2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88640"/>
            <a:ext cx="4788024" cy="576064"/>
          </a:xfrm>
        </p:spPr>
        <p:txBody>
          <a:bodyPr>
            <a:noAutofit/>
          </a:bodyPr>
          <a:lstStyle>
            <a:lvl1pPr marL="342900" indent="-342900" algn="ctr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None/>
              <a:defRPr kumimoji="1" lang="zh-TW" altLang="en-US" sz="3200" b="0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超研澤中黑" pitchFamily="49" charset="-120"/>
                <a:cs typeface="+mn-cs"/>
                <a:sym typeface="Wingdings 2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4525963"/>
          </a:xfrm>
        </p:spPr>
        <p:txBody>
          <a:bodyPr/>
          <a:lstStyle>
            <a:lvl1pPr>
              <a:buClr>
                <a:srgbClr val="669900"/>
              </a:buClr>
              <a:buFont typeface="Wingdings" pitchFamily="2" charset="2"/>
              <a:buChar char="n"/>
              <a:defRPr sz="2800"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1pPr>
            <a:lvl2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2pPr>
            <a:lvl3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3pPr>
            <a:lvl4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4pPr>
            <a:lvl5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kumimoji="1" lang="en-US" altLang="zh-TW" sz="12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微軟正黑體" pitchFamily="34" charset="-120"/>
                <a:cs typeface="+mn-cs"/>
              </a:defRPr>
            </a:lvl1pPr>
          </a:lstStyle>
          <a:p>
            <a:pPr>
              <a:defRPr/>
            </a:pPr>
            <a:fld id="{5E81BB20-E108-4682-AB17-E5D91DE2FC4B}" type="slidenum">
              <a:rPr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8890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0" y="176213"/>
            <a:ext cx="7236296" cy="584200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ctr">
              <a:spcBef>
                <a:spcPts val="0"/>
              </a:spcBef>
              <a:defRPr/>
            </a:pPr>
            <a:endParaRPr lang="zh-TW" alt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微軟正黑體" pitchFamily="34" charset="-120"/>
              <a:ea typeface="超研澤中黑" pitchFamily="49" charset="-120"/>
              <a:sym typeface="Wingdings 2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88640"/>
            <a:ext cx="5724128" cy="576064"/>
          </a:xfrm>
        </p:spPr>
        <p:txBody>
          <a:bodyPr>
            <a:noAutofit/>
          </a:bodyPr>
          <a:lstStyle>
            <a:lvl1pPr marL="342900" indent="-342900" algn="ctr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None/>
              <a:defRPr kumimoji="1" lang="zh-TW" altLang="en-US" sz="3200" b="0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超研澤中黑" pitchFamily="49" charset="-120"/>
                <a:cs typeface="+mn-cs"/>
                <a:sym typeface="Wingdings 2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4525963"/>
          </a:xfrm>
        </p:spPr>
        <p:txBody>
          <a:bodyPr/>
          <a:lstStyle>
            <a:lvl1pPr>
              <a:buClr>
                <a:srgbClr val="669900"/>
              </a:buClr>
              <a:buFont typeface="Wingdings" pitchFamily="2" charset="2"/>
              <a:buChar char="n"/>
              <a:defRPr sz="2800"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1pPr>
            <a:lvl2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2pPr>
            <a:lvl3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3pPr>
            <a:lvl4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4pPr>
            <a:lvl5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kumimoji="1" lang="en-US" altLang="zh-TW" sz="12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微軟正黑體" pitchFamily="34" charset="-120"/>
                <a:cs typeface="+mn-cs"/>
              </a:defRPr>
            </a:lvl1pPr>
          </a:lstStyle>
          <a:p>
            <a:pPr>
              <a:defRPr/>
            </a:pPr>
            <a:fld id="{255500FB-C152-447A-9328-5C217EB1872B}" type="slidenum">
              <a:rPr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9507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0" y="176213"/>
            <a:ext cx="4139952" cy="584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ctr">
              <a:spcBef>
                <a:spcPts val="0"/>
              </a:spcBef>
              <a:defRPr/>
            </a:pPr>
            <a:endParaRPr lang="zh-TW" alt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微軟正黑體" pitchFamily="34" charset="-120"/>
              <a:ea typeface="超研澤中黑" pitchFamily="49" charset="-120"/>
              <a:sym typeface="Wingdings 2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88640"/>
            <a:ext cx="6732240" cy="576064"/>
          </a:xfrm>
        </p:spPr>
        <p:txBody>
          <a:bodyPr>
            <a:noAutofit/>
          </a:bodyPr>
          <a:lstStyle>
            <a:lvl1pPr marL="342900" indent="-342900" algn="ctr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None/>
              <a:defRPr kumimoji="1" lang="zh-TW" altLang="en-US" sz="3200" b="0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超研澤中黑" pitchFamily="49" charset="-120"/>
                <a:cs typeface="+mn-cs"/>
                <a:sym typeface="Wingdings 2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4525963"/>
          </a:xfrm>
        </p:spPr>
        <p:txBody>
          <a:bodyPr/>
          <a:lstStyle>
            <a:lvl1pPr>
              <a:buClr>
                <a:srgbClr val="669900"/>
              </a:buClr>
              <a:buFont typeface="Wingdings" pitchFamily="2" charset="2"/>
              <a:buChar char="n"/>
              <a:defRPr sz="2800"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1pPr>
            <a:lvl2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2pPr>
            <a:lvl3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3pPr>
            <a:lvl4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4pPr>
            <a:lvl5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kumimoji="1" lang="en-US" altLang="zh-TW" sz="12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微軟正黑體" pitchFamily="34" charset="-120"/>
                <a:cs typeface="+mn-cs"/>
              </a:defRPr>
            </a:lvl1pPr>
          </a:lstStyle>
          <a:p>
            <a:pPr>
              <a:defRPr/>
            </a:pPr>
            <a:fld id="{329BA604-CB03-46B8-9DCE-FC76FED09EA8}" type="slidenum">
              <a:rPr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69175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2916238" y="176213"/>
            <a:ext cx="6227762" cy="584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ts val="0"/>
              </a:spcBef>
              <a:defRPr/>
            </a:pPr>
            <a:endParaRPr lang="zh-TW" alt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微軟正黑體" pitchFamily="34" charset="-120"/>
              <a:ea typeface="超研澤中黑" pitchFamily="49" charset="-120"/>
              <a:sym typeface="Wingdings 2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36556" y="193273"/>
            <a:ext cx="6228184" cy="576064"/>
          </a:xfrm>
        </p:spPr>
        <p:txBody>
          <a:bodyPr>
            <a:noAutofit/>
          </a:bodyPr>
          <a:lstStyle>
            <a:lvl1pPr marL="342900" indent="-342900" algn="r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None/>
              <a:defRPr kumimoji="1" lang="zh-TW" altLang="en-US" sz="3200" b="0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超研澤中黑" pitchFamily="49" charset="-120"/>
                <a:cs typeface="+mn-cs"/>
                <a:sym typeface="Wingdings 2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4525963"/>
          </a:xfrm>
        </p:spPr>
        <p:txBody>
          <a:bodyPr/>
          <a:lstStyle>
            <a:lvl1pPr>
              <a:buClr>
                <a:srgbClr val="669900"/>
              </a:buClr>
              <a:buFont typeface="Wingdings" pitchFamily="2" charset="2"/>
              <a:buChar char="n"/>
              <a:defRPr sz="2800"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1pPr>
            <a:lvl2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2pPr>
            <a:lvl3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3pPr>
            <a:lvl4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4pPr>
            <a:lvl5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kumimoji="1" lang="en-US" altLang="zh-TW" sz="12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微軟正黑體" pitchFamily="34" charset="-120"/>
                <a:cs typeface="+mn-cs"/>
              </a:defRPr>
            </a:lvl1pPr>
          </a:lstStyle>
          <a:p>
            <a:pPr>
              <a:defRPr/>
            </a:pPr>
            <a:fld id="{12678062-4876-4AE1-9E4D-B9839EAA8936}" type="slidenum">
              <a:rPr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77638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755650" y="176213"/>
            <a:ext cx="8388350" cy="584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ts val="0"/>
              </a:spcBef>
              <a:defRPr/>
            </a:pPr>
            <a:endParaRPr lang="zh-TW" alt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微軟正黑體" pitchFamily="34" charset="-120"/>
              <a:ea typeface="超研澤中黑" pitchFamily="49" charset="-120"/>
              <a:sym typeface="Wingdings 2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79929" y="193273"/>
            <a:ext cx="8384811" cy="576064"/>
          </a:xfrm>
        </p:spPr>
        <p:txBody>
          <a:bodyPr>
            <a:noAutofit/>
          </a:bodyPr>
          <a:lstStyle>
            <a:lvl1pPr marL="342900" indent="-342900" algn="r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None/>
              <a:defRPr kumimoji="1" lang="zh-TW" altLang="en-US" sz="3200" b="0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超研澤中黑" pitchFamily="49" charset="-120"/>
                <a:cs typeface="+mn-cs"/>
                <a:sym typeface="Wingdings 2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4525963"/>
          </a:xfrm>
        </p:spPr>
        <p:txBody>
          <a:bodyPr/>
          <a:lstStyle>
            <a:lvl1pPr>
              <a:buClr>
                <a:srgbClr val="669900"/>
              </a:buClr>
              <a:buFont typeface="Wingdings" pitchFamily="2" charset="2"/>
              <a:buChar char="n"/>
              <a:defRPr sz="2800"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1pPr>
            <a:lvl2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2pPr>
            <a:lvl3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3pPr>
            <a:lvl4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4pPr>
            <a:lvl5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kumimoji="1" lang="en-US" altLang="zh-TW" sz="12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微軟正黑體" pitchFamily="34" charset="-120"/>
                <a:cs typeface="+mn-cs"/>
              </a:defRPr>
            </a:lvl1pPr>
          </a:lstStyle>
          <a:p>
            <a:pPr>
              <a:defRPr/>
            </a:pPr>
            <a:fld id="{13158429-A5EC-4C67-9830-FF6934F584C7}" type="slidenum">
              <a:rPr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85836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0" y="176213"/>
            <a:ext cx="7380288" cy="584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ts val="0"/>
              </a:spcBef>
              <a:defRPr/>
            </a:pPr>
            <a:endParaRPr lang="zh-TW" alt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微軟正黑體" pitchFamily="34" charset="-120"/>
              <a:ea typeface="超研澤中黑" pitchFamily="49" charset="-120"/>
              <a:sym typeface="Wingdings 2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88640"/>
            <a:ext cx="7380312" cy="576064"/>
          </a:xfrm>
        </p:spPr>
        <p:txBody>
          <a:bodyPr>
            <a:noAutofit/>
          </a:bodyPr>
          <a:lstStyle>
            <a:lvl1pPr marL="342900" indent="-342900" algn="ctr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None/>
              <a:defRPr kumimoji="1" lang="zh-TW" altLang="en-US" sz="3200" b="0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超研澤中黑" pitchFamily="49" charset="-120"/>
                <a:cs typeface="+mn-cs"/>
                <a:sym typeface="Wingdings 2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4525963"/>
          </a:xfrm>
        </p:spPr>
        <p:txBody>
          <a:bodyPr/>
          <a:lstStyle>
            <a:lvl1pPr>
              <a:buClr>
                <a:srgbClr val="669900"/>
              </a:buClr>
              <a:buFont typeface="Wingdings" pitchFamily="2" charset="2"/>
              <a:buChar char="n"/>
              <a:defRPr sz="2800"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1pPr>
            <a:lvl2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2pPr>
            <a:lvl3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3pPr>
            <a:lvl4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4pPr>
            <a:lvl5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kumimoji="1" lang="en-US" altLang="zh-TW" sz="12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微軟正黑體" pitchFamily="34" charset="-120"/>
                <a:cs typeface="+mn-cs"/>
              </a:defRPr>
            </a:lvl1pPr>
          </a:lstStyle>
          <a:p>
            <a:pPr>
              <a:defRPr/>
            </a:pPr>
            <a:fld id="{B5F3B095-BEEB-4C5C-BB91-DAB72CEEF207}" type="slidenum">
              <a:rPr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80250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0" y="176213"/>
            <a:ext cx="5292725" cy="5842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ts val="0"/>
              </a:spcBef>
              <a:defRPr/>
            </a:pPr>
            <a:endParaRPr lang="zh-TW" alt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微軟正黑體" pitchFamily="34" charset="-120"/>
              <a:ea typeface="超研澤中黑" pitchFamily="49" charset="-120"/>
              <a:sym typeface="Wingdings 2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88640"/>
            <a:ext cx="5292080" cy="576064"/>
          </a:xfrm>
        </p:spPr>
        <p:txBody>
          <a:bodyPr>
            <a:noAutofit/>
          </a:bodyPr>
          <a:lstStyle>
            <a:lvl1pPr marL="342900" indent="-342900" algn="ctr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None/>
              <a:defRPr kumimoji="1" lang="zh-TW" altLang="en-US" sz="3200" b="0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超研澤中黑" pitchFamily="49" charset="-120"/>
                <a:cs typeface="+mn-cs"/>
                <a:sym typeface="Wingdings 2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4525963"/>
          </a:xfrm>
        </p:spPr>
        <p:txBody>
          <a:bodyPr/>
          <a:lstStyle>
            <a:lvl1pPr>
              <a:buClr>
                <a:srgbClr val="669900"/>
              </a:buClr>
              <a:buFont typeface="Wingdings" pitchFamily="2" charset="2"/>
              <a:buChar char="n"/>
              <a:defRPr sz="2800"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1pPr>
            <a:lvl2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2pPr>
            <a:lvl3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3pPr>
            <a:lvl4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4pPr>
            <a:lvl5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kumimoji="1" lang="en-US" altLang="zh-TW" sz="12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微軟正黑體" pitchFamily="34" charset="-120"/>
                <a:cs typeface="+mn-cs"/>
              </a:defRPr>
            </a:lvl1pPr>
          </a:lstStyle>
          <a:p>
            <a:pPr>
              <a:defRPr/>
            </a:pPr>
            <a:fld id="{4D95AD84-F5CF-464B-A59D-B50AE60206BA}" type="slidenum">
              <a:rPr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117322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0" y="176213"/>
            <a:ext cx="6804248" cy="5842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ctr">
              <a:spcBef>
                <a:spcPts val="0"/>
              </a:spcBef>
              <a:defRPr/>
            </a:pPr>
            <a:endParaRPr lang="zh-TW" alt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微軟正黑體" pitchFamily="34" charset="-120"/>
              <a:ea typeface="超研澤中黑" pitchFamily="49" charset="-120"/>
              <a:sym typeface="Wingdings 2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88640"/>
            <a:ext cx="5292080" cy="576064"/>
          </a:xfrm>
        </p:spPr>
        <p:txBody>
          <a:bodyPr>
            <a:noAutofit/>
          </a:bodyPr>
          <a:lstStyle>
            <a:lvl1pPr marL="342900" indent="-342900" algn="ctr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None/>
              <a:defRPr kumimoji="1" lang="zh-TW" altLang="en-US" sz="3200" b="0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超研澤中黑" pitchFamily="49" charset="-120"/>
                <a:cs typeface="+mn-cs"/>
                <a:sym typeface="Wingdings 2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4525963"/>
          </a:xfrm>
        </p:spPr>
        <p:txBody>
          <a:bodyPr/>
          <a:lstStyle>
            <a:lvl1pPr>
              <a:buClr>
                <a:srgbClr val="669900"/>
              </a:buClr>
              <a:buFont typeface="Wingdings" pitchFamily="2" charset="2"/>
              <a:buChar char="n"/>
              <a:defRPr sz="2800"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1pPr>
            <a:lvl2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2pPr>
            <a:lvl3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3pPr>
            <a:lvl4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4pPr>
            <a:lvl5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kumimoji="1" lang="en-US" altLang="zh-TW" sz="12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微軟正黑體" pitchFamily="34" charset="-120"/>
                <a:cs typeface="+mn-cs"/>
              </a:defRPr>
            </a:lvl1pPr>
          </a:lstStyle>
          <a:p>
            <a:pPr>
              <a:defRPr/>
            </a:pPr>
            <a:fld id="{4D95AD84-F5CF-464B-A59D-B50AE60206BA}" type="slidenum">
              <a:rPr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433684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3779838" y="176213"/>
            <a:ext cx="5364162" cy="5842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ts val="0"/>
              </a:spcBef>
              <a:defRPr/>
            </a:pPr>
            <a:endParaRPr lang="zh-TW" alt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微軟正黑體" pitchFamily="34" charset="-120"/>
              <a:ea typeface="超研澤中黑" pitchFamily="49" charset="-120"/>
              <a:sym typeface="Wingdings 2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38282" y="193273"/>
            <a:ext cx="5406115" cy="576064"/>
          </a:xfrm>
        </p:spPr>
        <p:txBody>
          <a:bodyPr>
            <a:noAutofit/>
          </a:bodyPr>
          <a:lstStyle>
            <a:lvl1pPr marL="342900" indent="-342900" algn="r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None/>
              <a:defRPr kumimoji="1" lang="zh-TW" altLang="en-US" sz="3200" b="0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超研澤中黑" pitchFamily="49" charset="-120"/>
                <a:cs typeface="+mn-cs"/>
                <a:sym typeface="Wingdings 2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4525963"/>
          </a:xfrm>
        </p:spPr>
        <p:txBody>
          <a:bodyPr/>
          <a:lstStyle>
            <a:lvl1pPr>
              <a:buClr>
                <a:srgbClr val="669900"/>
              </a:buClr>
              <a:buFont typeface="Wingdings" pitchFamily="2" charset="2"/>
              <a:buChar char="n"/>
              <a:defRPr sz="2800"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1pPr>
            <a:lvl2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2pPr>
            <a:lvl3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3pPr>
            <a:lvl4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4pPr>
            <a:lvl5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kumimoji="1" lang="en-US" altLang="zh-TW" sz="12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微軟正黑體" pitchFamily="34" charset="-120"/>
                <a:cs typeface="+mn-cs"/>
              </a:defRPr>
            </a:lvl1pPr>
          </a:lstStyle>
          <a:p>
            <a:pPr>
              <a:defRPr/>
            </a:pPr>
            <a:fld id="{7C649262-D883-4013-A756-A35B5FBF5406}" type="slidenum">
              <a:rPr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910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F02E3-7FC0-45B5-ACFB-F44C22423D1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8490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0" y="176213"/>
            <a:ext cx="4572000" cy="584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ts val="0"/>
              </a:spcBef>
              <a:defRPr/>
            </a:pPr>
            <a:endParaRPr lang="zh-TW" alt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微軟正黑體" pitchFamily="34" charset="-120"/>
              <a:ea typeface="超研澤中黑" pitchFamily="49" charset="-120"/>
              <a:sym typeface="Wingdings 2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88640"/>
            <a:ext cx="4572000" cy="576064"/>
          </a:xfrm>
        </p:spPr>
        <p:txBody>
          <a:bodyPr>
            <a:noAutofit/>
          </a:bodyPr>
          <a:lstStyle>
            <a:lvl1pPr marL="342900" indent="-342900" algn="ctr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None/>
              <a:defRPr kumimoji="1" lang="zh-TW" altLang="en-US" sz="3200" b="0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超研澤中黑" pitchFamily="49" charset="-120"/>
                <a:cs typeface="+mn-cs"/>
                <a:sym typeface="Wingdings 2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4525963"/>
          </a:xfrm>
        </p:spPr>
        <p:txBody>
          <a:bodyPr/>
          <a:lstStyle>
            <a:lvl1pPr>
              <a:buClr>
                <a:srgbClr val="669900"/>
              </a:buClr>
              <a:buFont typeface="Wingdings" pitchFamily="2" charset="2"/>
              <a:buChar char="n"/>
              <a:defRPr sz="2800"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1pPr>
            <a:lvl2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2pPr>
            <a:lvl3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3pPr>
            <a:lvl4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4pPr>
            <a:lvl5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kumimoji="1" lang="en-US" altLang="zh-TW" sz="12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微軟正黑體" pitchFamily="34" charset="-120"/>
                <a:cs typeface="+mn-cs"/>
              </a:defRPr>
            </a:lvl1pPr>
          </a:lstStyle>
          <a:p>
            <a:pPr>
              <a:defRPr/>
            </a:pPr>
            <a:fld id="{2E7886A1-36D2-4C24-8AA6-47F3499ABFB6}" type="slidenum">
              <a:rPr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0" y="176213"/>
            <a:ext cx="3995738" cy="584200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ts val="0"/>
              </a:spcBef>
              <a:defRPr/>
            </a:pPr>
            <a:endParaRPr lang="zh-TW" alt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微軟正黑體" pitchFamily="34" charset="-120"/>
              <a:ea typeface="超研澤中黑" pitchFamily="49" charset="-120"/>
              <a:sym typeface="Wingdings 2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88640"/>
            <a:ext cx="3995936" cy="576064"/>
          </a:xfrm>
        </p:spPr>
        <p:txBody>
          <a:bodyPr>
            <a:noAutofit/>
          </a:bodyPr>
          <a:lstStyle>
            <a:lvl1pPr marL="342900" indent="-342900" algn="ctr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None/>
              <a:defRPr kumimoji="1" lang="zh-TW" altLang="en-US" sz="3200" b="0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超研澤中黑" pitchFamily="49" charset="-120"/>
                <a:cs typeface="+mn-cs"/>
                <a:sym typeface="Wingdings 2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4525963"/>
          </a:xfrm>
        </p:spPr>
        <p:txBody>
          <a:bodyPr/>
          <a:lstStyle>
            <a:lvl1pPr>
              <a:buClr>
                <a:srgbClr val="669900"/>
              </a:buClr>
              <a:buFont typeface="Wingdings" pitchFamily="2" charset="2"/>
              <a:buChar char="n"/>
              <a:defRPr sz="2800"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1pPr>
            <a:lvl2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2pPr>
            <a:lvl3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3pPr>
            <a:lvl4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4pPr>
            <a:lvl5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kumimoji="1" lang="en-US" altLang="zh-TW" sz="12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微軟正黑體" pitchFamily="34" charset="-120"/>
                <a:cs typeface="+mn-cs"/>
              </a:defRPr>
            </a:lvl1pPr>
          </a:lstStyle>
          <a:p>
            <a:pPr>
              <a:defRPr/>
            </a:pPr>
            <a:fld id="{6C33068A-8CF6-4F43-AFEE-826BA7ED65D5}" type="slidenum">
              <a:rPr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42795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0" y="176213"/>
            <a:ext cx="3995738" cy="584200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ts val="0"/>
              </a:spcBef>
              <a:defRPr/>
            </a:pPr>
            <a:endParaRPr lang="zh-TW" alt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微軟正黑體" pitchFamily="34" charset="-120"/>
              <a:ea typeface="超研澤中黑" pitchFamily="49" charset="-120"/>
              <a:sym typeface="Wingdings 2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88640"/>
            <a:ext cx="3995936" cy="576064"/>
          </a:xfrm>
        </p:spPr>
        <p:txBody>
          <a:bodyPr>
            <a:noAutofit/>
          </a:bodyPr>
          <a:lstStyle>
            <a:lvl1pPr marL="342900" indent="-342900" algn="ctr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None/>
              <a:defRPr kumimoji="1" lang="zh-TW" altLang="en-US" sz="3200" b="0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超研澤中黑" pitchFamily="49" charset="-120"/>
                <a:cs typeface="+mn-cs"/>
                <a:sym typeface="Wingdings 2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4525963"/>
          </a:xfrm>
        </p:spPr>
        <p:txBody>
          <a:bodyPr/>
          <a:lstStyle>
            <a:lvl1pPr>
              <a:buClr>
                <a:srgbClr val="669900"/>
              </a:buClr>
              <a:buFont typeface="Wingdings" pitchFamily="2" charset="2"/>
              <a:buChar char="n"/>
              <a:defRPr sz="2800"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1pPr>
            <a:lvl2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2pPr>
            <a:lvl3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3pPr>
            <a:lvl4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4pPr>
            <a:lvl5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kumimoji="1" lang="en-US" altLang="zh-TW" sz="12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微軟正黑體" pitchFamily="34" charset="-120"/>
                <a:cs typeface="+mn-cs"/>
              </a:defRPr>
            </a:lvl1pPr>
          </a:lstStyle>
          <a:p>
            <a:pPr>
              <a:defRPr/>
            </a:pPr>
            <a:fld id="{921CCEEF-01CE-4801-BD28-6A679DF2272B}" type="slidenum">
              <a:rPr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45907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5148263" y="176213"/>
            <a:ext cx="3995737" cy="584200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ts val="0"/>
              </a:spcBef>
              <a:defRPr/>
            </a:pPr>
            <a:endParaRPr lang="zh-TW" alt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微軟正黑體" pitchFamily="34" charset="-120"/>
              <a:ea typeface="超研澤中黑" pitchFamily="49" charset="-120"/>
              <a:sym typeface="Wingdings 2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48461" y="165087"/>
            <a:ext cx="3995936" cy="576064"/>
          </a:xfrm>
        </p:spPr>
        <p:txBody>
          <a:bodyPr>
            <a:noAutofit/>
          </a:bodyPr>
          <a:lstStyle>
            <a:lvl1pPr marL="342900" indent="-342900" algn="r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None/>
              <a:defRPr kumimoji="1" lang="zh-TW" altLang="en-US" sz="3200" b="0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超研澤中黑" pitchFamily="49" charset="-120"/>
                <a:cs typeface="+mn-cs"/>
                <a:sym typeface="Wingdings 2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4525963"/>
          </a:xfrm>
        </p:spPr>
        <p:txBody>
          <a:bodyPr/>
          <a:lstStyle>
            <a:lvl1pPr>
              <a:buClr>
                <a:srgbClr val="669900"/>
              </a:buClr>
              <a:buFont typeface="Wingdings" pitchFamily="2" charset="2"/>
              <a:buChar char="n"/>
              <a:defRPr sz="2800"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1pPr>
            <a:lvl2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2pPr>
            <a:lvl3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3pPr>
            <a:lvl4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4pPr>
            <a:lvl5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kumimoji="1" lang="en-US" altLang="zh-TW" sz="12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微軟正黑體" pitchFamily="34" charset="-120"/>
                <a:cs typeface="+mn-cs"/>
              </a:defRPr>
            </a:lvl1pPr>
          </a:lstStyle>
          <a:p>
            <a:pPr>
              <a:defRPr/>
            </a:pPr>
            <a:fld id="{109458E1-BFD6-447B-BADF-8EE59C1C3AAD}" type="slidenum">
              <a:rPr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60897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6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5148263" y="176213"/>
            <a:ext cx="3995737" cy="58420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ts val="0"/>
              </a:spcBef>
              <a:defRPr/>
            </a:pPr>
            <a:endParaRPr lang="zh-TW" alt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微軟正黑體" pitchFamily="34" charset="-120"/>
              <a:ea typeface="超研澤中黑" pitchFamily="49" charset="-120"/>
              <a:sym typeface="Wingdings 2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48461" y="165087"/>
            <a:ext cx="3995936" cy="576064"/>
          </a:xfrm>
        </p:spPr>
        <p:txBody>
          <a:bodyPr>
            <a:noAutofit/>
          </a:bodyPr>
          <a:lstStyle>
            <a:lvl1pPr marL="342900" indent="-342900" algn="r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None/>
              <a:defRPr kumimoji="1" lang="zh-TW" altLang="en-US" sz="3200" b="0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超研澤中黑" pitchFamily="49" charset="-120"/>
                <a:cs typeface="+mn-cs"/>
                <a:sym typeface="Wingdings 2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4525963"/>
          </a:xfrm>
        </p:spPr>
        <p:txBody>
          <a:bodyPr/>
          <a:lstStyle>
            <a:lvl1pPr>
              <a:buClr>
                <a:srgbClr val="669900"/>
              </a:buClr>
              <a:buFont typeface="Wingdings" pitchFamily="2" charset="2"/>
              <a:buChar char="n"/>
              <a:defRPr sz="2800"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1pPr>
            <a:lvl2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2pPr>
            <a:lvl3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3pPr>
            <a:lvl4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4pPr>
            <a:lvl5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kumimoji="1" lang="en-US" altLang="zh-TW" sz="12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微軟正黑體" pitchFamily="34" charset="-120"/>
                <a:cs typeface="+mn-cs"/>
              </a:defRPr>
            </a:lvl1pPr>
          </a:lstStyle>
          <a:p>
            <a:pPr>
              <a:defRPr/>
            </a:pPr>
            <a:fld id="{31753432-DFB3-4D36-B7EB-A5AE58E1BA09}" type="slidenum">
              <a:rPr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5798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0" y="176213"/>
            <a:ext cx="3995738" cy="5842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ts val="0"/>
              </a:spcBef>
              <a:defRPr/>
            </a:pPr>
            <a:endParaRPr lang="zh-TW" alt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微軟正黑體" pitchFamily="34" charset="-120"/>
              <a:ea typeface="超研澤中黑" pitchFamily="49" charset="-120"/>
              <a:sym typeface="Wingdings 2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88640"/>
            <a:ext cx="3995936" cy="576064"/>
          </a:xfrm>
        </p:spPr>
        <p:txBody>
          <a:bodyPr>
            <a:noAutofit/>
          </a:bodyPr>
          <a:lstStyle>
            <a:lvl1pPr marL="342900" indent="-342900" algn="ctr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None/>
              <a:defRPr kumimoji="1" lang="zh-TW" altLang="en-US" sz="3200" b="0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超研澤中黑" pitchFamily="49" charset="-120"/>
                <a:cs typeface="+mn-cs"/>
                <a:sym typeface="Wingdings 2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4525963"/>
          </a:xfrm>
        </p:spPr>
        <p:txBody>
          <a:bodyPr/>
          <a:lstStyle>
            <a:lvl1pPr>
              <a:buClr>
                <a:srgbClr val="669900"/>
              </a:buClr>
              <a:buFont typeface="Wingdings" pitchFamily="2" charset="2"/>
              <a:buChar char="n"/>
              <a:defRPr sz="2800"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1pPr>
            <a:lvl2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2pPr>
            <a:lvl3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3pPr>
            <a:lvl4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4pPr>
            <a:lvl5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kumimoji="1" lang="en-US" altLang="zh-TW" sz="12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微軟正黑體" pitchFamily="34" charset="-120"/>
                <a:cs typeface="+mn-cs"/>
              </a:defRPr>
            </a:lvl1pPr>
          </a:lstStyle>
          <a:p>
            <a:pPr>
              <a:defRPr/>
            </a:pPr>
            <a:fld id="{7D07300A-8CC6-45D4-A540-A848779806BC}" type="slidenum">
              <a:rPr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54741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1" y="176213"/>
            <a:ext cx="4427984" cy="584200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ctr">
              <a:spcBef>
                <a:spcPts val="0"/>
              </a:spcBef>
              <a:defRPr/>
            </a:pPr>
            <a:endParaRPr lang="zh-TW" alt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微軟正黑體" pitchFamily="34" charset="-120"/>
              <a:ea typeface="超研澤中黑" pitchFamily="49" charset="-120"/>
              <a:sym typeface="Wingdings 2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88640"/>
            <a:ext cx="6876256" cy="576064"/>
          </a:xfrm>
        </p:spPr>
        <p:txBody>
          <a:bodyPr>
            <a:noAutofit/>
          </a:bodyPr>
          <a:lstStyle>
            <a:lvl1pPr marL="342900" indent="-342900" algn="ctr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None/>
              <a:defRPr kumimoji="1" lang="zh-TW" altLang="en-US" sz="3200" b="0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超研澤中黑" pitchFamily="49" charset="-120"/>
                <a:cs typeface="+mn-cs"/>
                <a:sym typeface="Wingdings 2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4525963"/>
          </a:xfrm>
        </p:spPr>
        <p:txBody>
          <a:bodyPr/>
          <a:lstStyle>
            <a:lvl1pPr>
              <a:buClr>
                <a:srgbClr val="669900"/>
              </a:buClr>
              <a:buFont typeface="Wingdings" pitchFamily="2" charset="2"/>
              <a:buChar char="n"/>
              <a:defRPr sz="2800"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1pPr>
            <a:lvl2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2pPr>
            <a:lvl3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3pPr>
            <a:lvl4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4pPr>
            <a:lvl5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kumimoji="1" lang="en-US" altLang="zh-TW" sz="12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微軟正黑體" pitchFamily="34" charset="-120"/>
                <a:cs typeface="+mn-cs"/>
              </a:defRPr>
            </a:lvl1pPr>
          </a:lstStyle>
          <a:p>
            <a:pPr>
              <a:defRPr/>
            </a:pPr>
            <a:fld id="{5A1320EA-4B5F-44DB-BFCD-DBF1EB1FD002}" type="slidenum">
              <a:rPr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1115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0" y="176213"/>
            <a:ext cx="6300788" cy="584200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ts val="0"/>
              </a:spcBef>
              <a:defRPr/>
            </a:pPr>
            <a:endParaRPr lang="zh-TW" alt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微軟正黑體" pitchFamily="34" charset="-120"/>
              <a:ea typeface="超研澤中黑" pitchFamily="49" charset="-120"/>
              <a:sym typeface="Wingdings 2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88640"/>
            <a:ext cx="6300194" cy="576064"/>
          </a:xfrm>
        </p:spPr>
        <p:txBody>
          <a:bodyPr>
            <a:noAutofit/>
          </a:bodyPr>
          <a:lstStyle>
            <a:lvl1pPr marL="342900" indent="-342900" algn="r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None/>
              <a:defRPr kumimoji="1" lang="zh-TW" altLang="en-US" sz="3200" b="0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超研澤中黑" pitchFamily="49" charset="-120"/>
                <a:cs typeface="+mn-cs"/>
                <a:sym typeface="Wingdings 2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4525963"/>
          </a:xfrm>
        </p:spPr>
        <p:txBody>
          <a:bodyPr/>
          <a:lstStyle>
            <a:lvl1pPr>
              <a:buClr>
                <a:srgbClr val="669900"/>
              </a:buClr>
              <a:buFont typeface="Wingdings" pitchFamily="2" charset="2"/>
              <a:buChar char="n"/>
              <a:defRPr sz="2800"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1pPr>
            <a:lvl2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2pPr>
            <a:lvl3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3pPr>
            <a:lvl4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4pPr>
            <a:lvl5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kumimoji="1" lang="en-US" altLang="zh-TW" sz="12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微軟正黑體" pitchFamily="34" charset="-120"/>
                <a:cs typeface="+mn-cs"/>
              </a:defRPr>
            </a:lvl1pPr>
          </a:lstStyle>
          <a:p>
            <a:pPr>
              <a:defRPr/>
            </a:pPr>
            <a:fld id="{B668D9B3-FE8B-45CE-AD4D-6D3730D18E15}" type="slidenum">
              <a:rPr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02949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0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0" y="176213"/>
            <a:ext cx="5292725" cy="584200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ts val="0"/>
              </a:spcBef>
              <a:defRPr/>
            </a:pPr>
            <a:endParaRPr lang="zh-TW" alt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微軟正黑體" pitchFamily="34" charset="-120"/>
              <a:ea typeface="超研澤中黑" pitchFamily="49" charset="-120"/>
              <a:sym typeface="Wingdings 2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88640"/>
            <a:ext cx="5292080" cy="576064"/>
          </a:xfrm>
        </p:spPr>
        <p:txBody>
          <a:bodyPr>
            <a:noAutofit/>
          </a:bodyPr>
          <a:lstStyle>
            <a:lvl1pPr marL="342900" indent="-342900" algn="ctr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None/>
              <a:defRPr kumimoji="1" lang="zh-TW" altLang="en-US" sz="3200" b="0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超研澤中黑" pitchFamily="49" charset="-120"/>
                <a:cs typeface="+mn-cs"/>
                <a:sym typeface="Wingdings 2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4525963"/>
          </a:xfrm>
        </p:spPr>
        <p:txBody>
          <a:bodyPr/>
          <a:lstStyle>
            <a:lvl1pPr>
              <a:buClr>
                <a:srgbClr val="669900"/>
              </a:buClr>
              <a:buFont typeface="Wingdings" pitchFamily="2" charset="2"/>
              <a:buChar char="n"/>
              <a:defRPr sz="2800"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1pPr>
            <a:lvl2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2pPr>
            <a:lvl3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3pPr>
            <a:lvl4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4pPr>
            <a:lvl5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kumimoji="1" lang="en-US" altLang="zh-TW" sz="12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微軟正黑體" pitchFamily="34" charset="-120"/>
                <a:cs typeface="+mn-cs"/>
              </a:defRPr>
            </a:lvl1pPr>
          </a:lstStyle>
          <a:p>
            <a:pPr>
              <a:defRPr/>
            </a:pPr>
            <a:fld id="{C5342E4F-A624-4157-B58B-47590FA33996}" type="slidenum">
              <a:rPr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09900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1" y="176213"/>
            <a:ext cx="3635896" cy="5842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ctr">
              <a:spcBef>
                <a:spcPts val="0"/>
              </a:spcBef>
              <a:defRPr/>
            </a:pPr>
            <a:endParaRPr lang="zh-TW" alt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微軟正黑體" pitchFamily="34" charset="-120"/>
              <a:ea typeface="超研澤中黑" pitchFamily="49" charset="-120"/>
              <a:sym typeface="Wingdings 2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88640"/>
            <a:ext cx="5292080" cy="576064"/>
          </a:xfrm>
        </p:spPr>
        <p:txBody>
          <a:bodyPr>
            <a:noAutofit/>
          </a:bodyPr>
          <a:lstStyle>
            <a:lvl1pPr marL="342900" indent="-342900" algn="ctr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None/>
              <a:defRPr kumimoji="1" lang="zh-TW" altLang="en-US" sz="3200" b="0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超研澤中黑" pitchFamily="49" charset="-120"/>
                <a:cs typeface="+mn-cs"/>
                <a:sym typeface="Wingdings 2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4525963"/>
          </a:xfrm>
        </p:spPr>
        <p:txBody>
          <a:bodyPr/>
          <a:lstStyle>
            <a:lvl1pPr>
              <a:buClr>
                <a:srgbClr val="669900"/>
              </a:buClr>
              <a:buFont typeface="Wingdings" pitchFamily="2" charset="2"/>
              <a:buChar char="n"/>
              <a:defRPr sz="2800"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1pPr>
            <a:lvl2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2pPr>
            <a:lvl3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3pPr>
            <a:lvl4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4pPr>
            <a:lvl5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kumimoji="1" lang="en-US" altLang="zh-TW" sz="12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微軟正黑體" pitchFamily="34" charset="-120"/>
                <a:cs typeface="+mn-cs"/>
              </a:defRPr>
            </a:lvl1pPr>
          </a:lstStyle>
          <a:p>
            <a:pPr>
              <a:defRPr/>
            </a:pPr>
            <a:fld id="{8DFA3FAE-37AB-4322-BC85-8577249F1014}" type="slidenum">
              <a:rPr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5981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4D5E6-C5A7-47E2-8F4B-760D7DAA20E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6766450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8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0" y="176213"/>
            <a:ext cx="5940425" cy="5842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ts val="0"/>
              </a:spcBef>
              <a:defRPr/>
            </a:pPr>
            <a:endParaRPr lang="zh-TW" alt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微軟正黑體" pitchFamily="34" charset="-120"/>
              <a:ea typeface="超研澤中黑" pitchFamily="49" charset="-120"/>
              <a:sym typeface="Wingdings 2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88640"/>
            <a:ext cx="5940152" cy="576064"/>
          </a:xfrm>
        </p:spPr>
        <p:txBody>
          <a:bodyPr>
            <a:noAutofit/>
          </a:bodyPr>
          <a:lstStyle>
            <a:lvl1pPr marL="342900" indent="-342900" algn="r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None/>
              <a:defRPr kumimoji="1" lang="zh-TW" altLang="en-US" sz="3200" b="0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超研澤中黑" pitchFamily="49" charset="-120"/>
                <a:cs typeface="+mn-cs"/>
                <a:sym typeface="Wingdings 2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4525963"/>
          </a:xfrm>
        </p:spPr>
        <p:txBody>
          <a:bodyPr/>
          <a:lstStyle>
            <a:lvl1pPr>
              <a:buClr>
                <a:srgbClr val="669900"/>
              </a:buClr>
              <a:buFont typeface="Wingdings" pitchFamily="2" charset="2"/>
              <a:buChar char="n"/>
              <a:defRPr sz="2800"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1pPr>
            <a:lvl2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2pPr>
            <a:lvl3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3pPr>
            <a:lvl4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4pPr>
            <a:lvl5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kumimoji="1" lang="en-US" altLang="zh-TW" sz="12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微軟正黑體" pitchFamily="34" charset="-120"/>
                <a:cs typeface="+mn-cs"/>
              </a:defRPr>
            </a:lvl1pPr>
          </a:lstStyle>
          <a:p>
            <a:pPr>
              <a:defRPr/>
            </a:pPr>
            <a:fld id="{1D40B047-95BD-4007-8A4A-857EC7B2810E}" type="slidenum">
              <a:rPr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39326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5"/>
          <p:cNvSpPr/>
          <p:nvPr userDrawn="1"/>
        </p:nvSpPr>
        <p:spPr>
          <a:xfrm>
            <a:off x="0" y="670718"/>
            <a:ext cx="9144000" cy="742057"/>
          </a:xfrm>
          <a:prstGeom prst="rect">
            <a:avLst/>
          </a:prstGeom>
          <a:gradFill flip="none" rotWithShape="1">
            <a:gsLst>
              <a:gs pos="37000">
                <a:schemeClr val="bg1"/>
              </a:gs>
              <a:gs pos="100000">
                <a:srgbClr val="D1C39F">
                  <a:alpha val="0"/>
                </a:srgb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3" name="矩形 6"/>
          <p:cNvSpPr/>
          <p:nvPr userDrawn="1"/>
        </p:nvSpPr>
        <p:spPr>
          <a:xfrm>
            <a:off x="1692275" y="4437063"/>
            <a:ext cx="7451725" cy="242093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27000"/>
                </a:schemeClr>
              </a:gs>
              <a:gs pos="52000">
                <a:schemeClr val="bg1"/>
              </a:gs>
              <a:gs pos="100000">
                <a:schemeClr val="bg1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F0572-4AC8-4513-BDE0-F5A615EE11A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306048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C523E-18A8-40E6-B132-ECDE2207E88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076743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C3E93-2A66-43AB-8D85-C635C87A173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884943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E5A4E-BCE2-4F66-94F3-919D059F3C5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317671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5" descr="空照0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4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FA881-A49E-46C3-BE76-1BEDD934A60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37857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投影片編號版面配置區 3"/>
          <p:cNvSpPr>
            <a:spLocks noGrp="1"/>
          </p:cNvSpPr>
          <p:nvPr>
            <p:ph type="sldNum" sz="quarter" idx="10"/>
          </p:nvPr>
        </p:nvSpPr>
        <p:spPr>
          <a:xfrm>
            <a:off x="6732588" y="63087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03F72-C13F-4287-9100-0171B859D94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12769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7"/>
          <p:cNvSpPr>
            <a:spLocks noChangeArrowheads="1"/>
          </p:cNvSpPr>
          <p:nvPr userDrawn="1"/>
        </p:nvSpPr>
        <p:spPr bwMode="gray">
          <a:xfrm>
            <a:off x="0" y="0"/>
            <a:ext cx="9144000" cy="68580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" name="Oval 128"/>
          <p:cNvSpPr>
            <a:spLocks noChangeArrowheads="1"/>
          </p:cNvSpPr>
          <p:nvPr userDrawn="1"/>
        </p:nvSpPr>
        <p:spPr bwMode="gray">
          <a:xfrm>
            <a:off x="1022350" y="336550"/>
            <a:ext cx="7073900" cy="6184900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" name="Rectangle 34"/>
          <p:cNvSpPr>
            <a:spLocks noChangeArrowheads="1"/>
          </p:cNvSpPr>
          <p:nvPr/>
        </p:nvSpPr>
        <p:spPr bwMode="gray">
          <a:xfrm>
            <a:off x="0" y="3783013"/>
            <a:ext cx="9144000" cy="1663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hlink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" name="Rectangle 35"/>
          <p:cNvSpPr>
            <a:spLocks noChangeArrowheads="1"/>
          </p:cNvSpPr>
          <p:nvPr/>
        </p:nvSpPr>
        <p:spPr bwMode="gray">
          <a:xfrm>
            <a:off x="0" y="5384800"/>
            <a:ext cx="9144000" cy="14605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" name="Oval 195"/>
          <p:cNvSpPr>
            <a:spLocks noChangeArrowheads="1"/>
          </p:cNvSpPr>
          <p:nvPr/>
        </p:nvSpPr>
        <p:spPr bwMode="gray">
          <a:xfrm>
            <a:off x="3225800" y="4775200"/>
            <a:ext cx="2663825" cy="50800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9" name="AutoShape 212"/>
          <p:cNvSpPr>
            <a:spLocks noChangeArrowheads="1"/>
          </p:cNvSpPr>
          <p:nvPr/>
        </p:nvSpPr>
        <p:spPr bwMode="gray">
          <a:xfrm rot="20754832">
            <a:off x="1917700" y="3590925"/>
            <a:ext cx="5991225" cy="2282825"/>
          </a:xfrm>
          <a:custGeom>
            <a:avLst/>
            <a:gdLst>
              <a:gd name="G0" fmla="+- 663 0 0"/>
              <a:gd name="G1" fmla="+- 21600 0 663"/>
              <a:gd name="G2" fmla="+- 21600 0 66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663" y="10800"/>
                </a:moveTo>
                <a:cubicBezTo>
                  <a:pt x="663" y="16399"/>
                  <a:pt x="5201" y="20937"/>
                  <a:pt x="10800" y="20937"/>
                </a:cubicBezTo>
                <a:cubicBezTo>
                  <a:pt x="16399" y="20937"/>
                  <a:pt x="20937" y="16399"/>
                  <a:pt x="20937" y="10800"/>
                </a:cubicBezTo>
                <a:cubicBezTo>
                  <a:pt x="20937" y="5201"/>
                  <a:pt x="16399" y="663"/>
                  <a:pt x="10800" y="663"/>
                </a:cubicBezTo>
                <a:cubicBezTo>
                  <a:pt x="5201" y="663"/>
                  <a:pt x="663" y="5201"/>
                  <a:pt x="663" y="10800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50000">
                <a:schemeClr val="folHlink"/>
              </a:gs>
              <a:gs pos="100000">
                <a:schemeClr val="hlink"/>
              </a:gs>
            </a:gsLst>
            <a:lin ang="0" scaled="1"/>
          </a:gradFill>
          <a:ln w="19050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10" name="Oval 197"/>
          <p:cNvSpPr>
            <a:spLocks noChangeArrowheads="1"/>
          </p:cNvSpPr>
          <p:nvPr/>
        </p:nvSpPr>
        <p:spPr bwMode="gray">
          <a:xfrm>
            <a:off x="6604000" y="5181600"/>
            <a:ext cx="1714500" cy="38100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11" name="Oval 198"/>
          <p:cNvSpPr>
            <a:spLocks noChangeArrowheads="1"/>
          </p:cNvSpPr>
          <p:nvPr/>
        </p:nvSpPr>
        <p:spPr bwMode="gray">
          <a:xfrm>
            <a:off x="990600" y="6324600"/>
            <a:ext cx="2051050" cy="4445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50000">
                <a:schemeClr val="accent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grpSp>
        <p:nvGrpSpPr>
          <p:cNvPr id="12" name="Group 214"/>
          <p:cNvGrpSpPr>
            <a:grpSpLocks/>
          </p:cNvGrpSpPr>
          <p:nvPr/>
        </p:nvGrpSpPr>
        <p:grpSpPr bwMode="auto">
          <a:xfrm>
            <a:off x="0" y="5397500"/>
            <a:ext cx="9144000" cy="1435100"/>
            <a:chOff x="0" y="3400"/>
            <a:chExt cx="5760" cy="904"/>
          </a:xfrm>
        </p:grpSpPr>
        <p:sp>
          <p:nvSpPr>
            <p:cNvPr id="13" name="Line 37"/>
            <p:cNvSpPr>
              <a:spLocks noChangeShapeType="1"/>
            </p:cNvSpPr>
            <p:nvPr/>
          </p:nvSpPr>
          <p:spPr bwMode="gray">
            <a:xfrm>
              <a:off x="0" y="4216"/>
              <a:ext cx="576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" name="Line 38"/>
            <p:cNvSpPr>
              <a:spLocks noChangeShapeType="1"/>
            </p:cNvSpPr>
            <p:nvPr/>
          </p:nvSpPr>
          <p:spPr bwMode="gray">
            <a:xfrm>
              <a:off x="0" y="4136"/>
              <a:ext cx="576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" name="Line 39"/>
            <p:cNvSpPr>
              <a:spLocks noChangeShapeType="1"/>
            </p:cNvSpPr>
            <p:nvPr/>
          </p:nvSpPr>
          <p:spPr bwMode="gray">
            <a:xfrm>
              <a:off x="0" y="4064"/>
              <a:ext cx="576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" name="Line 40"/>
            <p:cNvSpPr>
              <a:spLocks noChangeShapeType="1"/>
            </p:cNvSpPr>
            <p:nvPr/>
          </p:nvSpPr>
          <p:spPr bwMode="gray">
            <a:xfrm>
              <a:off x="0" y="3992"/>
              <a:ext cx="576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" name="Line 41"/>
            <p:cNvSpPr>
              <a:spLocks noChangeShapeType="1"/>
            </p:cNvSpPr>
            <p:nvPr/>
          </p:nvSpPr>
          <p:spPr bwMode="gray">
            <a:xfrm>
              <a:off x="0" y="3920"/>
              <a:ext cx="576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" name="Line 42"/>
            <p:cNvSpPr>
              <a:spLocks noChangeShapeType="1"/>
            </p:cNvSpPr>
            <p:nvPr/>
          </p:nvSpPr>
          <p:spPr bwMode="gray">
            <a:xfrm>
              <a:off x="0" y="3860"/>
              <a:ext cx="576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" name="Line 43"/>
            <p:cNvSpPr>
              <a:spLocks noChangeShapeType="1"/>
            </p:cNvSpPr>
            <p:nvPr/>
          </p:nvSpPr>
          <p:spPr bwMode="gray">
            <a:xfrm>
              <a:off x="0" y="3800"/>
              <a:ext cx="576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" name="Line 44"/>
            <p:cNvSpPr>
              <a:spLocks noChangeShapeType="1"/>
            </p:cNvSpPr>
            <p:nvPr/>
          </p:nvSpPr>
          <p:spPr bwMode="gray">
            <a:xfrm>
              <a:off x="0" y="3744"/>
              <a:ext cx="576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" name="Line 45"/>
            <p:cNvSpPr>
              <a:spLocks noChangeShapeType="1"/>
            </p:cNvSpPr>
            <p:nvPr/>
          </p:nvSpPr>
          <p:spPr bwMode="gray">
            <a:xfrm>
              <a:off x="0" y="3696"/>
              <a:ext cx="576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" name="Line 46"/>
            <p:cNvSpPr>
              <a:spLocks noChangeShapeType="1"/>
            </p:cNvSpPr>
            <p:nvPr/>
          </p:nvSpPr>
          <p:spPr bwMode="gray">
            <a:xfrm>
              <a:off x="0" y="3648"/>
              <a:ext cx="576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3" name="Line 47"/>
            <p:cNvSpPr>
              <a:spLocks noChangeShapeType="1"/>
            </p:cNvSpPr>
            <p:nvPr/>
          </p:nvSpPr>
          <p:spPr bwMode="gray">
            <a:xfrm>
              <a:off x="0" y="3600"/>
              <a:ext cx="576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4" name="Line 48"/>
            <p:cNvSpPr>
              <a:spLocks noChangeShapeType="1"/>
            </p:cNvSpPr>
            <p:nvPr/>
          </p:nvSpPr>
          <p:spPr bwMode="gray">
            <a:xfrm>
              <a:off x="0" y="3560"/>
              <a:ext cx="576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" name="Line 49"/>
            <p:cNvSpPr>
              <a:spLocks noChangeShapeType="1"/>
            </p:cNvSpPr>
            <p:nvPr/>
          </p:nvSpPr>
          <p:spPr bwMode="gray">
            <a:xfrm>
              <a:off x="0" y="3520"/>
              <a:ext cx="576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" name="Line 50"/>
            <p:cNvSpPr>
              <a:spLocks noChangeShapeType="1"/>
            </p:cNvSpPr>
            <p:nvPr/>
          </p:nvSpPr>
          <p:spPr bwMode="gray">
            <a:xfrm>
              <a:off x="0" y="3480"/>
              <a:ext cx="576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" name="Line 51"/>
            <p:cNvSpPr>
              <a:spLocks noChangeShapeType="1"/>
            </p:cNvSpPr>
            <p:nvPr/>
          </p:nvSpPr>
          <p:spPr bwMode="gray">
            <a:xfrm>
              <a:off x="0" y="3440"/>
              <a:ext cx="576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" name="Line 52"/>
            <p:cNvSpPr>
              <a:spLocks noChangeShapeType="1"/>
            </p:cNvSpPr>
            <p:nvPr/>
          </p:nvSpPr>
          <p:spPr bwMode="gray">
            <a:xfrm>
              <a:off x="0" y="3400"/>
              <a:ext cx="576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" name="Line 53"/>
            <p:cNvSpPr>
              <a:spLocks noChangeShapeType="1"/>
            </p:cNvSpPr>
            <p:nvPr userDrawn="1"/>
          </p:nvSpPr>
          <p:spPr bwMode="gray">
            <a:xfrm>
              <a:off x="0" y="4304"/>
              <a:ext cx="576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30" name="Group 213"/>
          <p:cNvGrpSpPr>
            <a:grpSpLocks/>
          </p:cNvGrpSpPr>
          <p:nvPr/>
        </p:nvGrpSpPr>
        <p:grpSpPr bwMode="auto">
          <a:xfrm>
            <a:off x="0" y="3819525"/>
            <a:ext cx="9144000" cy="1524000"/>
            <a:chOff x="0" y="2398"/>
            <a:chExt cx="5760" cy="960"/>
          </a:xfrm>
        </p:grpSpPr>
        <p:sp>
          <p:nvSpPr>
            <p:cNvPr id="31" name="Line 56"/>
            <p:cNvSpPr>
              <a:spLocks noChangeShapeType="1"/>
            </p:cNvSpPr>
            <p:nvPr userDrawn="1"/>
          </p:nvSpPr>
          <p:spPr bwMode="gray">
            <a:xfrm>
              <a:off x="0" y="3358"/>
              <a:ext cx="576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" name="Line 57"/>
            <p:cNvSpPr>
              <a:spLocks noChangeShapeType="1"/>
            </p:cNvSpPr>
            <p:nvPr userDrawn="1"/>
          </p:nvSpPr>
          <p:spPr bwMode="gray">
            <a:xfrm>
              <a:off x="0" y="3334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" name="Line 58"/>
            <p:cNvSpPr>
              <a:spLocks noChangeShapeType="1"/>
            </p:cNvSpPr>
            <p:nvPr userDrawn="1"/>
          </p:nvSpPr>
          <p:spPr bwMode="gray">
            <a:xfrm>
              <a:off x="0" y="3310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" name="Line 59"/>
            <p:cNvSpPr>
              <a:spLocks noChangeShapeType="1"/>
            </p:cNvSpPr>
            <p:nvPr userDrawn="1"/>
          </p:nvSpPr>
          <p:spPr bwMode="gray">
            <a:xfrm>
              <a:off x="0" y="3286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" name="Line 60"/>
            <p:cNvSpPr>
              <a:spLocks noChangeShapeType="1"/>
            </p:cNvSpPr>
            <p:nvPr userDrawn="1"/>
          </p:nvSpPr>
          <p:spPr bwMode="gray">
            <a:xfrm>
              <a:off x="0" y="3262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" name="Line 61"/>
            <p:cNvSpPr>
              <a:spLocks noChangeShapeType="1"/>
            </p:cNvSpPr>
            <p:nvPr userDrawn="1"/>
          </p:nvSpPr>
          <p:spPr bwMode="gray">
            <a:xfrm>
              <a:off x="0" y="3238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" name="Line 62"/>
            <p:cNvSpPr>
              <a:spLocks noChangeShapeType="1"/>
            </p:cNvSpPr>
            <p:nvPr userDrawn="1"/>
          </p:nvSpPr>
          <p:spPr bwMode="gray">
            <a:xfrm>
              <a:off x="0" y="3214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8" name="Line 63"/>
            <p:cNvSpPr>
              <a:spLocks noChangeShapeType="1"/>
            </p:cNvSpPr>
            <p:nvPr userDrawn="1"/>
          </p:nvSpPr>
          <p:spPr bwMode="gray">
            <a:xfrm>
              <a:off x="0" y="3190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9" name="Line 64"/>
            <p:cNvSpPr>
              <a:spLocks noChangeShapeType="1"/>
            </p:cNvSpPr>
            <p:nvPr userDrawn="1"/>
          </p:nvSpPr>
          <p:spPr bwMode="gray">
            <a:xfrm>
              <a:off x="0" y="3166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" name="Line 65"/>
            <p:cNvSpPr>
              <a:spLocks noChangeShapeType="1"/>
            </p:cNvSpPr>
            <p:nvPr userDrawn="1"/>
          </p:nvSpPr>
          <p:spPr bwMode="gray">
            <a:xfrm>
              <a:off x="0" y="3142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" name="Line 66"/>
            <p:cNvSpPr>
              <a:spLocks noChangeShapeType="1"/>
            </p:cNvSpPr>
            <p:nvPr userDrawn="1"/>
          </p:nvSpPr>
          <p:spPr bwMode="gray">
            <a:xfrm>
              <a:off x="0" y="3118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2" name="Line 67"/>
            <p:cNvSpPr>
              <a:spLocks noChangeShapeType="1"/>
            </p:cNvSpPr>
            <p:nvPr userDrawn="1"/>
          </p:nvSpPr>
          <p:spPr bwMode="gray">
            <a:xfrm>
              <a:off x="0" y="3094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3" name="Line 68"/>
            <p:cNvSpPr>
              <a:spLocks noChangeShapeType="1"/>
            </p:cNvSpPr>
            <p:nvPr userDrawn="1"/>
          </p:nvSpPr>
          <p:spPr bwMode="gray">
            <a:xfrm>
              <a:off x="0" y="3070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" name="Line 69"/>
            <p:cNvSpPr>
              <a:spLocks noChangeShapeType="1"/>
            </p:cNvSpPr>
            <p:nvPr userDrawn="1"/>
          </p:nvSpPr>
          <p:spPr bwMode="gray">
            <a:xfrm>
              <a:off x="0" y="3046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" name="Line 70"/>
            <p:cNvSpPr>
              <a:spLocks noChangeShapeType="1"/>
            </p:cNvSpPr>
            <p:nvPr userDrawn="1"/>
          </p:nvSpPr>
          <p:spPr bwMode="gray">
            <a:xfrm>
              <a:off x="0" y="3022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6" name="Line 71"/>
            <p:cNvSpPr>
              <a:spLocks noChangeShapeType="1"/>
            </p:cNvSpPr>
            <p:nvPr userDrawn="1"/>
          </p:nvSpPr>
          <p:spPr bwMode="gray">
            <a:xfrm>
              <a:off x="0" y="2998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" name="Line 72"/>
            <p:cNvSpPr>
              <a:spLocks noChangeShapeType="1"/>
            </p:cNvSpPr>
            <p:nvPr userDrawn="1"/>
          </p:nvSpPr>
          <p:spPr bwMode="gray">
            <a:xfrm>
              <a:off x="0" y="2974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8" name="Line 73"/>
            <p:cNvSpPr>
              <a:spLocks noChangeShapeType="1"/>
            </p:cNvSpPr>
            <p:nvPr userDrawn="1"/>
          </p:nvSpPr>
          <p:spPr bwMode="gray">
            <a:xfrm>
              <a:off x="0" y="2950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9" name="Line 74"/>
            <p:cNvSpPr>
              <a:spLocks noChangeShapeType="1"/>
            </p:cNvSpPr>
            <p:nvPr userDrawn="1"/>
          </p:nvSpPr>
          <p:spPr bwMode="gray">
            <a:xfrm>
              <a:off x="0" y="2926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0" name="Line 75"/>
            <p:cNvSpPr>
              <a:spLocks noChangeShapeType="1"/>
            </p:cNvSpPr>
            <p:nvPr userDrawn="1"/>
          </p:nvSpPr>
          <p:spPr bwMode="gray">
            <a:xfrm>
              <a:off x="0" y="2902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" name="Line 76"/>
            <p:cNvSpPr>
              <a:spLocks noChangeShapeType="1"/>
            </p:cNvSpPr>
            <p:nvPr userDrawn="1"/>
          </p:nvSpPr>
          <p:spPr bwMode="gray">
            <a:xfrm>
              <a:off x="0" y="2878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2" name="Line 77"/>
            <p:cNvSpPr>
              <a:spLocks noChangeShapeType="1"/>
            </p:cNvSpPr>
            <p:nvPr userDrawn="1"/>
          </p:nvSpPr>
          <p:spPr bwMode="gray">
            <a:xfrm>
              <a:off x="0" y="2854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" name="Line 78"/>
            <p:cNvSpPr>
              <a:spLocks noChangeShapeType="1"/>
            </p:cNvSpPr>
            <p:nvPr userDrawn="1"/>
          </p:nvSpPr>
          <p:spPr bwMode="gray">
            <a:xfrm>
              <a:off x="0" y="2830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" name="Line 79"/>
            <p:cNvSpPr>
              <a:spLocks noChangeShapeType="1"/>
            </p:cNvSpPr>
            <p:nvPr userDrawn="1"/>
          </p:nvSpPr>
          <p:spPr bwMode="gray">
            <a:xfrm>
              <a:off x="0" y="2806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" name="Line 80"/>
            <p:cNvSpPr>
              <a:spLocks noChangeShapeType="1"/>
            </p:cNvSpPr>
            <p:nvPr userDrawn="1"/>
          </p:nvSpPr>
          <p:spPr bwMode="gray">
            <a:xfrm>
              <a:off x="0" y="2782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" name="Line 81"/>
            <p:cNvSpPr>
              <a:spLocks noChangeShapeType="1"/>
            </p:cNvSpPr>
            <p:nvPr userDrawn="1"/>
          </p:nvSpPr>
          <p:spPr bwMode="gray">
            <a:xfrm>
              <a:off x="0" y="2758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7" name="Line 82"/>
            <p:cNvSpPr>
              <a:spLocks noChangeShapeType="1"/>
            </p:cNvSpPr>
            <p:nvPr userDrawn="1"/>
          </p:nvSpPr>
          <p:spPr bwMode="gray">
            <a:xfrm>
              <a:off x="0" y="2734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8" name="Line 83"/>
            <p:cNvSpPr>
              <a:spLocks noChangeShapeType="1"/>
            </p:cNvSpPr>
            <p:nvPr userDrawn="1"/>
          </p:nvSpPr>
          <p:spPr bwMode="gray">
            <a:xfrm>
              <a:off x="0" y="2710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9" name="Line 84"/>
            <p:cNvSpPr>
              <a:spLocks noChangeShapeType="1"/>
            </p:cNvSpPr>
            <p:nvPr userDrawn="1"/>
          </p:nvSpPr>
          <p:spPr bwMode="gray">
            <a:xfrm>
              <a:off x="0" y="2686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0" name="Line 85"/>
            <p:cNvSpPr>
              <a:spLocks noChangeShapeType="1"/>
            </p:cNvSpPr>
            <p:nvPr userDrawn="1"/>
          </p:nvSpPr>
          <p:spPr bwMode="gray">
            <a:xfrm>
              <a:off x="0" y="2662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" name="Line 86"/>
            <p:cNvSpPr>
              <a:spLocks noChangeShapeType="1"/>
            </p:cNvSpPr>
            <p:nvPr userDrawn="1"/>
          </p:nvSpPr>
          <p:spPr bwMode="gray">
            <a:xfrm>
              <a:off x="0" y="2638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2" name="Line 87"/>
            <p:cNvSpPr>
              <a:spLocks noChangeShapeType="1"/>
            </p:cNvSpPr>
            <p:nvPr userDrawn="1"/>
          </p:nvSpPr>
          <p:spPr bwMode="gray">
            <a:xfrm>
              <a:off x="0" y="2614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3" name="Line 88"/>
            <p:cNvSpPr>
              <a:spLocks noChangeShapeType="1"/>
            </p:cNvSpPr>
            <p:nvPr userDrawn="1"/>
          </p:nvSpPr>
          <p:spPr bwMode="gray">
            <a:xfrm>
              <a:off x="0" y="2590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4" name="Line 89"/>
            <p:cNvSpPr>
              <a:spLocks noChangeShapeType="1"/>
            </p:cNvSpPr>
            <p:nvPr userDrawn="1"/>
          </p:nvSpPr>
          <p:spPr bwMode="gray">
            <a:xfrm>
              <a:off x="0" y="2566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5" name="Line 90"/>
            <p:cNvSpPr>
              <a:spLocks noChangeShapeType="1"/>
            </p:cNvSpPr>
            <p:nvPr userDrawn="1"/>
          </p:nvSpPr>
          <p:spPr bwMode="gray">
            <a:xfrm>
              <a:off x="0" y="2542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6" name="Line 91"/>
            <p:cNvSpPr>
              <a:spLocks noChangeShapeType="1"/>
            </p:cNvSpPr>
            <p:nvPr userDrawn="1"/>
          </p:nvSpPr>
          <p:spPr bwMode="gray">
            <a:xfrm>
              <a:off x="0" y="2518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7" name="Line 92"/>
            <p:cNvSpPr>
              <a:spLocks noChangeShapeType="1"/>
            </p:cNvSpPr>
            <p:nvPr userDrawn="1"/>
          </p:nvSpPr>
          <p:spPr bwMode="gray">
            <a:xfrm>
              <a:off x="0" y="2494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8" name="Line 93"/>
            <p:cNvSpPr>
              <a:spLocks noChangeShapeType="1"/>
            </p:cNvSpPr>
            <p:nvPr userDrawn="1"/>
          </p:nvSpPr>
          <p:spPr bwMode="gray">
            <a:xfrm>
              <a:off x="0" y="2470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9" name="Line 94"/>
            <p:cNvSpPr>
              <a:spLocks noChangeShapeType="1"/>
            </p:cNvSpPr>
            <p:nvPr userDrawn="1"/>
          </p:nvSpPr>
          <p:spPr bwMode="gray">
            <a:xfrm>
              <a:off x="0" y="2446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0" name="Line 95"/>
            <p:cNvSpPr>
              <a:spLocks noChangeShapeType="1"/>
            </p:cNvSpPr>
            <p:nvPr userDrawn="1"/>
          </p:nvSpPr>
          <p:spPr bwMode="gray">
            <a:xfrm>
              <a:off x="0" y="2422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1" name="Line 96"/>
            <p:cNvSpPr>
              <a:spLocks noChangeShapeType="1"/>
            </p:cNvSpPr>
            <p:nvPr userDrawn="1"/>
          </p:nvSpPr>
          <p:spPr bwMode="gray">
            <a:xfrm>
              <a:off x="0" y="2398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72" name="Group 174"/>
          <p:cNvGrpSpPr>
            <a:grpSpLocks/>
          </p:cNvGrpSpPr>
          <p:nvPr/>
        </p:nvGrpSpPr>
        <p:grpSpPr bwMode="auto">
          <a:xfrm>
            <a:off x="0" y="3759200"/>
            <a:ext cx="9131300" cy="787400"/>
            <a:chOff x="0" y="2376"/>
            <a:chExt cx="5752" cy="496"/>
          </a:xfrm>
        </p:grpSpPr>
        <p:grpSp>
          <p:nvGrpSpPr>
            <p:cNvPr id="73" name="Group 163"/>
            <p:cNvGrpSpPr>
              <a:grpSpLocks/>
            </p:cNvGrpSpPr>
            <p:nvPr userDrawn="1"/>
          </p:nvGrpSpPr>
          <p:grpSpPr bwMode="auto">
            <a:xfrm>
              <a:off x="0" y="2376"/>
              <a:ext cx="2832" cy="496"/>
              <a:chOff x="0" y="2376"/>
              <a:chExt cx="2832" cy="496"/>
            </a:xfrm>
          </p:grpSpPr>
          <p:sp>
            <p:nvSpPr>
              <p:cNvPr id="84" name="Line 154"/>
              <p:cNvSpPr>
                <a:spLocks noChangeShapeType="1"/>
              </p:cNvSpPr>
              <p:nvPr userDrawn="1"/>
            </p:nvSpPr>
            <p:spPr bwMode="gray">
              <a:xfrm flipV="1">
                <a:off x="0" y="2376"/>
                <a:ext cx="2784" cy="496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5" name="Line 155"/>
              <p:cNvSpPr>
                <a:spLocks noChangeShapeType="1"/>
              </p:cNvSpPr>
              <p:nvPr userDrawn="1"/>
            </p:nvSpPr>
            <p:spPr bwMode="gray">
              <a:xfrm flipV="1">
                <a:off x="0" y="2376"/>
                <a:ext cx="2784" cy="448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6" name="Line 156"/>
              <p:cNvSpPr>
                <a:spLocks noChangeShapeType="1"/>
              </p:cNvSpPr>
              <p:nvPr userDrawn="1"/>
            </p:nvSpPr>
            <p:spPr bwMode="gray">
              <a:xfrm flipV="1">
                <a:off x="0" y="2376"/>
                <a:ext cx="2800" cy="376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7" name="Line 157"/>
              <p:cNvSpPr>
                <a:spLocks noChangeShapeType="1"/>
              </p:cNvSpPr>
              <p:nvPr userDrawn="1"/>
            </p:nvSpPr>
            <p:spPr bwMode="gray">
              <a:xfrm flipV="1">
                <a:off x="0" y="2384"/>
                <a:ext cx="2800" cy="30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8" name="Line 158"/>
              <p:cNvSpPr>
                <a:spLocks noChangeShapeType="1"/>
              </p:cNvSpPr>
              <p:nvPr userDrawn="1"/>
            </p:nvSpPr>
            <p:spPr bwMode="gray">
              <a:xfrm flipV="1">
                <a:off x="0" y="2376"/>
                <a:ext cx="2800" cy="248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9" name="Line 159"/>
              <p:cNvSpPr>
                <a:spLocks noChangeShapeType="1"/>
              </p:cNvSpPr>
              <p:nvPr userDrawn="1"/>
            </p:nvSpPr>
            <p:spPr bwMode="gray">
              <a:xfrm flipV="1">
                <a:off x="0" y="2384"/>
                <a:ext cx="2808" cy="18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0" name="Line 160"/>
              <p:cNvSpPr>
                <a:spLocks noChangeShapeType="1"/>
              </p:cNvSpPr>
              <p:nvPr userDrawn="1"/>
            </p:nvSpPr>
            <p:spPr bwMode="gray">
              <a:xfrm flipV="1">
                <a:off x="0" y="2392"/>
                <a:ext cx="2808" cy="128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1" name="Line 161"/>
              <p:cNvSpPr>
                <a:spLocks noChangeShapeType="1"/>
              </p:cNvSpPr>
              <p:nvPr userDrawn="1"/>
            </p:nvSpPr>
            <p:spPr bwMode="gray">
              <a:xfrm flipV="1">
                <a:off x="0" y="2384"/>
                <a:ext cx="2808" cy="88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2" name="Line 162"/>
              <p:cNvSpPr>
                <a:spLocks noChangeShapeType="1"/>
              </p:cNvSpPr>
              <p:nvPr userDrawn="1"/>
            </p:nvSpPr>
            <p:spPr bwMode="gray">
              <a:xfrm flipV="1">
                <a:off x="0" y="2384"/>
                <a:ext cx="2832" cy="4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74" name="Group 164"/>
            <p:cNvGrpSpPr>
              <a:grpSpLocks/>
            </p:cNvGrpSpPr>
            <p:nvPr userDrawn="1"/>
          </p:nvGrpSpPr>
          <p:grpSpPr bwMode="auto">
            <a:xfrm flipH="1">
              <a:off x="2920" y="2376"/>
              <a:ext cx="2832" cy="496"/>
              <a:chOff x="0" y="2376"/>
              <a:chExt cx="2832" cy="496"/>
            </a:xfrm>
          </p:grpSpPr>
          <p:sp>
            <p:nvSpPr>
              <p:cNvPr id="75" name="Line 165"/>
              <p:cNvSpPr>
                <a:spLocks noChangeShapeType="1"/>
              </p:cNvSpPr>
              <p:nvPr userDrawn="1"/>
            </p:nvSpPr>
            <p:spPr bwMode="gray">
              <a:xfrm flipV="1">
                <a:off x="0" y="2376"/>
                <a:ext cx="2784" cy="496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6" name="Line 166"/>
              <p:cNvSpPr>
                <a:spLocks noChangeShapeType="1"/>
              </p:cNvSpPr>
              <p:nvPr userDrawn="1"/>
            </p:nvSpPr>
            <p:spPr bwMode="gray">
              <a:xfrm flipV="1">
                <a:off x="0" y="2376"/>
                <a:ext cx="2784" cy="448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7" name="Line 167"/>
              <p:cNvSpPr>
                <a:spLocks noChangeShapeType="1"/>
              </p:cNvSpPr>
              <p:nvPr userDrawn="1"/>
            </p:nvSpPr>
            <p:spPr bwMode="gray">
              <a:xfrm flipV="1">
                <a:off x="0" y="2376"/>
                <a:ext cx="2800" cy="376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8" name="Line 168"/>
              <p:cNvSpPr>
                <a:spLocks noChangeShapeType="1"/>
              </p:cNvSpPr>
              <p:nvPr userDrawn="1"/>
            </p:nvSpPr>
            <p:spPr bwMode="gray">
              <a:xfrm flipV="1">
                <a:off x="0" y="2384"/>
                <a:ext cx="2800" cy="30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9" name="Line 169"/>
              <p:cNvSpPr>
                <a:spLocks noChangeShapeType="1"/>
              </p:cNvSpPr>
              <p:nvPr userDrawn="1"/>
            </p:nvSpPr>
            <p:spPr bwMode="gray">
              <a:xfrm flipV="1">
                <a:off x="0" y="2376"/>
                <a:ext cx="2800" cy="248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0" name="Line 170"/>
              <p:cNvSpPr>
                <a:spLocks noChangeShapeType="1"/>
              </p:cNvSpPr>
              <p:nvPr userDrawn="1"/>
            </p:nvSpPr>
            <p:spPr bwMode="gray">
              <a:xfrm flipV="1">
                <a:off x="0" y="2384"/>
                <a:ext cx="2808" cy="18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1" name="Line 171"/>
              <p:cNvSpPr>
                <a:spLocks noChangeShapeType="1"/>
              </p:cNvSpPr>
              <p:nvPr userDrawn="1"/>
            </p:nvSpPr>
            <p:spPr bwMode="gray">
              <a:xfrm flipV="1">
                <a:off x="0" y="2392"/>
                <a:ext cx="2808" cy="128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2" name="Line 172"/>
              <p:cNvSpPr>
                <a:spLocks noChangeShapeType="1"/>
              </p:cNvSpPr>
              <p:nvPr userDrawn="1"/>
            </p:nvSpPr>
            <p:spPr bwMode="gray">
              <a:xfrm flipV="1">
                <a:off x="0" y="2384"/>
                <a:ext cx="2808" cy="88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3" name="Line 173"/>
              <p:cNvSpPr>
                <a:spLocks noChangeShapeType="1"/>
              </p:cNvSpPr>
              <p:nvPr userDrawn="1"/>
            </p:nvSpPr>
            <p:spPr bwMode="gray">
              <a:xfrm flipV="1">
                <a:off x="0" y="2384"/>
                <a:ext cx="2832" cy="4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grpSp>
        <p:nvGrpSpPr>
          <p:cNvPr id="93" name="Group 98"/>
          <p:cNvGrpSpPr>
            <a:grpSpLocks/>
          </p:cNvGrpSpPr>
          <p:nvPr/>
        </p:nvGrpSpPr>
        <p:grpSpPr bwMode="auto">
          <a:xfrm>
            <a:off x="0" y="3771900"/>
            <a:ext cx="9144000" cy="3048000"/>
            <a:chOff x="0" y="2400"/>
            <a:chExt cx="5760" cy="1920"/>
          </a:xfrm>
        </p:grpSpPr>
        <p:sp>
          <p:nvSpPr>
            <p:cNvPr id="94" name="Line 99"/>
            <p:cNvSpPr>
              <a:spLocks noChangeShapeType="1"/>
            </p:cNvSpPr>
            <p:nvPr userDrawn="1"/>
          </p:nvSpPr>
          <p:spPr bwMode="gray">
            <a:xfrm>
              <a:off x="2880" y="2400"/>
              <a:ext cx="144" cy="192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5" name="Line 100"/>
            <p:cNvSpPr>
              <a:spLocks noChangeShapeType="1"/>
            </p:cNvSpPr>
            <p:nvPr userDrawn="1"/>
          </p:nvSpPr>
          <p:spPr bwMode="gray">
            <a:xfrm rot="21591021" flipV="1">
              <a:off x="2360" y="2400"/>
              <a:ext cx="528" cy="192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6" name="Line 101"/>
            <p:cNvSpPr>
              <a:spLocks noChangeShapeType="1"/>
            </p:cNvSpPr>
            <p:nvPr userDrawn="1"/>
          </p:nvSpPr>
          <p:spPr bwMode="gray">
            <a:xfrm flipH="1">
              <a:off x="1776" y="2400"/>
              <a:ext cx="1056" cy="192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7" name="Line 102"/>
            <p:cNvSpPr>
              <a:spLocks noChangeShapeType="1"/>
            </p:cNvSpPr>
            <p:nvPr userDrawn="1"/>
          </p:nvSpPr>
          <p:spPr bwMode="gray">
            <a:xfrm flipH="1">
              <a:off x="1152" y="2400"/>
              <a:ext cx="1632" cy="192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8" name="Line 103"/>
            <p:cNvSpPr>
              <a:spLocks noChangeShapeType="1"/>
            </p:cNvSpPr>
            <p:nvPr userDrawn="1"/>
          </p:nvSpPr>
          <p:spPr bwMode="gray">
            <a:xfrm flipH="1">
              <a:off x="480" y="2400"/>
              <a:ext cx="2304" cy="192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9" name="Line 104"/>
            <p:cNvSpPr>
              <a:spLocks noChangeShapeType="1"/>
            </p:cNvSpPr>
            <p:nvPr userDrawn="1"/>
          </p:nvSpPr>
          <p:spPr bwMode="gray">
            <a:xfrm flipH="1">
              <a:off x="0" y="2400"/>
              <a:ext cx="2784" cy="18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0" name="Line 105"/>
            <p:cNvSpPr>
              <a:spLocks noChangeShapeType="1"/>
            </p:cNvSpPr>
            <p:nvPr userDrawn="1"/>
          </p:nvSpPr>
          <p:spPr bwMode="gray">
            <a:xfrm flipH="1">
              <a:off x="0" y="2400"/>
              <a:ext cx="2784" cy="148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1" name="Line 106"/>
            <p:cNvSpPr>
              <a:spLocks noChangeShapeType="1"/>
            </p:cNvSpPr>
            <p:nvPr userDrawn="1"/>
          </p:nvSpPr>
          <p:spPr bwMode="gray">
            <a:xfrm flipH="1">
              <a:off x="0" y="2400"/>
              <a:ext cx="2784" cy="124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" name="Line 107"/>
            <p:cNvSpPr>
              <a:spLocks noChangeShapeType="1"/>
            </p:cNvSpPr>
            <p:nvPr userDrawn="1"/>
          </p:nvSpPr>
          <p:spPr bwMode="gray">
            <a:xfrm flipH="1">
              <a:off x="0" y="2400"/>
              <a:ext cx="2784" cy="105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3" name="Line 108"/>
            <p:cNvSpPr>
              <a:spLocks noChangeShapeType="1"/>
            </p:cNvSpPr>
            <p:nvPr userDrawn="1"/>
          </p:nvSpPr>
          <p:spPr bwMode="gray">
            <a:xfrm flipH="1">
              <a:off x="0" y="2400"/>
              <a:ext cx="2784" cy="91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" name="Line 109"/>
            <p:cNvSpPr>
              <a:spLocks noChangeShapeType="1"/>
            </p:cNvSpPr>
            <p:nvPr userDrawn="1"/>
          </p:nvSpPr>
          <p:spPr bwMode="gray">
            <a:xfrm flipH="1">
              <a:off x="0" y="2400"/>
              <a:ext cx="2784" cy="81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" name="Line 110"/>
            <p:cNvSpPr>
              <a:spLocks noChangeShapeType="1"/>
            </p:cNvSpPr>
            <p:nvPr userDrawn="1"/>
          </p:nvSpPr>
          <p:spPr bwMode="gray">
            <a:xfrm flipH="1">
              <a:off x="0" y="2400"/>
              <a:ext cx="2784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6" name="Line 111"/>
            <p:cNvSpPr>
              <a:spLocks noChangeShapeType="1"/>
            </p:cNvSpPr>
            <p:nvPr userDrawn="1"/>
          </p:nvSpPr>
          <p:spPr bwMode="gray">
            <a:xfrm flipH="1">
              <a:off x="0" y="2400"/>
              <a:ext cx="2784" cy="624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7" name="Line 112"/>
            <p:cNvSpPr>
              <a:spLocks noChangeShapeType="1"/>
            </p:cNvSpPr>
            <p:nvPr userDrawn="1"/>
          </p:nvSpPr>
          <p:spPr bwMode="gray">
            <a:xfrm flipH="1">
              <a:off x="0" y="2400"/>
              <a:ext cx="2784" cy="57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8" name="Line 113"/>
            <p:cNvSpPr>
              <a:spLocks noChangeShapeType="1"/>
            </p:cNvSpPr>
            <p:nvPr userDrawn="1"/>
          </p:nvSpPr>
          <p:spPr bwMode="gray">
            <a:xfrm flipH="1">
              <a:off x="0" y="2400"/>
              <a:ext cx="2832" cy="52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9" name="Line 114"/>
            <p:cNvSpPr>
              <a:spLocks noChangeShapeType="1"/>
            </p:cNvSpPr>
            <p:nvPr userDrawn="1"/>
          </p:nvSpPr>
          <p:spPr bwMode="gray">
            <a:xfrm>
              <a:off x="2880" y="2400"/>
              <a:ext cx="768" cy="192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0" name="Line 115"/>
            <p:cNvSpPr>
              <a:spLocks noChangeShapeType="1"/>
            </p:cNvSpPr>
            <p:nvPr userDrawn="1"/>
          </p:nvSpPr>
          <p:spPr bwMode="gray">
            <a:xfrm>
              <a:off x="2928" y="2400"/>
              <a:ext cx="1344" cy="192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1" name="Line 116"/>
            <p:cNvSpPr>
              <a:spLocks noChangeShapeType="1"/>
            </p:cNvSpPr>
            <p:nvPr userDrawn="1"/>
          </p:nvSpPr>
          <p:spPr bwMode="gray">
            <a:xfrm>
              <a:off x="2976" y="2400"/>
              <a:ext cx="1920" cy="192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" name="Line 117"/>
            <p:cNvSpPr>
              <a:spLocks noChangeShapeType="1"/>
            </p:cNvSpPr>
            <p:nvPr userDrawn="1"/>
          </p:nvSpPr>
          <p:spPr bwMode="gray">
            <a:xfrm>
              <a:off x="2976" y="2400"/>
              <a:ext cx="2544" cy="192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3" name="Line 118"/>
            <p:cNvSpPr>
              <a:spLocks noChangeShapeType="1"/>
            </p:cNvSpPr>
            <p:nvPr userDrawn="1"/>
          </p:nvSpPr>
          <p:spPr bwMode="gray">
            <a:xfrm>
              <a:off x="2976" y="2400"/>
              <a:ext cx="2784" cy="168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4" name="Line 119"/>
            <p:cNvSpPr>
              <a:spLocks noChangeShapeType="1"/>
            </p:cNvSpPr>
            <p:nvPr userDrawn="1"/>
          </p:nvSpPr>
          <p:spPr bwMode="gray">
            <a:xfrm>
              <a:off x="3024" y="2400"/>
              <a:ext cx="2736" cy="139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5" name="Line 120"/>
            <p:cNvSpPr>
              <a:spLocks noChangeShapeType="1"/>
            </p:cNvSpPr>
            <p:nvPr userDrawn="1"/>
          </p:nvSpPr>
          <p:spPr bwMode="gray">
            <a:xfrm>
              <a:off x="3024" y="2400"/>
              <a:ext cx="2736" cy="12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6" name="Line 121"/>
            <p:cNvSpPr>
              <a:spLocks noChangeShapeType="1"/>
            </p:cNvSpPr>
            <p:nvPr userDrawn="1"/>
          </p:nvSpPr>
          <p:spPr bwMode="gray">
            <a:xfrm>
              <a:off x="3072" y="2400"/>
              <a:ext cx="2688" cy="105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7" name="Line 122"/>
            <p:cNvSpPr>
              <a:spLocks noChangeShapeType="1"/>
            </p:cNvSpPr>
            <p:nvPr userDrawn="1"/>
          </p:nvSpPr>
          <p:spPr bwMode="gray">
            <a:xfrm>
              <a:off x="3120" y="2400"/>
              <a:ext cx="2640" cy="91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8" name="Line 123"/>
            <p:cNvSpPr>
              <a:spLocks noChangeShapeType="1"/>
            </p:cNvSpPr>
            <p:nvPr userDrawn="1"/>
          </p:nvSpPr>
          <p:spPr bwMode="gray">
            <a:xfrm>
              <a:off x="3120" y="2400"/>
              <a:ext cx="2640" cy="81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9" name="Line 124"/>
            <p:cNvSpPr>
              <a:spLocks noChangeShapeType="1"/>
            </p:cNvSpPr>
            <p:nvPr userDrawn="1"/>
          </p:nvSpPr>
          <p:spPr bwMode="gray">
            <a:xfrm>
              <a:off x="3168" y="2400"/>
              <a:ext cx="2592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0" name="Line 125"/>
            <p:cNvSpPr>
              <a:spLocks noChangeShapeType="1"/>
            </p:cNvSpPr>
            <p:nvPr userDrawn="1"/>
          </p:nvSpPr>
          <p:spPr bwMode="gray">
            <a:xfrm>
              <a:off x="3216" y="2400"/>
              <a:ext cx="2544" cy="672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1" name="Line 126"/>
            <p:cNvSpPr>
              <a:spLocks noChangeShapeType="1"/>
            </p:cNvSpPr>
            <p:nvPr userDrawn="1"/>
          </p:nvSpPr>
          <p:spPr bwMode="gray">
            <a:xfrm>
              <a:off x="3120" y="2400"/>
              <a:ext cx="2640" cy="57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22" name="AutoShape 211"/>
          <p:cNvSpPr>
            <a:spLocks noChangeArrowheads="1"/>
          </p:cNvSpPr>
          <p:nvPr/>
        </p:nvSpPr>
        <p:spPr bwMode="gray">
          <a:xfrm rot="20754832">
            <a:off x="1676400" y="3375025"/>
            <a:ext cx="5991225" cy="2282825"/>
          </a:xfrm>
          <a:custGeom>
            <a:avLst/>
            <a:gdLst>
              <a:gd name="T0" fmla="*/ 2995613 w 21600"/>
              <a:gd name="T1" fmla="*/ 0 h 21600"/>
              <a:gd name="T2" fmla="*/ 877326 w 21600"/>
              <a:gd name="T3" fmla="*/ 334286 h 21600"/>
              <a:gd name="T4" fmla="*/ 0 w 21600"/>
              <a:gd name="T5" fmla="*/ 1141413 h 21600"/>
              <a:gd name="T6" fmla="*/ 877326 w 21600"/>
              <a:gd name="T7" fmla="*/ 1948539 h 21600"/>
              <a:gd name="T8" fmla="*/ 2995613 w 21600"/>
              <a:gd name="T9" fmla="*/ 2282825 h 21600"/>
              <a:gd name="T10" fmla="*/ 5113899 w 21600"/>
              <a:gd name="T11" fmla="*/ 1948539 h 21600"/>
              <a:gd name="T12" fmla="*/ 5991225 w 21600"/>
              <a:gd name="T13" fmla="*/ 1141413 h 21600"/>
              <a:gd name="T14" fmla="*/ 5113899 w 21600"/>
              <a:gd name="T15" fmla="*/ 33428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663" y="10800"/>
                </a:moveTo>
                <a:cubicBezTo>
                  <a:pt x="663" y="16399"/>
                  <a:pt x="5201" y="20937"/>
                  <a:pt x="10800" y="20937"/>
                </a:cubicBezTo>
                <a:cubicBezTo>
                  <a:pt x="16399" y="20937"/>
                  <a:pt x="20937" y="16399"/>
                  <a:pt x="20937" y="10800"/>
                </a:cubicBezTo>
                <a:cubicBezTo>
                  <a:pt x="20937" y="5201"/>
                  <a:pt x="16399" y="663"/>
                  <a:pt x="10800" y="663"/>
                </a:cubicBezTo>
                <a:cubicBezTo>
                  <a:pt x="5201" y="663"/>
                  <a:pt x="663" y="5201"/>
                  <a:pt x="663" y="10800"/>
                </a:cubicBez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123" name="Group 175"/>
          <p:cNvGrpSpPr>
            <a:grpSpLocks/>
          </p:cNvGrpSpPr>
          <p:nvPr/>
        </p:nvGrpSpPr>
        <p:grpSpPr bwMode="auto">
          <a:xfrm>
            <a:off x="468313" y="3962400"/>
            <a:ext cx="2759075" cy="2706688"/>
            <a:chOff x="1161" y="1708"/>
            <a:chExt cx="948" cy="948"/>
          </a:xfrm>
        </p:grpSpPr>
        <p:sp>
          <p:nvSpPr>
            <p:cNvPr id="124" name="Oval 176"/>
            <p:cNvSpPr>
              <a:spLocks noChangeArrowheads="1"/>
            </p:cNvSpPr>
            <p:nvPr userDrawn="1"/>
          </p:nvSpPr>
          <p:spPr bwMode="gray">
            <a:xfrm>
              <a:off x="1161" y="1708"/>
              <a:ext cx="948" cy="94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5" name="Oval 177"/>
            <p:cNvSpPr>
              <a:spLocks noChangeArrowheads="1"/>
            </p:cNvSpPr>
            <p:nvPr userDrawn="1"/>
          </p:nvSpPr>
          <p:spPr bwMode="gray">
            <a:xfrm>
              <a:off x="1422" y="2013"/>
              <a:ext cx="525" cy="52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tx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6" name="Oval 178"/>
            <p:cNvSpPr>
              <a:spLocks noChangeArrowheads="1"/>
            </p:cNvSpPr>
            <p:nvPr userDrawn="1"/>
          </p:nvSpPr>
          <p:spPr bwMode="gray">
            <a:xfrm rot="-2566439">
              <a:off x="1240" y="1855"/>
              <a:ext cx="399" cy="22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tx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27" name="Group 206"/>
          <p:cNvGrpSpPr>
            <a:grpSpLocks/>
          </p:cNvGrpSpPr>
          <p:nvPr/>
        </p:nvGrpSpPr>
        <p:grpSpPr bwMode="auto">
          <a:xfrm>
            <a:off x="3059113" y="1700213"/>
            <a:ext cx="2986087" cy="2952750"/>
            <a:chOff x="2106" y="1460"/>
            <a:chExt cx="1537" cy="1537"/>
          </a:xfrm>
        </p:grpSpPr>
        <p:sp>
          <p:nvSpPr>
            <p:cNvPr id="128" name="Oval 180"/>
            <p:cNvSpPr>
              <a:spLocks noChangeArrowheads="1"/>
            </p:cNvSpPr>
            <p:nvPr userDrawn="1"/>
          </p:nvSpPr>
          <p:spPr bwMode="gray">
            <a:xfrm>
              <a:off x="2106" y="1460"/>
              <a:ext cx="1537" cy="153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9" name="Oval 181"/>
            <p:cNvSpPr>
              <a:spLocks noChangeArrowheads="1"/>
            </p:cNvSpPr>
            <p:nvPr userDrawn="1"/>
          </p:nvSpPr>
          <p:spPr bwMode="gray">
            <a:xfrm>
              <a:off x="2530" y="1954"/>
              <a:ext cx="849" cy="85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30" name="Oval 182"/>
            <p:cNvSpPr>
              <a:spLocks noChangeArrowheads="1"/>
            </p:cNvSpPr>
            <p:nvPr userDrawn="1"/>
          </p:nvSpPr>
          <p:spPr bwMode="gray">
            <a:xfrm rot="-2566439">
              <a:off x="2236" y="1697"/>
              <a:ext cx="646" cy="35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31" name="Group 209"/>
          <p:cNvGrpSpPr>
            <a:grpSpLocks/>
          </p:cNvGrpSpPr>
          <p:nvPr/>
        </p:nvGrpSpPr>
        <p:grpSpPr bwMode="auto">
          <a:xfrm>
            <a:off x="6227763" y="3576638"/>
            <a:ext cx="2271712" cy="2228850"/>
            <a:chOff x="4066" y="2429"/>
            <a:chExt cx="1067" cy="1067"/>
          </a:xfrm>
        </p:grpSpPr>
        <p:sp>
          <p:nvSpPr>
            <p:cNvPr id="132" name="Oval 192"/>
            <p:cNvSpPr>
              <a:spLocks noChangeArrowheads="1"/>
            </p:cNvSpPr>
            <p:nvPr userDrawn="1"/>
          </p:nvSpPr>
          <p:spPr bwMode="gray">
            <a:xfrm>
              <a:off x="4066" y="2429"/>
              <a:ext cx="1067" cy="106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33" name="Oval 193"/>
            <p:cNvSpPr>
              <a:spLocks noChangeArrowheads="1"/>
            </p:cNvSpPr>
            <p:nvPr userDrawn="1"/>
          </p:nvSpPr>
          <p:spPr bwMode="gray">
            <a:xfrm>
              <a:off x="4360" y="2772"/>
              <a:ext cx="591" cy="59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34" name="Oval 194"/>
            <p:cNvSpPr>
              <a:spLocks noChangeArrowheads="1"/>
            </p:cNvSpPr>
            <p:nvPr userDrawn="1"/>
          </p:nvSpPr>
          <p:spPr bwMode="gray">
            <a:xfrm rot="-2566439">
              <a:off x="4155" y="2595"/>
              <a:ext cx="450" cy="247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333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533400" y="310803"/>
            <a:ext cx="8153400" cy="669925"/>
          </a:xfrm>
        </p:spPr>
        <p:txBody>
          <a:bodyPr/>
          <a:lstStyle>
            <a:lvl1pPr algn="l">
              <a:defRPr sz="3600" b="0">
                <a:solidFill>
                  <a:schemeClr val="bg1"/>
                </a:solidFill>
                <a:ea typeface="超研澤特明" pitchFamily="49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altLang="ko-KR" dirty="0"/>
          </a:p>
        </p:txBody>
      </p:sp>
      <p:sp>
        <p:nvSpPr>
          <p:cNvPr id="1333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810000"/>
            <a:ext cx="64008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按一下以編輯母片副標題樣式</a:t>
            </a:r>
            <a:endParaRPr lang="en-US" altLang="ko-KR"/>
          </a:p>
        </p:txBody>
      </p:sp>
      <p:sp>
        <p:nvSpPr>
          <p:cNvPr id="135" name="Rectangle 2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553200"/>
            <a:ext cx="2133600" cy="152400"/>
          </a:xfrm>
        </p:spPr>
        <p:txBody>
          <a:bodyPr/>
          <a:lstStyle>
            <a:lvl1pPr>
              <a:defRPr sz="14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lim" pitchFamily="34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" name="Rectangle 2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152400"/>
          </a:xfrm>
        </p:spPr>
        <p:txBody>
          <a:bodyPr/>
          <a:lstStyle>
            <a:lvl1pPr algn="ctr">
              <a:defRPr sz="1400" b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lim" pitchFamily="34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7" name="Rectangle 2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53200"/>
            <a:ext cx="2133600" cy="152400"/>
          </a:xfrm>
        </p:spPr>
        <p:txBody>
          <a:bodyPr/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71038F9-50E1-4DC2-BF2F-34A3738BAADC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374577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標題投影片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4"/>
          <p:cNvSpPr>
            <a:spLocks noChangeArrowheads="1"/>
          </p:cNvSpPr>
          <p:nvPr/>
        </p:nvSpPr>
        <p:spPr bwMode="gray">
          <a:xfrm>
            <a:off x="0" y="3783013"/>
            <a:ext cx="9144000" cy="1663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hlink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" name="Rectangle 35"/>
          <p:cNvSpPr>
            <a:spLocks noChangeArrowheads="1"/>
          </p:cNvSpPr>
          <p:nvPr/>
        </p:nvSpPr>
        <p:spPr bwMode="gray">
          <a:xfrm>
            <a:off x="0" y="5384800"/>
            <a:ext cx="9144000" cy="14605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" name="Oval 195"/>
          <p:cNvSpPr>
            <a:spLocks noChangeArrowheads="1"/>
          </p:cNvSpPr>
          <p:nvPr/>
        </p:nvSpPr>
        <p:spPr bwMode="gray">
          <a:xfrm>
            <a:off x="3225800" y="4775200"/>
            <a:ext cx="2663825" cy="50800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AutoShape 212"/>
          <p:cNvSpPr>
            <a:spLocks noChangeArrowheads="1"/>
          </p:cNvSpPr>
          <p:nvPr/>
        </p:nvSpPr>
        <p:spPr bwMode="gray">
          <a:xfrm rot="20754832">
            <a:off x="1917700" y="3590925"/>
            <a:ext cx="5991225" cy="2282825"/>
          </a:xfrm>
          <a:custGeom>
            <a:avLst/>
            <a:gdLst>
              <a:gd name="G0" fmla="+- 663 0 0"/>
              <a:gd name="G1" fmla="+- 21600 0 663"/>
              <a:gd name="G2" fmla="+- 21600 0 66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663" y="10800"/>
                </a:moveTo>
                <a:cubicBezTo>
                  <a:pt x="663" y="16399"/>
                  <a:pt x="5201" y="20937"/>
                  <a:pt x="10800" y="20937"/>
                </a:cubicBezTo>
                <a:cubicBezTo>
                  <a:pt x="16399" y="20937"/>
                  <a:pt x="20937" y="16399"/>
                  <a:pt x="20937" y="10800"/>
                </a:cubicBezTo>
                <a:cubicBezTo>
                  <a:pt x="20937" y="5201"/>
                  <a:pt x="16399" y="663"/>
                  <a:pt x="10800" y="663"/>
                </a:cubicBezTo>
                <a:cubicBezTo>
                  <a:pt x="5201" y="663"/>
                  <a:pt x="663" y="5201"/>
                  <a:pt x="663" y="10800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50000">
                <a:schemeClr val="folHlink"/>
              </a:gs>
              <a:gs pos="100000">
                <a:schemeClr val="hlink"/>
              </a:gs>
            </a:gsLst>
            <a:lin ang="0" scaled="1"/>
          </a:gradFill>
          <a:ln w="19050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8" name="Oval 197"/>
          <p:cNvSpPr>
            <a:spLocks noChangeArrowheads="1"/>
          </p:cNvSpPr>
          <p:nvPr/>
        </p:nvSpPr>
        <p:spPr bwMode="gray">
          <a:xfrm>
            <a:off x="6604000" y="5181600"/>
            <a:ext cx="1714500" cy="38100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9" name="Oval 198"/>
          <p:cNvSpPr>
            <a:spLocks noChangeArrowheads="1"/>
          </p:cNvSpPr>
          <p:nvPr/>
        </p:nvSpPr>
        <p:spPr bwMode="gray">
          <a:xfrm>
            <a:off x="990600" y="6324600"/>
            <a:ext cx="2051050" cy="4445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50000">
                <a:schemeClr val="accent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grpSp>
        <p:nvGrpSpPr>
          <p:cNvPr id="10" name="Group 214"/>
          <p:cNvGrpSpPr>
            <a:grpSpLocks/>
          </p:cNvGrpSpPr>
          <p:nvPr/>
        </p:nvGrpSpPr>
        <p:grpSpPr bwMode="auto">
          <a:xfrm>
            <a:off x="0" y="5397500"/>
            <a:ext cx="9144000" cy="1435100"/>
            <a:chOff x="0" y="3400"/>
            <a:chExt cx="5760" cy="904"/>
          </a:xfrm>
        </p:grpSpPr>
        <p:sp>
          <p:nvSpPr>
            <p:cNvPr id="11" name="Line 37"/>
            <p:cNvSpPr>
              <a:spLocks noChangeShapeType="1"/>
            </p:cNvSpPr>
            <p:nvPr/>
          </p:nvSpPr>
          <p:spPr bwMode="gray">
            <a:xfrm>
              <a:off x="0" y="4216"/>
              <a:ext cx="576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" name="Line 38"/>
            <p:cNvSpPr>
              <a:spLocks noChangeShapeType="1"/>
            </p:cNvSpPr>
            <p:nvPr/>
          </p:nvSpPr>
          <p:spPr bwMode="gray">
            <a:xfrm>
              <a:off x="0" y="4136"/>
              <a:ext cx="576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" name="Line 39"/>
            <p:cNvSpPr>
              <a:spLocks noChangeShapeType="1"/>
            </p:cNvSpPr>
            <p:nvPr/>
          </p:nvSpPr>
          <p:spPr bwMode="gray">
            <a:xfrm>
              <a:off x="0" y="4064"/>
              <a:ext cx="576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" name="Line 40"/>
            <p:cNvSpPr>
              <a:spLocks noChangeShapeType="1"/>
            </p:cNvSpPr>
            <p:nvPr/>
          </p:nvSpPr>
          <p:spPr bwMode="gray">
            <a:xfrm>
              <a:off x="0" y="3992"/>
              <a:ext cx="576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" name="Line 41"/>
            <p:cNvSpPr>
              <a:spLocks noChangeShapeType="1"/>
            </p:cNvSpPr>
            <p:nvPr/>
          </p:nvSpPr>
          <p:spPr bwMode="gray">
            <a:xfrm>
              <a:off x="0" y="3920"/>
              <a:ext cx="576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" name="Line 42"/>
            <p:cNvSpPr>
              <a:spLocks noChangeShapeType="1"/>
            </p:cNvSpPr>
            <p:nvPr/>
          </p:nvSpPr>
          <p:spPr bwMode="gray">
            <a:xfrm>
              <a:off x="0" y="3860"/>
              <a:ext cx="576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" name="Line 43"/>
            <p:cNvSpPr>
              <a:spLocks noChangeShapeType="1"/>
            </p:cNvSpPr>
            <p:nvPr/>
          </p:nvSpPr>
          <p:spPr bwMode="gray">
            <a:xfrm>
              <a:off x="0" y="3800"/>
              <a:ext cx="576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" name="Line 44"/>
            <p:cNvSpPr>
              <a:spLocks noChangeShapeType="1"/>
            </p:cNvSpPr>
            <p:nvPr/>
          </p:nvSpPr>
          <p:spPr bwMode="gray">
            <a:xfrm>
              <a:off x="0" y="3744"/>
              <a:ext cx="576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" name="Line 45"/>
            <p:cNvSpPr>
              <a:spLocks noChangeShapeType="1"/>
            </p:cNvSpPr>
            <p:nvPr/>
          </p:nvSpPr>
          <p:spPr bwMode="gray">
            <a:xfrm>
              <a:off x="0" y="3696"/>
              <a:ext cx="576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" name="Line 46"/>
            <p:cNvSpPr>
              <a:spLocks noChangeShapeType="1"/>
            </p:cNvSpPr>
            <p:nvPr/>
          </p:nvSpPr>
          <p:spPr bwMode="gray">
            <a:xfrm>
              <a:off x="0" y="3648"/>
              <a:ext cx="576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" name="Line 47"/>
            <p:cNvSpPr>
              <a:spLocks noChangeShapeType="1"/>
            </p:cNvSpPr>
            <p:nvPr/>
          </p:nvSpPr>
          <p:spPr bwMode="gray">
            <a:xfrm>
              <a:off x="0" y="3600"/>
              <a:ext cx="576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" name="Line 48"/>
            <p:cNvSpPr>
              <a:spLocks noChangeShapeType="1"/>
            </p:cNvSpPr>
            <p:nvPr/>
          </p:nvSpPr>
          <p:spPr bwMode="gray">
            <a:xfrm>
              <a:off x="0" y="3560"/>
              <a:ext cx="576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3" name="Line 49"/>
            <p:cNvSpPr>
              <a:spLocks noChangeShapeType="1"/>
            </p:cNvSpPr>
            <p:nvPr/>
          </p:nvSpPr>
          <p:spPr bwMode="gray">
            <a:xfrm>
              <a:off x="0" y="3520"/>
              <a:ext cx="576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4" name="Line 50"/>
            <p:cNvSpPr>
              <a:spLocks noChangeShapeType="1"/>
            </p:cNvSpPr>
            <p:nvPr/>
          </p:nvSpPr>
          <p:spPr bwMode="gray">
            <a:xfrm>
              <a:off x="0" y="3480"/>
              <a:ext cx="576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" name="Line 51"/>
            <p:cNvSpPr>
              <a:spLocks noChangeShapeType="1"/>
            </p:cNvSpPr>
            <p:nvPr/>
          </p:nvSpPr>
          <p:spPr bwMode="gray">
            <a:xfrm>
              <a:off x="0" y="3440"/>
              <a:ext cx="576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" name="Line 52"/>
            <p:cNvSpPr>
              <a:spLocks noChangeShapeType="1"/>
            </p:cNvSpPr>
            <p:nvPr/>
          </p:nvSpPr>
          <p:spPr bwMode="gray">
            <a:xfrm>
              <a:off x="0" y="3400"/>
              <a:ext cx="576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" name="Line 53"/>
            <p:cNvSpPr>
              <a:spLocks noChangeShapeType="1"/>
            </p:cNvSpPr>
            <p:nvPr userDrawn="1"/>
          </p:nvSpPr>
          <p:spPr bwMode="gray">
            <a:xfrm>
              <a:off x="0" y="4304"/>
              <a:ext cx="576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28" name="Group 213"/>
          <p:cNvGrpSpPr>
            <a:grpSpLocks/>
          </p:cNvGrpSpPr>
          <p:nvPr/>
        </p:nvGrpSpPr>
        <p:grpSpPr bwMode="auto">
          <a:xfrm>
            <a:off x="0" y="3819525"/>
            <a:ext cx="9144000" cy="1524000"/>
            <a:chOff x="0" y="2398"/>
            <a:chExt cx="5760" cy="960"/>
          </a:xfrm>
        </p:grpSpPr>
        <p:sp>
          <p:nvSpPr>
            <p:cNvPr id="29" name="Line 56"/>
            <p:cNvSpPr>
              <a:spLocks noChangeShapeType="1"/>
            </p:cNvSpPr>
            <p:nvPr userDrawn="1"/>
          </p:nvSpPr>
          <p:spPr bwMode="gray">
            <a:xfrm>
              <a:off x="0" y="3358"/>
              <a:ext cx="576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" name="Line 57"/>
            <p:cNvSpPr>
              <a:spLocks noChangeShapeType="1"/>
            </p:cNvSpPr>
            <p:nvPr userDrawn="1"/>
          </p:nvSpPr>
          <p:spPr bwMode="gray">
            <a:xfrm>
              <a:off x="0" y="3334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" name="Line 58"/>
            <p:cNvSpPr>
              <a:spLocks noChangeShapeType="1"/>
            </p:cNvSpPr>
            <p:nvPr userDrawn="1"/>
          </p:nvSpPr>
          <p:spPr bwMode="gray">
            <a:xfrm>
              <a:off x="0" y="3310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" name="Line 59"/>
            <p:cNvSpPr>
              <a:spLocks noChangeShapeType="1"/>
            </p:cNvSpPr>
            <p:nvPr userDrawn="1"/>
          </p:nvSpPr>
          <p:spPr bwMode="gray">
            <a:xfrm>
              <a:off x="0" y="3286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" name="Line 60"/>
            <p:cNvSpPr>
              <a:spLocks noChangeShapeType="1"/>
            </p:cNvSpPr>
            <p:nvPr userDrawn="1"/>
          </p:nvSpPr>
          <p:spPr bwMode="gray">
            <a:xfrm>
              <a:off x="0" y="3262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" name="Line 61"/>
            <p:cNvSpPr>
              <a:spLocks noChangeShapeType="1"/>
            </p:cNvSpPr>
            <p:nvPr userDrawn="1"/>
          </p:nvSpPr>
          <p:spPr bwMode="gray">
            <a:xfrm>
              <a:off x="0" y="3238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" name="Line 62"/>
            <p:cNvSpPr>
              <a:spLocks noChangeShapeType="1"/>
            </p:cNvSpPr>
            <p:nvPr userDrawn="1"/>
          </p:nvSpPr>
          <p:spPr bwMode="gray">
            <a:xfrm>
              <a:off x="0" y="3214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" name="Line 63"/>
            <p:cNvSpPr>
              <a:spLocks noChangeShapeType="1"/>
            </p:cNvSpPr>
            <p:nvPr userDrawn="1"/>
          </p:nvSpPr>
          <p:spPr bwMode="gray">
            <a:xfrm>
              <a:off x="0" y="3190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" name="Line 64"/>
            <p:cNvSpPr>
              <a:spLocks noChangeShapeType="1"/>
            </p:cNvSpPr>
            <p:nvPr userDrawn="1"/>
          </p:nvSpPr>
          <p:spPr bwMode="gray">
            <a:xfrm>
              <a:off x="0" y="3166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8" name="Line 65"/>
            <p:cNvSpPr>
              <a:spLocks noChangeShapeType="1"/>
            </p:cNvSpPr>
            <p:nvPr userDrawn="1"/>
          </p:nvSpPr>
          <p:spPr bwMode="gray">
            <a:xfrm>
              <a:off x="0" y="3142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9" name="Line 66"/>
            <p:cNvSpPr>
              <a:spLocks noChangeShapeType="1"/>
            </p:cNvSpPr>
            <p:nvPr userDrawn="1"/>
          </p:nvSpPr>
          <p:spPr bwMode="gray">
            <a:xfrm>
              <a:off x="0" y="3118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" name="Line 67"/>
            <p:cNvSpPr>
              <a:spLocks noChangeShapeType="1"/>
            </p:cNvSpPr>
            <p:nvPr userDrawn="1"/>
          </p:nvSpPr>
          <p:spPr bwMode="gray">
            <a:xfrm>
              <a:off x="0" y="3094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" name="Line 68"/>
            <p:cNvSpPr>
              <a:spLocks noChangeShapeType="1"/>
            </p:cNvSpPr>
            <p:nvPr userDrawn="1"/>
          </p:nvSpPr>
          <p:spPr bwMode="gray">
            <a:xfrm>
              <a:off x="0" y="3070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2" name="Line 69"/>
            <p:cNvSpPr>
              <a:spLocks noChangeShapeType="1"/>
            </p:cNvSpPr>
            <p:nvPr userDrawn="1"/>
          </p:nvSpPr>
          <p:spPr bwMode="gray">
            <a:xfrm>
              <a:off x="0" y="3046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3" name="Line 70"/>
            <p:cNvSpPr>
              <a:spLocks noChangeShapeType="1"/>
            </p:cNvSpPr>
            <p:nvPr userDrawn="1"/>
          </p:nvSpPr>
          <p:spPr bwMode="gray">
            <a:xfrm>
              <a:off x="0" y="3022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" name="Line 71"/>
            <p:cNvSpPr>
              <a:spLocks noChangeShapeType="1"/>
            </p:cNvSpPr>
            <p:nvPr userDrawn="1"/>
          </p:nvSpPr>
          <p:spPr bwMode="gray">
            <a:xfrm>
              <a:off x="0" y="2998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" name="Line 72"/>
            <p:cNvSpPr>
              <a:spLocks noChangeShapeType="1"/>
            </p:cNvSpPr>
            <p:nvPr userDrawn="1"/>
          </p:nvSpPr>
          <p:spPr bwMode="gray">
            <a:xfrm>
              <a:off x="0" y="2974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6" name="Line 73"/>
            <p:cNvSpPr>
              <a:spLocks noChangeShapeType="1"/>
            </p:cNvSpPr>
            <p:nvPr userDrawn="1"/>
          </p:nvSpPr>
          <p:spPr bwMode="gray">
            <a:xfrm>
              <a:off x="0" y="2950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" name="Line 74"/>
            <p:cNvSpPr>
              <a:spLocks noChangeShapeType="1"/>
            </p:cNvSpPr>
            <p:nvPr userDrawn="1"/>
          </p:nvSpPr>
          <p:spPr bwMode="gray">
            <a:xfrm>
              <a:off x="0" y="2926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8" name="Line 75"/>
            <p:cNvSpPr>
              <a:spLocks noChangeShapeType="1"/>
            </p:cNvSpPr>
            <p:nvPr userDrawn="1"/>
          </p:nvSpPr>
          <p:spPr bwMode="gray">
            <a:xfrm>
              <a:off x="0" y="2902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9" name="Line 76"/>
            <p:cNvSpPr>
              <a:spLocks noChangeShapeType="1"/>
            </p:cNvSpPr>
            <p:nvPr userDrawn="1"/>
          </p:nvSpPr>
          <p:spPr bwMode="gray">
            <a:xfrm>
              <a:off x="0" y="2878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0" name="Line 77"/>
            <p:cNvSpPr>
              <a:spLocks noChangeShapeType="1"/>
            </p:cNvSpPr>
            <p:nvPr userDrawn="1"/>
          </p:nvSpPr>
          <p:spPr bwMode="gray">
            <a:xfrm>
              <a:off x="0" y="2854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" name="Line 78"/>
            <p:cNvSpPr>
              <a:spLocks noChangeShapeType="1"/>
            </p:cNvSpPr>
            <p:nvPr userDrawn="1"/>
          </p:nvSpPr>
          <p:spPr bwMode="gray">
            <a:xfrm>
              <a:off x="0" y="2830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2" name="Line 79"/>
            <p:cNvSpPr>
              <a:spLocks noChangeShapeType="1"/>
            </p:cNvSpPr>
            <p:nvPr userDrawn="1"/>
          </p:nvSpPr>
          <p:spPr bwMode="gray">
            <a:xfrm>
              <a:off x="0" y="2806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" name="Line 80"/>
            <p:cNvSpPr>
              <a:spLocks noChangeShapeType="1"/>
            </p:cNvSpPr>
            <p:nvPr userDrawn="1"/>
          </p:nvSpPr>
          <p:spPr bwMode="gray">
            <a:xfrm>
              <a:off x="0" y="2782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" name="Line 81"/>
            <p:cNvSpPr>
              <a:spLocks noChangeShapeType="1"/>
            </p:cNvSpPr>
            <p:nvPr userDrawn="1"/>
          </p:nvSpPr>
          <p:spPr bwMode="gray">
            <a:xfrm>
              <a:off x="0" y="2758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" name="Line 82"/>
            <p:cNvSpPr>
              <a:spLocks noChangeShapeType="1"/>
            </p:cNvSpPr>
            <p:nvPr userDrawn="1"/>
          </p:nvSpPr>
          <p:spPr bwMode="gray">
            <a:xfrm>
              <a:off x="0" y="2734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" name="Line 83"/>
            <p:cNvSpPr>
              <a:spLocks noChangeShapeType="1"/>
            </p:cNvSpPr>
            <p:nvPr userDrawn="1"/>
          </p:nvSpPr>
          <p:spPr bwMode="gray">
            <a:xfrm>
              <a:off x="0" y="2710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7" name="Line 84"/>
            <p:cNvSpPr>
              <a:spLocks noChangeShapeType="1"/>
            </p:cNvSpPr>
            <p:nvPr userDrawn="1"/>
          </p:nvSpPr>
          <p:spPr bwMode="gray">
            <a:xfrm>
              <a:off x="0" y="2686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8" name="Line 85"/>
            <p:cNvSpPr>
              <a:spLocks noChangeShapeType="1"/>
            </p:cNvSpPr>
            <p:nvPr userDrawn="1"/>
          </p:nvSpPr>
          <p:spPr bwMode="gray">
            <a:xfrm>
              <a:off x="0" y="2662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9" name="Line 86"/>
            <p:cNvSpPr>
              <a:spLocks noChangeShapeType="1"/>
            </p:cNvSpPr>
            <p:nvPr userDrawn="1"/>
          </p:nvSpPr>
          <p:spPr bwMode="gray">
            <a:xfrm>
              <a:off x="0" y="2638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0" name="Line 87"/>
            <p:cNvSpPr>
              <a:spLocks noChangeShapeType="1"/>
            </p:cNvSpPr>
            <p:nvPr userDrawn="1"/>
          </p:nvSpPr>
          <p:spPr bwMode="gray">
            <a:xfrm>
              <a:off x="0" y="2614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" name="Line 88"/>
            <p:cNvSpPr>
              <a:spLocks noChangeShapeType="1"/>
            </p:cNvSpPr>
            <p:nvPr userDrawn="1"/>
          </p:nvSpPr>
          <p:spPr bwMode="gray">
            <a:xfrm>
              <a:off x="0" y="2590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2" name="Line 89"/>
            <p:cNvSpPr>
              <a:spLocks noChangeShapeType="1"/>
            </p:cNvSpPr>
            <p:nvPr userDrawn="1"/>
          </p:nvSpPr>
          <p:spPr bwMode="gray">
            <a:xfrm>
              <a:off x="0" y="2566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3" name="Line 90"/>
            <p:cNvSpPr>
              <a:spLocks noChangeShapeType="1"/>
            </p:cNvSpPr>
            <p:nvPr userDrawn="1"/>
          </p:nvSpPr>
          <p:spPr bwMode="gray">
            <a:xfrm>
              <a:off x="0" y="2542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4" name="Line 91"/>
            <p:cNvSpPr>
              <a:spLocks noChangeShapeType="1"/>
            </p:cNvSpPr>
            <p:nvPr userDrawn="1"/>
          </p:nvSpPr>
          <p:spPr bwMode="gray">
            <a:xfrm>
              <a:off x="0" y="2518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5" name="Line 92"/>
            <p:cNvSpPr>
              <a:spLocks noChangeShapeType="1"/>
            </p:cNvSpPr>
            <p:nvPr userDrawn="1"/>
          </p:nvSpPr>
          <p:spPr bwMode="gray">
            <a:xfrm>
              <a:off x="0" y="2494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6" name="Line 93"/>
            <p:cNvSpPr>
              <a:spLocks noChangeShapeType="1"/>
            </p:cNvSpPr>
            <p:nvPr userDrawn="1"/>
          </p:nvSpPr>
          <p:spPr bwMode="gray">
            <a:xfrm>
              <a:off x="0" y="2470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7" name="Line 94"/>
            <p:cNvSpPr>
              <a:spLocks noChangeShapeType="1"/>
            </p:cNvSpPr>
            <p:nvPr userDrawn="1"/>
          </p:nvSpPr>
          <p:spPr bwMode="gray">
            <a:xfrm>
              <a:off x="0" y="2446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8" name="Line 95"/>
            <p:cNvSpPr>
              <a:spLocks noChangeShapeType="1"/>
            </p:cNvSpPr>
            <p:nvPr userDrawn="1"/>
          </p:nvSpPr>
          <p:spPr bwMode="gray">
            <a:xfrm>
              <a:off x="0" y="2422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9" name="Line 96"/>
            <p:cNvSpPr>
              <a:spLocks noChangeShapeType="1"/>
            </p:cNvSpPr>
            <p:nvPr userDrawn="1"/>
          </p:nvSpPr>
          <p:spPr bwMode="gray">
            <a:xfrm>
              <a:off x="0" y="2398"/>
              <a:ext cx="576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70" name="Group 174"/>
          <p:cNvGrpSpPr>
            <a:grpSpLocks/>
          </p:cNvGrpSpPr>
          <p:nvPr/>
        </p:nvGrpSpPr>
        <p:grpSpPr bwMode="auto">
          <a:xfrm>
            <a:off x="0" y="3759200"/>
            <a:ext cx="9131300" cy="787400"/>
            <a:chOff x="0" y="2376"/>
            <a:chExt cx="5752" cy="496"/>
          </a:xfrm>
        </p:grpSpPr>
        <p:grpSp>
          <p:nvGrpSpPr>
            <p:cNvPr id="71" name="Group 163"/>
            <p:cNvGrpSpPr>
              <a:grpSpLocks/>
            </p:cNvGrpSpPr>
            <p:nvPr userDrawn="1"/>
          </p:nvGrpSpPr>
          <p:grpSpPr bwMode="auto">
            <a:xfrm>
              <a:off x="0" y="2376"/>
              <a:ext cx="2832" cy="496"/>
              <a:chOff x="0" y="2376"/>
              <a:chExt cx="2832" cy="496"/>
            </a:xfrm>
          </p:grpSpPr>
          <p:sp>
            <p:nvSpPr>
              <p:cNvPr id="82" name="Line 154"/>
              <p:cNvSpPr>
                <a:spLocks noChangeShapeType="1"/>
              </p:cNvSpPr>
              <p:nvPr userDrawn="1"/>
            </p:nvSpPr>
            <p:spPr bwMode="gray">
              <a:xfrm flipV="1">
                <a:off x="0" y="2376"/>
                <a:ext cx="2784" cy="496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3" name="Line 155"/>
              <p:cNvSpPr>
                <a:spLocks noChangeShapeType="1"/>
              </p:cNvSpPr>
              <p:nvPr userDrawn="1"/>
            </p:nvSpPr>
            <p:spPr bwMode="gray">
              <a:xfrm flipV="1">
                <a:off x="0" y="2376"/>
                <a:ext cx="2784" cy="448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4" name="Line 156"/>
              <p:cNvSpPr>
                <a:spLocks noChangeShapeType="1"/>
              </p:cNvSpPr>
              <p:nvPr userDrawn="1"/>
            </p:nvSpPr>
            <p:spPr bwMode="gray">
              <a:xfrm flipV="1">
                <a:off x="0" y="2376"/>
                <a:ext cx="2800" cy="376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5" name="Line 157"/>
              <p:cNvSpPr>
                <a:spLocks noChangeShapeType="1"/>
              </p:cNvSpPr>
              <p:nvPr userDrawn="1"/>
            </p:nvSpPr>
            <p:spPr bwMode="gray">
              <a:xfrm flipV="1">
                <a:off x="0" y="2384"/>
                <a:ext cx="2800" cy="30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6" name="Line 158"/>
              <p:cNvSpPr>
                <a:spLocks noChangeShapeType="1"/>
              </p:cNvSpPr>
              <p:nvPr userDrawn="1"/>
            </p:nvSpPr>
            <p:spPr bwMode="gray">
              <a:xfrm flipV="1">
                <a:off x="0" y="2376"/>
                <a:ext cx="2800" cy="248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7" name="Line 159"/>
              <p:cNvSpPr>
                <a:spLocks noChangeShapeType="1"/>
              </p:cNvSpPr>
              <p:nvPr userDrawn="1"/>
            </p:nvSpPr>
            <p:spPr bwMode="gray">
              <a:xfrm flipV="1">
                <a:off x="0" y="2384"/>
                <a:ext cx="2808" cy="18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8" name="Line 160"/>
              <p:cNvSpPr>
                <a:spLocks noChangeShapeType="1"/>
              </p:cNvSpPr>
              <p:nvPr userDrawn="1"/>
            </p:nvSpPr>
            <p:spPr bwMode="gray">
              <a:xfrm flipV="1">
                <a:off x="0" y="2392"/>
                <a:ext cx="2808" cy="128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9" name="Line 161"/>
              <p:cNvSpPr>
                <a:spLocks noChangeShapeType="1"/>
              </p:cNvSpPr>
              <p:nvPr userDrawn="1"/>
            </p:nvSpPr>
            <p:spPr bwMode="gray">
              <a:xfrm flipV="1">
                <a:off x="0" y="2384"/>
                <a:ext cx="2808" cy="88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0" name="Line 162"/>
              <p:cNvSpPr>
                <a:spLocks noChangeShapeType="1"/>
              </p:cNvSpPr>
              <p:nvPr userDrawn="1"/>
            </p:nvSpPr>
            <p:spPr bwMode="gray">
              <a:xfrm flipV="1">
                <a:off x="0" y="2384"/>
                <a:ext cx="2832" cy="4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72" name="Group 164"/>
            <p:cNvGrpSpPr>
              <a:grpSpLocks/>
            </p:cNvGrpSpPr>
            <p:nvPr userDrawn="1"/>
          </p:nvGrpSpPr>
          <p:grpSpPr bwMode="auto">
            <a:xfrm flipH="1">
              <a:off x="2920" y="2376"/>
              <a:ext cx="2832" cy="496"/>
              <a:chOff x="0" y="2376"/>
              <a:chExt cx="2832" cy="496"/>
            </a:xfrm>
          </p:grpSpPr>
          <p:sp>
            <p:nvSpPr>
              <p:cNvPr id="73" name="Line 165"/>
              <p:cNvSpPr>
                <a:spLocks noChangeShapeType="1"/>
              </p:cNvSpPr>
              <p:nvPr userDrawn="1"/>
            </p:nvSpPr>
            <p:spPr bwMode="gray">
              <a:xfrm flipV="1">
                <a:off x="0" y="2376"/>
                <a:ext cx="2784" cy="496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4" name="Line 166"/>
              <p:cNvSpPr>
                <a:spLocks noChangeShapeType="1"/>
              </p:cNvSpPr>
              <p:nvPr userDrawn="1"/>
            </p:nvSpPr>
            <p:spPr bwMode="gray">
              <a:xfrm flipV="1">
                <a:off x="0" y="2376"/>
                <a:ext cx="2784" cy="448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5" name="Line 167"/>
              <p:cNvSpPr>
                <a:spLocks noChangeShapeType="1"/>
              </p:cNvSpPr>
              <p:nvPr userDrawn="1"/>
            </p:nvSpPr>
            <p:spPr bwMode="gray">
              <a:xfrm flipV="1">
                <a:off x="0" y="2376"/>
                <a:ext cx="2800" cy="376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6" name="Line 168"/>
              <p:cNvSpPr>
                <a:spLocks noChangeShapeType="1"/>
              </p:cNvSpPr>
              <p:nvPr userDrawn="1"/>
            </p:nvSpPr>
            <p:spPr bwMode="gray">
              <a:xfrm flipV="1">
                <a:off x="0" y="2384"/>
                <a:ext cx="2800" cy="30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7" name="Line 169"/>
              <p:cNvSpPr>
                <a:spLocks noChangeShapeType="1"/>
              </p:cNvSpPr>
              <p:nvPr userDrawn="1"/>
            </p:nvSpPr>
            <p:spPr bwMode="gray">
              <a:xfrm flipV="1">
                <a:off x="0" y="2376"/>
                <a:ext cx="2800" cy="248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8" name="Line 170"/>
              <p:cNvSpPr>
                <a:spLocks noChangeShapeType="1"/>
              </p:cNvSpPr>
              <p:nvPr userDrawn="1"/>
            </p:nvSpPr>
            <p:spPr bwMode="gray">
              <a:xfrm flipV="1">
                <a:off x="0" y="2384"/>
                <a:ext cx="2808" cy="18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9" name="Line 171"/>
              <p:cNvSpPr>
                <a:spLocks noChangeShapeType="1"/>
              </p:cNvSpPr>
              <p:nvPr userDrawn="1"/>
            </p:nvSpPr>
            <p:spPr bwMode="gray">
              <a:xfrm flipV="1">
                <a:off x="0" y="2392"/>
                <a:ext cx="2808" cy="128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0" name="Line 172"/>
              <p:cNvSpPr>
                <a:spLocks noChangeShapeType="1"/>
              </p:cNvSpPr>
              <p:nvPr userDrawn="1"/>
            </p:nvSpPr>
            <p:spPr bwMode="gray">
              <a:xfrm flipV="1">
                <a:off x="0" y="2384"/>
                <a:ext cx="2808" cy="88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1" name="Line 173"/>
              <p:cNvSpPr>
                <a:spLocks noChangeShapeType="1"/>
              </p:cNvSpPr>
              <p:nvPr userDrawn="1"/>
            </p:nvSpPr>
            <p:spPr bwMode="gray">
              <a:xfrm flipV="1">
                <a:off x="0" y="2384"/>
                <a:ext cx="2832" cy="4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grpSp>
        <p:nvGrpSpPr>
          <p:cNvPr id="91" name="Group 98"/>
          <p:cNvGrpSpPr>
            <a:grpSpLocks/>
          </p:cNvGrpSpPr>
          <p:nvPr/>
        </p:nvGrpSpPr>
        <p:grpSpPr bwMode="auto">
          <a:xfrm>
            <a:off x="0" y="3771900"/>
            <a:ext cx="9144000" cy="3048000"/>
            <a:chOff x="0" y="2400"/>
            <a:chExt cx="5760" cy="1920"/>
          </a:xfrm>
        </p:grpSpPr>
        <p:sp>
          <p:nvSpPr>
            <p:cNvPr id="92" name="Line 99"/>
            <p:cNvSpPr>
              <a:spLocks noChangeShapeType="1"/>
            </p:cNvSpPr>
            <p:nvPr userDrawn="1"/>
          </p:nvSpPr>
          <p:spPr bwMode="gray">
            <a:xfrm>
              <a:off x="2880" y="2400"/>
              <a:ext cx="144" cy="192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3" name="Line 100"/>
            <p:cNvSpPr>
              <a:spLocks noChangeShapeType="1"/>
            </p:cNvSpPr>
            <p:nvPr userDrawn="1"/>
          </p:nvSpPr>
          <p:spPr bwMode="gray">
            <a:xfrm rot="21591021" flipV="1">
              <a:off x="2360" y="2400"/>
              <a:ext cx="528" cy="192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4" name="Line 101"/>
            <p:cNvSpPr>
              <a:spLocks noChangeShapeType="1"/>
            </p:cNvSpPr>
            <p:nvPr userDrawn="1"/>
          </p:nvSpPr>
          <p:spPr bwMode="gray">
            <a:xfrm flipH="1">
              <a:off x="1776" y="2400"/>
              <a:ext cx="1056" cy="192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5" name="Line 102"/>
            <p:cNvSpPr>
              <a:spLocks noChangeShapeType="1"/>
            </p:cNvSpPr>
            <p:nvPr userDrawn="1"/>
          </p:nvSpPr>
          <p:spPr bwMode="gray">
            <a:xfrm flipH="1">
              <a:off x="1152" y="2400"/>
              <a:ext cx="1632" cy="192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6" name="Line 103"/>
            <p:cNvSpPr>
              <a:spLocks noChangeShapeType="1"/>
            </p:cNvSpPr>
            <p:nvPr userDrawn="1"/>
          </p:nvSpPr>
          <p:spPr bwMode="gray">
            <a:xfrm flipH="1">
              <a:off x="480" y="2400"/>
              <a:ext cx="2304" cy="192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7" name="Line 104"/>
            <p:cNvSpPr>
              <a:spLocks noChangeShapeType="1"/>
            </p:cNvSpPr>
            <p:nvPr userDrawn="1"/>
          </p:nvSpPr>
          <p:spPr bwMode="gray">
            <a:xfrm flipH="1">
              <a:off x="0" y="2400"/>
              <a:ext cx="2784" cy="18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8" name="Line 105"/>
            <p:cNvSpPr>
              <a:spLocks noChangeShapeType="1"/>
            </p:cNvSpPr>
            <p:nvPr userDrawn="1"/>
          </p:nvSpPr>
          <p:spPr bwMode="gray">
            <a:xfrm flipH="1">
              <a:off x="0" y="2400"/>
              <a:ext cx="2784" cy="148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9" name="Line 106"/>
            <p:cNvSpPr>
              <a:spLocks noChangeShapeType="1"/>
            </p:cNvSpPr>
            <p:nvPr userDrawn="1"/>
          </p:nvSpPr>
          <p:spPr bwMode="gray">
            <a:xfrm flipH="1">
              <a:off x="0" y="2400"/>
              <a:ext cx="2784" cy="124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0" name="Line 107"/>
            <p:cNvSpPr>
              <a:spLocks noChangeShapeType="1"/>
            </p:cNvSpPr>
            <p:nvPr userDrawn="1"/>
          </p:nvSpPr>
          <p:spPr bwMode="gray">
            <a:xfrm flipH="1">
              <a:off x="0" y="2400"/>
              <a:ext cx="2784" cy="105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1" name="Line 108"/>
            <p:cNvSpPr>
              <a:spLocks noChangeShapeType="1"/>
            </p:cNvSpPr>
            <p:nvPr userDrawn="1"/>
          </p:nvSpPr>
          <p:spPr bwMode="gray">
            <a:xfrm flipH="1">
              <a:off x="0" y="2400"/>
              <a:ext cx="2784" cy="91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" name="Line 109"/>
            <p:cNvSpPr>
              <a:spLocks noChangeShapeType="1"/>
            </p:cNvSpPr>
            <p:nvPr userDrawn="1"/>
          </p:nvSpPr>
          <p:spPr bwMode="gray">
            <a:xfrm flipH="1">
              <a:off x="0" y="2400"/>
              <a:ext cx="2784" cy="81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3" name="Line 110"/>
            <p:cNvSpPr>
              <a:spLocks noChangeShapeType="1"/>
            </p:cNvSpPr>
            <p:nvPr userDrawn="1"/>
          </p:nvSpPr>
          <p:spPr bwMode="gray">
            <a:xfrm flipH="1">
              <a:off x="0" y="2400"/>
              <a:ext cx="2784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" name="Line 111"/>
            <p:cNvSpPr>
              <a:spLocks noChangeShapeType="1"/>
            </p:cNvSpPr>
            <p:nvPr userDrawn="1"/>
          </p:nvSpPr>
          <p:spPr bwMode="gray">
            <a:xfrm flipH="1">
              <a:off x="0" y="2400"/>
              <a:ext cx="2784" cy="624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" name="Line 112"/>
            <p:cNvSpPr>
              <a:spLocks noChangeShapeType="1"/>
            </p:cNvSpPr>
            <p:nvPr userDrawn="1"/>
          </p:nvSpPr>
          <p:spPr bwMode="gray">
            <a:xfrm flipH="1">
              <a:off x="0" y="2400"/>
              <a:ext cx="2784" cy="57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6" name="Line 113"/>
            <p:cNvSpPr>
              <a:spLocks noChangeShapeType="1"/>
            </p:cNvSpPr>
            <p:nvPr userDrawn="1"/>
          </p:nvSpPr>
          <p:spPr bwMode="gray">
            <a:xfrm flipH="1">
              <a:off x="0" y="2400"/>
              <a:ext cx="2832" cy="52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7" name="Line 114"/>
            <p:cNvSpPr>
              <a:spLocks noChangeShapeType="1"/>
            </p:cNvSpPr>
            <p:nvPr userDrawn="1"/>
          </p:nvSpPr>
          <p:spPr bwMode="gray">
            <a:xfrm>
              <a:off x="2880" y="2400"/>
              <a:ext cx="768" cy="192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8" name="Line 115"/>
            <p:cNvSpPr>
              <a:spLocks noChangeShapeType="1"/>
            </p:cNvSpPr>
            <p:nvPr userDrawn="1"/>
          </p:nvSpPr>
          <p:spPr bwMode="gray">
            <a:xfrm>
              <a:off x="2928" y="2400"/>
              <a:ext cx="1344" cy="192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9" name="Line 116"/>
            <p:cNvSpPr>
              <a:spLocks noChangeShapeType="1"/>
            </p:cNvSpPr>
            <p:nvPr userDrawn="1"/>
          </p:nvSpPr>
          <p:spPr bwMode="gray">
            <a:xfrm>
              <a:off x="2976" y="2400"/>
              <a:ext cx="1920" cy="192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0" name="Line 117"/>
            <p:cNvSpPr>
              <a:spLocks noChangeShapeType="1"/>
            </p:cNvSpPr>
            <p:nvPr userDrawn="1"/>
          </p:nvSpPr>
          <p:spPr bwMode="gray">
            <a:xfrm>
              <a:off x="2976" y="2400"/>
              <a:ext cx="2544" cy="192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1" name="Line 118"/>
            <p:cNvSpPr>
              <a:spLocks noChangeShapeType="1"/>
            </p:cNvSpPr>
            <p:nvPr userDrawn="1"/>
          </p:nvSpPr>
          <p:spPr bwMode="gray">
            <a:xfrm>
              <a:off x="2976" y="2400"/>
              <a:ext cx="2784" cy="168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" name="Line 119"/>
            <p:cNvSpPr>
              <a:spLocks noChangeShapeType="1"/>
            </p:cNvSpPr>
            <p:nvPr userDrawn="1"/>
          </p:nvSpPr>
          <p:spPr bwMode="gray">
            <a:xfrm>
              <a:off x="3024" y="2400"/>
              <a:ext cx="2736" cy="139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3" name="Line 120"/>
            <p:cNvSpPr>
              <a:spLocks noChangeShapeType="1"/>
            </p:cNvSpPr>
            <p:nvPr userDrawn="1"/>
          </p:nvSpPr>
          <p:spPr bwMode="gray">
            <a:xfrm>
              <a:off x="3024" y="2400"/>
              <a:ext cx="2736" cy="12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4" name="Line 121"/>
            <p:cNvSpPr>
              <a:spLocks noChangeShapeType="1"/>
            </p:cNvSpPr>
            <p:nvPr userDrawn="1"/>
          </p:nvSpPr>
          <p:spPr bwMode="gray">
            <a:xfrm>
              <a:off x="3072" y="2400"/>
              <a:ext cx="2688" cy="105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5" name="Line 122"/>
            <p:cNvSpPr>
              <a:spLocks noChangeShapeType="1"/>
            </p:cNvSpPr>
            <p:nvPr userDrawn="1"/>
          </p:nvSpPr>
          <p:spPr bwMode="gray">
            <a:xfrm>
              <a:off x="3120" y="2400"/>
              <a:ext cx="2640" cy="91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6" name="Line 123"/>
            <p:cNvSpPr>
              <a:spLocks noChangeShapeType="1"/>
            </p:cNvSpPr>
            <p:nvPr userDrawn="1"/>
          </p:nvSpPr>
          <p:spPr bwMode="gray">
            <a:xfrm>
              <a:off x="3120" y="2400"/>
              <a:ext cx="2640" cy="81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7" name="Line 124"/>
            <p:cNvSpPr>
              <a:spLocks noChangeShapeType="1"/>
            </p:cNvSpPr>
            <p:nvPr userDrawn="1"/>
          </p:nvSpPr>
          <p:spPr bwMode="gray">
            <a:xfrm>
              <a:off x="3168" y="2400"/>
              <a:ext cx="2592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8" name="Line 125"/>
            <p:cNvSpPr>
              <a:spLocks noChangeShapeType="1"/>
            </p:cNvSpPr>
            <p:nvPr userDrawn="1"/>
          </p:nvSpPr>
          <p:spPr bwMode="gray">
            <a:xfrm>
              <a:off x="3216" y="2400"/>
              <a:ext cx="2544" cy="672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9" name="Line 126"/>
            <p:cNvSpPr>
              <a:spLocks noChangeShapeType="1"/>
            </p:cNvSpPr>
            <p:nvPr userDrawn="1"/>
          </p:nvSpPr>
          <p:spPr bwMode="gray">
            <a:xfrm>
              <a:off x="3120" y="2400"/>
              <a:ext cx="2640" cy="57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20" name="AutoShape 211"/>
          <p:cNvSpPr>
            <a:spLocks noChangeArrowheads="1"/>
          </p:cNvSpPr>
          <p:nvPr/>
        </p:nvSpPr>
        <p:spPr bwMode="gray">
          <a:xfrm rot="20754832">
            <a:off x="1676400" y="3375025"/>
            <a:ext cx="5991225" cy="2282825"/>
          </a:xfrm>
          <a:custGeom>
            <a:avLst/>
            <a:gdLst>
              <a:gd name="T0" fmla="*/ 2995613 w 21600"/>
              <a:gd name="T1" fmla="*/ 0 h 21600"/>
              <a:gd name="T2" fmla="*/ 877326 w 21600"/>
              <a:gd name="T3" fmla="*/ 334286 h 21600"/>
              <a:gd name="T4" fmla="*/ 0 w 21600"/>
              <a:gd name="T5" fmla="*/ 1141413 h 21600"/>
              <a:gd name="T6" fmla="*/ 877326 w 21600"/>
              <a:gd name="T7" fmla="*/ 1948539 h 21600"/>
              <a:gd name="T8" fmla="*/ 2995613 w 21600"/>
              <a:gd name="T9" fmla="*/ 2282825 h 21600"/>
              <a:gd name="T10" fmla="*/ 5113899 w 21600"/>
              <a:gd name="T11" fmla="*/ 1948539 h 21600"/>
              <a:gd name="T12" fmla="*/ 5991225 w 21600"/>
              <a:gd name="T13" fmla="*/ 1141413 h 21600"/>
              <a:gd name="T14" fmla="*/ 5113899 w 21600"/>
              <a:gd name="T15" fmla="*/ 33428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663" y="10800"/>
                </a:moveTo>
                <a:cubicBezTo>
                  <a:pt x="663" y="16399"/>
                  <a:pt x="5201" y="20937"/>
                  <a:pt x="10800" y="20937"/>
                </a:cubicBezTo>
                <a:cubicBezTo>
                  <a:pt x="16399" y="20937"/>
                  <a:pt x="20937" y="16399"/>
                  <a:pt x="20937" y="10800"/>
                </a:cubicBezTo>
                <a:cubicBezTo>
                  <a:pt x="20937" y="5201"/>
                  <a:pt x="16399" y="663"/>
                  <a:pt x="10800" y="663"/>
                </a:cubicBezTo>
                <a:cubicBezTo>
                  <a:pt x="5201" y="663"/>
                  <a:pt x="663" y="5201"/>
                  <a:pt x="663" y="10800"/>
                </a:cubicBez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121" name="Group 175"/>
          <p:cNvGrpSpPr>
            <a:grpSpLocks/>
          </p:cNvGrpSpPr>
          <p:nvPr/>
        </p:nvGrpSpPr>
        <p:grpSpPr bwMode="auto">
          <a:xfrm>
            <a:off x="468313" y="3962400"/>
            <a:ext cx="2759075" cy="2706688"/>
            <a:chOff x="1161" y="1708"/>
            <a:chExt cx="948" cy="948"/>
          </a:xfrm>
        </p:grpSpPr>
        <p:sp>
          <p:nvSpPr>
            <p:cNvPr id="122" name="Oval 176"/>
            <p:cNvSpPr>
              <a:spLocks noChangeArrowheads="1"/>
            </p:cNvSpPr>
            <p:nvPr userDrawn="1"/>
          </p:nvSpPr>
          <p:spPr bwMode="gray">
            <a:xfrm>
              <a:off x="1161" y="1708"/>
              <a:ext cx="948" cy="94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3" name="Oval 177"/>
            <p:cNvSpPr>
              <a:spLocks noChangeArrowheads="1"/>
            </p:cNvSpPr>
            <p:nvPr userDrawn="1"/>
          </p:nvSpPr>
          <p:spPr bwMode="gray">
            <a:xfrm>
              <a:off x="1422" y="2013"/>
              <a:ext cx="525" cy="52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tx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4" name="Oval 178"/>
            <p:cNvSpPr>
              <a:spLocks noChangeArrowheads="1"/>
            </p:cNvSpPr>
            <p:nvPr userDrawn="1"/>
          </p:nvSpPr>
          <p:spPr bwMode="gray">
            <a:xfrm rot="-2566439">
              <a:off x="1240" y="1855"/>
              <a:ext cx="399" cy="22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tx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25" name="Group 206"/>
          <p:cNvGrpSpPr>
            <a:grpSpLocks/>
          </p:cNvGrpSpPr>
          <p:nvPr/>
        </p:nvGrpSpPr>
        <p:grpSpPr bwMode="auto">
          <a:xfrm>
            <a:off x="3059113" y="1700213"/>
            <a:ext cx="2986087" cy="2952750"/>
            <a:chOff x="2106" y="1460"/>
            <a:chExt cx="1537" cy="1537"/>
          </a:xfrm>
        </p:grpSpPr>
        <p:sp>
          <p:nvSpPr>
            <p:cNvPr id="126" name="Oval 180"/>
            <p:cNvSpPr>
              <a:spLocks noChangeArrowheads="1"/>
            </p:cNvSpPr>
            <p:nvPr userDrawn="1"/>
          </p:nvSpPr>
          <p:spPr bwMode="gray">
            <a:xfrm>
              <a:off x="2106" y="1460"/>
              <a:ext cx="1537" cy="153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7" name="Oval 181"/>
            <p:cNvSpPr>
              <a:spLocks noChangeArrowheads="1"/>
            </p:cNvSpPr>
            <p:nvPr userDrawn="1"/>
          </p:nvSpPr>
          <p:spPr bwMode="gray">
            <a:xfrm>
              <a:off x="2530" y="1954"/>
              <a:ext cx="849" cy="85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8" name="Oval 182"/>
            <p:cNvSpPr>
              <a:spLocks noChangeArrowheads="1"/>
            </p:cNvSpPr>
            <p:nvPr userDrawn="1"/>
          </p:nvSpPr>
          <p:spPr bwMode="gray">
            <a:xfrm rot="-2566439">
              <a:off x="2236" y="1697"/>
              <a:ext cx="646" cy="35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29" name="Group 209"/>
          <p:cNvGrpSpPr>
            <a:grpSpLocks/>
          </p:cNvGrpSpPr>
          <p:nvPr/>
        </p:nvGrpSpPr>
        <p:grpSpPr bwMode="auto">
          <a:xfrm>
            <a:off x="6227763" y="3576638"/>
            <a:ext cx="2271712" cy="2228850"/>
            <a:chOff x="4066" y="2429"/>
            <a:chExt cx="1067" cy="1067"/>
          </a:xfrm>
        </p:grpSpPr>
        <p:sp>
          <p:nvSpPr>
            <p:cNvPr id="130" name="Oval 192"/>
            <p:cNvSpPr>
              <a:spLocks noChangeArrowheads="1"/>
            </p:cNvSpPr>
            <p:nvPr userDrawn="1"/>
          </p:nvSpPr>
          <p:spPr bwMode="gray">
            <a:xfrm>
              <a:off x="4066" y="2429"/>
              <a:ext cx="1067" cy="106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31" name="Oval 193"/>
            <p:cNvSpPr>
              <a:spLocks noChangeArrowheads="1"/>
            </p:cNvSpPr>
            <p:nvPr userDrawn="1"/>
          </p:nvSpPr>
          <p:spPr bwMode="gray">
            <a:xfrm>
              <a:off x="4360" y="2772"/>
              <a:ext cx="591" cy="59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32" name="Oval 194"/>
            <p:cNvSpPr>
              <a:spLocks noChangeArrowheads="1"/>
            </p:cNvSpPr>
            <p:nvPr userDrawn="1"/>
          </p:nvSpPr>
          <p:spPr bwMode="gray">
            <a:xfrm rot="-2566439">
              <a:off x="4155" y="2595"/>
              <a:ext cx="450" cy="247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333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539552" y="764704"/>
            <a:ext cx="3744416" cy="1512168"/>
          </a:xfrm>
        </p:spPr>
        <p:txBody>
          <a:bodyPr/>
          <a:lstStyle>
            <a:lvl1pPr algn="l">
              <a:defRPr sz="3600" b="0">
                <a:solidFill>
                  <a:schemeClr val="bg1"/>
                </a:solidFill>
                <a:ea typeface="超研澤特明" pitchFamily="49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altLang="ko-KR" dirty="0"/>
          </a:p>
        </p:txBody>
      </p:sp>
      <p:sp>
        <p:nvSpPr>
          <p:cNvPr id="1333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810000"/>
            <a:ext cx="64008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按一下以編輯母片副標題樣式</a:t>
            </a:r>
            <a:endParaRPr lang="en-US" altLang="ko-KR"/>
          </a:p>
        </p:txBody>
      </p:sp>
      <p:sp>
        <p:nvSpPr>
          <p:cNvPr id="133" name="Rectangle 2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553200"/>
            <a:ext cx="2133600" cy="152400"/>
          </a:xfrm>
        </p:spPr>
        <p:txBody>
          <a:bodyPr/>
          <a:lstStyle>
            <a:lvl1pPr>
              <a:defRPr sz="14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lim" pitchFamily="34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4" name="Rectangle 2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152400"/>
          </a:xfrm>
        </p:spPr>
        <p:txBody>
          <a:bodyPr/>
          <a:lstStyle>
            <a:lvl1pPr algn="ctr">
              <a:defRPr sz="1400" b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lim" pitchFamily="34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5" name="Rectangle 2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53200"/>
            <a:ext cx="2133600" cy="152400"/>
          </a:xfrm>
        </p:spPr>
        <p:txBody>
          <a:bodyPr/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5896687-463A-4B9F-89F4-2EF3C175D5BC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87678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2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0" name="Rectangle 48"/>
          <p:cNvSpPr>
            <a:spLocks noChangeArrowheads="1"/>
          </p:cNvSpPr>
          <p:nvPr/>
        </p:nvSpPr>
        <p:spPr bwMode="gray">
          <a:xfrm>
            <a:off x="1524000" y="1981200"/>
            <a:ext cx="1524000" cy="14509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21" name="Rectangle 49"/>
          <p:cNvSpPr>
            <a:spLocks noChangeArrowheads="1"/>
          </p:cNvSpPr>
          <p:nvPr/>
        </p:nvSpPr>
        <p:spPr bwMode="gray">
          <a:xfrm>
            <a:off x="4572000" y="1981200"/>
            <a:ext cx="1524000" cy="14509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22" name="Rectangle 50"/>
          <p:cNvSpPr>
            <a:spLocks noChangeArrowheads="1"/>
          </p:cNvSpPr>
          <p:nvPr/>
        </p:nvSpPr>
        <p:spPr bwMode="gray">
          <a:xfrm>
            <a:off x="3048000" y="3429000"/>
            <a:ext cx="1524000" cy="14509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23" name="Rectangle 51"/>
          <p:cNvSpPr>
            <a:spLocks noChangeArrowheads="1"/>
          </p:cNvSpPr>
          <p:nvPr/>
        </p:nvSpPr>
        <p:spPr bwMode="gray">
          <a:xfrm>
            <a:off x="6096000" y="3429000"/>
            <a:ext cx="1524000" cy="145097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3108" name="Picture 36" descr="j031555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572000" y="1979613"/>
            <a:ext cx="15240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4" name="Picture 42" descr="j031556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035300" y="3417888"/>
            <a:ext cx="1525588" cy="1455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5" name="Picture 43" descr="j03155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6094413" y="3430588"/>
            <a:ext cx="1524000" cy="1436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6" name="Picture 44" descr="j017486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536700" y="1981200"/>
            <a:ext cx="15240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24" name="Rectangle 52" descr="Light horizontal"/>
          <p:cNvSpPr>
            <a:spLocks noChangeArrowheads="1"/>
          </p:cNvSpPr>
          <p:nvPr/>
        </p:nvSpPr>
        <p:spPr bwMode="gray">
          <a:xfrm>
            <a:off x="11113" y="838200"/>
            <a:ext cx="9132887" cy="762000"/>
          </a:xfrm>
          <a:prstGeom prst="rect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838200"/>
            <a:ext cx="8229600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143000" y="5105400"/>
            <a:ext cx="6934200" cy="5334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49C4929B-D821-4A32-8FB0-2D9EE9E59811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3118" name="Rectangle 46"/>
          <p:cNvSpPr>
            <a:spLocks noChangeArrowheads="1"/>
          </p:cNvSpPr>
          <p:nvPr/>
        </p:nvSpPr>
        <p:spPr bwMode="gray">
          <a:xfrm>
            <a:off x="3048000" y="1981200"/>
            <a:ext cx="1524000" cy="145097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gray">
          <a:xfrm>
            <a:off x="4572000" y="3429000"/>
            <a:ext cx="1524000" cy="1447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604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接點 3"/>
          <p:cNvCxnSpPr/>
          <p:nvPr userDrawn="1"/>
        </p:nvCxnSpPr>
        <p:spPr>
          <a:xfrm>
            <a:off x="0" y="6021388"/>
            <a:ext cx="9144000" cy="0"/>
          </a:xfrm>
          <a:prstGeom prst="line">
            <a:avLst/>
          </a:prstGeom>
          <a:ln w="63500">
            <a:solidFill>
              <a:srgbClr val="FF99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直線接點 4"/>
          <p:cNvCxnSpPr/>
          <p:nvPr userDrawn="1"/>
        </p:nvCxnSpPr>
        <p:spPr>
          <a:xfrm>
            <a:off x="0" y="6165850"/>
            <a:ext cx="9144000" cy="0"/>
          </a:xfrm>
          <a:prstGeom prst="line">
            <a:avLst/>
          </a:prstGeom>
          <a:ln w="63500">
            <a:solidFill>
              <a:srgbClr val="FF99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pPr>
              <a:defRPr/>
            </a:pPr>
            <a:fld id="{86D53D07-C6A1-4752-AF5A-D7DAF644B35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890454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2A8CD-4926-4392-B68C-B8652BE0FA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46346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5"/>
          <p:cNvSpPr/>
          <p:nvPr userDrawn="1"/>
        </p:nvSpPr>
        <p:spPr>
          <a:xfrm>
            <a:off x="0" y="670718"/>
            <a:ext cx="9144000" cy="742057"/>
          </a:xfrm>
          <a:prstGeom prst="rect">
            <a:avLst/>
          </a:prstGeom>
          <a:gradFill flip="none" rotWithShape="1">
            <a:gsLst>
              <a:gs pos="37000">
                <a:schemeClr val="bg1"/>
              </a:gs>
              <a:gs pos="100000">
                <a:srgbClr val="D1C39F">
                  <a:alpha val="0"/>
                </a:srgb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3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D42A5-02A3-4C4D-BCDC-B872F8B1155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29176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0" y="176213"/>
            <a:ext cx="4824413" cy="584200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ts val="0"/>
              </a:spcBef>
              <a:defRPr/>
            </a:pPr>
            <a:endParaRPr lang="zh-TW" alt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微軟正黑體" pitchFamily="34" charset="-120"/>
              <a:ea typeface="超研澤中黑" pitchFamily="49" charset="-120"/>
              <a:sym typeface="Wingdings 2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88640"/>
            <a:ext cx="4788024" cy="576064"/>
          </a:xfrm>
        </p:spPr>
        <p:txBody>
          <a:bodyPr>
            <a:noAutofit/>
          </a:bodyPr>
          <a:lstStyle>
            <a:lvl1pPr marL="342900" indent="-342900" algn="ctr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None/>
              <a:defRPr kumimoji="1" lang="zh-TW" altLang="en-US" sz="3200" b="0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超研澤中黑" pitchFamily="49" charset="-120"/>
                <a:cs typeface="+mn-cs"/>
                <a:sym typeface="Wingdings 2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4525963"/>
          </a:xfrm>
        </p:spPr>
        <p:txBody>
          <a:bodyPr/>
          <a:lstStyle>
            <a:lvl1pPr>
              <a:buClr>
                <a:srgbClr val="669900"/>
              </a:buClr>
              <a:buFont typeface="Wingdings" pitchFamily="2" charset="2"/>
              <a:buChar char="n"/>
              <a:defRPr sz="2800"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1pPr>
            <a:lvl2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2pPr>
            <a:lvl3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3pPr>
            <a:lvl4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4pPr>
            <a:lvl5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kumimoji="1" lang="en-US" altLang="zh-TW" sz="12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微軟正黑體" pitchFamily="34" charset="-120"/>
                <a:cs typeface="+mn-cs"/>
              </a:defRPr>
            </a:lvl1pPr>
          </a:lstStyle>
          <a:p>
            <a:pPr>
              <a:defRPr/>
            </a:pPr>
            <a:fld id="{B59B948D-CF4D-45A1-B5F2-3927D4B88284}" type="slidenum">
              <a:rPr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9365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9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0" y="176213"/>
            <a:ext cx="5940425" cy="584200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ts val="0"/>
              </a:spcBef>
              <a:defRPr/>
            </a:pPr>
            <a:endParaRPr lang="zh-TW" alt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微軟正黑體" pitchFamily="34" charset="-120"/>
              <a:ea typeface="超研澤中黑" pitchFamily="49" charset="-120"/>
              <a:sym typeface="Wingdings 2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88640"/>
            <a:ext cx="5940152" cy="576064"/>
          </a:xfrm>
        </p:spPr>
        <p:txBody>
          <a:bodyPr>
            <a:noAutofit/>
          </a:bodyPr>
          <a:lstStyle>
            <a:lvl1pPr marL="342900" indent="-342900" algn="r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None/>
              <a:defRPr kumimoji="1" lang="zh-TW" altLang="en-US" sz="32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微軟正黑體" pitchFamily="34" charset="-120"/>
                <a:ea typeface="超研澤中黑" pitchFamily="49" charset="-120"/>
                <a:cs typeface="+mn-cs"/>
                <a:sym typeface="Wingdings 2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4525963"/>
          </a:xfrm>
        </p:spPr>
        <p:txBody>
          <a:bodyPr/>
          <a:lstStyle>
            <a:lvl1pPr>
              <a:buClr>
                <a:srgbClr val="669900"/>
              </a:buClr>
              <a:buFont typeface="Wingdings" pitchFamily="2" charset="2"/>
              <a:buChar char="n"/>
              <a:defRPr sz="2800"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1pPr>
            <a:lvl2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2pPr>
            <a:lvl3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3pPr>
            <a:lvl4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4pPr>
            <a:lvl5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kumimoji="1" lang="en-US" altLang="zh-TW" sz="12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微軟正黑體" pitchFamily="34" charset="-120"/>
                <a:cs typeface="+mn-cs"/>
              </a:defRPr>
            </a:lvl1pPr>
          </a:lstStyle>
          <a:p>
            <a:pPr>
              <a:defRPr/>
            </a:pPr>
            <a:fld id="{FB7666B5-3FB8-4C61-A999-6FA77736099B}" type="slidenum">
              <a:rPr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7678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0" y="176213"/>
            <a:ext cx="6948488" cy="584200"/>
          </a:xfrm>
          <a:prstGeom prst="rect">
            <a:avLst/>
          </a:prstGeom>
          <a:solidFill>
            <a:srgbClr val="6600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ts val="0"/>
              </a:spcBef>
              <a:defRPr/>
            </a:pPr>
            <a:endParaRPr lang="zh-TW" alt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微軟正黑體" pitchFamily="34" charset="-120"/>
              <a:ea typeface="超研澤中黑" pitchFamily="49" charset="-120"/>
              <a:sym typeface="Wingdings 2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88640"/>
            <a:ext cx="6948264" cy="576064"/>
          </a:xfrm>
        </p:spPr>
        <p:txBody>
          <a:bodyPr>
            <a:noAutofit/>
          </a:bodyPr>
          <a:lstStyle>
            <a:lvl1pPr marL="342900" indent="-342900" algn="ctr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None/>
              <a:defRPr kumimoji="1" lang="zh-TW" altLang="en-US" sz="32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微軟正黑體" pitchFamily="34" charset="-120"/>
                <a:ea typeface="超研澤中黑" pitchFamily="49" charset="-120"/>
                <a:cs typeface="+mn-cs"/>
                <a:sym typeface="Wingdings 2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4525963"/>
          </a:xfrm>
        </p:spPr>
        <p:txBody>
          <a:bodyPr/>
          <a:lstStyle>
            <a:lvl1pPr>
              <a:buClr>
                <a:srgbClr val="669900"/>
              </a:buClr>
              <a:buFont typeface="Wingdings" pitchFamily="2" charset="2"/>
              <a:buChar char="n"/>
              <a:defRPr sz="2800"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1pPr>
            <a:lvl2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2pPr>
            <a:lvl3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3pPr>
            <a:lvl4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4pPr>
            <a:lvl5pPr>
              <a:defRPr baseline="0">
                <a:solidFill>
                  <a:srgbClr val="002060"/>
                </a:solidFill>
                <a:latin typeface="Century Gothic" pitchFamily="34" charset="0"/>
                <a:ea typeface="超研澤中黑" pitchFamily="49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kumimoji="1" lang="en-US" altLang="zh-TW" sz="12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微軟正黑體" pitchFamily="34" charset="-120"/>
                <a:cs typeface="+mn-cs"/>
              </a:defRPr>
            </a:lvl1pPr>
          </a:lstStyle>
          <a:p>
            <a:pPr>
              <a:defRPr/>
            </a:pPr>
            <a:fld id="{CBC28526-3809-48E2-BDE7-D291B097ADE1}" type="slidenum">
              <a:rPr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1095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5" Type="http://schemas.openxmlformats.org/officeDocument/2006/relationships/image" Target="../media/image3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微軟正黑體" pitchFamily="34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微軟正黑體" pitchFamily="34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微軟正黑體" pitchFamily="34" charset="-120"/>
              </a:defRPr>
            </a:lvl1pPr>
          </a:lstStyle>
          <a:p>
            <a:pPr>
              <a:defRPr/>
            </a:pPr>
            <a:fld id="{C74181FA-5FB9-4DEA-AC36-FE6352F9D9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0" r:id="rId1"/>
    <p:sldLayoutId id="2147484161" r:id="rId2"/>
    <p:sldLayoutId id="2147484162" r:id="rId3"/>
    <p:sldLayoutId id="2147484167" r:id="rId4"/>
    <p:sldLayoutId id="2147484163" r:id="rId5"/>
    <p:sldLayoutId id="2147484168" r:id="rId6"/>
    <p:sldLayoutId id="2147484169" r:id="rId7"/>
    <p:sldLayoutId id="2147484170" r:id="rId8"/>
    <p:sldLayoutId id="2147484171" r:id="rId9"/>
    <p:sldLayoutId id="2147484172" r:id="rId10"/>
    <p:sldLayoutId id="2147484173" r:id="rId11"/>
    <p:sldLayoutId id="2147484174" r:id="rId12"/>
    <p:sldLayoutId id="2147484175" r:id="rId13"/>
    <p:sldLayoutId id="2147484176" r:id="rId14"/>
    <p:sldLayoutId id="2147484177" r:id="rId15"/>
    <p:sldLayoutId id="2147484178" r:id="rId16"/>
    <p:sldLayoutId id="2147484179" r:id="rId17"/>
    <p:sldLayoutId id="2147484198" r:id="rId18"/>
    <p:sldLayoutId id="2147484180" r:id="rId19"/>
    <p:sldLayoutId id="2147484181" r:id="rId20"/>
    <p:sldLayoutId id="2147484182" r:id="rId21"/>
    <p:sldLayoutId id="2147484183" r:id="rId22"/>
    <p:sldLayoutId id="2147484184" r:id="rId23"/>
    <p:sldLayoutId id="2147484185" r:id="rId24"/>
    <p:sldLayoutId id="2147484186" r:id="rId25"/>
    <p:sldLayoutId id="2147484187" r:id="rId26"/>
    <p:sldLayoutId id="2147484188" r:id="rId27"/>
    <p:sldLayoutId id="2147484189" r:id="rId28"/>
    <p:sldLayoutId id="2147484190" r:id="rId29"/>
    <p:sldLayoutId id="2147484191" r:id="rId30"/>
    <p:sldLayoutId id="2147484192" r:id="rId31"/>
    <p:sldLayoutId id="2147484164" r:id="rId32"/>
    <p:sldLayoutId id="2147484165" r:id="rId33"/>
    <p:sldLayoutId id="2147484166" r:id="rId3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 Unicode" pitchFamily="34" charset="0"/>
          <a:ea typeface="微軟正黑體" pitchFamily="34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 Unicode" pitchFamily="34" charset="0"/>
          <a:ea typeface="微軟正黑體" pitchFamily="34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 Unicode" pitchFamily="34" charset="0"/>
          <a:ea typeface="微軟正黑體" pitchFamily="34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 Unicode" pitchFamily="34" charset="0"/>
          <a:ea typeface="微軟正黑體" pitchFamily="34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 Unicode" pitchFamily="34" charset="0"/>
          <a:ea typeface="微軟正黑體" pitchFamily="34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 Unicode" pitchFamily="34" charset="0"/>
          <a:ea typeface="微軟正黑體" pitchFamily="34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 Unicode" pitchFamily="34" charset="0"/>
          <a:ea typeface="微軟正黑體" pitchFamily="34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 Unicode" pitchFamily="34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1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微軟正黑體" pitchFamily="34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微軟正黑體" pitchFamily="34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微軟正黑體" pitchFamily="34" charset="-120"/>
              </a:defRPr>
            </a:lvl1pPr>
          </a:lstStyle>
          <a:p>
            <a:pPr>
              <a:defRPr/>
            </a:pPr>
            <a:fld id="{00A8E0C6-82CC-459C-8FB2-4180B0FFBD17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3" r:id="rId1"/>
    <p:sldLayoutId id="2147484194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  <a:ea typeface="微軟正黑體" pitchFamily="34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  <a:ea typeface="微軟正黑體" pitchFamily="34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  <a:ea typeface="微軟正黑體" pitchFamily="34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  <a:ea typeface="微軟正黑體" pitchFamily="34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  <a:ea typeface="微軟正黑體" pitchFamily="34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  <a:ea typeface="微軟正黑體" pitchFamily="34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  <a:ea typeface="微軟正黑體" pitchFamily="34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微軟正黑體" pitchFamily="34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微軟正黑體" pitchFamily="34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微軟正黑體" pitchFamily="34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微軟正黑體" pitchFamily="34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77" descr="spac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38775"/>
            <a:ext cx="914400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156"/>
          <p:cNvSpPr>
            <a:spLocks noChangeArrowheads="1"/>
          </p:cNvSpPr>
          <p:nvPr/>
        </p:nvSpPr>
        <p:spPr bwMode="gray">
          <a:xfrm>
            <a:off x="0" y="0"/>
            <a:ext cx="9144000" cy="9144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6" name="Oval 157"/>
          <p:cNvSpPr>
            <a:spLocks noChangeArrowheads="1"/>
          </p:cNvSpPr>
          <p:nvPr/>
        </p:nvSpPr>
        <p:spPr bwMode="gray">
          <a:xfrm>
            <a:off x="25400" y="76200"/>
            <a:ext cx="8534400" cy="1358900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2311" name="Rectangle 23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73025" y="6553200"/>
            <a:ext cx="2514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Your site here</a:t>
            </a:r>
          </a:p>
        </p:txBody>
      </p:sp>
      <p:sp>
        <p:nvSpPr>
          <p:cNvPr id="12312" name="Rectangle 24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6172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+mn-lt"/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Company Logo</a:t>
            </a:r>
          </a:p>
        </p:txBody>
      </p:sp>
      <p:sp>
        <p:nvSpPr>
          <p:cNvPr id="12313" name="Rectangle 2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276600" y="64770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Gulim" pitchFamily="34" charset="-127"/>
              </a:defRPr>
            </a:lvl1pPr>
          </a:lstStyle>
          <a:p>
            <a:pPr>
              <a:defRPr/>
            </a:pPr>
            <a:fld id="{A4580999-FABE-4447-A9EF-784E84A6F99E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80" name="Rectangle 224"/>
          <p:cNvSpPr>
            <a:spLocks noChangeArrowheads="1"/>
          </p:cNvSpPr>
          <p:nvPr/>
        </p:nvSpPr>
        <p:spPr bwMode="gray">
          <a:xfrm>
            <a:off x="0" y="901700"/>
            <a:ext cx="9144000" cy="5359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81" name="Rectangle 22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371600"/>
            <a:ext cx="82296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ko-KR" smtClean="0"/>
          </a:p>
        </p:txBody>
      </p:sp>
      <p:sp>
        <p:nvSpPr>
          <p:cNvPr id="3082" name="Rectangle 21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304800"/>
            <a:ext cx="7848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ko-KR" smtClean="0"/>
          </a:p>
        </p:txBody>
      </p:sp>
      <p:sp>
        <p:nvSpPr>
          <p:cNvPr id="3083" name="AutoShape 264"/>
          <p:cNvSpPr>
            <a:spLocks noChangeArrowheads="1"/>
          </p:cNvSpPr>
          <p:nvPr/>
        </p:nvSpPr>
        <p:spPr bwMode="gray">
          <a:xfrm rot="19725732" flipH="1">
            <a:off x="7740650" y="234950"/>
            <a:ext cx="1730375" cy="760413"/>
          </a:xfrm>
          <a:custGeom>
            <a:avLst/>
            <a:gdLst>
              <a:gd name="T0" fmla="*/ 865188 w 21600"/>
              <a:gd name="T1" fmla="*/ 0 h 21600"/>
              <a:gd name="T2" fmla="*/ 340788 w 21600"/>
              <a:gd name="T3" fmla="*/ 130115 h 21600"/>
              <a:gd name="T4" fmla="*/ 865188 w 21600"/>
              <a:gd name="T5" fmla="*/ 80371 h 21600"/>
              <a:gd name="T6" fmla="*/ 1389587 w 21600"/>
              <a:gd name="T7" fmla="*/ 130115 h 21600"/>
              <a:gd name="T8" fmla="*/ 0 60000 65536"/>
              <a:gd name="T9" fmla="*/ 0 60000 65536"/>
              <a:gd name="T10" fmla="*/ 0 60000 65536"/>
              <a:gd name="T11" fmla="*/ 0 60000 65536"/>
              <a:gd name="T12" fmla="*/ 1964 w 21600"/>
              <a:gd name="T13" fmla="*/ 0 h 21600"/>
              <a:gd name="T14" fmla="*/ 19636 w 21600"/>
              <a:gd name="T15" fmla="*/ 590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028" y="4536"/>
                </a:moveTo>
                <a:cubicBezTo>
                  <a:pt x="6601" y="3087"/>
                  <a:pt x="8661" y="2282"/>
                  <a:pt x="10800" y="2283"/>
                </a:cubicBezTo>
                <a:cubicBezTo>
                  <a:pt x="12938" y="2283"/>
                  <a:pt x="14998" y="3087"/>
                  <a:pt x="16571" y="4536"/>
                </a:cubicBezTo>
                <a:lnTo>
                  <a:pt x="18118" y="2857"/>
                </a:lnTo>
                <a:cubicBezTo>
                  <a:pt x="16124" y="1020"/>
                  <a:pt x="13511" y="-1"/>
                  <a:pt x="10799" y="0"/>
                </a:cubicBezTo>
                <a:cubicBezTo>
                  <a:pt x="8088" y="0"/>
                  <a:pt x="5475" y="1020"/>
                  <a:pt x="3481" y="2857"/>
                </a:cubicBezTo>
                <a:lnTo>
                  <a:pt x="5028" y="4536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3084" name="Group 272"/>
          <p:cNvGrpSpPr>
            <a:grpSpLocks/>
          </p:cNvGrpSpPr>
          <p:nvPr/>
        </p:nvGrpSpPr>
        <p:grpSpPr bwMode="auto">
          <a:xfrm>
            <a:off x="8258175" y="120650"/>
            <a:ext cx="376238" cy="376238"/>
            <a:chOff x="5202" y="76"/>
            <a:chExt cx="237" cy="237"/>
          </a:xfrm>
        </p:grpSpPr>
        <p:sp>
          <p:nvSpPr>
            <p:cNvPr id="3094" name="Oval 253"/>
            <p:cNvSpPr>
              <a:spLocks noChangeArrowheads="1"/>
            </p:cNvSpPr>
            <p:nvPr userDrawn="1"/>
          </p:nvSpPr>
          <p:spPr bwMode="gray">
            <a:xfrm>
              <a:off x="5202" y="76"/>
              <a:ext cx="237" cy="23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95" name="Oval 254"/>
            <p:cNvSpPr>
              <a:spLocks noChangeArrowheads="1"/>
            </p:cNvSpPr>
            <p:nvPr userDrawn="1"/>
          </p:nvSpPr>
          <p:spPr bwMode="gray">
            <a:xfrm>
              <a:off x="5267" y="152"/>
              <a:ext cx="132" cy="13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tx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96" name="Oval 255"/>
            <p:cNvSpPr>
              <a:spLocks noChangeArrowheads="1"/>
            </p:cNvSpPr>
            <p:nvPr userDrawn="1"/>
          </p:nvSpPr>
          <p:spPr bwMode="gray">
            <a:xfrm rot="-2566439">
              <a:off x="5222" y="113"/>
              <a:ext cx="100" cy="5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tx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085" name="Group 266"/>
          <p:cNvGrpSpPr>
            <a:grpSpLocks/>
          </p:cNvGrpSpPr>
          <p:nvPr/>
        </p:nvGrpSpPr>
        <p:grpSpPr bwMode="auto">
          <a:xfrm>
            <a:off x="7748588" y="566738"/>
            <a:ext cx="479425" cy="479425"/>
            <a:chOff x="4881" y="357"/>
            <a:chExt cx="302" cy="302"/>
          </a:xfrm>
        </p:grpSpPr>
        <p:sp>
          <p:nvSpPr>
            <p:cNvPr id="3091" name="Oval 261"/>
            <p:cNvSpPr>
              <a:spLocks noChangeArrowheads="1"/>
            </p:cNvSpPr>
            <p:nvPr userDrawn="1"/>
          </p:nvSpPr>
          <p:spPr bwMode="gray">
            <a:xfrm>
              <a:off x="4881" y="357"/>
              <a:ext cx="302" cy="3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92" name="Oval 262"/>
            <p:cNvSpPr>
              <a:spLocks noChangeArrowheads="1"/>
            </p:cNvSpPr>
            <p:nvPr userDrawn="1"/>
          </p:nvSpPr>
          <p:spPr bwMode="gray">
            <a:xfrm>
              <a:off x="4964" y="454"/>
              <a:ext cx="168" cy="167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93" name="Oval 263"/>
            <p:cNvSpPr>
              <a:spLocks noChangeArrowheads="1"/>
            </p:cNvSpPr>
            <p:nvPr userDrawn="1"/>
          </p:nvSpPr>
          <p:spPr bwMode="gray">
            <a:xfrm rot="-2566439">
              <a:off x="4906" y="404"/>
              <a:ext cx="128" cy="7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086" name="Group 275"/>
          <p:cNvGrpSpPr>
            <a:grpSpLocks/>
          </p:cNvGrpSpPr>
          <p:nvPr/>
        </p:nvGrpSpPr>
        <p:grpSpPr bwMode="auto">
          <a:xfrm>
            <a:off x="8882063" y="0"/>
            <a:ext cx="247650" cy="247650"/>
            <a:chOff x="5595" y="0"/>
            <a:chExt cx="156" cy="156"/>
          </a:xfrm>
        </p:grpSpPr>
        <p:sp>
          <p:nvSpPr>
            <p:cNvPr id="3088" name="Oval 257"/>
            <p:cNvSpPr>
              <a:spLocks noChangeArrowheads="1"/>
            </p:cNvSpPr>
            <p:nvPr userDrawn="1"/>
          </p:nvSpPr>
          <p:spPr bwMode="gray">
            <a:xfrm>
              <a:off x="5595" y="0"/>
              <a:ext cx="156" cy="15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89" name="Oval 258"/>
            <p:cNvSpPr>
              <a:spLocks noChangeArrowheads="1"/>
            </p:cNvSpPr>
            <p:nvPr userDrawn="1"/>
          </p:nvSpPr>
          <p:spPr bwMode="gray">
            <a:xfrm>
              <a:off x="5638" y="50"/>
              <a:ext cx="86" cy="87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90" name="Oval 259"/>
            <p:cNvSpPr>
              <a:spLocks noChangeArrowheads="1"/>
            </p:cNvSpPr>
            <p:nvPr userDrawn="1"/>
          </p:nvSpPr>
          <p:spPr bwMode="gray">
            <a:xfrm rot="-2566439">
              <a:off x="5608" y="24"/>
              <a:ext cx="66" cy="3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087" name="Rectangle 251"/>
          <p:cNvSpPr>
            <a:spLocks noChangeArrowheads="1"/>
          </p:cNvSpPr>
          <p:nvPr/>
        </p:nvSpPr>
        <p:spPr bwMode="gray">
          <a:xfrm>
            <a:off x="0" y="876300"/>
            <a:ext cx="9144000" cy="635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ko-KR" altLang="en-US">
              <a:ea typeface="Gulim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5" r:id="rId1"/>
    <p:sldLayoutId id="2147484196" r:id="rId2"/>
    <p:sldLayoutId id="2147484197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1547664" y="2405787"/>
            <a:ext cx="6033416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TW" sz="3600" b="1" kern="1300" dirty="0">
                <a:ln>
                  <a:solidFill>
                    <a:srgbClr val="0584A7"/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超研澤中黑" pitchFamily="49" charset="-120"/>
                <a:cs typeface="Arial" pitchFamily="34" charset="0"/>
                <a:sym typeface="Wingdings 2"/>
              </a:rPr>
              <a:t>206</a:t>
            </a:r>
            <a:r>
              <a:rPr lang="zh-TW" altLang="en-US" sz="3600" b="1" kern="1300" dirty="0">
                <a:ln>
                  <a:solidFill>
                    <a:srgbClr val="0584A7"/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超研澤中黑" pitchFamily="49" charset="-120"/>
                <a:cs typeface="Arial" pitchFamily="34" charset="0"/>
                <a:sym typeface="Wingdings 2"/>
              </a:rPr>
              <a:t>臺南市地震災害應變中心指揮官工作</a:t>
            </a:r>
            <a:r>
              <a:rPr lang="zh-TW" altLang="en-US" sz="3600" b="1" kern="1300" dirty="0" smtClean="0">
                <a:ln>
                  <a:solidFill>
                    <a:srgbClr val="0584A7"/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超研澤中黑" pitchFamily="49" charset="-120"/>
                <a:cs typeface="Arial" pitchFamily="34" charset="0"/>
                <a:sym typeface="Wingdings 2"/>
              </a:rPr>
              <a:t>會議</a:t>
            </a:r>
            <a:endParaRPr lang="en-US" altLang="zh-TW" sz="3600" b="1" kern="1300" dirty="0" smtClean="0">
              <a:ln>
                <a:solidFill>
                  <a:srgbClr val="0584A7"/>
                </a:solidFill>
              </a:ln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超研澤中黑" pitchFamily="49" charset="-120"/>
              <a:cs typeface="Arial" pitchFamily="34" charset="0"/>
              <a:sym typeface="Wingdings 2"/>
            </a:endParaRPr>
          </a:p>
          <a:p>
            <a:pPr algn="ctr">
              <a:spcBef>
                <a:spcPct val="50000"/>
              </a:spcBef>
              <a:defRPr/>
            </a:pPr>
            <a:r>
              <a:rPr lang="zh-TW" altLang="en-US" sz="3600" b="1" kern="1300" dirty="0" smtClean="0">
                <a:ln>
                  <a:solidFill>
                    <a:srgbClr val="0584A7"/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超研澤中黑" pitchFamily="49" charset="-120"/>
                <a:cs typeface="Arial" pitchFamily="34" charset="0"/>
                <a:sym typeface="Wingdings 2"/>
              </a:rPr>
              <a:t>人事處工作報告</a:t>
            </a:r>
            <a:r>
              <a:rPr lang="zh-TW" altLang="en-US" sz="3600" b="1" kern="1300" dirty="0">
                <a:ln>
                  <a:solidFill>
                    <a:srgbClr val="0584A7"/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超研澤中黑" pitchFamily="49" charset="-120"/>
                <a:cs typeface="Arial" pitchFamily="34" charset="0"/>
                <a:sym typeface="Wingdings 2"/>
              </a:rPr>
              <a:t>　</a:t>
            </a:r>
            <a:endParaRPr lang="en-US" altLang="zh-TW" sz="3600" b="1" kern="1300" dirty="0">
              <a:ln>
                <a:solidFill>
                  <a:srgbClr val="0584A7"/>
                </a:solidFill>
              </a:ln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超研澤中黑" pitchFamily="49" charset="-120"/>
              <a:sym typeface="Wingdings 2"/>
            </a:endParaRPr>
          </a:p>
        </p:txBody>
      </p:sp>
      <p:pic>
        <p:nvPicPr>
          <p:cNvPr id="73730" name="Picture 2" descr="C:\Users\Administrator\Downloads\台南市市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-315416"/>
            <a:ext cx="2260807" cy="1598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394530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8560" y="908720"/>
            <a:ext cx="8675440" cy="5949280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+mn-ea"/>
                <a:ea typeface="+mn-ea"/>
              </a:rPr>
              <a:t>透過人事主管全面清查，並予以即時訪視關懷</a:t>
            </a:r>
            <a:endParaRPr lang="en-US" altLang="zh-TW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lvl="1"/>
            <a:r>
              <a:rPr lang="zh-TW" altLang="zh-TW" b="1" dirty="0">
                <a:solidFill>
                  <a:schemeClr val="tx1"/>
                </a:solidFill>
              </a:rPr>
              <a:t>房屋倒塌</a:t>
            </a:r>
            <a:r>
              <a:rPr lang="en-US" altLang="zh-TW" b="1" dirty="0">
                <a:solidFill>
                  <a:schemeClr val="tx1"/>
                </a:solidFill>
              </a:rPr>
              <a:t>(1</a:t>
            </a:r>
            <a:r>
              <a:rPr lang="zh-TW" altLang="zh-TW" b="1" dirty="0">
                <a:solidFill>
                  <a:schemeClr val="tx1"/>
                </a:solidFill>
              </a:rPr>
              <a:t>名</a:t>
            </a:r>
            <a:r>
              <a:rPr lang="en-US" altLang="zh-TW" b="1" dirty="0" smtClean="0">
                <a:solidFill>
                  <a:schemeClr val="tx1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altLang="zh-TW" dirty="0" smtClean="0"/>
              <a:t>   </a:t>
            </a:r>
            <a:r>
              <a:rPr lang="zh-TW" altLang="zh-TW" sz="2400" dirty="0" smtClean="0"/>
              <a:t>員工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新市區公所</a:t>
            </a:r>
            <a:r>
              <a:rPr lang="zh-TW" altLang="zh-TW" sz="2400" dirty="0" smtClean="0"/>
              <a:t>王國中</a:t>
            </a:r>
            <a:endParaRPr lang="en-US" altLang="zh-TW" sz="2400" dirty="0" smtClean="0"/>
          </a:p>
          <a:p>
            <a:pPr marL="457200" lvl="1" indent="0">
              <a:buNone/>
            </a:pPr>
            <a:r>
              <a:rPr lang="en-US" altLang="zh-TW" sz="2400" dirty="0" smtClean="0"/>
              <a:t>   </a:t>
            </a:r>
            <a:r>
              <a:rPr lang="zh-TW" altLang="zh-TW" sz="2400" dirty="0" smtClean="0"/>
              <a:t>地點</a:t>
            </a:r>
            <a:r>
              <a:rPr lang="en-US" altLang="zh-TW" sz="2400" dirty="0"/>
              <a:t>: </a:t>
            </a:r>
            <a:r>
              <a:rPr lang="zh-TW" altLang="zh-TW" sz="2400" dirty="0" smtClean="0"/>
              <a:t>大</a:t>
            </a:r>
            <a:r>
              <a:rPr lang="zh-TW" altLang="zh-TW" sz="2400" dirty="0"/>
              <a:t>智里菜市場與公寓住商混合</a:t>
            </a:r>
            <a:r>
              <a:rPr lang="zh-TW" altLang="zh-TW" sz="2400" dirty="0" smtClean="0"/>
              <a:t>住宅</a:t>
            </a:r>
            <a:endParaRPr lang="en-US" altLang="zh-TW" sz="2400" dirty="0" smtClean="0"/>
          </a:p>
          <a:p>
            <a:pPr marL="457200" lvl="1" indent="0">
              <a:buNone/>
            </a:pPr>
            <a:r>
              <a:rPr lang="en-US" altLang="zh-TW" sz="2400" dirty="0"/>
              <a:t>   </a:t>
            </a:r>
            <a:r>
              <a:rPr lang="zh-TW" altLang="en-US" sz="2400" dirty="0"/>
              <a:t>現況</a:t>
            </a:r>
            <a:r>
              <a:rPr lang="en-US" altLang="zh-TW" sz="2400" dirty="0"/>
              <a:t>:</a:t>
            </a:r>
            <a:r>
              <a:rPr lang="zh-TW" altLang="en-US" sz="2400" dirty="0"/>
              <a:t>家屬全數安全並安置，已於</a:t>
            </a:r>
            <a:r>
              <a:rPr lang="zh-TW" altLang="zh-TW" sz="2400" dirty="0"/>
              <a:t>覓妥租屋處</a:t>
            </a:r>
            <a:r>
              <a:rPr lang="zh-TW" altLang="zh-TW" sz="2400" dirty="0" smtClean="0"/>
              <a:t>預</a:t>
            </a:r>
            <a:r>
              <a:rPr lang="en-US" altLang="zh-TW" sz="2400" dirty="0" smtClean="0"/>
              <a:t>   </a:t>
            </a:r>
          </a:p>
          <a:p>
            <a:pPr marL="457200" lvl="1" indent="0">
              <a:buNone/>
            </a:pPr>
            <a:r>
              <a:rPr lang="en-US" altLang="zh-TW" sz="2400" dirty="0" smtClean="0"/>
              <a:t>            </a:t>
            </a:r>
            <a:r>
              <a:rPr lang="zh-TW" altLang="zh-TW" sz="2400" dirty="0" smtClean="0"/>
              <a:t>計於</a:t>
            </a:r>
            <a:r>
              <a:rPr lang="en-US" altLang="zh-TW" sz="2400" dirty="0" smtClean="0"/>
              <a:t>2</a:t>
            </a:r>
            <a:r>
              <a:rPr lang="zh-TW" altLang="zh-TW" sz="2400" dirty="0" smtClean="0"/>
              <a:t>月底前遷入</a:t>
            </a:r>
            <a:endParaRPr lang="en-US" altLang="zh-TW" sz="2400" dirty="0" smtClean="0"/>
          </a:p>
          <a:p>
            <a:pPr lvl="1"/>
            <a:r>
              <a:rPr lang="zh-TW" altLang="zh-TW" b="1" dirty="0" smtClean="0">
                <a:solidFill>
                  <a:schemeClr val="tx1"/>
                </a:solidFill>
              </a:rPr>
              <a:t>員工</a:t>
            </a:r>
            <a:r>
              <a:rPr lang="zh-TW" altLang="zh-TW" b="1" dirty="0">
                <a:solidFill>
                  <a:schemeClr val="tx1"/>
                </a:solidFill>
              </a:rPr>
              <a:t>受傷</a:t>
            </a:r>
            <a:r>
              <a:rPr lang="en-US" altLang="zh-TW" b="1" dirty="0">
                <a:solidFill>
                  <a:schemeClr val="tx1"/>
                </a:solidFill>
              </a:rPr>
              <a:t>(1</a:t>
            </a:r>
            <a:r>
              <a:rPr lang="zh-TW" altLang="zh-TW" b="1" dirty="0">
                <a:solidFill>
                  <a:schemeClr val="tx1"/>
                </a:solidFill>
              </a:rPr>
              <a:t>名</a:t>
            </a:r>
            <a:r>
              <a:rPr lang="en-US" altLang="zh-TW" b="1" dirty="0" smtClean="0">
                <a:solidFill>
                  <a:schemeClr val="tx1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zh-TW" altLang="en-US" b="1" dirty="0" smtClean="0">
                <a:solidFill>
                  <a:schemeClr val="tx1"/>
                </a:solidFill>
              </a:rPr>
              <a:t>   </a:t>
            </a:r>
            <a:r>
              <a:rPr lang="zh-TW" altLang="en-US" sz="2400" dirty="0"/>
              <a:t>員工</a:t>
            </a:r>
            <a:r>
              <a:rPr lang="en-US" altLang="zh-TW" sz="2400" dirty="0"/>
              <a:t>:</a:t>
            </a:r>
            <a:r>
              <a:rPr lang="zh-TW" altLang="en-US" sz="2400" dirty="0"/>
              <a:t>仁德區公所</a:t>
            </a:r>
            <a:r>
              <a:rPr lang="zh-TW" altLang="zh-TW" sz="2400" dirty="0" smtClean="0"/>
              <a:t>楊博翔</a:t>
            </a:r>
            <a:endParaRPr lang="en-US" altLang="zh-TW" sz="2400" dirty="0" smtClean="0"/>
          </a:p>
          <a:p>
            <a:pPr marL="457200" lvl="1" indent="0">
              <a:buNone/>
            </a:pPr>
            <a:r>
              <a:rPr lang="en-US" altLang="zh-TW" sz="2400" dirty="0"/>
              <a:t> </a:t>
            </a:r>
            <a:r>
              <a:rPr lang="en-US" altLang="zh-TW" sz="2400" dirty="0" smtClean="0"/>
              <a:t>  </a:t>
            </a:r>
            <a:r>
              <a:rPr lang="zh-TW" altLang="en-US" sz="2400" dirty="0" smtClean="0"/>
              <a:t>地點</a:t>
            </a:r>
            <a:r>
              <a:rPr lang="en-US" altLang="zh-TW" sz="2400" dirty="0" smtClean="0"/>
              <a:t>:206</a:t>
            </a:r>
            <a:r>
              <a:rPr lang="zh-TW" altLang="zh-TW" sz="2400" dirty="0" smtClean="0"/>
              <a:t>凌晨四點多</a:t>
            </a:r>
            <a:r>
              <a:rPr lang="zh-TW" altLang="en-US" sz="2400" dirty="0" smtClean="0"/>
              <a:t>前往勘災，途中</a:t>
            </a:r>
            <a:r>
              <a:rPr lang="zh-TW" altLang="en-US" sz="2400" dirty="0"/>
              <a:t>外物</a:t>
            </a:r>
            <a:r>
              <a:rPr lang="zh-TW" altLang="zh-TW" sz="2400" smtClean="0"/>
              <a:t>掉砸傷</a:t>
            </a:r>
            <a:r>
              <a:rPr lang="zh-TW" altLang="en-US" sz="2400"/>
              <a:t>。</a:t>
            </a:r>
            <a:endParaRPr lang="en-US" altLang="zh-TW" sz="2400" dirty="0" smtClean="0"/>
          </a:p>
          <a:p>
            <a:pPr marL="457200" lvl="1" indent="0">
              <a:buNone/>
            </a:pPr>
            <a:r>
              <a:rPr lang="zh-TW" altLang="en-US" sz="2400" dirty="0" smtClean="0"/>
              <a:t>   現況</a:t>
            </a:r>
            <a:r>
              <a:rPr lang="en-US" altLang="zh-TW" sz="2400" dirty="0" smtClean="0"/>
              <a:t>:</a:t>
            </a:r>
            <a:r>
              <a:rPr lang="zh-TW" altLang="zh-TW" sz="2400" dirty="0" smtClean="0"/>
              <a:t>眉毛</a:t>
            </a:r>
            <a:r>
              <a:rPr lang="zh-TW" altLang="zh-TW" sz="2400" dirty="0"/>
              <a:t>處經</a:t>
            </a:r>
            <a:r>
              <a:rPr lang="zh-TW" altLang="zh-TW" sz="2400" dirty="0" smtClean="0"/>
              <a:t>縫合</a:t>
            </a:r>
            <a:r>
              <a:rPr lang="en-US" altLang="zh-TW" sz="2400" dirty="0" smtClean="0"/>
              <a:t>20</a:t>
            </a:r>
            <a:r>
              <a:rPr lang="zh-TW" altLang="zh-TW" sz="2400" dirty="0"/>
              <a:t>多</a:t>
            </a:r>
            <a:r>
              <a:rPr lang="zh-TW" altLang="zh-TW" sz="2400" dirty="0" smtClean="0"/>
              <a:t>針，當日</a:t>
            </a:r>
            <a:r>
              <a:rPr lang="zh-TW" altLang="en-US" sz="2400" dirty="0" smtClean="0"/>
              <a:t>即返家，目前</a:t>
            </a:r>
            <a:r>
              <a:rPr lang="zh-TW" altLang="zh-TW" sz="2400" dirty="0" smtClean="0"/>
              <a:t>回休養</a:t>
            </a:r>
            <a:r>
              <a:rPr lang="zh-TW" altLang="en-US" sz="2400" dirty="0" smtClean="0"/>
              <a:t>中。</a:t>
            </a:r>
            <a:endParaRPr lang="en-US" altLang="zh-TW" sz="2400" dirty="0"/>
          </a:p>
          <a:p>
            <a:pPr lvl="1"/>
            <a:r>
              <a:rPr lang="zh-TW" altLang="zh-TW" b="1" dirty="0">
                <a:solidFill>
                  <a:schemeClr val="tx1"/>
                </a:solidFill>
              </a:rPr>
              <a:t>房屋受</a:t>
            </a:r>
            <a:r>
              <a:rPr lang="zh-TW" altLang="zh-TW" b="1" dirty="0" smtClean="0">
                <a:solidFill>
                  <a:schemeClr val="tx1"/>
                </a:solidFill>
              </a:rPr>
              <a:t>損</a:t>
            </a:r>
            <a:endParaRPr lang="en-US" altLang="zh-TW" b="1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altLang="zh-TW" sz="2400" dirty="0" smtClean="0"/>
              <a:t>   </a:t>
            </a:r>
            <a:r>
              <a:rPr lang="zh-TW" altLang="zh-TW" sz="2400" dirty="0" smtClean="0"/>
              <a:t>尚</a:t>
            </a:r>
            <a:r>
              <a:rPr lang="zh-TW" altLang="zh-TW" sz="2400" dirty="0"/>
              <a:t>無員工提出房屋嚴重受損</a:t>
            </a:r>
            <a:r>
              <a:rPr lang="zh-TW" altLang="zh-TW" sz="2400" dirty="0" smtClean="0"/>
              <a:t>，仍</a:t>
            </a:r>
            <a:r>
              <a:rPr lang="zh-TW" altLang="zh-TW" sz="2400" dirty="0"/>
              <a:t>持續</a:t>
            </a:r>
            <a:r>
              <a:rPr lang="zh-TW" altLang="zh-TW" sz="2400" dirty="0" smtClean="0"/>
              <a:t>追蹤中</a:t>
            </a:r>
            <a:endParaRPr lang="zh-TW" altLang="zh-TW" sz="2400" dirty="0"/>
          </a:p>
          <a:p>
            <a:pPr lvl="1"/>
            <a:endParaRPr lang="zh-TW" altLang="en-US" dirty="0">
              <a:latin typeface="+mn-ea"/>
              <a:ea typeface="+mn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95AD84-F5CF-464B-A59D-B50AE60206BA}" type="slidenum">
              <a:rPr lang="en-US" altLang="zh-TW" smtClean="0"/>
              <a:pPr>
                <a:defRPr/>
              </a:pPr>
              <a:t>2</a:t>
            </a:fld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+mj-ea"/>
                <a:ea typeface="+mj-ea"/>
              </a:rPr>
              <a:t>全面清查</a:t>
            </a:r>
            <a:r>
              <a:rPr lang="en-US" altLang="zh-TW" b="1" dirty="0" smtClean="0">
                <a:latin typeface="+mj-ea"/>
                <a:ea typeface="+mj-ea"/>
              </a:rPr>
              <a:t>.</a:t>
            </a:r>
            <a:r>
              <a:rPr lang="zh-TW" altLang="en-US" b="1" dirty="0" smtClean="0">
                <a:latin typeface="+mj-ea"/>
                <a:ea typeface="+mj-ea"/>
              </a:rPr>
              <a:t>即時關懷</a:t>
            </a:r>
            <a:endParaRPr lang="zh-TW" altLang="en-US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74568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+mj-ea"/>
                <a:ea typeface="+mj-ea"/>
              </a:rPr>
              <a:t>給假規定</a:t>
            </a:r>
            <a:endParaRPr lang="zh-TW" altLang="en-US" b="1" dirty="0">
              <a:latin typeface="+mj-ea"/>
              <a:ea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8032" y="908720"/>
            <a:ext cx="8460432" cy="4525963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tx1"/>
                </a:solidFill>
                <a:latin typeface="+mn-ea"/>
                <a:ea typeface="+mn-ea"/>
              </a:rPr>
              <a:t>天然</a:t>
            </a:r>
            <a:r>
              <a:rPr lang="zh-TW" altLang="en-US" b="1" dirty="0">
                <a:solidFill>
                  <a:schemeClr val="tx1"/>
                </a:solidFill>
                <a:latin typeface="+mn-ea"/>
                <a:ea typeface="+mn-ea"/>
              </a:rPr>
              <a:t>災害停止上班及上課作業</a:t>
            </a:r>
            <a:r>
              <a:rPr lang="zh-TW" altLang="en-US" b="1" dirty="0" smtClean="0">
                <a:solidFill>
                  <a:schemeClr val="tx1"/>
                </a:solidFill>
                <a:latin typeface="+mn-ea"/>
                <a:ea typeface="+mn-ea"/>
              </a:rPr>
              <a:t>辦法第</a:t>
            </a:r>
            <a:r>
              <a:rPr lang="en-US" altLang="zh-TW" b="1" dirty="0" smtClean="0">
                <a:solidFill>
                  <a:schemeClr val="tx1"/>
                </a:solidFill>
                <a:latin typeface="+mn-ea"/>
                <a:ea typeface="+mn-ea"/>
              </a:rPr>
              <a:t>13</a:t>
            </a:r>
            <a:r>
              <a:rPr lang="zh-TW" altLang="en-US" b="1" dirty="0" smtClean="0">
                <a:solidFill>
                  <a:schemeClr val="tx1"/>
                </a:solidFill>
                <a:latin typeface="+mn-ea"/>
                <a:ea typeface="+mn-ea"/>
              </a:rPr>
              <a:t>條</a:t>
            </a:r>
            <a:endParaRPr lang="en-US" altLang="zh-TW" b="1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marL="0" indent="0">
              <a:buNone/>
            </a:pPr>
            <a:r>
              <a:rPr lang="zh-TW" altLang="en-US" sz="2400" dirty="0" smtClean="0">
                <a:latin typeface="+mn-ea"/>
                <a:ea typeface="+mn-ea"/>
              </a:rPr>
              <a:t>天然</a:t>
            </a:r>
            <a:r>
              <a:rPr lang="zh-TW" altLang="en-US" sz="2400" dirty="0">
                <a:latin typeface="+mn-ea"/>
                <a:ea typeface="+mn-ea"/>
              </a:rPr>
              <a:t>災害發生後，各機關、學校公教員工有下列情形之一者，得自行決定 停止上班及上課，於事後陳報機關、學校首長： </a:t>
            </a:r>
            <a:endParaRPr lang="en-US" altLang="zh-TW" sz="2400" dirty="0" smtClean="0">
              <a:latin typeface="+mn-ea"/>
              <a:ea typeface="+mn-ea"/>
            </a:endParaRPr>
          </a:p>
          <a:p>
            <a:pPr lvl="1"/>
            <a:r>
              <a:rPr lang="zh-TW" altLang="en-US" sz="2400" dirty="0">
                <a:latin typeface="+mn-ea"/>
                <a:ea typeface="+mn-ea"/>
              </a:rPr>
              <a:t>各機關、學校公教員工配偶、直系親屬有重大傷亡或失蹤。</a:t>
            </a:r>
            <a:endParaRPr lang="en-US" altLang="zh-TW" sz="2400" dirty="0">
              <a:latin typeface="+mn-ea"/>
              <a:ea typeface="+mn-ea"/>
            </a:endParaRPr>
          </a:p>
          <a:p>
            <a:pPr lvl="1"/>
            <a:r>
              <a:rPr lang="zh-TW" altLang="en-US" sz="2400" dirty="0" smtClean="0">
                <a:latin typeface="+mn-ea"/>
                <a:ea typeface="+mn-ea"/>
              </a:rPr>
              <a:t>各</a:t>
            </a:r>
            <a:r>
              <a:rPr lang="zh-TW" altLang="en-US" sz="2400" dirty="0">
                <a:latin typeface="+mn-ea"/>
                <a:ea typeface="+mn-ea"/>
              </a:rPr>
              <a:t>機關、學校公教員工及其配偶、直系親屬所居住之房屋</a:t>
            </a:r>
            <a:r>
              <a:rPr lang="zh-TW" altLang="en-US" sz="2400" dirty="0" smtClean="0">
                <a:latin typeface="+mn-ea"/>
                <a:ea typeface="+mn-ea"/>
              </a:rPr>
              <a:t>因受</a:t>
            </a:r>
            <a:r>
              <a:rPr lang="zh-TW" altLang="en-US" sz="2400" dirty="0">
                <a:latin typeface="+mn-ea"/>
                <a:ea typeface="+mn-ea"/>
              </a:rPr>
              <a:t>災倒塌 或有倒塌之危險，或遭受重大損失時，為處理善後。 </a:t>
            </a:r>
            <a:endParaRPr lang="en-US" altLang="zh-TW" sz="2400" dirty="0">
              <a:latin typeface="+mn-ea"/>
              <a:ea typeface="+mn-ea"/>
            </a:endParaRPr>
          </a:p>
          <a:p>
            <a:pPr marL="0" indent="0">
              <a:buNone/>
            </a:pPr>
            <a:r>
              <a:rPr lang="zh-TW" altLang="en-US" sz="2400" dirty="0">
                <a:latin typeface="+mn-ea"/>
                <a:ea typeface="+mn-ea"/>
              </a:rPr>
              <a:t>機關、學校首長得在</a:t>
            </a:r>
            <a:r>
              <a:rPr lang="en-US" altLang="zh-TW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15</a:t>
            </a:r>
            <a:r>
              <a:rPr lang="zh-TW" alt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日</a:t>
            </a:r>
            <a:r>
              <a:rPr lang="zh-TW" altLang="en-US" sz="2400" b="1" dirty="0">
                <a:solidFill>
                  <a:srgbClr val="C00000"/>
                </a:solidFill>
                <a:latin typeface="+mn-ea"/>
                <a:ea typeface="+mn-ea"/>
              </a:rPr>
              <a:t>範圍內，</a:t>
            </a:r>
            <a:r>
              <a:rPr lang="zh-TW" altLang="en-US" sz="2400" dirty="0">
                <a:latin typeface="+mn-ea"/>
                <a:ea typeface="+mn-ea"/>
              </a:rPr>
              <a:t>視實際需要給予當事人停班（課）登 記。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95AD84-F5CF-464B-A59D-B50AE60206BA}" type="slidenum">
              <a:rPr lang="en-US" altLang="zh-TW" smtClean="0"/>
              <a:pPr>
                <a:defRPr/>
              </a:pPr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81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佈景主題001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ailored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Console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ntern">
      <a:majorFont>
        <a:latin typeface="Tw Cen MT"/>
        <a:ea typeface=""/>
        <a:cs typeface=""/>
        <a:font script="Cyrl" typeface="Tahoma"/>
        <a:font script="Grek" typeface="Tahoma"/>
        <a:font script="Jpan" typeface="HG丸ｺﾞｼｯｸM-PRO"/>
        <a:font script="Hang" typeface="HY엽서L"/>
        <a:font script="Hans" typeface="黑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丸ｺﾞｼｯｸM-PRO"/>
        <a:font script="Hang" typeface="맑은 고딕"/>
        <a:font script="Hans" typeface="幼圆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planets">
  <a:themeElements>
    <a:clrScheme name="3 Planets 1">
      <a:dk1>
        <a:srgbClr val="000000"/>
      </a:dk1>
      <a:lt1>
        <a:srgbClr val="FFFFFF"/>
      </a:lt1>
      <a:dk2>
        <a:srgbClr val="39AB39"/>
      </a:dk2>
      <a:lt2>
        <a:srgbClr val="B2B2B2"/>
      </a:lt2>
      <a:accent1>
        <a:srgbClr val="9AC8FA"/>
      </a:accent1>
      <a:accent2>
        <a:srgbClr val="4D8DFF"/>
      </a:accent2>
      <a:accent3>
        <a:srgbClr val="FFFFFF"/>
      </a:accent3>
      <a:accent4>
        <a:srgbClr val="000000"/>
      </a:accent4>
      <a:accent5>
        <a:srgbClr val="CAE0FC"/>
      </a:accent5>
      <a:accent6>
        <a:srgbClr val="457FE7"/>
      </a:accent6>
      <a:hlink>
        <a:srgbClr val="0D0D79"/>
      </a:hlink>
      <a:folHlink>
        <a:srgbClr val="5353FF"/>
      </a:folHlink>
    </a:clrScheme>
    <a:fontScheme name="3 Planet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 Planets 1">
        <a:dk1>
          <a:srgbClr val="000000"/>
        </a:dk1>
        <a:lt1>
          <a:srgbClr val="FFFFFF"/>
        </a:lt1>
        <a:dk2>
          <a:srgbClr val="39AB39"/>
        </a:dk2>
        <a:lt2>
          <a:srgbClr val="B2B2B2"/>
        </a:lt2>
        <a:accent1>
          <a:srgbClr val="9AC8FA"/>
        </a:accent1>
        <a:accent2>
          <a:srgbClr val="4D8DFF"/>
        </a:accent2>
        <a:accent3>
          <a:srgbClr val="FFFFFF"/>
        </a:accent3>
        <a:accent4>
          <a:srgbClr val="000000"/>
        </a:accent4>
        <a:accent5>
          <a:srgbClr val="CAE0FC"/>
        </a:accent5>
        <a:accent6>
          <a:srgbClr val="457FE7"/>
        </a:accent6>
        <a:hlink>
          <a:srgbClr val="0D0D79"/>
        </a:hlink>
        <a:folHlink>
          <a:srgbClr val="535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 Planets 2">
        <a:dk1>
          <a:srgbClr val="000000"/>
        </a:dk1>
        <a:lt1>
          <a:srgbClr val="FFFFFF"/>
        </a:lt1>
        <a:dk2>
          <a:srgbClr val="39AB39"/>
        </a:dk2>
        <a:lt2>
          <a:srgbClr val="B2B2B2"/>
        </a:lt2>
        <a:accent1>
          <a:srgbClr val="F3E861"/>
        </a:accent1>
        <a:accent2>
          <a:srgbClr val="C7CC02"/>
        </a:accent2>
        <a:accent3>
          <a:srgbClr val="FFFFFF"/>
        </a:accent3>
        <a:accent4>
          <a:srgbClr val="000000"/>
        </a:accent4>
        <a:accent5>
          <a:srgbClr val="F8F2B7"/>
        </a:accent5>
        <a:accent6>
          <a:srgbClr val="B4B902"/>
        </a:accent6>
        <a:hlink>
          <a:srgbClr val="231E1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 Planets 3">
        <a:dk1>
          <a:srgbClr val="000000"/>
        </a:dk1>
        <a:lt1>
          <a:srgbClr val="FFFFFF"/>
        </a:lt1>
        <a:dk2>
          <a:srgbClr val="39AB39"/>
        </a:dk2>
        <a:lt2>
          <a:srgbClr val="B2B2B2"/>
        </a:lt2>
        <a:accent1>
          <a:srgbClr val="D0BBFB"/>
        </a:accent1>
        <a:accent2>
          <a:srgbClr val="9F76FC"/>
        </a:accent2>
        <a:accent3>
          <a:srgbClr val="FFFFFF"/>
        </a:accent3>
        <a:accent4>
          <a:srgbClr val="000000"/>
        </a:accent4>
        <a:accent5>
          <a:srgbClr val="E4DAFD"/>
        </a:accent5>
        <a:accent6>
          <a:srgbClr val="906AE4"/>
        </a:accent6>
        <a:hlink>
          <a:srgbClr val="422757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佈景主題001</Template>
  <TotalTime>9274</TotalTime>
  <Words>271</Words>
  <Application>Microsoft Office PowerPoint</Application>
  <PresentationFormat>如螢幕大小 (4:3)</PresentationFormat>
  <Paragraphs>25</Paragraphs>
  <Slides>3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3</vt:i4>
      </vt:variant>
      <vt:variant>
        <vt:lpstr>投影片標題</vt:lpstr>
      </vt:variant>
      <vt:variant>
        <vt:i4>3</vt:i4>
      </vt:variant>
    </vt:vector>
  </HeadingPairs>
  <TitlesOfParts>
    <vt:vector size="6" baseType="lpstr">
      <vt:lpstr>佈景主題001</vt:lpstr>
      <vt:lpstr>自訂設計</vt:lpstr>
      <vt:lpstr>3_planets</vt:lpstr>
      <vt:lpstr>PowerPoint 簡報</vt:lpstr>
      <vt:lpstr>全面清查.即時關懷</vt:lpstr>
      <vt:lpstr>給假規定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老人假牙政策 ◆申請案件數共19,300人，完成裝置     10,221人。 ◆假牙滿意度：整體滿意度95.45%</dc:title>
  <dc:creator>user</dc:creator>
  <cp:lastModifiedBy>WS01</cp:lastModifiedBy>
  <cp:revision>724</cp:revision>
  <cp:lastPrinted>2013-01-24T06:49:48Z</cp:lastPrinted>
  <dcterms:created xsi:type="dcterms:W3CDTF">2011-12-17T04:31:31Z</dcterms:created>
  <dcterms:modified xsi:type="dcterms:W3CDTF">2016-02-12T02:53:51Z</dcterms:modified>
</cp:coreProperties>
</file>