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002060"/>
    <a:srgbClr val="0000FF"/>
    <a:srgbClr val="F0F7F8"/>
    <a:srgbClr val="E2F0F3"/>
    <a:srgbClr val="EBF4F7"/>
    <a:srgbClr val="9900CC"/>
    <a:srgbClr val="FFFFFF"/>
    <a:srgbClr val="20386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5026" autoAdjust="0"/>
  </p:normalViewPr>
  <p:slideViewPr>
    <p:cSldViewPr snapToGrid="0" showGuides="1">
      <p:cViewPr varScale="1">
        <p:scale>
          <a:sx n="79" d="100"/>
          <a:sy n="79" d="100"/>
        </p:scale>
        <p:origin x="257" y="5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C10DBC91-5B5C-4EA6-94EF-ED52F1A8DD12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17" y="4924989"/>
            <a:ext cx="5682643" cy="4029684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2304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E0712454-7DBA-4A3B-9178-B91BC2F7C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3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3EFB-D542-4775-959C-CE2EA08678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矩形: 圓角 14">
            <a:extLst>
              <a:ext uri="{FF2B5EF4-FFF2-40B4-BE49-F238E27FC236}">
                <a16:creationId xmlns="" xmlns:a16="http://schemas.microsoft.com/office/drawing/2014/main" id="{52EABFFC-0653-9E4C-7882-8472689622F6}"/>
              </a:ext>
            </a:extLst>
          </p:cNvPr>
          <p:cNvSpPr/>
          <p:nvPr userDrawn="1"/>
        </p:nvSpPr>
        <p:spPr>
          <a:xfrm>
            <a:off x="961165" y="4710107"/>
            <a:ext cx="2232000" cy="49953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源樣黑體 TTF Medium" panose="020B0600000000000000" pitchFamily="34" charset="-120"/>
                <a:ea typeface="源樣黑體 TTF Medium" panose="020B0600000000000000" pitchFamily="34" charset="-120"/>
                <a:cs typeface="+mn-cs"/>
              </a:rPr>
              <a:t>服務事蹟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源樣黑體 TTF Medium" panose="020B0600000000000000" pitchFamily="34" charset="-120"/>
              <a:ea typeface="源樣黑體 TTF Medium" panose="020B0600000000000000" pitchFamily="34" charset="-120"/>
              <a:cs typeface="+mn-cs"/>
            </a:endParaRPr>
          </a:p>
        </p:txBody>
      </p:sp>
      <p:sp>
        <p:nvSpPr>
          <p:cNvPr id="14" name="圖片版面配置區 12"/>
          <p:cNvSpPr>
            <a:spLocks noGrp="1"/>
          </p:cNvSpPr>
          <p:nvPr>
            <p:ph type="pic" sz="quarter" idx="13" hasCustomPrompt="1"/>
          </p:nvPr>
        </p:nvSpPr>
        <p:spPr>
          <a:xfrm>
            <a:off x="933014" y="1502602"/>
            <a:ext cx="2232025" cy="2592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被推薦者的正面特寫照</a:t>
            </a:r>
            <a:endParaRPr lang="zh-TW" altLang="en-US" dirty="0"/>
          </a:p>
        </p:txBody>
      </p:sp>
      <p:sp>
        <p:nvSpPr>
          <p:cNvPr id="20" name="文字版面配置區 18"/>
          <p:cNvSpPr>
            <a:spLocks noGrp="1"/>
          </p:cNvSpPr>
          <p:nvPr>
            <p:ph type="body" sz="quarter" idx="15" hasCustomPrompt="1"/>
          </p:nvPr>
        </p:nvSpPr>
        <p:spPr>
          <a:xfrm>
            <a:off x="3581399" y="4302125"/>
            <a:ext cx="8232776" cy="2236787"/>
          </a:xfrm>
          <a:solidFill>
            <a:schemeClr val="bg1">
              <a:alpha val="20000"/>
            </a:schemeClr>
          </a:solidFill>
          <a:ln w="6350">
            <a:solidFill>
              <a:schemeClr val="bg1">
                <a:lumMod val="50000"/>
                <a:alpha val="40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 b="1">
                <a:ln w="12700">
                  <a:noFill/>
                </a:ln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按一下編輯被推薦者服務內容及績優事蹟</a:t>
            </a:r>
            <a:r>
              <a:rPr lang="en-US" altLang="zh-TW" dirty="0" smtClean="0"/>
              <a:t>(</a:t>
            </a:r>
            <a:r>
              <a:rPr lang="zh-TW" altLang="en-US" dirty="0" smtClean="0"/>
              <a:t>建議</a:t>
            </a:r>
            <a:r>
              <a:rPr lang="en-US" altLang="zh-TW" dirty="0" smtClean="0"/>
              <a:t>100 </a:t>
            </a:r>
            <a:r>
              <a:rPr lang="zh-TW" altLang="en-US" dirty="0" smtClean="0"/>
              <a:t>字以內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</a:p>
        </p:txBody>
      </p:sp>
      <p:sp>
        <p:nvSpPr>
          <p:cNvPr id="24" name="圖片版面配置區 15"/>
          <p:cNvSpPr>
            <a:spLocks noGrp="1"/>
          </p:cNvSpPr>
          <p:nvPr>
            <p:ph type="pic" sz="quarter" idx="14" hasCustomPrompt="1"/>
          </p:nvPr>
        </p:nvSpPr>
        <p:spPr>
          <a:xfrm>
            <a:off x="8502650" y="1624631"/>
            <a:ext cx="3311525" cy="2203450"/>
          </a:xfrm>
        </p:spPr>
        <p:txBody>
          <a:bodyPr/>
          <a:lstStyle/>
          <a:p>
            <a:r>
              <a:rPr lang="zh-TW" altLang="en-US" dirty="0" smtClean="0"/>
              <a:t>被推薦者服務照片</a:t>
            </a:r>
            <a:endParaRPr lang="zh-TW" altLang="en-US" dirty="0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18" hasCustomPrompt="1"/>
          </p:nvPr>
        </p:nvSpPr>
        <p:spPr>
          <a:xfrm>
            <a:off x="3603815" y="1543245"/>
            <a:ext cx="4643454" cy="778299"/>
          </a:xfrm>
        </p:spPr>
        <p:txBody>
          <a:bodyPr/>
          <a:lstStyle>
            <a:lvl1pPr marL="0" indent="0">
              <a:buNone/>
              <a:defRPr lang="zh-TW" altLang="en-US" sz="4800" b="1" kern="1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TW" altLang="en-US" dirty="0" smtClean="0"/>
              <a:t>按一下編輯姓名</a:t>
            </a:r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9" hasCustomPrompt="1"/>
          </p:nvPr>
        </p:nvSpPr>
        <p:spPr>
          <a:xfrm>
            <a:off x="3603815" y="2537797"/>
            <a:ext cx="4643454" cy="59293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按一下編輯行政區名</a:t>
            </a:r>
          </a:p>
        </p:txBody>
      </p:sp>
      <p:sp>
        <p:nvSpPr>
          <p:cNvPr id="12" name="CustomShape 1"/>
          <p:cNvSpPr/>
          <p:nvPr userDrawn="1"/>
        </p:nvSpPr>
        <p:spPr>
          <a:xfrm>
            <a:off x="0" y="613629"/>
            <a:ext cx="12192000" cy="64633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indent="176213" algn="ctr">
              <a:lnSpc>
                <a:spcPct val="100000"/>
              </a:lnSpc>
            </a:pPr>
            <a:r>
              <a:rPr lang="en-US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en-US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zh-TW" altLang="en-US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績優環保志義工</a:t>
            </a:r>
            <a:r>
              <a:rPr lang="en-US" altLang="zh-TW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-</a:t>
            </a:r>
            <a:r>
              <a:rPr lang="zh-TW" altLang="en-US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被推薦者</a:t>
            </a:r>
            <a:r>
              <a:rPr lang="en-US" sz="4200" b="1" strike="noStrike" spc="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簡介</a:t>
            </a:r>
            <a:endParaRPr lang="en-US" sz="4200" b="1" strike="noStrike" spc="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21" hasCustomPrompt="1"/>
          </p:nvPr>
        </p:nvSpPr>
        <p:spPr>
          <a:xfrm>
            <a:off x="3603816" y="3346981"/>
            <a:ext cx="4643454" cy="660400"/>
          </a:xfrm>
        </p:spPr>
        <p:txBody>
          <a:bodyPr>
            <a:noAutofit/>
          </a:bodyPr>
          <a:lstStyle>
            <a:lvl1pPr marL="228600" indent="-228600">
              <a:buFont typeface="Arial" panose="020B0604020202020204" pitchFamily="34" charset="0"/>
              <a:buChar char="•"/>
              <a:defRPr lang="zh-TW" altLang="en-US" sz="3600" b="1" kern="1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/>
              <a:t>按一下編輯義工隊名</a:t>
            </a:r>
          </a:p>
        </p:txBody>
      </p:sp>
    </p:spTree>
    <p:extLst>
      <p:ext uri="{BB962C8B-B14F-4D97-AF65-F5344CB8AC3E}">
        <p14:creationId xmlns:p14="http://schemas.microsoft.com/office/powerpoint/2010/main" val="382139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tnepb.gov.tw/zqipetmb.as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50"/>
            <a:ext cx="12174130" cy="6826401"/>
          </a:xfrm>
          <a:prstGeom prst="rect">
            <a:avLst/>
          </a:prstGeom>
        </p:spPr>
      </p:pic>
      <p:pic>
        <p:nvPicPr>
          <p:cNvPr id="8" name="Picture 2" descr="臺南市政府環境保護局">
            <a:hlinkClick r:id="rId4" tooltip="臺南市政府環境保護局"/>
            <a:extLst>
              <a:ext uri="{FF2B5EF4-FFF2-40B4-BE49-F238E27FC236}">
                <a16:creationId xmlns="" xmlns:a16="http://schemas.microsoft.com/office/drawing/2014/main" id="{CCB04D6F-CEAB-4A16-B75A-F6DE1F238F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64669" y="15050"/>
            <a:ext cx="2609461" cy="37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418ADF9D-4E69-CD6D-B320-0B13D1B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C23FF22F-E48C-1695-BF7C-0C9B39A12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9856D8-4660-7D6A-91BE-239BA52D5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EDA1623-E74C-0397-232F-1493FB35E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336F9B7-3131-BACF-E54B-D6299215A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57049" y="64063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FF813EFB-D542-4775-959C-CE2EA08678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86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文字版面配置區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7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" r="102"/>
          <a:stretch>
            <a:fillRect/>
          </a:stretch>
        </p:blipFill>
        <p:spPr/>
      </p:pic>
      <p:sp>
        <p:nvSpPr>
          <p:cNvPr id="42" name="文字版面配置區 41"/>
          <p:cNvSpPr>
            <a:spLocks noGrp="1"/>
          </p:cNvSpPr>
          <p:nvPr>
            <p:ph type="body" sz="quarter" idx="15"/>
          </p:nvPr>
        </p:nvSpPr>
        <p:spPr/>
        <p:txBody>
          <a:bodyPr anchor="ctr"/>
          <a:lstStyle/>
          <a:p>
            <a:pPr lvl="0"/>
            <a:r>
              <a:rPr lang="zh-TW" altLang="en-US" dirty="0" smtClean="0"/>
              <a:t>請填寫被推薦者參與環保服務的內容及績優事蹟，建議在</a:t>
            </a:r>
            <a:r>
              <a:rPr lang="en-US" altLang="zh-TW" dirty="0" smtClean="0"/>
              <a:t>100 </a:t>
            </a:r>
            <a:r>
              <a:rPr lang="zh-TW" altLang="en-US" dirty="0" smtClean="0"/>
              <a:t>字以內。</a:t>
            </a:r>
          </a:p>
          <a:p>
            <a:endParaRPr lang="zh-TW" altLang="en-US" dirty="0"/>
          </a:p>
        </p:txBody>
      </p:sp>
      <p:pic>
        <p:nvPicPr>
          <p:cNvPr id="12" name="圖片版面配置區 11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" b="135"/>
          <a:stretch>
            <a:fillRect/>
          </a:stretch>
        </p:blipFill>
        <p:spPr/>
      </p:pic>
      <p:sp>
        <p:nvSpPr>
          <p:cNvPr id="5" name="文字版面配置區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 altLang="en-US" smtClean="0"/>
              <a:t>張 小 月</a:t>
            </a: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altLang="en-US" smtClean="0"/>
              <a:t>東區</a:t>
            </a:r>
            <a:endParaRPr lang="en-US" altLang="zh-TW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smtClean="0"/>
              <a:t>環保社區環保義工隊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957842" y="1332767"/>
            <a:ext cx="2240540" cy="420956"/>
          </a:xfrm>
          <a:prstGeom prst="roundRect">
            <a:avLst/>
          </a:prstGeom>
          <a:solidFill>
            <a:srgbClr val="7030A0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被推薦者正</a:t>
            </a: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特寫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4876103" y="95531"/>
            <a:ext cx="2043953" cy="457424"/>
          </a:xfrm>
          <a:prstGeom prst="rect">
            <a:avLst/>
          </a:prstGeom>
          <a:solidFill>
            <a:srgbClr val="FFFF00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zh-TW" altLang="en-US" sz="2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◎簡介範例◎</a:t>
            </a:r>
            <a:endParaRPr lang="zh-TW" altLang="en-US" sz="2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" name="圓角矩形 50"/>
          <p:cNvSpPr/>
          <p:nvPr/>
        </p:nvSpPr>
        <p:spPr>
          <a:xfrm>
            <a:off x="6243942" y="1676933"/>
            <a:ext cx="1721984" cy="378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被推薦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者姓名</a:t>
            </a:r>
            <a:endParaRPr lang="zh-TW" altLang="en-US" sz="2000" dirty="0"/>
          </a:p>
        </p:txBody>
      </p:sp>
      <p:sp>
        <p:nvSpPr>
          <p:cNvPr id="52" name="圓角矩形 51"/>
          <p:cNvSpPr/>
          <p:nvPr/>
        </p:nvSpPr>
        <p:spPr>
          <a:xfrm>
            <a:off x="6243941" y="2498907"/>
            <a:ext cx="1721985" cy="61824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所屬行政區及志義工隊名</a:t>
            </a:r>
            <a:endParaRPr lang="zh-TW" altLang="en-US" sz="20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9058136" y="1436022"/>
            <a:ext cx="2200552" cy="420956"/>
          </a:xfrm>
          <a:prstGeom prst="roundRect">
            <a:avLst/>
          </a:prstGeom>
          <a:solidFill>
            <a:srgbClr val="7030A0"/>
          </a:solidFill>
        </p:spPr>
        <p:txBody>
          <a:bodyPr wrap="square" lIns="36000" tIns="36000" rIns="36000" bIns="36000" rtlCol="0" anchor="ctr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被推薦者服務照</a:t>
            </a: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</a:p>
        </p:txBody>
      </p:sp>
      <p:cxnSp>
        <p:nvCxnSpPr>
          <p:cNvPr id="61" name="直線接點 60"/>
          <p:cNvCxnSpPr/>
          <p:nvPr/>
        </p:nvCxnSpPr>
        <p:spPr>
          <a:xfrm flipV="1">
            <a:off x="5673080" y="2901405"/>
            <a:ext cx="450000" cy="27472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5673080" y="2729867"/>
            <a:ext cx="450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0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55</Words>
  <Application>Microsoft Office PowerPoint</Application>
  <PresentationFormat>寬螢幕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源樣黑體 TTF Medium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志義工 台南</dc:creator>
  <cp:lastModifiedBy>MIHC</cp:lastModifiedBy>
  <cp:revision>171</cp:revision>
  <cp:lastPrinted>2023-07-13T08:14:35Z</cp:lastPrinted>
  <dcterms:created xsi:type="dcterms:W3CDTF">2022-10-21T00:45:35Z</dcterms:created>
  <dcterms:modified xsi:type="dcterms:W3CDTF">2024-07-04T03:48:07Z</dcterms:modified>
</cp:coreProperties>
</file>