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8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emf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emf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38"/>
          <p:cNvPicPr>
            <a:picLocks noChangeAspect="1" noChangeArrowheads="1"/>
          </p:cNvPicPr>
          <p:nvPr/>
        </p:nvPicPr>
        <p:blipFill>
          <a:blip r:embed="rId3" cstate="print"/>
          <a:srcRect l="17054" t="15819" r="9288" b="7715"/>
          <a:stretch>
            <a:fillRect/>
          </a:stretch>
        </p:blipFill>
        <p:spPr bwMode="auto">
          <a:xfrm>
            <a:off x="2319935" y="1056184"/>
            <a:ext cx="1048166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338"/>
          <p:cNvPicPr>
            <a:picLocks noChangeAspect="1" noChangeArrowheads="1"/>
          </p:cNvPicPr>
          <p:nvPr/>
        </p:nvPicPr>
        <p:blipFill>
          <a:blip r:embed="rId4" cstate="print"/>
          <a:srcRect l="13840" b="-2541"/>
          <a:stretch>
            <a:fillRect/>
          </a:stretch>
        </p:blipFill>
        <p:spPr bwMode="auto">
          <a:xfrm>
            <a:off x="9425136" y="1056184"/>
            <a:ext cx="3376464" cy="61926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臺南市新化區北勢里防災地圖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Bei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-Shih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5728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36104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368352" y="7176864"/>
            <a:ext cx="259228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,January  3rd. </a:t>
            </a:r>
            <a:endParaRPr lang="zh-TW" altLang="en-US" sz="10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631" y="7824936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鄭國正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06-598-8195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:0937-363-181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727393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97444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43402" y="97780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968952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7968952"/>
            <a:ext cx="288000" cy="288000"/>
          </a:xfrm>
          <a:prstGeom prst="rect">
            <a:avLst/>
          </a:prstGeom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2364" y="6528792"/>
            <a:ext cx="288032" cy="288032"/>
          </a:xfrm>
          <a:prstGeom prst="rect">
            <a:avLst/>
          </a:prstGeom>
        </p:spPr>
      </p:pic>
      <p:sp>
        <p:nvSpPr>
          <p:cNvPr id="158" name="向右箭號 157"/>
          <p:cNvSpPr/>
          <p:nvPr/>
        </p:nvSpPr>
        <p:spPr>
          <a:xfrm rot="2371495">
            <a:off x="5575089" y="3512214"/>
            <a:ext cx="857256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向右箭號 158"/>
          <p:cNvSpPr/>
          <p:nvPr/>
        </p:nvSpPr>
        <p:spPr>
          <a:xfrm rot="21373854">
            <a:off x="6341953" y="5260361"/>
            <a:ext cx="857256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" name="向右箭號 159"/>
          <p:cNvSpPr/>
          <p:nvPr/>
        </p:nvSpPr>
        <p:spPr>
          <a:xfrm rot="21165987">
            <a:off x="7720518" y="5068888"/>
            <a:ext cx="857256" cy="42862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向右箭號 161"/>
          <p:cNvSpPr/>
          <p:nvPr/>
        </p:nvSpPr>
        <p:spPr>
          <a:xfrm rot="4851037">
            <a:off x="7505452" y="3987656"/>
            <a:ext cx="689477" cy="345269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向右箭號 162"/>
          <p:cNvSpPr/>
          <p:nvPr/>
        </p:nvSpPr>
        <p:spPr>
          <a:xfrm rot="21228589">
            <a:off x="9508203" y="4914841"/>
            <a:ext cx="803797" cy="37885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文字方塊 163"/>
          <p:cNvSpPr txBox="1"/>
          <p:nvPr/>
        </p:nvSpPr>
        <p:spPr>
          <a:xfrm>
            <a:off x="11081320" y="5232648"/>
            <a:ext cx="114300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sp>
        <p:nvSpPr>
          <p:cNvPr id="165" name="文字方塊 164"/>
          <p:cNvSpPr txBox="1"/>
          <p:nvPr/>
        </p:nvSpPr>
        <p:spPr>
          <a:xfrm>
            <a:off x="9857184" y="5880720"/>
            <a:ext cx="11430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新化衛生所</a:t>
            </a:r>
          </a:p>
        </p:txBody>
      </p:sp>
      <p:pic>
        <p:nvPicPr>
          <p:cNvPr id="171" name="圖片 1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08" y="6168752"/>
            <a:ext cx="322876" cy="322876"/>
          </a:xfrm>
          <a:prstGeom prst="rect">
            <a:avLst/>
          </a:prstGeom>
        </p:spPr>
      </p:pic>
      <p:cxnSp>
        <p:nvCxnSpPr>
          <p:cNvPr id="173" name="直線單箭頭接點 172"/>
          <p:cNvCxnSpPr/>
          <p:nvPr/>
        </p:nvCxnSpPr>
        <p:spPr>
          <a:xfrm>
            <a:off x="8561040" y="3864496"/>
            <a:ext cx="1584176" cy="4320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文字方塊 173"/>
          <p:cNvSpPr txBox="1"/>
          <p:nvPr/>
        </p:nvSpPr>
        <p:spPr>
          <a:xfrm>
            <a:off x="6616824" y="3720480"/>
            <a:ext cx="1000702" cy="569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北勢里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100" b="1" dirty="0" err="1">
                <a:solidFill>
                  <a:srgbClr val="FF0000"/>
                </a:solidFill>
                <a:ea typeface="微軟正黑體" pitchFamily="34" charset="-120"/>
              </a:rPr>
              <a:t>Bei</a:t>
            </a:r>
            <a:r>
              <a:rPr lang="en-US" altLang="zh-TW" sz="1100" b="1" dirty="0">
                <a:solidFill>
                  <a:srgbClr val="FF0000"/>
                </a:solidFill>
                <a:ea typeface="微軟正黑體" pitchFamily="34" charset="-120"/>
              </a:rPr>
              <a:t>-Shih Vil.</a:t>
            </a:r>
            <a:endParaRPr lang="zh-TW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5" name="文字方塊 174"/>
          <p:cNvSpPr txBox="1"/>
          <p:nvPr/>
        </p:nvSpPr>
        <p:spPr>
          <a:xfrm>
            <a:off x="7480920" y="5520680"/>
            <a:ext cx="1152128" cy="5693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唪口里</a:t>
            </a:r>
            <a:r>
              <a:rPr lang="en-US" altLang="zh-TW" sz="1100" b="1" dirty="0">
                <a:solidFill>
                  <a:srgbClr val="FF0000"/>
                </a:solidFill>
              </a:rPr>
              <a:t>Fong-Kou Vil.</a:t>
            </a:r>
            <a:endParaRPr lang="zh-TW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6" name="文字方塊 175"/>
          <p:cNvSpPr txBox="1"/>
          <p:nvPr/>
        </p:nvSpPr>
        <p:spPr>
          <a:xfrm>
            <a:off x="3543280" y="1228700"/>
            <a:ext cx="1285884" cy="47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新市區</a:t>
            </a:r>
          </a:p>
        </p:txBody>
      </p:sp>
      <p:pic>
        <p:nvPicPr>
          <p:cNvPr id="177" name="圖片 17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24245" y="6096744"/>
            <a:ext cx="288032" cy="288032"/>
          </a:xfrm>
          <a:prstGeom prst="rect">
            <a:avLst/>
          </a:prstGeom>
        </p:spPr>
      </p:pic>
      <p:pic>
        <p:nvPicPr>
          <p:cNvPr id="178" name="圖片 17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153328" y="3288432"/>
            <a:ext cx="288032" cy="288032"/>
          </a:xfrm>
          <a:prstGeom prst="rect">
            <a:avLst/>
          </a:prstGeom>
        </p:spPr>
      </p:pic>
      <p:sp>
        <p:nvSpPr>
          <p:cNvPr id="179" name="橢圓 178"/>
          <p:cNvSpPr>
            <a:spLocks noChangeAspect="1"/>
          </p:cNvSpPr>
          <p:nvPr/>
        </p:nvSpPr>
        <p:spPr>
          <a:xfrm>
            <a:off x="11225336" y="6312768"/>
            <a:ext cx="216024" cy="2612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0" name="文字方塊 179"/>
          <p:cNvSpPr txBox="1"/>
          <p:nvPr/>
        </p:nvSpPr>
        <p:spPr>
          <a:xfrm>
            <a:off x="10937304" y="6024736"/>
            <a:ext cx="79208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武德殿</a:t>
            </a:r>
          </a:p>
        </p:txBody>
      </p:sp>
      <p:sp>
        <p:nvSpPr>
          <p:cNvPr id="181" name="文字方塊 180"/>
          <p:cNvSpPr txBox="1"/>
          <p:nvPr/>
        </p:nvSpPr>
        <p:spPr>
          <a:xfrm>
            <a:off x="11009312" y="7032848"/>
            <a:ext cx="14401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Sport  Park</a:t>
            </a:r>
          </a:p>
        </p:txBody>
      </p:sp>
      <p:sp>
        <p:nvSpPr>
          <p:cNvPr id="182" name="文字方塊 181"/>
          <p:cNvSpPr txBox="1"/>
          <p:nvPr/>
        </p:nvSpPr>
        <p:spPr>
          <a:xfrm>
            <a:off x="11225336" y="4224536"/>
            <a:ext cx="1368152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Joint Activity Center 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183" name="圖片 1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92" y="4944616"/>
            <a:ext cx="295396" cy="288032"/>
          </a:xfrm>
          <a:prstGeom prst="rect">
            <a:avLst/>
          </a:prstGeom>
        </p:spPr>
      </p:pic>
      <p:pic>
        <p:nvPicPr>
          <p:cNvPr id="184" name="圖片 183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0721280" y="7104856"/>
            <a:ext cx="304229" cy="304229"/>
          </a:xfrm>
          <a:prstGeom prst="rect">
            <a:avLst/>
          </a:prstGeom>
        </p:spPr>
      </p:pic>
      <p:pic>
        <p:nvPicPr>
          <p:cNvPr id="185" name="圖片 1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04" y="4296544"/>
            <a:ext cx="288032" cy="280852"/>
          </a:xfrm>
          <a:prstGeom prst="rect">
            <a:avLst/>
          </a:prstGeom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089432" y="50166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449472" y="429654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8" name="文字方塊 187"/>
          <p:cNvSpPr txBox="1"/>
          <p:nvPr/>
        </p:nvSpPr>
        <p:spPr>
          <a:xfrm>
            <a:off x="6328792" y="4440560"/>
            <a:ext cx="128702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北勢里活動中心</a:t>
            </a:r>
            <a:r>
              <a:rPr lang="en-US" altLang="zh-TW" sz="1000" b="1" dirty="0" err="1">
                <a:solidFill>
                  <a:srgbClr val="FF0000"/>
                </a:solidFill>
              </a:rPr>
              <a:t>Bei</a:t>
            </a:r>
            <a:r>
              <a:rPr lang="en-US" altLang="zh-TW" sz="1000" b="1" dirty="0">
                <a:solidFill>
                  <a:srgbClr val="FF0000"/>
                </a:solidFill>
              </a:rPr>
              <a:t>-shih Activity Center</a:t>
            </a:r>
          </a:p>
        </p:txBody>
      </p:sp>
      <p:pic>
        <p:nvPicPr>
          <p:cNvPr id="190" name="圖片 1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4944616"/>
            <a:ext cx="288032" cy="276927"/>
          </a:xfrm>
          <a:prstGeom prst="rect">
            <a:avLst/>
          </a:prstGeom>
        </p:spPr>
      </p:pic>
      <p:pic>
        <p:nvPicPr>
          <p:cNvPr id="191" name="圖片 19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32" y="4800600"/>
            <a:ext cx="192414" cy="180000"/>
          </a:xfrm>
          <a:prstGeom prst="rect">
            <a:avLst/>
          </a:prstGeom>
        </p:spPr>
      </p:pic>
      <p:pic>
        <p:nvPicPr>
          <p:cNvPr id="192" name="圖片 19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41360" y="4872608"/>
            <a:ext cx="252008" cy="252008"/>
          </a:xfrm>
          <a:prstGeom prst="rect">
            <a:avLst/>
          </a:prstGeom>
        </p:spPr>
      </p:pic>
      <p:pic>
        <p:nvPicPr>
          <p:cNvPr id="193" name="圖片 1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32" y="5232648"/>
            <a:ext cx="192416" cy="180000"/>
          </a:xfrm>
          <a:prstGeom prst="rect">
            <a:avLst/>
          </a:prstGeom>
        </p:spPr>
      </p:pic>
      <p:pic>
        <p:nvPicPr>
          <p:cNvPr id="194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80" y="6960840"/>
            <a:ext cx="280891" cy="25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圖片 194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305456" y="112819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233448" y="717686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36904" y="494461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9" name="圖片 198" descr="37區行政區域圖(新化區).jpg"/>
          <p:cNvPicPr>
            <a:picLocks noChangeAspect="1"/>
          </p:cNvPicPr>
          <p:nvPr/>
        </p:nvPicPr>
        <p:blipFill>
          <a:blip r:embed="rId38" cstate="print"/>
          <a:srcRect t="-2591" b="-3498"/>
          <a:stretch>
            <a:fillRect/>
          </a:stretch>
        </p:blipFill>
        <p:spPr>
          <a:xfrm>
            <a:off x="640160" y="1398222"/>
            <a:ext cx="1080120" cy="810090"/>
          </a:xfrm>
          <a:prstGeom prst="rect">
            <a:avLst/>
          </a:prstGeom>
        </p:spPr>
      </p:pic>
      <p:sp>
        <p:nvSpPr>
          <p:cNvPr id="200" name="文字方塊 199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201" name="圖片 200" descr="公所網頁災害防救相關網站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68152" y="5232648"/>
            <a:ext cx="1289298" cy="1289298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3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136104" y="8040960"/>
            <a:ext cx="2160240" cy="168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1.Sin 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5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pPr>
              <a:lnSpc>
                <a:spcPts val="1100"/>
              </a:lnSpc>
            </a:pPr>
            <a:endParaRPr lang="en-US" altLang="zh-TW" sz="1050" b="1" dirty="0"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1100"/>
              </a:lnSpc>
            </a:pP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2.Sin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Sport  Park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No.110, </a:t>
            </a:r>
            <a:r>
              <a:rPr lang="en-US" altLang="zh-TW" sz="1050" dirty="0" err="1">
                <a:ea typeface="Arial Unicode MS" pitchFamily="34" charset="-120"/>
                <a:cs typeface="Arial Unicode MS" pitchFamily="34" charset="-120"/>
              </a:rPr>
              <a:t>Gongyuan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pPr>
              <a:lnSpc>
                <a:spcPts val="1100"/>
              </a:lnSpc>
            </a:pP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3.  Joint Activity Center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 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nn-NO" altLang="zh-TW" sz="1050" dirty="0">
                <a:ea typeface="Arial Unicode MS" pitchFamily="34" charset="-120"/>
                <a:cs typeface="Arial Unicode MS" pitchFamily="34" charset="-120"/>
              </a:rPr>
              <a:t> No.269, Minsheng Rd., 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  </a:t>
            </a:r>
          </a:p>
          <a:p>
            <a:pPr>
              <a:lnSpc>
                <a:spcPts val="1100"/>
              </a:lnSpc>
            </a:pP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 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0919-159238</a:t>
            </a:r>
          </a:p>
          <a:p>
            <a:endParaRPr lang="zh-TW" altLang="en-US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03" name="圖片 202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545016"/>
            <a:ext cx="288000" cy="288000"/>
          </a:xfrm>
          <a:prstGeom prst="rect">
            <a:avLst/>
          </a:prstGeom>
        </p:spPr>
      </p:pic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864296" y="8617024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" name="圖片 204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8977064"/>
            <a:ext cx="288000" cy="288000"/>
          </a:xfrm>
          <a:prstGeom prst="rect">
            <a:avLst/>
          </a:prstGeom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049072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7" name="圖片 206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8977064"/>
            <a:ext cx="288000" cy="288000"/>
          </a:xfrm>
          <a:prstGeom prst="rect">
            <a:avLst/>
          </a:prstGeom>
        </p:spPr>
      </p:pic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256984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6" name="文字方塊 115"/>
          <p:cNvSpPr txBox="1"/>
          <p:nvPr/>
        </p:nvSpPr>
        <p:spPr>
          <a:xfrm rot="21272436">
            <a:off x="8425790" y="5221876"/>
            <a:ext cx="1299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/>
              <a:t>大德路</a:t>
            </a:r>
            <a:r>
              <a:rPr lang="en-US" altLang="zh-TW" sz="1000" b="1" dirty="0"/>
              <a:t>Dade Rd.</a:t>
            </a:r>
            <a:endParaRPr lang="zh-TW" altLang="en-US" sz="1000" b="1" dirty="0"/>
          </a:p>
        </p:txBody>
      </p:sp>
      <p:sp>
        <p:nvSpPr>
          <p:cNvPr id="122" name="文字方塊 121"/>
          <p:cNvSpPr txBox="1"/>
          <p:nvPr/>
        </p:nvSpPr>
        <p:spPr>
          <a:xfrm rot="20210803">
            <a:off x="9404598" y="3787399"/>
            <a:ext cx="18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正新北路</a:t>
            </a:r>
            <a:r>
              <a:rPr lang="en-US" altLang="zh-TW" sz="1200" b="1" dirty="0" err="1"/>
              <a:t>Jhengsin</a:t>
            </a:r>
            <a:r>
              <a:rPr lang="en-US" altLang="zh-TW" sz="1200" b="1" dirty="0"/>
              <a:t> </a:t>
            </a:r>
            <a:r>
              <a:rPr lang="zh-TW" altLang="en-US" sz="1200" b="1" dirty="0"/>
              <a:t> </a:t>
            </a:r>
            <a:r>
              <a:rPr lang="en-US" altLang="zh-TW" sz="1200" b="1" dirty="0"/>
              <a:t>N Rd.</a:t>
            </a:r>
            <a:endParaRPr lang="zh-TW" altLang="en-US" sz="1200" b="1" dirty="0"/>
          </a:p>
        </p:txBody>
      </p:sp>
      <p:sp>
        <p:nvSpPr>
          <p:cNvPr id="125" name="文字方塊 124"/>
          <p:cNvSpPr txBox="1"/>
          <p:nvPr/>
        </p:nvSpPr>
        <p:spPr>
          <a:xfrm>
            <a:off x="9650254" y="5662534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pic>
        <p:nvPicPr>
          <p:cNvPr id="128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16" y="3648472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60" y="5088632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F5ED8288-2A05-B2EE-4176-96071A5CB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47" y="6366784"/>
            <a:ext cx="298249" cy="3060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204392"/>
            <a:ext cx="227807" cy="26999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0404EF7-7DE4-BAA5-0BC4-B53D3895EBC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74" y="6413231"/>
            <a:ext cx="288032" cy="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17963</TotalTime>
  <Words>502</Words>
  <Application>Microsoft Office PowerPoint</Application>
  <PresentationFormat>A3 紙張 (297x420 公釐)</PresentationFormat>
  <Paragraphs>131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846</cp:revision>
  <cp:lastPrinted>2012-10-04T10:07:42Z</cp:lastPrinted>
  <dcterms:modified xsi:type="dcterms:W3CDTF">2024-01-03T06:09:46Z</dcterms:modified>
</cp:coreProperties>
</file>