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79" r:id="rId1"/>
  </p:sldMasterIdLst>
  <p:notesMasterIdLst>
    <p:notesMasterId r:id="rId37"/>
  </p:notesMasterIdLst>
  <p:handoutMasterIdLst>
    <p:handoutMasterId r:id="rId38"/>
  </p:handoutMasterIdLst>
  <p:sldIdLst>
    <p:sldId id="317" r:id="rId2"/>
    <p:sldId id="309" r:id="rId3"/>
    <p:sldId id="329" r:id="rId4"/>
    <p:sldId id="651" r:id="rId5"/>
    <p:sldId id="652" r:id="rId6"/>
    <p:sldId id="653" r:id="rId7"/>
    <p:sldId id="654" r:id="rId8"/>
    <p:sldId id="655" r:id="rId9"/>
    <p:sldId id="656" r:id="rId10"/>
    <p:sldId id="330" r:id="rId11"/>
    <p:sldId id="434" r:id="rId12"/>
    <p:sldId id="425" r:id="rId13"/>
    <p:sldId id="441" r:id="rId14"/>
    <p:sldId id="660" r:id="rId15"/>
    <p:sldId id="661" r:id="rId16"/>
    <p:sldId id="662" r:id="rId17"/>
    <p:sldId id="659" r:id="rId18"/>
    <p:sldId id="334" r:id="rId19"/>
    <p:sldId id="286" r:id="rId20"/>
    <p:sldId id="423" r:id="rId21"/>
    <p:sldId id="479" r:id="rId22"/>
    <p:sldId id="477" r:id="rId23"/>
    <p:sldId id="485" r:id="rId24"/>
    <p:sldId id="427" r:id="rId25"/>
    <p:sldId id="456" r:id="rId26"/>
    <p:sldId id="337" r:id="rId27"/>
    <p:sldId id="283" r:id="rId28"/>
    <p:sldId id="663" r:id="rId29"/>
    <p:sldId id="464" r:id="rId30"/>
    <p:sldId id="467" r:id="rId31"/>
    <p:sldId id="468" r:id="rId32"/>
    <p:sldId id="572" r:id="rId33"/>
    <p:sldId id="634" r:id="rId34"/>
    <p:sldId id="664" r:id="rId35"/>
    <p:sldId id="635" r:id="rId36"/>
  </p:sldIdLst>
  <p:sldSz cx="9144000" cy="6858000" type="screen4x3"/>
  <p:notesSz cx="7099300"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8">
          <p15:clr>
            <a:srgbClr val="A4A3A4"/>
          </p15:clr>
        </p15:guide>
        <p15:guide id="2" orient="horz" pos="3224">
          <p15:clr>
            <a:srgbClr val="A4A3A4"/>
          </p15:clr>
        </p15:guide>
        <p15:guide id="3" pos="2122">
          <p15:clr>
            <a:srgbClr val="A4A3A4"/>
          </p15:clr>
        </p15:guide>
        <p15:guide id="4"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CC99FF"/>
    <a:srgbClr val="FFCC00"/>
    <a:srgbClr val="000000"/>
    <a:srgbClr val="993300"/>
    <a:srgbClr val="666699"/>
    <a:srgbClr val="CCECFF"/>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等深淺樣式 2 - 輔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603" autoAdjust="0"/>
    <p:restoredTop sz="95238" autoAdjust="0"/>
  </p:normalViewPr>
  <p:slideViewPr>
    <p:cSldViewPr>
      <p:cViewPr varScale="1">
        <p:scale>
          <a:sx n="110" d="100"/>
          <a:sy n="110" d="100"/>
        </p:scale>
        <p:origin x="1392" y="132"/>
      </p:cViewPr>
      <p:guideLst>
        <p:guide orient="horz" pos="2160"/>
        <p:guide pos="2880"/>
      </p:guideLst>
    </p:cSldViewPr>
  </p:slideViewPr>
  <p:outlineViewPr>
    <p:cViewPr>
      <p:scale>
        <a:sx n="33" d="100"/>
        <a:sy n="33" d="100"/>
      </p:scale>
      <p:origin x="0" y="10450"/>
    </p:cViewPr>
  </p:outlineViewPr>
  <p:notesTextViewPr>
    <p:cViewPr>
      <p:scale>
        <a:sx n="100" d="100"/>
        <a:sy n="100" d="100"/>
      </p:scale>
      <p:origin x="0" y="0"/>
    </p:cViewPr>
  </p:notesTextViewPr>
  <p:sorterViewPr>
    <p:cViewPr>
      <p:scale>
        <a:sx n="66" d="100"/>
        <a:sy n="66" d="100"/>
      </p:scale>
      <p:origin x="0" y="-180"/>
    </p:cViewPr>
  </p:sorterViewPr>
  <p:notesViewPr>
    <p:cSldViewPr>
      <p:cViewPr varScale="1">
        <p:scale>
          <a:sx n="79" d="100"/>
          <a:sy n="79" d="100"/>
        </p:scale>
        <p:origin x="-1428" y="-90"/>
      </p:cViewPr>
      <p:guideLst>
        <p:guide orient="horz" pos="3108"/>
        <p:guide orient="horz" pos="3224"/>
        <p:guide pos="2122"/>
        <p:guide pos="2237"/>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300209-88BD-490C-AEB4-B3931DAFD855}"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zh-TW" altLang="en-US"/>
        </a:p>
      </dgm:t>
    </dgm:pt>
    <dgm:pt modelId="{4748EAD5-BF4D-4C22-A1FF-763A168592BB}">
      <dgm:prSet phldrT="[文字]" custT="1"/>
      <dgm:spPr/>
      <dgm:t>
        <a:bodyPr/>
        <a:lstStyle/>
        <a:p>
          <a:r>
            <a:rPr lang="zh-TW" altLang="en-US" sz="2500" dirty="0">
              <a:latin typeface="標楷體" pitchFamily="65" charset="-120"/>
              <a:ea typeface="標楷體" pitchFamily="65" charset="-120"/>
              <a:cs typeface="Arial" panose="020B0604020202020204" pitchFamily="34" charset="0"/>
            </a:rPr>
            <a:t>提醒</a:t>
          </a:r>
        </a:p>
      </dgm:t>
    </dgm:pt>
    <dgm:pt modelId="{9AA779C6-4236-49AA-BD4B-97DB083A8817}" type="parTrans" cxnId="{8801202F-AF3D-41F6-B138-9AD9BBDFA9A6}">
      <dgm:prSet/>
      <dgm:spPr/>
      <dgm:t>
        <a:bodyPr/>
        <a:lstStyle/>
        <a:p>
          <a:endParaRPr lang="zh-TW" altLang="en-US">
            <a:latin typeface="Arial" panose="020B0604020202020204" pitchFamily="34" charset="0"/>
            <a:cs typeface="Arial" panose="020B0604020202020204" pitchFamily="34" charset="0"/>
          </a:endParaRPr>
        </a:p>
      </dgm:t>
    </dgm:pt>
    <dgm:pt modelId="{653992B1-F1CC-4CED-9BD9-CA967708145C}" type="sibTrans" cxnId="{8801202F-AF3D-41F6-B138-9AD9BBDFA9A6}">
      <dgm:prSet/>
      <dgm:spPr/>
      <dgm:t>
        <a:bodyPr/>
        <a:lstStyle/>
        <a:p>
          <a:endParaRPr lang="zh-TW" altLang="en-US">
            <a:latin typeface="Arial" panose="020B0604020202020204" pitchFamily="34" charset="0"/>
            <a:cs typeface="Arial" panose="020B0604020202020204" pitchFamily="34" charset="0"/>
          </a:endParaRPr>
        </a:p>
      </dgm:t>
    </dgm:pt>
    <dgm:pt modelId="{B0ED967F-BB27-47ED-A033-F86811C2C9C5}">
      <dgm:prSet phldrT="[文字]" custT="1"/>
      <dgm:spPr/>
      <dgm:t>
        <a:bodyPr/>
        <a:lstStyle/>
        <a:p>
          <a:r>
            <a:rPr kumimoji="1" lang="zh-TW" altLang="en-US" sz="2400" b="1" kern="1200" dirty="0">
              <a:solidFill>
                <a:srgbClr val="3366FF"/>
              </a:solidFill>
              <a:latin typeface="微軟正黑體" pitchFamily="34" charset="-120"/>
              <a:ea typeface="微軟正黑體" pitchFamily="34" charset="-120"/>
              <a:cs typeface="Arial" charset="0"/>
            </a:rPr>
            <a:t>工程會發函提醒地方政府提報復建經費</a:t>
          </a:r>
        </a:p>
      </dgm:t>
    </dgm:pt>
    <dgm:pt modelId="{1346076C-FDFC-4A7A-A1EB-2F27E1C8621A}" type="parTrans" cxnId="{521272AD-812C-4625-98E8-68BAD4043F33}">
      <dgm:prSet/>
      <dgm:spPr/>
      <dgm:t>
        <a:bodyPr/>
        <a:lstStyle/>
        <a:p>
          <a:endParaRPr lang="zh-TW" altLang="en-US">
            <a:latin typeface="Arial" panose="020B0604020202020204" pitchFamily="34" charset="0"/>
            <a:cs typeface="Arial" panose="020B0604020202020204" pitchFamily="34" charset="0"/>
          </a:endParaRPr>
        </a:p>
      </dgm:t>
    </dgm:pt>
    <dgm:pt modelId="{771E283B-6036-48B4-A17E-E0EF15931009}" type="sibTrans" cxnId="{521272AD-812C-4625-98E8-68BAD4043F33}">
      <dgm:prSet/>
      <dgm:spPr/>
      <dgm:t>
        <a:bodyPr/>
        <a:lstStyle/>
        <a:p>
          <a:endParaRPr lang="zh-TW" altLang="en-US">
            <a:latin typeface="Arial" panose="020B0604020202020204" pitchFamily="34" charset="0"/>
            <a:cs typeface="Arial" panose="020B0604020202020204" pitchFamily="34" charset="0"/>
          </a:endParaRPr>
        </a:p>
      </dgm:t>
    </dgm:pt>
    <dgm:pt modelId="{447208CE-C4C4-498D-B178-35F32399E980}">
      <dgm:prSet phldrT="[文字]" custT="1"/>
      <dgm:spPr/>
      <dgm:t>
        <a:bodyPr/>
        <a:lstStyle/>
        <a:p>
          <a:r>
            <a:rPr lang="zh-TW" altLang="en-US" sz="2500" dirty="0">
              <a:latin typeface="標楷體" pitchFamily="65" charset="-120"/>
              <a:ea typeface="標楷體" pitchFamily="65" charset="-120"/>
              <a:cs typeface="Arial" panose="020B0604020202020204" pitchFamily="34" charset="0"/>
            </a:rPr>
            <a:t>提報</a:t>
          </a:r>
        </a:p>
      </dgm:t>
    </dgm:pt>
    <dgm:pt modelId="{074CE66C-3B36-4F3C-ADF0-8B2FFAB27316}" type="parTrans" cxnId="{479E1DD9-0FFE-4F6D-BB8E-CC1BDA60A994}">
      <dgm:prSet/>
      <dgm:spPr/>
      <dgm:t>
        <a:bodyPr/>
        <a:lstStyle/>
        <a:p>
          <a:endParaRPr lang="zh-TW" altLang="en-US">
            <a:latin typeface="Arial" panose="020B0604020202020204" pitchFamily="34" charset="0"/>
            <a:cs typeface="Arial" panose="020B0604020202020204" pitchFamily="34" charset="0"/>
          </a:endParaRPr>
        </a:p>
      </dgm:t>
    </dgm:pt>
    <dgm:pt modelId="{63A0094D-58F8-4E72-881F-D5006249912B}" type="sibTrans" cxnId="{479E1DD9-0FFE-4F6D-BB8E-CC1BDA60A994}">
      <dgm:prSet/>
      <dgm:spPr/>
      <dgm:t>
        <a:bodyPr/>
        <a:lstStyle/>
        <a:p>
          <a:endParaRPr lang="zh-TW" altLang="en-US">
            <a:latin typeface="Arial" panose="020B0604020202020204" pitchFamily="34" charset="0"/>
            <a:cs typeface="Arial" panose="020B0604020202020204" pitchFamily="34" charset="0"/>
          </a:endParaRPr>
        </a:p>
      </dgm:t>
    </dgm:pt>
    <dgm:pt modelId="{BE6DBA50-D425-4A9F-BD90-38E669BB5998}">
      <dgm:prSet phldrT="[文字]" custT="1"/>
      <dgm:spPr/>
      <dgm:t>
        <a:bodyPr/>
        <a:lstStyle/>
        <a:p>
          <a:r>
            <a:rPr kumimoji="1" lang="zh-TW" altLang="en-US" sz="2400" b="1" kern="1200" dirty="0">
              <a:solidFill>
                <a:srgbClr val="3366FF"/>
              </a:solidFill>
              <a:latin typeface="微軟正黑體" pitchFamily="34" charset="-120"/>
              <a:ea typeface="微軟正黑體" pitchFamily="34" charset="-120"/>
              <a:cs typeface="Arial" charset="0"/>
            </a:rPr>
            <a:t>縣市政府</a:t>
          </a:r>
          <a:r>
            <a:rPr kumimoji="1" lang="zh-TW" altLang="en-US" sz="2400" b="1" kern="1200" dirty="0">
              <a:solidFill>
                <a:srgbClr val="FF0000"/>
              </a:solidFill>
              <a:latin typeface="微軟正黑體" pitchFamily="34" charset="-120"/>
              <a:ea typeface="微軟正黑體" pitchFamily="34" charset="-120"/>
              <a:cs typeface="Arial" charset="0"/>
            </a:rPr>
            <a:t>災後</a:t>
          </a:r>
          <a:r>
            <a:rPr kumimoji="1" lang="en-US" altLang="zh-TW" sz="2400" b="1" kern="1200" dirty="0">
              <a:solidFill>
                <a:srgbClr val="FF0000"/>
              </a:solidFill>
              <a:latin typeface="微軟正黑體" pitchFamily="34" charset="-120"/>
              <a:ea typeface="微軟正黑體" pitchFamily="34" charset="-120"/>
              <a:cs typeface="Arial" charset="0"/>
            </a:rPr>
            <a:t>1</a:t>
          </a:r>
          <a:r>
            <a:rPr kumimoji="1" lang="zh-TW" altLang="en-US" sz="2400" b="1" kern="1200" dirty="0">
              <a:solidFill>
                <a:srgbClr val="FF0000"/>
              </a:solidFill>
              <a:latin typeface="微軟正黑體" pitchFamily="34" charset="-120"/>
              <a:ea typeface="微軟正黑體" pitchFamily="34" charset="-120"/>
              <a:cs typeface="Arial" charset="0"/>
            </a:rPr>
            <a:t>個月</a:t>
          </a:r>
          <a:r>
            <a:rPr kumimoji="1" lang="zh-TW" altLang="en-US" sz="2400" b="1" kern="1200" dirty="0">
              <a:solidFill>
                <a:srgbClr val="3366FF"/>
              </a:solidFill>
              <a:latin typeface="微軟正黑體" pitchFamily="34" charset="-120"/>
              <a:ea typeface="微軟正黑體" pitchFamily="34" charset="-120"/>
              <a:cs typeface="Arial" charset="0"/>
            </a:rPr>
            <a:t>內</a:t>
          </a:r>
          <a:r>
            <a:rPr kumimoji="1" lang="zh-TW" altLang="en-US" sz="2400" b="1" kern="1200" dirty="0">
              <a:solidFill>
                <a:srgbClr val="FF0000"/>
              </a:solidFill>
              <a:latin typeface="微軟正黑體" pitchFamily="34" charset="-120"/>
              <a:ea typeface="微軟正黑體" pitchFamily="34" charset="-120"/>
              <a:cs typeface="Arial" charset="0"/>
            </a:rPr>
            <a:t>得分批</a:t>
          </a:r>
          <a:r>
            <a:rPr kumimoji="1" lang="zh-TW" altLang="en-US" sz="2400" b="1" kern="1200" dirty="0">
              <a:solidFill>
                <a:srgbClr val="3366FF"/>
              </a:solidFill>
              <a:latin typeface="微軟正黑體" pitchFamily="34" charset="-120"/>
              <a:ea typeface="微軟正黑體" pitchFamily="34" charset="-120"/>
              <a:cs typeface="Arial" charset="0"/>
            </a:rPr>
            <a:t>提報復建經費需求</a:t>
          </a:r>
        </a:p>
      </dgm:t>
    </dgm:pt>
    <dgm:pt modelId="{B0A72832-23E0-48F8-8644-BC0D0F2F592B}" type="parTrans" cxnId="{676045B5-318B-40FC-ADB4-B7A030814224}">
      <dgm:prSet/>
      <dgm:spPr/>
      <dgm:t>
        <a:bodyPr/>
        <a:lstStyle/>
        <a:p>
          <a:endParaRPr lang="zh-TW" altLang="en-US">
            <a:latin typeface="Arial" panose="020B0604020202020204" pitchFamily="34" charset="0"/>
            <a:cs typeface="Arial" panose="020B0604020202020204" pitchFamily="34" charset="0"/>
          </a:endParaRPr>
        </a:p>
      </dgm:t>
    </dgm:pt>
    <dgm:pt modelId="{696E4A31-02C4-424E-AF95-6374B4FE7D46}" type="sibTrans" cxnId="{676045B5-318B-40FC-ADB4-B7A030814224}">
      <dgm:prSet/>
      <dgm:spPr/>
      <dgm:t>
        <a:bodyPr/>
        <a:lstStyle/>
        <a:p>
          <a:endParaRPr lang="zh-TW" altLang="en-US">
            <a:latin typeface="Arial" panose="020B0604020202020204" pitchFamily="34" charset="0"/>
            <a:cs typeface="Arial" panose="020B0604020202020204" pitchFamily="34" charset="0"/>
          </a:endParaRPr>
        </a:p>
      </dgm:t>
    </dgm:pt>
    <dgm:pt modelId="{6073FD3D-02FB-4DE7-844C-240DAABD8335}">
      <dgm:prSet phldrT="[文字]" custT="1"/>
      <dgm:spPr/>
      <dgm:t>
        <a:bodyPr/>
        <a:lstStyle/>
        <a:p>
          <a:r>
            <a:rPr lang="zh-TW" altLang="en-US" sz="2500" dirty="0">
              <a:latin typeface="標楷體" pitchFamily="65" charset="-120"/>
              <a:ea typeface="標楷體" pitchFamily="65" charset="-120"/>
              <a:cs typeface="Arial" panose="020B0604020202020204" pitchFamily="34" charset="0"/>
            </a:rPr>
            <a:t>審議</a:t>
          </a:r>
        </a:p>
      </dgm:t>
    </dgm:pt>
    <dgm:pt modelId="{9C205C83-8A00-471D-BC69-5B53914E3E87}" type="parTrans" cxnId="{66892D5E-E8C3-41F5-A4A0-682F0AB70958}">
      <dgm:prSet/>
      <dgm:spPr/>
      <dgm:t>
        <a:bodyPr/>
        <a:lstStyle/>
        <a:p>
          <a:endParaRPr lang="zh-TW" altLang="en-US">
            <a:latin typeface="Arial" panose="020B0604020202020204" pitchFamily="34" charset="0"/>
            <a:cs typeface="Arial" panose="020B0604020202020204" pitchFamily="34" charset="0"/>
          </a:endParaRPr>
        </a:p>
      </dgm:t>
    </dgm:pt>
    <dgm:pt modelId="{84BC1FCE-2796-4468-884B-A05978AE5A44}" type="sibTrans" cxnId="{66892D5E-E8C3-41F5-A4A0-682F0AB70958}">
      <dgm:prSet/>
      <dgm:spPr/>
      <dgm:t>
        <a:bodyPr/>
        <a:lstStyle/>
        <a:p>
          <a:endParaRPr lang="zh-TW" altLang="en-US">
            <a:latin typeface="Arial" panose="020B0604020202020204" pitchFamily="34" charset="0"/>
            <a:cs typeface="Arial" panose="020B0604020202020204" pitchFamily="34" charset="0"/>
          </a:endParaRPr>
        </a:p>
      </dgm:t>
    </dgm:pt>
    <dgm:pt modelId="{5DC99595-92BB-48EF-A4BD-A903F037D79E}">
      <dgm:prSet phldrT="[文字]" custT="1"/>
      <dgm:spPr/>
      <dgm:t>
        <a:bodyPr/>
        <a:lstStyle/>
        <a:p>
          <a:r>
            <a:rPr lang="zh-TW" altLang="en-US" sz="2500" dirty="0">
              <a:latin typeface="標楷體" pitchFamily="65" charset="-120"/>
              <a:ea typeface="標楷體" pitchFamily="65" charset="-120"/>
              <a:cs typeface="Arial" panose="020B0604020202020204" pitchFamily="34" charset="0"/>
            </a:rPr>
            <a:t>核列</a:t>
          </a:r>
        </a:p>
      </dgm:t>
    </dgm:pt>
    <dgm:pt modelId="{4C3171F6-EED0-4993-B626-9E15DEB568A9}" type="parTrans" cxnId="{BBD53516-069C-4C83-811D-8B0AE0836110}">
      <dgm:prSet/>
      <dgm:spPr/>
      <dgm:t>
        <a:bodyPr/>
        <a:lstStyle/>
        <a:p>
          <a:endParaRPr lang="zh-TW" altLang="en-US">
            <a:latin typeface="Arial" panose="020B0604020202020204" pitchFamily="34" charset="0"/>
            <a:cs typeface="Arial" panose="020B0604020202020204" pitchFamily="34" charset="0"/>
          </a:endParaRPr>
        </a:p>
      </dgm:t>
    </dgm:pt>
    <dgm:pt modelId="{CCBB033A-1C9A-4508-BAEA-1D94A2C4B9E0}" type="sibTrans" cxnId="{BBD53516-069C-4C83-811D-8B0AE0836110}">
      <dgm:prSet/>
      <dgm:spPr/>
      <dgm:t>
        <a:bodyPr/>
        <a:lstStyle/>
        <a:p>
          <a:endParaRPr lang="zh-TW" altLang="en-US">
            <a:latin typeface="Arial" panose="020B0604020202020204" pitchFamily="34" charset="0"/>
            <a:cs typeface="Arial" panose="020B0604020202020204" pitchFamily="34" charset="0"/>
          </a:endParaRPr>
        </a:p>
      </dgm:t>
    </dgm:pt>
    <dgm:pt modelId="{6BB687CE-F923-45F5-9F44-7282DB6F04D6}">
      <dgm:prSet phldrT="[文字]" custT="1"/>
      <dgm:spPr/>
      <dgm:t>
        <a:bodyPr/>
        <a:lstStyle/>
        <a:p>
          <a:r>
            <a:rPr kumimoji="1" lang="zh-TW" altLang="en-US" sz="2400" b="1" kern="1200" dirty="0">
              <a:solidFill>
                <a:srgbClr val="3366FF"/>
              </a:solidFill>
              <a:latin typeface="微軟正黑體" pitchFamily="34" charset="-120"/>
              <a:ea typeface="微軟正黑體" pitchFamily="34" charset="-120"/>
              <a:cs typeface="Arial" charset="0"/>
            </a:rPr>
            <a:t>工程會召開專案會議確認復建內容及所需經費</a:t>
          </a:r>
        </a:p>
      </dgm:t>
    </dgm:pt>
    <dgm:pt modelId="{6A63ACEF-097E-4CAA-8CB6-3A41775E5F33}" type="parTrans" cxnId="{7F200BCD-9426-4597-8422-ABE91393FCEF}">
      <dgm:prSet/>
      <dgm:spPr/>
      <dgm:t>
        <a:bodyPr/>
        <a:lstStyle/>
        <a:p>
          <a:endParaRPr lang="zh-TW" altLang="en-US">
            <a:latin typeface="Arial" panose="020B0604020202020204" pitchFamily="34" charset="0"/>
            <a:cs typeface="Arial" panose="020B0604020202020204" pitchFamily="34" charset="0"/>
          </a:endParaRPr>
        </a:p>
      </dgm:t>
    </dgm:pt>
    <dgm:pt modelId="{9FDB3D1F-7DAE-43BC-AEF0-6D94679A9278}" type="sibTrans" cxnId="{7F200BCD-9426-4597-8422-ABE91393FCEF}">
      <dgm:prSet/>
      <dgm:spPr/>
      <dgm:t>
        <a:bodyPr/>
        <a:lstStyle/>
        <a:p>
          <a:endParaRPr lang="zh-TW" altLang="en-US">
            <a:latin typeface="Arial" panose="020B0604020202020204" pitchFamily="34" charset="0"/>
            <a:cs typeface="Arial" panose="020B0604020202020204" pitchFamily="34" charset="0"/>
          </a:endParaRPr>
        </a:p>
      </dgm:t>
    </dgm:pt>
    <dgm:pt modelId="{79DA79C1-BA91-4C74-9C93-9950385B4DA8}">
      <dgm:prSet phldrT="[文字]" custT="1"/>
      <dgm:spPr/>
      <dgm:t>
        <a:bodyPr/>
        <a:lstStyle/>
        <a:p>
          <a:r>
            <a:rPr kumimoji="1" lang="zh-TW" altLang="en-US" sz="2400" b="1" kern="1200" dirty="0">
              <a:solidFill>
                <a:srgbClr val="3366FF"/>
              </a:solidFill>
              <a:latin typeface="微軟正黑體" pitchFamily="34" charset="-120"/>
              <a:ea typeface="微軟正黑體" pitchFamily="34" charset="-120"/>
              <a:cs typeface="Arial" charset="0"/>
            </a:rPr>
            <a:t>中央審議作業主管機關辦理</a:t>
          </a:r>
          <a:r>
            <a:rPr kumimoji="1" lang="zh-TW" altLang="en-US" sz="2400" b="1" kern="1200" dirty="0">
              <a:solidFill>
                <a:srgbClr val="FF0000"/>
              </a:solidFill>
              <a:latin typeface="微軟正黑體" pitchFamily="34" charset="-120"/>
              <a:ea typeface="微軟正黑體" pitchFamily="34" charset="-120"/>
              <a:cs typeface="Arial" charset="0"/>
            </a:rPr>
            <a:t>現勘</a:t>
          </a:r>
          <a:r>
            <a:rPr kumimoji="1" lang="zh-TW" altLang="en-US" sz="2400" b="1" kern="1200" dirty="0">
              <a:solidFill>
                <a:srgbClr val="3366FF"/>
              </a:solidFill>
              <a:latin typeface="微軟正黑體" pitchFamily="34" charset="-120"/>
              <a:ea typeface="微軟正黑體" pitchFamily="34" charset="-120"/>
              <a:cs typeface="Arial" charset="0"/>
            </a:rPr>
            <a:t>審查</a:t>
          </a:r>
        </a:p>
      </dgm:t>
    </dgm:pt>
    <dgm:pt modelId="{9DB08BF7-7F36-4B06-9FF0-3C632BFB1E1D}" type="sibTrans" cxnId="{98FFD4BD-037A-41DF-AC46-F398F87979C8}">
      <dgm:prSet/>
      <dgm:spPr/>
      <dgm:t>
        <a:bodyPr/>
        <a:lstStyle/>
        <a:p>
          <a:endParaRPr lang="zh-TW" altLang="en-US">
            <a:latin typeface="Arial" panose="020B0604020202020204" pitchFamily="34" charset="0"/>
            <a:cs typeface="Arial" panose="020B0604020202020204" pitchFamily="34" charset="0"/>
          </a:endParaRPr>
        </a:p>
      </dgm:t>
    </dgm:pt>
    <dgm:pt modelId="{65C1202A-7E16-4B4E-952C-8006F1F9A47D}" type="parTrans" cxnId="{98FFD4BD-037A-41DF-AC46-F398F87979C8}">
      <dgm:prSet/>
      <dgm:spPr/>
      <dgm:t>
        <a:bodyPr/>
        <a:lstStyle/>
        <a:p>
          <a:endParaRPr lang="zh-TW" altLang="en-US">
            <a:latin typeface="Arial" panose="020B0604020202020204" pitchFamily="34" charset="0"/>
            <a:cs typeface="Arial" panose="020B0604020202020204" pitchFamily="34" charset="0"/>
          </a:endParaRPr>
        </a:p>
      </dgm:t>
    </dgm:pt>
    <dgm:pt modelId="{B3575ED1-6540-4CE4-9613-3CC57F279496}">
      <dgm:prSet phldrT="[文字]" custT="1"/>
      <dgm:spPr/>
      <dgm:t>
        <a:bodyPr/>
        <a:lstStyle/>
        <a:p>
          <a:r>
            <a:rPr lang="zh-TW" altLang="en-US" sz="2500" dirty="0">
              <a:latin typeface="標楷體" pitchFamily="65" charset="-120"/>
              <a:ea typeface="標楷體" pitchFamily="65" charset="-120"/>
              <a:cs typeface="Arial" panose="020B0604020202020204" pitchFamily="34" charset="0"/>
            </a:rPr>
            <a:t>執行</a:t>
          </a:r>
        </a:p>
      </dgm:t>
    </dgm:pt>
    <dgm:pt modelId="{A1813B98-5A6E-48E5-9E8F-9F4DD1D06383}" type="parTrans" cxnId="{4B8F64D2-CC66-40D4-B41D-3F5152A28CEB}">
      <dgm:prSet/>
      <dgm:spPr/>
      <dgm:t>
        <a:bodyPr/>
        <a:lstStyle/>
        <a:p>
          <a:endParaRPr lang="zh-TW" altLang="en-US"/>
        </a:p>
      </dgm:t>
    </dgm:pt>
    <dgm:pt modelId="{32D7970E-2998-435C-8B0F-EF19EC914386}" type="sibTrans" cxnId="{4B8F64D2-CC66-40D4-B41D-3F5152A28CEB}">
      <dgm:prSet/>
      <dgm:spPr/>
      <dgm:t>
        <a:bodyPr/>
        <a:lstStyle/>
        <a:p>
          <a:endParaRPr lang="zh-TW" altLang="en-US"/>
        </a:p>
      </dgm:t>
    </dgm:pt>
    <dgm:pt modelId="{33AA2F5B-A958-4144-97A8-6240B5D8593D}">
      <dgm:prSet custT="1"/>
      <dgm:spPr/>
      <dgm:t>
        <a:bodyPr/>
        <a:lstStyle/>
        <a:p>
          <a:r>
            <a:rPr kumimoji="1" lang="zh-TW" altLang="en-US" sz="2400" b="1" kern="1200" dirty="0">
              <a:solidFill>
                <a:srgbClr val="3366FF"/>
              </a:solidFill>
              <a:latin typeface="微軟正黑體" pitchFamily="34" charset="-120"/>
              <a:ea typeface="微軟正黑體" pitchFamily="34" charset="-120"/>
              <a:cs typeface="Arial" charset="0"/>
            </a:rPr>
            <a:t>確認後據以辦理規劃設計、發包施工</a:t>
          </a:r>
        </a:p>
      </dgm:t>
    </dgm:pt>
    <dgm:pt modelId="{3DE1B7FC-2E74-48CF-A1F7-AB192F35093E}" type="parTrans" cxnId="{7AD38912-0041-4F5B-B19E-BCB54D00D168}">
      <dgm:prSet/>
      <dgm:spPr/>
      <dgm:t>
        <a:bodyPr/>
        <a:lstStyle/>
        <a:p>
          <a:endParaRPr lang="zh-TW" altLang="en-US"/>
        </a:p>
      </dgm:t>
    </dgm:pt>
    <dgm:pt modelId="{3A93813E-F15D-43CE-B198-B67D7C7E4442}" type="sibTrans" cxnId="{7AD38912-0041-4F5B-B19E-BCB54D00D168}">
      <dgm:prSet/>
      <dgm:spPr/>
      <dgm:t>
        <a:bodyPr/>
        <a:lstStyle/>
        <a:p>
          <a:endParaRPr lang="zh-TW" altLang="en-US"/>
        </a:p>
      </dgm:t>
    </dgm:pt>
    <dgm:pt modelId="{DE5D9A33-B1B4-4553-BFA3-C3D1E4EBC893}" type="pres">
      <dgm:prSet presAssocID="{82300209-88BD-490C-AEB4-B3931DAFD855}" presName="linearFlow" presStyleCnt="0">
        <dgm:presLayoutVars>
          <dgm:dir/>
          <dgm:animLvl val="lvl"/>
          <dgm:resizeHandles val="exact"/>
        </dgm:presLayoutVars>
      </dgm:prSet>
      <dgm:spPr/>
    </dgm:pt>
    <dgm:pt modelId="{CA3C2CE9-93AF-498D-B1FD-771C198E1197}" type="pres">
      <dgm:prSet presAssocID="{4748EAD5-BF4D-4C22-A1FF-763A168592BB}" presName="composite" presStyleCnt="0"/>
      <dgm:spPr/>
    </dgm:pt>
    <dgm:pt modelId="{37AEBAFF-AB81-40AC-B523-8C6B0EFF5E88}" type="pres">
      <dgm:prSet presAssocID="{4748EAD5-BF4D-4C22-A1FF-763A168592BB}" presName="parentText" presStyleLbl="alignNode1" presStyleIdx="0" presStyleCnt="5">
        <dgm:presLayoutVars>
          <dgm:chMax val="1"/>
          <dgm:bulletEnabled val="1"/>
        </dgm:presLayoutVars>
      </dgm:prSet>
      <dgm:spPr/>
    </dgm:pt>
    <dgm:pt modelId="{5DD325A5-DCAC-4A20-8783-B741779212CC}" type="pres">
      <dgm:prSet presAssocID="{4748EAD5-BF4D-4C22-A1FF-763A168592BB}" presName="descendantText" presStyleLbl="alignAcc1" presStyleIdx="0" presStyleCnt="5">
        <dgm:presLayoutVars>
          <dgm:bulletEnabled val="1"/>
        </dgm:presLayoutVars>
      </dgm:prSet>
      <dgm:spPr/>
    </dgm:pt>
    <dgm:pt modelId="{5C6DA791-C17E-48AF-95D1-FFDBDFAE6D7D}" type="pres">
      <dgm:prSet presAssocID="{653992B1-F1CC-4CED-9BD9-CA967708145C}" presName="sp" presStyleCnt="0"/>
      <dgm:spPr/>
    </dgm:pt>
    <dgm:pt modelId="{0057BA58-94E7-47F9-9EA9-240D6F88569A}" type="pres">
      <dgm:prSet presAssocID="{447208CE-C4C4-498D-B178-35F32399E980}" presName="composite" presStyleCnt="0"/>
      <dgm:spPr/>
    </dgm:pt>
    <dgm:pt modelId="{8B2250BC-2577-4775-B4A4-CC10CF0DC019}" type="pres">
      <dgm:prSet presAssocID="{447208CE-C4C4-498D-B178-35F32399E980}" presName="parentText" presStyleLbl="alignNode1" presStyleIdx="1" presStyleCnt="5">
        <dgm:presLayoutVars>
          <dgm:chMax val="1"/>
          <dgm:bulletEnabled val="1"/>
        </dgm:presLayoutVars>
      </dgm:prSet>
      <dgm:spPr/>
    </dgm:pt>
    <dgm:pt modelId="{56D59450-D821-4C77-AAA0-DDC0F9E5BB5C}" type="pres">
      <dgm:prSet presAssocID="{447208CE-C4C4-498D-B178-35F32399E980}" presName="descendantText" presStyleLbl="alignAcc1" presStyleIdx="1" presStyleCnt="5">
        <dgm:presLayoutVars>
          <dgm:bulletEnabled val="1"/>
        </dgm:presLayoutVars>
      </dgm:prSet>
      <dgm:spPr/>
    </dgm:pt>
    <dgm:pt modelId="{4BBFB19E-2C8C-4D62-8E13-61187B248D41}" type="pres">
      <dgm:prSet presAssocID="{63A0094D-58F8-4E72-881F-D5006249912B}" presName="sp" presStyleCnt="0"/>
      <dgm:spPr/>
    </dgm:pt>
    <dgm:pt modelId="{A791E248-3A56-41A5-B41A-518B223412BF}" type="pres">
      <dgm:prSet presAssocID="{6073FD3D-02FB-4DE7-844C-240DAABD8335}" presName="composite" presStyleCnt="0"/>
      <dgm:spPr/>
    </dgm:pt>
    <dgm:pt modelId="{F6C44656-05DD-4022-A6A5-2860AAF2881C}" type="pres">
      <dgm:prSet presAssocID="{6073FD3D-02FB-4DE7-844C-240DAABD8335}" presName="parentText" presStyleLbl="alignNode1" presStyleIdx="2" presStyleCnt="5">
        <dgm:presLayoutVars>
          <dgm:chMax val="1"/>
          <dgm:bulletEnabled val="1"/>
        </dgm:presLayoutVars>
      </dgm:prSet>
      <dgm:spPr/>
    </dgm:pt>
    <dgm:pt modelId="{E8CDAE6A-F09A-4384-AD76-B5DBB54EA855}" type="pres">
      <dgm:prSet presAssocID="{6073FD3D-02FB-4DE7-844C-240DAABD8335}" presName="descendantText" presStyleLbl="alignAcc1" presStyleIdx="2" presStyleCnt="5">
        <dgm:presLayoutVars>
          <dgm:bulletEnabled val="1"/>
        </dgm:presLayoutVars>
      </dgm:prSet>
      <dgm:spPr/>
    </dgm:pt>
    <dgm:pt modelId="{0CA3827B-1066-4762-BEC2-0DEC6ADF9948}" type="pres">
      <dgm:prSet presAssocID="{84BC1FCE-2796-4468-884B-A05978AE5A44}" presName="sp" presStyleCnt="0"/>
      <dgm:spPr/>
    </dgm:pt>
    <dgm:pt modelId="{684E3F47-486C-4BEB-B102-29BD0D537913}" type="pres">
      <dgm:prSet presAssocID="{5DC99595-92BB-48EF-A4BD-A903F037D79E}" presName="composite" presStyleCnt="0"/>
      <dgm:spPr/>
    </dgm:pt>
    <dgm:pt modelId="{3D404AA3-D8AA-44EC-9D69-DC300E575B22}" type="pres">
      <dgm:prSet presAssocID="{5DC99595-92BB-48EF-A4BD-A903F037D79E}" presName="parentText" presStyleLbl="alignNode1" presStyleIdx="3" presStyleCnt="5">
        <dgm:presLayoutVars>
          <dgm:chMax val="1"/>
          <dgm:bulletEnabled val="1"/>
        </dgm:presLayoutVars>
      </dgm:prSet>
      <dgm:spPr/>
    </dgm:pt>
    <dgm:pt modelId="{DA01FAD9-CEB0-4805-823C-65CDC228B8CB}" type="pres">
      <dgm:prSet presAssocID="{5DC99595-92BB-48EF-A4BD-A903F037D79E}" presName="descendantText" presStyleLbl="alignAcc1" presStyleIdx="3" presStyleCnt="5" custLinFactNeighborX="28698" custLinFactNeighborY="3303">
        <dgm:presLayoutVars>
          <dgm:bulletEnabled val="1"/>
        </dgm:presLayoutVars>
      </dgm:prSet>
      <dgm:spPr/>
    </dgm:pt>
    <dgm:pt modelId="{82C11510-8D4E-40D3-94A8-BF4588933DEA}" type="pres">
      <dgm:prSet presAssocID="{CCBB033A-1C9A-4508-BAEA-1D94A2C4B9E0}" presName="sp" presStyleCnt="0"/>
      <dgm:spPr/>
    </dgm:pt>
    <dgm:pt modelId="{F1990500-4B3B-457A-A66D-A3590A689E72}" type="pres">
      <dgm:prSet presAssocID="{B3575ED1-6540-4CE4-9613-3CC57F279496}" presName="composite" presStyleCnt="0"/>
      <dgm:spPr/>
    </dgm:pt>
    <dgm:pt modelId="{AA85CDA1-65F5-42C5-BEDE-B7E8B3CA1195}" type="pres">
      <dgm:prSet presAssocID="{B3575ED1-6540-4CE4-9613-3CC57F279496}" presName="parentText" presStyleLbl="alignNode1" presStyleIdx="4" presStyleCnt="5">
        <dgm:presLayoutVars>
          <dgm:chMax val="1"/>
          <dgm:bulletEnabled val="1"/>
        </dgm:presLayoutVars>
      </dgm:prSet>
      <dgm:spPr/>
    </dgm:pt>
    <dgm:pt modelId="{401637E4-F1EF-4299-82C9-1E3AA17ACCC9}" type="pres">
      <dgm:prSet presAssocID="{B3575ED1-6540-4CE4-9613-3CC57F279496}" presName="descendantText" presStyleLbl="alignAcc1" presStyleIdx="4" presStyleCnt="5" custScaleY="99076">
        <dgm:presLayoutVars>
          <dgm:bulletEnabled val="1"/>
        </dgm:presLayoutVars>
      </dgm:prSet>
      <dgm:spPr/>
    </dgm:pt>
  </dgm:ptLst>
  <dgm:cxnLst>
    <dgm:cxn modelId="{7AD38912-0041-4F5B-B19E-BCB54D00D168}" srcId="{B3575ED1-6540-4CE4-9613-3CC57F279496}" destId="{33AA2F5B-A958-4144-97A8-6240B5D8593D}" srcOrd="0" destOrd="0" parTransId="{3DE1B7FC-2E74-48CF-A1F7-AB192F35093E}" sibTransId="{3A93813E-F15D-43CE-B198-B67D7C7E4442}"/>
    <dgm:cxn modelId="{BBD53516-069C-4C83-811D-8B0AE0836110}" srcId="{82300209-88BD-490C-AEB4-B3931DAFD855}" destId="{5DC99595-92BB-48EF-A4BD-A903F037D79E}" srcOrd="3" destOrd="0" parTransId="{4C3171F6-EED0-4993-B626-9E15DEB568A9}" sibTransId="{CCBB033A-1C9A-4508-BAEA-1D94A2C4B9E0}"/>
    <dgm:cxn modelId="{EE82BA1E-FCC6-4832-A247-FAF962964E3A}" type="presOf" srcId="{BE6DBA50-D425-4A9F-BD90-38E669BB5998}" destId="{56D59450-D821-4C77-AAA0-DDC0F9E5BB5C}" srcOrd="0" destOrd="0" presId="urn:microsoft.com/office/officeart/2005/8/layout/chevron2"/>
    <dgm:cxn modelId="{8801202F-AF3D-41F6-B138-9AD9BBDFA9A6}" srcId="{82300209-88BD-490C-AEB4-B3931DAFD855}" destId="{4748EAD5-BF4D-4C22-A1FF-763A168592BB}" srcOrd="0" destOrd="0" parTransId="{9AA779C6-4236-49AA-BD4B-97DB083A8817}" sibTransId="{653992B1-F1CC-4CED-9BD9-CA967708145C}"/>
    <dgm:cxn modelId="{66892D5E-E8C3-41F5-A4A0-682F0AB70958}" srcId="{82300209-88BD-490C-AEB4-B3931DAFD855}" destId="{6073FD3D-02FB-4DE7-844C-240DAABD8335}" srcOrd="2" destOrd="0" parTransId="{9C205C83-8A00-471D-BC69-5B53914E3E87}" sibTransId="{84BC1FCE-2796-4468-884B-A05978AE5A44}"/>
    <dgm:cxn modelId="{BA806F81-D488-4980-80CB-D63AC19C122E}" type="presOf" srcId="{B3575ED1-6540-4CE4-9613-3CC57F279496}" destId="{AA85CDA1-65F5-42C5-BEDE-B7E8B3CA1195}" srcOrd="0" destOrd="0" presId="urn:microsoft.com/office/officeart/2005/8/layout/chevron2"/>
    <dgm:cxn modelId="{8352DB88-2B6F-4A36-9EBE-7368E5BDEB64}" type="presOf" srcId="{B0ED967F-BB27-47ED-A033-F86811C2C9C5}" destId="{5DD325A5-DCAC-4A20-8783-B741779212CC}" srcOrd="0" destOrd="0" presId="urn:microsoft.com/office/officeart/2005/8/layout/chevron2"/>
    <dgm:cxn modelId="{F3D6589F-09BD-458C-99A6-387F68A3F5C8}" type="presOf" srcId="{33AA2F5B-A958-4144-97A8-6240B5D8593D}" destId="{401637E4-F1EF-4299-82C9-1E3AA17ACCC9}" srcOrd="0" destOrd="0" presId="urn:microsoft.com/office/officeart/2005/8/layout/chevron2"/>
    <dgm:cxn modelId="{B845C1A2-224A-4F4C-81A8-F08A1CA342C6}" type="presOf" srcId="{79DA79C1-BA91-4C74-9C93-9950385B4DA8}" destId="{E8CDAE6A-F09A-4384-AD76-B5DBB54EA855}" srcOrd="0" destOrd="0" presId="urn:microsoft.com/office/officeart/2005/8/layout/chevron2"/>
    <dgm:cxn modelId="{B380B6A7-278D-4E18-9FBF-8CA6C8A43555}" type="presOf" srcId="{6BB687CE-F923-45F5-9F44-7282DB6F04D6}" destId="{DA01FAD9-CEB0-4805-823C-65CDC228B8CB}" srcOrd="0" destOrd="0" presId="urn:microsoft.com/office/officeart/2005/8/layout/chevron2"/>
    <dgm:cxn modelId="{521272AD-812C-4625-98E8-68BAD4043F33}" srcId="{4748EAD5-BF4D-4C22-A1FF-763A168592BB}" destId="{B0ED967F-BB27-47ED-A033-F86811C2C9C5}" srcOrd="0" destOrd="0" parTransId="{1346076C-FDFC-4A7A-A1EB-2F27E1C8621A}" sibTransId="{771E283B-6036-48B4-A17E-E0EF15931009}"/>
    <dgm:cxn modelId="{9BAC82AF-3F11-442A-B85F-628831B4F904}" type="presOf" srcId="{6073FD3D-02FB-4DE7-844C-240DAABD8335}" destId="{F6C44656-05DD-4022-A6A5-2860AAF2881C}" srcOrd="0" destOrd="0" presId="urn:microsoft.com/office/officeart/2005/8/layout/chevron2"/>
    <dgm:cxn modelId="{91CAFBB4-BA70-4B29-8578-4282A1B21212}" type="presOf" srcId="{5DC99595-92BB-48EF-A4BD-A903F037D79E}" destId="{3D404AA3-D8AA-44EC-9D69-DC300E575B22}" srcOrd="0" destOrd="0" presId="urn:microsoft.com/office/officeart/2005/8/layout/chevron2"/>
    <dgm:cxn modelId="{676045B5-318B-40FC-ADB4-B7A030814224}" srcId="{447208CE-C4C4-498D-B178-35F32399E980}" destId="{BE6DBA50-D425-4A9F-BD90-38E669BB5998}" srcOrd="0" destOrd="0" parTransId="{B0A72832-23E0-48F8-8644-BC0D0F2F592B}" sibTransId="{696E4A31-02C4-424E-AF95-6374B4FE7D46}"/>
    <dgm:cxn modelId="{403D97BC-5EC5-4836-96E1-70B5176317D6}" type="presOf" srcId="{447208CE-C4C4-498D-B178-35F32399E980}" destId="{8B2250BC-2577-4775-B4A4-CC10CF0DC019}" srcOrd="0" destOrd="0" presId="urn:microsoft.com/office/officeart/2005/8/layout/chevron2"/>
    <dgm:cxn modelId="{98FFD4BD-037A-41DF-AC46-F398F87979C8}" srcId="{6073FD3D-02FB-4DE7-844C-240DAABD8335}" destId="{79DA79C1-BA91-4C74-9C93-9950385B4DA8}" srcOrd="0" destOrd="0" parTransId="{65C1202A-7E16-4B4E-952C-8006F1F9A47D}" sibTransId="{9DB08BF7-7F36-4B06-9FF0-3C632BFB1E1D}"/>
    <dgm:cxn modelId="{7F200BCD-9426-4597-8422-ABE91393FCEF}" srcId="{5DC99595-92BB-48EF-A4BD-A903F037D79E}" destId="{6BB687CE-F923-45F5-9F44-7282DB6F04D6}" srcOrd="0" destOrd="0" parTransId="{6A63ACEF-097E-4CAA-8CB6-3A41775E5F33}" sibTransId="{9FDB3D1F-7DAE-43BC-AEF0-6D94679A9278}"/>
    <dgm:cxn modelId="{4B8F64D2-CC66-40D4-B41D-3F5152A28CEB}" srcId="{82300209-88BD-490C-AEB4-B3931DAFD855}" destId="{B3575ED1-6540-4CE4-9613-3CC57F279496}" srcOrd="4" destOrd="0" parTransId="{A1813B98-5A6E-48E5-9E8F-9F4DD1D06383}" sibTransId="{32D7970E-2998-435C-8B0F-EF19EC914386}"/>
    <dgm:cxn modelId="{479E1DD9-0FFE-4F6D-BB8E-CC1BDA60A994}" srcId="{82300209-88BD-490C-AEB4-B3931DAFD855}" destId="{447208CE-C4C4-498D-B178-35F32399E980}" srcOrd="1" destOrd="0" parTransId="{074CE66C-3B36-4F3C-ADF0-8B2FFAB27316}" sibTransId="{63A0094D-58F8-4E72-881F-D5006249912B}"/>
    <dgm:cxn modelId="{6F1F4AED-2738-4C13-9194-742458552878}" type="presOf" srcId="{4748EAD5-BF4D-4C22-A1FF-763A168592BB}" destId="{37AEBAFF-AB81-40AC-B523-8C6B0EFF5E88}" srcOrd="0" destOrd="0" presId="urn:microsoft.com/office/officeart/2005/8/layout/chevron2"/>
    <dgm:cxn modelId="{0451C2FD-AAD6-450C-845B-561F244B2F03}" type="presOf" srcId="{82300209-88BD-490C-AEB4-B3931DAFD855}" destId="{DE5D9A33-B1B4-4553-BFA3-C3D1E4EBC893}" srcOrd="0" destOrd="0" presId="urn:microsoft.com/office/officeart/2005/8/layout/chevron2"/>
    <dgm:cxn modelId="{DC0E2149-7D93-4C66-B3A9-AE5D772FB83B}" type="presParOf" srcId="{DE5D9A33-B1B4-4553-BFA3-C3D1E4EBC893}" destId="{CA3C2CE9-93AF-498D-B1FD-771C198E1197}" srcOrd="0" destOrd="0" presId="urn:microsoft.com/office/officeart/2005/8/layout/chevron2"/>
    <dgm:cxn modelId="{E474EA43-00B4-4B71-8657-222266526278}" type="presParOf" srcId="{CA3C2CE9-93AF-498D-B1FD-771C198E1197}" destId="{37AEBAFF-AB81-40AC-B523-8C6B0EFF5E88}" srcOrd="0" destOrd="0" presId="urn:microsoft.com/office/officeart/2005/8/layout/chevron2"/>
    <dgm:cxn modelId="{51CA2AC4-02F6-4A81-9CA1-BB55C60CDD18}" type="presParOf" srcId="{CA3C2CE9-93AF-498D-B1FD-771C198E1197}" destId="{5DD325A5-DCAC-4A20-8783-B741779212CC}" srcOrd="1" destOrd="0" presId="urn:microsoft.com/office/officeart/2005/8/layout/chevron2"/>
    <dgm:cxn modelId="{3F709D6D-616A-4E0C-B2C2-96DD3E54806F}" type="presParOf" srcId="{DE5D9A33-B1B4-4553-BFA3-C3D1E4EBC893}" destId="{5C6DA791-C17E-48AF-95D1-FFDBDFAE6D7D}" srcOrd="1" destOrd="0" presId="urn:microsoft.com/office/officeart/2005/8/layout/chevron2"/>
    <dgm:cxn modelId="{0AA88C44-D49E-4272-B080-D84A082A402C}" type="presParOf" srcId="{DE5D9A33-B1B4-4553-BFA3-C3D1E4EBC893}" destId="{0057BA58-94E7-47F9-9EA9-240D6F88569A}" srcOrd="2" destOrd="0" presId="urn:microsoft.com/office/officeart/2005/8/layout/chevron2"/>
    <dgm:cxn modelId="{426C0E96-2F35-4033-9A8C-86D09CA5DB81}" type="presParOf" srcId="{0057BA58-94E7-47F9-9EA9-240D6F88569A}" destId="{8B2250BC-2577-4775-B4A4-CC10CF0DC019}" srcOrd="0" destOrd="0" presId="urn:microsoft.com/office/officeart/2005/8/layout/chevron2"/>
    <dgm:cxn modelId="{A858278D-F91A-4044-BF6B-9BED5CD15719}" type="presParOf" srcId="{0057BA58-94E7-47F9-9EA9-240D6F88569A}" destId="{56D59450-D821-4C77-AAA0-DDC0F9E5BB5C}" srcOrd="1" destOrd="0" presId="urn:microsoft.com/office/officeart/2005/8/layout/chevron2"/>
    <dgm:cxn modelId="{EB205010-9E8C-4467-AB96-1D752FF08D38}" type="presParOf" srcId="{DE5D9A33-B1B4-4553-BFA3-C3D1E4EBC893}" destId="{4BBFB19E-2C8C-4D62-8E13-61187B248D41}" srcOrd="3" destOrd="0" presId="urn:microsoft.com/office/officeart/2005/8/layout/chevron2"/>
    <dgm:cxn modelId="{BD30678A-419F-424B-9198-95F349CECDD3}" type="presParOf" srcId="{DE5D9A33-B1B4-4553-BFA3-C3D1E4EBC893}" destId="{A791E248-3A56-41A5-B41A-518B223412BF}" srcOrd="4" destOrd="0" presId="urn:microsoft.com/office/officeart/2005/8/layout/chevron2"/>
    <dgm:cxn modelId="{F8170B5A-93E4-4EA5-A99C-6A2334CCFF52}" type="presParOf" srcId="{A791E248-3A56-41A5-B41A-518B223412BF}" destId="{F6C44656-05DD-4022-A6A5-2860AAF2881C}" srcOrd="0" destOrd="0" presId="urn:microsoft.com/office/officeart/2005/8/layout/chevron2"/>
    <dgm:cxn modelId="{C79BCAB6-0EBD-4A17-862E-8776FD9EF9E1}" type="presParOf" srcId="{A791E248-3A56-41A5-B41A-518B223412BF}" destId="{E8CDAE6A-F09A-4384-AD76-B5DBB54EA855}" srcOrd="1" destOrd="0" presId="urn:microsoft.com/office/officeart/2005/8/layout/chevron2"/>
    <dgm:cxn modelId="{BDC5E29B-87D0-420D-A889-6EB1EB88CDD1}" type="presParOf" srcId="{DE5D9A33-B1B4-4553-BFA3-C3D1E4EBC893}" destId="{0CA3827B-1066-4762-BEC2-0DEC6ADF9948}" srcOrd="5" destOrd="0" presId="urn:microsoft.com/office/officeart/2005/8/layout/chevron2"/>
    <dgm:cxn modelId="{865B4834-363E-4660-A7C3-1AA3B5FAB2E1}" type="presParOf" srcId="{DE5D9A33-B1B4-4553-BFA3-C3D1E4EBC893}" destId="{684E3F47-486C-4BEB-B102-29BD0D537913}" srcOrd="6" destOrd="0" presId="urn:microsoft.com/office/officeart/2005/8/layout/chevron2"/>
    <dgm:cxn modelId="{7EA18EB2-5849-43B9-B1F6-B4933DBCD503}" type="presParOf" srcId="{684E3F47-486C-4BEB-B102-29BD0D537913}" destId="{3D404AA3-D8AA-44EC-9D69-DC300E575B22}" srcOrd="0" destOrd="0" presId="urn:microsoft.com/office/officeart/2005/8/layout/chevron2"/>
    <dgm:cxn modelId="{CB105936-815B-4AF6-872D-F01DB5076E24}" type="presParOf" srcId="{684E3F47-486C-4BEB-B102-29BD0D537913}" destId="{DA01FAD9-CEB0-4805-823C-65CDC228B8CB}" srcOrd="1" destOrd="0" presId="urn:microsoft.com/office/officeart/2005/8/layout/chevron2"/>
    <dgm:cxn modelId="{75C965EB-FE10-4E55-8375-31F3DFFA3B87}" type="presParOf" srcId="{DE5D9A33-B1B4-4553-BFA3-C3D1E4EBC893}" destId="{82C11510-8D4E-40D3-94A8-BF4588933DEA}" srcOrd="7" destOrd="0" presId="urn:microsoft.com/office/officeart/2005/8/layout/chevron2"/>
    <dgm:cxn modelId="{95D5F5AE-DDBA-4D0B-B3A8-349316948523}" type="presParOf" srcId="{DE5D9A33-B1B4-4553-BFA3-C3D1E4EBC893}" destId="{F1990500-4B3B-457A-A66D-A3590A689E72}" srcOrd="8" destOrd="0" presId="urn:microsoft.com/office/officeart/2005/8/layout/chevron2"/>
    <dgm:cxn modelId="{4BF41141-7F23-4560-904A-714638D4B233}" type="presParOf" srcId="{F1990500-4B3B-457A-A66D-A3590A689E72}" destId="{AA85CDA1-65F5-42C5-BEDE-B7E8B3CA1195}" srcOrd="0" destOrd="0" presId="urn:microsoft.com/office/officeart/2005/8/layout/chevron2"/>
    <dgm:cxn modelId="{0231FB8F-32D5-47A6-A652-9619F2E950EC}" type="presParOf" srcId="{F1990500-4B3B-457A-A66D-A3590A689E72}" destId="{401637E4-F1EF-4299-82C9-1E3AA17ACCC9}"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2F8D4C3-4921-4E63-B056-544F2146EFD0}" type="doc">
      <dgm:prSet loTypeId="urn:microsoft.com/office/officeart/2005/8/layout/chevron1" loCatId="process" qsTypeId="urn:microsoft.com/office/officeart/2005/8/quickstyle/simple2" qsCatId="simple" csTypeId="urn:microsoft.com/office/officeart/2005/8/colors/colorful1#1" csCatId="colorful" phldr="1"/>
      <dgm:spPr/>
    </dgm:pt>
    <dgm:pt modelId="{0855C3FB-7257-42D6-8C32-9D21D460540A}">
      <dgm:prSet phldrT="[文字]" custT="1"/>
      <dgm:spPr/>
      <dgm:t>
        <a:bodyPr/>
        <a:lstStyle/>
        <a:p>
          <a:r>
            <a:rPr lang="zh-TW" altLang="en-US" sz="1800" b="1">
              <a:effectLst>
                <a:outerShdw blurRad="38100" dist="38100" dir="2700000" algn="tl">
                  <a:srgbClr val="000000">
                    <a:alpha val="43137"/>
                  </a:srgbClr>
                </a:outerShdw>
              </a:effectLst>
              <a:latin typeface="標楷體" pitchFamily="65" charset="-120"/>
              <a:ea typeface="標楷體" pitchFamily="65" charset="-120"/>
            </a:rPr>
            <a:t>查報災情</a:t>
          </a:r>
          <a:endParaRPr lang="zh-TW" altLang="en-US" sz="1800" b="1" dirty="0">
            <a:effectLst>
              <a:outerShdw blurRad="38100" dist="38100" dir="2700000" algn="tl">
                <a:srgbClr val="000000">
                  <a:alpha val="43137"/>
                </a:srgbClr>
              </a:outerShdw>
            </a:effectLst>
            <a:latin typeface="標楷體" pitchFamily="65" charset="-120"/>
            <a:ea typeface="標楷體" pitchFamily="65" charset="-120"/>
          </a:endParaRPr>
        </a:p>
      </dgm:t>
    </dgm:pt>
    <dgm:pt modelId="{741245E1-8862-4576-8904-F619BF2AF305}" type="parTrans" cxnId="{A4808C02-BE3B-4EE6-B50F-AC3CE481C0FF}">
      <dgm:prSet/>
      <dgm:spPr/>
      <dgm:t>
        <a:bodyPr/>
        <a:lstStyle/>
        <a:p>
          <a:endParaRPr lang="zh-TW" altLang="en-US" sz="1800" b="1">
            <a:solidFill>
              <a:schemeClr val="tx1">
                <a:lumMod val="95000"/>
                <a:lumOff val="5000"/>
              </a:schemeClr>
            </a:solidFill>
            <a:effectLst>
              <a:outerShdw blurRad="38100" dist="38100" dir="2700000" algn="tl">
                <a:srgbClr val="000000">
                  <a:alpha val="43137"/>
                </a:srgbClr>
              </a:outerShdw>
            </a:effectLst>
            <a:latin typeface="標楷體" pitchFamily="65" charset="-120"/>
            <a:ea typeface="標楷體" pitchFamily="65" charset="-120"/>
          </a:endParaRPr>
        </a:p>
      </dgm:t>
    </dgm:pt>
    <dgm:pt modelId="{9903B842-C3A6-4AFA-96B1-05A438F4D38C}" type="sibTrans" cxnId="{A4808C02-BE3B-4EE6-B50F-AC3CE481C0FF}">
      <dgm:prSet/>
      <dgm:spPr/>
      <dgm:t>
        <a:bodyPr/>
        <a:lstStyle/>
        <a:p>
          <a:endParaRPr lang="zh-TW" altLang="en-US" sz="1800" b="1">
            <a:solidFill>
              <a:schemeClr val="tx1">
                <a:lumMod val="95000"/>
                <a:lumOff val="5000"/>
              </a:schemeClr>
            </a:solidFill>
            <a:effectLst>
              <a:outerShdw blurRad="38100" dist="38100" dir="2700000" algn="tl">
                <a:srgbClr val="000000">
                  <a:alpha val="43137"/>
                </a:srgbClr>
              </a:outerShdw>
            </a:effectLst>
            <a:latin typeface="標楷體" pitchFamily="65" charset="-120"/>
            <a:ea typeface="標楷體" pitchFamily="65" charset="-120"/>
          </a:endParaRPr>
        </a:p>
      </dgm:t>
    </dgm:pt>
    <dgm:pt modelId="{9695EF36-B63E-41BA-BB04-179B9EF1C13B}">
      <dgm:prSet phldrT="[文字]" custT="1"/>
      <dgm:spPr/>
      <dgm:t>
        <a:bodyPr/>
        <a:lstStyle/>
        <a:p>
          <a:r>
            <a:rPr lang="zh-TW" altLang="en-US" sz="1800" b="1">
              <a:effectLst>
                <a:outerShdw blurRad="38100" dist="38100" dir="2700000" algn="tl">
                  <a:srgbClr val="000000">
                    <a:alpha val="43137"/>
                  </a:srgbClr>
                </a:outerShdw>
              </a:effectLst>
              <a:latin typeface="標楷體" pitchFamily="65" charset="-120"/>
              <a:ea typeface="標楷體" pitchFamily="65" charset="-120"/>
            </a:rPr>
            <a:t>縣市複查</a:t>
          </a:r>
          <a:endParaRPr lang="zh-TW" altLang="en-US" sz="1800" b="1" dirty="0">
            <a:effectLst>
              <a:outerShdw blurRad="38100" dist="38100" dir="2700000" algn="tl">
                <a:srgbClr val="000000">
                  <a:alpha val="43137"/>
                </a:srgbClr>
              </a:outerShdw>
            </a:effectLst>
            <a:latin typeface="標楷體" pitchFamily="65" charset="-120"/>
            <a:ea typeface="標楷體" pitchFamily="65" charset="-120"/>
          </a:endParaRPr>
        </a:p>
      </dgm:t>
    </dgm:pt>
    <dgm:pt modelId="{B28E9482-D5D7-46CC-AE4E-D040733DBCF1}" type="parTrans" cxnId="{DDFDE171-2DF2-477B-859C-1FF0ED280A10}">
      <dgm:prSet/>
      <dgm:spPr/>
      <dgm:t>
        <a:bodyPr/>
        <a:lstStyle/>
        <a:p>
          <a:endParaRPr lang="zh-TW" altLang="en-US" sz="1800" b="1">
            <a:solidFill>
              <a:schemeClr val="tx1">
                <a:lumMod val="95000"/>
                <a:lumOff val="5000"/>
              </a:schemeClr>
            </a:solidFill>
            <a:effectLst>
              <a:outerShdw blurRad="38100" dist="38100" dir="2700000" algn="tl">
                <a:srgbClr val="000000">
                  <a:alpha val="43137"/>
                </a:srgbClr>
              </a:outerShdw>
            </a:effectLst>
            <a:latin typeface="標楷體" pitchFamily="65" charset="-120"/>
            <a:ea typeface="標楷體" pitchFamily="65" charset="-120"/>
          </a:endParaRPr>
        </a:p>
      </dgm:t>
    </dgm:pt>
    <dgm:pt modelId="{6EBC0A45-648C-478F-A5FF-7C1DE998E14F}" type="sibTrans" cxnId="{DDFDE171-2DF2-477B-859C-1FF0ED280A10}">
      <dgm:prSet/>
      <dgm:spPr/>
      <dgm:t>
        <a:bodyPr/>
        <a:lstStyle/>
        <a:p>
          <a:endParaRPr lang="zh-TW" altLang="en-US" sz="1800" b="1">
            <a:solidFill>
              <a:schemeClr val="tx1">
                <a:lumMod val="95000"/>
                <a:lumOff val="5000"/>
              </a:schemeClr>
            </a:solidFill>
            <a:effectLst>
              <a:outerShdw blurRad="38100" dist="38100" dir="2700000" algn="tl">
                <a:srgbClr val="000000">
                  <a:alpha val="43137"/>
                </a:srgbClr>
              </a:outerShdw>
            </a:effectLst>
            <a:latin typeface="標楷體" pitchFamily="65" charset="-120"/>
            <a:ea typeface="標楷體" pitchFamily="65" charset="-120"/>
          </a:endParaRPr>
        </a:p>
      </dgm:t>
    </dgm:pt>
    <dgm:pt modelId="{834B8CB9-1A2D-4421-83F0-31EC1878A957}">
      <dgm:prSet phldrT="[文字]" custT="1"/>
      <dgm:spPr/>
      <dgm:t>
        <a:bodyPr/>
        <a:lstStyle/>
        <a:p>
          <a:r>
            <a:rPr lang="zh-TW" altLang="en-US" sz="1800" b="1">
              <a:effectLst>
                <a:outerShdw blurRad="38100" dist="38100" dir="2700000" algn="tl">
                  <a:srgbClr val="000000">
                    <a:alpha val="43137"/>
                  </a:srgbClr>
                </a:outerShdw>
              </a:effectLst>
              <a:latin typeface="標楷體" pitchFamily="65" charset="-120"/>
              <a:ea typeface="標楷體" pitchFamily="65" charset="-120"/>
            </a:rPr>
            <a:t>函報行政院</a:t>
          </a:r>
          <a:endParaRPr lang="zh-TW" altLang="en-US" sz="1800" b="1" dirty="0">
            <a:effectLst>
              <a:outerShdw blurRad="38100" dist="38100" dir="2700000" algn="tl">
                <a:srgbClr val="000000">
                  <a:alpha val="43137"/>
                </a:srgbClr>
              </a:outerShdw>
            </a:effectLst>
            <a:latin typeface="標楷體" pitchFamily="65" charset="-120"/>
            <a:ea typeface="標楷體" pitchFamily="65" charset="-120"/>
          </a:endParaRPr>
        </a:p>
      </dgm:t>
    </dgm:pt>
    <dgm:pt modelId="{F24A8FE8-D8C2-46D0-8640-F820AA8D797C}" type="parTrans" cxnId="{94CACFB4-FBBA-4107-9EBE-4772C9AF2375}">
      <dgm:prSet/>
      <dgm:spPr/>
      <dgm:t>
        <a:bodyPr/>
        <a:lstStyle/>
        <a:p>
          <a:endParaRPr lang="zh-TW" altLang="en-US" sz="1800" b="1">
            <a:solidFill>
              <a:schemeClr val="tx1">
                <a:lumMod val="95000"/>
                <a:lumOff val="5000"/>
              </a:schemeClr>
            </a:solidFill>
            <a:effectLst>
              <a:outerShdw blurRad="38100" dist="38100" dir="2700000" algn="tl">
                <a:srgbClr val="000000">
                  <a:alpha val="43137"/>
                </a:srgbClr>
              </a:outerShdw>
            </a:effectLst>
            <a:latin typeface="標楷體" pitchFamily="65" charset="-120"/>
            <a:ea typeface="標楷體" pitchFamily="65" charset="-120"/>
          </a:endParaRPr>
        </a:p>
      </dgm:t>
    </dgm:pt>
    <dgm:pt modelId="{24526C00-80A8-4A34-AAC5-7CE2804B66D2}" type="sibTrans" cxnId="{94CACFB4-FBBA-4107-9EBE-4772C9AF2375}">
      <dgm:prSet/>
      <dgm:spPr/>
      <dgm:t>
        <a:bodyPr/>
        <a:lstStyle/>
        <a:p>
          <a:endParaRPr lang="zh-TW" altLang="en-US" sz="1800" b="1">
            <a:solidFill>
              <a:schemeClr val="tx1">
                <a:lumMod val="95000"/>
                <a:lumOff val="5000"/>
              </a:schemeClr>
            </a:solidFill>
            <a:effectLst>
              <a:outerShdw blurRad="38100" dist="38100" dir="2700000" algn="tl">
                <a:srgbClr val="000000">
                  <a:alpha val="43137"/>
                </a:srgbClr>
              </a:outerShdw>
            </a:effectLst>
            <a:latin typeface="標楷體" pitchFamily="65" charset="-120"/>
            <a:ea typeface="標楷體" pitchFamily="65" charset="-120"/>
          </a:endParaRPr>
        </a:p>
      </dgm:t>
    </dgm:pt>
    <dgm:pt modelId="{F86AC4DB-0195-4FE9-BA50-1A50B4F2B541}">
      <dgm:prSet phldrT="[文字]" custT="1"/>
      <dgm:spPr/>
      <dgm:t>
        <a:bodyPr/>
        <a:lstStyle/>
        <a:p>
          <a:r>
            <a:rPr lang="zh-TW" altLang="en-US" sz="1800" b="1">
              <a:effectLst>
                <a:outerShdw blurRad="38100" dist="38100" dir="2700000" algn="tl">
                  <a:srgbClr val="000000">
                    <a:alpha val="43137"/>
                  </a:srgbClr>
                </a:outerShdw>
              </a:effectLst>
              <a:latin typeface="標楷體" pitchFamily="65" charset="-120"/>
              <a:ea typeface="標楷體" pitchFamily="65" charset="-120"/>
            </a:rPr>
            <a:t>填報系統</a:t>
          </a:r>
          <a:endParaRPr lang="zh-TW" altLang="en-US" sz="1800" b="1" dirty="0">
            <a:effectLst>
              <a:outerShdw blurRad="38100" dist="38100" dir="2700000" algn="tl">
                <a:srgbClr val="000000">
                  <a:alpha val="43137"/>
                </a:srgbClr>
              </a:outerShdw>
            </a:effectLst>
            <a:latin typeface="標楷體" pitchFamily="65" charset="-120"/>
            <a:ea typeface="標楷體" pitchFamily="65" charset="-120"/>
          </a:endParaRPr>
        </a:p>
      </dgm:t>
    </dgm:pt>
    <dgm:pt modelId="{C551DEDF-2104-44FB-9661-4629CA0A48D2}" type="parTrans" cxnId="{B003FACF-2D91-4C43-8A26-146D1F216E96}">
      <dgm:prSet/>
      <dgm:spPr/>
      <dgm:t>
        <a:bodyPr/>
        <a:lstStyle/>
        <a:p>
          <a:endParaRPr lang="zh-TW" altLang="en-US" sz="1800" b="1">
            <a:solidFill>
              <a:schemeClr val="tx1">
                <a:lumMod val="95000"/>
                <a:lumOff val="5000"/>
              </a:schemeClr>
            </a:solidFill>
            <a:effectLst>
              <a:outerShdw blurRad="38100" dist="38100" dir="2700000" algn="tl">
                <a:srgbClr val="000000">
                  <a:alpha val="43137"/>
                </a:srgbClr>
              </a:outerShdw>
            </a:effectLst>
            <a:latin typeface="標楷體" pitchFamily="65" charset="-120"/>
            <a:ea typeface="標楷體" pitchFamily="65" charset="-120"/>
          </a:endParaRPr>
        </a:p>
      </dgm:t>
    </dgm:pt>
    <dgm:pt modelId="{85E9DE5A-3237-4F16-875D-8F1553267A0A}" type="sibTrans" cxnId="{B003FACF-2D91-4C43-8A26-146D1F216E96}">
      <dgm:prSet/>
      <dgm:spPr/>
      <dgm:t>
        <a:bodyPr/>
        <a:lstStyle/>
        <a:p>
          <a:endParaRPr lang="zh-TW" altLang="en-US" sz="1800" b="1">
            <a:solidFill>
              <a:schemeClr val="tx1">
                <a:lumMod val="95000"/>
                <a:lumOff val="5000"/>
              </a:schemeClr>
            </a:solidFill>
            <a:effectLst>
              <a:outerShdw blurRad="38100" dist="38100" dir="2700000" algn="tl">
                <a:srgbClr val="000000">
                  <a:alpha val="43137"/>
                </a:srgbClr>
              </a:outerShdw>
            </a:effectLst>
            <a:latin typeface="標楷體" pitchFamily="65" charset="-120"/>
            <a:ea typeface="標楷體" pitchFamily="65" charset="-120"/>
          </a:endParaRPr>
        </a:p>
      </dgm:t>
    </dgm:pt>
    <dgm:pt modelId="{01ED0765-0C63-4893-892F-FB78BF226607}" type="pres">
      <dgm:prSet presAssocID="{F2F8D4C3-4921-4E63-B056-544F2146EFD0}" presName="Name0" presStyleCnt="0">
        <dgm:presLayoutVars>
          <dgm:dir/>
          <dgm:animLvl val="lvl"/>
          <dgm:resizeHandles val="exact"/>
        </dgm:presLayoutVars>
      </dgm:prSet>
      <dgm:spPr/>
    </dgm:pt>
    <dgm:pt modelId="{5D40C39F-C319-44E7-A0FD-E40FF4813CE9}" type="pres">
      <dgm:prSet presAssocID="{0855C3FB-7257-42D6-8C32-9D21D460540A}" presName="parTxOnly" presStyleLbl="node1" presStyleIdx="0" presStyleCnt="4">
        <dgm:presLayoutVars>
          <dgm:chMax val="0"/>
          <dgm:chPref val="0"/>
          <dgm:bulletEnabled val="1"/>
        </dgm:presLayoutVars>
      </dgm:prSet>
      <dgm:spPr/>
    </dgm:pt>
    <dgm:pt modelId="{FE047FE7-67DE-4DA6-A9C1-4326F4B6D349}" type="pres">
      <dgm:prSet presAssocID="{9903B842-C3A6-4AFA-96B1-05A438F4D38C}" presName="parTxOnlySpace" presStyleCnt="0"/>
      <dgm:spPr/>
    </dgm:pt>
    <dgm:pt modelId="{AA2C0049-014F-48E6-A94B-B53C2FE446EE}" type="pres">
      <dgm:prSet presAssocID="{F86AC4DB-0195-4FE9-BA50-1A50B4F2B541}" presName="parTxOnly" presStyleLbl="node1" presStyleIdx="1" presStyleCnt="4">
        <dgm:presLayoutVars>
          <dgm:chMax val="0"/>
          <dgm:chPref val="0"/>
          <dgm:bulletEnabled val="1"/>
        </dgm:presLayoutVars>
      </dgm:prSet>
      <dgm:spPr/>
    </dgm:pt>
    <dgm:pt modelId="{A94D6875-4537-46B5-A0DE-65B427D4F9B3}" type="pres">
      <dgm:prSet presAssocID="{85E9DE5A-3237-4F16-875D-8F1553267A0A}" presName="parTxOnlySpace" presStyleCnt="0"/>
      <dgm:spPr/>
    </dgm:pt>
    <dgm:pt modelId="{53D3EE1E-53D7-4138-9787-7D0A63DC7732}" type="pres">
      <dgm:prSet presAssocID="{9695EF36-B63E-41BA-BB04-179B9EF1C13B}" presName="parTxOnly" presStyleLbl="node1" presStyleIdx="2" presStyleCnt="4">
        <dgm:presLayoutVars>
          <dgm:chMax val="0"/>
          <dgm:chPref val="0"/>
          <dgm:bulletEnabled val="1"/>
        </dgm:presLayoutVars>
      </dgm:prSet>
      <dgm:spPr/>
    </dgm:pt>
    <dgm:pt modelId="{17D2C4A9-C34E-4468-AA5F-5CAD5D971007}" type="pres">
      <dgm:prSet presAssocID="{6EBC0A45-648C-478F-A5FF-7C1DE998E14F}" presName="parTxOnlySpace" presStyleCnt="0"/>
      <dgm:spPr/>
    </dgm:pt>
    <dgm:pt modelId="{2DD97A56-8100-4C3A-87ED-534B767E18DB}" type="pres">
      <dgm:prSet presAssocID="{834B8CB9-1A2D-4421-83F0-31EC1878A957}" presName="parTxOnly" presStyleLbl="node1" presStyleIdx="3" presStyleCnt="4">
        <dgm:presLayoutVars>
          <dgm:chMax val="0"/>
          <dgm:chPref val="0"/>
          <dgm:bulletEnabled val="1"/>
        </dgm:presLayoutVars>
      </dgm:prSet>
      <dgm:spPr/>
    </dgm:pt>
  </dgm:ptLst>
  <dgm:cxnLst>
    <dgm:cxn modelId="{A4808C02-BE3B-4EE6-B50F-AC3CE481C0FF}" srcId="{F2F8D4C3-4921-4E63-B056-544F2146EFD0}" destId="{0855C3FB-7257-42D6-8C32-9D21D460540A}" srcOrd="0" destOrd="0" parTransId="{741245E1-8862-4576-8904-F619BF2AF305}" sibTransId="{9903B842-C3A6-4AFA-96B1-05A438F4D38C}"/>
    <dgm:cxn modelId="{0EBE1038-EAA7-4728-A5FE-209D257A0C1B}" type="presOf" srcId="{0855C3FB-7257-42D6-8C32-9D21D460540A}" destId="{5D40C39F-C319-44E7-A0FD-E40FF4813CE9}" srcOrd="0" destOrd="0" presId="urn:microsoft.com/office/officeart/2005/8/layout/chevron1"/>
    <dgm:cxn modelId="{2B43AB60-772E-4397-B40E-F5FCE4213B1D}" type="presOf" srcId="{9695EF36-B63E-41BA-BB04-179B9EF1C13B}" destId="{53D3EE1E-53D7-4138-9787-7D0A63DC7732}" srcOrd="0" destOrd="0" presId="urn:microsoft.com/office/officeart/2005/8/layout/chevron1"/>
    <dgm:cxn modelId="{DDFDE171-2DF2-477B-859C-1FF0ED280A10}" srcId="{F2F8D4C3-4921-4E63-B056-544F2146EFD0}" destId="{9695EF36-B63E-41BA-BB04-179B9EF1C13B}" srcOrd="2" destOrd="0" parTransId="{B28E9482-D5D7-46CC-AE4E-D040733DBCF1}" sibTransId="{6EBC0A45-648C-478F-A5FF-7C1DE998E14F}"/>
    <dgm:cxn modelId="{5830AA7D-C85A-4208-9517-F5A2332F8B4D}" type="presOf" srcId="{834B8CB9-1A2D-4421-83F0-31EC1878A957}" destId="{2DD97A56-8100-4C3A-87ED-534B767E18DB}" srcOrd="0" destOrd="0" presId="urn:microsoft.com/office/officeart/2005/8/layout/chevron1"/>
    <dgm:cxn modelId="{94CACFB4-FBBA-4107-9EBE-4772C9AF2375}" srcId="{F2F8D4C3-4921-4E63-B056-544F2146EFD0}" destId="{834B8CB9-1A2D-4421-83F0-31EC1878A957}" srcOrd="3" destOrd="0" parTransId="{F24A8FE8-D8C2-46D0-8640-F820AA8D797C}" sibTransId="{24526C00-80A8-4A34-AAC5-7CE2804B66D2}"/>
    <dgm:cxn modelId="{B003FACF-2D91-4C43-8A26-146D1F216E96}" srcId="{F2F8D4C3-4921-4E63-B056-544F2146EFD0}" destId="{F86AC4DB-0195-4FE9-BA50-1A50B4F2B541}" srcOrd="1" destOrd="0" parTransId="{C551DEDF-2104-44FB-9661-4629CA0A48D2}" sibTransId="{85E9DE5A-3237-4F16-875D-8F1553267A0A}"/>
    <dgm:cxn modelId="{219389E6-5DD6-4192-B7B3-19962BE5F094}" type="presOf" srcId="{F86AC4DB-0195-4FE9-BA50-1A50B4F2B541}" destId="{AA2C0049-014F-48E6-A94B-B53C2FE446EE}" srcOrd="0" destOrd="0" presId="urn:microsoft.com/office/officeart/2005/8/layout/chevron1"/>
    <dgm:cxn modelId="{20D401FC-7228-45C6-A72B-4F2EF9AEECBC}" type="presOf" srcId="{F2F8D4C3-4921-4E63-B056-544F2146EFD0}" destId="{01ED0765-0C63-4893-892F-FB78BF226607}" srcOrd="0" destOrd="0" presId="urn:microsoft.com/office/officeart/2005/8/layout/chevron1"/>
    <dgm:cxn modelId="{C4446299-3139-4603-AE85-C96C6998D945}" type="presParOf" srcId="{01ED0765-0C63-4893-892F-FB78BF226607}" destId="{5D40C39F-C319-44E7-A0FD-E40FF4813CE9}" srcOrd="0" destOrd="0" presId="urn:microsoft.com/office/officeart/2005/8/layout/chevron1"/>
    <dgm:cxn modelId="{36A14251-B4FB-4AED-BF7B-7BB9B93DC1C0}" type="presParOf" srcId="{01ED0765-0C63-4893-892F-FB78BF226607}" destId="{FE047FE7-67DE-4DA6-A9C1-4326F4B6D349}" srcOrd="1" destOrd="0" presId="urn:microsoft.com/office/officeart/2005/8/layout/chevron1"/>
    <dgm:cxn modelId="{8AE14C5A-883D-4402-B3BB-D1CB7ECF2E5B}" type="presParOf" srcId="{01ED0765-0C63-4893-892F-FB78BF226607}" destId="{AA2C0049-014F-48E6-A94B-B53C2FE446EE}" srcOrd="2" destOrd="0" presId="urn:microsoft.com/office/officeart/2005/8/layout/chevron1"/>
    <dgm:cxn modelId="{3E702E34-ED73-4669-B176-D4EE62AADC5D}" type="presParOf" srcId="{01ED0765-0C63-4893-892F-FB78BF226607}" destId="{A94D6875-4537-46B5-A0DE-65B427D4F9B3}" srcOrd="3" destOrd="0" presId="urn:microsoft.com/office/officeart/2005/8/layout/chevron1"/>
    <dgm:cxn modelId="{375DD1F4-E8E8-404C-BFA0-9C3F7DCFE009}" type="presParOf" srcId="{01ED0765-0C63-4893-892F-FB78BF226607}" destId="{53D3EE1E-53D7-4138-9787-7D0A63DC7732}" srcOrd="4" destOrd="0" presId="urn:microsoft.com/office/officeart/2005/8/layout/chevron1"/>
    <dgm:cxn modelId="{68404E83-C1D8-4EC3-AFAE-EA213E84D978}" type="presParOf" srcId="{01ED0765-0C63-4893-892F-FB78BF226607}" destId="{17D2C4A9-C34E-4468-AA5F-5CAD5D971007}" srcOrd="5" destOrd="0" presId="urn:microsoft.com/office/officeart/2005/8/layout/chevron1"/>
    <dgm:cxn modelId="{3390987C-9DED-45B7-88A1-D2C5D629A990}" type="presParOf" srcId="{01ED0765-0C63-4893-892F-FB78BF226607}" destId="{2DD97A56-8100-4C3A-87ED-534B767E18DB}"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2F8D4C3-4921-4E63-B056-544F2146EFD0}" type="doc">
      <dgm:prSet loTypeId="urn:microsoft.com/office/officeart/2005/8/layout/chevron1" loCatId="process" qsTypeId="urn:microsoft.com/office/officeart/2005/8/quickstyle/simple2" qsCatId="simple" csTypeId="urn:microsoft.com/office/officeart/2005/8/colors/colorful5" csCatId="colorful" phldr="1"/>
      <dgm:spPr/>
    </dgm:pt>
    <dgm:pt modelId="{0855C3FB-7257-42D6-8C32-9D21D460540A}">
      <dgm:prSet phldrT="[文字]" custT="1"/>
      <dgm:spPr/>
      <dgm:t>
        <a:bodyPr/>
        <a:lstStyle/>
        <a:p>
          <a:r>
            <a:rPr lang="zh-TW" altLang="en-US" sz="1800" b="1">
              <a:effectLst>
                <a:outerShdw blurRad="38100" dist="38100" dir="2700000" algn="tl">
                  <a:srgbClr val="000000">
                    <a:alpha val="43137"/>
                  </a:srgbClr>
                </a:outerShdw>
              </a:effectLst>
              <a:latin typeface="標楷體" pitchFamily="65" charset="-120"/>
              <a:ea typeface="標楷體" pitchFamily="65" charset="-120"/>
            </a:rPr>
            <a:t>安排行程</a:t>
          </a:r>
          <a:endParaRPr lang="zh-TW" altLang="en-US" sz="1800" b="1" dirty="0">
            <a:effectLst>
              <a:outerShdw blurRad="38100" dist="38100" dir="2700000" algn="tl">
                <a:srgbClr val="000000">
                  <a:alpha val="43137"/>
                </a:srgbClr>
              </a:outerShdw>
            </a:effectLst>
            <a:latin typeface="標楷體" pitchFamily="65" charset="-120"/>
            <a:ea typeface="標楷體" pitchFamily="65" charset="-120"/>
          </a:endParaRPr>
        </a:p>
      </dgm:t>
    </dgm:pt>
    <dgm:pt modelId="{741245E1-8862-4576-8904-F619BF2AF305}" type="parTrans" cxnId="{A4808C02-BE3B-4EE6-B50F-AC3CE481C0FF}">
      <dgm:prSet/>
      <dgm:spPr/>
      <dgm:t>
        <a:bodyPr/>
        <a:lstStyle/>
        <a:p>
          <a:endParaRPr lang="zh-TW" altLang="en-US" sz="1800" b="1">
            <a:solidFill>
              <a:schemeClr val="tx1"/>
            </a:solidFill>
            <a:effectLst>
              <a:outerShdw blurRad="38100" dist="38100" dir="2700000" algn="tl">
                <a:srgbClr val="000000">
                  <a:alpha val="43137"/>
                </a:srgbClr>
              </a:outerShdw>
            </a:effectLst>
            <a:latin typeface="標楷體" pitchFamily="65" charset="-120"/>
            <a:ea typeface="標楷體" pitchFamily="65" charset="-120"/>
          </a:endParaRPr>
        </a:p>
      </dgm:t>
    </dgm:pt>
    <dgm:pt modelId="{9903B842-C3A6-4AFA-96B1-05A438F4D38C}" type="sibTrans" cxnId="{A4808C02-BE3B-4EE6-B50F-AC3CE481C0FF}">
      <dgm:prSet/>
      <dgm:spPr/>
      <dgm:t>
        <a:bodyPr/>
        <a:lstStyle/>
        <a:p>
          <a:endParaRPr lang="zh-TW" altLang="en-US" sz="1800" b="1">
            <a:solidFill>
              <a:schemeClr val="tx1"/>
            </a:solidFill>
            <a:effectLst>
              <a:outerShdw blurRad="38100" dist="38100" dir="2700000" algn="tl">
                <a:srgbClr val="000000">
                  <a:alpha val="43137"/>
                </a:srgbClr>
              </a:outerShdw>
            </a:effectLst>
            <a:latin typeface="標楷體" pitchFamily="65" charset="-120"/>
            <a:ea typeface="標楷體" pitchFamily="65" charset="-120"/>
          </a:endParaRPr>
        </a:p>
      </dgm:t>
    </dgm:pt>
    <dgm:pt modelId="{9695EF36-B63E-41BA-BB04-179B9EF1C13B}">
      <dgm:prSet phldrT="[文字]" custT="1"/>
      <dgm:spPr/>
      <dgm:t>
        <a:bodyPr/>
        <a:lstStyle/>
        <a:p>
          <a:r>
            <a:rPr lang="zh-TW" altLang="en-US" sz="1800" b="1">
              <a:effectLst>
                <a:outerShdw blurRad="38100" dist="38100" dir="2700000" algn="tl">
                  <a:srgbClr val="000000">
                    <a:alpha val="43137"/>
                  </a:srgbClr>
                </a:outerShdw>
              </a:effectLst>
              <a:latin typeface="標楷體" pitchFamily="65" charset="-120"/>
              <a:ea typeface="標楷體" pitchFamily="65" charset="-120"/>
            </a:rPr>
            <a:t>整合確認</a:t>
          </a:r>
          <a:endParaRPr lang="zh-TW" altLang="en-US" sz="1800" b="1" dirty="0">
            <a:effectLst>
              <a:outerShdw blurRad="38100" dist="38100" dir="2700000" algn="tl">
                <a:srgbClr val="000000">
                  <a:alpha val="43137"/>
                </a:srgbClr>
              </a:outerShdw>
            </a:effectLst>
            <a:latin typeface="標楷體" pitchFamily="65" charset="-120"/>
            <a:ea typeface="標楷體" pitchFamily="65" charset="-120"/>
          </a:endParaRPr>
        </a:p>
      </dgm:t>
    </dgm:pt>
    <dgm:pt modelId="{B28E9482-D5D7-46CC-AE4E-D040733DBCF1}" type="parTrans" cxnId="{DDFDE171-2DF2-477B-859C-1FF0ED280A10}">
      <dgm:prSet/>
      <dgm:spPr/>
      <dgm:t>
        <a:bodyPr/>
        <a:lstStyle/>
        <a:p>
          <a:endParaRPr lang="zh-TW" altLang="en-US" sz="1800" b="1">
            <a:solidFill>
              <a:schemeClr val="tx1"/>
            </a:solidFill>
            <a:effectLst>
              <a:outerShdw blurRad="38100" dist="38100" dir="2700000" algn="tl">
                <a:srgbClr val="000000">
                  <a:alpha val="43137"/>
                </a:srgbClr>
              </a:outerShdw>
            </a:effectLst>
            <a:latin typeface="標楷體" pitchFamily="65" charset="-120"/>
            <a:ea typeface="標楷體" pitchFamily="65" charset="-120"/>
          </a:endParaRPr>
        </a:p>
      </dgm:t>
    </dgm:pt>
    <dgm:pt modelId="{6EBC0A45-648C-478F-A5FF-7C1DE998E14F}" type="sibTrans" cxnId="{DDFDE171-2DF2-477B-859C-1FF0ED280A10}">
      <dgm:prSet/>
      <dgm:spPr/>
      <dgm:t>
        <a:bodyPr/>
        <a:lstStyle/>
        <a:p>
          <a:endParaRPr lang="zh-TW" altLang="en-US" sz="1800" b="1">
            <a:solidFill>
              <a:schemeClr val="tx1"/>
            </a:solidFill>
            <a:effectLst>
              <a:outerShdw blurRad="38100" dist="38100" dir="2700000" algn="tl">
                <a:srgbClr val="000000">
                  <a:alpha val="43137"/>
                </a:srgbClr>
              </a:outerShdw>
            </a:effectLst>
            <a:latin typeface="標楷體" pitchFamily="65" charset="-120"/>
            <a:ea typeface="標楷體" pitchFamily="65" charset="-120"/>
          </a:endParaRPr>
        </a:p>
      </dgm:t>
    </dgm:pt>
    <dgm:pt modelId="{834B8CB9-1A2D-4421-83F0-31EC1878A957}">
      <dgm:prSet phldrT="[文字]" custT="1"/>
      <dgm:spPr/>
      <dgm:t>
        <a:bodyPr/>
        <a:lstStyle/>
        <a:p>
          <a:r>
            <a:rPr lang="zh-TW" altLang="en-US" sz="1800" b="1">
              <a:effectLst>
                <a:outerShdw blurRad="38100" dist="38100" dir="2700000" algn="tl">
                  <a:srgbClr val="000000">
                    <a:alpha val="43137"/>
                  </a:srgbClr>
                </a:outerShdw>
              </a:effectLst>
              <a:latin typeface="標楷體" pitchFamily="65" charset="-120"/>
              <a:ea typeface="標楷體" pitchFamily="65" charset="-120"/>
            </a:rPr>
            <a:t>函報行政院</a:t>
          </a:r>
          <a:endParaRPr lang="zh-TW" altLang="en-US" sz="1800" b="1" dirty="0">
            <a:effectLst>
              <a:outerShdw blurRad="38100" dist="38100" dir="2700000" algn="tl">
                <a:srgbClr val="000000">
                  <a:alpha val="43137"/>
                </a:srgbClr>
              </a:outerShdw>
            </a:effectLst>
            <a:latin typeface="標楷體" pitchFamily="65" charset="-120"/>
            <a:ea typeface="標楷體" pitchFamily="65" charset="-120"/>
          </a:endParaRPr>
        </a:p>
      </dgm:t>
    </dgm:pt>
    <dgm:pt modelId="{F24A8FE8-D8C2-46D0-8640-F820AA8D797C}" type="parTrans" cxnId="{94CACFB4-FBBA-4107-9EBE-4772C9AF2375}">
      <dgm:prSet/>
      <dgm:spPr/>
      <dgm:t>
        <a:bodyPr/>
        <a:lstStyle/>
        <a:p>
          <a:endParaRPr lang="zh-TW" altLang="en-US" sz="1800" b="1">
            <a:solidFill>
              <a:schemeClr val="tx1"/>
            </a:solidFill>
            <a:effectLst>
              <a:outerShdw blurRad="38100" dist="38100" dir="2700000" algn="tl">
                <a:srgbClr val="000000">
                  <a:alpha val="43137"/>
                </a:srgbClr>
              </a:outerShdw>
            </a:effectLst>
            <a:latin typeface="標楷體" pitchFamily="65" charset="-120"/>
            <a:ea typeface="標楷體" pitchFamily="65" charset="-120"/>
          </a:endParaRPr>
        </a:p>
      </dgm:t>
    </dgm:pt>
    <dgm:pt modelId="{24526C00-80A8-4A34-AAC5-7CE2804B66D2}" type="sibTrans" cxnId="{94CACFB4-FBBA-4107-9EBE-4772C9AF2375}">
      <dgm:prSet/>
      <dgm:spPr/>
      <dgm:t>
        <a:bodyPr/>
        <a:lstStyle/>
        <a:p>
          <a:endParaRPr lang="zh-TW" altLang="en-US" sz="1800" b="1">
            <a:solidFill>
              <a:schemeClr val="tx1"/>
            </a:solidFill>
            <a:effectLst>
              <a:outerShdw blurRad="38100" dist="38100" dir="2700000" algn="tl">
                <a:srgbClr val="000000">
                  <a:alpha val="43137"/>
                </a:srgbClr>
              </a:outerShdw>
            </a:effectLst>
            <a:latin typeface="標楷體" pitchFamily="65" charset="-120"/>
            <a:ea typeface="標楷體" pitchFamily="65" charset="-120"/>
          </a:endParaRPr>
        </a:p>
      </dgm:t>
    </dgm:pt>
    <dgm:pt modelId="{F86AC4DB-0195-4FE9-BA50-1A50B4F2B541}">
      <dgm:prSet phldrT="[文字]" custT="1"/>
      <dgm:spPr/>
      <dgm:t>
        <a:bodyPr/>
        <a:lstStyle/>
        <a:p>
          <a:r>
            <a:rPr lang="zh-TW" altLang="en-US" sz="1800" b="1">
              <a:effectLst>
                <a:outerShdw blurRad="38100" dist="38100" dir="2700000" algn="tl">
                  <a:srgbClr val="000000">
                    <a:alpha val="43137"/>
                  </a:srgbClr>
                </a:outerShdw>
              </a:effectLst>
              <a:latin typeface="標楷體" pitchFamily="65" charset="-120"/>
              <a:ea typeface="標楷體" pitchFamily="65" charset="-120"/>
            </a:rPr>
            <a:t>現勘抽查</a:t>
          </a:r>
          <a:endParaRPr lang="zh-TW" altLang="en-US" sz="1800" b="1" dirty="0">
            <a:effectLst>
              <a:outerShdw blurRad="38100" dist="38100" dir="2700000" algn="tl">
                <a:srgbClr val="000000">
                  <a:alpha val="43137"/>
                </a:srgbClr>
              </a:outerShdw>
            </a:effectLst>
            <a:latin typeface="標楷體" pitchFamily="65" charset="-120"/>
            <a:ea typeface="標楷體" pitchFamily="65" charset="-120"/>
          </a:endParaRPr>
        </a:p>
      </dgm:t>
    </dgm:pt>
    <dgm:pt modelId="{C551DEDF-2104-44FB-9661-4629CA0A48D2}" type="parTrans" cxnId="{B003FACF-2D91-4C43-8A26-146D1F216E96}">
      <dgm:prSet/>
      <dgm:spPr/>
      <dgm:t>
        <a:bodyPr/>
        <a:lstStyle/>
        <a:p>
          <a:endParaRPr lang="zh-TW" altLang="en-US" sz="1800" b="1">
            <a:solidFill>
              <a:schemeClr val="tx1"/>
            </a:solidFill>
            <a:effectLst>
              <a:outerShdw blurRad="38100" dist="38100" dir="2700000" algn="tl">
                <a:srgbClr val="000000">
                  <a:alpha val="43137"/>
                </a:srgbClr>
              </a:outerShdw>
            </a:effectLst>
            <a:latin typeface="標楷體" pitchFamily="65" charset="-120"/>
            <a:ea typeface="標楷體" pitchFamily="65" charset="-120"/>
          </a:endParaRPr>
        </a:p>
      </dgm:t>
    </dgm:pt>
    <dgm:pt modelId="{85E9DE5A-3237-4F16-875D-8F1553267A0A}" type="sibTrans" cxnId="{B003FACF-2D91-4C43-8A26-146D1F216E96}">
      <dgm:prSet/>
      <dgm:spPr/>
      <dgm:t>
        <a:bodyPr/>
        <a:lstStyle/>
        <a:p>
          <a:endParaRPr lang="zh-TW" altLang="en-US" sz="1800" b="1">
            <a:solidFill>
              <a:schemeClr val="tx1"/>
            </a:solidFill>
            <a:effectLst>
              <a:outerShdw blurRad="38100" dist="38100" dir="2700000" algn="tl">
                <a:srgbClr val="000000">
                  <a:alpha val="43137"/>
                </a:srgbClr>
              </a:outerShdw>
            </a:effectLst>
            <a:latin typeface="標楷體" pitchFamily="65" charset="-120"/>
            <a:ea typeface="標楷體" pitchFamily="65" charset="-120"/>
          </a:endParaRPr>
        </a:p>
      </dgm:t>
    </dgm:pt>
    <dgm:pt modelId="{01ED0765-0C63-4893-892F-FB78BF226607}" type="pres">
      <dgm:prSet presAssocID="{F2F8D4C3-4921-4E63-B056-544F2146EFD0}" presName="Name0" presStyleCnt="0">
        <dgm:presLayoutVars>
          <dgm:dir/>
          <dgm:animLvl val="lvl"/>
          <dgm:resizeHandles val="exact"/>
        </dgm:presLayoutVars>
      </dgm:prSet>
      <dgm:spPr/>
    </dgm:pt>
    <dgm:pt modelId="{5D40C39F-C319-44E7-A0FD-E40FF4813CE9}" type="pres">
      <dgm:prSet presAssocID="{0855C3FB-7257-42D6-8C32-9D21D460540A}" presName="parTxOnly" presStyleLbl="node1" presStyleIdx="0" presStyleCnt="4">
        <dgm:presLayoutVars>
          <dgm:chMax val="0"/>
          <dgm:chPref val="0"/>
          <dgm:bulletEnabled val="1"/>
        </dgm:presLayoutVars>
      </dgm:prSet>
      <dgm:spPr/>
    </dgm:pt>
    <dgm:pt modelId="{FE047FE7-67DE-4DA6-A9C1-4326F4B6D349}" type="pres">
      <dgm:prSet presAssocID="{9903B842-C3A6-4AFA-96B1-05A438F4D38C}" presName="parTxOnlySpace" presStyleCnt="0"/>
      <dgm:spPr/>
    </dgm:pt>
    <dgm:pt modelId="{AA2C0049-014F-48E6-A94B-B53C2FE446EE}" type="pres">
      <dgm:prSet presAssocID="{F86AC4DB-0195-4FE9-BA50-1A50B4F2B541}" presName="parTxOnly" presStyleLbl="node1" presStyleIdx="1" presStyleCnt="4">
        <dgm:presLayoutVars>
          <dgm:chMax val="0"/>
          <dgm:chPref val="0"/>
          <dgm:bulletEnabled val="1"/>
        </dgm:presLayoutVars>
      </dgm:prSet>
      <dgm:spPr/>
    </dgm:pt>
    <dgm:pt modelId="{A94D6875-4537-46B5-A0DE-65B427D4F9B3}" type="pres">
      <dgm:prSet presAssocID="{85E9DE5A-3237-4F16-875D-8F1553267A0A}" presName="parTxOnlySpace" presStyleCnt="0"/>
      <dgm:spPr/>
    </dgm:pt>
    <dgm:pt modelId="{53D3EE1E-53D7-4138-9787-7D0A63DC7732}" type="pres">
      <dgm:prSet presAssocID="{9695EF36-B63E-41BA-BB04-179B9EF1C13B}" presName="parTxOnly" presStyleLbl="node1" presStyleIdx="2" presStyleCnt="4">
        <dgm:presLayoutVars>
          <dgm:chMax val="0"/>
          <dgm:chPref val="0"/>
          <dgm:bulletEnabled val="1"/>
        </dgm:presLayoutVars>
      </dgm:prSet>
      <dgm:spPr/>
    </dgm:pt>
    <dgm:pt modelId="{17D2C4A9-C34E-4468-AA5F-5CAD5D971007}" type="pres">
      <dgm:prSet presAssocID="{6EBC0A45-648C-478F-A5FF-7C1DE998E14F}" presName="parTxOnlySpace" presStyleCnt="0"/>
      <dgm:spPr/>
    </dgm:pt>
    <dgm:pt modelId="{2DD97A56-8100-4C3A-87ED-534B767E18DB}" type="pres">
      <dgm:prSet presAssocID="{834B8CB9-1A2D-4421-83F0-31EC1878A957}" presName="parTxOnly" presStyleLbl="node1" presStyleIdx="3" presStyleCnt="4">
        <dgm:presLayoutVars>
          <dgm:chMax val="0"/>
          <dgm:chPref val="0"/>
          <dgm:bulletEnabled val="1"/>
        </dgm:presLayoutVars>
      </dgm:prSet>
      <dgm:spPr/>
    </dgm:pt>
  </dgm:ptLst>
  <dgm:cxnLst>
    <dgm:cxn modelId="{A4808C02-BE3B-4EE6-B50F-AC3CE481C0FF}" srcId="{F2F8D4C3-4921-4E63-B056-544F2146EFD0}" destId="{0855C3FB-7257-42D6-8C32-9D21D460540A}" srcOrd="0" destOrd="0" parTransId="{741245E1-8862-4576-8904-F619BF2AF305}" sibTransId="{9903B842-C3A6-4AFA-96B1-05A438F4D38C}"/>
    <dgm:cxn modelId="{D56FBE43-A8A4-478E-BBCE-EEAD32331CC1}" type="presOf" srcId="{F2F8D4C3-4921-4E63-B056-544F2146EFD0}" destId="{01ED0765-0C63-4893-892F-FB78BF226607}" srcOrd="0" destOrd="0" presId="urn:microsoft.com/office/officeart/2005/8/layout/chevron1"/>
    <dgm:cxn modelId="{9E2FE04D-BF76-49ED-BC5A-C631486B938F}" type="presOf" srcId="{F86AC4DB-0195-4FE9-BA50-1A50B4F2B541}" destId="{AA2C0049-014F-48E6-A94B-B53C2FE446EE}" srcOrd="0" destOrd="0" presId="urn:microsoft.com/office/officeart/2005/8/layout/chevron1"/>
    <dgm:cxn modelId="{DDFDE171-2DF2-477B-859C-1FF0ED280A10}" srcId="{F2F8D4C3-4921-4E63-B056-544F2146EFD0}" destId="{9695EF36-B63E-41BA-BB04-179B9EF1C13B}" srcOrd="2" destOrd="0" parTransId="{B28E9482-D5D7-46CC-AE4E-D040733DBCF1}" sibTransId="{6EBC0A45-648C-478F-A5FF-7C1DE998E14F}"/>
    <dgm:cxn modelId="{FC5D1F76-5122-4343-B60E-216427763242}" type="presOf" srcId="{0855C3FB-7257-42D6-8C32-9D21D460540A}" destId="{5D40C39F-C319-44E7-A0FD-E40FF4813CE9}" srcOrd="0" destOrd="0" presId="urn:microsoft.com/office/officeart/2005/8/layout/chevron1"/>
    <dgm:cxn modelId="{5F96097C-D232-460A-B8BE-319F4DAA85E8}" type="presOf" srcId="{9695EF36-B63E-41BA-BB04-179B9EF1C13B}" destId="{53D3EE1E-53D7-4138-9787-7D0A63DC7732}" srcOrd="0" destOrd="0" presId="urn:microsoft.com/office/officeart/2005/8/layout/chevron1"/>
    <dgm:cxn modelId="{94CACFB4-FBBA-4107-9EBE-4772C9AF2375}" srcId="{F2F8D4C3-4921-4E63-B056-544F2146EFD0}" destId="{834B8CB9-1A2D-4421-83F0-31EC1878A957}" srcOrd="3" destOrd="0" parTransId="{F24A8FE8-D8C2-46D0-8640-F820AA8D797C}" sibTransId="{24526C00-80A8-4A34-AAC5-7CE2804B66D2}"/>
    <dgm:cxn modelId="{B003FACF-2D91-4C43-8A26-146D1F216E96}" srcId="{F2F8D4C3-4921-4E63-B056-544F2146EFD0}" destId="{F86AC4DB-0195-4FE9-BA50-1A50B4F2B541}" srcOrd="1" destOrd="0" parTransId="{C551DEDF-2104-44FB-9661-4629CA0A48D2}" sibTransId="{85E9DE5A-3237-4F16-875D-8F1553267A0A}"/>
    <dgm:cxn modelId="{CB9596EC-63A0-4389-BF4E-0B2BDF1A2DEA}" type="presOf" srcId="{834B8CB9-1A2D-4421-83F0-31EC1878A957}" destId="{2DD97A56-8100-4C3A-87ED-534B767E18DB}" srcOrd="0" destOrd="0" presId="urn:microsoft.com/office/officeart/2005/8/layout/chevron1"/>
    <dgm:cxn modelId="{84DF5BC3-AC16-4476-A7F0-65658DCB05B4}" type="presParOf" srcId="{01ED0765-0C63-4893-892F-FB78BF226607}" destId="{5D40C39F-C319-44E7-A0FD-E40FF4813CE9}" srcOrd="0" destOrd="0" presId="urn:microsoft.com/office/officeart/2005/8/layout/chevron1"/>
    <dgm:cxn modelId="{8A5D36E4-5DBA-4B64-A19A-9A49CC775271}" type="presParOf" srcId="{01ED0765-0C63-4893-892F-FB78BF226607}" destId="{FE047FE7-67DE-4DA6-A9C1-4326F4B6D349}" srcOrd="1" destOrd="0" presId="urn:microsoft.com/office/officeart/2005/8/layout/chevron1"/>
    <dgm:cxn modelId="{B0919C17-A6A3-47A9-A5D2-D1B190CAF437}" type="presParOf" srcId="{01ED0765-0C63-4893-892F-FB78BF226607}" destId="{AA2C0049-014F-48E6-A94B-B53C2FE446EE}" srcOrd="2" destOrd="0" presId="urn:microsoft.com/office/officeart/2005/8/layout/chevron1"/>
    <dgm:cxn modelId="{ABD65C77-978C-4082-9806-D22929DD0EAE}" type="presParOf" srcId="{01ED0765-0C63-4893-892F-FB78BF226607}" destId="{A94D6875-4537-46B5-A0DE-65B427D4F9B3}" srcOrd="3" destOrd="0" presId="urn:microsoft.com/office/officeart/2005/8/layout/chevron1"/>
    <dgm:cxn modelId="{BC6942AF-5369-41AC-92A7-59A1F7B470D5}" type="presParOf" srcId="{01ED0765-0C63-4893-892F-FB78BF226607}" destId="{53D3EE1E-53D7-4138-9787-7D0A63DC7732}" srcOrd="4" destOrd="0" presId="urn:microsoft.com/office/officeart/2005/8/layout/chevron1"/>
    <dgm:cxn modelId="{71EDFDE0-6AE6-4A50-ABB6-F144654D22CE}" type="presParOf" srcId="{01ED0765-0C63-4893-892F-FB78BF226607}" destId="{17D2C4A9-C34E-4468-AA5F-5CAD5D971007}" srcOrd="5" destOrd="0" presId="urn:microsoft.com/office/officeart/2005/8/layout/chevron1"/>
    <dgm:cxn modelId="{8A88D20F-54FC-416E-B015-113873A090BF}" type="presParOf" srcId="{01ED0765-0C63-4893-892F-FB78BF226607}" destId="{2DD97A56-8100-4C3A-87ED-534B767E18DB}"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2F8D4C3-4921-4E63-B056-544F2146EFD0}" type="doc">
      <dgm:prSet loTypeId="urn:microsoft.com/office/officeart/2005/8/layout/chevron1" loCatId="process" qsTypeId="urn:microsoft.com/office/officeart/2005/8/quickstyle/simple2" qsCatId="simple" csTypeId="urn:microsoft.com/office/officeart/2005/8/colors/colorful5" csCatId="colorful" phldr="1"/>
      <dgm:spPr/>
    </dgm:pt>
    <dgm:pt modelId="{9695EF36-B63E-41BA-BB04-179B9EF1C13B}">
      <dgm:prSet phldrT="[文字]" custT="1"/>
      <dgm:spPr/>
      <dgm:t>
        <a:bodyPr/>
        <a:lstStyle/>
        <a:p>
          <a:r>
            <a:rPr lang="zh-TW" altLang="en-US" sz="1800" b="1">
              <a:effectLst>
                <a:outerShdw blurRad="38100" dist="38100" dir="2700000" algn="tl">
                  <a:srgbClr val="000000">
                    <a:alpha val="43137"/>
                  </a:srgbClr>
                </a:outerShdw>
              </a:effectLst>
              <a:latin typeface="標楷體" pitchFamily="65" charset="-120"/>
              <a:ea typeface="標楷體" pitchFamily="65" charset="-120"/>
            </a:rPr>
            <a:t>變更註銷</a:t>
          </a:r>
          <a:endParaRPr lang="zh-TW" altLang="en-US" sz="1800" b="1" dirty="0">
            <a:effectLst>
              <a:outerShdw blurRad="38100" dist="38100" dir="2700000" algn="tl">
                <a:srgbClr val="000000">
                  <a:alpha val="43137"/>
                </a:srgbClr>
              </a:outerShdw>
            </a:effectLst>
            <a:latin typeface="標楷體" pitchFamily="65" charset="-120"/>
            <a:ea typeface="標楷體" pitchFamily="65" charset="-120"/>
          </a:endParaRPr>
        </a:p>
      </dgm:t>
    </dgm:pt>
    <dgm:pt modelId="{B28E9482-D5D7-46CC-AE4E-D040733DBCF1}" type="parTrans" cxnId="{DDFDE171-2DF2-477B-859C-1FF0ED280A10}">
      <dgm:prSet/>
      <dgm:spPr/>
      <dgm:t>
        <a:bodyPr/>
        <a:lstStyle/>
        <a:p>
          <a:endParaRPr lang="zh-TW" altLang="en-US" sz="1800" b="1">
            <a:solidFill>
              <a:schemeClr val="tx1"/>
            </a:solidFill>
            <a:effectLst>
              <a:outerShdw blurRad="38100" dist="38100" dir="2700000" algn="tl">
                <a:srgbClr val="000000">
                  <a:alpha val="43137"/>
                </a:srgbClr>
              </a:outerShdw>
            </a:effectLst>
            <a:latin typeface="標楷體" pitchFamily="65" charset="-120"/>
            <a:ea typeface="標楷體" pitchFamily="65" charset="-120"/>
          </a:endParaRPr>
        </a:p>
      </dgm:t>
    </dgm:pt>
    <dgm:pt modelId="{6EBC0A45-648C-478F-A5FF-7C1DE998E14F}" type="sibTrans" cxnId="{DDFDE171-2DF2-477B-859C-1FF0ED280A10}">
      <dgm:prSet/>
      <dgm:spPr/>
      <dgm:t>
        <a:bodyPr/>
        <a:lstStyle/>
        <a:p>
          <a:endParaRPr lang="zh-TW" altLang="en-US" sz="1800" b="1">
            <a:solidFill>
              <a:schemeClr val="tx1"/>
            </a:solidFill>
            <a:effectLst>
              <a:outerShdw blurRad="38100" dist="38100" dir="2700000" algn="tl">
                <a:srgbClr val="000000">
                  <a:alpha val="43137"/>
                </a:srgbClr>
              </a:outerShdw>
            </a:effectLst>
            <a:latin typeface="標楷體" pitchFamily="65" charset="-120"/>
            <a:ea typeface="標楷體" pitchFamily="65" charset="-120"/>
          </a:endParaRPr>
        </a:p>
      </dgm:t>
    </dgm:pt>
    <dgm:pt modelId="{834B8CB9-1A2D-4421-83F0-31EC1878A957}">
      <dgm:prSet phldrT="[文字]" custT="1"/>
      <dgm:spPr/>
      <dgm:t>
        <a:bodyPr/>
        <a:lstStyle/>
        <a:p>
          <a:r>
            <a:rPr lang="zh-TW" altLang="en-US" sz="1800" b="1">
              <a:effectLst>
                <a:outerShdw blurRad="38100" dist="38100" dir="2700000" algn="tl">
                  <a:srgbClr val="000000">
                    <a:alpha val="43137"/>
                  </a:srgbClr>
                </a:outerShdw>
              </a:effectLst>
              <a:latin typeface="標楷體" pitchFamily="65" charset="-120"/>
              <a:ea typeface="標楷體" pitchFamily="65" charset="-120"/>
            </a:rPr>
            <a:t>期限展延</a:t>
          </a:r>
          <a:endParaRPr lang="zh-TW" altLang="en-US" sz="1800" b="1" dirty="0">
            <a:effectLst>
              <a:outerShdw blurRad="38100" dist="38100" dir="2700000" algn="tl">
                <a:srgbClr val="000000">
                  <a:alpha val="43137"/>
                </a:srgbClr>
              </a:outerShdw>
            </a:effectLst>
            <a:latin typeface="標楷體" pitchFamily="65" charset="-120"/>
            <a:ea typeface="標楷體" pitchFamily="65" charset="-120"/>
          </a:endParaRPr>
        </a:p>
      </dgm:t>
    </dgm:pt>
    <dgm:pt modelId="{F24A8FE8-D8C2-46D0-8640-F820AA8D797C}" type="parTrans" cxnId="{94CACFB4-FBBA-4107-9EBE-4772C9AF2375}">
      <dgm:prSet/>
      <dgm:spPr/>
      <dgm:t>
        <a:bodyPr/>
        <a:lstStyle/>
        <a:p>
          <a:endParaRPr lang="zh-TW" altLang="en-US" sz="1800" b="1">
            <a:solidFill>
              <a:schemeClr val="tx1"/>
            </a:solidFill>
            <a:effectLst>
              <a:outerShdw blurRad="38100" dist="38100" dir="2700000" algn="tl">
                <a:srgbClr val="000000">
                  <a:alpha val="43137"/>
                </a:srgbClr>
              </a:outerShdw>
            </a:effectLst>
            <a:latin typeface="標楷體" pitchFamily="65" charset="-120"/>
            <a:ea typeface="標楷體" pitchFamily="65" charset="-120"/>
          </a:endParaRPr>
        </a:p>
      </dgm:t>
    </dgm:pt>
    <dgm:pt modelId="{24526C00-80A8-4A34-AAC5-7CE2804B66D2}" type="sibTrans" cxnId="{94CACFB4-FBBA-4107-9EBE-4772C9AF2375}">
      <dgm:prSet/>
      <dgm:spPr/>
      <dgm:t>
        <a:bodyPr/>
        <a:lstStyle/>
        <a:p>
          <a:endParaRPr lang="zh-TW" altLang="en-US" sz="1800" b="1">
            <a:solidFill>
              <a:schemeClr val="tx1"/>
            </a:solidFill>
            <a:effectLst>
              <a:outerShdw blurRad="38100" dist="38100" dir="2700000" algn="tl">
                <a:srgbClr val="000000">
                  <a:alpha val="43137"/>
                </a:srgbClr>
              </a:outerShdw>
            </a:effectLst>
            <a:latin typeface="標楷體" pitchFamily="65" charset="-120"/>
            <a:ea typeface="標楷體" pitchFamily="65" charset="-120"/>
          </a:endParaRPr>
        </a:p>
      </dgm:t>
    </dgm:pt>
    <dgm:pt modelId="{B98B9980-2EF1-465C-9122-1F60564AB21C}">
      <dgm:prSet phldrT="[文字]" custT="1"/>
      <dgm:spPr/>
      <dgm:t>
        <a:bodyPr/>
        <a:lstStyle/>
        <a:p>
          <a:r>
            <a:rPr lang="zh-TW" altLang="en-US" sz="1800" b="1" dirty="0">
              <a:effectLst>
                <a:outerShdw blurRad="38100" dist="38100" dir="2700000" algn="tl">
                  <a:srgbClr val="000000">
                    <a:alpha val="43137"/>
                  </a:srgbClr>
                </a:outerShdw>
              </a:effectLst>
              <a:latin typeface="標楷體" pitchFamily="65" charset="-120"/>
              <a:ea typeface="標楷體" pitchFamily="65" charset="-120"/>
            </a:rPr>
            <a:t>執行管控</a:t>
          </a:r>
        </a:p>
      </dgm:t>
    </dgm:pt>
    <dgm:pt modelId="{CC11B8E5-3854-4900-85EE-3CFA324D8D92}" type="sibTrans" cxnId="{361EA21F-6B0E-4C99-9EAF-F287CED712DF}">
      <dgm:prSet/>
      <dgm:spPr/>
      <dgm:t>
        <a:bodyPr/>
        <a:lstStyle/>
        <a:p>
          <a:endParaRPr lang="zh-TW" altLang="en-US"/>
        </a:p>
      </dgm:t>
    </dgm:pt>
    <dgm:pt modelId="{B8C158C5-E400-427B-96CA-8D4029A21395}" type="parTrans" cxnId="{361EA21F-6B0E-4C99-9EAF-F287CED712DF}">
      <dgm:prSet/>
      <dgm:spPr/>
      <dgm:t>
        <a:bodyPr/>
        <a:lstStyle/>
        <a:p>
          <a:endParaRPr lang="zh-TW" altLang="en-US"/>
        </a:p>
      </dgm:t>
    </dgm:pt>
    <dgm:pt modelId="{F86AC4DB-0195-4FE9-BA50-1A50B4F2B541}">
      <dgm:prSet phldrT="[文字]" custT="1"/>
      <dgm:spPr/>
      <dgm:t>
        <a:bodyPr/>
        <a:lstStyle/>
        <a:p>
          <a:r>
            <a:rPr lang="zh-TW" altLang="en-US" sz="1800" b="1">
              <a:effectLst>
                <a:outerShdw blurRad="38100" dist="38100" dir="2700000" algn="tl">
                  <a:srgbClr val="000000">
                    <a:alpha val="43137"/>
                  </a:srgbClr>
                </a:outerShdw>
              </a:effectLst>
              <a:latin typeface="標楷體" pitchFamily="65" charset="-120"/>
              <a:ea typeface="標楷體" pitchFamily="65" charset="-120"/>
            </a:rPr>
            <a:t>設計審查</a:t>
          </a:r>
          <a:endParaRPr lang="zh-TW" altLang="en-US" sz="1800" b="1" dirty="0">
            <a:effectLst>
              <a:outerShdw blurRad="38100" dist="38100" dir="2700000" algn="tl">
                <a:srgbClr val="000000">
                  <a:alpha val="43137"/>
                </a:srgbClr>
              </a:outerShdw>
            </a:effectLst>
            <a:latin typeface="標楷體" pitchFamily="65" charset="-120"/>
            <a:ea typeface="標楷體" pitchFamily="65" charset="-120"/>
          </a:endParaRPr>
        </a:p>
      </dgm:t>
    </dgm:pt>
    <dgm:pt modelId="{85E9DE5A-3237-4F16-875D-8F1553267A0A}" type="sibTrans" cxnId="{B003FACF-2D91-4C43-8A26-146D1F216E96}">
      <dgm:prSet/>
      <dgm:spPr/>
      <dgm:t>
        <a:bodyPr/>
        <a:lstStyle/>
        <a:p>
          <a:endParaRPr lang="zh-TW" altLang="en-US" sz="1800" b="1">
            <a:solidFill>
              <a:schemeClr val="tx1"/>
            </a:solidFill>
            <a:effectLst>
              <a:outerShdw blurRad="38100" dist="38100" dir="2700000" algn="tl">
                <a:srgbClr val="000000">
                  <a:alpha val="43137"/>
                </a:srgbClr>
              </a:outerShdw>
            </a:effectLst>
            <a:latin typeface="標楷體" pitchFamily="65" charset="-120"/>
            <a:ea typeface="標楷體" pitchFamily="65" charset="-120"/>
          </a:endParaRPr>
        </a:p>
      </dgm:t>
    </dgm:pt>
    <dgm:pt modelId="{C551DEDF-2104-44FB-9661-4629CA0A48D2}" type="parTrans" cxnId="{B003FACF-2D91-4C43-8A26-146D1F216E96}">
      <dgm:prSet/>
      <dgm:spPr/>
      <dgm:t>
        <a:bodyPr/>
        <a:lstStyle/>
        <a:p>
          <a:endParaRPr lang="zh-TW" altLang="en-US" sz="1800" b="1">
            <a:solidFill>
              <a:schemeClr val="tx1"/>
            </a:solidFill>
            <a:effectLst>
              <a:outerShdw blurRad="38100" dist="38100" dir="2700000" algn="tl">
                <a:srgbClr val="000000">
                  <a:alpha val="43137"/>
                </a:srgbClr>
              </a:outerShdw>
            </a:effectLst>
            <a:latin typeface="標楷體" pitchFamily="65" charset="-120"/>
            <a:ea typeface="標楷體" pitchFamily="65" charset="-120"/>
          </a:endParaRPr>
        </a:p>
      </dgm:t>
    </dgm:pt>
    <dgm:pt modelId="{01ED0765-0C63-4893-892F-FB78BF226607}" type="pres">
      <dgm:prSet presAssocID="{F2F8D4C3-4921-4E63-B056-544F2146EFD0}" presName="Name0" presStyleCnt="0">
        <dgm:presLayoutVars>
          <dgm:dir/>
          <dgm:animLvl val="lvl"/>
          <dgm:resizeHandles val="exact"/>
        </dgm:presLayoutVars>
      </dgm:prSet>
      <dgm:spPr/>
    </dgm:pt>
    <dgm:pt modelId="{AA2C0049-014F-48E6-A94B-B53C2FE446EE}" type="pres">
      <dgm:prSet presAssocID="{F86AC4DB-0195-4FE9-BA50-1A50B4F2B541}" presName="parTxOnly" presStyleLbl="node1" presStyleIdx="0" presStyleCnt="4">
        <dgm:presLayoutVars>
          <dgm:chMax val="0"/>
          <dgm:chPref val="0"/>
          <dgm:bulletEnabled val="1"/>
        </dgm:presLayoutVars>
      </dgm:prSet>
      <dgm:spPr/>
    </dgm:pt>
    <dgm:pt modelId="{A94D6875-4537-46B5-A0DE-65B427D4F9B3}" type="pres">
      <dgm:prSet presAssocID="{85E9DE5A-3237-4F16-875D-8F1553267A0A}" presName="parTxOnlySpace" presStyleCnt="0"/>
      <dgm:spPr/>
    </dgm:pt>
    <dgm:pt modelId="{53D3EE1E-53D7-4138-9787-7D0A63DC7732}" type="pres">
      <dgm:prSet presAssocID="{9695EF36-B63E-41BA-BB04-179B9EF1C13B}" presName="parTxOnly" presStyleLbl="node1" presStyleIdx="1" presStyleCnt="4">
        <dgm:presLayoutVars>
          <dgm:chMax val="0"/>
          <dgm:chPref val="0"/>
          <dgm:bulletEnabled val="1"/>
        </dgm:presLayoutVars>
      </dgm:prSet>
      <dgm:spPr/>
    </dgm:pt>
    <dgm:pt modelId="{17D2C4A9-C34E-4468-AA5F-5CAD5D971007}" type="pres">
      <dgm:prSet presAssocID="{6EBC0A45-648C-478F-A5FF-7C1DE998E14F}" presName="parTxOnlySpace" presStyleCnt="0"/>
      <dgm:spPr/>
    </dgm:pt>
    <dgm:pt modelId="{2DD97A56-8100-4C3A-87ED-534B767E18DB}" type="pres">
      <dgm:prSet presAssocID="{834B8CB9-1A2D-4421-83F0-31EC1878A957}" presName="parTxOnly" presStyleLbl="node1" presStyleIdx="2" presStyleCnt="4">
        <dgm:presLayoutVars>
          <dgm:chMax val="0"/>
          <dgm:chPref val="0"/>
          <dgm:bulletEnabled val="1"/>
        </dgm:presLayoutVars>
      </dgm:prSet>
      <dgm:spPr/>
    </dgm:pt>
    <dgm:pt modelId="{7E60258B-C4E2-451B-B602-09CEFAC19478}" type="pres">
      <dgm:prSet presAssocID="{24526C00-80A8-4A34-AAC5-7CE2804B66D2}" presName="parTxOnlySpace" presStyleCnt="0"/>
      <dgm:spPr/>
    </dgm:pt>
    <dgm:pt modelId="{B5778873-F563-4D3E-A144-27C21188F57F}" type="pres">
      <dgm:prSet presAssocID="{B98B9980-2EF1-465C-9122-1F60564AB21C}" presName="parTxOnly" presStyleLbl="node1" presStyleIdx="3" presStyleCnt="4">
        <dgm:presLayoutVars>
          <dgm:chMax val="0"/>
          <dgm:chPref val="0"/>
          <dgm:bulletEnabled val="1"/>
        </dgm:presLayoutVars>
      </dgm:prSet>
      <dgm:spPr/>
    </dgm:pt>
  </dgm:ptLst>
  <dgm:cxnLst>
    <dgm:cxn modelId="{361EA21F-6B0E-4C99-9EAF-F287CED712DF}" srcId="{F2F8D4C3-4921-4E63-B056-544F2146EFD0}" destId="{B98B9980-2EF1-465C-9122-1F60564AB21C}" srcOrd="3" destOrd="0" parTransId="{B8C158C5-E400-427B-96CA-8D4029A21395}" sibTransId="{CC11B8E5-3854-4900-85EE-3CFA324D8D92}"/>
    <dgm:cxn modelId="{97069532-75AE-4E5D-9D4E-96A356D02A61}" type="presOf" srcId="{9695EF36-B63E-41BA-BB04-179B9EF1C13B}" destId="{53D3EE1E-53D7-4138-9787-7D0A63DC7732}" srcOrd="0" destOrd="0" presId="urn:microsoft.com/office/officeart/2005/8/layout/chevron1"/>
    <dgm:cxn modelId="{DDFDE171-2DF2-477B-859C-1FF0ED280A10}" srcId="{F2F8D4C3-4921-4E63-B056-544F2146EFD0}" destId="{9695EF36-B63E-41BA-BB04-179B9EF1C13B}" srcOrd="1" destOrd="0" parTransId="{B28E9482-D5D7-46CC-AE4E-D040733DBCF1}" sibTransId="{6EBC0A45-648C-478F-A5FF-7C1DE998E14F}"/>
    <dgm:cxn modelId="{30358455-00E4-4BA1-84DA-52789DFA1A6C}" type="presOf" srcId="{F86AC4DB-0195-4FE9-BA50-1A50B4F2B541}" destId="{AA2C0049-014F-48E6-A94B-B53C2FE446EE}" srcOrd="0" destOrd="0" presId="urn:microsoft.com/office/officeart/2005/8/layout/chevron1"/>
    <dgm:cxn modelId="{BE26E757-6C37-4625-89B1-AAF7F1D325AB}" type="presOf" srcId="{834B8CB9-1A2D-4421-83F0-31EC1878A957}" destId="{2DD97A56-8100-4C3A-87ED-534B767E18DB}" srcOrd="0" destOrd="0" presId="urn:microsoft.com/office/officeart/2005/8/layout/chevron1"/>
    <dgm:cxn modelId="{30C00AAF-27BA-4964-B8D3-6DF11FE5E1C4}" type="presOf" srcId="{F2F8D4C3-4921-4E63-B056-544F2146EFD0}" destId="{01ED0765-0C63-4893-892F-FB78BF226607}" srcOrd="0" destOrd="0" presId="urn:microsoft.com/office/officeart/2005/8/layout/chevron1"/>
    <dgm:cxn modelId="{94CACFB4-FBBA-4107-9EBE-4772C9AF2375}" srcId="{F2F8D4C3-4921-4E63-B056-544F2146EFD0}" destId="{834B8CB9-1A2D-4421-83F0-31EC1878A957}" srcOrd="2" destOrd="0" parTransId="{F24A8FE8-D8C2-46D0-8640-F820AA8D797C}" sibTransId="{24526C00-80A8-4A34-AAC5-7CE2804B66D2}"/>
    <dgm:cxn modelId="{B003FACF-2D91-4C43-8A26-146D1F216E96}" srcId="{F2F8D4C3-4921-4E63-B056-544F2146EFD0}" destId="{F86AC4DB-0195-4FE9-BA50-1A50B4F2B541}" srcOrd="0" destOrd="0" parTransId="{C551DEDF-2104-44FB-9661-4629CA0A48D2}" sibTransId="{85E9DE5A-3237-4F16-875D-8F1553267A0A}"/>
    <dgm:cxn modelId="{43D251E2-99D0-4B2D-B0E4-3D34F254F4EC}" type="presOf" srcId="{B98B9980-2EF1-465C-9122-1F60564AB21C}" destId="{B5778873-F563-4D3E-A144-27C21188F57F}" srcOrd="0" destOrd="0" presId="urn:microsoft.com/office/officeart/2005/8/layout/chevron1"/>
    <dgm:cxn modelId="{F0FF2B00-070F-4B69-8466-28D8064DCED6}" type="presParOf" srcId="{01ED0765-0C63-4893-892F-FB78BF226607}" destId="{AA2C0049-014F-48E6-A94B-B53C2FE446EE}" srcOrd="0" destOrd="0" presId="urn:microsoft.com/office/officeart/2005/8/layout/chevron1"/>
    <dgm:cxn modelId="{68D682FD-E6C9-48A8-BA8E-00EEEC6221D3}" type="presParOf" srcId="{01ED0765-0C63-4893-892F-FB78BF226607}" destId="{A94D6875-4537-46B5-A0DE-65B427D4F9B3}" srcOrd="1" destOrd="0" presId="urn:microsoft.com/office/officeart/2005/8/layout/chevron1"/>
    <dgm:cxn modelId="{542DCF17-B96B-4A1E-844C-8DB6A4FDD436}" type="presParOf" srcId="{01ED0765-0C63-4893-892F-FB78BF226607}" destId="{53D3EE1E-53D7-4138-9787-7D0A63DC7732}" srcOrd="2" destOrd="0" presId="urn:microsoft.com/office/officeart/2005/8/layout/chevron1"/>
    <dgm:cxn modelId="{35387CEA-767F-4C5E-9C01-D265DE21FBD6}" type="presParOf" srcId="{01ED0765-0C63-4893-892F-FB78BF226607}" destId="{17D2C4A9-C34E-4468-AA5F-5CAD5D971007}" srcOrd="3" destOrd="0" presId="urn:microsoft.com/office/officeart/2005/8/layout/chevron1"/>
    <dgm:cxn modelId="{8C9DE13D-7938-498F-B410-E3BA14089D7B}" type="presParOf" srcId="{01ED0765-0C63-4893-892F-FB78BF226607}" destId="{2DD97A56-8100-4C3A-87ED-534B767E18DB}" srcOrd="4" destOrd="0" presId="urn:microsoft.com/office/officeart/2005/8/layout/chevron1"/>
    <dgm:cxn modelId="{931F4325-FD6D-44B8-817F-B358DEE2BEA9}" type="presParOf" srcId="{01ED0765-0C63-4893-892F-FB78BF226607}" destId="{7E60258B-C4E2-451B-B602-09CEFAC19478}" srcOrd="5" destOrd="0" presId="urn:microsoft.com/office/officeart/2005/8/layout/chevron1"/>
    <dgm:cxn modelId="{12595A22-2A6F-4AA4-AA1F-DF811F116328}" type="presParOf" srcId="{01ED0765-0C63-4893-892F-FB78BF226607}" destId="{B5778873-F563-4D3E-A144-27C21188F57F}"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AEBAFF-AB81-40AC-B523-8C6B0EFF5E88}">
      <dsp:nvSpPr>
        <dsp:cNvPr id="0" name=""/>
        <dsp:cNvSpPr/>
      </dsp:nvSpPr>
      <dsp:spPr>
        <a:xfrm rot="5400000">
          <a:off x="-145755" y="149747"/>
          <a:ext cx="971703" cy="680192"/>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zh-TW" altLang="en-US" sz="2500" kern="1200" dirty="0">
              <a:latin typeface="標楷體" pitchFamily="65" charset="-120"/>
              <a:ea typeface="標楷體" pitchFamily="65" charset="-120"/>
              <a:cs typeface="Arial" panose="020B0604020202020204" pitchFamily="34" charset="0"/>
            </a:rPr>
            <a:t>提醒</a:t>
          </a:r>
        </a:p>
      </dsp:txBody>
      <dsp:txXfrm rot="-5400000">
        <a:off x="1" y="344087"/>
        <a:ext cx="680192" cy="291511"/>
      </dsp:txXfrm>
    </dsp:sp>
    <dsp:sp modelId="{5DD325A5-DCAC-4A20-8783-B741779212CC}">
      <dsp:nvSpPr>
        <dsp:cNvPr id="0" name=""/>
        <dsp:cNvSpPr/>
      </dsp:nvSpPr>
      <dsp:spPr>
        <a:xfrm rot="5400000">
          <a:off x="3732538" y="-3048354"/>
          <a:ext cx="631939" cy="6736631"/>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kumimoji="1" lang="zh-TW" altLang="en-US" sz="2400" b="1" kern="1200" dirty="0">
              <a:solidFill>
                <a:srgbClr val="3366FF"/>
              </a:solidFill>
              <a:latin typeface="微軟正黑體" pitchFamily="34" charset="-120"/>
              <a:ea typeface="微軟正黑體" pitchFamily="34" charset="-120"/>
              <a:cs typeface="Arial" charset="0"/>
            </a:rPr>
            <a:t>工程會發函提醒地方政府提報復建經費</a:t>
          </a:r>
        </a:p>
      </dsp:txBody>
      <dsp:txXfrm rot="-5400000">
        <a:off x="680193" y="34840"/>
        <a:ext cx="6705782" cy="570241"/>
      </dsp:txXfrm>
    </dsp:sp>
    <dsp:sp modelId="{8B2250BC-2577-4775-B4A4-CC10CF0DC019}">
      <dsp:nvSpPr>
        <dsp:cNvPr id="0" name=""/>
        <dsp:cNvSpPr/>
      </dsp:nvSpPr>
      <dsp:spPr>
        <a:xfrm rot="5400000">
          <a:off x="-145755" y="1002947"/>
          <a:ext cx="971703" cy="680192"/>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zh-TW" altLang="en-US" sz="2500" kern="1200" dirty="0">
              <a:latin typeface="標楷體" pitchFamily="65" charset="-120"/>
              <a:ea typeface="標楷體" pitchFamily="65" charset="-120"/>
              <a:cs typeface="Arial" panose="020B0604020202020204" pitchFamily="34" charset="0"/>
            </a:rPr>
            <a:t>提報</a:t>
          </a:r>
        </a:p>
      </dsp:txBody>
      <dsp:txXfrm rot="-5400000">
        <a:off x="1" y="1197287"/>
        <a:ext cx="680192" cy="291511"/>
      </dsp:txXfrm>
    </dsp:sp>
    <dsp:sp modelId="{56D59450-D821-4C77-AAA0-DDC0F9E5BB5C}">
      <dsp:nvSpPr>
        <dsp:cNvPr id="0" name=""/>
        <dsp:cNvSpPr/>
      </dsp:nvSpPr>
      <dsp:spPr>
        <a:xfrm rot="5400000">
          <a:off x="3732704" y="-2195320"/>
          <a:ext cx="631607" cy="6736631"/>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kumimoji="1" lang="zh-TW" altLang="en-US" sz="2400" b="1" kern="1200" dirty="0">
              <a:solidFill>
                <a:srgbClr val="3366FF"/>
              </a:solidFill>
              <a:latin typeface="微軟正黑體" pitchFamily="34" charset="-120"/>
              <a:ea typeface="微軟正黑體" pitchFamily="34" charset="-120"/>
              <a:cs typeface="Arial" charset="0"/>
            </a:rPr>
            <a:t>縣市政府</a:t>
          </a:r>
          <a:r>
            <a:rPr kumimoji="1" lang="zh-TW" altLang="en-US" sz="2400" b="1" kern="1200" dirty="0">
              <a:solidFill>
                <a:srgbClr val="FF0000"/>
              </a:solidFill>
              <a:latin typeface="微軟正黑體" pitchFamily="34" charset="-120"/>
              <a:ea typeface="微軟正黑體" pitchFamily="34" charset="-120"/>
              <a:cs typeface="Arial" charset="0"/>
            </a:rPr>
            <a:t>災後</a:t>
          </a:r>
          <a:r>
            <a:rPr kumimoji="1" lang="en-US" altLang="zh-TW" sz="2400" b="1" kern="1200" dirty="0">
              <a:solidFill>
                <a:srgbClr val="FF0000"/>
              </a:solidFill>
              <a:latin typeface="微軟正黑體" pitchFamily="34" charset="-120"/>
              <a:ea typeface="微軟正黑體" pitchFamily="34" charset="-120"/>
              <a:cs typeface="Arial" charset="0"/>
            </a:rPr>
            <a:t>1</a:t>
          </a:r>
          <a:r>
            <a:rPr kumimoji="1" lang="zh-TW" altLang="en-US" sz="2400" b="1" kern="1200" dirty="0">
              <a:solidFill>
                <a:srgbClr val="FF0000"/>
              </a:solidFill>
              <a:latin typeface="微軟正黑體" pitchFamily="34" charset="-120"/>
              <a:ea typeface="微軟正黑體" pitchFamily="34" charset="-120"/>
              <a:cs typeface="Arial" charset="0"/>
            </a:rPr>
            <a:t>個月</a:t>
          </a:r>
          <a:r>
            <a:rPr kumimoji="1" lang="zh-TW" altLang="en-US" sz="2400" b="1" kern="1200" dirty="0">
              <a:solidFill>
                <a:srgbClr val="3366FF"/>
              </a:solidFill>
              <a:latin typeface="微軟正黑體" pitchFamily="34" charset="-120"/>
              <a:ea typeface="微軟正黑體" pitchFamily="34" charset="-120"/>
              <a:cs typeface="Arial" charset="0"/>
            </a:rPr>
            <a:t>內</a:t>
          </a:r>
          <a:r>
            <a:rPr kumimoji="1" lang="zh-TW" altLang="en-US" sz="2400" b="1" kern="1200" dirty="0">
              <a:solidFill>
                <a:srgbClr val="FF0000"/>
              </a:solidFill>
              <a:latin typeface="微軟正黑體" pitchFamily="34" charset="-120"/>
              <a:ea typeface="微軟正黑體" pitchFamily="34" charset="-120"/>
              <a:cs typeface="Arial" charset="0"/>
            </a:rPr>
            <a:t>得分批</a:t>
          </a:r>
          <a:r>
            <a:rPr kumimoji="1" lang="zh-TW" altLang="en-US" sz="2400" b="1" kern="1200" dirty="0">
              <a:solidFill>
                <a:srgbClr val="3366FF"/>
              </a:solidFill>
              <a:latin typeface="微軟正黑體" pitchFamily="34" charset="-120"/>
              <a:ea typeface="微軟正黑體" pitchFamily="34" charset="-120"/>
              <a:cs typeface="Arial" charset="0"/>
            </a:rPr>
            <a:t>提報復建經費需求</a:t>
          </a:r>
        </a:p>
      </dsp:txBody>
      <dsp:txXfrm rot="-5400000">
        <a:off x="680193" y="888024"/>
        <a:ext cx="6705798" cy="569941"/>
      </dsp:txXfrm>
    </dsp:sp>
    <dsp:sp modelId="{F6C44656-05DD-4022-A6A5-2860AAF2881C}">
      <dsp:nvSpPr>
        <dsp:cNvPr id="0" name=""/>
        <dsp:cNvSpPr/>
      </dsp:nvSpPr>
      <dsp:spPr>
        <a:xfrm rot="5400000">
          <a:off x="-145755" y="1856147"/>
          <a:ext cx="971703" cy="680192"/>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zh-TW" altLang="en-US" sz="2500" kern="1200" dirty="0">
              <a:latin typeface="標楷體" pitchFamily="65" charset="-120"/>
              <a:ea typeface="標楷體" pitchFamily="65" charset="-120"/>
              <a:cs typeface="Arial" panose="020B0604020202020204" pitchFamily="34" charset="0"/>
            </a:rPr>
            <a:t>審議</a:t>
          </a:r>
        </a:p>
      </dsp:txBody>
      <dsp:txXfrm rot="-5400000">
        <a:off x="1" y="2050487"/>
        <a:ext cx="680192" cy="291511"/>
      </dsp:txXfrm>
    </dsp:sp>
    <dsp:sp modelId="{E8CDAE6A-F09A-4384-AD76-B5DBB54EA855}">
      <dsp:nvSpPr>
        <dsp:cNvPr id="0" name=""/>
        <dsp:cNvSpPr/>
      </dsp:nvSpPr>
      <dsp:spPr>
        <a:xfrm rot="5400000">
          <a:off x="3732704" y="-1342119"/>
          <a:ext cx="631607" cy="6736631"/>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kumimoji="1" lang="zh-TW" altLang="en-US" sz="2400" b="1" kern="1200" dirty="0">
              <a:solidFill>
                <a:srgbClr val="3366FF"/>
              </a:solidFill>
              <a:latin typeface="微軟正黑體" pitchFamily="34" charset="-120"/>
              <a:ea typeface="微軟正黑體" pitchFamily="34" charset="-120"/>
              <a:cs typeface="Arial" charset="0"/>
            </a:rPr>
            <a:t>中央審議作業主管機關辦理</a:t>
          </a:r>
          <a:r>
            <a:rPr kumimoji="1" lang="zh-TW" altLang="en-US" sz="2400" b="1" kern="1200" dirty="0">
              <a:solidFill>
                <a:srgbClr val="FF0000"/>
              </a:solidFill>
              <a:latin typeface="微軟正黑體" pitchFamily="34" charset="-120"/>
              <a:ea typeface="微軟正黑體" pitchFamily="34" charset="-120"/>
              <a:cs typeface="Arial" charset="0"/>
            </a:rPr>
            <a:t>現勘</a:t>
          </a:r>
          <a:r>
            <a:rPr kumimoji="1" lang="zh-TW" altLang="en-US" sz="2400" b="1" kern="1200" dirty="0">
              <a:solidFill>
                <a:srgbClr val="3366FF"/>
              </a:solidFill>
              <a:latin typeface="微軟正黑體" pitchFamily="34" charset="-120"/>
              <a:ea typeface="微軟正黑體" pitchFamily="34" charset="-120"/>
              <a:cs typeface="Arial" charset="0"/>
            </a:rPr>
            <a:t>審查</a:t>
          </a:r>
        </a:p>
      </dsp:txBody>
      <dsp:txXfrm rot="-5400000">
        <a:off x="680193" y="1741225"/>
        <a:ext cx="6705798" cy="569941"/>
      </dsp:txXfrm>
    </dsp:sp>
    <dsp:sp modelId="{3D404AA3-D8AA-44EC-9D69-DC300E575B22}">
      <dsp:nvSpPr>
        <dsp:cNvPr id="0" name=""/>
        <dsp:cNvSpPr/>
      </dsp:nvSpPr>
      <dsp:spPr>
        <a:xfrm rot="5400000">
          <a:off x="-145755" y="2709348"/>
          <a:ext cx="971703" cy="680192"/>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zh-TW" altLang="en-US" sz="2500" kern="1200" dirty="0">
              <a:latin typeface="標楷體" pitchFamily="65" charset="-120"/>
              <a:ea typeface="標楷體" pitchFamily="65" charset="-120"/>
              <a:cs typeface="Arial" panose="020B0604020202020204" pitchFamily="34" charset="0"/>
            </a:rPr>
            <a:t>核列</a:t>
          </a:r>
        </a:p>
      </dsp:txBody>
      <dsp:txXfrm rot="-5400000">
        <a:off x="1" y="2903688"/>
        <a:ext cx="680192" cy="291511"/>
      </dsp:txXfrm>
    </dsp:sp>
    <dsp:sp modelId="{DA01FAD9-CEB0-4805-823C-65CDC228B8CB}">
      <dsp:nvSpPr>
        <dsp:cNvPr id="0" name=""/>
        <dsp:cNvSpPr/>
      </dsp:nvSpPr>
      <dsp:spPr>
        <a:xfrm rot="5400000">
          <a:off x="3732704" y="-468057"/>
          <a:ext cx="631607" cy="6736631"/>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kumimoji="1" lang="zh-TW" altLang="en-US" sz="2400" b="1" kern="1200" dirty="0">
              <a:solidFill>
                <a:srgbClr val="3366FF"/>
              </a:solidFill>
              <a:latin typeface="微軟正黑體" pitchFamily="34" charset="-120"/>
              <a:ea typeface="微軟正黑體" pitchFamily="34" charset="-120"/>
              <a:cs typeface="Arial" charset="0"/>
            </a:rPr>
            <a:t>工程會召開專案會議確認復建內容及所需經費</a:t>
          </a:r>
        </a:p>
      </dsp:txBody>
      <dsp:txXfrm rot="-5400000">
        <a:off x="680193" y="2615287"/>
        <a:ext cx="6705798" cy="569941"/>
      </dsp:txXfrm>
    </dsp:sp>
    <dsp:sp modelId="{AA85CDA1-65F5-42C5-BEDE-B7E8B3CA1195}">
      <dsp:nvSpPr>
        <dsp:cNvPr id="0" name=""/>
        <dsp:cNvSpPr/>
      </dsp:nvSpPr>
      <dsp:spPr>
        <a:xfrm rot="5400000">
          <a:off x="-145755" y="3562548"/>
          <a:ext cx="971703" cy="680192"/>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zh-TW" altLang="en-US" sz="2500" kern="1200" dirty="0">
              <a:latin typeface="標楷體" pitchFamily="65" charset="-120"/>
              <a:ea typeface="標楷體" pitchFamily="65" charset="-120"/>
              <a:cs typeface="Arial" panose="020B0604020202020204" pitchFamily="34" charset="0"/>
            </a:rPr>
            <a:t>執行</a:t>
          </a:r>
        </a:p>
      </dsp:txBody>
      <dsp:txXfrm rot="-5400000">
        <a:off x="1" y="3756888"/>
        <a:ext cx="680192" cy="291511"/>
      </dsp:txXfrm>
    </dsp:sp>
    <dsp:sp modelId="{401637E4-F1EF-4299-82C9-1E3AA17ACCC9}">
      <dsp:nvSpPr>
        <dsp:cNvPr id="0" name=""/>
        <dsp:cNvSpPr/>
      </dsp:nvSpPr>
      <dsp:spPr>
        <a:xfrm rot="5400000">
          <a:off x="3735622" y="364280"/>
          <a:ext cx="625770" cy="6736631"/>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kumimoji="1" lang="zh-TW" altLang="en-US" sz="2400" b="1" kern="1200" dirty="0">
              <a:solidFill>
                <a:srgbClr val="3366FF"/>
              </a:solidFill>
              <a:latin typeface="微軟正黑體" pitchFamily="34" charset="-120"/>
              <a:ea typeface="微軟正黑體" pitchFamily="34" charset="-120"/>
              <a:cs typeface="Arial" charset="0"/>
            </a:rPr>
            <a:t>確認後據以辦理規劃設計、發包施工</a:t>
          </a:r>
        </a:p>
      </dsp:txBody>
      <dsp:txXfrm rot="-5400000">
        <a:off x="680192" y="3450258"/>
        <a:ext cx="6706083" cy="5646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40C39F-C319-44E7-A0FD-E40FF4813CE9}">
      <dsp:nvSpPr>
        <dsp:cNvPr id="0" name=""/>
        <dsp:cNvSpPr/>
      </dsp:nvSpPr>
      <dsp:spPr>
        <a:xfrm>
          <a:off x="3557" y="467950"/>
          <a:ext cx="2070739" cy="828295"/>
        </a:xfrm>
        <a:prstGeom prst="chevron">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zh-TW" altLang="en-US" sz="1800" b="1" kern="1200">
              <a:effectLst>
                <a:outerShdw blurRad="38100" dist="38100" dir="2700000" algn="tl">
                  <a:srgbClr val="000000">
                    <a:alpha val="43137"/>
                  </a:srgbClr>
                </a:outerShdw>
              </a:effectLst>
              <a:latin typeface="標楷體" pitchFamily="65" charset="-120"/>
              <a:ea typeface="標楷體" pitchFamily="65" charset="-120"/>
            </a:rPr>
            <a:t>查報災情</a:t>
          </a:r>
          <a:endParaRPr lang="zh-TW" altLang="en-US" sz="1800" b="1" kern="1200" dirty="0">
            <a:effectLst>
              <a:outerShdw blurRad="38100" dist="38100" dir="2700000" algn="tl">
                <a:srgbClr val="000000">
                  <a:alpha val="43137"/>
                </a:srgbClr>
              </a:outerShdw>
            </a:effectLst>
            <a:latin typeface="標楷體" pitchFamily="65" charset="-120"/>
            <a:ea typeface="標楷體" pitchFamily="65" charset="-120"/>
          </a:endParaRPr>
        </a:p>
      </dsp:txBody>
      <dsp:txXfrm>
        <a:off x="417705" y="467950"/>
        <a:ext cx="1242444" cy="828295"/>
      </dsp:txXfrm>
    </dsp:sp>
    <dsp:sp modelId="{AA2C0049-014F-48E6-A94B-B53C2FE446EE}">
      <dsp:nvSpPr>
        <dsp:cNvPr id="0" name=""/>
        <dsp:cNvSpPr/>
      </dsp:nvSpPr>
      <dsp:spPr>
        <a:xfrm>
          <a:off x="1867223" y="467950"/>
          <a:ext cx="2070739" cy="828295"/>
        </a:xfrm>
        <a:prstGeom prst="chevron">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zh-TW" altLang="en-US" sz="1800" b="1" kern="1200">
              <a:effectLst>
                <a:outerShdw blurRad="38100" dist="38100" dir="2700000" algn="tl">
                  <a:srgbClr val="000000">
                    <a:alpha val="43137"/>
                  </a:srgbClr>
                </a:outerShdw>
              </a:effectLst>
              <a:latin typeface="標楷體" pitchFamily="65" charset="-120"/>
              <a:ea typeface="標楷體" pitchFamily="65" charset="-120"/>
            </a:rPr>
            <a:t>填報系統</a:t>
          </a:r>
          <a:endParaRPr lang="zh-TW" altLang="en-US" sz="1800" b="1" kern="1200" dirty="0">
            <a:effectLst>
              <a:outerShdw blurRad="38100" dist="38100" dir="2700000" algn="tl">
                <a:srgbClr val="000000">
                  <a:alpha val="43137"/>
                </a:srgbClr>
              </a:outerShdw>
            </a:effectLst>
            <a:latin typeface="標楷體" pitchFamily="65" charset="-120"/>
            <a:ea typeface="標楷體" pitchFamily="65" charset="-120"/>
          </a:endParaRPr>
        </a:p>
      </dsp:txBody>
      <dsp:txXfrm>
        <a:off x="2281371" y="467950"/>
        <a:ext cx="1242444" cy="828295"/>
      </dsp:txXfrm>
    </dsp:sp>
    <dsp:sp modelId="{53D3EE1E-53D7-4138-9787-7D0A63DC7732}">
      <dsp:nvSpPr>
        <dsp:cNvPr id="0" name=""/>
        <dsp:cNvSpPr/>
      </dsp:nvSpPr>
      <dsp:spPr>
        <a:xfrm>
          <a:off x="3730889" y="467950"/>
          <a:ext cx="2070739" cy="828295"/>
        </a:xfrm>
        <a:prstGeom prst="chevron">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zh-TW" altLang="en-US" sz="1800" b="1" kern="1200">
              <a:effectLst>
                <a:outerShdw blurRad="38100" dist="38100" dir="2700000" algn="tl">
                  <a:srgbClr val="000000">
                    <a:alpha val="43137"/>
                  </a:srgbClr>
                </a:outerShdw>
              </a:effectLst>
              <a:latin typeface="標楷體" pitchFamily="65" charset="-120"/>
              <a:ea typeface="標楷體" pitchFamily="65" charset="-120"/>
            </a:rPr>
            <a:t>縣市複查</a:t>
          </a:r>
          <a:endParaRPr lang="zh-TW" altLang="en-US" sz="1800" b="1" kern="1200" dirty="0">
            <a:effectLst>
              <a:outerShdw blurRad="38100" dist="38100" dir="2700000" algn="tl">
                <a:srgbClr val="000000">
                  <a:alpha val="43137"/>
                </a:srgbClr>
              </a:outerShdw>
            </a:effectLst>
            <a:latin typeface="標楷體" pitchFamily="65" charset="-120"/>
            <a:ea typeface="標楷體" pitchFamily="65" charset="-120"/>
          </a:endParaRPr>
        </a:p>
      </dsp:txBody>
      <dsp:txXfrm>
        <a:off x="4145037" y="467950"/>
        <a:ext cx="1242444" cy="828295"/>
      </dsp:txXfrm>
    </dsp:sp>
    <dsp:sp modelId="{2DD97A56-8100-4C3A-87ED-534B767E18DB}">
      <dsp:nvSpPr>
        <dsp:cNvPr id="0" name=""/>
        <dsp:cNvSpPr/>
      </dsp:nvSpPr>
      <dsp:spPr>
        <a:xfrm>
          <a:off x="5594554" y="467950"/>
          <a:ext cx="2070739" cy="828295"/>
        </a:xfrm>
        <a:prstGeom prst="chevron">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zh-TW" altLang="en-US" sz="1800" b="1" kern="1200">
              <a:effectLst>
                <a:outerShdw blurRad="38100" dist="38100" dir="2700000" algn="tl">
                  <a:srgbClr val="000000">
                    <a:alpha val="43137"/>
                  </a:srgbClr>
                </a:outerShdw>
              </a:effectLst>
              <a:latin typeface="標楷體" pitchFamily="65" charset="-120"/>
              <a:ea typeface="標楷體" pitchFamily="65" charset="-120"/>
            </a:rPr>
            <a:t>函報行政院</a:t>
          </a:r>
          <a:endParaRPr lang="zh-TW" altLang="en-US" sz="1800" b="1" kern="1200" dirty="0">
            <a:effectLst>
              <a:outerShdw blurRad="38100" dist="38100" dir="2700000" algn="tl">
                <a:srgbClr val="000000">
                  <a:alpha val="43137"/>
                </a:srgbClr>
              </a:outerShdw>
            </a:effectLst>
            <a:latin typeface="標楷體" pitchFamily="65" charset="-120"/>
            <a:ea typeface="標楷體" pitchFamily="65" charset="-120"/>
          </a:endParaRPr>
        </a:p>
      </dsp:txBody>
      <dsp:txXfrm>
        <a:off x="6008702" y="467950"/>
        <a:ext cx="1242444" cy="82829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40C39F-C319-44E7-A0FD-E40FF4813CE9}">
      <dsp:nvSpPr>
        <dsp:cNvPr id="0" name=""/>
        <dsp:cNvSpPr/>
      </dsp:nvSpPr>
      <dsp:spPr>
        <a:xfrm>
          <a:off x="3557" y="467950"/>
          <a:ext cx="2070739" cy="828295"/>
        </a:xfrm>
        <a:prstGeom prst="chevron">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zh-TW" altLang="en-US" sz="1800" b="1" kern="1200">
              <a:effectLst>
                <a:outerShdw blurRad="38100" dist="38100" dir="2700000" algn="tl">
                  <a:srgbClr val="000000">
                    <a:alpha val="43137"/>
                  </a:srgbClr>
                </a:outerShdw>
              </a:effectLst>
              <a:latin typeface="標楷體" pitchFamily="65" charset="-120"/>
              <a:ea typeface="標楷體" pitchFamily="65" charset="-120"/>
            </a:rPr>
            <a:t>安排行程</a:t>
          </a:r>
          <a:endParaRPr lang="zh-TW" altLang="en-US" sz="1800" b="1" kern="1200" dirty="0">
            <a:effectLst>
              <a:outerShdw blurRad="38100" dist="38100" dir="2700000" algn="tl">
                <a:srgbClr val="000000">
                  <a:alpha val="43137"/>
                </a:srgbClr>
              </a:outerShdw>
            </a:effectLst>
            <a:latin typeface="標楷體" pitchFamily="65" charset="-120"/>
            <a:ea typeface="標楷體" pitchFamily="65" charset="-120"/>
          </a:endParaRPr>
        </a:p>
      </dsp:txBody>
      <dsp:txXfrm>
        <a:off x="417705" y="467950"/>
        <a:ext cx="1242444" cy="828295"/>
      </dsp:txXfrm>
    </dsp:sp>
    <dsp:sp modelId="{AA2C0049-014F-48E6-A94B-B53C2FE446EE}">
      <dsp:nvSpPr>
        <dsp:cNvPr id="0" name=""/>
        <dsp:cNvSpPr/>
      </dsp:nvSpPr>
      <dsp:spPr>
        <a:xfrm>
          <a:off x="1867223" y="467950"/>
          <a:ext cx="2070739" cy="828295"/>
        </a:xfrm>
        <a:prstGeom prst="chevron">
          <a:avLst/>
        </a:prstGeom>
        <a:solidFill>
          <a:schemeClr val="accent5">
            <a:hueOff val="-7107707"/>
            <a:satOff val="4040"/>
            <a:lumOff val="-3333"/>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zh-TW" altLang="en-US" sz="1800" b="1" kern="1200">
              <a:effectLst>
                <a:outerShdw blurRad="38100" dist="38100" dir="2700000" algn="tl">
                  <a:srgbClr val="000000">
                    <a:alpha val="43137"/>
                  </a:srgbClr>
                </a:outerShdw>
              </a:effectLst>
              <a:latin typeface="標楷體" pitchFamily="65" charset="-120"/>
              <a:ea typeface="標楷體" pitchFamily="65" charset="-120"/>
            </a:rPr>
            <a:t>現勘抽查</a:t>
          </a:r>
          <a:endParaRPr lang="zh-TW" altLang="en-US" sz="1800" b="1" kern="1200" dirty="0">
            <a:effectLst>
              <a:outerShdw blurRad="38100" dist="38100" dir="2700000" algn="tl">
                <a:srgbClr val="000000">
                  <a:alpha val="43137"/>
                </a:srgbClr>
              </a:outerShdw>
            </a:effectLst>
            <a:latin typeface="標楷體" pitchFamily="65" charset="-120"/>
            <a:ea typeface="標楷體" pitchFamily="65" charset="-120"/>
          </a:endParaRPr>
        </a:p>
      </dsp:txBody>
      <dsp:txXfrm>
        <a:off x="2281371" y="467950"/>
        <a:ext cx="1242444" cy="828295"/>
      </dsp:txXfrm>
    </dsp:sp>
    <dsp:sp modelId="{53D3EE1E-53D7-4138-9787-7D0A63DC7732}">
      <dsp:nvSpPr>
        <dsp:cNvPr id="0" name=""/>
        <dsp:cNvSpPr/>
      </dsp:nvSpPr>
      <dsp:spPr>
        <a:xfrm>
          <a:off x="3730889" y="467950"/>
          <a:ext cx="2070739" cy="828295"/>
        </a:xfrm>
        <a:prstGeom prst="chevron">
          <a:avLst/>
        </a:prstGeom>
        <a:solidFill>
          <a:schemeClr val="accent5">
            <a:hueOff val="-14215414"/>
            <a:satOff val="8079"/>
            <a:lumOff val="-6667"/>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zh-TW" altLang="en-US" sz="1800" b="1" kern="1200">
              <a:effectLst>
                <a:outerShdw blurRad="38100" dist="38100" dir="2700000" algn="tl">
                  <a:srgbClr val="000000">
                    <a:alpha val="43137"/>
                  </a:srgbClr>
                </a:outerShdw>
              </a:effectLst>
              <a:latin typeface="標楷體" pitchFamily="65" charset="-120"/>
              <a:ea typeface="標楷體" pitchFamily="65" charset="-120"/>
            </a:rPr>
            <a:t>整合確認</a:t>
          </a:r>
          <a:endParaRPr lang="zh-TW" altLang="en-US" sz="1800" b="1" kern="1200" dirty="0">
            <a:effectLst>
              <a:outerShdw blurRad="38100" dist="38100" dir="2700000" algn="tl">
                <a:srgbClr val="000000">
                  <a:alpha val="43137"/>
                </a:srgbClr>
              </a:outerShdw>
            </a:effectLst>
            <a:latin typeface="標楷體" pitchFamily="65" charset="-120"/>
            <a:ea typeface="標楷體" pitchFamily="65" charset="-120"/>
          </a:endParaRPr>
        </a:p>
      </dsp:txBody>
      <dsp:txXfrm>
        <a:off x="4145037" y="467950"/>
        <a:ext cx="1242444" cy="828295"/>
      </dsp:txXfrm>
    </dsp:sp>
    <dsp:sp modelId="{2DD97A56-8100-4C3A-87ED-534B767E18DB}">
      <dsp:nvSpPr>
        <dsp:cNvPr id="0" name=""/>
        <dsp:cNvSpPr/>
      </dsp:nvSpPr>
      <dsp:spPr>
        <a:xfrm>
          <a:off x="5594554" y="467950"/>
          <a:ext cx="2070739" cy="828295"/>
        </a:xfrm>
        <a:prstGeom prst="chevron">
          <a:avLst/>
        </a:prstGeom>
        <a:solidFill>
          <a:schemeClr val="accent5">
            <a:hueOff val="-21323121"/>
            <a:satOff val="12119"/>
            <a:lumOff val="-1000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zh-TW" altLang="en-US" sz="1800" b="1" kern="1200">
              <a:effectLst>
                <a:outerShdw blurRad="38100" dist="38100" dir="2700000" algn="tl">
                  <a:srgbClr val="000000">
                    <a:alpha val="43137"/>
                  </a:srgbClr>
                </a:outerShdw>
              </a:effectLst>
              <a:latin typeface="標楷體" pitchFamily="65" charset="-120"/>
              <a:ea typeface="標楷體" pitchFamily="65" charset="-120"/>
            </a:rPr>
            <a:t>函報行政院</a:t>
          </a:r>
          <a:endParaRPr lang="zh-TW" altLang="en-US" sz="1800" b="1" kern="1200" dirty="0">
            <a:effectLst>
              <a:outerShdw blurRad="38100" dist="38100" dir="2700000" algn="tl">
                <a:srgbClr val="000000">
                  <a:alpha val="43137"/>
                </a:srgbClr>
              </a:outerShdw>
            </a:effectLst>
            <a:latin typeface="標楷體" pitchFamily="65" charset="-120"/>
            <a:ea typeface="標楷體" pitchFamily="65" charset="-120"/>
          </a:endParaRPr>
        </a:p>
      </dsp:txBody>
      <dsp:txXfrm>
        <a:off x="6008702" y="467950"/>
        <a:ext cx="1242444" cy="82829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2C0049-014F-48E6-A94B-B53C2FE446EE}">
      <dsp:nvSpPr>
        <dsp:cNvPr id="0" name=""/>
        <dsp:cNvSpPr/>
      </dsp:nvSpPr>
      <dsp:spPr>
        <a:xfrm>
          <a:off x="3657" y="456283"/>
          <a:ext cx="2129070" cy="851628"/>
        </a:xfrm>
        <a:prstGeom prst="chevron">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zh-TW" altLang="en-US" sz="1800" b="1" kern="1200">
              <a:effectLst>
                <a:outerShdw blurRad="38100" dist="38100" dir="2700000" algn="tl">
                  <a:srgbClr val="000000">
                    <a:alpha val="43137"/>
                  </a:srgbClr>
                </a:outerShdw>
              </a:effectLst>
              <a:latin typeface="標楷體" pitchFamily="65" charset="-120"/>
              <a:ea typeface="標楷體" pitchFamily="65" charset="-120"/>
            </a:rPr>
            <a:t>設計審查</a:t>
          </a:r>
          <a:endParaRPr lang="zh-TW" altLang="en-US" sz="1800" b="1" kern="1200" dirty="0">
            <a:effectLst>
              <a:outerShdw blurRad="38100" dist="38100" dir="2700000" algn="tl">
                <a:srgbClr val="000000">
                  <a:alpha val="43137"/>
                </a:srgbClr>
              </a:outerShdw>
            </a:effectLst>
            <a:latin typeface="標楷體" pitchFamily="65" charset="-120"/>
            <a:ea typeface="標楷體" pitchFamily="65" charset="-120"/>
          </a:endParaRPr>
        </a:p>
      </dsp:txBody>
      <dsp:txXfrm>
        <a:off x="429471" y="456283"/>
        <a:ext cx="1277442" cy="851628"/>
      </dsp:txXfrm>
    </dsp:sp>
    <dsp:sp modelId="{53D3EE1E-53D7-4138-9787-7D0A63DC7732}">
      <dsp:nvSpPr>
        <dsp:cNvPr id="0" name=""/>
        <dsp:cNvSpPr/>
      </dsp:nvSpPr>
      <dsp:spPr>
        <a:xfrm>
          <a:off x="1919821" y="456283"/>
          <a:ext cx="2129070" cy="851628"/>
        </a:xfrm>
        <a:prstGeom prst="chevron">
          <a:avLst/>
        </a:prstGeom>
        <a:solidFill>
          <a:schemeClr val="accent5">
            <a:hueOff val="-7107707"/>
            <a:satOff val="4040"/>
            <a:lumOff val="-3333"/>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zh-TW" altLang="en-US" sz="1800" b="1" kern="1200">
              <a:effectLst>
                <a:outerShdw blurRad="38100" dist="38100" dir="2700000" algn="tl">
                  <a:srgbClr val="000000">
                    <a:alpha val="43137"/>
                  </a:srgbClr>
                </a:outerShdw>
              </a:effectLst>
              <a:latin typeface="標楷體" pitchFamily="65" charset="-120"/>
              <a:ea typeface="標楷體" pitchFamily="65" charset="-120"/>
            </a:rPr>
            <a:t>變更註銷</a:t>
          </a:r>
          <a:endParaRPr lang="zh-TW" altLang="en-US" sz="1800" b="1" kern="1200" dirty="0">
            <a:effectLst>
              <a:outerShdw blurRad="38100" dist="38100" dir="2700000" algn="tl">
                <a:srgbClr val="000000">
                  <a:alpha val="43137"/>
                </a:srgbClr>
              </a:outerShdw>
            </a:effectLst>
            <a:latin typeface="標楷體" pitchFamily="65" charset="-120"/>
            <a:ea typeface="標楷體" pitchFamily="65" charset="-120"/>
          </a:endParaRPr>
        </a:p>
      </dsp:txBody>
      <dsp:txXfrm>
        <a:off x="2345635" y="456283"/>
        <a:ext cx="1277442" cy="851628"/>
      </dsp:txXfrm>
    </dsp:sp>
    <dsp:sp modelId="{2DD97A56-8100-4C3A-87ED-534B767E18DB}">
      <dsp:nvSpPr>
        <dsp:cNvPr id="0" name=""/>
        <dsp:cNvSpPr/>
      </dsp:nvSpPr>
      <dsp:spPr>
        <a:xfrm>
          <a:off x="3835984" y="456283"/>
          <a:ext cx="2129070" cy="851628"/>
        </a:xfrm>
        <a:prstGeom prst="chevron">
          <a:avLst/>
        </a:prstGeom>
        <a:solidFill>
          <a:schemeClr val="accent5">
            <a:hueOff val="-14215414"/>
            <a:satOff val="8079"/>
            <a:lumOff val="-6667"/>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zh-TW" altLang="en-US" sz="1800" b="1" kern="1200">
              <a:effectLst>
                <a:outerShdw blurRad="38100" dist="38100" dir="2700000" algn="tl">
                  <a:srgbClr val="000000">
                    <a:alpha val="43137"/>
                  </a:srgbClr>
                </a:outerShdw>
              </a:effectLst>
              <a:latin typeface="標楷體" pitchFamily="65" charset="-120"/>
              <a:ea typeface="標楷體" pitchFamily="65" charset="-120"/>
            </a:rPr>
            <a:t>期限展延</a:t>
          </a:r>
          <a:endParaRPr lang="zh-TW" altLang="en-US" sz="1800" b="1" kern="1200" dirty="0">
            <a:effectLst>
              <a:outerShdw blurRad="38100" dist="38100" dir="2700000" algn="tl">
                <a:srgbClr val="000000">
                  <a:alpha val="43137"/>
                </a:srgbClr>
              </a:outerShdw>
            </a:effectLst>
            <a:latin typeface="標楷體" pitchFamily="65" charset="-120"/>
            <a:ea typeface="標楷體" pitchFamily="65" charset="-120"/>
          </a:endParaRPr>
        </a:p>
      </dsp:txBody>
      <dsp:txXfrm>
        <a:off x="4261798" y="456283"/>
        <a:ext cx="1277442" cy="851628"/>
      </dsp:txXfrm>
    </dsp:sp>
    <dsp:sp modelId="{B5778873-F563-4D3E-A144-27C21188F57F}">
      <dsp:nvSpPr>
        <dsp:cNvPr id="0" name=""/>
        <dsp:cNvSpPr/>
      </dsp:nvSpPr>
      <dsp:spPr>
        <a:xfrm>
          <a:off x="5752147" y="456283"/>
          <a:ext cx="2129070" cy="851628"/>
        </a:xfrm>
        <a:prstGeom prst="chevron">
          <a:avLst/>
        </a:prstGeom>
        <a:solidFill>
          <a:schemeClr val="accent5">
            <a:hueOff val="-21323121"/>
            <a:satOff val="12119"/>
            <a:lumOff val="-1000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zh-TW" altLang="en-US" sz="1800" b="1" kern="1200" dirty="0">
              <a:effectLst>
                <a:outerShdw blurRad="38100" dist="38100" dir="2700000" algn="tl">
                  <a:srgbClr val="000000">
                    <a:alpha val="43137"/>
                  </a:srgbClr>
                </a:outerShdw>
              </a:effectLst>
              <a:latin typeface="標楷體" pitchFamily="65" charset="-120"/>
              <a:ea typeface="標楷體" pitchFamily="65" charset="-120"/>
            </a:rPr>
            <a:t>執行管控</a:t>
          </a:r>
        </a:p>
      </dsp:txBody>
      <dsp:txXfrm>
        <a:off x="6177961" y="456283"/>
        <a:ext cx="1277442" cy="851628"/>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bwMode="auto">
          <a:xfrm>
            <a:off x="0" y="0"/>
            <a:ext cx="3076575" cy="512763"/>
          </a:xfrm>
          <a:prstGeom prst="rect">
            <a:avLst/>
          </a:prstGeom>
          <a:noFill/>
          <a:ln w="9525">
            <a:noFill/>
            <a:miter lim="800000"/>
            <a:headEnd/>
            <a:tailEnd/>
          </a:ln>
        </p:spPr>
        <p:txBody>
          <a:bodyPr vert="horz" wrap="square" lIns="94709" tIns="47355" rIns="94709" bIns="47355" numCol="1" anchor="t" anchorCtr="0" compatLnSpc="1">
            <a:prstTxWarp prst="textNoShape">
              <a:avLst/>
            </a:prstTxWarp>
          </a:bodyPr>
          <a:lstStyle>
            <a:lvl1pPr defTabSz="947292">
              <a:defRPr sz="1100">
                <a:ea typeface="新細明體" pitchFamily="18" charset="-120"/>
              </a:defRPr>
            </a:lvl1pPr>
          </a:lstStyle>
          <a:p>
            <a:pPr>
              <a:defRPr/>
            </a:pPr>
            <a:endParaRPr lang="en-US" altLang="zh-TW"/>
          </a:p>
        </p:txBody>
      </p:sp>
      <p:sp>
        <p:nvSpPr>
          <p:cNvPr id="43011" name="Rectangle 3"/>
          <p:cNvSpPr>
            <a:spLocks noGrp="1" noChangeArrowheads="1"/>
          </p:cNvSpPr>
          <p:nvPr>
            <p:ph type="dt" sz="quarter" idx="1"/>
          </p:nvPr>
        </p:nvSpPr>
        <p:spPr bwMode="auto">
          <a:xfrm>
            <a:off x="4021138" y="0"/>
            <a:ext cx="3076575" cy="512763"/>
          </a:xfrm>
          <a:prstGeom prst="rect">
            <a:avLst/>
          </a:prstGeom>
          <a:noFill/>
          <a:ln w="9525">
            <a:noFill/>
            <a:miter lim="800000"/>
            <a:headEnd/>
            <a:tailEnd/>
          </a:ln>
        </p:spPr>
        <p:txBody>
          <a:bodyPr vert="horz" wrap="square" lIns="94709" tIns="47355" rIns="94709" bIns="47355" numCol="1" anchor="t" anchorCtr="0" compatLnSpc="1">
            <a:prstTxWarp prst="textNoShape">
              <a:avLst/>
            </a:prstTxWarp>
          </a:bodyPr>
          <a:lstStyle>
            <a:lvl1pPr algn="r" defTabSz="947292">
              <a:defRPr sz="1100">
                <a:ea typeface="新細明體" pitchFamily="18" charset="-120"/>
              </a:defRPr>
            </a:lvl1pPr>
          </a:lstStyle>
          <a:p>
            <a:pPr>
              <a:defRPr/>
            </a:pPr>
            <a:endParaRPr lang="en-US" altLang="zh-TW"/>
          </a:p>
        </p:txBody>
      </p:sp>
      <p:sp>
        <p:nvSpPr>
          <p:cNvPr id="43012" name="Rectangle 4"/>
          <p:cNvSpPr>
            <a:spLocks noGrp="1" noChangeArrowheads="1"/>
          </p:cNvSpPr>
          <p:nvPr>
            <p:ph type="ftr" sz="quarter" idx="2"/>
          </p:nvPr>
        </p:nvSpPr>
        <p:spPr bwMode="auto">
          <a:xfrm>
            <a:off x="0" y="9720263"/>
            <a:ext cx="3076575" cy="512762"/>
          </a:xfrm>
          <a:prstGeom prst="rect">
            <a:avLst/>
          </a:prstGeom>
          <a:noFill/>
          <a:ln w="9525">
            <a:noFill/>
            <a:miter lim="800000"/>
            <a:headEnd/>
            <a:tailEnd/>
          </a:ln>
        </p:spPr>
        <p:txBody>
          <a:bodyPr vert="horz" wrap="square" lIns="94709" tIns="47355" rIns="94709" bIns="47355" numCol="1" anchor="b" anchorCtr="0" compatLnSpc="1">
            <a:prstTxWarp prst="textNoShape">
              <a:avLst/>
            </a:prstTxWarp>
          </a:bodyPr>
          <a:lstStyle>
            <a:lvl1pPr defTabSz="947292">
              <a:defRPr sz="1100">
                <a:ea typeface="新細明體" pitchFamily="18" charset="-120"/>
              </a:defRPr>
            </a:lvl1pPr>
          </a:lstStyle>
          <a:p>
            <a:pPr>
              <a:defRPr/>
            </a:pPr>
            <a:endParaRPr lang="en-US" altLang="zh-TW"/>
          </a:p>
        </p:txBody>
      </p:sp>
      <p:sp>
        <p:nvSpPr>
          <p:cNvPr id="43013" name="Rectangle 5"/>
          <p:cNvSpPr>
            <a:spLocks noGrp="1" noChangeArrowheads="1"/>
          </p:cNvSpPr>
          <p:nvPr>
            <p:ph type="sldNum" sz="quarter" idx="3"/>
          </p:nvPr>
        </p:nvSpPr>
        <p:spPr bwMode="auto">
          <a:xfrm>
            <a:off x="4021138" y="9720263"/>
            <a:ext cx="3076575" cy="512762"/>
          </a:xfrm>
          <a:prstGeom prst="rect">
            <a:avLst/>
          </a:prstGeom>
          <a:noFill/>
          <a:ln w="9525">
            <a:noFill/>
            <a:miter lim="800000"/>
            <a:headEnd/>
            <a:tailEnd/>
          </a:ln>
        </p:spPr>
        <p:txBody>
          <a:bodyPr vert="horz" wrap="square" lIns="94709" tIns="47355" rIns="94709" bIns="47355" numCol="1" anchor="b" anchorCtr="0" compatLnSpc="1">
            <a:prstTxWarp prst="textNoShape">
              <a:avLst/>
            </a:prstTxWarp>
          </a:bodyPr>
          <a:lstStyle>
            <a:lvl1pPr algn="r" defTabSz="947292">
              <a:defRPr sz="1100">
                <a:ea typeface="新細明體" pitchFamily="18" charset="-120"/>
              </a:defRPr>
            </a:lvl1pPr>
          </a:lstStyle>
          <a:p>
            <a:pPr>
              <a:defRPr/>
            </a:pPr>
            <a:fld id="{B90CF30D-40AB-47B9-9FF3-54F1F83CC9FE}" type="slidenum">
              <a:rPr lang="en-US" altLang="zh-TW"/>
              <a:pPr>
                <a:defRPr/>
              </a:pPr>
              <a:t>‹#›</a:t>
            </a:fld>
            <a:endParaRPr lang="en-US" altLang="zh-TW"/>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3076575" cy="512763"/>
          </a:xfrm>
          <a:prstGeom prst="rect">
            <a:avLst/>
          </a:prstGeom>
          <a:noFill/>
          <a:ln w="9525">
            <a:noFill/>
            <a:miter lim="800000"/>
            <a:headEnd/>
            <a:tailEnd/>
          </a:ln>
        </p:spPr>
        <p:txBody>
          <a:bodyPr vert="horz" wrap="square" lIns="94709" tIns="47355" rIns="94709" bIns="47355" numCol="1" anchor="t" anchorCtr="0" compatLnSpc="1">
            <a:prstTxWarp prst="textNoShape">
              <a:avLst/>
            </a:prstTxWarp>
          </a:bodyPr>
          <a:lstStyle>
            <a:lvl1pPr defTabSz="947292">
              <a:defRPr sz="1100">
                <a:ea typeface="新細明體" pitchFamily="18" charset="-120"/>
              </a:defRPr>
            </a:lvl1pPr>
          </a:lstStyle>
          <a:p>
            <a:pPr>
              <a:defRPr/>
            </a:pPr>
            <a:endParaRPr lang="en-US" altLang="zh-TW"/>
          </a:p>
        </p:txBody>
      </p:sp>
      <p:sp>
        <p:nvSpPr>
          <p:cNvPr id="9219" name="Rectangle 3"/>
          <p:cNvSpPr>
            <a:spLocks noGrp="1" noChangeArrowheads="1"/>
          </p:cNvSpPr>
          <p:nvPr>
            <p:ph type="dt" idx="1"/>
          </p:nvPr>
        </p:nvSpPr>
        <p:spPr bwMode="auto">
          <a:xfrm>
            <a:off x="4021138" y="0"/>
            <a:ext cx="3076575" cy="512763"/>
          </a:xfrm>
          <a:prstGeom prst="rect">
            <a:avLst/>
          </a:prstGeom>
          <a:noFill/>
          <a:ln w="9525">
            <a:noFill/>
            <a:miter lim="800000"/>
            <a:headEnd/>
            <a:tailEnd/>
          </a:ln>
        </p:spPr>
        <p:txBody>
          <a:bodyPr vert="horz" wrap="square" lIns="94709" tIns="47355" rIns="94709" bIns="47355" numCol="1" anchor="t" anchorCtr="0" compatLnSpc="1">
            <a:prstTxWarp prst="textNoShape">
              <a:avLst/>
            </a:prstTxWarp>
          </a:bodyPr>
          <a:lstStyle>
            <a:lvl1pPr algn="r" defTabSz="947292">
              <a:defRPr sz="1100">
                <a:ea typeface="新細明體" pitchFamily="18" charset="-120"/>
              </a:defRPr>
            </a:lvl1pPr>
          </a:lstStyle>
          <a:p>
            <a:pPr>
              <a:defRPr/>
            </a:pPr>
            <a:endParaRPr lang="en-US" altLang="zh-TW"/>
          </a:p>
        </p:txBody>
      </p:sp>
      <p:sp>
        <p:nvSpPr>
          <p:cNvPr id="13316" name="Rectangle 4"/>
          <p:cNvSpPr>
            <a:spLocks noGrp="1" noRot="1" noChangeAspect="1" noChangeArrowheads="1" noTextEdit="1"/>
          </p:cNvSpPr>
          <p:nvPr>
            <p:ph type="sldImg" idx="2"/>
          </p:nvPr>
        </p:nvSpPr>
        <p:spPr bwMode="auto">
          <a:xfrm>
            <a:off x="993775" y="769938"/>
            <a:ext cx="5113338" cy="3835400"/>
          </a:xfrm>
          <a:prstGeom prst="rect">
            <a:avLst/>
          </a:prstGeom>
          <a:noFill/>
          <a:ln w="9525">
            <a:solidFill>
              <a:srgbClr val="000000"/>
            </a:solidFill>
            <a:miter lim="800000"/>
            <a:headEnd/>
            <a:tailEnd/>
          </a:ln>
        </p:spPr>
      </p:sp>
      <p:sp>
        <p:nvSpPr>
          <p:cNvPr id="9221" name="Rectangle 5"/>
          <p:cNvSpPr>
            <a:spLocks noGrp="1" noChangeArrowheads="1"/>
          </p:cNvSpPr>
          <p:nvPr>
            <p:ph type="body" sz="quarter" idx="3"/>
          </p:nvPr>
        </p:nvSpPr>
        <p:spPr bwMode="auto">
          <a:xfrm>
            <a:off x="709613" y="4860925"/>
            <a:ext cx="5680075" cy="4603750"/>
          </a:xfrm>
          <a:prstGeom prst="rect">
            <a:avLst/>
          </a:prstGeom>
          <a:noFill/>
          <a:ln w="9525">
            <a:noFill/>
            <a:miter lim="800000"/>
            <a:headEnd/>
            <a:tailEnd/>
          </a:ln>
        </p:spPr>
        <p:txBody>
          <a:bodyPr vert="horz" wrap="square" lIns="94709" tIns="47355" rIns="94709" bIns="47355" numCol="1" anchor="t" anchorCtr="0" compatLnSpc="1">
            <a:prstTxWarp prst="textNoShape">
              <a:avLst/>
            </a:prstTxWarp>
          </a:bodyPr>
          <a:lstStyle/>
          <a:p>
            <a:pPr lvl="0"/>
            <a:r>
              <a:rPr lang="zh-TW" altLang="en-US" noProof="0"/>
              <a:t>按一下以編輯母片</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9222" name="Rectangle 6"/>
          <p:cNvSpPr>
            <a:spLocks noGrp="1" noChangeArrowheads="1"/>
          </p:cNvSpPr>
          <p:nvPr>
            <p:ph type="ftr" sz="quarter" idx="4"/>
          </p:nvPr>
        </p:nvSpPr>
        <p:spPr bwMode="auto">
          <a:xfrm>
            <a:off x="0" y="9720263"/>
            <a:ext cx="3076575" cy="512762"/>
          </a:xfrm>
          <a:prstGeom prst="rect">
            <a:avLst/>
          </a:prstGeom>
          <a:noFill/>
          <a:ln w="9525">
            <a:noFill/>
            <a:miter lim="800000"/>
            <a:headEnd/>
            <a:tailEnd/>
          </a:ln>
        </p:spPr>
        <p:txBody>
          <a:bodyPr vert="horz" wrap="square" lIns="94709" tIns="47355" rIns="94709" bIns="47355" numCol="1" anchor="b" anchorCtr="0" compatLnSpc="1">
            <a:prstTxWarp prst="textNoShape">
              <a:avLst/>
            </a:prstTxWarp>
          </a:bodyPr>
          <a:lstStyle>
            <a:lvl1pPr defTabSz="947292">
              <a:defRPr sz="1100">
                <a:ea typeface="新細明體" pitchFamily="18" charset="-120"/>
              </a:defRPr>
            </a:lvl1pPr>
          </a:lstStyle>
          <a:p>
            <a:pPr>
              <a:defRPr/>
            </a:pPr>
            <a:endParaRPr lang="en-US" altLang="zh-TW"/>
          </a:p>
        </p:txBody>
      </p:sp>
      <p:sp>
        <p:nvSpPr>
          <p:cNvPr id="9223" name="Rectangle 7"/>
          <p:cNvSpPr>
            <a:spLocks noGrp="1" noChangeArrowheads="1"/>
          </p:cNvSpPr>
          <p:nvPr>
            <p:ph type="sldNum" sz="quarter" idx="5"/>
          </p:nvPr>
        </p:nvSpPr>
        <p:spPr bwMode="auto">
          <a:xfrm>
            <a:off x="4021138" y="9720263"/>
            <a:ext cx="3076575" cy="512762"/>
          </a:xfrm>
          <a:prstGeom prst="rect">
            <a:avLst/>
          </a:prstGeom>
          <a:noFill/>
          <a:ln w="9525">
            <a:noFill/>
            <a:miter lim="800000"/>
            <a:headEnd/>
            <a:tailEnd/>
          </a:ln>
        </p:spPr>
        <p:txBody>
          <a:bodyPr vert="horz" wrap="square" lIns="94709" tIns="47355" rIns="94709" bIns="47355" numCol="1" anchor="b" anchorCtr="0" compatLnSpc="1">
            <a:prstTxWarp prst="textNoShape">
              <a:avLst/>
            </a:prstTxWarp>
          </a:bodyPr>
          <a:lstStyle>
            <a:lvl1pPr algn="r" defTabSz="947292">
              <a:defRPr sz="1100">
                <a:ea typeface="新細明體" pitchFamily="18" charset="-120"/>
              </a:defRPr>
            </a:lvl1pPr>
          </a:lstStyle>
          <a:p>
            <a:pPr>
              <a:defRPr/>
            </a:pPr>
            <a:fld id="{DC16E389-4DE6-4375-AF50-641B71B6A64F}"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Rot="1" noChangeAspect="1" noChangeArrowheads="1" noTextEdit="1"/>
          </p:cNvSpPr>
          <p:nvPr>
            <p:ph type="sldImg"/>
          </p:nvPr>
        </p:nvSpPr>
        <p:spPr>
          <a:ln/>
        </p:spPr>
      </p:sp>
      <p:sp>
        <p:nvSpPr>
          <p:cNvPr id="16386" name="Rectangle 3"/>
          <p:cNvSpPr>
            <a:spLocks noGrp="1" noChangeArrowheads="1"/>
          </p:cNvSpPr>
          <p:nvPr>
            <p:ph type="body" idx="1"/>
          </p:nvPr>
        </p:nvSpPr>
        <p:spPr>
          <a:noFill/>
          <a:ln/>
        </p:spPr>
        <p:txBody>
          <a:bodyPr/>
          <a:lstStyle/>
          <a:p>
            <a:pPr eaLnBrk="1" hangingPunct="1"/>
            <a:endParaRPr lang="zh-TW" altLang="en-US">
              <a:ea typeface="新細明體" charset="-12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Rot="1" noChangeAspect="1" noChangeArrowheads="1" noTextEdit="1"/>
          </p:cNvSpPr>
          <p:nvPr>
            <p:ph type="sldImg"/>
          </p:nvPr>
        </p:nvSpPr>
        <p:spPr>
          <a:ln/>
        </p:spPr>
      </p:sp>
      <p:sp>
        <p:nvSpPr>
          <p:cNvPr id="52226" name="Rectangle 3"/>
          <p:cNvSpPr>
            <a:spLocks noGrp="1" noChangeArrowheads="1"/>
          </p:cNvSpPr>
          <p:nvPr>
            <p:ph type="body" idx="1"/>
          </p:nvPr>
        </p:nvSpPr>
        <p:spPr>
          <a:xfrm>
            <a:off x="709613" y="4859338"/>
            <a:ext cx="5680075" cy="4605337"/>
          </a:xfrm>
          <a:noFill/>
          <a:ln/>
        </p:spPr>
        <p:txBody>
          <a:bodyPr lIns="98996" tIns="49498" rIns="98996" bIns="49498"/>
          <a:lstStyle/>
          <a:p>
            <a:pPr eaLnBrk="1" hangingPunct="1"/>
            <a:r>
              <a:rPr lang="en-US" altLang="zh-TW">
                <a:ea typeface="新細明體" charset="-120"/>
              </a:rPr>
              <a:t>1.</a:t>
            </a:r>
            <a:r>
              <a:rPr lang="zh-TW" altLang="en-US">
                <a:ea typeface="新細明體" charset="-120"/>
              </a:rPr>
              <a:t>結構性的植栽</a:t>
            </a:r>
            <a:r>
              <a:rPr lang="en-US" altLang="zh-TW">
                <a:ea typeface="新細明體" charset="-120"/>
              </a:rPr>
              <a:t>ok</a:t>
            </a:r>
          </a:p>
          <a:p>
            <a:pPr eaLnBrk="1" hangingPunct="1"/>
            <a:r>
              <a:rPr lang="en-US" altLang="zh-TW">
                <a:ea typeface="新細明體" charset="-120"/>
              </a:rPr>
              <a:t>2.</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投影片圖像版面配置區 1"/>
          <p:cNvSpPr>
            <a:spLocks noGrp="1" noRot="1" noChangeAspect="1"/>
          </p:cNvSpPr>
          <p:nvPr>
            <p:ph type="sldImg"/>
          </p:nvPr>
        </p:nvSpPr>
        <p:spPr>
          <a:ln/>
        </p:spPr>
      </p:sp>
      <p:sp>
        <p:nvSpPr>
          <p:cNvPr id="56322" name="備忘稿版面配置區 2"/>
          <p:cNvSpPr>
            <a:spLocks noGrp="1"/>
          </p:cNvSpPr>
          <p:nvPr>
            <p:ph type="body" idx="1"/>
          </p:nvPr>
        </p:nvSpPr>
        <p:spPr>
          <a:noFill/>
          <a:ln/>
        </p:spPr>
        <p:txBody>
          <a:bodyPr/>
          <a:lstStyle/>
          <a:p>
            <a:endParaRPr lang="zh-TW" altLang="en-US">
              <a:ea typeface="新細明體" charset="-120"/>
            </a:endParaRPr>
          </a:p>
        </p:txBody>
      </p:sp>
      <p:sp>
        <p:nvSpPr>
          <p:cNvPr id="56323" name="投影片編號版面配置區 3"/>
          <p:cNvSpPr>
            <a:spLocks noGrp="1"/>
          </p:cNvSpPr>
          <p:nvPr>
            <p:ph type="sldNum" sz="quarter" idx="5"/>
          </p:nvPr>
        </p:nvSpPr>
        <p:spPr>
          <a:noFill/>
        </p:spPr>
        <p:txBody>
          <a:bodyPr/>
          <a:lstStyle/>
          <a:p>
            <a:pPr defTabSz="946150"/>
            <a:fld id="{F85D6C97-8AFD-43ED-AD4D-0B4FA956C433}" type="slidenum">
              <a:rPr lang="en-US" altLang="zh-TW" smtClean="0">
                <a:ea typeface="新細明體" charset="-120"/>
              </a:rPr>
              <a:pPr defTabSz="946150"/>
              <a:t>21</a:t>
            </a:fld>
            <a:endParaRPr lang="en-US" altLang="zh-TW">
              <a:ea typeface="新細明體" charset="-12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投影片圖像版面配置區 1"/>
          <p:cNvSpPr>
            <a:spLocks noGrp="1" noRot="1" noChangeAspect="1"/>
          </p:cNvSpPr>
          <p:nvPr>
            <p:ph type="sldImg"/>
          </p:nvPr>
        </p:nvSpPr>
        <p:spPr>
          <a:ln/>
        </p:spPr>
      </p:sp>
      <p:sp>
        <p:nvSpPr>
          <p:cNvPr id="64514" name="備忘稿版面配置區 2"/>
          <p:cNvSpPr>
            <a:spLocks noGrp="1"/>
          </p:cNvSpPr>
          <p:nvPr>
            <p:ph type="body" idx="1"/>
          </p:nvPr>
        </p:nvSpPr>
        <p:spPr>
          <a:noFill/>
          <a:ln/>
        </p:spPr>
        <p:txBody>
          <a:bodyPr/>
          <a:lstStyle/>
          <a:p>
            <a:pPr defTabSz="912813"/>
            <a:r>
              <a:rPr lang="en-US" altLang="zh-TW">
                <a:ea typeface="新細明體" charset="-120"/>
              </a:rPr>
              <a:t>LV1 </a:t>
            </a:r>
            <a:r>
              <a:rPr lang="zh-TW" altLang="en-US">
                <a:ea typeface="新細明體" charset="-120"/>
              </a:rPr>
              <a:t>沒有構造物受損</a:t>
            </a:r>
          </a:p>
          <a:p>
            <a:pPr defTabSz="912813"/>
            <a:endParaRPr lang="zh-TW" altLang="en-US">
              <a:ea typeface="新細明體" charset="-120"/>
            </a:endParaRPr>
          </a:p>
        </p:txBody>
      </p:sp>
      <p:sp>
        <p:nvSpPr>
          <p:cNvPr id="64515" name="投影片編號版面配置區 3"/>
          <p:cNvSpPr>
            <a:spLocks noGrp="1"/>
          </p:cNvSpPr>
          <p:nvPr>
            <p:ph type="sldNum" sz="quarter" idx="5"/>
          </p:nvPr>
        </p:nvSpPr>
        <p:spPr>
          <a:noFill/>
        </p:spPr>
        <p:txBody>
          <a:bodyPr/>
          <a:lstStyle/>
          <a:p>
            <a:pPr defTabSz="946150"/>
            <a:fld id="{8811AFF0-E0A0-4582-93F0-F6FA96B1113F}" type="slidenum">
              <a:rPr lang="en-US" altLang="zh-TW" smtClean="0">
                <a:ea typeface="新細明體" charset="-120"/>
              </a:rPr>
              <a:pPr defTabSz="946150"/>
              <a:t>22</a:t>
            </a:fld>
            <a:endParaRPr lang="en-US" altLang="zh-TW">
              <a:ea typeface="新細明體" charset="-12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投影片圖像版面配置區 1"/>
          <p:cNvSpPr>
            <a:spLocks noGrp="1" noRot="1" noChangeAspect="1"/>
          </p:cNvSpPr>
          <p:nvPr>
            <p:ph type="sldImg"/>
          </p:nvPr>
        </p:nvSpPr>
        <p:spPr>
          <a:ln/>
        </p:spPr>
      </p:sp>
      <p:sp>
        <p:nvSpPr>
          <p:cNvPr id="3" name="備忘稿版面配置區 2"/>
          <p:cNvSpPr>
            <a:spLocks noGrp="1"/>
          </p:cNvSpPr>
          <p:nvPr>
            <p:ph type="body" idx="1"/>
          </p:nvPr>
        </p:nvSpPr>
        <p:spPr/>
        <p:txBody>
          <a:bodyPr>
            <a:normAutofit/>
          </a:bodyPr>
          <a:lstStyle/>
          <a:p>
            <a:pPr defTabSz="914039" eaLnBrk="1" hangingPunct="1">
              <a:defRPr/>
            </a:pPr>
            <a:r>
              <a:rPr lang="en-US" altLang="zh-TW" b="1" dirty="0">
                <a:solidFill>
                  <a:srgbClr val="FF0066"/>
                </a:solidFill>
                <a:effectLst>
                  <a:outerShdw blurRad="38100" dist="38100" dir="2700000" algn="tl">
                    <a:srgbClr val="C0C0C0"/>
                  </a:outerShdw>
                </a:effectLst>
                <a:ea typeface="華康中圓體" pitchFamily="49" charset="-120"/>
              </a:rPr>
              <a:t>LV2 </a:t>
            </a:r>
            <a:r>
              <a:rPr lang="zh-TW" altLang="en-US" b="1" dirty="0">
                <a:solidFill>
                  <a:srgbClr val="FF0066"/>
                </a:solidFill>
                <a:effectLst>
                  <a:outerShdw blurRad="38100" dist="38100" dir="2700000" algn="tl">
                    <a:srgbClr val="C0C0C0"/>
                  </a:outerShdw>
                </a:effectLst>
                <a:ea typeface="華康中圓體" pitchFamily="49" charset="-120"/>
              </a:rPr>
              <a:t>公共或私有設施？</a:t>
            </a:r>
            <a:endParaRPr lang="zh-TW" altLang="en-US" dirty="0"/>
          </a:p>
        </p:txBody>
      </p:sp>
      <p:sp>
        <p:nvSpPr>
          <p:cNvPr id="70659" name="投影片編號版面配置區 3"/>
          <p:cNvSpPr>
            <a:spLocks noGrp="1"/>
          </p:cNvSpPr>
          <p:nvPr>
            <p:ph type="sldNum" sz="quarter" idx="5"/>
          </p:nvPr>
        </p:nvSpPr>
        <p:spPr>
          <a:noFill/>
        </p:spPr>
        <p:txBody>
          <a:bodyPr/>
          <a:lstStyle/>
          <a:p>
            <a:pPr defTabSz="946150"/>
            <a:fld id="{1255E0E9-6126-4741-8DAB-186786FC62E0}" type="slidenum">
              <a:rPr lang="en-US" altLang="zh-TW" smtClean="0">
                <a:ea typeface="新細明體" charset="-120"/>
              </a:rPr>
              <a:pPr defTabSz="946150"/>
              <a:t>23</a:t>
            </a:fld>
            <a:endParaRPr lang="en-US" altLang="zh-TW">
              <a:ea typeface="新細明體" charset="-12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p:cNvSpPr>
            <a:spLocks noGrp="1" noRot="1" noChangeAspect="1" noChangeArrowheads="1" noTextEdit="1"/>
          </p:cNvSpPr>
          <p:nvPr>
            <p:ph type="sldImg"/>
          </p:nvPr>
        </p:nvSpPr>
        <p:spPr>
          <a:ln/>
        </p:spPr>
      </p:sp>
      <p:sp>
        <p:nvSpPr>
          <p:cNvPr id="84994" name="Rectangle 3"/>
          <p:cNvSpPr>
            <a:spLocks noGrp="1" noChangeArrowheads="1"/>
          </p:cNvSpPr>
          <p:nvPr>
            <p:ph type="body" idx="1"/>
          </p:nvPr>
        </p:nvSpPr>
        <p:spPr>
          <a:xfrm>
            <a:off x="709613" y="4859338"/>
            <a:ext cx="5680075" cy="4605337"/>
          </a:xfrm>
          <a:noFill/>
          <a:ln/>
        </p:spPr>
        <p:txBody>
          <a:bodyPr lIns="98996" tIns="49498" rIns="98996" bIns="49498"/>
          <a:lstStyle/>
          <a:p>
            <a:pPr eaLnBrk="1" hangingPunct="1"/>
            <a:r>
              <a:rPr lang="en-US" altLang="zh-TW">
                <a:ea typeface="新細明體" charset="-120"/>
              </a:rPr>
              <a:t>1.</a:t>
            </a:r>
            <a:r>
              <a:rPr lang="zh-TW" altLang="en-US">
                <a:ea typeface="新細明體" charset="-120"/>
              </a:rPr>
              <a:t>結構性的植栽</a:t>
            </a:r>
            <a:r>
              <a:rPr lang="en-US" altLang="zh-TW">
                <a:ea typeface="新細明體" charset="-120"/>
              </a:rPr>
              <a:t>ok</a:t>
            </a:r>
          </a:p>
          <a:p>
            <a:pPr eaLnBrk="1" hangingPunct="1"/>
            <a:r>
              <a:rPr lang="en-US" altLang="zh-TW">
                <a:ea typeface="新細明體" charset="-120"/>
              </a:rPr>
              <a:t>2.</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2"/>
          <p:cNvSpPr>
            <a:spLocks noGrp="1" noRot="1" noChangeAspect="1" noChangeArrowheads="1" noTextEdit="1"/>
          </p:cNvSpPr>
          <p:nvPr>
            <p:ph type="sldImg"/>
          </p:nvPr>
        </p:nvSpPr>
        <p:spPr>
          <a:ln/>
        </p:spPr>
      </p:sp>
      <p:sp>
        <p:nvSpPr>
          <p:cNvPr id="92162" name="Rectangle 3"/>
          <p:cNvSpPr>
            <a:spLocks noGrp="1" noChangeArrowheads="1"/>
          </p:cNvSpPr>
          <p:nvPr>
            <p:ph type="body" idx="1"/>
          </p:nvPr>
        </p:nvSpPr>
        <p:spPr>
          <a:noFill/>
          <a:ln/>
        </p:spPr>
        <p:txBody>
          <a:bodyPr/>
          <a:lstStyle/>
          <a:p>
            <a:pPr eaLnBrk="1" hangingPunct="1"/>
            <a:r>
              <a:rPr lang="en-US" altLang="zh-TW">
                <a:ea typeface="新細明體" charset="-120"/>
              </a:rPr>
              <a:t>1000</a:t>
            </a:r>
            <a:r>
              <a:rPr lang="zh-TW" altLang="en-US">
                <a:ea typeface="新細明體" charset="-120"/>
              </a:rPr>
              <a:t>～</a:t>
            </a:r>
            <a:r>
              <a:rPr lang="en-US" altLang="zh-TW">
                <a:ea typeface="新細明體" charset="-120"/>
              </a:rPr>
              <a:t>5000</a:t>
            </a:r>
            <a:r>
              <a:rPr lang="zh-TW" altLang="en-US">
                <a:ea typeface="新細明體" charset="-120"/>
              </a:rPr>
              <a:t>的案子期程上要點第</a:t>
            </a:r>
            <a:r>
              <a:rPr lang="en-US" altLang="zh-TW">
                <a:ea typeface="新細明體" charset="-120"/>
              </a:rPr>
              <a:t>8</a:t>
            </a:r>
            <a:r>
              <a:rPr lang="zh-TW" altLang="en-US">
                <a:ea typeface="新細明體" charset="-120"/>
              </a:rPr>
              <a:t>點有規定</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2"/>
          <p:cNvSpPr>
            <a:spLocks noGrp="1" noRot="1" noChangeAspect="1" noChangeArrowheads="1" noTextEdit="1"/>
          </p:cNvSpPr>
          <p:nvPr>
            <p:ph type="sldImg"/>
          </p:nvPr>
        </p:nvSpPr>
        <p:spPr>
          <a:ln/>
        </p:spPr>
      </p:sp>
      <p:sp>
        <p:nvSpPr>
          <p:cNvPr id="92162" name="Rectangle 3"/>
          <p:cNvSpPr>
            <a:spLocks noGrp="1" noChangeArrowheads="1"/>
          </p:cNvSpPr>
          <p:nvPr>
            <p:ph type="body" idx="1"/>
          </p:nvPr>
        </p:nvSpPr>
        <p:spPr>
          <a:noFill/>
          <a:ln/>
        </p:spPr>
        <p:txBody>
          <a:bodyPr/>
          <a:lstStyle/>
          <a:p>
            <a:pPr eaLnBrk="1" hangingPunct="1"/>
            <a:r>
              <a:rPr lang="en-US" altLang="zh-TW">
                <a:ea typeface="新細明體" charset="-120"/>
              </a:rPr>
              <a:t>1000</a:t>
            </a:r>
            <a:r>
              <a:rPr lang="zh-TW" altLang="en-US">
                <a:ea typeface="新細明體" charset="-120"/>
              </a:rPr>
              <a:t>～</a:t>
            </a:r>
            <a:r>
              <a:rPr lang="en-US" altLang="zh-TW">
                <a:ea typeface="新細明體" charset="-120"/>
              </a:rPr>
              <a:t>5000</a:t>
            </a:r>
            <a:r>
              <a:rPr lang="zh-TW" altLang="en-US">
                <a:ea typeface="新細明體" charset="-120"/>
              </a:rPr>
              <a:t>的案子期程上要點第</a:t>
            </a:r>
            <a:r>
              <a:rPr lang="en-US" altLang="zh-TW">
                <a:ea typeface="新細明體" charset="-120"/>
              </a:rPr>
              <a:t>8</a:t>
            </a:r>
            <a:r>
              <a:rPr lang="zh-TW" altLang="en-US">
                <a:ea typeface="新細明體" charset="-120"/>
              </a:rPr>
              <a:t>點有規定</a:t>
            </a:r>
          </a:p>
        </p:txBody>
      </p:sp>
    </p:spTree>
    <p:extLst>
      <p:ext uri="{BB962C8B-B14F-4D97-AF65-F5344CB8AC3E}">
        <p14:creationId xmlns:p14="http://schemas.microsoft.com/office/powerpoint/2010/main" val="25104865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投影片圖像版面配置區 1"/>
          <p:cNvSpPr>
            <a:spLocks noGrp="1" noRot="1" noChangeAspect="1"/>
          </p:cNvSpPr>
          <p:nvPr>
            <p:ph type="sldImg"/>
          </p:nvPr>
        </p:nvSpPr>
        <p:spPr>
          <a:ln/>
        </p:spPr>
      </p:sp>
      <p:sp>
        <p:nvSpPr>
          <p:cNvPr id="109570" name="備忘稿版面配置區 2"/>
          <p:cNvSpPr>
            <a:spLocks noGrp="1"/>
          </p:cNvSpPr>
          <p:nvPr>
            <p:ph type="body" idx="1"/>
          </p:nvPr>
        </p:nvSpPr>
        <p:spPr>
          <a:noFill/>
          <a:ln/>
        </p:spPr>
        <p:txBody>
          <a:bodyPr/>
          <a:lstStyle/>
          <a:p>
            <a:r>
              <a:rPr lang="zh-TW" altLang="en-US">
                <a:ea typeface="新細明體" charset="-120"/>
              </a:rPr>
              <a:t>標餘款依經費處理辦法第</a:t>
            </a:r>
            <a:r>
              <a:rPr lang="en-US" altLang="zh-TW">
                <a:ea typeface="新細明體" charset="-120"/>
              </a:rPr>
              <a:t>14</a:t>
            </a:r>
            <a:r>
              <a:rPr lang="zh-TW" altLang="en-US">
                <a:ea typeface="新細明體" charset="-120"/>
              </a:rPr>
              <a:t>條：「實際執行時，如有工程項目取消辦理或產生賸餘，應將款項繳回中央，不得逕自調整或移作他用。」</a:t>
            </a:r>
          </a:p>
        </p:txBody>
      </p:sp>
      <p:sp>
        <p:nvSpPr>
          <p:cNvPr id="109571" name="投影片編號版面配置區 3"/>
          <p:cNvSpPr>
            <a:spLocks noGrp="1"/>
          </p:cNvSpPr>
          <p:nvPr>
            <p:ph type="sldNum" sz="quarter" idx="5"/>
          </p:nvPr>
        </p:nvSpPr>
        <p:spPr>
          <a:noFill/>
        </p:spPr>
        <p:txBody>
          <a:bodyPr/>
          <a:lstStyle/>
          <a:p>
            <a:pPr defTabSz="946150"/>
            <a:fld id="{3C8726E2-9932-4EFF-A345-C0A885D05F87}" type="slidenum">
              <a:rPr lang="en-US" altLang="zh-TW" smtClean="0">
                <a:ea typeface="新細明體" charset="-120"/>
              </a:rPr>
              <a:pPr defTabSz="946150"/>
              <a:t>29</a:t>
            </a:fld>
            <a:endParaRPr lang="en-US" altLang="zh-TW">
              <a:ea typeface="新細明體" charset="-12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ChangeArrowheads="1" noTextEdit="1"/>
          </p:cNvSpPr>
          <p:nvPr>
            <p:ph type="sldImg"/>
          </p:nvPr>
        </p:nvSpPr>
        <p:spPr>
          <a:ln/>
        </p:spPr>
      </p:sp>
      <p:sp>
        <p:nvSpPr>
          <p:cNvPr id="18434" name="Rectangle 3"/>
          <p:cNvSpPr>
            <a:spLocks noGrp="1" noChangeArrowheads="1"/>
          </p:cNvSpPr>
          <p:nvPr>
            <p:ph type="body" idx="1"/>
          </p:nvPr>
        </p:nvSpPr>
        <p:spPr>
          <a:noFill/>
          <a:ln/>
        </p:spPr>
        <p:txBody>
          <a:bodyPr/>
          <a:lstStyle/>
          <a:p>
            <a:pPr eaLnBrk="1" hangingPunct="1"/>
            <a:endParaRPr lang="zh-TW" altLang="en-US">
              <a:ea typeface="新細明體" charset="-12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投影片圖像版面配置區 1"/>
          <p:cNvSpPr>
            <a:spLocks noGrp="1" noRot="1" noChangeAspect="1" noTextEdit="1"/>
          </p:cNvSpPr>
          <p:nvPr>
            <p:ph type="sldImg"/>
          </p:nvPr>
        </p:nvSpPr>
        <p:spPr>
          <a:ln/>
        </p:spPr>
      </p:sp>
      <p:sp>
        <p:nvSpPr>
          <p:cNvPr id="20483" name="備忘稿版面配置區 2"/>
          <p:cNvSpPr>
            <a:spLocks noGrp="1"/>
          </p:cNvSpPr>
          <p:nvPr>
            <p:ph type="body" idx="1"/>
          </p:nvPr>
        </p:nvSpPr>
        <p:spPr>
          <a:noFill/>
          <a:ln/>
        </p:spPr>
        <p:txBody>
          <a:bodyPr/>
          <a:lstStyle/>
          <a:p>
            <a:endParaRPr lang="zh-TW" altLang="en-US"/>
          </a:p>
        </p:txBody>
      </p:sp>
      <p:sp>
        <p:nvSpPr>
          <p:cNvPr id="20484" name="投影片編號版面配置區 3"/>
          <p:cNvSpPr>
            <a:spLocks noGrp="1"/>
          </p:cNvSpPr>
          <p:nvPr>
            <p:ph type="sldNum" sz="quarter" idx="5"/>
          </p:nvPr>
        </p:nvSpPr>
        <p:spPr>
          <a:noFill/>
        </p:spPr>
        <p:txBody>
          <a:bodyPr/>
          <a:lstStyle/>
          <a:p>
            <a:pPr defTabSz="936403"/>
            <a:fld id="{E9E960BA-9275-4EE3-A9DE-99606125BEC9}" type="slidenum">
              <a:rPr lang="en-US" altLang="zh-TW" smtClean="0"/>
              <a:pPr defTabSz="936403"/>
              <a:t>5</a:t>
            </a:fld>
            <a:endParaRPr lang="en-US" altLang="zh-TW"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投影片圖像版面配置區 1"/>
          <p:cNvSpPr>
            <a:spLocks noGrp="1" noRot="1" noChangeAspect="1" noTextEdit="1"/>
          </p:cNvSpPr>
          <p:nvPr>
            <p:ph type="sldImg"/>
          </p:nvPr>
        </p:nvSpPr>
        <p:spPr>
          <a:ln/>
        </p:spPr>
      </p:sp>
      <p:sp>
        <p:nvSpPr>
          <p:cNvPr id="19459" name="備忘稿版面配置區 2"/>
          <p:cNvSpPr>
            <a:spLocks noGrp="1"/>
          </p:cNvSpPr>
          <p:nvPr>
            <p:ph type="body" idx="1"/>
          </p:nvPr>
        </p:nvSpPr>
        <p:spPr>
          <a:noFill/>
          <a:ln/>
        </p:spPr>
        <p:txBody>
          <a:bodyPr/>
          <a:lstStyle/>
          <a:p>
            <a:endParaRPr lang="zh-TW" altLang="en-US"/>
          </a:p>
        </p:txBody>
      </p:sp>
      <p:sp>
        <p:nvSpPr>
          <p:cNvPr id="19460" name="投影片編號版面配置區 3"/>
          <p:cNvSpPr>
            <a:spLocks noGrp="1"/>
          </p:cNvSpPr>
          <p:nvPr>
            <p:ph type="sldNum" sz="quarter" idx="5"/>
          </p:nvPr>
        </p:nvSpPr>
        <p:spPr>
          <a:noFill/>
        </p:spPr>
        <p:txBody>
          <a:bodyPr/>
          <a:lstStyle/>
          <a:p>
            <a:pPr defTabSz="936403"/>
            <a:fld id="{327984CA-F2A7-43BD-99D2-634C6D936CA0}" type="slidenum">
              <a:rPr lang="en-US" altLang="zh-TW" smtClean="0"/>
              <a:pPr defTabSz="936403"/>
              <a:t>6</a:t>
            </a:fld>
            <a:endParaRPr lang="en-US" altLang="zh-TW"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投影片圖像版面配置區 1"/>
          <p:cNvSpPr>
            <a:spLocks noGrp="1" noRot="1" noChangeAspect="1" noTextEdit="1"/>
          </p:cNvSpPr>
          <p:nvPr>
            <p:ph type="sldImg"/>
          </p:nvPr>
        </p:nvSpPr>
        <p:spPr>
          <a:ln/>
        </p:spPr>
      </p:sp>
      <p:sp>
        <p:nvSpPr>
          <p:cNvPr id="21507" name="備忘稿版面配置區 2"/>
          <p:cNvSpPr>
            <a:spLocks noGrp="1"/>
          </p:cNvSpPr>
          <p:nvPr>
            <p:ph type="body" idx="1"/>
          </p:nvPr>
        </p:nvSpPr>
        <p:spPr>
          <a:noFill/>
          <a:ln/>
        </p:spPr>
        <p:txBody>
          <a:bodyPr/>
          <a:lstStyle/>
          <a:p>
            <a:endParaRPr lang="zh-TW" altLang="en-US"/>
          </a:p>
        </p:txBody>
      </p:sp>
      <p:sp>
        <p:nvSpPr>
          <p:cNvPr id="21508" name="投影片編號版面配置區 3"/>
          <p:cNvSpPr>
            <a:spLocks noGrp="1"/>
          </p:cNvSpPr>
          <p:nvPr>
            <p:ph type="sldNum" sz="quarter" idx="5"/>
          </p:nvPr>
        </p:nvSpPr>
        <p:spPr>
          <a:noFill/>
        </p:spPr>
        <p:txBody>
          <a:bodyPr/>
          <a:lstStyle/>
          <a:p>
            <a:pPr defTabSz="936403"/>
            <a:fld id="{11638D68-B138-47E1-98C0-C9B25EE06EF1}" type="slidenum">
              <a:rPr lang="en-US" altLang="zh-TW" smtClean="0"/>
              <a:pPr defTabSz="936403"/>
              <a:t>7</a:t>
            </a:fld>
            <a:endParaRPr lang="en-US" altLang="zh-TW"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pPr defTabSz="928116"/>
            <a:fld id="{40FEB2A9-21EE-4F7F-9FA4-75FE5A032DFE}" type="slidenum">
              <a:rPr lang="en-US" altLang="zh-TW" smtClean="0"/>
              <a:pPr defTabSz="928116"/>
              <a:t>8</a:t>
            </a:fld>
            <a:endParaRPr lang="en-US" altLang="zh-TW" dirty="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endParaRPr lang="zh-TW" altLang="zh-TW"/>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投影片圖像版面配置區 1"/>
          <p:cNvSpPr>
            <a:spLocks noGrp="1" noRot="1" noChangeAspect="1"/>
          </p:cNvSpPr>
          <p:nvPr>
            <p:ph type="sldImg"/>
          </p:nvPr>
        </p:nvSpPr>
        <p:spPr>
          <a:ln/>
        </p:spPr>
      </p:sp>
      <p:sp>
        <p:nvSpPr>
          <p:cNvPr id="37890" name="備忘稿版面配置區 2"/>
          <p:cNvSpPr>
            <a:spLocks noGrp="1"/>
          </p:cNvSpPr>
          <p:nvPr>
            <p:ph type="body" idx="1"/>
          </p:nvPr>
        </p:nvSpPr>
        <p:spPr>
          <a:noFill/>
          <a:ln/>
        </p:spPr>
        <p:txBody>
          <a:bodyPr/>
          <a:lstStyle/>
          <a:p>
            <a:endParaRPr lang="zh-TW" altLang="en-US">
              <a:ea typeface="新細明體" charset="-120"/>
            </a:endParaRPr>
          </a:p>
        </p:txBody>
      </p:sp>
      <p:sp>
        <p:nvSpPr>
          <p:cNvPr id="37891" name="投影片編號版面配置區 3"/>
          <p:cNvSpPr>
            <a:spLocks noGrp="1"/>
          </p:cNvSpPr>
          <p:nvPr>
            <p:ph type="sldNum" sz="quarter" idx="5"/>
          </p:nvPr>
        </p:nvSpPr>
        <p:spPr>
          <a:noFill/>
        </p:spPr>
        <p:txBody>
          <a:bodyPr/>
          <a:lstStyle/>
          <a:p>
            <a:pPr defTabSz="946150"/>
            <a:fld id="{0506D989-258E-43BA-AB7E-B6E49ED17413}" type="slidenum">
              <a:rPr lang="en-US" altLang="zh-TW" smtClean="0">
                <a:ea typeface="新細明體" charset="-120"/>
              </a:rPr>
              <a:pPr defTabSz="946150"/>
              <a:t>11</a:t>
            </a:fld>
            <a:endParaRPr lang="en-US" altLang="zh-TW">
              <a:ea typeface="新細明體" charset="-12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pPr defTabSz="931431"/>
            <a:fld id="{7B10E308-42D5-4D1D-AF19-10FED0C1BD85}" type="slidenum">
              <a:rPr lang="en-US" altLang="zh-TW" smtClean="0"/>
              <a:pPr defTabSz="931431"/>
              <a:t>17</a:t>
            </a:fld>
            <a:endParaRPr lang="en-US" altLang="zh-TW" dirty="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endParaRPr lang="zh-TW" altLang="zh-TW"/>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Rot="1" noChangeAspect="1" noChangeArrowheads="1" noTextEdit="1"/>
          </p:cNvSpPr>
          <p:nvPr>
            <p:ph type="sldImg"/>
          </p:nvPr>
        </p:nvSpPr>
        <p:spPr>
          <a:ln/>
        </p:spPr>
      </p:sp>
      <p:sp>
        <p:nvSpPr>
          <p:cNvPr id="50178" name="Rectangle 3"/>
          <p:cNvSpPr>
            <a:spLocks noGrp="1" noChangeArrowheads="1"/>
          </p:cNvSpPr>
          <p:nvPr>
            <p:ph type="body" idx="1"/>
          </p:nvPr>
        </p:nvSpPr>
        <p:spPr>
          <a:noFill/>
          <a:ln/>
        </p:spPr>
        <p:txBody>
          <a:bodyPr/>
          <a:lstStyle/>
          <a:p>
            <a:pPr eaLnBrk="1" hangingPunct="1"/>
            <a:endParaRPr lang="zh-TW" altLang="en-US">
              <a:ea typeface="新細明體" charset="-12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7" name="Rectangle 6"/>
          <p:cNvSpPr/>
          <p:nvPr/>
        </p:nvSpPr>
        <p:spPr>
          <a:xfrm>
            <a:off x="685800" y="1346947"/>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85800" y="4282763"/>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685800" y="1484779"/>
            <a:ext cx="7772400" cy="274320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a:grpSpLocks noChangeAspect="1"/>
          </p:cNvGrpSpPr>
          <p:nvPr/>
        </p:nvGrpSpPr>
        <p:grpSpPr>
          <a:xfrm>
            <a:off x="7234780" y="4107023"/>
            <a:ext cx="914400" cy="914400"/>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788670" y="1432223"/>
            <a:ext cx="7593330" cy="3035808"/>
          </a:xfrm>
        </p:spPr>
        <p:txBody>
          <a:bodyPr anchor="ctr">
            <a:noAutofit/>
          </a:bodyPr>
          <a:lstStyle>
            <a:lvl1pPr algn="l">
              <a:lnSpc>
                <a:spcPct val="80000"/>
              </a:lnSpc>
              <a:defRPr sz="6400" b="0" cap="all" baseline="0">
                <a:blipFill dpi="0" rotWithShape="1">
                  <a:blip r:embed="rId4"/>
                  <a:srcRect/>
                  <a:tile tx="6350" ty="-127000" sx="65000" sy="64000" flip="none" algn="tl"/>
                </a:blipFill>
              </a:defRPr>
            </a:lvl1pPr>
          </a:lstStyle>
          <a:p>
            <a:r>
              <a:rPr lang="zh-TW" altLang="en-US"/>
              <a:t>按一下以編輯母片標題樣式</a:t>
            </a:r>
            <a:endParaRPr lang="en-US" dirty="0"/>
          </a:p>
        </p:txBody>
      </p:sp>
      <p:sp>
        <p:nvSpPr>
          <p:cNvPr id="3" name="Subtitle 2"/>
          <p:cNvSpPr>
            <a:spLocks noGrp="1"/>
          </p:cNvSpPr>
          <p:nvPr>
            <p:ph type="subTitle" idx="1"/>
          </p:nvPr>
        </p:nvSpPr>
        <p:spPr>
          <a:xfrm>
            <a:off x="802386" y="4389120"/>
            <a:ext cx="5918454" cy="1069848"/>
          </a:xfrm>
        </p:spPr>
        <p:txBody>
          <a:bodyPr>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zh-TW" altLang="en-US"/>
              <a:t>按一下以編輯母片子標題樣式</a:t>
            </a:r>
            <a:endParaRPr lang="en-US" dirty="0"/>
          </a:p>
        </p:txBody>
      </p:sp>
      <p:sp>
        <p:nvSpPr>
          <p:cNvPr id="4" name="Date Placeholder 3"/>
          <p:cNvSpPr>
            <a:spLocks noGrp="1"/>
          </p:cNvSpPr>
          <p:nvPr>
            <p:ph type="dt" sz="half" idx="10"/>
          </p:nvPr>
        </p:nvSpPr>
        <p:spPr/>
        <p:txBody>
          <a:bodyPr/>
          <a:lstStyle/>
          <a:p>
            <a:pPr>
              <a:defRPr/>
            </a:pPr>
            <a:fld id="{C7EC64DC-992C-4B2C-A893-A87EA2B6EFF6}" type="datetime1">
              <a:rPr lang="zh-TW" altLang="en-US" smtClean="0"/>
              <a:pPr>
                <a:defRPr/>
              </a:pPr>
              <a:t>2023/11/13</a:t>
            </a:fld>
            <a:endParaRPr lang="en-US" altLang="zh-TW"/>
          </a:p>
        </p:txBody>
      </p:sp>
      <p:sp>
        <p:nvSpPr>
          <p:cNvPr id="5" name="Footer Placeholder 4"/>
          <p:cNvSpPr>
            <a:spLocks noGrp="1"/>
          </p:cNvSpPr>
          <p:nvPr>
            <p:ph type="ftr" sz="quarter" idx="11"/>
          </p:nvPr>
        </p:nvSpPr>
        <p:spPr>
          <a:xfrm>
            <a:off x="812805" y="6272785"/>
            <a:ext cx="4745736" cy="365125"/>
          </a:xfrm>
        </p:spPr>
        <p:txBody>
          <a:bodyPr/>
          <a:lstStyle/>
          <a:p>
            <a:pPr>
              <a:defRPr/>
            </a:pPr>
            <a:endParaRPr lang="en-US" altLang="zh-TW"/>
          </a:p>
        </p:txBody>
      </p:sp>
      <p:sp>
        <p:nvSpPr>
          <p:cNvPr id="6" name="Slide Number Placeholder 5"/>
          <p:cNvSpPr>
            <a:spLocks noGrp="1"/>
          </p:cNvSpPr>
          <p:nvPr>
            <p:ph type="sldNum" sz="quarter" idx="12"/>
          </p:nvPr>
        </p:nvSpPr>
        <p:spPr>
          <a:xfrm>
            <a:off x="7244280" y="4227195"/>
            <a:ext cx="895401" cy="640080"/>
          </a:xfrm>
        </p:spPr>
        <p:txBody>
          <a:bodyPr/>
          <a:lstStyle>
            <a:lvl1pPr>
              <a:defRPr sz="2800" b="1"/>
            </a:lvl1pPr>
          </a:lstStyle>
          <a:p>
            <a:pPr>
              <a:defRPr/>
            </a:pPr>
            <a:fld id="{3C6963ED-D6F8-4A06-87B3-B8A6F6982698}" type="slidenum">
              <a:rPr lang="en-US" altLang="zh-TW" smtClean="0"/>
              <a:pPr>
                <a:defRPr/>
              </a:pPr>
              <a:t>‹#›</a:t>
            </a:fld>
            <a:endParaRPr lang="en-US" altLang="zh-TW"/>
          </a:p>
        </p:txBody>
      </p:sp>
    </p:spTree>
    <p:extLst>
      <p:ext uri="{BB962C8B-B14F-4D97-AF65-F5344CB8AC3E}">
        <p14:creationId xmlns:p14="http://schemas.microsoft.com/office/powerpoint/2010/main" val="411530245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pPr>
              <a:defRPr/>
            </a:pPr>
            <a:fld id="{147D3941-3F35-465F-BC81-6A3F8E355CC6}" type="datetime1">
              <a:rPr lang="zh-TW" altLang="en-US" smtClean="0"/>
              <a:pPr>
                <a:defRPr/>
              </a:pPr>
              <a:t>2023/11/13</a:t>
            </a:fld>
            <a:endParaRPr lang="en-US" altLang="zh-TW"/>
          </a:p>
        </p:txBody>
      </p:sp>
      <p:sp>
        <p:nvSpPr>
          <p:cNvPr id="8" name="Footer Placeholder 7"/>
          <p:cNvSpPr>
            <a:spLocks noGrp="1"/>
          </p:cNvSpPr>
          <p:nvPr>
            <p:ph type="ftr" sz="quarter" idx="11"/>
          </p:nvPr>
        </p:nvSpPr>
        <p:spPr/>
        <p:txBody>
          <a:bodyPr/>
          <a:lstStyle/>
          <a:p>
            <a:pPr>
              <a:defRPr/>
            </a:pPr>
            <a:endParaRPr lang="en-US" altLang="zh-TW"/>
          </a:p>
        </p:txBody>
      </p:sp>
      <p:sp>
        <p:nvSpPr>
          <p:cNvPr id="9" name="Slide Number Placeholder 8"/>
          <p:cNvSpPr>
            <a:spLocks noGrp="1"/>
          </p:cNvSpPr>
          <p:nvPr>
            <p:ph type="sldNum" sz="quarter" idx="12"/>
          </p:nvPr>
        </p:nvSpPr>
        <p:spPr/>
        <p:txBody>
          <a:bodyPr/>
          <a:lstStyle/>
          <a:p>
            <a:pPr>
              <a:defRPr/>
            </a:pPr>
            <a:fld id="{35676DE0-506E-43A8-8826-0FD8F85507BC}" type="slidenum">
              <a:rPr lang="en-US" altLang="zh-TW" smtClean="0"/>
              <a:pPr>
                <a:defRPr/>
              </a:pPr>
              <a:t>‹#›</a:t>
            </a:fld>
            <a:endParaRPr lang="en-US" altLang="zh-TW"/>
          </a:p>
        </p:txBody>
      </p:sp>
    </p:spTree>
    <p:extLst>
      <p:ext uri="{BB962C8B-B14F-4D97-AF65-F5344CB8AC3E}">
        <p14:creationId xmlns:p14="http://schemas.microsoft.com/office/powerpoint/2010/main" val="11865663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533400"/>
            <a:ext cx="1914525" cy="5638800"/>
          </a:xfrm>
        </p:spPr>
        <p:txBody>
          <a:bodyPr vert="eaVert"/>
          <a:lstStyle>
            <a:lvl1pPr>
              <a:defRPr b="0"/>
            </a:lvl1pPr>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800100" y="533400"/>
            <a:ext cx="5629275" cy="5638800"/>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pPr>
              <a:defRPr/>
            </a:pPr>
            <a:fld id="{C501FF09-F2B9-45A4-ABA6-B9ECD718C0CD}" type="datetime1">
              <a:rPr lang="zh-TW" altLang="en-US" smtClean="0"/>
              <a:pPr>
                <a:defRPr/>
              </a:pPr>
              <a:t>2023/11/13</a:t>
            </a:fld>
            <a:endParaRPr lang="en-US" altLang="zh-TW"/>
          </a:p>
        </p:txBody>
      </p:sp>
      <p:sp>
        <p:nvSpPr>
          <p:cNvPr id="8" name="Footer Placeholder 7"/>
          <p:cNvSpPr>
            <a:spLocks noGrp="1"/>
          </p:cNvSpPr>
          <p:nvPr>
            <p:ph type="ftr" sz="quarter" idx="11"/>
          </p:nvPr>
        </p:nvSpPr>
        <p:spPr/>
        <p:txBody>
          <a:bodyPr/>
          <a:lstStyle/>
          <a:p>
            <a:pPr>
              <a:defRPr/>
            </a:pPr>
            <a:endParaRPr lang="en-US" altLang="zh-TW"/>
          </a:p>
        </p:txBody>
      </p:sp>
      <p:sp>
        <p:nvSpPr>
          <p:cNvPr id="9" name="Slide Number Placeholder 8"/>
          <p:cNvSpPr>
            <a:spLocks noGrp="1"/>
          </p:cNvSpPr>
          <p:nvPr>
            <p:ph type="sldNum" sz="quarter" idx="12"/>
          </p:nvPr>
        </p:nvSpPr>
        <p:spPr/>
        <p:txBody>
          <a:bodyPr/>
          <a:lstStyle/>
          <a:p>
            <a:pPr>
              <a:defRPr/>
            </a:pPr>
            <a:fld id="{3AE64AB5-76C0-482B-AFBE-8E847FBA116D}" type="slidenum">
              <a:rPr lang="en-US" altLang="zh-TW" smtClean="0"/>
              <a:pPr>
                <a:defRPr/>
              </a:pPr>
              <a:t>‹#›</a:t>
            </a:fld>
            <a:endParaRPr lang="en-US" altLang="zh-TW"/>
          </a:p>
        </p:txBody>
      </p:sp>
    </p:spTree>
    <p:extLst>
      <p:ext uri="{BB962C8B-B14F-4D97-AF65-F5344CB8AC3E}">
        <p14:creationId xmlns:p14="http://schemas.microsoft.com/office/powerpoint/2010/main" val="2996923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pPr>
              <a:defRPr/>
            </a:pPr>
            <a:fld id="{03997C6A-D647-4DE5-9FB1-5771EE2BF481}" type="datetime1">
              <a:rPr lang="zh-TW" altLang="en-US" smtClean="0"/>
              <a:pPr>
                <a:defRPr/>
              </a:pPr>
              <a:t>2023/11/13</a:t>
            </a:fld>
            <a:endParaRPr lang="en-US" altLang="zh-TW"/>
          </a:p>
        </p:txBody>
      </p:sp>
      <p:sp>
        <p:nvSpPr>
          <p:cNvPr id="8" name="Footer Placeholder 7"/>
          <p:cNvSpPr>
            <a:spLocks noGrp="1"/>
          </p:cNvSpPr>
          <p:nvPr>
            <p:ph type="ftr" sz="quarter" idx="11"/>
          </p:nvPr>
        </p:nvSpPr>
        <p:spPr/>
        <p:txBody>
          <a:bodyPr/>
          <a:lstStyle/>
          <a:p>
            <a:pPr>
              <a:defRPr/>
            </a:pPr>
            <a:endParaRPr lang="en-US" altLang="zh-TW"/>
          </a:p>
        </p:txBody>
      </p:sp>
      <p:sp>
        <p:nvSpPr>
          <p:cNvPr id="9" name="Slide Number Placeholder 8"/>
          <p:cNvSpPr>
            <a:spLocks noGrp="1"/>
          </p:cNvSpPr>
          <p:nvPr>
            <p:ph type="sldNum" sz="quarter" idx="12"/>
          </p:nvPr>
        </p:nvSpPr>
        <p:spPr/>
        <p:txBody>
          <a:bodyPr/>
          <a:lstStyle/>
          <a:p>
            <a:pPr>
              <a:defRPr/>
            </a:pPr>
            <a:fld id="{B659423B-94CA-40DD-9EF7-B1E31BB19B0A}" type="slidenum">
              <a:rPr lang="en-US" altLang="zh-TW" smtClean="0"/>
              <a:pPr>
                <a:defRPr/>
              </a:pPr>
              <a:t>‹#›</a:t>
            </a:fld>
            <a:endParaRPr lang="en-US" altLang="zh-TW"/>
          </a:p>
        </p:txBody>
      </p:sp>
    </p:spTree>
    <p:extLst>
      <p:ext uri="{BB962C8B-B14F-4D97-AF65-F5344CB8AC3E}">
        <p14:creationId xmlns:p14="http://schemas.microsoft.com/office/powerpoint/2010/main" val="2806988201"/>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章節標題">
    <p:spTree>
      <p:nvGrpSpPr>
        <p:cNvPr id="1" name=""/>
        <p:cNvGrpSpPr/>
        <p:nvPr/>
      </p:nvGrpSpPr>
      <p:grpSpPr>
        <a:xfrm>
          <a:off x="0" y="0"/>
          <a:ext cx="0" cy="0"/>
          <a:chOff x="0" y="0"/>
          <a:chExt cx="0" cy="0"/>
        </a:xfrm>
      </p:grpSpPr>
      <p:sp>
        <p:nvSpPr>
          <p:cNvPr id="7" name="Rectangle 6"/>
          <p:cNvSpPr/>
          <p:nvPr/>
        </p:nvSpPr>
        <p:spPr>
          <a:xfrm>
            <a:off x="0" y="4917989"/>
            <a:ext cx="9144000" cy="194001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5346" y="1225296"/>
            <a:ext cx="6960870" cy="3520440"/>
          </a:xfrm>
        </p:spPr>
        <p:txBody>
          <a:bodyPr anchor="ctr">
            <a:normAutofit/>
          </a:bodyPr>
          <a:lstStyle>
            <a:lvl1pPr>
              <a:lnSpc>
                <a:spcPct val="80000"/>
              </a:lnSpc>
              <a:defRPr sz="6400" b="0"/>
            </a:lvl1pPr>
          </a:lstStyle>
          <a:p>
            <a:r>
              <a:rPr lang="zh-TW" altLang="en-US"/>
              <a:t>按一下以編輯母片標題樣式</a:t>
            </a:r>
            <a:endParaRPr lang="en-US" dirty="0"/>
          </a:p>
        </p:txBody>
      </p:sp>
      <p:sp>
        <p:nvSpPr>
          <p:cNvPr id="3" name="Text Placeholder 2"/>
          <p:cNvSpPr>
            <a:spLocks noGrp="1"/>
          </p:cNvSpPr>
          <p:nvPr>
            <p:ph type="body" idx="1"/>
          </p:nvPr>
        </p:nvSpPr>
        <p:spPr>
          <a:xfrm>
            <a:off x="1624330" y="5020056"/>
            <a:ext cx="6789420" cy="1066800"/>
          </a:xfrm>
        </p:spPr>
        <p:txBody>
          <a:bodyPr anchor="t">
            <a:normAutofit/>
          </a:bodyPr>
          <a:lstStyle>
            <a:lvl1pPr marL="0" indent="0">
              <a:buNone/>
              <a:defRPr sz="1800" b="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a:xfrm>
            <a:off x="6445251" y="6272785"/>
            <a:ext cx="1983232" cy="365125"/>
          </a:xfrm>
        </p:spPr>
        <p:txBody>
          <a:bodyPr/>
          <a:lstStyle>
            <a:lvl1pPr>
              <a:defRPr>
                <a:solidFill>
                  <a:schemeClr val="accent1">
                    <a:lumMod val="50000"/>
                  </a:schemeClr>
                </a:solidFill>
              </a:defRPr>
            </a:lvl1pPr>
          </a:lstStyle>
          <a:p>
            <a:pPr>
              <a:defRPr/>
            </a:pPr>
            <a:fld id="{03997C6A-D647-4DE5-9FB1-5771EE2BF481}" type="datetime1">
              <a:rPr lang="zh-TW" altLang="en-US" smtClean="0"/>
              <a:pPr>
                <a:defRPr/>
              </a:pPr>
              <a:t>2023/11/13</a:t>
            </a:fld>
            <a:endParaRPr lang="en-US" altLang="zh-TW"/>
          </a:p>
        </p:txBody>
      </p:sp>
      <p:sp>
        <p:nvSpPr>
          <p:cNvPr id="5" name="Footer Placeholder 4"/>
          <p:cNvSpPr>
            <a:spLocks noGrp="1"/>
          </p:cNvSpPr>
          <p:nvPr>
            <p:ph type="ftr" sz="quarter" idx="11"/>
          </p:nvPr>
        </p:nvSpPr>
        <p:spPr>
          <a:xfrm>
            <a:off x="1636099" y="6272784"/>
            <a:ext cx="4745736" cy="365125"/>
          </a:xfrm>
        </p:spPr>
        <p:txBody>
          <a:bodyPr/>
          <a:lstStyle>
            <a:lvl1pPr>
              <a:defRPr>
                <a:solidFill>
                  <a:schemeClr val="accent1">
                    <a:lumMod val="50000"/>
                  </a:schemeClr>
                </a:solidFill>
              </a:defRPr>
            </a:lvl1pPr>
          </a:lstStyle>
          <a:p>
            <a:pPr>
              <a:defRPr/>
            </a:pPr>
            <a:endParaRPr lang="en-US" altLang="zh-TW"/>
          </a:p>
        </p:txBody>
      </p:sp>
      <p:grpSp>
        <p:nvGrpSpPr>
          <p:cNvPr id="8" name="Group 7"/>
          <p:cNvGrpSpPr>
            <a:grpSpLocks noChangeAspect="1"/>
          </p:cNvGrpSpPr>
          <p:nvPr/>
        </p:nvGrpSpPr>
        <p:grpSpPr>
          <a:xfrm>
            <a:off x="633862" y="2430623"/>
            <a:ext cx="914400" cy="914400"/>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645450" y="2508607"/>
            <a:ext cx="891224" cy="720332"/>
          </a:xfrm>
        </p:spPr>
        <p:txBody>
          <a:bodyPr/>
          <a:lstStyle>
            <a:lvl1pPr>
              <a:defRPr sz="2800"/>
            </a:lvl1pPr>
          </a:lstStyle>
          <a:p>
            <a:pPr>
              <a:defRPr/>
            </a:pPr>
            <a:fld id="{B659423B-94CA-40DD-9EF7-B1E31BB19B0A}" type="slidenum">
              <a:rPr lang="en-US" altLang="zh-TW" smtClean="0"/>
              <a:pPr>
                <a:defRPr/>
              </a:pPr>
              <a:t>‹#›</a:t>
            </a:fld>
            <a:endParaRPr lang="en-US" altLang="zh-TW"/>
          </a:p>
        </p:txBody>
      </p:sp>
    </p:spTree>
    <p:extLst>
      <p:ext uri="{BB962C8B-B14F-4D97-AF65-F5344CB8AC3E}">
        <p14:creationId xmlns:p14="http://schemas.microsoft.com/office/powerpoint/2010/main" val="1486809629"/>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685800"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4792218"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pPr>
              <a:defRPr/>
            </a:pPr>
            <a:fld id="{03997C6A-D647-4DE5-9FB1-5771EE2BF481}" type="datetime1">
              <a:rPr lang="zh-TW" altLang="en-US" smtClean="0"/>
              <a:pPr>
                <a:defRPr/>
              </a:pPr>
              <a:t>2023/11/13</a:t>
            </a:fld>
            <a:endParaRPr lang="en-US" altLang="zh-TW"/>
          </a:p>
        </p:txBody>
      </p:sp>
      <p:sp>
        <p:nvSpPr>
          <p:cNvPr id="6" name="Footer Placeholder 5"/>
          <p:cNvSpPr>
            <a:spLocks noGrp="1"/>
          </p:cNvSpPr>
          <p:nvPr>
            <p:ph type="ftr" sz="quarter" idx="11"/>
          </p:nvPr>
        </p:nvSpPr>
        <p:spPr/>
        <p:txBody>
          <a:bodyPr/>
          <a:lstStyle/>
          <a:p>
            <a:pPr>
              <a:defRPr/>
            </a:pPr>
            <a:endParaRPr lang="en-US" altLang="zh-TW"/>
          </a:p>
        </p:txBody>
      </p:sp>
      <p:sp>
        <p:nvSpPr>
          <p:cNvPr id="7" name="Slide Number Placeholder 6"/>
          <p:cNvSpPr>
            <a:spLocks noGrp="1"/>
          </p:cNvSpPr>
          <p:nvPr>
            <p:ph type="sldNum" sz="quarter" idx="12"/>
          </p:nvPr>
        </p:nvSpPr>
        <p:spPr/>
        <p:txBody>
          <a:bodyPr/>
          <a:lstStyle/>
          <a:p>
            <a:pPr>
              <a:defRPr/>
            </a:pPr>
            <a:fld id="{B659423B-94CA-40DD-9EF7-B1E31BB19B0A}" type="slidenum">
              <a:rPr lang="en-US" altLang="zh-TW" smtClean="0"/>
              <a:pPr>
                <a:defRPr/>
              </a:pPr>
              <a:t>‹#›</a:t>
            </a:fld>
            <a:endParaRPr lang="en-US" altLang="zh-TW"/>
          </a:p>
        </p:txBody>
      </p:sp>
    </p:spTree>
    <p:extLst>
      <p:ext uri="{BB962C8B-B14F-4D97-AF65-F5344CB8AC3E}">
        <p14:creationId xmlns:p14="http://schemas.microsoft.com/office/powerpoint/2010/main" val="4238077775"/>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685800"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Content Placeholder 3"/>
          <p:cNvSpPr>
            <a:spLocks noGrp="1"/>
          </p:cNvSpPr>
          <p:nvPr>
            <p:ph sz="half" idx="2"/>
          </p:nvPr>
        </p:nvSpPr>
        <p:spPr>
          <a:xfrm>
            <a:off x="685800"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4820793"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Content Placeholder 5"/>
          <p:cNvSpPr>
            <a:spLocks noGrp="1"/>
          </p:cNvSpPr>
          <p:nvPr>
            <p:ph sz="quarter" idx="4"/>
          </p:nvPr>
        </p:nvSpPr>
        <p:spPr>
          <a:xfrm>
            <a:off x="4820793"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pPr>
              <a:defRPr/>
            </a:pPr>
            <a:fld id="{03997C6A-D647-4DE5-9FB1-5771EE2BF481}" type="datetime1">
              <a:rPr lang="zh-TW" altLang="en-US" smtClean="0"/>
              <a:pPr>
                <a:defRPr/>
              </a:pPr>
              <a:t>2023/11/13</a:t>
            </a:fld>
            <a:endParaRPr lang="en-US" altLang="zh-TW"/>
          </a:p>
        </p:txBody>
      </p:sp>
      <p:sp>
        <p:nvSpPr>
          <p:cNvPr id="8" name="Footer Placeholder 7"/>
          <p:cNvSpPr>
            <a:spLocks noGrp="1"/>
          </p:cNvSpPr>
          <p:nvPr>
            <p:ph type="ftr" sz="quarter" idx="11"/>
          </p:nvPr>
        </p:nvSpPr>
        <p:spPr/>
        <p:txBody>
          <a:bodyPr/>
          <a:lstStyle/>
          <a:p>
            <a:pPr>
              <a:defRPr/>
            </a:pPr>
            <a:endParaRPr lang="en-US" altLang="zh-TW"/>
          </a:p>
        </p:txBody>
      </p:sp>
      <p:sp>
        <p:nvSpPr>
          <p:cNvPr id="9" name="Slide Number Placeholder 8"/>
          <p:cNvSpPr>
            <a:spLocks noGrp="1"/>
          </p:cNvSpPr>
          <p:nvPr>
            <p:ph type="sldNum" sz="quarter" idx="12"/>
          </p:nvPr>
        </p:nvSpPr>
        <p:spPr/>
        <p:txBody>
          <a:bodyPr/>
          <a:lstStyle/>
          <a:p>
            <a:pPr>
              <a:defRPr/>
            </a:pPr>
            <a:fld id="{B659423B-94CA-40DD-9EF7-B1E31BB19B0A}" type="slidenum">
              <a:rPr lang="en-US" altLang="zh-TW" smtClean="0"/>
              <a:pPr>
                <a:defRPr/>
              </a:pPr>
              <a:t>‹#›</a:t>
            </a:fld>
            <a:endParaRPr lang="en-US" altLang="zh-TW"/>
          </a:p>
        </p:txBody>
      </p:sp>
    </p:spTree>
    <p:extLst>
      <p:ext uri="{BB962C8B-B14F-4D97-AF65-F5344CB8AC3E}">
        <p14:creationId xmlns:p14="http://schemas.microsoft.com/office/powerpoint/2010/main" val="2982858773"/>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lvl1pPr>
              <a:defRPr>
                <a:solidFill>
                  <a:schemeClr val="accent1">
                    <a:lumMod val="50000"/>
                  </a:schemeClr>
                </a:solidFill>
              </a:defRPr>
            </a:lvl1pPr>
          </a:lstStyle>
          <a:p>
            <a:pPr>
              <a:defRPr/>
            </a:pPr>
            <a:fld id="{19FC139C-3AF1-4B1C-9C51-CF7D4F3AF891}" type="datetime1">
              <a:rPr lang="zh-TW" altLang="en-US" smtClean="0"/>
              <a:pPr>
                <a:defRPr/>
              </a:pPr>
              <a:t>2023/11/13</a:t>
            </a:fld>
            <a:endParaRPr lang="en-US" altLang="zh-TW"/>
          </a:p>
        </p:txBody>
      </p:sp>
      <p:sp>
        <p:nvSpPr>
          <p:cNvPr id="4" name="Footer Placeholder 3"/>
          <p:cNvSpPr>
            <a:spLocks noGrp="1"/>
          </p:cNvSpPr>
          <p:nvPr>
            <p:ph type="ftr" sz="quarter" idx="11"/>
          </p:nvPr>
        </p:nvSpPr>
        <p:spPr/>
        <p:txBody>
          <a:bodyPr/>
          <a:lstStyle>
            <a:lvl1pPr>
              <a:defRPr>
                <a:solidFill>
                  <a:schemeClr val="accent1">
                    <a:lumMod val="50000"/>
                  </a:schemeClr>
                </a:solidFill>
              </a:defRPr>
            </a:lvl1pPr>
          </a:lstStyle>
          <a:p>
            <a:pPr>
              <a:defRPr/>
            </a:pPr>
            <a:endParaRPr lang="en-US" altLang="zh-TW"/>
          </a:p>
        </p:txBody>
      </p:sp>
      <p:sp>
        <p:nvSpPr>
          <p:cNvPr id="5" name="Slide Number Placeholder 4"/>
          <p:cNvSpPr>
            <a:spLocks noGrp="1"/>
          </p:cNvSpPr>
          <p:nvPr>
            <p:ph type="sldNum" sz="quarter" idx="12"/>
          </p:nvPr>
        </p:nvSpPr>
        <p:spPr/>
        <p:txBody>
          <a:bodyPr/>
          <a:lstStyle/>
          <a:p>
            <a:pPr>
              <a:defRPr/>
            </a:pPr>
            <a:fld id="{350ED380-CA89-4739-AC71-B93B90AD7708}" type="slidenum">
              <a:rPr lang="en-US" altLang="zh-TW" smtClean="0"/>
              <a:pPr>
                <a:defRPr/>
              </a:pPr>
              <a:t>‹#›</a:t>
            </a:fld>
            <a:endParaRPr lang="en-US" altLang="zh-TW"/>
          </a:p>
        </p:txBody>
      </p:sp>
    </p:spTree>
    <p:extLst>
      <p:ext uri="{BB962C8B-B14F-4D97-AF65-F5344CB8AC3E}">
        <p14:creationId xmlns:p14="http://schemas.microsoft.com/office/powerpoint/2010/main" val="3649322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EB39CFCB-533B-40D1-A904-B30F3D049B9F}" type="datetime1">
              <a:rPr lang="zh-TW" altLang="en-US" smtClean="0"/>
              <a:pPr>
                <a:defRPr/>
              </a:pPr>
              <a:t>2023/11/13</a:t>
            </a:fld>
            <a:endParaRPr lang="en-US" altLang="zh-TW"/>
          </a:p>
        </p:txBody>
      </p:sp>
      <p:sp>
        <p:nvSpPr>
          <p:cNvPr id="3" name="Footer Placeholder 2"/>
          <p:cNvSpPr>
            <a:spLocks noGrp="1"/>
          </p:cNvSpPr>
          <p:nvPr>
            <p:ph type="ftr" sz="quarter" idx="11"/>
          </p:nvPr>
        </p:nvSpPr>
        <p:spPr/>
        <p:txBody>
          <a:bodyPr/>
          <a:lstStyle/>
          <a:p>
            <a:pPr>
              <a:defRPr/>
            </a:pPr>
            <a:endParaRPr lang="en-US" altLang="zh-TW"/>
          </a:p>
        </p:txBody>
      </p:sp>
      <p:sp>
        <p:nvSpPr>
          <p:cNvPr id="4" name="Slide Number Placeholder 3"/>
          <p:cNvSpPr>
            <a:spLocks noGrp="1"/>
          </p:cNvSpPr>
          <p:nvPr>
            <p:ph type="sldNum" sz="quarter" idx="12"/>
          </p:nvPr>
        </p:nvSpPr>
        <p:spPr/>
        <p:txBody>
          <a:bodyPr/>
          <a:lstStyle/>
          <a:p>
            <a:pPr>
              <a:defRPr/>
            </a:pPr>
            <a:fld id="{9ADC65C3-4898-43EE-A065-94FE3920EAA9}" type="slidenum">
              <a:rPr lang="en-US" altLang="zh-TW" smtClean="0"/>
              <a:pPr>
                <a:defRPr/>
              </a:pPr>
              <a:t>‹#›</a:t>
            </a:fld>
            <a:endParaRPr lang="en-US" altLang="zh-TW"/>
          </a:p>
        </p:txBody>
      </p:sp>
    </p:spTree>
    <p:extLst>
      <p:ext uri="{BB962C8B-B14F-4D97-AF65-F5344CB8AC3E}">
        <p14:creationId xmlns:p14="http://schemas.microsoft.com/office/powerpoint/2010/main" val="2276001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輔助字幕的內容">
    <p:spTree>
      <p:nvGrpSpPr>
        <p:cNvPr id="1" name=""/>
        <p:cNvGrpSpPr/>
        <p:nvPr/>
      </p:nvGrpSpPr>
      <p:grpSpPr>
        <a:xfrm>
          <a:off x="0" y="0"/>
          <a:ext cx="0" cy="0"/>
          <a:chOff x="0" y="0"/>
          <a:chExt cx="0" cy="0"/>
        </a:xfrm>
      </p:grpSpPr>
      <p:sp>
        <p:nvSpPr>
          <p:cNvPr id="8" name="Rectangle 7"/>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zh-TW" altLang="en-US"/>
              <a:t>按一下以編輯母片標題樣式</a:t>
            </a:r>
            <a:endParaRPr lang="en-US" dirty="0"/>
          </a:p>
        </p:txBody>
      </p:sp>
      <p:sp>
        <p:nvSpPr>
          <p:cNvPr id="3" name="Content Placeholder 2"/>
          <p:cNvSpPr>
            <a:spLocks noGrp="1"/>
          </p:cNvSpPr>
          <p:nvPr>
            <p:ph idx="1"/>
          </p:nvPr>
        </p:nvSpPr>
        <p:spPr>
          <a:xfrm>
            <a:off x="628650" y="685800"/>
            <a:ext cx="5033772"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9" name="Date Placeholder 8"/>
          <p:cNvSpPr>
            <a:spLocks noGrp="1"/>
          </p:cNvSpPr>
          <p:nvPr>
            <p:ph type="dt" sz="half" idx="10"/>
          </p:nvPr>
        </p:nvSpPr>
        <p:spPr/>
        <p:txBody>
          <a:bodyPr/>
          <a:lstStyle/>
          <a:p>
            <a:pPr>
              <a:defRPr/>
            </a:pPr>
            <a:fld id="{03997C6A-D647-4DE5-9FB1-5771EE2BF481}" type="datetime1">
              <a:rPr lang="zh-TW" altLang="en-US" smtClean="0"/>
              <a:pPr>
                <a:defRPr/>
              </a:pPr>
              <a:t>2023/11/13</a:t>
            </a:fld>
            <a:endParaRPr lang="en-US" altLang="zh-TW"/>
          </a:p>
        </p:txBody>
      </p:sp>
      <p:sp>
        <p:nvSpPr>
          <p:cNvPr id="10" name="Footer Placeholder 9"/>
          <p:cNvSpPr>
            <a:spLocks noGrp="1"/>
          </p:cNvSpPr>
          <p:nvPr>
            <p:ph type="ftr" sz="quarter" idx="11"/>
          </p:nvPr>
        </p:nvSpPr>
        <p:spPr/>
        <p:txBody>
          <a:bodyPr/>
          <a:lstStyle/>
          <a:p>
            <a:pPr>
              <a:defRPr/>
            </a:pPr>
            <a:endParaRPr lang="en-US" altLang="zh-TW"/>
          </a:p>
        </p:txBody>
      </p:sp>
      <p:sp>
        <p:nvSpPr>
          <p:cNvPr id="11" name="Slide Number Placeholder 10"/>
          <p:cNvSpPr>
            <a:spLocks noGrp="1"/>
          </p:cNvSpPr>
          <p:nvPr>
            <p:ph type="sldNum" sz="quarter" idx="12"/>
          </p:nvPr>
        </p:nvSpPr>
        <p:spPr/>
        <p:txBody>
          <a:bodyPr/>
          <a:lstStyle/>
          <a:p>
            <a:pPr>
              <a:defRPr/>
            </a:pPr>
            <a:fld id="{B659423B-94CA-40DD-9EF7-B1E31BB19B0A}" type="slidenum">
              <a:rPr lang="en-US" altLang="zh-TW" smtClean="0"/>
              <a:pPr>
                <a:defRPr/>
              </a:pPr>
              <a:t>‹#›</a:t>
            </a:fld>
            <a:endParaRPr lang="en-US" altLang="zh-TW"/>
          </a:p>
        </p:txBody>
      </p:sp>
    </p:spTree>
    <p:extLst>
      <p:ext uri="{BB962C8B-B14F-4D97-AF65-F5344CB8AC3E}">
        <p14:creationId xmlns:p14="http://schemas.microsoft.com/office/powerpoint/2010/main" val="490522080"/>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輔助字幕的圖片">
    <p:spTree>
      <p:nvGrpSpPr>
        <p:cNvPr id="1" name=""/>
        <p:cNvGrpSpPr/>
        <p:nvPr/>
      </p:nvGrpSpPr>
      <p:grpSpPr>
        <a:xfrm>
          <a:off x="0" y="0"/>
          <a:ext cx="0" cy="0"/>
          <a:chOff x="0" y="0"/>
          <a:chExt cx="0" cy="0"/>
        </a:xfrm>
      </p:grpSpPr>
      <p:sp>
        <p:nvSpPr>
          <p:cNvPr id="11" name="Rectangle 10"/>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0" y="0"/>
            <a:ext cx="6227805"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8" name="Date Placeholder 7"/>
          <p:cNvSpPr>
            <a:spLocks noGrp="1"/>
          </p:cNvSpPr>
          <p:nvPr>
            <p:ph type="dt" sz="half" idx="10"/>
          </p:nvPr>
        </p:nvSpPr>
        <p:spPr/>
        <p:txBody>
          <a:bodyPr/>
          <a:lstStyle/>
          <a:p>
            <a:pPr>
              <a:defRPr/>
            </a:pPr>
            <a:fld id="{03997C6A-D647-4DE5-9FB1-5771EE2BF481}" type="datetime1">
              <a:rPr lang="zh-TW" altLang="en-US" smtClean="0"/>
              <a:pPr>
                <a:defRPr/>
              </a:pPr>
              <a:t>2023/11/13</a:t>
            </a:fld>
            <a:endParaRPr lang="en-US" altLang="zh-TW"/>
          </a:p>
        </p:txBody>
      </p:sp>
      <p:sp>
        <p:nvSpPr>
          <p:cNvPr id="10" name="Slide Number Placeholder 9"/>
          <p:cNvSpPr>
            <a:spLocks noGrp="1"/>
          </p:cNvSpPr>
          <p:nvPr>
            <p:ph type="sldNum" sz="quarter" idx="12"/>
          </p:nvPr>
        </p:nvSpPr>
        <p:spPr/>
        <p:txBody>
          <a:bodyPr/>
          <a:lstStyle/>
          <a:p>
            <a:pPr>
              <a:defRPr/>
            </a:pPr>
            <a:fld id="{B659423B-94CA-40DD-9EF7-B1E31BB19B0A}" type="slidenum">
              <a:rPr lang="en-US" altLang="zh-TW" smtClean="0"/>
              <a:pPr>
                <a:defRPr/>
              </a:pPr>
              <a:t>‹#›</a:t>
            </a:fld>
            <a:endParaRPr lang="en-US" altLang="zh-TW"/>
          </a:p>
        </p:txBody>
      </p:sp>
    </p:spTree>
    <p:extLst>
      <p:ext uri="{BB962C8B-B14F-4D97-AF65-F5344CB8AC3E}">
        <p14:creationId xmlns:p14="http://schemas.microsoft.com/office/powerpoint/2010/main" val="2210192967"/>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2" name="Group 11"/>
          <p:cNvGrpSpPr/>
          <p:nvPr/>
        </p:nvGrpSpPr>
        <p:grpSpPr>
          <a:xfrm>
            <a:off x="8522664" y="6255258"/>
            <a:ext cx="393192" cy="393192"/>
            <a:chOff x="8532189" y="5068824"/>
            <a:chExt cx="393192" cy="393192"/>
          </a:xfrm>
        </p:grpSpPr>
        <p:sp>
          <p:nvSpPr>
            <p:cNvPr id="8" name="Oval 7"/>
            <p:cNvSpPr>
              <a:spLocks noChangeAspect="1"/>
            </p:cNvSpPr>
            <p:nvPr/>
          </p:nvSpPr>
          <p:spPr>
            <a:xfrm>
              <a:off x="8532189" y="5068824"/>
              <a:ext cx="393192" cy="393192"/>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2" name="Title Placeholder 1"/>
          <p:cNvSpPr>
            <a:spLocks noGrp="1"/>
          </p:cNvSpPr>
          <p:nvPr>
            <p:ph type="title"/>
          </p:nvPr>
        </p:nvSpPr>
        <p:spPr>
          <a:xfrm>
            <a:off x="685800" y="484632"/>
            <a:ext cx="7772400" cy="1609344"/>
          </a:xfrm>
          <a:prstGeom prst="rect">
            <a:avLst/>
          </a:prstGeom>
        </p:spPr>
        <p:txBody>
          <a:bodyPr vert="horz" lIns="91440" tIns="45720" rIns="91440" bIns="45720" rtlCol="0" anchor="ctr">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685800" y="2121408"/>
            <a:ext cx="7772400" cy="4050792"/>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5992368" y="6272785"/>
            <a:ext cx="2455164" cy="365125"/>
          </a:xfrm>
          <a:prstGeom prst="rect">
            <a:avLst/>
          </a:prstGeom>
        </p:spPr>
        <p:txBody>
          <a:bodyPr vert="horz" lIns="91440" tIns="45720" rIns="91440" bIns="45720" rtlCol="0" anchor="ctr"/>
          <a:lstStyle>
            <a:lvl1pPr algn="r">
              <a:defRPr sz="1000">
                <a:solidFill>
                  <a:schemeClr val="accent1">
                    <a:lumMod val="50000"/>
                  </a:schemeClr>
                </a:solidFill>
              </a:defRPr>
            </a:lvl1pPr>
          </a:lstStyle>
          <a:p>
            <a:pPr>
              <a:defRPr/>
            </a:pPr>
            <a:fld id="{03997C6A-D647-4DE5-9FB1-5771EE2BF481}" type="datetime1">
              <a:rPr lang="zh-TW" altLang="en-US" smtClean="0"/>
              <a:pPr>
                <a:defRPr/>
              </a:pPr>
              <a:t>2023/11/13</a:t>
            </a:fld>
            <a:endParaRPr lang="en-US" altLang="zh-TW"/>
          </a:p>
        </p:txBody>
      </p:sp>
      <p:sp>
        <p:nvSpPr>
          <p:cNvPr id="5" name="Footer Placeholder 4"/>
          <p:cNvSpPr>
            <a:spLocks noGrp="1"/>
          </p:cNvSpPr>
          <p:nvPr>
            <p:ph type="ftr" sz="quarter" idx="3"/>
          </p:nvPr>
        </p:nvSpPr>
        <p:spPr>
          <a:xfrm>
            <a:off x="685800" y="6272785"/>
            <a:ext cx="4745736" cy="365125"/>
          </a:xfrm>
          <a:prstGeom prst="rect">
            <a:avLst/>
          </a:prstGeom>
        </p:spPr>
        <p:txBody>
          <a:bodyPr vert="horz" lIns="91440" tIns="45720" rIns="91440" bIns="45720" rtlCol="0" anchor="ctr"/>
          <a:lstStyle>
            <a:lvl1pPr algn="l">
              <a:defRPr sz="1000">
                <a:solidFill>
                  <a:schemeClr val="accent1">
                    <a:lumMod val="50000"/>
                  </a:schemeClr>
                </a:solidFill>
              </a:defRPr>
            </a:lvl1pPr>
          </a:lstStyle>
          <a:p>
            <a:pPr>
              <a:defRPr/>
            </a:pPr>
            <a:endParaRPr lang="en-US" altLang="zh-TW"/>
          </a:p>
        </p:txBody>
      </p:sp>
      <p:sp>
        <p:nvSpPr>
          <p:cNvPr id="6" name="Slide Number Placeholder 5"/>
          <p:cNvSpPr>
            <a:spLocks noGrp="1"/>
          </p:cNvSpPr>
          <p:nvPr>
            <p:ph type="sldNum" sz="quarter" idx="4"/>
          </p:nvPr>
        </p:nvSpPr>
        <p:spPr>
          <a:xfrm>
            <a:off x="8483346" y="6272785"/>
            <a:ext cx="480060" cy="365125"/>
          </a:xfrm>
          <a:prstGeom prst="rect">
            <a:avLst/>
          </a:prstGeom>
        </p:spPr>
        <p:txBody>
          <a:bodyPr vert="horz" lIns="91440" tIns="45720" rIns="91440" bIns="45720" rtlCol="0" anchor="ctr"/>
          <a:lstStyle>
            <a:lvl1pPr algn="ctr">
              <a:defRPr sz="1100" b="1" spc="-70" baseline="0">
                <a:solidFill>
                  <a:srgbClr val="FFFFFF"/>
                </a:solidFill>
                <a:latin typeface="+mn-lt"/>
              </a:defRPr>
            </a:lvl1pPr>
          </a:lstStyle>
          <a:p>
            <a:pPr>
              <a:defRPr/>
            </a:pPr>
            <a:fld id="{B659423B-94CA-40DD-9EF7-B1E31BB19B0A}" type="slidenum">
              <a:rPr lang="en-US" altLang="zh-TW" smtClean="0"/>
              <a:pPr>
                <a:defRPr/>
              </a:pPr>
              <a:t>‹#›</a:t>
            </a:fld>
            <a:endParaRPr lang="en-US" altLang="zh-TW"/>
          </a:p>
        </p:txBody>
      </p:sp>
    </p:spTree>
    <p:extLst>
      <p:ext uri="{BB962C8B-B14F-4D97-AF65-F5344CB8AC3E}">
        <p14:creationId xmlns:p14="http://schemas.microsoft.com/office/powerpoint/2010/main" val="1642274541"/>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hf hdr="0" ftr="0" dt="0"/>
  <p:txStyles>
    <p:titleStyle>
      <a:lvl1pPr algn="l" defTabSz="914400" rtl="0" eaLnBrk="1" latinLnBrk="0" hangingPunct="1">
        <a:lnSpc>
          <a:spcPct val="90000"/>
        </a:lnSpc>
        <a:spcBef>
          <a:spcPct val="0"/>
        </a:spcBef>
        <a:buNone/>
        <a:defRPr sz="4200" b="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27.wmf"/><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7.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6" name="Rectangle 4"/>
          <p:cNvSpPr>
            <a:spLocks noGrp="1" noChangeArrowheads="1"/>
          </p:cNvSpPr>
          <p:nvPr>
            <p:ph type="ctrTitle"/>
          </p:nvPr>
        </p:nvSpPr>
        <p:spPr/>
        <p:txBody>
          <a:bodyPr>
            <a:noAutofit/>
          </a:bodyPr>
          <a:lstStyle/>
          <a:p>
            <a:r>
              <a:rPr lang="zh-TW" altLang="en-US" sz="5400" dirty="0">
                <a:solidFill>
                  <a:srgbClr val="355A5D"/>
                </a:solidFill>
                <a:cs typeface="+mn-cs"/>
              </a:rPr>
              <a:t>公共設施災後復建工程</a:t>
            </a:r>
            <a:br>
              <a:rPr lang="en-US" altLang="zh-TW" sz="5400" dirty="0">
                <a:solidFill>
                  <a:srgbClr val="355A5D"/>
                </a:solidFill>
                <a:cs typeface="+mn-cs"/>
              </a:rPr>
            </a:br>
            <a:r>
              <a:rPr lang="zh-TW" altLang="en-US" sz="5400" dirty="0">
                <a:solidFill>
                  <a:srgbClr val="355A5D"/>
                </a:solidFill>
                <a:cs typeface="+mn-cs"/>
              </a:rPr>
              <a:t>執行作業應注意事項</a:t>
            </a:r>
          </a:p>
        </p:txBody>
      </p:sp>
      <p:sp>
        <p:nvSpPr>
          <p:cNvPr id="4101" name="Rectangle 5"/>
          <p:cNvSpPr>
            <a:spLocks noGrp="1" noChangeArrowheads="1"/>
          </p:cNvSpPr>
          <p:nvPr>
            <p:ph type="subTitle" idx="1"/>
          </p:nvPr>
        </p:nvSpPr>
        <p:spPr>
          <a:xfrm>
            <a:off x="4567661" y="5581523"/>
            <a:ext cx="3996444" cy="936104"/>
          </a:xfrm>
        </p:spPr>
        <p:txBody>
          <a:bodyPr rtlCol="0">
            <a:normAutofit/>
          </a:bodyPr>
          <a:lstStyle/>
          <a:p>
            <a:pPr algn="l" fontAlgn="auto">
              <a:spcAft>
                <a:spcPts val="0"/>
              </a:spcAft>
              <a:buFont typeface="Arial" pitchFamily="34" charset="0"/>
              <a:buNone/>
              <a:defRPr/>
            </a:pPr>
            <a:r>
              <a:rPr lang="zh-TW" altLang="en-US" sz="2000" dirty="0">
                <a:solidFill>
                  <a:schemeClr val="tx1">
                    <a:lumMod val="65000"/>
                    <a:lumOff val="35000"/>
                  </a:schemeClr>
                </a:solidFill>
              </a:rPr>
              <a:t>臺南市政府 災害防救辦公室</a:t>
            </a:r>
            <a:endParaRPr lang="en-US" altLang="zh-TW" sz="2000" dirty="0">
              <a:solidFill>
                <a:schemeClr val="tx1">
                  <a:lumMod val="65000"/>
                  <a:lumOff val="35000"/>
                </a:schemeClr>
              </a:solidFill>
            </a:endParaRPr>
          </a:p>
        </p:txBody>
      </p:sp>
      <p:sp>
        <p:nvSpPr>
          <p:cNvPr id="4" name="矩形 3">
            <a:extLst>
              <a:ext uri="{FF2B5EF4-FFF2-40B4-BE49-F238E27FC236}">
                <a16:creationId xmlns:a16="http://schemas.microsoft.com/office/drawing/2014/main" id="{581AE8E7-1B8E-43D2-807D-4D510281B00E}"/>
              </a:ext>
            </a:extLst>
          </p:cNvPr>
          <p:cNvSpPr/>
          <p:nvPr/>
        </p:nvSpPr>
        <p:spPr>
          <a:xfrm>
            <a:off x="0" y="3645024"/>
            <a:ext cx="9144000" cy="144000"/>
          </a:xfrm>
          <a:prstGeom prst="rect">
            <a:avLst/>
          </a:prstGeom>
          <a:solidFill>
            <a:srgbClr val="58AC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7" name="直線接點 6"/>
          <p:cNvCxnSpPr/>
          <p:nvPr/>
        </p:nvCxnSpPr>
        <p:spPr>
          <a:xfrm>
            <a:off x="35626" y="808425"/>
            <a:ext cx="615617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直角三角形 5">
            <a:extLst>
              <a:ext uri="{FF2B5EF4-FFF2-40B4-BE49-F238E27FC236}">
                <a16:creationId xmlns:a16="http://schemas.microsoft.com/office/drawing/2014/main" id="{516AAB62-88DF-4B7A-B934-729B0B801140}"/>
              </a:ext>
            </a:extLst>
          </p:cNvPr>
          <p:cNvSpPr/>
          <p:nvPr/>
        </p:nvSpPr>
        <p:spPr>
          <a:xfrm rot="10800000" flipV="1">
            <a:off x="8244408" y="5657737"/>
            <a:ext cx="899592" cy="1200263"/>
          </a:xfrm>
          <a:prstGeom prst="rtTriangle">
            <a:avLst/>
          </a:prstGeom>
          <a:solidFill>
            <a:srgbClr val="B6D2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a:ea typeface="新細明體" panose="02020500000000000000" pitchFamily="18" charset="-120"/>
              <a:cs typeface="+mn-cs"/>
            </a:endParaRPr>
          </a:p>
        </p:txBody>
      </p:sp>
      <p:sp>
        <p:nvSpPr>
          <p:cNvPr id="5" name="標題 4"/>
          <p:cNvSpPr>
            <a:spLocks noGrp="1"/>
          </p:cNvSpPr>
          <p:nvPr>
            <p:ph type="title"/>
          </p:nvPr>
        </p:nvSpPr>
        <p:spPr>
          <a:xfrm>
            <a:off x="1871700" y="2441216"/>
            <a:ext cx="6660740" cy="903947"/>
          </a:xfrm>
        </p:spPr>
        <p:txBody>
          <a:bodyPr rtlCol="0">
            <a:normAutofit/>
          </a:bodyPr>
          <a:lstStyle/>
          <a:p>
            <a:pPr marL="1254125" indent="-1254125" fontAlgn="base">
              <a:lnSpc>
                <a:spcPts val="4000"/>
              </a:lnSpc>
              <a:spcAft>
                <a:spcPct val="0"/>
              </a:spcAft>
              <a:buClr>
                <a:srgbClr val="0000FF"/>
              </a:buClr>
              <a:tabLst>
                <a:tab pos="4219575" algn="l"/>
              </a:tabLst>
              <a:defRPr/>
            </a:pPr>
            <a:r>
              <a:rPr kumimoji="1" lang="zh-TW" altLang="en-US" sz="4800" dirty="0">
                <a:solidFill>
                  <a:srgbClr val="005426"/>
                </a:solidFill>
                <a:cs typeface="+mn-cs"/>
              </a:rPr>
              <a:t>二、復建經費之提報</a:t>
            </a:r>
          </a:p>
        </p:txBody>
      </p:sp>
      <p:sp>
        <p:nvSpPr>
          <p:cNvPr id="9" name="投影片編號版面配置區 8"/>
          <p:cNvSpPr>
            <a:spLocks noGrp="1"/>
          </p:cNvSpPr>
          <p:nvPr>
            <p:ph type="sldNum" sz="quarter" idx="12"/>
          </p:nvPr>
        </p:nvSpPr>
        <p:spPr>
          <a:xfrm>
            <a:off x="6584690" y="3603650"/>
            <a:ext cx="2133600" cy="365125"/>
          </a:xfrm>
        </p:spPr>
        <p:txBody>
          <a:bodyPr/>
          <a:lstStyle/>
          <a:p>
            <a:pPr>
              <a:defRPr/>
            </a:pPr>
            <a:fld id="{5F710FAF-C7DA-42E6-9DAA-A130A54953F4}" type="slidenum">
              <a:rPr lang="en-US" altLang="zh-TW" smtClean="0"/>
              <a:pPr>
                <a:defRPr/>
              </a:pPr>
              <a:t>10</a:t>
            </a:fld>
            <a:endParaRPr lang="en-US" altLang="zh-TW"/>
          </a:p>
        </p:txBody>
      </p:sp>
      <p:graphicFrame>
        <p:nvGraphicFramePr>
          <p:cNvPr id="7" name="資料庫圖表 6"/>
          <p:cNvGraphicFramePr/>
          <p:nvPr>
            <p:extLst>
              <p:ext uri="{D42A27DB-BD31-4B8C-83A1-F6EECF244321}">
                <p14:modId xmlns:p14="http://schemas.microsoft.com/office/powerpoint/2010/main" val="532959247"/>
              </p:ext>
            </p:extLst>
          </p:nvPr>
        </p:nvGraphicFramePr>
        <p:xfrm>
          <a:off x="535088" y="3086677"/>
          <a:ext cx="7668852" cy="17641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投影片編號版面配置區 183"/>
          <p:cNvSpPr txBox="1">
            <a:spLocks/>
          </p:cNvSpPr>
          <p:nvPr/>
        </p:nvSpPr>
        <p:spPr>
          <a:xfrm>
            <a:off x="6876256" y="6340239"/>
            <a:ext cx="2133600" cy="365125"/>
          </a:xfrm>
          <a:prstGeom prst="rect">
            <a:avLst/>
          </a:prstGeom>
        </p:spPr>
        <p:txBody>
          <a:bodyPr vert="horz" lIns="91440" tIns="45720" rIns="91440" bIns="45720" rtlCol="0" anchor="ctr"/>
          <a:lstStyle/>
          <a:p>
            <a:pPr marL="0" marR="0" lvl="0" indent="0" algn="r" defTabSz="914400" rtl="0" eaLnBrk="1" fontAlgn="base" latinLnBrk="0" hangingPunct="1">
              <a:lnSpc>
                <a:spcPct val="100000"/>
              </a:lnSpc>
              <a:spcBef>
                <a:spcPct val="0"/>
              </a:spcBef>
              <a:spcAft>
                <a:spcPct val="0"/>
              </a:spcAft>
              <a:buClrTx/>
              <a:buSzTx/>
              <a:buFontTx/>
              <a:buNone/>
              <a:tabLst/>
              <a:defRPr/>
            </a:pPr>
            <a:fld id="{9ADC65C3-4898-43EE-A065-94FE3920EAA9}" type="slidenum">
              <a:rPr kumimoji="1" lang="en-US" altLang="zh-TW" sz="1600" b="1" i="0" u="none" strike="noStrike" kern="1200" cap="none" spc="0" normalizeH="0" baseline="0" noProof="0" smtClean="0">
                <a:ln>
                  <a:noFill/>
                </a:ln>
                <a:solidFill>
                  <a:schemeClr val="bg1"/>
                </a:solidFill>
                <a:effectLst/>
                <a:uLnTx/>
                <a:uFillTx/>
                <a:latin typeface="+mn-lt"/>
                <a:ea typeface="新細明體"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1" lang="en-US" altLang="zh-TW" sz="1600" b="1" i="0" u="none" strike="noStrike" kern="1200" cap="none" spc="0" normalizeH="0" baseline="0" noProof="0" dirty="0">
              <a:ln>
                <a:noFill/>
              </a:ln>
              <a:solidFill>
                <a:schemeClr val="bg1"/>
              </a:solidFill>
              <a:effectLst/>
              <a:uLnTx/>
              <a:uFillTx/>
              <a:latin typeface="+mn-lt"/>
              <a:ea typeface="新細明體" charset="-120"/>
              <a:cs typeface="+mn-c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直角三角形 4">
            <a:extLst>
              <a:ext uri="{FF2B5EF4-FFF2-40B4-BE49-F238E27FC236}">
                <a16:creationId xmlns:a16="http://schemas.microsoft.com/office/drawing/2014/main" id="{516AAB62-88DF-4B7A-B934-729B0B801140}"/>
              </a:ext>
            </a:extLst>
          </p:cNvPr>
          <p:cNvSpPr/>
          <p:nvPr/>
        </p:nvSpPr>
        <p:spPr>
          <a:xfrm rot="10800000" flipV="1">
            <a:off x="8244408" y="5657737"/>
            <a:ext cx="899592" cy="1200263"/>
          </a:xfrm>
          <a:prstGeom prst="rtTriangle">
            <a:avLst/>
          </a:prstGeom>
          <a:solidFill>
            <a:srgbClr val="B6D2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a:ea typeface="新細明體" panose="02020500000000000000" pitchFamily="18" charset="-120"/>
              <a:cs typeface="+mn-cs"/>
            </a:endParaRPr>
          </a:p>
        </p:txBody>
      </p:sp>
      <p:sp>
        <p:nvSpPr>
          <p:cNvPr id="36865" name="標題 1"/>
          <p:cNvSpPr>
            <a:spLocks noGrp="1"/>
          </p:cNvSpPr>
          <p:nvPr>
            <p:ph type="title"/>
          </p:nvPr>
        </p:nvSpPr>
        <p:spPr>
          <a:xfrm>
            <a:off x="107504" y="6409"/>
            <a:ext cx="7772400" cy="902311"/>
          </a:xfrm>
        </p:spPr>
        <p:txBody>
          <a:bodyPr>
            <a:normAutofit/>
          </a:bodyPr>
          <a:lstStyle/>
          <a:p>
            <a:pPr marL="1254125" indent="-1254125" fontAlgn="base">
              <a:spcAft>
                <a:spcPct val="0"/>
              </a:spcAft>
              <a:buClr>
                <a:srgbClr val="FF0000"/>
              </a:buClr>
              <a:defRPr/>
            </a:pPr>
            <a:r>
              <a:rPr kumimoji="1" lang="zh-TW" altLang="en-US" dirty="0">
                <a:solidFill>
                  <a:srgbClr val="005426"/>
                </a:solidFill>
                <a:cs typeface="+mn-cs"/>
              </a:rPr>
              <a:t>地方政府應辦事項</a:t>
            </a:r>
          </a:p>
        </p:txBody>
      </p:sp>
      <p:sp>
        <p:nvSpPr>
          <p:cNvPr id="36866" name="內容版面配置區 2"/>
          <p:cNvSpPr>
            <a:spLocks noGrp="1"/>
          </p:cNvSpPr>
          <p:nvPr>
            <p:ph idx="1"/>
          </p:nvPr>
        </p:nvSpPr>
        <p:spPr>
          <a:xfrm>
            <a:off x="107504" y="800708"/>
            <a:ext cx="8928992" cy="5940660"/>
          </a:xfrm>
        </p:spPr>
        <p:txBody>
          <a:bodyPr>
            <a:normAutofit/>
          </a:bodyPr>
          <a:lstStyle/>
          <a:p>
            <a:pPr>
              <a:lnSpc>
                <a:spcPts val="5000"/>
              </a:lnSpc>
            </a:pPr>
            <a:r>
              <a:rPr lang="zh-TW" altLang="en-US" sz="3200" dirty="0"/>
              <a:t>作業要點第</a:t>
            </a:r>
            <a:r>
              <a:rPr lang="en-US" altLang="zh-TW" sz="3200" dirty="0"/>
              <a:t>4</a:t>
            </a:r>
            <a:r>
              <a:rPr lang="zh-TW" altLang="en-US" sz="3200" dirty="0"/>
              <a:t>點</a:t>
            </a:r>
            <a:endParaRPr lang="en-US" altLang="zh-TW" sz="3200" dirty="0"/>
          </a:p>
          <a:p>
            <a:pPr lvl="1">
              <a:lnSpc>
                <a:spcPts val="5000"/>
              </a:lnSpc>
            </a:pPr>
            <a:r>
              <a:rPr lang="zh-TW" altLang="en-US" sz="2800" dirty="0"/>
              <a:t>災後</a:t>
            </a:r>
            <a:r>
              <a:rPr lang="en-US" altLang="zh-TW" sz="2800" b="1" dirty="0">
                <a:solidFill>
                  <a:srgbClr val="0000FF"/>
                </a:solidFill>
              </a:rPr>
              <a:t>1</a:t>
            </a:r>
            <a:r>
              <a:rPr lang="zh-TW" altLang="en-US" sz="2800" b="1" dirty="0">
                <a:solidFill>
                  <a:srgbClr val="0000FF"/>
                </a:solidFill>
              </a:rPr>
              <a:t>個月內彙整</a:t>
            </a:r>
            <a:r>
              <a:rPr lang="en-US" altLang="zh-TW" sz="2800" b="1" dirty="0">
                <a:solidFill>
                  <a:srgbClr val="0000FF"/>
                </a:solidFill>
              </a:rPr>
              <a:t>(</a:t>
            </a:r>
            <a:r>
              <a:rPr lang="zh-TW" altLang="en-US" sz="2800" b="1" dirty="0">
                <a:solidFill>
                  <a:srgbClr val="FF0000"/>
                </a:solidFill>
              </a:rPr>
              <a:t>得分批</a:t>
            </a:r>
            <a:r>
              <a:rPr lang="en-US" altLang="zh-TW" sz="2800" b="1" dirty="0">
                <a:solidFill>
                  <a:srgbClr val="0000FF"/>
                </a:solidFill>
              </a:rPr>
              <a:t>)</a:t>
            </a:r>
            <a:r>
              <a:rPr lang="zh-TW" altLang="en-US" sz="2800" dirty="0"/>
              <a:t>函報行政院，副知行院院主計總處、工程會、中央主管機關。</a:t>
            </a:r>
            <a:endParaRPr lang="en-US" altLang="zh-TW" sz="2800" dirty="0"/>
          </a:p>
          <a:p>
            <a:pPr lvl="1">
              <a:lnSpc>
                <a:spcPts val="5000"/>
              </a:lnSpc>
            </a:pPr>
            <a:r>
              <a:rPr lang="zh-TW" altLang="en-US" sz="2800" dirty="0"/>
              <a:t>局部區域因道路中斷等不可抗力因素致無法查報災害，且於</a:t>
            </a:r>
            <a:r>
              <a:rPr lang="en-US" altLang="zh-TW" sz="2800" dirty="0"/>
              <a:t>1</a:t>
            </a:r>
            <a:r>
              <a:rPr lang="zh-TW" altLang="en-US" sz="2800" dirty="0"/>
              <a:t>個月內</a:t>
            </a:r>
            <a:r>
              <a:rPr lang="zh-TW" altLang="en-US" sz="2800" b="1" dirty="0">
                <a:solidFill>
                  <a:srgbClr val="0000FF"/>
                </a:solidFill>
              </a:rPr>
              <a:t>敘明理由函報行政院者</a:t>
            </a:r>
            <a:r>
              <a:rPr lang="zh-TW" altLang="en-US" sz="2800" dirty="0"/>
              <a:t>，得於災後</a:t>
            </a:r>
            <a:r>
              <a:rPr lang="en-US" altLang="zh-TW" sz="2800" dirty="0"/>
              <a:t>2</a:t>
            </a:r>
            <a:r>
              <a:rPr lang="zh-TW" altLang="en-US" sz="2800" dirty="0"/>
              <a:t>個月內彙整提報。</a:t>
            </a:r>
            <a:endParaRPr lang="en-US" altLang="zh-TW" sz="2800" dirty="0"/>
          </a:p>
          <a:p>
            <a:pPr lvl="1">
              <a:lnSpc>
                <a:spcPts val="5000"/>
              </a:lnSpc>
            </a:pPr>
            <a:r>
              <a:rPr lang="zh-TW" altLang="en-US" sz="2800" dirty="0"/>
              <a:t>預估復建工程經費未達</a:t>
            </a:r>
            <a:r>
              <a:rPr lang="en-US" altLang="zh-TW" sz="2800" dirty="0"/>
              <a:t>1,000</a:t>
            </a:r>
            <a:r>
              <a:rPr lang="zh-TW" altLang="en-US" sz="2800" dirty="0"/>
              <a:t>萬元案件之規劃設計，應以</a:t>
            </a:r>
            <a:r>
              <a:rPr lang="zh-TW" altLang="en-US" sz="2800" b="1" dirty="0">
                <a:solidFill>
                  <a:srgbClr val="0000FF"/>
                </a:solidFill>
              </a:rPr>
              <a:t>開口契約</a:t>
            </a:r>
            <a:r>
              <a:rPr lang="zh-TW" altLang="en-US" sz="2800" dirty="0"/>
              <a:t>方式辦理為原則，並於每年</a:t>
            </a:r>
            <a:r>
              <a:rPr lang="en-US" altLang="zh-TW" sz="2800" dirty="0"/>
              <a:t>4/30</a:t>
            </a:r>
            <a:r>
              <a:rPr lang="zh-TW" altLang="en-US" sz="2800" dirty="0"/>
              <a:t>前完成當年度契約簽約。</a:t>
            </a:r>
            <a:endParaRPr lang="zh-TW" altLang="en-US" dirty="0"/>
          </a:p>
        </p:txBody>
      </p:sp>
      <p:sp>
        <p:nvSpPr>
          <p:cNvPr id="6" name="投影片編號版面配置區 5"/>
          <p:cNvSpPr>
            <a:spLocks noGrp="1"/>
          </p:cNvSpPr>
          <p:nvPr>
            <p:ph type="sldNum" sz="quarter" idx="12"/>
          </p:nvPr>
        </p:nvSpPr>
        <p:spPr/>
        <p:txBody>
          <a:bodyPr/>
          <a:lstStyle/>
          <a:p>
            <a:pPr>
              <a:defRPr/>
            </a:pPr>
            <a:fld id="{CE55CD06-399B-40E2-BFB0-63F6235F9B33}" type="slidenum">
              <a:rPr lang="en-US" altLang="zh-TW" smtClean="0"/>
              <a:pPr>
                <a:defRPr/>
              </a:pPr>
              <a:t>11</a:t>
            </a:fld>
            <a:endParaRPr lang="en-US" altLang="zh-TW"/>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直角三角形 5">
            <a:extLst>
              <a:ext uri="{FF2B5EF4-FFF2-40B4-BE49-F238E27FC236}">
                <a16:creationId xmlns:a16="http://schemas.microsoft.com/office/drawing/2014/main" id="{516AAB62-88DF-4B7A-B934-729B0B801140}"/>
              </a:ext>
            </a:extLst>
          </p:cNvPr>
          <p:cNvSpPr/>
          <p:nvPr/>
        </p:nvSpPr>
        <p:spPr>
          <a:xfrm rot="10800000" flipV="1">
            <a:off x="8244408" y="5657737"/>
            <a:ext cx="899592" cy="1200263"/>
          </a:xfrm>
          <a:prstGeom prst="rtTriangle">
            <a:avLst/>
          </a:prstGeom>
          <a:solidFill>
            <a:srgbClr val="B6D2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a:ea typeface="新細明體" panose="02020500000000000000" pitchFamily="18" charset="-120"/>
              <a:cs typeface="+mn-cs"/>
            </a:endParaRPr>
          </a:p>
        </p:txBody>
      </p:sp>
      <p:sp>
        <p:nvSpPr>
          <p:cNvPr id="38913" name="標題 1"/>
          <p:cNvSpPr>
            <a:spLocks noGrp="1"/>
          </p:cNvSpPr>
          <p:nvPr>
            <p:ph type="title"/>
          </p:nvPr>
        </p:nvSpPr>
        <p:spPr/>
        <p:txBody>
          <a:bodyPr>
            <a:normAutofit/>
          </a:bodyPr>
          <a:lstStyle/>
          <a:p>
            <a:pPr marL="1254125" indent="-1254125" fontAlgn="base">
              <a:spcAft>
                <a:spcPct val="0"/>
              </a:spcAft>
              <a:buClr>
                <a:srgbClr val="FF0000"/>
              </a:buClr>
              <a:defRPr/>
            </a:pPr>
            <a:r>
              <a:rPr kumimoji="1" lang="zh-TW" altLang="en-US" dirty="0">
                <a:solidFill>
                  <a:srgbClr val="005426"/>
                </a:solidFill>
                <a:cs typeface="+mn-cs"/>
              </a:rPr>
              <a:t>復建工程填報</a:t>
            </a:r>
            <a:r>
              <a:rPr kumimoji="1" lang="en-US" altLang="zh-TW" dirty="0">
                <a:solidFill>
                  <a:srgbClr val="005426"/>
                </a:solidFill>
                <a:cs typeface="+mn-cs"/>
              </a:rPr>
              <a:t>-</a:t>
            </a:r>
            <a:r>
              <a:rPr kumimoji="1" lang="zh-TW" altLang="en-US" dirty="0">
                <a:solidFill>
                  <a:srgbClr val="005426"/>
                </a:solidFill>
                <a:cs typeface="+mn-cs"/>
              </a:rPr>
              <a:t>類別</a:t>
            </a:r>
          </a:p>
        </p:txBody>
      </p:sp>
      <p:sp>
        <p:nvSpPr>
          <p:cNvPr id="38914" name="內容版面配置區 2"/>
          <p:cNvSpPr>
            <a:spLocks noGrp="1"/>
          </p:cNvSpPr>
          <p:nvPr>
            <p:ph idx="1"/>
          </p:nvPr>
        </p:nvSpPr>
        <p:spPr>
          <a:xfrm>
            <a:off x="374984" y="220090"/>
            <a:ext cx="8229600" cy="4525963"/>
          </a:xfrm>
        </p:spPr>
        <p:txBody>
          <a:bodyPr/>
          <a:lstStyle/>
          <a:p>
            <a:r>
              <a:rPr lang="zh-TW" altLang="en-US" dirty="0"/>
              <a:t>作業要點第</a:t>
            </a:r>
            <a:r>
              <a:rPr lang="en-US" altLang="zh-TW" dirty="0"/>
              <a:t>6</a:t>
            </a:r>
            <a:r>
              <a:rPr lang="zh-TW" altLang="en-US" dirty="0"/>
              <a:t>點</a:t>
            </a:r>
          </a:p>
          <a:p>
            <a:endParaRPr lang="zh-TW" altLang="en-US" dirty="0"/>
          </a:p>
        </p:txBody>
      </p:sp>
      <p:sp>
        <p:nvSpPr>
          <p:cNvPr id="7" name="投影片編號版面配置區 6"/>
          <p:cNvSpPr>
            <a:spLocks noGrp="1"/>
          </p:cNvSpPr>
          <p:nvPr>
            <p:ph type="sldNum" sz="quarter" idx="12"/>
          </p:nvPr>
        </p:nvSpPr>
        <p:spPr/>
        <p:txBody>
          <a:bodyPr/>
          <a:lstStyle/>
          <a:p>
            <a:pPr>
              <a:defRPr/>
            </a:pPr>
            <a:fld id="{CE55CD06-399B-40E2-BFB0-63F6235F9B33}" type="slidenum">
              <a:rPr lang="en-US" altLang="zh-TW" smtClean="0"/>
              <a:pPr>
                <a:defRPr/>
              </a:pPr>
              <a:t>12</a:t>
            </a:fld>
            <a:endParaRPr lang="en-US" altLang="zh-TW" dirty="0"/>
          </a:p>
        </p:txBody>
      </p:sp>
      <p:graphicFrame>
        <p:nvGraphicFramePr>
          <p:cNvPr id="5" name="Group 1004"/>
          <p:cNvGraphicFramePr>
            <a:graphicFrameLocks/>
          </p:cNvGraphicFramePr>
          <p:nvPr/>
        </p:nvGraphicFramePr>
        <p:xfrm>
          <a:off x="647700" y="1772818"/>
          <a:ext cx="7956884" cy="4500498"/>
        </p:xfrm>
        <a:graphic>
          <a:graphicData uri="http://schemas.openxmlformats.org/drawingml/2006/table">
            <a:tbl>
              <a:tblPr/>
              <a:tblGrid>
                <a:gridCol w="1873250">
                  <a:extLst>
                    <a:ext uri="{9D8B030D-6E8A-4147-A177-3AD203B41FA5}">
                      <a16:colId xmlns:a16="http://schemas.microsoft.com/office/drawing/2014/main" val="20000"/>
                    </a:ext>
                  </a:extLst>
                </a:gridCol>
                <a:gridCol w="719137">
                  <a:extLst>
                    <a:ext uri="{9D8B030D-6E8A-4147-A177-3AD203B41FA5}">
                      <a16:colId xmlns:a16="http://schemas.microsoft.com/office/drawing/2014/main" val="20001"/>
                    </a:ext>
                  </a:extLst>
                </a:gridCol>
                <a:gridCol w="1332049">
                  <a:extLst>
                    <a:ext uri="{9D8B030D-6E8A-4147-A177-3AD203B41FA5}">
                      <a16:colId xmlns:a16="http://schemas.microsoft.com/office/drawing/2014/main" val="20002"/>
                    </a:ext>
                  </a:extLst>
                </a:gridCol>
                <a:gridCol w="216024">
                  <a:extLst>
                    <a:ext uri="{9D8B030D-6E8A-4147-A177-3AD203B41FA5}">
                      <a16:colId xmlns:a16="http://schemas.microsoft.com/office/drawing/2014/main" val="20003"/>
                    </a:ext>
                  </a:extLst>
                </a:gridCol>
                <a:gridCol w="2016224">
                  <a:extLst>
                    <a:ext uri="{9D8B030D-6E8A-4147-A177-3AD203B41FA5}">
                      <a16:colId xmlns:a16="http://schemas.microsoft.com/office/drawing/2014/main" val="20004"/>
                    </a:ext>
                  </a:extLst>
                </a:gridCol>
                <a:gridCol w="648072">
                  <a:extLst>
                    <a:ext uri="{9D8B030D-6E8A-4147-A177-3AD203B41FA5}">
                      <a16:colId xmlns:a16="http://schemas.microsoft.com/office/drawing/2014/main" val="20005"/>
                    </a:ext>
                  </a:extLst>
                </a:gridCol>
                <a:gridCol w="1152128">
                  <a:extLst>
                    <a:ext uri="{9D8B030D-6E8A-4147-A177-3AD203B41FA5}">
                      <a16:colId xmlns:a16="http://schemas.microsoft.com/office/drawing/2014/main" val="20006"/>
                    </a:ext>
                  </a:extLst>
                </a:gridCol>
              </a:tblGrid>
              <a:tr h="383021">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1" lang="zh-TW" altLang="en-US" sz="1800" b="1" i="0" u="none" strike="noStrike" cap="none" normalizeH="0" baseline="0" dirty="0">
                          <a:ln>
                            <a:noFill/>
                          </a:ln>
                          <a:solidFill>
                            <a:srgbClr val="000000"/>
                          </a:solidFill>
                          <a:effectLst>
                            <a:outerShdw blurRad="38100" dist="38100" dir="2700000" algn="tl">
                              <a:srgbClr val="000000">
                                <a:alpha val="43137"/>
                              </a:srgbClr>
                            </a:outerShdw>
                          </a:effectLst>
                          <a:latin typeface="標楷體" pitchFamily="65" charset="-120"/>
                          <a:ea typeface="微軟正黑體" pitchFamily="34" charset="-120"/>
                        </a:rPr>
                        <a:t>工程類別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1" lang="zh-TW" altLang="en-US" sz="1800" b="1" i="0" u="none" strike="noStrike" cap="none" normalizeH="0" baseline="0" dirty="0">
                          <a:ln>
                            <a:noFill/>
                          </a:ln>
                          <a:solidFill>
                            <a:srgbClr val="000000"/>
                          </a:solidFill>
                          <a:effectLst>
                            <a:outerShdw blurRad="38100" dist="38100" dir="2700000" algn="tl">
                              <a:srgbClr val="000000">
                                <a:alpha val="43137"/>
                              </a:srgbClr>
                            </a:outerShdw>
                          </a:effectLst>
                          <a:latin typeface="標楷體" pitchFamily="65" charset="-120"/>
                          <a:ea typeface="微軟正黑體" pitchFamily="34" charset="-120"/>
                        </a:rPr>
                        <a:t>代碼</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1" lang="zh-TW" altLang="en-US" sz="1800" b="1" i="0" u="none" strike="noStrike" cap="none" normalizeH="0" baseline="0" dirty="0">
                          <a:ln>
                            <a:noFill/>
                          </a:ln>
                          <a:solidFill>
                            <a:srgbClr val="000000"/>
                          </a:solidFill>
                          <a:effectLst>
                            <a:outerShdw blurRad="38100" dist="38100" dir="2700000" algn="tl">
                              <a:srgbClr val="000000">
                                <a:alpha val="43137"/>
                              </a:srgbClr>
                            </a:outerShdw>
                          </a:effectLst>
                          <a:latin typeface="標楷體" pitchFamily="65" charset="-120"/>
                          <a:ea typeface="微軟正黑體" pitchFamily="34" charset="-120"/>
                        </a:rPr>
                        <a:t>中央機關</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1" lang="zh-TW" altLang="zh-TW" sz="1800" b="1" i="0" u="none" strike="noStrike" cap="none" normalizeH="0" baseline="0" dirty="0">
                        <a:ln>
                          <a:noFill/>
                        </a:ln>
                        <a:solidFill>
                          <a:srgbClr val="000000"/>
                        </a:solidFill>
                        <a:effectLst>
                          <a:outerShdw blurRad="38100" dist="38100" dir="2700000" algn="tl">
                            <a:srgbClr val="000000">
                              <a:alpha val="43137"/>
                            </a:srgbClr>
                          </a:outerShdw>
                        </a:effectLst>
                        <a:latin typeface="標楷體" pitchFamily="65" charset="-120"/>
                        <a:ea typeface="微軟正黑體" pitchFamily="34"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1" lang="zh-TW" altLang="en-US" sz="1800" b="1" i="0" u="none" strike="noStrike" cap="none" normalizeH="0" baseline="0" dirty="0">
                          <a:ln>
                            <a:noFill/>
                          </a:ln>
                          <a:solidFill>
                            <a:srgbClr val="000000"/>
                          </a:solidFill>
                          <a:effectLst>
                            <a:outerShdw blurRad="38100" dist="38100" dir="2700000" algn="tl">
                              <a:srgbClr val="000000">
                                <a:alpha val="43137"/>
                              </a:srgbClr>
                            </a:outerShdw>
                          </a:effectLst>
                          <a:latin typeface="標楷體" pitchFamily="65" charset="-120"/>
                          <a:ea typeface="微軟正黑體" pitchFamily="34" charset="-120"/>
                        </a:rPr>
                        <a:t>工程類別　</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zh-TW" altLang="en-US" sz="1800" b="1" i="0" u="none" strike="noStrike" cap="none" normalizeH="0" baseline="0" dirty="0">
                          <a:ln>
                            <a:noFill/>
                          </a:ln>
                          <a:solidFill>
                            <a:srgbClr val="000000"/>
                          </a:solidFill>
                          <a:effectLst>
                            <a:outerShdw blurRad="38100" dist="38100" dir="2700000" algn="tl">
                              <a:srgbClr val="000000">
                                <a:alpha val="43137"/>
                              </a:srgbClr>
                            </a:outerShdw>
                          </a:effectLst>
                          <a:latin typeface="標楷體" pitchFamily="65" charset="-120"/>
                          <a:ea typeface="微軟正黑體" pitchFamily="34" charset="-120"/>
                        </a:rPr>
                        <a:t>代碼</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1" lang="zh-TW" altLang="en-US" sz="1800" b="1" i="0" u="none" strike="noStrike" cap="none" normalizeH="0" baseline="0" dirty="0">
                          <a:ln>
                            <a:noFill/>
                          </a:ln>
                          <a:solidFill>
                            <a:srgbClr val="000000"/>
                          </a:solidFill>
                          <a:effectLst>
                            <a:outerShdw blurRad="38100" dist="38100" dir="2700000" algn="tl">
                              <a:srgbClr val="000000">
                                <a:alpha val="43137"/>
                              </a:srgbClr>
                            </a:outerShdw>
                          </a:effectLst>
                          <a:latin typeface="標楷體" pitchFamily="65" charset="-120"/>
                          <a:ea typeface="微軟正黑體" pitchFamily="34" charset="-120"/>
                        </a:rPr>
                        <a:t>中央機關</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0000"/>
                  </a:ext>
                </a:extLst>
              </a:tr>
              <a:tr h="670287">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1" lang="zh-TW" altLang="en-US" sz="1800" b="1" i="0" u="none" strike="noStrike" cap="none" normalizeH="0" baseline="0" dirty="0">
                          <a:ln>
                            <a:noFill/>
                          </a:ln>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rPr>
                        <a:t>水利工程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1" lang="zh-TW" altLang="en-US" sz="1800" b="1" i="0" u="none" strike="noStrike" cap="none" normalizeH="0" baseline="0" dirty="0">
                          <a:ln>
                            <a:noFill/>
                          </a:ln>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rPr>
                        <a:t>Ａ１</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1" lang="zh-TW" altLang="en-US" sz="1800" b="1" i="0" u="none" strike="noStrike" cap="none" normalizeH="0" baseline="0" dirty="0">
                          <a:ln>
                            <a:noFill/>
                          </a:ln>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rPr>
                        <a:t>水利署</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8">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endParaRPr kumimoji="1" lang="zh-TW" altLang="zh-TW" sz="1800" b="1" i="0" u="none" strike="noStrike" cap="none" normalizeH="0" baseline="0" dirty="0">
                        <a:ln>
                          <a:noFill/>
                        </a:ln>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zh-TW" altLang="en-US" sz="1800" b="1" i="0" u="none" strike="noStrike" cap="none" normalizeH="0" baseline="0" dirty="0">
                          <a:ln>
                            <a:noFill/>
                          </a:ln>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養殖漁業專區農水路工程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1" lang="en-US" altLang="zh-TW" sz="1800" b="1" i="0" u="none" strike="noStrike" cap="none" normalizeH="0" baseline="0">
                          <a:ln>
                            <a:noFill/>
                          </a:ln>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rPr>
                        <a:t>H2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1" lang="zh-TW" altLang="en-US" sz="1800" b="1" i="0" u="none" strike="noStrike" cap="none" normalizeH="0" baseline="0">
                          <a:ln>
                            <a:noFill/>
                          </a:ln>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rPr>
                        <a:t>漁業署</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83021">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1" lang="zh-TW" altLang="en-US" sz="1800" b="1" i="0" u="none" strike="noStrike" cap="none" normalizeH="0" baseline="0" dirty="0">
                          <a:ln>
                            <a:noFill/>
                          </a:ln>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rPr>
                        <a:t>觀光工程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1" lang="zh-TW" altLang="en-US" sz="1800" b="1" i="0" u="none" strike="noStrike" cap="none" normalizeH="0" baseline="0">
                          <a:ln>
                            <a:noFill/>
                          </a:ln>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rPr>
                        <a:t>Ｂ１</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1" lang="zh-TW" altLang="en-US" sz="1800" b="1" i="0" u="none" strike="noStrike" cap="none" normalizeH="0" baseline="0">
                          <a:ln>
                            <a:noFill/>
                          </a:ln>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rPr>
                        <a:t>觀光局</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zh-TW" altLang="en-US"/>
                    </a:p>
                  </a:txBody>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1" lang="zh-TW" altLang="en-US" sz="1800" b="1" i="0" u="none" strike="noStrike" cap="none" normalizeH="0" baseline="0" dirty="0">
                          <a:ln>
                            <a:noFill/>
                          </a:ln>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其他農路工程</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1" lang="en-US" altLang="zh-TW" sz="1800" b="1" i="0" u="none" strike="noStrike" cap="none" normalizeH="0" baseline="0" dirty="0">
                          <a:ln>
                            <a:noFill/>
                          </a:ln>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rPr>
                        <a:t>H3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1" lang="zh-TW" altLang="en-US" sz="1800" b="1" i="0" u="none" strike="noStrike" cap="none" normalizeH="0" baseline="0" dirty="0">
                          <a:ln>
                            <a:noFill/>
                          </a:ln>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rPr>
                        <a:t>水保局</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83021">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1" lang="zh-TW" altLang="en-US" sz="1800" b="1" i="0" u="none" strike="noStrike" cap="none" normalizeH="0" baseline="0" dirty="0">
                          <a:ln>
                            <a:noFill/>
                          </a:ln>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公路系統工程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1" lang="zh-TW" altLang="en-US" sz="1800" b="1" i="0" u="none" strike="noStrike" cap="none" normalizeH="0" baseline="0" dirty="0">
                          <a:ln>
                            <a:noFill/>
                          </a:ln>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rPr>
                        <a:t>Ｃ１</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1" lang="zh-TW" altLang="en-US" sz="1800" b="1" i="0" u="none" strike="noStrike" cap="none" normalizeH="0" baseline="0" dirty="0">
                          <a:ln>
                            <a:noFill/>
                          </a:ln>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rPr>
                        <a:t>公路總局</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zh-TW" altLang="en-US"/>
                    </a:p>
                  </a:txBody>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1" lang="zh-TW" altLang="en-US" sz="1800" b="1" i="0" u="none" strike="noStrike" cap="none" normalizeH="0" baseline="0" dirty="0">
                          <a:ln>
                            <a:noFill/>
                          </a:ln>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rPr>
                        <a:t>漁港工程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1" lang="en-US" altLang="zh-TW" sz="1800" b="1" i="0" u="none" strike="noStrike" cap="none" normalizeH="0" baseline="0">
                          <a:ln>
                            <a:noFill/>
                          </a:ln>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rPr>
                        <a:t>K1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1" lang="zh-TW" altLang="en-US" sz="1800" b="1" i="0" u="none" strike="noStrike" cap="none" normalizeH="0" baseline="0">
                          <a:ln>
                            <a:noFill/>
                          </a:ln>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rPr>
                        <a:t>漁業署</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70287">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zh-TW" altLang="en-US" sz="1800" b="1" i="0" u="none" strike="noStrike" cap="none" normalizeH="0" baseline="0" dirty="0">
                          <a:ln>
                            <a:noFill/>
                          </a:ln>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村里連絡道路工程</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1" lang="zh-TW" altLang="en-US" sz="1800" b="1" i="0" u="none" strike="noStrike" cap="none" normalizeH="0" baseline="0" dirty="0">
                          <a:ln>
                            <a:noFill/>
                          </a:ln>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rPr>
                        <a:t>Ｃ２</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1" lang="zh-TW" altLang="en-US" sz="1800" b="1" i="0" u="none" strike="noStrike" cap="none" normalizeH="0" baseline="0" dirty="0">
                          <a:ln>
                            <a:noFill/>
                          </a:ln>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rPr>
                        <a:t>營建署</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zh-TW" altLang="en-US"/>
                    </a:p>
                  </a:txBody>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1" lang="zh-TW" altLang="en-US" sz="1800" b="1" i="0" u="none" strike="noStrike" cap="none" normalizeH="0" baseline="0" dirty="0">
                          <a:ln>
                            <a:noFill/>
                          </a:ln>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rPr>
                        <a:t>學校工程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1" lang="en-US" altLang="zh-TW" sz="1800" b="1" i="0" u="none" strike="noStrike" cap="none" normalizeH="0" baseline="0" dirty="0">
                          <a:ln>
                            <a:noFill/>
                          </a:ln>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rPr>
                        <a:t>L1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1" lang="zh-TW" altLang="en-US" sz="1800" b="1" i="0" u="none" strike="noStrike" cap="none" normalizeH="0" baseline="0" dirty="0">
                          <a:ln>
                            <a:noFill/>
                          </a:ln>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rPr>
                        <a:t>教育部</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83021">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zh-TW" altLang="en-US" sz="1800" b="1" i="0" u="none" strike="noStrike" cap="none" normalizeH="0" baseline="0">
                          <a:ln>
                            <a:noFill/>
                          </a:ln>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rPr>
                        <a:t>建築工程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1" lang="zh-TW" altLang="en-US" sz="1800" b="1" i="0" u="none" strike="noStrike" cap="none" normalizeH="0" baseline="0" dirty="0">
                          <a:ln>
                            <a:noFill/>
                          </a:ln>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rPr>
                        <a:t>Ｄ１</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1" lang="zh-TW" altLang="en-US" sz="1800" b="1" i="0" u="none" strike="noStrike" cap="none" normalizeH="0" baseline="0" dirty="0">
                          <a:ln>
                            <a:noFill/>
                          </a:ln>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rPr>
                        <a:t>營建署</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zh-TW" altLang="en-US"/>
                    </a:p>
                  </a:txBody>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zh-TW" altLang="en-US" sz="1800" b="1" i="0" u="none" strike="noStrike" cap="none" normalizeH="0" baseline="0" dirty="0">
                          <a:ln>
                            <a:noFill/>
                          </a:ln>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rPr>
                        <a:t>環保工程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1" lang="en-US" altLang="zh-TW" sz="1800" b="1" i="0" u="none" strike="noStrike" cap="none" normalizeH="0" baseline="0" dirty="0">
                          <a:ln>
                            <a:noFill/>
                          </a:ln>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rPr>
                        <a:t>M1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1" lang="zh-TW" altLang="en-US" sz="1800" b="1" i="0" u="none" strike="noStrike" cap="none" normalizeH="0" baseline="0">
                          <a:ln>
                            <a:noFill/>
                          </a:ln>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rPr>
                        <a:t>環保署</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70465">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1" lang="zh-TW" altLang="en-US" sz="1800" b="1" i="0" u="none" strike="noStrike" cap="none" normalizeH="0" baseline="0" dirty="0">
                          <a:ln>
                            <a:noFill/>
                          </a:ln>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rPr>
                        <a:t>下水道工程</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1" lang="zh-TW" altLang="en-US" sz="1800" b="1" i="0" u="none" strike="noStrike" cap="none" normalizeH="0" baseline="0" dirty="0">
                          <a:ln>
                            <a:noFill/>
                          </a:ln>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rPr>
                        <a:t>Ｅ１</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zh-TW" altLang="en-US"/>
                    </a:p>
                  </a:txBody>
                  <a:tcPr/>
                </a:tc>
                <a:tc vMerge="1">
                  <a:txBody>
                    <a:bodyPr/>
                    <a:lstStyle/>
                    <a:p>
                      <a:endParaRPr lang="zh-TW" altLang="en-US"/>
                    </a:p>
                  </a:txBody>
                  <a:tcPr/>
                </a:tc>
                <a:tc rowSpan="2">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zh-TW" altLang="en-US" sz="1800" b="1" i="0" u="none" strike="noStrike" cap="none" normalizeH="0" baseline="0" dirty="0">
                          <a:ln>
                            <a:noFill/>
                          </a:ln>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rPr>
                        <a:t>原住民族部落工程</a:t>
                      </a:r>
                      <a:r>
                        <a:rPr kumimoji="1" lang="en-US" altLang="zh-TW" sz="1800" b="1" i="0" u="none" strike="noStrike" cap="none" normalizeH="0" baseline="0" dirty="0">
                          <a:ln>
                            <a:noFill/>
                          </a:ln>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a:t>
                      </a:r>
                      <a:r>
                        <a:rPr kumimoji="1" lang="zh-TW" altLang="en-US" sz="1800" b="1" i="0" u="none" strike="noStrike" cap="none" normalizeH="0" baseline="0" dirty="0">
                          <a:ln>
                            <a:noFill/>
                          </a:ln>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rPr>
                        <a:t>含聯絡道、環境工程</a:t>
                      </a:r>
                      <a:r>
                        <a:rPr kumimoji="1" lang="en-US" altLang="zh-TW" sz="1800" b="1" i="0" u="none" strike="noStrike" cap="none" normalizeH="0" baseline="0" dirty="0">
                          <a:ln>
                            <a:noFill/>
                          </a:ln>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rPr>
                        <a:t>)</a:t>
                      </a:r>
                      <a:r>
                        <a:rPr kumimoji="1" lang="zh-TW" altLang="en-US" sz="1800" b="1" i="0" u="none" strike="noStrike" cap="none" normalizeH="0" baseline="0" dirty="0">
                          <a:ln>
                            <a:noFill/>
                          </a:ln>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1" lang="en-US" altLang="zh-TW" sz="1800" b="1" i="0" u="none" strike="noStrike" cap="none" normalizeH="0" baseline="0" dirty="0">
                          <a:ln>
                            <a:noFill/>
                          </a:ln>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rPr>
                        <a:t>N1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1" lang="zh-TW" altLang="en-US" sz="1800" b="1" i="0" u="none" strike="noStrike" cap="none" normalizeH="0" baseline="0" dirty="0">
                          <a:ln>
                            <a:noFill/>
                          </a:ln>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rPr>
                        <a:t>原民會</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8708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1" lang="zh-TW" altLang="en-US" sz="1800" b="1" i="0" u="none" strike="noStrike" cap="none" normalizeH="0" baseline="0" dirty="0">
                          <a:ln>
                            <a:noFill/>
                          </a:ln>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rPr>
                        <a:t>水土保持工程　</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1" lang="zh-TW" altLang="en-US" sz="1800" b="1" i="0" u="none" strike="noStrike" cap="none" normalizeH="0" baseline="0" dirty="0">
                          <a:ln>
                            <a:noFill/>
                          </a:ln>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rPr>
                        <a:t>Ｇ１</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1" lang="zh-TW" altLang="en-US" sz="1800" b="1" i="0" u="none" strike="noStrike" cap="none" normalizeH="0" baseline="0" dirty="0">
                          <a:ln>
                            <a:noFill/>
                          </a:ln>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rPr>
                        <a:t>水保局</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zh-TW" altLang="en-US"/>
                    </a:p>
                  </a:txBody>
                  <a:tcPr/>
                </a:tc>
                <a:tc vMerge="1">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1" lang="zh-TW" altLang="en-US" sz="1800" b="1" i="0" u="none" strike="noStrike" cap="none" normalizeH="0" baseline="0" dirty="0">
                        <a:ln>
                          <a:noFill/>
                        </a:ln>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1" lang="en-US" altLang="zh-TW" sz="1800" b="1" i="0" u="none" strike="noStrike" cap="none" normalizeH="0" baseline="0" dirty="0">
                        <a:ln>
                          <a:noFill/>
                        </a:ln>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endParaRPr kumimoji="1" lang="zh-TW" altLang="en-US" sz="1800" b="1" i="0" u="none" strike="noStrike" cap="none" normalizeH="0" baseline="0" dirty="0">
                        <a:ln>
                          <a:noFill/>
                        </a:ln>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670287">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zh-TW" altLang="en-US" sz="1800" b="1" i="0" u="none" strike="noStrike" cap="none" normalizeH="0" baseline="0" dirty="0">
                          <a:ln>
                            <a:noFill/>
                          </a:ln>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農地重劃區農水路工程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1" lang="zh-TW" altLang="en-US" sz="1800" b="1" i="0" u="none" strike="noStrike" cap="none" normalizeH="0" baseline="0" dirty="0">
                          <a:ln>
                            <a:noFill/>
                          </a:ln>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rPr>
                        <a:t>Ｈ１</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1" lang="zh-TW" altLang="en-US" sz="1800" b="1" i="0" u="none" strike="noStrike" cap="none" normalizeH="0" baseline="0" dirty="0">
                          <a:ln>
                            <a:noFill/>
                          </a:ln>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rPr>
                        <a:t>農田水利處</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zh-TW" altLang="en-US"/>
                    </a:p>
                  </a:txBody>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zh-TW" altLang="en-US" sz="1800" b="1" i="0" u="none" strike="noStrike" cap="none" normalizeH="0" baseline="0" dirty="0">
                          <a:ln>
                            <a:noFill/>
                          </a:ln>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rPr>
                        <a:t>文化資產工程</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1" lang="en-US" altLang="zh-TW" sz="1800" b="1" i="0" u="none" strike="noStrike" cap="none" normalizeH="0" baseline="0" dirty="0">
                          <a:ln>
                            <a:noFill/>
                          </a:ln>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rPr>
                        <a:t>P1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1" lang="zh-TW" altLang="en-US" sz="1800" b="1" i="0" u="none" strike="noStrike" cap="none" normalizeH="0" baseline="0" dirty="0">
                          <a:ln>
                            <a:noFill/>
                          </a:ln>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rPr>
                        <a:t>文化部</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直角三角形 7">
            <a:extLst>
              <a:ext uri="{FF2B5EF4-FFF2-40B4-BE49-F238E27FC236}">
                <a16:creationId xmlns:a16="http://schemas.microsoft.com/office/drawing/2014/main" id="{516AAB62-88DF-4B7A-B934-729B0B801140}"/>
              </a:ext>
            </a:extLst>
          </p:cNvPr>
          <p:cNvSpPr/>
          <p:nvPr/>
        </p:nvSpPr>
        <p:spPr>
          <a:xfrm rot="10800000" flipV="1">
            <a:off x="8244408" y="5657737"/>
            <a:ext cx="899592" cy="1200263"/>
          </a:xfrm>
          <a:prstGeom prst="rtTriangle">
            <a:avLst/>
          </a:prstGeom>
          <a:solidFill>
            <a:srgbClr val="B6D2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a:ea typeface="新細明體" panose="02020500000000000000" pitchFamily="18" charset="-120"/>
              <a:cs typeface="+mn-cs"/>
            </a:endParaRPr>
          </a:p>
        </p:txBody>
      </p:sp>
      <p:sp>
        <p:nvSpPr>
          <p:cNvPr id="40961" name="標題 1"/>
          <p:cNvSpPr>
            <a:spLocks noGrp="1"/>
          </p:cNvSpPr>
          <p:nvPr>
            <p:ph type="title"/>
          </p:nvPr>
        </p:nvSpPr>
        <p:spPr>
          <a:xfrm>
            <a:off x="710946" y="16287"/>
            <a:ext cx="7772400" cy="892433"/>
          </a:xfrm>
        </p:spPr>
        <p:txBody>
          <a:bodyPr>
            <a:normAutofit/>
          </a:bodyPr>
          <a:lstStyle/>
          <a:p>
            <a:pPr marL="1254125" indent="-1254125" fontAlgn="base">
              <a:spcAft>
                <a:spcPct val="0"/>
              </a:spcAft>
              <a:buClr>
                <a:srgbClr val="FF0000"/>
              </a:buClr>
              <a:defRPr/>
            </a:pPr>
            <a:r>
              <a:rPr kumimoji="1" lang="zh-TW" altLang="en-US" dirty="0">
                <a:solidFill>
                  <a:srgbClr val="005426"/>
                </a:solidFill>
                <a:cs typeface="+mn-cs"/>
              </a:rPr>
              <a:t>復建工程填報</a:t>
            </a:r>
            <a:r>
              <a:rPr kumimoji="1" lang="en-US" altLang="zh-TW" dirty="0">
                <a:solidFill>
                  <a:srgbClr val="005426"/>
                </a:solidFill>
                <a:cs typeface="+mn-cs"/>
              </a:rPr>
              <a:t>-</a:t>
            </a:r>
            <a:r>
              <a:rPr kumimoji="1" lang="zh-TW" altLang="en-US" dirty="0">
                <a:solidFill>
                  <a:srgbClr val="005426"/>
                </a:solidFill>
                <a:cs typeface="+mn-cs"/>
              </a:rPr>
              <a:t>照片</a:t>
            </a:r>
          </a:p>
        </p:txBody>
      </p:sp>
      <p:sp>
        <p:nvSpPr>
          <p:cNvPr id="40962" name="內容版面配置區 2"/>
          <p:cNvSpPr>
            <a:spLocks noGrp="1"/>
          </p:cNvSpPr>
          <p:nvPr>
            <p:ph idx="1"/>
          </p:nvPr>
        </p:nvSpPr>
        <p:spPr>
          <a:xfrm>
            <a:off x="259833" y="723772"/>
            <a:ext cx="8229600" cy="1868141"/>
          </a:xfrm>
        </p:spPr>
        <p:txBody>
          <a:bodyPr>
            <a:normAutofit fontScale="92500" lnSpcReduction="10000"/>
          </a:bodyPr>
          <a:lstStyle/>
          <a:p>
            <a:r>
              <a:rPr lang="zh-TW" altLang="en-US" sz="3200" dirty="0"/>
              <a:t>每一工區至少上傳</a:t>
            </a:r>
            <a:r>
              <a:rPr lang="en-US" altLang="zh-TW" sz="3200" dirty="0"/>
              <a:t>2</a:t>
            </a:r>
            <a:r>
              <a:rPr lang="zh-TW" altLang="en-US" sz="3200" dirty="0"/>
              <a:t>張照片</a:t>
            </a:r>
            <a:endParaRPr lang="en-US" altLang="zh-TW" sz="3200" dirty="0"/>
          </a:p>
          <a:p>
            <a:pPr lvl="1"/>
            <a:r>
              <a:rPr lang="zh-TW" altLang="en-US" sz="3200" dirty="0"/>
              <a:t>設施損壞的</a:t>
            </a:r>
            <a:r>
              <a:rPr lang="zh-TW" altLang="en-US" sz="3200" dirty="0">
                <a:solidFill>
                  <a:srgbClr val="0000FF"/>
                </a:solidFill>
              </a:rPr>
              <a:t>地方</a:t>
            </a:r>
            <a:endParaRPr lang="en-US" altLang="zh-TW" sz="3200" dirty="0">
              <a:solidFill>
                <a:srgbClr val="0000FF"/>
              </a:solidFill>
            </a:endParaRPr>
          </a:p>
          <a:p>
            <a:pPr lvl="1"/>
            <a:r>
              <a:rPr lang="zh-TW" altLang="en-US" sz="3200" dirty="0"/>
              <a:t>設施原有的</a:t>
            </a:r>
            <a:r>
              <a:rPr lang="zh-TW" altLang="en-US" sz="3200" dirty="0">
                <a:solidFill>
                  <a:srgbClr val="0000FF"/>
                </a:solidFill>
              </a:rPr>
              <a:t>功能</a:t>
            </a:r>
            <a:endParaRPr lang="en-US" altLang="zh-TW" sz="3200" dirty="0">
              <a:solidFill>
                <a:srgbClr val="0000FF"/>
              </a:solidFill>
            </a:endParaRPr>
          </a:p>
          <a:p>
            <a:pPr lvl="1"/>
            <a:r>
              <a:rPr lang="zh-TW" altLang="en-US" sz="3200" dirty="0"/>
              <a:t>設施復建的</a:t>
            </a:r>
            <a:r>
              <a:rPr lang="zh-TW" altLang="en-US" sz="3200" dirty="0">
                <a:solidFill>
                  <a:srgbClr val="0000FF"/>
                </a:solidFill>
              </a:rPr>
              <a:t>需要</a:t>
            </a:r>
            <a:endParaRPr lang="en-US" altLang="zh-TW" sz="3200" dirty="0">
              <a:solidFill>
                <a:srgbClr val="0000FF"/>
              </a:solidFill>
            </a:endParaRPr>
          </a:p>
          <a:p>
            <a:pPr lvl="1"/>
            <a:endParaRPr lang="zh-TW" altLang="en-US" dirty="0"/>
          </a:p>
        </p:txBody>
      </p:sp>
      <p:sp>
        <p:nvSpPr>
          <p:cNvPr id="7" name="投影片編號版面配置區 6"/>
          <p:cNvSpPr>
            <a:spLocks noGrp="1"/>
          </p:cNvSpPr>
          <p:nvPr>
            <p:ph type="sldNum" sz="quarter" idx="12"/>
          </p:nvPr>
        </p:nvSpPr>
        <p:spPr/>
        <p:txBody>
          <a:bodyPr/>
          <a:lstStyle/>
          <a:p>
            <a:pPr>
              <a:defRPr/>
            </a:pPr>
            <a:fld id="{CE55CD06-399B-40E2-BFB0-63F6235F9B33}" type="slidenum">
              <a:rPr lang="en-US" altLang="zh-TW" smtClean="0"/>
              <a:pPr>
                <a:defRPr/>
              </a:pPr>
              <a:t>13</a:t>
            </a:fld>
            <a:endParaRPr lang="en-US" altLang="zh-TW"/>
          </a:p>
        </p:txBody>
      </p:sp>
      <p:pic>
        <p:nvPicPr>
          <p:cNvPr id="2" name="圖片 1">
            <a:extLst>
              <a:ext uri="{FF2B5EF4-FFF2-40B4-BE49-F238E27FC236}">
                <a16:creationId xmlns:a16="http://schemas.microsoft.com/office/drawing/2014/main" id="{DDEAE45E-7642-A8D3-EF1A-6BC23A2CB9B2}"/>
              </a:ext>
            </a:extLst>
          </p:cNvPr>
          <p:cNvPicPr>
            <a:picLocks noChangeAspect="1"/>
          </p:cNvPicPr>
          <p:nvPr/>
        </p:nvPicPr>
        <p:blipFill>
          <a:blip r:embed="rId2"/>
          <a:stretch>
            <a:fillRect/>
          </a:stretch>
        </p:blipFill>
        <p:spPr>
          <a:xfrm>
            <a:off x="38457" y="3643737"/>
            <a:ext cx="4533543" cy="3197976"/>
          </a:xfrm>
          <a:prstGeom prst="rect">
            <a:avLst/>
          </a:prstGeom>
        </p:spPr>
      </p:pic>
      <p:pic>
        <p:nvPicPr>
          <p:cNvPr id="3" name="圖片 2">
            <a:extLst>
              <a:ext uri="{FF2B5EF4-FFF2-40B4-BE49-F238E27FC236}">
                <a16:creationId xmlns:a16="http://schemas.microsoft.com/office/drawing/2014/main" id="{48145287-F502-D052-2B38-805929A1F917}"/>
              </a:ext>
            </a:extLst>
          </p:cNvPr>
          <p:cNvPicPr>
            <a:picLocks noChangeAspect="1"/>
          </p:cNvPicPr>
          <p:nvPr/>
        </p:nvPicPr>
        <p:blipFill>
          <a:blip r:embed="rId3"/>
          <a:stretch>
            <a:fillRect/>
          </a:stretch>
        </p:blipFill>
        <p:spPr>
          <a:xfrm>
            <a:off x="4597145" y="1448780"/>
            <a:ext cx="4598933" cy="5387322"/>
          </a:xfrm>
          <a:prstGeom prst="rect">
            <a:avLst/>
          </a:prstGeom>
        </p:spPr>
      </p:pic>
      <p:sp>
        <p:nvSpPr>
          <p:cNvPr id="4" name="文字方塊 3">
            <a:extLst>
              <a:ext uri="{FF2B5EF4-FFF2-40B4-BE49-F238E27FC236}">
                <a16:creationId xmlns:a16="http://schemas.microsoft.com/office/drawing/2014/main" id="{59D27AE9-D95E-E0BD-ACB2-3A63BD774B3D}"/>
              </a:ext>
            </a:extLst>
          </p:cNvPr>
          <p:cNvSpPr txBox="1"/>
          <p:nvPr/>
        </p:nvSpPr>
        <p:spPr>
          <a:xfrm>
            <a:off x="274595" y="2782817"/>
            <a:ext cx="3972609" cy="830997"/>
          </a:xfrm>
          <a:prstGeom prst="rect">
            <a:avLst/>
          </a:prstGeom>
          <a:noFill/>
        </p:spPr>
        <p:txBody>
          <a:bodyPr wrap="square" rtlCol="0">
            <a:spAutoFit/>
          </a:bodyPr>
          <a:lstStyle/>
          <a:p>
            <a:r>
              <a:rPr lang="en-US" altLang="zh-TW" sz="1600" dirty="0"/>
              <a:t>112</a:t>
            </a:r>
            <a:r>
              <a:rPr lang="zh-TW" altLang="en-US" sz="1600" dirty="0"/>
              <a:t>年</a:t>
            </a:r>
            <a:r>
              <a:rPr lang="en-US" altLang="zh-TW" sz="1600" dirty="0"/>
              <a:t>7</a:t>
            </a:r>
            <a:r>
              <a:rPr lang="zh-TW" altLang="en-US" sz="1600" dirty="0"/>
              <a:t>月杜蘇芮及</a:t>
            </a:r>
            <a:r>
              <a:rPr lang="en-US" altLang="zh-TW" sz="1600" dirty="0"/>
              <a:t>8</a:t>
            </a:r>
            <a:r>
              <a:rPr lang="zh-TW" altLang="en-US" sz="1600" dirty="0"/>
              <a:t>月卡努颱風左鎮區睦光里舊台</a:t>
            </a:r>
            <a:r>
              <a:rPr lang="en-US" altLang="zh-TW" sz="1600" dirty="0"/>
              <a:t>20</a:t>
            </a:r>
            <a:r>
              <a:rPr lang="zh-TW" altLang="en-US" sz="1600" dirty="0"/>
              <a:t>線</a:t>
            </a:r>
            <a:r>
              <a:rPr lang="en-US" altLang="zh-TW" sz="1600" dirty="0"/>
              <a:t>(</a:t>
            </a:r>
            <a:r>
              <a:rPr lang="zh-TW" altLang="en-US" sz="1600" dirty="0"/>
              <a:t>玉山高幹</a:t>
            </a:r>
            <a:r>
              <a:rPr lang="en-US" altLang="zh-TW" sz="1600" dirty="0"/>
              <a:t>203-2)</a:t>
            </a:r>
            <a:r>
              <a:rPr lang="zh-TW" altLang="en-US" sz="1600" dirty="0"/>
              <a:t>災後復建工程</a:t>
            </a:r>
            <a:r>
              <a:rPr lang="en-US" altLang="zh-TW" sz="1600" dirty="0"/>
              <a:t>1,897</a:t>
            </a:r>
            <a:r>
              <a:rPr lang="zh-TW" altLang="en-US" sz="1600" dirty="0"/>
              <a:t>千元 遠照▼     近照◢</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直角三角形 7">
            <a:extLst>
              <a:ext uri="{FF2B5EF4-FFF2-40B4-BE49-F238E27FC236}">
                <a16:creationId xmlns:a16="http://schemas.microsoft.com/office/drawing/2014/main" id="{516AAB62-88DF-4B7A-B934-729B0B801140}"/>
              </a:ext>
            </a:extLst>
          </p:cNvPr>
          <p:cNvSpPr/>
          <p:nvPr/>
        </p:nvSpPr>
        <p:spPr>
          <a:xfrm rot="10800000" flipV="1">
            <a:off x="8244408" y="5657737"/>
            <a:ext cx="899592" cy="1200263"/>
          </a:xfrm>
          <a:prstGeom prst="rtTriangle">
            <a:avLst/>
          </a:prstGeom>
          <a:solidFill>
            <a:srgbClr val="B6D2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a:ea typeface="新細明體" panose="02020500000000000000" pitchFamily="18" charset="-120"/>
              <a:cs typeface="+mn-cs"/>
            </a:endParaRPr>
          </a:p>
        </p:txBody>
      </p:sp>
      <p:sp>
        <p:nvSpPr>
          <p:cNvPr id="7" name="投影片編號版面配置區 6"/>
          <p:cNvSpPr>
            <a:spLocks noGrp="1"/>
          </p:cNvSpPr>
          <p:nvPr>
            <p:ph type="sldNum" sz="quarter" idx="12"/>
          </p:nvPr>
        </p:nvSpPr>
        <p:spPr/>
        <p:txBody>
          <a:bodyPr/>
          <a:lstStyle/>
          <a:p>
            <a:pPr>
              <a:defRPr/>
            </a:pPr>
            <a:fld id="{CE55CD06-399B-40E2-BFB0-63F6235F9B33}" type="slidenum">
              <a:rPr lang="en-US" altLang="zh-TW" smtClean="0"/>
              <a:pPr>
                <a:defRPr/>
              </a:pPr>
              <a:t>14</a:t>
            </a:fld>
            <a:endParaRPr lang="en-US" altLang="zh-TW"/>
          </a:p>
        </p:txBody>
      </p:sp>
      <p:sp>
        <p:nvSpPr>
          <p:cNvPr id="4" name="文字方塊 3">
            <a:extLst>
              <a:ext uri="{FF2B5EF4-FFF2-40B4-BE49-F238E27FC236}">
                <a16:creationId xmlns:a16="http://schemas.microsoft.com/office/drawing/2014/main" id="{59D27AE9-D95E-E0BD-ACB2-3A63BD774B3D}"/>
              </a:ext>
            </a:extLst>
          </p:cNvPr>
          <p:cNvSpPr txBox="1"/>
          <p:nvPr/>
        </p:nvSpPr>
        <p:spPr>
          <a:xfrm>
            <a:off x="0" y="0"/>
            <a:ext cx="4572000" cy="830997"/>
          </a:xfrm>
          <a:prstGeom prst="rect">
            <a:avLst/>
          </a:prstGeom>
          <a:noFill/>
        </p:spPr>
        <p:txBody>
          <a:bodyPr wrap="square" rtlCol="0">
            <a:spAutoFit/>
          </a:bodyPr>
          <a:lstStyle/>
          <a:p>
            <a:r>
              <a:rPr lang="en-US" altLang="zh-TW" sz="1600" dirty="0"/>
              <a:t>112</a:t>
            </a:r>
            <a:r>
              <a:rPr lang="zh-TW" altLang="en-US" sz="1600" dirty="0"/>
              <a:t>年</a:t>
            </a:r>
            <a:r>
              <a:rPr lang="en-US" altLang="zh-TW" sz="1600" dirty="0"/>
              <a:t>7</a:t>
            </a:r>
            <a:r>
              <a:rPr lang="zh-TW" altLang="en-US" sz="1600" dirty="0"/>
              <a:t>月杜蘇芮及</a:t>
            </a:r>
            <a:r>
              <a:rPr lang="en-US" altLang="zh-TW" sz="1600" dirty="0"/>
              <a:t>8</a:t>
            </a:r>
            <a:r>
              <a:rPr lang="zh-TW" altLang="en-US" sz="1600" dirty="0"/>
              <a:t>月卡努颱風東山區東原里大坑野溪野溪護岸災後復建工程</a:t>
            </a:r>
            <a:r>
              <a:rPr lang="en-US" altLang="zh-TW" sz="1600" dirty="0"/>
              <a:t>2,856</a:t>
            </a:r>
            <a:r>
              <a:rPr lang="zh-TW" altLang="en-US" sz="1600" dirty="0"/>
              <a:t>千元 </a:t>
            </a:r>
            <a:endParaRPr lang="en-US" altLang="zh-TW" sz="1600" dirty="0"/>
          </a:p>
          <a:p>
            <a:r>
              <a:rPr lang="zh-TW" altLang="en-US" sz="1600" dirty="0"/>
              <a:t>遠照▼           近照◢</a:t>
            </a:r>
          </a:p>
        </p:txBody>
      </p:sp>
      <p:pic>
        <p:nvPicPr>
          <p:cNvPr id="11" name="圖片 10">
            <a:extLst>
              <a:ext uri="{FF2B5EF4-FFF2-40B4-BE49-F238E27FC236}">
                <a16:creationId xmlns:a16="http://schemas.microsoft.com/office/drawing/2014/main" id="{00D1435A-2BDE-BF63-1EA0-D5940984BE06}"/>
              </a:ext>
            </a:extLst>
          </p:cNvPr>
          <p:cNvPicPr>
            <a:picLocks noChangeAspect="1"/>
          </p:cNvPicPr>
          <p:nvPr/>
        </p:nvPicPr>
        <p:blipFill>
          <a:blip r:embed="rId2"/>
          <a:stretch>
            <a:fillRect/>
          </a:stretch>
        </p:blipFill>
        <p:spPr>
          <a:xfrm>
            <a:off x="-5115" y="830997"/>
            <a:ext cx="4572000" cy="2598003"/>
          </a:xfrm>
          <a:prstGeom prst="rect">
            <a:avLst/>
          </a:prstGeom>
        </p:spPr>
      </p:pic>
      <p:pic>
        <p:nvPicPr>
          <p:cNvPr id="12" name="圖片 11">
            <a:extLst>
              <a:ext uri="{FF2B5EF4-FFF2-40B4-BE49-F238E27FC236}">
                <a16:creationId xmlns:a16="http://schemas.microsoft.com/office/drawing/2014/main" id="{6F272EB1-2820-9CEA-4416-B9C5D71F7822}"/>
              </a:ext>
            </a:extLst>
          </p:cNvPr>
          <p:cNvPicPr>
            <a:picLocks noChangeAspect="1"/>
          </p:cNvPicPr>
          <p:nvPr/>
        </p:nvPicPr>
        <p:blipFill>
          <a:blip r:embed="rId3"/>
          <a:stretch>
            <a:fillRect/>
          </a:stretch>
        </p:blipFill>
        <p:spPr>
          <a:xfrm>
            <a:off x="4572000" y="0"/>
            <a:ext cx="4572000" cy="3429000"/>
          </a:xfrm>
          <a:prstGeom prst="rect">
            <a:avLst/>
          </a:prstGeom>
        </p:spPr>
      </p:pic>
      <p:sp>
        <p:nvSpPr>
          <p:cNvPr id="13" name="文字方塊 12">
            <a:extLst>
              <a:ext uri="{FF2B5EF4-FFF2-40B4-BE49-F238E27FC236}">
                <a16:creationId xmlns:a16="http://schemas.microsoft.com/office/drawing/2014/main" id="{24246384-34D4-6B64-B7D2-8C4D7AACA80F}"/>
              </a:ext>
            </a:extLst>
          </p:cNvPr>
          <p:cNvSpPr txBox="1"/>
          <p:nvPr/>
        </p:nvSpPr>
        <p:spPr>
          <a:xfrm>
            <a:off x="0" y="3429000"/>
            <a:ext cx="4644067" cy="830997"/>
          </a:xfrm>
          <a:prstGeom prst="rect">
            <a:avLst/>
          </a:prstGeom>
          <a:noFill/>
        </p:spPr>
        <p:txBody>
          <a:bodyPr wrap="square" rtlCol="0">
            <a:spAutoFit/>
          </a:bodyPr>
          <a:lstStyle/>
          <a:p>
            <a:r>
              <a:rPr lang="en-US" altLang="zh-TW" sz="1600" dirty="0"/>
              <a:t>112</a:t>
            </a:r>
            <a:r>
              <a:rPr lang="zh-TW" altLang="en-US" sz="1600" dirty="0"/>
              <a:t>年</a:t>
            </a:r>
            <a:r>
              <a:rPr lang="en-US" altLang="zh-TW" sz="1600" dirty="0"/>
              <a:t>7</a:t>
            </a:r>
            <a:r>
              <a:rPr lang="zh-TW" altLang="en-US" sz="1600" dirty="0"/>
              <a:t>月杜蘇芮及</a:t>
            </a:r>
            <a:r>
              <a:rPr lang="en-US" altLang="zh-TW" sz="1600" dirty="0"/>
              <a:t>8</a:t>
            </a:r>
            <a:r>
              <a:rPr lang="zh-TW" altLang="en-US" sz="1600" dirty="0"/>
              <a:t>月卡努颱風楠西區密枝里雙溪段</a:t>
            </a:r>
            <a:r>
              <a:rPr lang="en-US" altLang="zh-TW" sz="1600" dirty="0"/>
              <a:t>1078</a:t>
            </a:r>
            <a:r>
              <a:rPr lang="zh-TW" altLang="en-US" sz="1600" dirty="0"/>
              <a:t>地號農路掏空災後復建工程</a:t>
            </a:r>
            <a:r>
              <a:rPr lang="en-US" altLang="zh-TW" sz="1600" dirty="0"/>
              <a:t>638</a:t>
            </a:r>
            <a:r>
              <a:rPr lang="zh-TW" altLang="en-US" sz="1600" dirty="0"/>
              <a:t>千元 </a:t>
            </a:r>
            <a:endParaRPr lang="en-US" altLang="zh-TW" sz="1600" dirty="0"/>
          </a:p>
          <a:p>
            <a:r>
              <a:rPr lang="zh-TW" altLang="en-US" sz="1600" dirty="0"/>
              <a:t>遠照▼           近照◢</a:t>
            </a:r>
          </a:p>
        </p:txBody>
      </p:sp>
      <p:pic>
        <p:nvPicPr>
          <p:cNvPr id="14" name="圖片 13">
            <a:extLst>
              <a:ext uri="{FF2B5EF4-FFF2-40B4-BE49-F238E27FC236}">
                <a16:creationId xmlns:a16="http://schemas.microsoft.com/office/drawing/2014/main" id="{7F3ECDE9-5915-1EAA-E87C-DC9B0C08B4C5}"/>
              </a:ext>
            </a:extLst>
          </p:cNvPr>
          <p:cNvPicPr>
            <a:picLocks noChangeAspect="1"/>
          </p:cNvPicPr>
          <p:nvPr/>
        </p:nvPicPr>
        <p:blipFill>
          <a:blip r:embed="rId4"/>
          <a:stretch>
            <a:fillRect/>
          </a:stretch>
        </p:blipFill>
        <p:spPr>
          <a:xfrm>
            <a:off x="0" y="4159480"/>
            <a:ext cx="4566885" cy="2698519"/>
          </a:xfrm>
          <a:prstGeom prst="rect">
            <a:avLst/>
          </a:prstGeom>
        </p:spPr>
      </p:pic>
      <p:pic>
        <p:nvPicPr>
          <p:cNvPr id="1026" name="Picture 2" descr="災損照片">
            <a:extLst>
              <a:ext uri="{FF2B5EF4-FFF2-40B4-BE49-F238E27FC236}">
                <a16:creationId xmlns:a16="http://schemas.microsoft.com/office/drawing/2014/main" id="{2F81869F-54DF-6FE0-1130-B248B1B1EC2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66885" y="3429000"/>
            <a:ext cx="4566885" cy="34233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09223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直角三角形 7">
            <a:extLst>
              <a:ext uri="{FF2B5EF4-FFF2-40B4-BE49-F238E27FC236}">
                <a16:creationId xmlns:a16="http://schemas.microsoft.com/office/drawing/2014/main" id="{516AAB62-88DF-4B7A-B934-729B0B801140}"/>
              </a:ext>
            </a:extLst>
          </p:cNvPr>
          <p:cNvSpPr/>
          <p:nvPr/>
        </p:nvSpPr>
        <p:spPr>
          <a:xfrm rot="10800000" flipV="1">
            <a:off x="8244408" y="5657737"/>
            <a:ext cx="899592" cy="1200263"/>
          </a:xfrm>
          <a:prstGeom prst="rtTriangle">
            <a:avLst/>
          </a:prstGeom>
          <a:solidFill>
            <a:srgbClr val="B6D2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a:ea typeface="新細明體" panose="02020500000000000000" pitchFamily="18" charset="-120"/>
              <a:cs typeface="+mn-cs"/>
            </a:endParaRPr>
          </a:p>
        </p:txBody>
      </p:sp>
      <p:sp>
        <p:nvSpPr>
          <p:cNvPr id="7" name="投影片編號版面配置區 6"/>
          <p:cNvSpPr>
            <a:spLocks noGrp="1"/>
          </p:cNvSpPr>
          <p:nvPr>
            <p:ph type="sldNum" sz="quarter" idx="12"/>
          </p:nvPr>
        </p:nvSpPr>
        <p:spPr/>
        <p:txBody>
          <a:bodyPr/>
          <a:lstStyle/>
          <a:p>
            <a:pPr>
              <a:defRPr/>
            </a:pPr>
            <a:fld id="{CE55CD06-399B-40E2-BFB0-63F6235F9B33}" type="slidenum">
              <a:rPr lang="en-US" altLang="zh-TW" smtClean="0"/>
              <a:pPr>
                <a:defRPr/>
              </a:pPr>
              <a:t>15</a:t>
            </a:fld>
            <a:endParaRPr lang="en-US" altLang="zh-TW"/>
          </a:p>
        </p:txBody>
      </p:sp>
      <p:sp>
        <p:nvSpPr>
          <p:cNvPr id="4" name="文字方塊 3">
            <a:extLst>
              <a:ext uri="{FF2B5EF4-FFF2-40B4-BE49-F238E27FC236}">
                <a16:creationId xmlns:a16="http://schemas.microsoft.com/office/drawing/2014/main" id="{59D27AE9-D95E-E0BD-ACB2-3A63BD774B3D}"/>
              </a:ext>
            </a:extLst>
          </p:cNvPr>
          <p:cNvSpPr txBox="1"/>
          <p:nvPr/>
        </p:nvSpPr>
        <p:spPr>
          <a:xfrm>
            <a:off x="0" y="0"/>
            <a:ext cx="4572000" cy="830997"/>
          </a:xfrm>
          <a:prstGeom prst="rect">
            <a:avLst/>
          </a:prstGeom>
          <a:noFill/>
        </p:spPr>
        <p:txBody>
          <a:bodyPr wrap="square" rtlCol="0">
            <a:spAutoFit/>
          </a:bodyPr>
          <a:lstStyle/>
          <a:p>
            <a:r>
              <a:rPr lang="en-US" altLang="zh-TW" sz="1600" dirty="0"/>
              <a:t>112</a:t>
            </a:r>
            <a:r>
              <a:rPr lang="zh-TW" altLang="en-US" sz="1600" dirty="0"/>
              <a:t>年</a:t>
            </a:r>
            <a:r>
              <a:rPr lang="en-US" altLang="zh-TW" sz="1600" dirty="0"/>
              <a:t>9</a:t>
            </a:r>
            <a:r>
              <a:rPr lang="zh-TW" altLang="en-US" sz="1600" dirty="0"/>
              <a:t>月海葵颱風及</a:t>
            </a:r>
            <a:r>
              <a:rPr lang="en-US" altLang="zh-TW" sz="1600" dirty="0"/>
              <a:t>9</a:t>
            </a:r>
            <a:r>
              <a:rPr lang="zh-TW" altLang="en-US" sz="1600" dirty="0"/>
              <a:t>月豪雨龍崎區中坑里大墓農路</a:t>
            </a:r>
            <a:r>
              <a:rPr lang="en-US" altLang="zh-TW" sz="1600" dirty="0"/>
              <a:t>(</a:t>
            </a:r>
            <a:r>
              <a:rPr lang="zh-TW" altLang="en-US" sz="1600" dirty="0"/>
              <a:t>大溪高分</a:t>
            </a:r>
            <a:r>
              <a:rPr lang="en-US" altLang="zh-TW" sz="1600" dirty="0"/>
              <a:t>37)</a:t>
            </a:r>
            <a:r>
              <a:rPr lang="zh-TW" altLang="en-US" sz="1600" dirty="0"/>
              <a:t>災後復建工程</a:t>
            </a:r>
            <a:r>
              <a:rPr lang="en-US" altLang="zh-TW" sz="1600" dirty="0"/>
              <a:t>7,574</a:t>
            </a:r>
            <a:r>
              <a:rPr lang="zh-TW" altLang="en-US" sz="1600" dirty="0"/>
              <a:t>千元 </a:t>
            </a:r>
            <a:endParaRPr lang="en-US" altLang="zh-TW" sz="1600" dirty="0"/>
          </a:p>
          <a:p>
            <a:r>
              <a:rPr lang="zh-TW" altLang="en-US" sz="1600" dirty="0"/>
              <a:t>多點受損照片</a:t>
            </a:r>
          </a:p>
        </p:txBody>
      </p:sp>
      <p:pic>
        <p:nvPicPr>
          <p:cNvPr id="2" name="圖片 1">
            <a:extLst>
              <a:ext uri="{FF2B5EF4-FFF2-40B4-BE49-F238E27FC236}">
                <a16:creationId xmlns:a16="http://schemas.microsoft.com/office/drawing/2014/main" id="{5064C36E-9EEF-FC63-B357-EEBCBA6E69EE}"/>
              </a:ext>
            </a:extLst>
          </p:cNvPr>
          <p:cNvPicPr>
            <a:picLocks noChangeAspect="1"/>
          </p:cNvPicPr>
          <p:nvPr/>
        </p:nvPicPr>
        <p:blipFill>
          <a:blip r:embed="rId2"/>
          <a:stretch>
            <a:fillRect/>
          </a:stretch>
        </p:blipFill>
        <p:spPr>
          <a:xfrm>
            <a:off x="4572000" y="26471"/>
            <a:ext cx="4391406" cy="3402529"/>
          </a:xfrm>
          <a:prstGeom prst="rect">
            <a:avLst/>
          </a:prstGeom>
        </p:spPr>
      </p:pic>
      <p:pic>
        <p:nvPicPr>
          <p:cNvPr id="2050" name="Picture 2" descr="災損照片">
            <a:extLst>
              <a:ext uri="{FF2B5EF4-FFF2-40B4-BE49-F238E27FC236}">
                <a16:creationId xmlns:a16="http://schemas.microsoft.com/office/drawing/2014/main" id="{096565E9-07DB-3D04-29A5-EFF46B75F4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7471" y="3455471"/>
            <a:ext cx="4510001" cy="337605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災損照片">
            <a:extLst>
              <a:ext uri="{FF2B5EF4-FFF2-40B4-BE49-F238E27FC236}">
                <a16:creationId xmlns:a16="http://schemas.microsoft.com/office/drawing/2014/main" id="{F0DF64ED-45FE-5412-9E8F-A8B717E2A3B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764704"/>
            <a:ext cx="4556530" cy="2690877"/>
          </a:xfrm>
          <a:prstGeom prst="rect">
            <a:avLst/>
          </a:prstGeom>
          <a:noFill/>
          <a:extLst>
            <a:ext uri="{909E8E84-426E-40DD-AFC4-6F175D3DCCD1}">
              <a14:hiddenFill xmlns:a14="http://schemas.microsoft.com/office/drawing/2010/main">
                <a:solidFill>
                  <a:srgbClr val="FFFFFF"/>
                </a:solidFill>
              </a14:hiddenFill>
            </a:ext>
          </a:extLst>
        </p:spPr>
      </p:pic>
      <p:pic>
        <p:nvPicPr>
          <p:cNvPr id="3" name="圖片 2">
            <a:extLst>
              <a:ext uri="{FF2B5EF4-FFF2-40B4-BE49-F238E27FC236}">
                <a16:creationId xmlns:a16="http://schemas.microsoft.com/office/drawing/2014/main" id="{DE99B2FE-50C1-875D-02FE-E2469F2BFF04}"/>
              </a:ext>
            </a:extLst>
          </p:cNvPr>
          <p:cNvPicPr>
            <a:picLocks noChangeAspect="1"/>
          </p:cNvPicPr>
          <p:nvPr/>
        </p:nvPicPr>
        <p:blipFill>
          <a:blip r:embed="rId5"/>
          <a:stretch>
            <a:fillRect/>
          </a:stretch>
        </p:blipFill>
        <p:spPr>
          <a:xfrm>
            <a:off x="0" y="3455470"/>
            <a:ext cx="4646886" cy="3376058"/>
          </a:xfrm>
          <a:prstGeom prst="rect">
            <a:avLst/>
          </a:prstGeom>
        </p:spPr>
      </p:pic>
    </p:spTree>
    <p:extLst>
      <p:ext uri="{BB962C8B-B14F-4D97-AF65-F5344CB8AC3E}">
        <p14:creationId xmlns:p14="http://schemas.microsoft.com/office/powerpoint/2010/main" val="22699125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直角三角形 7">
            <a:extLst>
              <a:ext uri="{FF2B5EF4-FFF2-40B4-BE49-F238E27FC236}">
                <a16:creationId xmlns:a16="http://schemas.microsoft.com/office/drawing/2014/main" id="{516AAB62-88DF-4B7A-B934-729B0B801140}"/>
              </a:ext>
            </a:extLst>
          </p:cNvPr>
          <p:cNvSpPr/>
          <p:nvPr/>
        </p:nvSpPr>
        <p:spPr>
          <a:xfrm rot="10800000" flipV="1">
            <a:off x="8244408" y="5657737"/>
            <a:ext cx="899592" cy="1200263"/>
          </a:xfrm>
          <a:prstGeom prst="rtTriangle">
            <a:avLst/>
          </a:prstGeom>
          <a:solidFill>
            <a:srgbClr val="B6D2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a:ea typeface="新細明體" panose="02020500000000000000" pitchFamily="18" charset="-120"/>
              <a:cs typeface="+mn-cs"/>
            </a:endParaRPr>
          </a:p>
        </p:txBody>
      </p:sp>
      <p:sp>
        <p:nvSpPr>
          <p:cNvPr id="7" name="投影片編號版面配置區 6"/>
          <p:cNvSpPr>
            <a:spLocks noGrp="1"/>
          </p:cNvSpPr>
          <p:nvPr>
            <p:ph type="sldNum" sz="quarter" idx="12"/>
          </p:nvPr>
        </p:nvSpPr>
        <p:spPr/>
        <p:txBody>
          <a:bodyPr/>
          <a:lstStyle/>
          <a:p>
            <a:pPr>
              <a:defRPr/>
            </a:pPr>
            <a:fld id="{CE55CD06-399B-40E2-BFB0-63F6235F9B33}" type="slidenum">
              <a:rPr lang="en-US" altLang="zh-TW" smtClean="0"/>
              <a:pPr>
                <a:defRPr/>
              </a:pPr>
              <a:t>16</a:t>
            </a:fld>
            <a:endParaRPr lang="en-US" altLang="zh-TW"/>
          </a:p>
        </p:txBody>
      </p:sp>
      <p:sp>
        <p:nvSpPr>
          <p:cNvPr id="4" name="文字方塊 3">
            <a:extLst>
              <a:ext uri="{FF2B5EF4-FFF2-40B4-BE49-F238E27FC236}">
                <a16:creationId xmlns:a16="http://schemas.microsoft.com/office/drawing/2014/main" id="{59D27AE9-D95E-E0BD-ACB2-3A63BD774B3D}"/>
              </a:ext>
            </a:extLst>
          </p:cNvPr>
          <p:cNvSpPr txBox="1"/>
          <p:nvPr/>
        </p:nvSpPr>
        <p:spPr>
          <a:xfrm>
            <a:off x="0" y="0"/>
            <a:ext cx="4572000" cy="830997"/>
          </a:xfrm>
          <a:prstGeom prst="rect">
            <a:avLst/>
          </a:prstGeom>
          <a:noFill/>
        </p:spPr>
        <p:txBody>
          <a:bodyPr wrap="square" rtlCol="0">
            <a:spAutoFit/>
          </a:bodyPr>
          <a:lstStyle/>
          <a:p>
            <a:r>
              <a:rPr lang="en-US" altLang="zh-TW" sz="1600" dirty="0"/>
              <a:t>112</a:t>
            </a:r>
            <a:r>
              <a:rPr lang="zh-TW" altLang="en-US" sz="1600" dirty="0"/>
              <a:t>年</a:t>
            </a:r>
            <a:r>
              <a:rPr lang="en-US" altLang="zh-TW" sz="1600" dirty="0"/>
              <a:t>9</a:t>
            </a:r>
            <a:r>
              <a:rPr lang="zh-TW" altLang="en-US" sz="1600" dirty="0"/>
              <a:t>月海葵颱風山上區平陽里山本花園土石崩塌災後復建工程</a:t>
            </a:r>
            <a:r>
              <a:rPr lang="en-US" altLang="zh-TW" sz="1600" dirty="0"/>
              <a:t>2,420</a:t>
            </a:r>
            <a:r>
              <a:rPr lang="zh-TW" altLang="en-US" sz="1600" dirty="0"/>
              <a:t>千元 </a:t>
            </a:r>
            <a:endParaRPr lang="en-US" altLang="zh-TW" sz="1600" dirty="0"/>
          </a:p>
          <a:p>
            <a:r>
              <a:rPr lang="zh-TW" altLang="en-US" sz="1600" dirty="0"/>
              <a:t>遠照▼           近照◢</a:t>
            </a:r>
          </a:p>
        </p:txBody>
      </p:sp>
      <p:sp>
        <p:nvSpPr>
          <p:cNvPr id="13" name="文字方塊 12">
            <a:extLst>
              <a:ext uri="{FF2B5EF4-FFF2-40B4-BE49-F238E27FC236}">
                <a16:creationId xmlns:a16="http://schemas.microsoft.com/office/drawing/2014/main" id="{24246384-34D4-6B64-B7D2-8C4D7AACA80F}"/>
              </a:ext>
            </a:extLst>
          </p:cNvPr>
          <p:cNvSpPr txBox="1"/>
          <p:nvPr/>
        </p:nvSpPr>
        <p:spPr>
          <a:xfrm>
            <a:off x="0" y="3429000"/>
            <a:ext cx="4644067" cy="830997"/>
          </a:xfrm>
          <a:prstGeom prst="rect">
            <a:avLst/>
          </a:prstGeom>
          <a:noFill/>
        </p:spPr>
        <p:txBody>
          <a:bodyPr wrap="square" rtlCol="0">
            <a:spAutoFit/>
          </a:bodyPr>
          <a:lstStyle/>
          <a:p>
            <a:r>
              <a:rPr lang="en-US" altLang="zh-TW" sz="1600" dirty="0"/>
              <a:t>112</a:t>
            </a:r>
            <a:r>
              <a:rPr lang="zh-TW" altLang="en-US" sz="1600" dirty="0"/>
              <a:t>年</a:t>
            </a:r>
            <a:r>
              <a:rPr lang="en-US" altLang="zh-TW" sz="1600" dirty="0"/>
              <a:t>9</a:t>
            </a:r>
            <a:r>
              <a:rPr lang="zh-TW" altLang="en-US" sz="1600" dirty="0"/>
              <a:t>月海葵颱風山上區玉峯里牛稠埔農路崩塌掏空災後復建工程</a:t>
            </a:r>
            <a:r>
              <a:rPr lang="en-US" altLang="zh-TW" sz="1600" dirty="0"/>
              <a:t>2,400</a:t>
            </a:r>
            <a:r>
              <a:rPr lang="zh-TW" altLang="en-US" sz="1600" dirty="0"/>
              <a:t>千元 </a:t>
            </a:r>
            <a:endParaRPr lang="en-US" altLang="zh-TW" sz="1600" dirty="0"/>
          </a:p>
          <a:p>
            <a:r>
              <a:rPr lang="zh-TW" altLang="en-US" sz="1600" dirty="0"/>
              <a:t>遠照▼           近照◢</a:t>
            </a:r>
          </a:p>
        </p:txBody>
      </p:sp>
      <p:pic>
        <p:nvPicPr>
          <p:cNvPr id="2" name="圖片 1">
            <a:extLst>
              <a:ext uri="{FF2B5EF4-FFF2-40B4-BE49-F238E27FC236}">
                <a16:creationId xmlns:a16="http://schemas.microsoft.com/office/drawing/2014/main" id="{6AA527A0-07B7-C1C2-3569-ECEBCF162321}"/>
              </a:ext>
            </a:extLst>
          </p:cNvPr>
          <p:cNvPicPr>
            <a:picLocks noChangeAspect="1"/>
          </p:cNvPicPr>
          <p:nvPr/>
        </p:nvPicPr>
        <p:blipFill>
          <a:blip r:embed="rId2"/>
          <a:stretch>
            <a:fillRect/>
          </a:stretch>
        </p:blipFill>
        <p:spPr>
          <a:xfrm>
            <a:off x="10230" y="820184"/>
            <a:ext cx="4561769" cy="2608816"/>
          </a:xfrm>
          <a:prstGeom prst="rect">
            <a:avLst/>
          </a:prstGeom>
        </p:spPr>
      </p:pic>
      <p:pic>
        <p:nvPicPr>
          <p:cNvPr id="3" name="圖片 2">
            <a:extLst>
              <a:ext uri="{FF2B5EF4-FFF2-40B4-BE49-F238E27FC236}">
                <a16:creationId xmlns:a16="http://schemas.microsoft.com/office/drawing/2014/main" id="{BBEF1135-38F7-579F-2F93-146E75EA3FA8}"/>
              </a:ext>
            </a:extLst>
          </p:cNvPr>
          <p:cNvPicPr>
            <a:picLocks noChangeAspect="1"/>
          </p:cNvPicPr>
          <p:nvPr/>
        </p:nvPicPr>
        <p:blipFill>
          <a:blip r:embed="rId3"/>
          <a:stretch>
            <a:fillRect/>
          </a:stretch>
        </p:blipFill>
        <p:spPr>
          <a:xfrm>
            <a:off x="4572000" y="18662"/>
            <a:ext cx="4561770" cy="3423322"/>
          </a:xfrm>
          <a:prstGeom prst="rect">
            <a:avLst/>
          </a:prstGeom>
        </p:spPr>
      </p:pic>
      <p:pic>
        <p:nvPicPr>
          <p:cNvPr id="5" name="圖片 4">
            <a:extLst>
              <a:ext uri="{FF2B5EF4-FFF2-40B4-BE49-F238E27FC236}">
                <a16:creationId xmlns:a16="http://schemas.microsoft.com/office/drawing/2014/main" id="{660535DD-54F0-3B59-7679-A8563CA4D542}"/>
              </a:ext>
            </a:extLst>
          </p:cNvPr>
          <p:cNvPicPr>
            <a:picLocks noChangeAspect="1"/>
          </p:cNvPicPr>
          <p:nvPr/>
        </p:nvPicPr>
        <p:blipFill>
          <a:blip r:embed="rId4"/>
          <a:stretch>
            <a:fillRect/>
          </a:stretch>
        </p:blipFill>
        <p:spPr>
          <a:xfrm>
            <a:off x="-10231" y="4259996"/>
            <a:ext cx="4571998" cy="2579341"/>
          </a:xfrm>
          <a:prstGeom prst="rect">
            <a:avLst/>
          </a:prstGeom>
        </p:spPr>
      </p:pic>
      <p:pic>
        <p:nvPicPr>
          <p:cNvPr id="6" name="圖片 5">
            <a:extLst>
              <a:ext uri="{FF2B5EF4-FFF2-40B4-BE49-F238E27FC236}">
                <a16:creationId xmlns:a16="http://schemas.microsoft.com/office/drawing/2014/main" id="{E15330E4-1D9B-3687-3292-600390B286D8}"/>
              </a:ext>
            </a:extLst>
          </p:cNvPr>
          <p:cNvPicPr>
            <a:picLocks noChangeAspect="1"/>
          </p:cNvPicPr>
          <p:nvPr/>
        </p:nvPicPr>
        <p:blipFill>
          <a:blip r:embed="rId5"/>
          <a:stretch>
            <a:fillRect/>
          </a:stretch>
        </p:blipFill>
        <p:spPr>
          <a:xfrm>
            <a:off x="4571999" y="3460646"/>
            <a:ext cx="4561769" cy="3361825"/>
          </a:xfrm>
          <a:prstGeom prst="rect">
            <a:avLst/>
          </a:prstGeom>
        </p:spPr>
      </p:pic>
      <p:sp>
        <p:nvSpPr>
          <p:cNvPr id="9" name="Text Box 5">
            <a:extLst>
              <a:ext uri="{FF2B5EF4-FFF2-40B4-BE49-F238E27FC236}">
                <a16:creationId xmlns:a16="http://schemas.microsoft.com/office/drawing/2014/main" id="{C7876E73-4CD5-DB21-FA19-94353C0F543F}"/>
              </a:ext>
            </a:extLst>
          </p:cNvPr>
          <p:cNvSpPr txBox="1">
            <a:spLocks noChangeArrowheads="1"/>
          </p:cNvSpPr>
          <p:nvPr/>
        </p:nvSpPr>
        <p:spPr bwMode="auto">
          <a:xfrm rot="20872588">
            <a:off x="1985541" y="5764025"/>
            <a:ext cx="5152453" cy="523220"/>
          </a:xfrm>
          <a:prstGeom prst="rect">
            <a:avLst/>
          </a:prstGeom>
          <a:noFill/>
          <a:ln w="9525">
            <a:noFill/>
            <a:miter lim="800000"/>
            <a:headEnd/>
            <a:tailEnd/>
          </a:ln>
          <a:effectLst/>
        </p:spPr>
        <p:txBody>
          <a:bodyPr wrap="square">
            <a:spAutoFit/>
          </a:bodyPr>
          <a:lstStyle/>
          <a:p>
            <a:pPr>
              <a:spcBef>
                <a:spcPct val="50000"/>
              </a:spcBef>
              <a:defRPr/>
            </a:pPr>
            <a:r>
              <a:rPr lang="zh-TW" altLang="en-US" sz="2800" b="1" dirty="0">
                <a:solidFill>
                  <a:srgbClr val="FF0066"/>
                </a:solidFill>
                <a:effectLst>
                  <a:outerShdw blurRad="38100" dist="38100" dir="2700000" algn="tl">
                    <a:srgbClr val="C0C0C0"/>
                  </a:outerShdw>
                </a:effectLst>
                <a:ea typeface="華康中圓體" pitchFamily="49" charset="-120"/>
              </a:rPr>
              <a:t>看不出設施受損，災損輕微</a:t>
            </a:r>
            <a:endParaRPr lang="zh-TW" altLang="en-US" sz="2800" b="1" dirty="0">
              <a:solidFill>
                <a:srgbClr val="FF0066"/>
              </a:solidFill>
              <a:effectLst>
                <a:outerShdw blurRad="38100" dist="38100" dir="2700000" algn="tl">
                  <a:srgbClr val="C0C0C0"/>
                </a:outerShdw>
              </a:effectLst>
            </a:endParaRPr>
          </a:p>
        </p:txBody>
      </p:sp>
      <p:sp>
        <p:nvSpPr>
          <p:cNvPr id="10" name="Text Box 5">
            <a:extLst>
              <a:ext uri="{FF2B5EF4-FFF2-40B4-BE49-F238E27FC236}">
                <a16:creationId xmlns:a16="http://schemas.microsoft.com/office/drawing/2014/main" id="{63F90F65-3EC3-8116-4864-26B95B338738}"/>
              </a:ext>
            </a:extLst>
          </p:cNvPr>
          <p:cNvSpPr txBox="1">
            <a:spLocks noChangeArrowheads="1"/>
          </p:cNvSpPr>
          <p:nvPr/>
        </p:nvSpPr>
        <p:spPr bwMode="auto">
          <a:xfrm rot="20872588">
            <a:off x="2725458" y="2102100"/>
            <a:ext cx="6252731" cy="523220"/>
          </a:xfrm>
          <a:prstGeom prst="rect">
            <a:avLst/>
          </a:prstGeom>
          <a:noFill/>
          <a:ln w="9525">
            <a:noFill/>
            <a:miter lim="800000"/>
            <a:headEnd/>
            <a:tailEnd/>
          </a:ln>
          <a:effectLst/>
        </p:spPr>
        <p:txBody>
          <a:bodyPr wrap="square">
            <a:spAutoFit/>
          </a:bodyPr>
          <a:lstStyle/>
          <a:p>
            <a:pPr>
              <a:spcBef>
                <a:spcPct val="50000"/>
              </a:spcBef>
              <a:defRPr/>
            </a:pPr>
            <a:r>
              <a:rPr lang="zh-TW" altLang="en-US" sz="2800" b="1" dirty="0">
                <a:solidFill>
                  <a:srgbClr val="FF0066"/>
                </a:solidFill>
                <a:effectLst>
                  <a:outerShdw blurRad="38100" dist="38100" dir="2700000" algn="tl">
                    <a:srgbClr val="C0C0C0"/>
                  </a:outerShdw>
                </a:effectLst>
                <a:ea typeface="華康中圓體" pitchFamily="49" charset="-120"/>
              </a:rPr>
              <a:t>看不出設施受損，年久失修</a:t>
            </a:r>
            <a:endParaRPr lang="zh-TW" altLang="en-US" sz="2800" b="1" dirty="0">
              <a:solidFill>
                <a:srgbClr val="FF0066"/>
              </a:solidFill>
              <a:effectLst>
                <a:outerShdw blurRad="38100" dist="38100" dir="2700000" algn="tl">
                  <a:srgbClr val="C0C0C0"/>
                </a:outerShdw>
              </a:effectLst>
            </a:endParaRPr>
          </a:p>
        </p:txBody>
      </p:sp>
    </p:spTree>
    <p:extLst>
      <p:ext uri="{BB962C8B-B14F-4D97-AF65-F5344CB8AC3E}">
        <p14:creationId xmlns:p14="http://schemas.microsoft.com/office/powerpoint/2010/main" val="143205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ox(in)">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直角三角形 6">
            <a:extLst>
              <a:ext uri="{FF2B5EF4-FFF2-40B4-BE49-F238E27FC236}">
                <a16:creationId xmlns:a16="http://schemas.microsoft.com/office/drawing/2014/main" id="{516AAB62-88DF-4B7A-B934-729B0B801140}"/>
              </a:ext>
            </a:extLst>
          </p:cNvPr>
          <p:cNvSpPr/>
          <p:nvPr/>
        </p:nvSpPr>
        <p:spPr>
          <a:xfrm rot="10800000" flipV="1">
            <a:off x="8244408" y="5657737"/>
            <a:ext cx="899592" cy="1200263"/>
          </a:xfrm>
          <a:prstGeom prst="rtTriangle">
            <a:avLst/>
          </a:prstGeom>
          <a:solidFill>
            <a:srgbClr val="B6D2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a:ea typeface="新細明體" panose="02020500000000000000" pitchFamily="18" charset="-120"/>
              <a:cs typeface="+mn-cs"/>
            </a:endParaRPr>
          </a:p>
        </p:txBody>
      </p:sp>
      <p:sp>
        <p:nvSpPr>
          <p:cNvPr id="14340" name="矩形 4"/>
          <p:cNvSpPr>
            <a:spLocks noChangeArrowheads="1"/>
          </p:cNvSpPr>
          <p:nvPr/>
        </p:nvSpPr>
        <p:spPr bwMode="auto">
          <a:xfrm>
            <a:off x="0" y="1340768"/>
            <a:ext cx="6228184" cy="4308872"/>
          </a:xfrm>
          <a:prstGeom prst="rect">
            <a:avLst/>
          </a:prstGeom>
          <a:noFill/>
          <a:ln w="9525">
            <a:noFill/>
            <a:miter lim="800000"/>
            <a:headEnd/>
            <a:tailEnd/>
          </a:ln>
        </p:spPr>
        <p:txBody>
          <a:bodyPr wrap="square">
            <a:spAutoFit/>
          </a:bodyPr>
          <a:lstStyle/>
          <a:p>
            <a:pPr marL="961200" lvl="2" indent="-504000" algn="just" latinLnBrk="1" hangingPunct="0">
              <a:spcBef>
                <a:spcPts val="1200"/>
              </a:spcBef>
              <a:buFont typeface="Wingdings" pitchFamily="2" charset="2"/>
              <a:buChar char="l"/>
              <a:tabLst>
                <a:tab pos="87313" algn="l"/>
                <a:tab pos="174625" algn="l"/>
              </a:tabLst>
            </a:pPr>
            <a:r>
              <a:rPr lang="zh-TW" altLang="en-US" sz="3400" b="1" dirty="0">
                <a:solidFill>
                  <a:srgbClr val="000066"/>
                </a:solidFill>
                <a:latin typeface="微軟正黑體" pitchFamily="34" charset="-120"/>
                <a:ea typeface="微軟正黑體" pitchFamily="34" charset="-120"/>
                <a:cs typeface="Arial" pitchFamily="34" charset="0"/>
              </a:rPr>
              <a:t>掌握提報</a:t>
            </a:r>
            <a:r>
              <a:rPr lang="zh-TW" altLang="en-US" sz="3400" b="1" dirty="0">
                <a:solidFill>
                  <a:srgbClr val="FF0000"/>
                </a:solidFill>
                <a:latin typeface="微軟正黑體" pitchFamily="34" charset="-120"/>
                <a:ea typeface="微軟正黑體" pitchFamily="34" charset="-120"/>
                <a:cs typeface="Arial" pitchFamily="34" charset="0"/>
              </a:rPr>
              <a:t>時效</a:t>
            </a:r>
            <a:endParaRPr lang="en-US" altLang="zh-TW" sz="3400" b="1" dirty="0">
              <a:solidFill>
                <a:srgbClr val="FF0000"/>
              </a:solidFill>
              <a:latin typeface="微軟正黑體" pitchFamily="34" charset="-120"/>
              <a:ea typeface="微軟正黑體" pitchFamily="34" charset="-120"/>
              <a:cs typeface="Arial" pitchFamily="34" charset="0"/>
            </a:endParaRPr>
          </a:p>
          <a:p>
            <a:pPr marL="961200" lvl="2" indent="-504000" algn="just" latinLnBrk="1" hangingPunct="0">
              <a:spcBef>
                <a:spcPts val="1200"/>
              </a:spcBef>
              <a:buFont typeface="Wingdings" pitchFamily="2" charset="2"/>
              <a:buChar char="l"/>
              <a:tabLst>
                <a:tab pos="87313" algn="l"/>
                <a:tab pos="174625" algn="l"/>
              </a:tabLst>
            </a:pPr>
            <a:r>
              <a:rPr lang="zh-TW" altLang="en-US" sz="3400" b="1" dirty="0">
                <a:solidFill>
                  <a:srgbClr val="000066"/>
                </a:solidFill>
                <a:latin typeface="微軟正黑體" pitchFamily="34" charset="-120"/>
                <a:ea typeface="微軟正黑體" pitchFamily="34" charset="-120"/>
                <a:cs typeface="Arial" pitchFamily="34" charset="0"/>
              </a:rPr>
              <a:t>確認</a:t>
            </a:r>
            <a:r>
              <a:rPr lang="zh-TW" altLang="en-US" sz="3400" b="1" dirty="0">
                <a:solidFill>
                  <a:srgbClr val="FF0000"/>
                </a:solidFill>
                <a:latin typeface="微軟正黑體" pitchFamily="34" charset="-120"/>
                <a:ea typeface="微軟正黑體" pitchFamily="34" charset="-120"/>
                <a:cs typeface="Arial" pitchFamily="34" charset="0"/>
              </a:rPr>
              <a:t>當次受損</a:t>
            </a:r>
            <a:endParaRPr lang="en-US" altLang="zh-TW" sz="3400" b="1" dirty="0">
              <a:solidFill>
                <a:srgbClr val="FF0000"/>
              </a:solidFill>
              <a:latin typeface="微軟正黑體" pitchFamily="34" charset="-120"/>
              <a:ea typeface="微軟正黑體" pitchFamily="34" charset="-120"/>
              <a:cs typeface="Arial" pitchFamily="34" charset="0"/>
            </a:endParaRPr>
          </a:p>
          <a:p>
            <a:pPr marL="961200" lvl="2" indent="-504000" algn="just" latinLnBrk="1" hangingPunct="0">
              <a:spcBef>
                <a:spcPts val="1200"/>
              </a:spcBef>
              <a:buFont typeface="Wingdings" pitchFamily="2" charset="2"/>
              <a:buChar char="l"/>
              <a:tabLst>
                <a:tab pos="87313" algn="l"/>
                <a:tab pos="174625" algn="l"/>
              </a:tabLst>
            </a:pPr>
            <a:r>
              <a:rPr lang="zh-TW" altLang="en-US" sz="3400" b="1" dirty="0">
                <a:solidFill>
                  <a:srgbClr val="000066"/>
                </a:solidFill>
                <a:latin typeface="微軟正黑體" pitchFamily="34" charset="-120"/>
                <a:ea typeface="微軟正黑體" pitchFamily="34" charset="-120"/>
                <a:cs typeface="Arial" pitchFamily="34" charset="0"/>
              </a:rPr>
              <a:t>瞭解周遭</a:t>
            </a:r>
            <a:r>
              <a:rPr lang="zh-TW" altLang="en-US" sz="3400" b="1" dirty="0">
                <a:solidFill>
                  <a:srgbClr val="FF0000"/>
                </a:solidFill>
                <a:latin typeface="微軟正黑體" pitchFamily="34" charset="-120"/>
                <a:ea typeface="微軟正黑體" pitchFamily="34" charset="-120"/>
                <a:cs typeface="Arial" pitchFamily="34" charset="0"/>
              </a:rPr>
              <a:t>環境</a:t>
            </a:r>
            <a:endParaRPr lang="en-US" altLang="zh-TW" sz="3400" b="1" dirty="0">
              <a:solidFill>
                <a:srgbClr val="FF0000"/>
              </a:solidFill>
              <a:latin typeface="微軟正黑體" pitchFamily="34" charset="-120"/>
              <a:ea typeface="微軟正黑體" pitchFamily="34" charset="-120"/>
              <a:cs typeface="Arial" pitchFamily="34" charset="0"/>
            </a:endParaRPr>
          </a:p>
          <a:p>
            <a:pPr marL="961200" lvl="2" indent="-504000" algn="just" latinLnBrk="1" hangingPunct="0">
              <a:spcBef>
                <a:spcPts val="1200"/>
              </a:spcBef>
              <a:buFont typeface="Wingdings" pitchFamily="2" charset="2"/>
              <a:buChar char="l"/>
              <a:tabLst>
                <a:tab pos="87313" algn="l"/>
                <a:tab pos="174625" algn="l"/>
              </a:tabLst>
            </a:pPr>
            <a:r>
              <a:rPr lang="zh-TW" altLang="en-US" sz="4400" b="1" dirty="0">
                <a:solidFill>
                  <a:srgbClr val="000066"/>
                </a:solidFill>
                <a:latin typeface="微軟正黑體" pitchFamily="34" charset="-120"/>
                <a:ea typeface="微軟正黑體" pitchFamily="34" charset="-120"/>
                <a:cs typeface="Arial" pitchFamily="34" charset="0"/>
              </a:rPr>
              <a:t>找出</a:t>
            </a:r>
            <a:r>
              <a:rPr lang="zh-TW" altLang="en-US" sz="4400" b="1" dirty="0">
                <a:solidFill>
                  <a:srgbClr val="FF0000"/>
                </a:solidFill>
                <a:latin typeface="微軟正黑體" pitchFamily="34" charset="-120"/>
                <a:ea typeface="微軟正黑體" pitchFamily="34" charset="-120"/>
                <a:cs typeface="Arial" pitchFamily="34" charset="0"/>
              </a:rPr>
              <a:t>致災原因</a:t>
            </a:r>
            <a:endParaRPr lang="en-US" altLang="zh-TW" sz="4400" b="1" dirty="0">
              <a:solidFill>
                <a:srgbClr val="FF0000"/>
              </a:solidFill>
              <a:latin typeface="微軟正黑體" pitchFamily="34" charset="-120"/>
              <a:ea typeface="微軟正黑體" pitchFamily="34" charset="-120"/>
              <a:cs typeface="Arial" pitchFamily="34" charset="0"/>
            </a:endParaRPr>
          </a:p>
          <a:p>
            <a:pPr marL="961200" lvl="2" indent="-504000" algn="just" latinLnBrk="1" hangingPunct="0">
              <a:spcBef>
                <a:spcPts val="1200"/>
              </a:spcBef>
              <a:buFont typeface="Wingdings" pitchFamily="2" charset="2"/>
              <a:buChar char="l"/>
              <a:tabLst>
                <a:tab pos="87313" algn="l"/>
                <a:tab pos="174625" algn="l"/>
              </a:tabLst>
            </a:pPr>
            <a:r>
              <a:rPr lang="zh-TW" altLang="en-US" sz="4400" b="1" dirty="0">
                <a:solidFill>
                  <a:srgbClr val="000066"/>
                </a:solidFill>
                <a:latin typeface="微軟正黑體" pitchFamily="34" charset="-120"/>
                <a:ea typeface="微軟正黑體" pitchFamily="34" charset="-120"/>
                <a:cs typeface="Arial" pitchFamily="34" charset="0"/>
              </a:rPr>
              <a:t>提出合宜工法</a:t>
            </a:r>
            <a:endParaRPr lang="en-US" altLang="zh-TW" sz="4400" b="1" dirty="0">
              <a:solidFill>
                <a:srgbClr val="000066"/>
              </a:solidFill>
              <a:latin typeface="微軟正黑體" pitchFamily="34" charset="-120"/>
              <a:ea typeface="微軟正黑體" pitchFamily="34" charset="-120"/>
              <a:cs typeface="Arial" pitchFamily="34" charset="0"/>
            </a:endParaRPr>
          </a:p>
          <a:p>
            <a:pPr marL="961200" lvl="2" indent="-504000" algn="just" latinLnBrk="1" hangingPunct="0">
              <a:spcBef>
                <a:spcPts val="1200"/>
              </a:spcBef>
              <a:buFont typeface="Wingdings" pitchFamily="2" charset="2"/>
              <a:buChar char="l"/>
              <a:tabLst>
                <a:tab pos="87313" algn="l"/>
                <a:tab pos="174625" algn="l"/>
              </a:tabLst>
            </a:pPr>
            <a:r>
              <a:rPr lang="zh-TW" altLang="en-US" sz="3400" b="1" dirty="0">
                <a:solidFill>
                  <a:srgbClr val="FF0000"/>
                </a:solidFill>
                <a:latin typeface="微軟正黑體" pitchFamily="34" charset="-120"/>
                <a:ea typeface="微軟正黑體" pitchFamily="34" charset="-120"/>
                <a:cs typeface="Arial" pitchFamily="34" charset="0"/>
              </a:rPr>
              <a:t>覈實</a:t>
            </a:r>
            <a:r>
              <a:rPr lang="zh-TW" altLang="en-US" sz="3400" b="1" dirty="0">
                <a:solidFill>
                  <a:srgbClr val="000066"/>
                </a:solidFill>
                <a:latin typeface="微軟正黑體" pitchFamily="34" charset="-120"/>
                <a:ea typeface="微軟正黑體" pitchFamily="34" charset="-120"/>
                <a:cs typeface="Arial" pitchFamily="34" charset="0"/>
              </a:rPr>
              <a:t>編列</a:t>
            </a:r>
            <a:r>
              <a:rPr lang="zh-TW" altLang="en-US" sz="3400" b="1" dirty="0">
                <a:solidFill>
                  <a:srgbClr val="FF0000"/>
                </a:solidFill>
                <a:latin typeface="微軟正黑體" pitchFamily="34" charset="-120"/>
                <a:ea typeface="微軟正黑體" pitchFamily="34" charset="-120"/>
                <a:cs typeface="Arial" pitchFamily="34" charset="0"/>
              </a:rPr>
              <a:t>經費</a:t>
            </a:r>
          </a:p>
        </p:txBody>
      </p:sp>
      <p:pic>
        <p:nvPicPr>
          <p:cNvPr id="14344" name="Picture 1" descr="D:\MyWork\MyPictures\161219-花蓮慕谷慕魚\IMAG2347.jpg"/>
          <p:cNvPicPr>
            <a:picLocks noChangeAspect="1" noChangeArrowheads="1"/>
          </p:cNvPicPr>
          <p:nvPr/>
        </p:nvPicPr>
        <p:blipFill>
          <a:blip r:embed="rId3" cstate="print"/>
          <a:srcRect/>
          <a:stretch>
            <a:fillRect/>
          </a:stretch>
        </p:blipFill>
        <p:spPr bwMode="auto">
          <a:xfrm>
            <a:off x="4644009" y="2309365"/>
            <a:ext cx="4319398" cy="3348372"/>
          </a:xfrm>
          <a:prstGeom prst="rect">
            <a:avLst/>
          </a:prstGeom>
          <a:noFill/>
          <a:ln w="76200">
            <a:solidFill>
              <a:schemeClr val="bg1"/>
            </a:solidFill>
            <a:miter lim="800000"/>
            <a:headEnd/>
            <a:tailEnd/>
          </a:ln>
        </p:spPr>
      </p:pic>
      <p:sp>
        <p:nvSpPr>
          <p:cNvPr id="12" name="Rectangle 2"/>
          <p:cNvSpPr txBox="1">
            <a:spLocks noChangeArrowheads="1"/>
          </p:cNvSpPr>
          <p:nvPr/>
        </p:nvSpPr>
        <p:spPr>
          <a:xfrm>
            <a:off x="1475656" y="44624"/>
            <a:ext cx="5868652" cy="763587"/>
          </a:xfrm>
          <a:prstGeom prst="rect">
            <a:avLst/>
          </a:prstGeom>
        </p:spPr>
        <p:txBody>
          <a:bodyPr/>
          <a:lstStyle/>
          <a:p>
            <a:pPr marL="1254125" indent="-1254125" algn="ctr">
              <a:buClr>
                <a:srgbClr val="FF0000"/>
              </a:buClr>
              <a:defRPr/>
            </a:pPr>
            <a:r>
              <a:rPr lang="zh-TW" altLang="en-US" sz="4000" b="1" dirty="0">
                <a:solidFill>
                  <a:srgbClr val="005426"/>
                </a:solidFill>
                <a:latin typeface="微軟正黑體" pitchFamily="34" charset="-120"/>
                <a:ea typeface="微軟正黑體" pitchFamily="34" charset="-120"/>
              </a:rPr>
              <a:t>復建工提報原則</a:t>
            </a:r>
            <a:endParaRPr lang="en-US" altLang="zh-TW" sz="4000" b="1" dirty="0">
              <a:solidFill>
                <a:srgbClr val="005426"/>
              </a:solidFill>
              <a:latin typeface="微軟正黑體" pitchFamily="34" charset="-120"/>
              <a:ea typeface="微軟正黑體" pitchFamily="34" charset="-120"/>
            </a:endParaRPr>
          </a:p>
        </p:txBody>
      </p:sp>
      <p:sp>
        <p:nvSpPr>
          <p:cNvPr id="6" name="投影片編號版面配置區 5"/>
          <p:cNvSpPr>
            <a:spLocks noGrp="1"/>
          </p:cNvSpPr>
          <p:nvPr>
            <p:ph type="sldNum" sz="quarter" idx="12"/>
          </p:nvPr>
        </p:nvSpPr>
        <p:spPr/>
        <p:txBody>
          <a:bodyPr/>
          <a:lstStyle/>
          <a:p>
            <a:pPr>
              <a:defRPr/>
            </a:pPr>
            <a:fld id="{CE55CD06-399B-40E2-BFB0-63F6235F9B33}" type="slidenum">
              <a:rPr lang="en-US" altLang="zh-TW" smtClean="0"/>
              <a:pPr>
                <a:defRPr/>
              </a:pPr>
              <a:t>17</a:t>
            </a:fld>
            <a:endParaRPr lang="en-US" altLang="zh-TW"/>
          </a:p>
        </p:txBody>
      </p:sp>
    </p:spTree>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直角三角形 8">
            <a:extLst>
              <a:ext uri="{FF2B5EF4-FFF2-40B4-BE49-F238E27FC236}">
                <a16:creationId xmlns:a16="http://schemas.microsoft.com/office/drawing/2014/main" id="{516AAB62-88DF-4B7A-B934-729B0B801140}"/>
              </a:ext>
            </a:extLst>
          </p:cNvPr>
          <p:cNvSpPr/>
          <p:nvPr/>
        </p:nvSpPr>
        <p:spPr>
          <a:xfrm rot="10800000" flipV="1">
            <a:off x="8244408" y="5657737"/>
            <a:ext cx="899592" cy="1200263"/>
          </a:xfrm>
          <a:prstGeom prst="rtTriangle">
            <a:avLst/>
          </a:prstGeom>
          <a:solidFill>
            <a:srgbClr val="B6D2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a:ea typeface="新細明體" panose="02020500000000000000" pitchFamily="18" charset="-120"/>
              <a:cs typeface="+mn-cs"/>
            </a:endParaRPr>
          </a:p>
        </p:txBody>
      </p:sp>
      <p:sp>
        <p:nvSpPr>
          <p:cNvPr id="5" name="標題 4"/>
          <p:cNvSpPr>
            <a:spLocks noGrp="1"/>
          </p:cNvSpPr>
          <p:nvPr>
            <p:ph type="title"/>
          </p:nvPr>
        </p:nvSpPr>
        <p:spPr>
          <a:xfrm>
            <a:off x="1657229" y="2298314"/>
            <a:ext cx="6960870" cy="1764196"/>
          </a:xfrm>
        </p:spPr>
        <p:txBody>
          <a:bodyPr rtlCol="0">
            <a:normAutofit/>
          </a:bodyPr>
          <a:lstStyle/>
          <a:p>
            <a:pPr marL="1254125" indent="-1254125" fontAlgn="base">
              <a:lnSpc>
                <a:spcPts val="4000"/>
              </a:lnSpc>
              <a:spcAft>
                <a:spcPct val="0"/>
              </a:spcAft>
              <a:buClr>
                <a:srgbClr val="FF0000"/>
              </a:buClr>
              <a:tabLst>
                <a:tab pos="4219575" algn="l"/>
              </a:tabLst>
              <a:defRPr/>
            </a:pPr>
            <a:r>
              <a:rPr kumimoji="1" lang="zh-TW" altLang="en-US" sz="5400" dirty="0">
                <a:solidFill>
                  <a:srgbClr val="005426"/>
                </a:solidFill>
                <a:cs typeface="+mn-cs"/>
              </a:rPr>
              <a:t>三、復建經費之審議</a:t>
            </a:r>
          </a:p>
        </p:txBody>
      </p:sp>
      <p:sp>
        <p:nvSpPr>
          <p:cNvPr id="6" name="文字版面配置區 5"/>
          <p:cNvSpPr>
            <a:spLocks noGrp="1"/>
          </p:cNvSpPr>
          <p:nvPr>
            <p:ph type="body" idx="1"/>
          </p:nvPr>
        </p:nvSpPr>
        <p:spPr/>
        <p:txBody>
          <a:bodyPr rtlCol="0">
            <a:normAutofit/>
          </a:bodyPr>
          <a:lstStyle/>
          <a:p>
            <a:pPr fontAlgn="auto">
              <a:spcAft>
                <a:spcPts val="0"/>
              </a:spcAft>
              <a:buFont typeface="Arial" pitchFamily="34" charset="0"/>
              <a:buNone/>
              <a:defRPr/>
            </a:pPr>
            <a:endParaRPr lang="zh-TW" altLang="en-US" dirty="0"/>
          </a:p>
        </p:txBody>
      </p:sp>
      <p:graphicFrame>
        <p:nvGraphicFramePr>
          <p:cNvPr id="7" name="資料庫圖表 6"/>
          <p:cNvGraphicFramePr/>
          <p:nvPr/>
        </p:nvGraphicFramePr>
        <p:xfrm>
          <a:off x="935596" y="4869160"/>
          <a:ext cx="7668852" cy="17641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8132" name="Picture 2" descr="C:\Users\patkinpc\local\Temporary Internet Files\Content.IE5\WLVQ9IBQ\MC900055588[1].wmf"/>
          <p:cNvPicPr>
            <a:picLocks noChangeAspect="1" noChangeArrowheads="1"/>
          </p:cNvPicPr>
          <p:nvPr/>
        </p:nvPicPr>
        <p:blipFill>
          <a:blip r:embed="rId7" cstate="print"/>
          <a:srcRect/>
          <a:stretch>
            <a:fillRect/>
          </a:stretch>
        </p:blipFill>
        <p:spPr bwMode="auto">
          <a:xfrm>
            <a:off x="6615949" y="404664"/>
            <a:ext cx="2002150" cy="1823883"/>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直角三角形 4">
            <a:extLst>
              <a:ext uri="{FF2B5EF4-FFF2-40B4-BE49-F238E27FC236}">
                <a16:creationId xmlns:a16="http://schemas.microsoft.com/office/drawing/2014/main" id="{516AAB62-88DF-4B7A-B934-729B0B801140}"/>
              </a:ext>
            </a:extLst>
          </p:cNvPr>
          <p:cNvSpPr/>
          <p:nvPr/>
        </p:nvSpPr>
        <p:spPr>
          <a:xfrm rot="10800000" flipV="1">
            <a:off x="8244408" y="5657737"/>
            <a:ext cx="899592" cy="1200263"/>
          </a:xfrm>
          <a:prstGeom prst="rtTriangle">
            <a:avLst/>
          </a:prstGeom>
          <a:solidFill>
            <a:srgbClr val="B6D2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a:ea typeface="新細明體" panose="02020500000000000000" pitchFamily="18" charset="-120"/>
              <a:cs typeface="+mn-cs"/>
            </a:endParaRPr>
          </a:p>
        </p:txBody>
      </p:sp>
      <p:sp>
        <p:nvSpPr>
          <p:cNvPr id="49153" name="Rectangle 2"/>
          <p:cNvSpPr>
            <a:spLocks noGrp="1" noChangeArrowheads="1"/>
          </p:cNvSpPr>
          <p:nvPr>
            <p:ph type="title"/>
          </p:nvPr>
        </p:nvSpPr>
        <p:spPr>
          <a:xfrm>
            <a:off x="428596" y="50348"/>
            <a:ext cx="8229600" cy="714356"/>
          </a:xfrm>
        </p:spPr>
        <p:txBody>
          <a:bodyPr>
            <a:normAutofit/>
          </a:bodyPr>
          <a:lstStyle/>
          <a:p>
            <a:pPr marL="1254125" indent="-1254125" fontAlgn="base">
              <a:lnSpc>
                <a:spcPts val="4000"/>
              </a:lnSpc>
              <a:spcAft>
                <a:spcPct val="0"/>
              </a:spcAft>
              <a:buClr>
                <a:srgbClr val="FF0000"/>
              </a:buClr>
              <a:tabLst>
                <a:tab pos="4219575" algn="l"/>
              </a:tabLst>
              <a:defRPr/>
            </a:pPr>
            <a:r>
              <a:rPr kumimoji="1" lang="zh-TW" altLang="en-US" cap="all" dirty="0">
                <a:solidFill>
                  <a:srgbClr val="005426"/>
                </a:solidFill>
                <a:cs typeface="+mn-cs"/>
              </a:rPr>
              <a:t>復建經費審議程序</a:t>
            </a:r>
          </a:p>
        </p:txBody>
      </p:sp>
      <p:sp>
        <p:nvSpPr>
          <p:cNvPr id="49154" name="Rectangle 3"/>
          <p:cNvSpPr>
            <a:spLocks noGrp="1" noChangeArrowheads="1"/>
          </p:cNvSpPr>
          <p:nvPr>
            <p:ph idx="1"/>
          </p:nvPr>
        </p:nvSpPr>
        <p:spPr>
          <a:xfrm>
            <a:off x="0" y="764704"/>
            <a:ext cx="9144000" cy="5873206"/>
          </a:xfrm>
        </p:spPr>
        <p:txBody>
          <a:bodyPr>
            <a:normAutofit/>
          </a:bodyPr>
          <a:lstStyle/>
          <a:p>
            <a:pPr>
              <a:lnSpc>
                <a:spcPct val="100000"/>
              </a:lnSpc>
            </a:pPr>
            <a:r>
              <a:rPr lang="zh-TW" altLang="en-US" sz="3200" dirty="0"/>
              <a:t>本府：區公所提報→業務主管機關複勘</a:t>
            </a:r>
            <a:endParaRPr lang="en-US" altLang="zh-TW" sz="3200" dirty="0"/>
          </a:p>
          <a:p>
            <a:pPr marL="0" indent="0">
              <a:lnSpc>
                <a:spcPct val="100000"/>
              </a:lnSpc>
              <a:buNone/>
            </a:pPr>
            <a:r>
              <a:rPr lang="zh-TW" altLang="en-US" sz="3200" dirty="0"/>
              <a:t>→災害防救辦公室書審彙整→召開災害預算分配會議→上簽後期限內提報行政院</a:t>
            </a:r>
            <a:endParaRPr lang="en-US" altLang="zh-TW" sz="3200" dirty="0"/>
          </a:p>
          <a:p>
            <a:pPr marL="0" indent="0">
              <a:lnSpc>
                <a:spcPct val="100000"/>
              </a:lnSpc>
              <a:buNone/>
            </a:pPr>
            <a:r>
              <a:rPr lang="en-US" altLang="zh-TW" sz="2800" dirty="0"/>
              <a:t>(</a:t>
            </a:r>
            <a:r>
              <a:rPr lang="zh-TW" altLang="en-US" sz="2800" dirty="0"/>
              <a:t>臺南市政府辦理天然災害緊急搶救及復建工程作業要點</a:t>
            </a:r>
            <a:r>
              <a:rPr lang="en-US" altLang="zh-TW" sz="2800" dirty="0"/>
              <a:t>)</a:t>
            </a:r>
          </a:p>
          <a:p>
            <a:pPr>
              <a:lnSpc>
                <a:spcPct val="100000"/>
              </a:lnSpc>
            </a:pPr>
            <a:r>
              <a:rPr lang="zh-TW" altLang="en-US" sz="3200" dirty="0"/>
              <a:t>中央機關應辦事項</a:t>
            </a:r>
            <a:r>
              <a:rPr lang="en-US" altLang="zh-TW" sz="3200" dirty="0"/>
              <a:t>(</a:t>
            </a:r>
            <a:r>
              <a:rPr lang="zh-TW" altLang="en-US" sz="3200" dirty="0"/>
              <a:t>作業要點第</a:t>
            </a:r>
            <a:r>
              <a:rPr lang="en-US" altLang="zh-TW" sz="3200" dirty="0"/>
              <a:t>5</a:t>
            </a:r>
            <a:r>
              <a:rPr lang="zh-TW" altLang="en-US" sz="3200" dirty="0"/>
              <a:t>點</a:t>
            </a:r>
            <a:r>
              <a:rPr lang="en-US" altLang="zh-TW" sz="3200" dirty="0"/>
              <a:t>)</a:t>
            </a:r>
          </a:p>
          <a:p>
            <a:pPr lvl="1">
              <a:lnSpc>
                <a:spcPct val="100000"/>
              </a:lnSpc>
            </a:pPr>
            <a:r>
              <a:rPr lang="zh-TW" altLang="en-US" sz="3200" dirty="0"/>
              <a:t>於收到縣市政府提報資料後即</a:t>
            </a:r>
            <a:r>
              <a:rPr lang="zh-TW" altLang="en-US" sz="3200" dirty="0">
                <a:solidFill>
                  <a:srgbClr val="0000FF"/>
                </a:solidFill>
              </a:rPr>
              <a:t>安排現勘</a:t>
            </a:r>
            <a:r>
              <a:rPr lang="zh-TW" altLang="en-US" sz="3200" dirty="0"/>
              <a:t>。</a:t>
            </a:r>
            <a:endParaRPr lang="en-US" altLang="zh-TW" sz="3200" dirty="0"/>
          </a:p>
          <a:p>
            <a:pPr lvl="1">
              <a:lnSpc>
                <a:spcPct val="100000"/>
              </a:lnSpc>
            </a:pPr>
            <a:r>
              <a:rPr lang="en-US" altLang="zh-TW" sz="3200" dirty="0">
                <a:solidFill>
                  <a:srgbClr val="0000FF"/>
                </a:solidFill>
              </a:rPr>
              <a:t>2</a:t>
            </a:r>
            <a:r>
              <a:rPr lang="zh-TW" altLang="en-US" sz="3200" dirty="0">
                <a:solidFill>
                  <a:srgbClr val="0000FF"/>
                </a:solidFill>
              </a:rPr>
              <a:t>個星期內</a:t>
            </a:r>
            <a:r>
              <a:rPr lang="zh-TW" altLang="en-US" sz="3200" dirty="0"/>
              <a:t>，將審查意見提送專案審議小組。</a:t>
            </a:r>
            <a:endParaRPr lang="en-US" altLang="zh-TW" sz="3200" dirty="0"/>
          </a:p>
          <a:p>
            <a:pPr lvl="1">
              <a:lnSpc>
                <a:spcPct val="100000"/>
              </a:lnSpc>
            </a:pPr>
            <a:r>
              <a:rPr lang="zh-TW" altLang="en-US" sz="3200" dirty="0"/>
              <a:t>專案審議小組視需要召開審議會議討論確認後，彙整函報行政院，</a:t>
            </a:r>
            <a:r>
              <a:rPr lang="zh-TW" altLang="en-US" sz="3200" dirty="0">
                <a:solidFill>
                  <a:srgbClr val="0000FF"/>
                </a:solidFill>
              </a:rPr>
              <a:t>並請縣</a:t>
            </a:r>
            <a:r>
              <a:rPr lang="en-US" altLang="zh-TW" sz="3200" dirty="0">
                <a:solidFill>
                  <a:srgbClr val="0000FF"/>
                </a:solidFill>
              </a:rPr>
              <a:t>(</a:t>
            </a:r>
            <a:r>
              <a:rPr lang="zh-TW" altLang="en-US" sz="3200" dirty="0">
                <a:solidFill>
                  <a:srgbClr val="0000FF"/>
                </a:solidFill>
              </a:rPr>
              <a:t>市</a:t>
            </a:r>
            <a:r>
              <a:rPr lang="en-US" altLang="zh-TW" sz="3200" dirty="0">
                <a:solidFill>
                  <a:srgbClr val="0000FF"/>
                </a:solidFill>
              </a:rPr>
              <a:t>)</a:t>
            </a:r>
            <a:r>
              <a:rPr lang="zh-TW" altLang="en-US" sz="3200" dirty="0">
                <a:solidFill>
                  <a:srgbClr val="0000FF"/>
                </a:solidFill>
              </a:rPr>
              <a:t>政府持續辦理規劃設計工作</a:t>
            </a:r>
            <a:r>
              <a:rPr lang="zh-TW" altLang="en-US" sz="3200" dirty="0"/>
              <a:t>。</a:t>
            </a:r>
            <a:endParaRPr lang="en-US" altLang="zh-TW" sz="3200" dirty="0"/>
          </a:p>
          <a:p>
            <a:pPr lvl="1"/>
            <a:endParaRPr lang="en-US" altLang="zh-TW" dirty="0"/>
          </a:p>
          <a:p>
            <a:endParaRPr lang="zh-TW" altLang="en-US" dirty="0"/>
          </a:p>
          <a:p>
            <a:endParaRPr lang="en-US" altLang="zh-TW" dirty="0"/>
          </a:p>
        </p:txBody>
      </p:sp>
      <p:sp>
        <p:nvSpPr>
          <p:cNvPr id="6" name="投影片編號版面配置區 5"/>
          <p:cNvSpPr>
            <a:spLocks noGrp="1"/>
          </p:cNvSpPr>
          <p:nvPr>
            <p:ph type="sldNum" sz="quarter" idx="12"/>
          </p:nvPr>
        </p:nvSpPr>
        <p:spPr/>
        <p:txBody>
          <a:bodyPr/>
          <a:lstStyle/>
          <a:p>
            <a:pPr>
              <a:defRPr/>
            </a:pPr>
            <a:fld id="{CE55CD06-399B-40E2-BFB0-63F6235F9B33}" type="slidenum">
              <a:rPr lang="en-US" altLang="zh-TW" smtClean="0"/>
              <a:pPr>
                <a:defRPr/>
              </a:pPr>
              <a:t>19</a:t>
            </a:fld>
            <a:endParaRPr lang="en-US" altLang="zh-TW"/>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a:xfrm>
            <a:off x="685800" y="484632"/>
            <a:ext cx="1797968" cy="856136"/>
          </a:xfrm>
        </p:spPr>
        <p:txBody>
          <a:bodyPr>
            <a:normAutofit fontScale="90000"/>
          </a:bodyPr>
          <a:lstStyle/>
          <a:p>
            <a:pPr algn="l" fontAlgn="base">
              <a:spcAft>
                <a:spcPct val="0"/>
              </a:spcAft>
              <a:defRPr/>
            </a:pPr>
            <a:r>
              <a:rPr lang="zh-TW" altLang="en-US" dirty="0">
                <a:solidFill>
                  <a:srgbClr val="005426"/>
                </a:solidFill>
                <a:cs typeface="+mn-cs"/>
              </a:rPr>
              <a:t>                         </a:t>
            </a:r>
            <a:r>
              <a:rPr lang="zh-TW" altLang="en-US" b="1" dirty="0">
                <a:solidFill>
                  <a:srgbClr val="005426"/>
                </a:solidFill>
                <a:cs typeface="+mn-cs"/>
              </a:rPr>
              <a:t>大   綱</a:t>
            </a:r>
          </a:p>
        </p:txBody>
      </p:sp>
      <p:sp>
        <p:nvSpPr>
          <p:cNvPr id="5125" name="Rectangle 3"/>
          <p:cNvSpPr>
            <a:spLocks noGrp="1" noChangeArrowheads="1"/>
          </p:cNvSpPr>
          <p:nvPr>
            <p:ph idx="1"/>
          </p:nvPr>
        </p:nvSpPr>
        <p:spPr/>
        <p:txBody>
          <a:bodyPr rtlCol="0">
            <a:normAutofit fontScale="85000" lnSpcReduction="10000"/>
          </a:bodyPr>
          <a:lstStyle/>
          <a:p>
            <a:pPr fontAlgn="auto">
              <a:spcBef>
                <a:spcPts val="0"/>
              </a:spcBef>
              <a:spcAft>
                <a:spcPts val="0"/>
              </a:spcAft>
              <a:buFontTx/>
              <a:buNone/>
              <a:defRPr/>
            </a:pPr>
            <a:endParaRPr lang="en-US" altLang="zh-TW" b="1" dirty="0">
              <a:effectLst>
                <a:outerShdw blurRad="38100" dist="38100" dir="2700000" algn="tl">
                  <a:srgbClr val="000000">
                    <a:alpha val="43137"/>
                  </a:srgbClr>
                </a:outerShdw>
              </a:effectLst>
            </a:endParaRPr>
          </a:p>
          <a:p>
            <a:pPr marL="0" indent="0" fontAlgn="base">
              <a:lnSpc>
                <a:spcPts val="6000"/>
              </a:lnSpc>
              <a:spcBef>
                <a:spcPts val="0"/>
              </a:spcBef>
              <a:buClr>
                <a:srgbClr val="0000FF"/>
              </a:buClr>
              <a:buNone/>
              <a:tabLst>
                <a:tab pos="4219575" algn="l"/>
              </a:tabLst>
              <a:defRPr/>
            </a:pPr>
            <a:r>
              <a:rPr lang="zh-TW" altLang="en-US" sz="5200" spc="50" dirty="0">
                <a:ln w="13500">
                  <a:solidFill>
                    <a:srgbClr val="4F81BD">
                      <a:shade val="2500"/>
                      <a:alpha val="6500"/>
                    </a:srgbClr>
                  </a:solidFill>
                  <a:prstDash val="solid"/>
                </a:ln>
                <a:solidFill>
                  <a:srgbClr val="005426"/>
                </a:solidFill>
                <a:effectLst>
                  <a:glow rad="127000">
                    <a:prstClr val="white"/>
                  </a:glow>
                  <a:outerShdw blurRad="38100" dist="38100" dir="2700000" algn="tl">
                    <a:srgbClr val="000000">
                      <a:alpha val="43137"/>
                    </a:srgbClr>
                  </a:outerShdw>
                </a:effectLst>
                <a:latin typeface="+mj-ea"/>
                <a:ea typeface="+mj-ea"/>
              </a:rPr>
              <a:t>一、法規依據</a:t>
            </a:r>
            <a:endParaRPr lang="en-US" altLang="zh-TW" sz="5200" spc="50" dirty="0">
              <a:ln w="13500">
                <a:solidFill>
                  <a:srgbClr val="4F81BD">
                    <a:shade val="2500"/>
                    <a:alpha val="6500"/>
                  </a:srgbClr>
                </a:solidFill>
                <a:prstDash val="solid"/>
              </a:ln>
              <a:solidFill>
                <a:srgbClr val="005426"/>
              </a:solidFill>
              <a:effectLst>
                <a:glow rad="127000">
                  <a:prstClr val="white"/>
                </a:glow>
                <a:outerShdw blurRad="38100" dist="38100" dir="2700000" algn="tl">
                  <a:srgbClr val="000000">
                    <a:alpha val="43137"/>
                  </a:srgbClr>
                </a:outerShdw>
              </a:effectLst>
              <a:latin typeface="+mj-ea"/>
              <a:ea typeface="+mj-ea"/>
            </a:endParaRPr>
          </a:p>
          <a:p>
            <a:pPr marL="0" indent="0" fontAlgn="base">
              <a:lnSpc>
                <a:spcPts val="6000"/>
              </a:lnSpc>
              <a:spcBef>
                <a:spcPts val="0"/>
              </a:spcBef>
              <a:buClr>
                <a:srgbClr val="0000FF"/>
              </a:buClr>
              <a:buNone/>
              <a:tabLst>
                <a:tab pos="4219575" algn="l"/>
              </a:tabLst>
              <a:defRPr/>
            </a:pPr>
            <a:r>
              <a:rPr lang="zh-TW" altLang="en-US" sz="5200" spc="50" dirty="0">
                <a:ln w="13500">
                  <a:solidFill>
                    <a:srgbClr val="4F81BD">
                      <a:shade val="2500"/>
                      <a:alpha val="6500"/>
                    </a:srgbClr>
                  </a:solidFill>
                  <a:prstDash val="solid"/>
                </a:ln>
                <a:solidFill>
                  <a:srgbClr val="005426"/>
                </a:solidFill>
                <a:effectLst>
                  <a:glow rad="127000">
                    <a:prstClr val="white"/>
                  </a:glow>
                  <a:outerShdw blurRad="38100" dist="38100" dir="2700000" algn="tl">
                    <a:srgbClr val="000000">
                      <a:alpha val="43137"/>
                    </a:srgbClr>
                  </a:outerShdw>
                </a:effectLst>
                <a:latin typeface="+mj-ea"/>
                <a:ea typeface="+mj-ea"/>
              </a:rPr>
              <a:t>二、復建經費之提報</a:t>
            </a:r>
          </a:p>
          <a:p>
            <a:pPr marL="0" indent="0" fontAlgn="base">
              <a:lnSpc>
                <a:spcPts val="6000"/>
              </a:lnSpc>
              <a:spcBef>
                <a:spcPts val="0"/>
              </a:spcBef>
              <a:buClr>
                <a:srgbClr val="0000FF"/>
              </a:buClr>
              <a:buNone/>
              <a:tabLst>
                <a:tab pos="4219575" algn="l"/>
              </a:tabLst>
              <a:defRPr/>
            </a:pPr>
            <a:r>
              <a:rPr lang="zh-TW" altLang="en-US" sz="5200" spc="50" dirty="0">
                <a:ln w="13500">
                  <a:solidFill>
                    <a:srgbClr val="4F81BD">
                      <a:shade val="2500"/>
                      <a:alpha val="6500"/>
                    </a:srgbClr>
                  </a:solidFill>
                  <a:prstDash val="solid"/>
                </a:ln>
                <a:solidFill>
                  <a:srgbClr val="005426"/>
                </a:solidFill>
                <a:effectLst>
                  <a:glow rad="127000">
                    <a:prstClr val="white"/>
                  </a:glow>
                  <a:outerShdw blurRad="38100" dist="38100" dir="2700000" algn="tl">
                    <a:srgbClr val="000000">
                      <a:alpha val="43137"/>
                    </a:srgbClr>
                  </a:outerShdw>
                </a:effectLst>
                <a:latin typeface="+mj-ea"/>
                <a:ea typeface="+mj-ea"/>
              </a:rPr>
              <a:t>三、復建經費之審議</a:t>
            </a:r>
          </a:p>
          <a:p>
            <a:pPr marL="0" indent="0" fontAlgn="base">
              <a:lnSpc>
                <a:spcPts val="6000"/>
              </a:lnSpc>
              <a:spcBef>
                <a:spcPts val="0"/>
              </a:spcBef>
              <a:buClr>
                <a:srgbClr val="0000FF"/>
              </a:buClr>
              <a:buNone/>
              <a:tabLst>
                <a:tab pos="4219575" algn="l"/>
              </a:tabLst>
              <a:defRPr/>
            </a:pPr>
            <a:r>
              <a:rPr lang="zh-TW" altLang="en-US" sz="5200" spc="50" dirty="0">
                <a:ln w="13500">
                  <a:solidFill>
                    <a:srgbClr val="4F81BD">
                      <a:shade val="2500"/>
                      <a:alpha val="6500"/>
                    </a:srgbClr>
                  </a:solidFill>
                  <a:prstDash val="solid"/>
                </a:ln>
                <a:solidFill>
                  <a:srgbClr val="005426"/>
                </a:solidFill>
                <a:effectLst>
                  <a:glow rad="127000">
                    <a:prstClr val="white"/>
                  </a:glow>
                  <a:outerShdw blurRad="38100" dist="38100" dir="2700000" algn="tl">
                    <a:srgbClr val="000000">
                      <a:alpha val="43137"/>
                    </a:srgbClr>
                  </a:outerShdw>
                </a:effectLst>
                <a:latin typeface="+mj-ea"/>
                <a:ea typeface="+mj-ea"/>
              </a:rPr>
              <a:t>四、復建經費之執行</a:t>
            </a:r>
            <a:endParaRPr lang="en-US" altLang="zh-TW" sz="5200" spc="50" dirty="0">
              <a:ln w="13500">
                <a:solidFill>
                  <a:srgbClr val="4F81BD">
                    <a:shade val="2500"/>
                    <a:alpha val="6500"/>
                  </a:srgbClr>
                </a:solidFill>
                <a:prstDash val="solid"/>
              </a:ln>
              <a:solidFill>
                <a:srgbClr val="005426"/>
              </a:solidFill>
              <a:effectLst>
                <a:glow rad="127000">
                  <a:prstClr val="white"/>
                </a:glow>
                <a:outerShdw blurRad="38100" dist="38100" dir="2700000" algn="tl">
                  <a:srgbClr val="000000">
                    <a:alpha val="43137"/>
                  </a:srgbClr>
                </a:outerShdw>
              </a:effectLst>
              <a:latin typeface="+mj-ea"/>
              <a:ea typeface="+mj-ea"/>
            </a:endParaRPr>
          </a:p>
          <a:p>
            <a:pPr marL="0" indent="0" fontAlgn="base">
              <a:lnSpc>
                <a:spcPts val="6000"/>
              </a:lnSpc>
              <a:spcBef>
                <a:spcPts val="0"/>
              </a:spcBef>
              <a:buClr>
                <a:srgbClr val="0000FF"/>
              </a:buClr>
              <a:buNone/>
              <a:tabLst>
                <a:tab pos="4219575" algn="l"/>
              </a:tabLst>
              <a:defRPr/>
            </a:pPr>
            <a:r>
              <a:rPr lang="zh-TW" altLang="en-US" sz="5200" spc="50" dirty="0">
                <a:ln w="13500">
                  <a:solidFill>
                    <a:srgbClr val="4F81BD">
                      <a:shade val="2500"/>
                      <a:alpha val="6500"/>
                    </a:srgbClr>
                  </a:solidFill>
                  <a:prstDash val="solid"/>
                </a:ln>
                <a:solidFill>
                  <a:srgbClr val="005426"/>
                </a:solidFill>
                <a:effectLst>
                  <a:glow rad="127000">
                    <a:prstClr val="white"/>
                  </a:glow>
                  <a:outerShdw blurRad="38100" dist="38100" dir="2700000" algn="tl">
                    <a:srgbClr val="000000">
                      <a:alpha val="43137"/>
                    </a:srgbClr>
                  </a:outerShdw>
                </a:effectLst>
                <a:latin typeface="+mj-ea"/>
                <a:ea typeface="+mj-ea"/>
              </a:rPr>
              <a:t>五、結語</a:t>
            </a:r>
          </a:p>
        </p:txBody>
      </p:sp>
      <p:sp>
        <p:nvSpPr>
          <p:cNvPr id="6" name="投影片編號版面配置區 5"/>
          <p:cNvSpPr>
            <a:spLocks noGrp="1"/>
          </p:cNvSpPr>
          <p:nvPr>
            <p:ph type="sldNum" sz="quarter" idx="12"/>
          </p:nvPr>
        </p:nvSpPr>
        <p:spPr/>
        <p:txBody>
          <a:bodyPr/>
          <a:lstStyle/>
          <a:p>
            <a:pPr>
              <a:defRPr/>
            </a:pPr>
            <a:fld id="{CE55CD06-399B-40E2-BFB0-63F6235F9B33}" type="slidenum">
              <a:rPr lang="en-US" altLang="zh-TW" smtClean="0"/>
              <a:pPr>
                <a:defRPr/>
              </a:pPr>
              <a:t>2</a:t>
            </a:fld>
            <a:endParaRPr lang="en-US" altLang="zh-TW"/>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直角三角形 6">
            <a:extLst>
              <a:ext uri="{FF2B5EF4-FFF2-40B4-BE49-F238E27FC236}">
                <a16:creationId xmlns:a16="http://schemas.microsoft.com/office/drawing/2014/main" id="{516AAB62-88DF-4B7A-B934-729B0B801140}"/>
              </a:ext>
            </a:extLst>
          </p:cNvPr>
          <p:cNvSpPr/>
          <p:nvPr/>
        </p:nvSpPr>
        <p:spPr>
          <a:xfrm rot="10800000" flipV="1">
            <a:off x="8244408" y="5657737"/>
            <a:ext cx="899592" cy="1200263"/>
          </a:xfrm>
          <a:prstGeom prst="rtTriangle">
            <a:avLst/>
          </a:prstGeom>
          <a:solidFill>
            <a:srgbClr val="B6D2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a:ea typeface="新細明體" panose="02020500000000000000" pitchFamily="18" charset="-120"/>
              <a:cs typeface="+mn-cs"/>
            </a:endParaRPr>
          </a:p>
        </p:txBody>
      </p:sp>
      <p:sp>
        <p:nvSpPr>
          <p:cNvPr id="51201" name="標題 6"/>
          <p:cNvSpPr>
            <a:spLocks noGrp="1"/>
          </p:cNvSpPr>
          <p:nvPr>
            <p:ph type="title"/>
          </p:nvPr>
        </p:nvSpPr>
        <p:spPr>
          <a:xfrm>
            <a:off x="428596" y="50348"/>
            <a:ext cx="8229600" cy="714356"/>
          </a:xfrm>
        </p:spPr>
        <p:txBody>
          <a:bodyPr>
            <a:normAutofit/>
          </a:bodyPr>
          <a:lstStyle/>
          <a:p>
            <a:pPr marL="1254125" indent="-1254125" fontAlgn="base">
              <a:lnSpc>
                <a:spcPts val="4000"/>
              </a:lnSpc>
              <a:spcAft>
                <a:spcPct val="0"/>
              </a:spcAft>
              <a:buClr>
                <a:srgbClr val="FF0000"/>
              </a:buClr>
              <a:tabLst>
                <a:tab pos="4219575" algn="l"/>
              </a:tabLst>
              <a:defRPr/>
            </a:pPr>
            <a:r>
              <a:rPr kumimoji="1" lang="zh-TW" altLang="en-US" cap="all" dirty="0">
                <a:solidFill>
                  <a:srgbClr val="005426"/>
                </a:solidFill>
                <a:cs typeface="+mn-cs"/>
              </a:rPr>
              <a:t>復建經費審查原則</a:t>
            </a:r>
          </a:p>
        </p:txBody>
      </p:sp>
      <p:sp>
        <p:nvSpPr>
          <p:cNvPr id="37892" name="Rectangle 3"/>
          <p:cNvSpPr>
            <a:spLocks noGrp="1" noChangeArrowheads="1"/>
          </p:cNvSpPr>
          <p:nvPr>
            <p:ph idx="1"/>
          </p:nvPr>
        </p:nvSpPr>
        <p:spPr>
          <a:xfrm>
            <a:off x="0" y="652828"/>
            <a:ext cx="8658196" cy="6154824"/>
          </a:xfrm>
        </p:spPr>
        <p:txBody>
          <a:bodyPr rtlCol="0">
            <a:noAutofit/>
          </a:bodyPr>
          <a:lstStyle/>
          <a:p>
            <a:pPr fontAlgn="auto">
              <a:spcAft>
                <a:spcPts val="0"/>
              </a:spcAft>
              <a:buFont typeface="Arial" pitchFamily="34" charset="0"/>
              <a:buChar char="•"/>
              <a:defRPr/>
            </a:pPr>
            <a:r>
              <a:rPr lang="zh-TW" altLang="en-US" sz="2800" dirty="0">
                <a:solidFill>
                  <a:srgbClr val="0000FF"/>
                </a:solidFill>
              </a:rPr>
              <a:t>非屬</a:t>
            </a:r>
            <a:r>
              <a:rPr lang="zh-TW" altLang="en-US" sz="2800" dirty="0"/>
              <a:t>審議範圍項目（作業要點第</a:t>
            </a:r>
            <a:r>
              <a:rPr lang="en-US" altLang="zh-TW" sz="2800" dirty="0"/>
              <a:t>3</a:t>
            </a:r>
            <a:r>
              <a:rPr lang="zh-TW" altLang="en-US" sz="2800" dirty="0"/>
              <a:t>點）</a:t>
            </a:r>
          </a:p>
          <a:p>
            <a:pPr lvl="1" fontAlgn="auto">
              <a:spcAft>
                <a:spcPts val="0"/>
              </a:spcAft>
              <a:buFont typeface="Arial" pitchFamily="34" charset="0"/>
              <a:buChar char="–"/>
              <a:defRPr/>
            </a:pPr>
            <a:r>
              <a:rPr lang="zh-TW" altLang="en-US" sz="2800" dirty="0"/>
              <a:t>消防、防汛、搶險、搶修等</a:t>
            </a:r>
            <a:r>
              <a:rPr lang="zh-TW" altLang="en-US" sz="2800" dirty="0">
                <a:solidFill>
                  <a:srgbClr val="0000FF"/>
                </a:solidFill>
              </a:rPr>
              <a:t>緊急搶救</a:t>
            </a:r>
            <a:r>
              <a:rPr lang="zh-TW" altLang="en-US" sz="2800" dirty="0"/>
              <a:t>措施。</a:t>
            </a:r>
            <a:endParaRPr lang="en-US" altLang="zh-TW" sz="2800" dirty="0"/>
          </a:p>
          <a:p>
            <a:pPr lvl="1" fontAlgn="auto">
              <a:spcAft>
                <a:spcPts val="0"/>
              </a:spcAft>
              <a:buFont typeface="Arial" pitchFamily="34" charset="0"/>
              <a:buChar char="–"/>
              <a:defRPr/>
            </a:pPr>
            <a:r>
              <a:rPr lang="zh-TW" altLang="en-US" sz="2800" dirty="0"/>
              <a:t>土方清除、疏濬、</a:t>
            </a:r>
            <a:r>
              <a:rPr lang="zh-TW" altLang="en-US" sz="2800" dirty="0">
                <a:solidFill>
                  <a:srgbClr val="0000FF"/>
                </a:solidFill>
              </a:rPr>
              <a:t>機具設備</a:t>
            </a:r>
            <a:r>
              <a:rPr lang="zh-TW" altLang="en-US" sz="2800" dirty="0"/>
              <a:t>、用地、拆遷補償等非工程項目，及</a:t>
            </a:r>
            <a:r>
              <a:rPr lang="zh-TW" altLang="en-US" sz="2800" dirty="0">
                <a:solidFill>
                  <a:srgbClr val="0000FF"/>
                </a:solidFill>
              </a:rPr>
              <a:t>景觀植栽</a:t>
            </a:r>
            <a:r>
              <a:rPr lang="zh-TW" altLang="en-US" sz="2800" dirty="0"/>
              <a:t>。</a:t>
            </a:r>
            <a:endParaRPr lang="en-US" altLang="zh-TW" sz="2800" dirty="0"/>
          </a:p>
          <a:p>
            <a:pPr lvl="2" fontAlgn="auto">
              <a:spcAft>
                <a:spcPts val="0"/>
              </a:spcAft>
              <a:buFont typeface="Arial" pitchFamily="34" charset="0"/>
              <a:buChar char="•"/>
              <a:defRPr/>
            </a:pPr>
            <a:r>
              <a:rPr lang="en-US" altLang="zh-TW" sz="2800" dirty="0"/>
              <a:t>(</a:t>
            </a:r>
            <a:r>
              <a:rPr lang="zh-TW" altLang="en-US" sz="2800" dirty="0"/>
              <a:t>機具設備，指得與主體結構分離而不須一併施工，於建築工程中非屬電氣、給排水、消防、瓦斯、空調、電梯等之設備。</a:t>
            </a:r>
            <a:r>
              <a:rPr lang="en-US" altLang="zh-TW" sz="2800" dirty="0"/>
              <a:t>)</a:t>
            </a:r>
          </a:p>
          <a:p>
            <a:pPr lvl="1" fontAlgn="auto">
              <a:spcAft>
                <a:spcPts val="0"/>
              </a:spcAft>
              <a:buFont typeface="Arial" pitchFamily="34" charset="0"/>
              <a:buChar char="–"/>
              <a:defRPr/>
            </a:pPr>
            <a:r>
              <a:rPr lang="zh-TW" altLang="en-US" sz="2800" dirty="0"/>
              <a:t>無具體保護對象或</a:t>
            </a:r>
            <a:r>
              <a:rPr lang="zh-TW" altLang="en-US" sz="2800" dirty="0">
                <a:solidFill>
                  <a:srgbClr val="0000FF"/>
                </a:solidFill>
              </a:rPr>
              <a:t>非屬公眾使用</a:t>
            </a:r>
            <a:r>
              <a:rPr lang="zh-TW" altLang="en-US" sz="2800" dirty="0"/>
              <a:t>之設施。</a:t>
            </a:r>
            <a:endParaRPr lang="en-US" altLang="zh-TW" sz="2800" dirty="0"/>
          </a:p>
          <a:p>
            <a:pPr lvl="1" fontAlgn="auto">
              <a:spcAft>
                <a:spcPts val="0"/>
              </a:spcAft>
              <a:buFont typeface="Arial" pitchFamily="34" charset="0"/>
              <a:buChar char="–"/>
              <a:defRPr/>
            </a:pPr>
            <a:r>
              <a:rPr lang="zh-TW" altLang="en-US" sz="2800" dirty="0"/>
              <a:t>因</a:t>
            </a:r>
            <a:r>
              <a:rPr lang="zh-TW" altLang="en-US" sz="2800" dirty="0">
                <a:solidFill>
                  <a:srgbClr val="0000FF"/>
                </a:solidFill>
              </a:rPr>
              <a:t>年久失修</a:t>
            </a:r>
            <a:r>
              <a:rPr lang="zh-TW" altLang="en-US" sz="2800" dirty="0"/>
              <a:t>等非天然災害造成之損失案件。</a:t>
            </a:r>
            <a:endParaRPr lang="en-US" altLang="zh-TW" sz="2800" dirty="0"/>
          </a:p>
          <a:p>
            <a:pPr lvl="1" fontAlgn="auto">
              <a:spcAft>
                <a:spcPts val="0"/>
              </a:spcAft>
              <a:buFont typeface="Arial" pitchFamily="34" charset="0"/>
              <a:buChar char="–"/>
              <a:defRPr/>
            </a:pPr>
            <a:r>
              <a:rPr lang="zh-TW" altLang="en-US" sz="2800" dirty="0"/>
              <a:t>道路工程中</a:t>
            </a:r>
            <a:r>
              <a:rPr lang="zh-TW" altLang="en-US" sz="2800" dirty="0">
                <a:solidFill>
                  <a:srgbClr val="0000FF"/>
                </a:solidFill>
              </a:rPr>
              <a:t>路樹、路燈、反射鏡及交通號誌</a:t>
            </a:r>
            <a:r>
              <a:rPr lang="zh-TW" altLang="en-US" sz="2800" dirty="0"/>
              <a:t>等涉及交通安全須於災後立即施作之措施。</a:t>
            </a:r>
            <a:endParaRPr lang="en-US" altLang="zh-TW" sz="2800" dirty="0"/>
          </a:p>
          <a:p>
            <a:pPr lvl="1" fontAlgn="auto">
              <a:spcAft>
                <a:spcPts val="0"/>
              </a:spcAft>
              <a:buFont typeface="Arial" pitchFamily="34" charset="0"/>
              <a:buChar char="–"/>
              <a:defRPr/>
            </a:pPr>
            <a:r>
              <a:rPr lang="zh-TW" altLang="en-US" sz="2800" dirty="0"/>
              <a:t>屬</a:t>
            </a:r>
            <a:r>
              <a:rPr lang="zh-TW" altLang="en-US" sz="2800" dirty="0">
                <a:solidFill>
                  <a:srgbClr val="0000FF"/>
                </a:solidFill>
              </a:rPr>
              <a:t>公共造產</a:t>
            </a:r>
            <a:r>
              <a:rPr lang="zh-TW" altLang="en-US" sz="2800" dirty="0"/>
              <a:t>或其他由各級政府所經營</a:t>
            </a:r>
            <a:r>
              <a:rPr lang="zh-TW" altLang="en-US" sz="2800" dirty="0">
                <a:solidFill>
                  <a:srgbClr val="000000"/>
                </a:solidFill>
              </a:rPr>
              <a:t>具有經濟價值</a:t>
            </a:r>
            <a:r>
              <a:rPr lang="zh-TW" altLang="en-US" sz="2800" dirty="0"/>
              <a:t>之事業（經費處理辦法第</a:t>
            </a:r>
            <a:r>
              <a:rPr lang="en-US" altLang="zh-TW" sz="2800" dirty="0"/>
              <a:t>20</a:t>
            </a:r>
            <a:r>
              <a:rPr lang="zh-TW" altLang="en-US" sz="2800" dirty="0"/>
              <a:t>條）。</a:t>
            </a:r>
            <a:endParaRPr lang="en-US" altLang="zh-TW" sz="2800" dirty="0"/>
          </a:p>
        </p:txBody>
      </p:sp>
      <p:sp>
        <p:nvSpPr>
          <p:cNvPr id="6" name="投影片編號版面配置區 5"/>
          <p:cNvSpPr>
            <a:spLocks noGrp="1"/>
          </p:cNvSpPr>
          <p:nvPr>
            <p:ph type="sldNum" sz="quarter" idx="12"/>
          </p:nvPr>
        </p:nvSpPr>
        <p:spPr>
          <a:xfrm>
            <a:off x="6876256" y="6376243"/>
            <a:ext cx="2133600" cy="365125"/>
          </a:xfrm>
        </p:spPr>
        <p:txBody>
          <a:bodyPr/>
          <a:lstStyle/>
          <a:p>
            <a:pPr>
              <a:defRPr/>
            </a:pPr>
            <a:fld id="{CE55CD06-399B-40E2-BFB0-63F6235F9B33}" type="slidenum">
              <a:rPr lang="en-US" altLang="zh-TW" smtClean="0"/>
              <a:pPr>
                <a:defRPr/>
              </a:pPr>
              <a:t>20</a:t>
            </a:fld>
            <a:endParaRPr lang="en-US" altLang="zh-TW"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89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89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89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789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789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789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789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Picture 2" descr="災損照片"/>
          <p:cNvPicPr>
            <a:picLocks noChangeAspect="1" noChangeArrowheads="1"/>
          </p:cNvPicPr>
          <p:nvPr/>
        </p:nvPicPr>
        <p:blipFill>
          <a:blip r:embed="rId3" cstate="print"/>
          <a:srcRect/>
          <a:stretch>
            <a:fillRect/>
          </a:stretch>
        </p:blipFill>
        <p:spPr bwMode="auto">
          <a:xfrm>
            <a:off x="0" y="0"/>
            <a:ext cx="9144000" cy="6842125"/>
          </a:xfrm>
          <a:prstGeom prst="rect">
            <a:avLst/>
          </a:prstGeom>
          <a:noFill/>
          <a:ln w="9525">
            <a:noFill/>
            <a:miter lim="800000"/>
            <a:headEnd/>
            <a:tailEnd/>
          </a:ln>
        </p:spPr>
      </p:pic>
      <p:sp>
        <p:nvSpPr>
          <p:cNvPr id="5" name="文字方塊 4"/>
          <p:cNvSpPr txBox="1"/>
          <p:nvPr/>
        </p:nvSpPr>
        <p:spPr>
          <a:xfrm>
            <a:off x="0" y="7938"/>
            <a:ext cx="9144000" cy="647700"/>
          </a:xfrm>
          <a:prstGeom prst="rect">
            <a:avLst/>
          </a:prstGeom>
          <a:solidFill>
            <a:schemeClr val="tx1">
              <a:alpha val="70000"/>
            </a:schemeClr>
          </a:solidFill>
        </p:spPr>
        <p:txBody>
          <a:bodyPr>
            <a:spAutoFit/>
          </a:bodyPr>
          <a:lstStyle/>
          <a:p>
            <a:pPr>
              <a:defRPr/>
            </a:pPr>
            <a:r>
              <a:rPr lang="zh-TW" altLang="en-US" sz="3600" b="1" i="1" dirty="0">
                <a:solidFill>
                  <a:srgbClr val="FFC000"/>
                </a:solidFill>
                <a:effectLst>
                  <a:outerShdw blurRad="38100" dist="38100" dir="2700000" algn="tl">
                    <a:srgbClr val="000000">
                      <a:alpha val="43137"/>
                    </a:srgbClr>
                  </a:outerShdw>
                </a:effectLst>
                <a:latin typeface="微軟正黑體" pitchFamily="34" charset="-120"/>
                <a:ea typeface="微軟正黑體" pitchFamily="34" charset="-120"/>
                <a:cs typeface="Aharoni" pitchFamily="2" charset="-79"/>
              </a:rPr>
              <a:t>無設施損壞</a:t>
            </a:r>
          </a:p>
        </p:txBody>
      </p:sp>
      <p:sp>
        <p:nvSpPr>
          <p:cNvPr id="7" name="投影片編號版面配置區 6"/>
          <p:cNvSpPr>
            <a:spLocks noGrp="1"/>
          </p:cNvSpPr>
          <p:nvPr>
            <p:ph type="sldNum" sz="quarter" idx="12"/>
          </p:nvPr>
        </p:nvSpPr>
        <p:spPr/>
        <p:txBody>
          <a:bodyPr/>
          <a:lstStyle/>
          <a:p>
            <a:pPr>
              <a:defRPr/>
            </a:pPr>
            <a:fld id="{9ADC65C3-4898-43EE-A065-94FE3920EAA9}" type="slidenum">
              <a:rPr lang="en-US" altLang="zh-TW" smtClean="0"/>
              <a:pPr>
                <a:defRPr/>
              </a:pPr>
              <a:t>21</a:t>
            </a:fld>
            <a:endParaRPr lang="en-US" altLang="zh-TW"/>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p:cNvSpPr txBox="1"/>
          <p:nvPr/>
        </p:nvSpPr>
        <p:spPr>
          <a:xfrm>
            <a:off x="0" y="7938"/>
            <a:ext cx="9144000" cy="647700"/>
          </a:xfrm>
          <a:prstGeom prst="rect">
            <a:avLst/>
          </a:prstGeom>
          <a:solidFill>
            <a:schemeClr val="tx1">
              <a:alpha val="70000"/>
            </a:schemeClr>
          </a:solidFill>
        </p:spPr>
        <p:txBody>
          <a:bodyPr>
            <a:spAutoFit/>
          </a:bodyPr>
          <a:lstStyle/>
          <a:p>
            <a:pPr>
              <a:defRPr/>
            </a:pPr>
            <a:r>
              <a:rPr lang="zh-TW" altLang="en-US" sz="3600" b="1" i="1" dirty="0">
                <a:solidFill>
                  <a:srgbClr val="FFC000"/>
                </a:solidFill>
                <a:effectLst>
                  <a:outerShdw blurRad="38100" dist="38100" dir="2700000" algn="tl">
                    <a:srgbClr val="000000">
                      <a:alpha val="43137"/>
                    </a:srgbClr>
                  </a:outerShdw>
                </a:effectLst>
                <a:latin typeface="微軟正黑體" pitchFamily="34" charset="-120"/>
                <a:ea typeface="微軟正黑體" pitchFamily="34" charset="-120"/>
                <a:cs typeface="Aharoni" pitchFamily="2" charset="-79"/>
              </a:rPr>
              <a:t>原有設施功能未減損</a:t>
            </a:r>
          </a:p>
        </p:txBody>
      </p:sp>
      <p:sp>
        <p:nvSpPr>
          <p:cNvPr id="7" name="投影片編號版面配置區 6"/>
          <p:cNvSpPr>
            <a:spLocks noGrp="1"/>
          </p:cNvSpPr>
          <p:nvPr>
            <p:ph type="sldNum" sz="quarter" idx="12"/>
          </p:nvPr>
        </p:nvSpPr>
        <p:spPr/>
        <p:txBody>
          <a:bodyPr/>
          <a:lstStyle/>
          <a:p>
            <a:pPr>
              <a:defRPr/>
            </a:pPr>
            <a:fld id="{9ADC65C3-4898-43EE-A065-94FE3920EAA9}" type="slidenum">
              <a:rPr lang="en-US" altLang="zh-TW" smtClean="0"/>
              <a:pPr>
                <a:defRPr/>
              </a:pPr>
              <a:t>22</a:t>
            </a:fld>
            <a:endParaRPr lang="en-US" altLang="zh-TW"/>
          </a:p>
        </p:txBody>
      </p:sp>
      <p:pic>
        <p:nvPicPr>
          <p:cNvPr id="2" name="圖片 1">
            <a:extLst>
              <a:ext uri="{FF2B5EF4-FFF2-40B4-BE49-F238E27FC236}">
                <a16:creationId xmlns:a16="http://schemas.microsoft.com/office/drawing/2014/main" id="{C0A10D1D-3FD2-A666-ED42-1C45C62AB1DE}"/>
              </a:ext>
            </a:extLst>
          </p:cNvPr>
          <p:cNvPicPr>
            <a:picLocks noChangeAspect="1"/>
          </p:cNvPicPr>
          <p:nvPr/>
        </p:nvPicPr>
        <p:blipFill>
          <a:blip r:embed="rId3"/>
          <a:stretch>
            <a:fillRect/>
          </a:stretch>
        </p:blipFill>
        <p:spPr>
          <a:xfrm>
            <a:off x="453064" y="1303338"/>
            <a:ext cx="4125941" cy="2629718"/>
          </a:xfrm>
          <a:prstGeom prst="rect">
            <a:avLst/>
          </a:prstGeom>
        </p:spPr>
      </p:pic>
      <p:sp>
        <p:nvSpPr>
          <p:cNvPr id="3" name="文字方塊 2">
            <a:extLst>
              <a:ext uri="{FF2B5EF4-FFF2-40B4-BE49-F238E27FC236}">
                <a16:creationId xmlns:a16="http://schemas.microsoft.com/office/drawing/2014/main" id="{8D25D6E4-CBB0-526C-3CA1-19A88D5B3CF6}"/>
              </a:ext>
            </a:extLst>
          </p:cNvPr>
          <p:cNvSpPr txBox="1"/>
          <p:nvPr/>
        </p:nvSpPr>
        <p:spPr>
          <a:xfrm>
            <a:off x="14011" y="655638"/>
            <a:ext cx="4557989" cy="738664"/>
          </a:xfrm>
          <a:prstGeom prst="rect">
            <a:avLst/>
          </a:prstGeom>
          <a:noFill/>
        </p:spPr>
        <p:txBody>
          <a:bodyPr wrap="square" rtlCol="0">
            <a:spAutoFit/>
          </a:bodyPr>
          <a:lstStyle/>
          <a:p>
            <a:r>
              <a:rPr lang="en-US" altLang="zh-TW" sz="1400" b="0" i="0" dirty="0">
                <a:solidFill>
                  <a:srgbClr val="000000"/>
                </a:solidFill>
                <a:effectLst/>
                <a:latin typeface="Times New Roman" panose="02020603050405020304" pitchFamily="18" charset="0"/>
              </a:rPr>
              <a:t>112</a:t>
            </a:r>
            <a:r>
              <a:rPr lang="zh-TW" altLang="en-US" sz="1400" b="0" i="0" dirty="0">
                <a:solidFill>
                  <a:srgbClr val="000000"/>
                </a:solidFill>
                <a:effectLst/>
                <a:latin typeface="Times New Roman" panose="02020603050405020304" pitchFamily="18" charset="0"/>
              </a:rPr>
              <a:t>年</a:t>
            </a:r>
            <a:r>
              <a:rPr lang="en-US" altLang="zh-TW" sz="1400" b="0" i="0" dirty="0">
                <a:solidFill>
                  <a:srgbClr val="000000"/>
                </a:solidFill>
                <a:effectLst/>
                <a:latin typeface="Times New Roman" panose="02020603050405020304" pitchFamily="18" charset="0"/>
              </a:rPr>
              <a:t>9</a:t>
            </a:r>
            <a:r>
              <a:rPr lang="zh-TW" altLang="en-US" sz="1400" b="0" i="0" dirty="0">
                <a:solidFill>
                  <a:srgbClr val="000000"/>
                </a:solidFill>
                <a:effectLst/>
                <a:latin typeface="Times New Roman" panose="02020603050405020304" pitchFamily="18" charset="0"/>
              </a:rPr>
              <a:t>月海葵颱風龍崎區石嘈里三拋崙農路</a:t>
            </a:r>
            <a:r>
              <a:rPr lang="en-US" altLang="zh-TW" sz="1400" b="0" i="0" dirty="0">
                <a:solidFill>
                  <a:srgbClr val="000000"/>
                </a:solidFill>
                <a:effectLst/>
                <a:latin typeface="Times New Roman" panose="02020603050405020304" pitchFamily="18" charset="0"/>
              </a:rPr>
              <a:t>(</a:t>
            </a:r>
            <a:r>
              <a:rPr lang="zh-TW" altLang="en-US" sz="1400" b="0" i="0" dirty="0">
                <a:solidFill>
                  <a:srgbClr val="000000"/>
                </a:solidFill>
                <a:effectLst/>
                <a:latin typeface="Times New Roman" panose="02020603050405020304" pitchFamily="18" charset="0"/>
              </a:rPr>
              <a:t>坑內高分</a:t>
            </a:r>
            <a:r>
              <a:rPr lang="en-US" altLang="zh-TW" sz="1400" b="0" i="0" dirty="0">
                <a:solidFill>
                  <a:srgbClr val="000000"/>
                </a:solidFill>
                <a:effectLst/>
                <a:latin typeface="Times New Roman" panose="02020603050405020304" pitchFamily="18" charset="0"/>
              </a:rPr>
              <a:t>51</a:t>
            </a:r>
            <a:r>
              <a:rPr lang="zh-TW" altLang="en-US" sz="1400" b="0" i="0" dirty="0">
                <a:solidFill>
                  <a:srgbClr val="000000"/>
                </a:solidFill>
                <a:effectLst/>
                <a:latin typeface="Times New Roman" panose="02020603050405020304" pitchFamily="18" charset="0"/>
              </a:rPr>
              <a:t>左</a:t>
            </a:r>
            <a:r>
              <a:rPr lang="en-US" altLang="zh-TW" sz="1400" b="0" i="0" dirty="0">
                <a:solidFill>
                  <a:srgbClr val="000000"/>
                </a:solidFill>
                <a:effectLst/>
                <a:latin typeface="Times New Roman" panose="02020603050405020304" pitchFamily="18" charset="0"/>
              </a:rPr>
              <a:t>10</a:t>
            </a:r>
            <a:r>
              <a:rPr lang="zh-TW" altLang="en-US" sz="1400" b="0" i="0" dirty="0">
                <a:solidFill>
                  <a:srgbClr val="000000"/>
                </a:solidFill>
                <a:effectLst/>
                <a:latin typeface="Times New Roman" panose="02020603050405020304" pitchFamily="18" charset="0"/>
              </a:rPr>
              <a:t>左</a:t>
            </a:r>
            <a:r>
              <a:rPr lang="en-US" altLang="zh-TW" sz="1400" b="0" i="0" dirty="0">
                <a:solidFill>
                  <a:srgbClr val="000000"/>
                </a:solidFill>
                <a:effectLst/>
                <a:latin typeface="Times New Roman" panose="02020603050405020304" pitchFamily="18" charset="0"/>
              </a:rPr>
              <a:t>8)</a:t>
            </a:r>
            <a:r>
              <a:rPr lang="zh-TW" altLang="en-US" sz="1400" b="0" i="0" dirty="0">
                <a:solidFill>
                  <a:srgbClr val="000000"/>
                </a:solidFill>
                <a:effectLst/>
                <a:latin typeface="Times New Roman" panose="02020603050405020304" pitchFamily="18" charset="0"/>
              </a:rPr>
              <a:t>災後復建工程</a:t>
            </a:r>
            <a:r>
              <a:rPr lang="en-US" altLang="zh-TW" sz="1400" b="0" i="0" dirty="0">
                <a:solidFill>
                  <a:srgbClr val="000000"/>
                </a:solidFill>
                <a:effectLst/>
                <a:latin typeface="Times New Roman" panose="02020603050405020304" pitchFamily="18" charset="0"/>
              </a:rPr>
              <a:t>548</a:t>
            </a:r>
            <a:r>
              <a:rPr lang="zh-TW" altLang="en-US" sz="1400" b="0" i="0" dirty="0">
                <a:solidFill>
                  <a:srgbClr val="000000"/>
                </a:solidFill>
                <a:effectLst/>
                <a:latin typeface="Times New Roman" panose="02020603050405020304" pitchFamily="18" charset="0"/>
              </a:rPr>
              <a:t>千元</a:t>
            </a:r>
            <a:endParaRPr lang="en-US" altLang="zh-TW" sz="1400" b="0" i="0" dirty="0">
              <a:solidFill>
                <a:srgbClr val="000000"/>
              </a:solidFill>
              <a:effectLst/>
              <a:latin typeface="Times New Roman" panose="02020603050405020304" pitchFamily="18" charset="0"/>
            </a:endParaRPr>
          </a:p>
          <a:p>
            <a:r>
              <a:rPr lang="zh-TW" altLang="en-US" sz="1400" dirty="0"/>
              <a:t>遠照▼           近照◢</a:t>
            </a:r>
          </a:p>
        </p:txBody>
      </p:sp>
      <p:pic>
        <p:nvPicPr>
          <p:cNvPr id="4" name="圖片 3">
            <a:extLst>
              <a:ext uri="{FF2B5EF4-FFF2-40B4-BE49-F238E27FC236}">
                <a16:creationId xmlns:a16="http://schemas.microsoft.com/office/drawing/2014/main" id="{D6CE9A4E-1D64-83D6-4363-3BD7993F46B0}"/>
              </a:ext>
            </a:extLst>
          </p:cNvPr>
          <p:cNvPicPr>
            <a:picLocks noChangeAspect="1"/>
          </p:cNvPicPr>
          <p:nvPr/>
        </p:nvPicPr>
        <p:blipFill>
          <a:blip r:embed="rId4"/>
          <a:stretch>
            <a:fillRect/>
          </a:stretch>
        </p:blipFill>
        <p:spPr>
          <a:xfrm>
            <a:off x="4586011" y="655638"/>
            <a:ext cx="4543978" cy="3277418"/>
          </a:xfrm>
          <a:prstGeom prst="rect">
            <a:avLst/>
          </a:prstGeom>
        </p:spPr>
      </p:pic>
      <p:sp>
        <p:nvSpPr>
          <p:cNvPr id="5" name="文字方塊 4">
            <a:extLst>
              <a:ext uri="{FF2B5EF4-FFF2-40B4-BE49-F238E27FC236}">
                <a16:creationId xmlns:a16="http://schemas.microsoft.com/office/drawing/2014/main" id="{2B2BB18D-3662-806F-B2B6-A1FAA46CB8DE}"/>
              </a:ext>
            </a:extLst>
          </p:cNvPr>
          <p:cNvSpPr txBox="1"/>
          <p:nvPr/>
        </p:nvSpPr>
        <p:spPr>
          <a:xfrm>
            <a:off x="647564" y="4498201"/>
            <a:ext cx="1295739" cy="1815882"/>
          </a:xfrm>
          <a:prstGeom prst="rect">
            <a:avLst/>
          </a:prstGeom>
          <a:noFill/>
        </p:spPr>
        <p:txBody>
          <a:bodyPr wrap="square" rtlCol="0">
            <a:spAutoFit/>
          </a:bodyPr>
          <a:lstStyle/>
          <a:p>
            <a:r>
              <a:rPr lang="en-US" altLang="zh-TW" sz="1400" b="0" i="0" dirty="0">
                <a:solidFill>
                  <a:srgbClr val="000000"/>
                </a:solidFill>
                <a:effectLst/>
                <a:latin typeface="Times New Roman" panose="02020603050405020304" pitchFamily="18" charset="0"/>
              </a:rPr>
              <a:t>112</a:t>
            </a:r>
            <a:r>
              <a:rPr lang="zh-TW" altLang="en-US" sz="1400" b="0" i="0" dirty="0">
                <a:solidFill>
                  <a:srgbClr val="000000"/>
                </a:solidFill>
                <a:effectLst/>
                <a:latin typeface="Times New Roman" panose="02020603050405020304" pitchFamily="18" charset="0"/>
              </a:rPr>
              <a:t>年度</a:t>
            </a:r>
            <a:r>
              <a:rPr lang="en-US" altLang="zh-TW" sz="1400" b="0" i="0" dirty="0">
                <a:solidFill>
                  <a:srgbClr val="000000"/>
                </a:solidFill>
                <a:effectLst/>
                <a:latin typeface="Times New Roman" panose="02020603050405020304" pitchFamily="18" charset="0"/>
              </a:rPr>
              <a:t>7</a:t>
            </a:r>
            <a:r>
              <a:rPr lang="zh-TW" altLang="en-US" sz="1400" b="0" i="0" dirty="0">
                <a:solidFill>
                  <a:srgbClr val="000000"/>
                </a:solidFill>
                <a:effectLst/>
                <a:latin typeface="Times New Roman" panose="02020603050405020304" pitchFamily="18" charset="0"/>
              </a:rPr>
              <a:t>月杜蘇芮颱風鹽水區竹林里竹子腳段地號</a:t>
            </a:r>
            <a:r>
              <a:rPr lang="en-US" altLang="zh-TW" sz="1400" b="0" i="0" dirty="0">
                <a:solidFill>
                  <a:srgbClr val="000000"/>
                </a:solidFill>
                <a:effectLst/>
                <a:latin typeface="Times New Roman" panose="02020603050405020304" pitchFamily="18" charset="0"/>
              </a:rPr>
              <a:t>83</a:t>
            </a:r>
            <a:r>
              <a:rPr lang="zh-TW" altLang="en-US" sz="1400" b="0" i="0" dirty="0">
                <a:solidFill>
                  <a:srgbClr val="000000"/>
                </a:solidFill>
                <a:effectLst/>
                <a:latin typeface="Times New Roman" panose="02020603050405020304" pitchFamily="18" charset="0"/>
              </a:rPr>
              <a:t>排水溝及道路破損災後復建工程</a:t>
            </a:r>
            <a:r>
              <a:rPr lang="en-US" altLang="zh-TW" sz="1400" b="0" i="0" dirty="0">
                <a:solidFill>
                  <a:srgbClr val="000000"/>
                </a:solidFill>
                <a:effectLst/>
                <a:latin typeface="Times New Roman" panose="02020603050405020304" pitchFamily="18" charset="0"/>
              </a:rPr>
              <a:t>4,620</a:t>
            </a:r>
            <a:r>
              <a:rPr lang="zh-TW" altLang="en-US" sz="1400" b="0" i="0" dirty="0">
                <a:solidFill>
                  <a:srgbClr val="000000"/>
                </a:solidFill>
                <a:effectLst/>
                <a:latin typeface="Times New Roman" panose="02020603050405020304" pitchFamily="18" charset="0"/>
              </a:rPr>
              <a:t>千元</a:t>
            </a:r>
            <a:endParaRPr lang="en-US" altLang="zh-TW" sz="1400" b="0" i="0" dirty="0">
              <a:solidFill>
                <a:srgbClr val="000000"/>
              </a:solidFill>
              <a:effectLst/>
              <a:latin typeface="Times New Roman" panose="02020603050405020304" pitchFamily="18" charset="0"/>
            </a:endParaRPr>
          </a:p>
          <a:p>
            <a:r>
              <a:rPr lang="zh-TW" altLang="en-US" sz="1400" dirty="0"/>
              <a:t>遠照， 近照◢</a:t>
            </a:r>
          </a:p>
        </p:txBody>
      </p:sp>
      <p:pic>
        <p:nvPicPr>
          <p:cNvPr id="8" name="圖片 7">
            <a:extLst>
              <a:ext uri="{FF2B5EF4-FFF2-40B4-BE49-F238E27FC236}">
                <a16:creationId xmlns:a16="http://schemas.microsoft.com/office/drawing/2014/main" id="{0CD073D3-6E59-FABD-A74D-3F29C15B2D53}"/>
              </a:ext>
            </a:extLst>
          </p:cNvPr>
          <p:cNvPicPr>
            <a:picLocks noChangeAspect="1"/>
          </p:cNvPicPr>
          <p:nvPr/>
        </p:nvPicPr>
        <p:blipFill>
          <a:blip r:embed="rId5"/>
          <a:stretch>
            <a:fillRect/>
          </a:stretch>
        </p:blipFill>
        <p:spPr>
          <a:xfrm>
            <a:off x="2377088" y="3954285"/>
            <a:ext cx="2180902" cy="2903715"/>
          </a:xfrm>
          <a:prstGeom prst="rect">
            <a:avLst/>
          </a:prstGeom>
        </p:spPr>
      </p:pic>
      <p:pic>
        <p:nvPicPr>
          <p:cNvPr id="9" name="圖片 8">
            <a:extLst>
              <a:ext uri="{FF2B5EF4-FFF2-40B4-BE49-F238E27FC236}">
                <a16:creationId xmlns:a16="http://schemas.microsoft.com/office/drawing/2014/main" id="{A27F1591-7EF1-C398-663B-C8954611CFFE}"/>
              </a:ext>
            </a:extLst>
          </p:cNvPr>
          <p:cNvPicPr>
            <a:picLocks noChangeAspect="1"/>
          </p:cNvPicPr>
          <p:nvPr/>
        </p:nvPicPr>
        <p:blipFill>
          <a:blip r:embed="rId6"/>
          <a:stretch>
            <a:fillRect/>
          </a:stretch>
        </p:blipFill>
        <p:spPr>
          <a:xfrm>
            <a:off x="4592387" y="3944823"/>
            <a:ext cx="2208439" cy="2940379"/>
          </a:xfrm>
          <a:prstGeom prst="rect">
            <a:avLst/>
          </a:prstGeom>
        </p:spPr>
      </p:pic>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3" name="Picture 2" descr="C:\Users\patkinpc\Pictures\121009-苗栗蘇拉GH現勘\H3-232-1-4.JPG"/>
          <p:cNvPicPr>
            <a:picLocks noChangeAspect="1" noChangeArrowheads="1"/>
          </p:cNvPicPr>
          <p:nvPr/>
        </p:nvPicPr>
        <p:blipFill>
          <a:blip r:embed="rId3" cstate="print"/>
          <a:srcRect/>
          <a:stretch>
            <a:fillRect/>
          </a:stretch>
        </p:blipFill>
        <p:spPr bwMode="auto">
          <a:xfrm>
            <a:off x="0" y="620713"/>
            <a:ext cx="9144000" cy="6237287"/>
          </a:xfrm>
          <a:prstGeom prst="rect">
            <a:avLst/>
          </a:prstGeom>
          <a:noFill/>
          <a:ln w="9525">
            <a:noFill/>
            <a:miter lim="800000"/>
            <a:headEnd/>
            <a:tailEnd/>
          </a:ln>
        </p:spPr>
      </p:pic>
      <p:sp>
        <p:nvSpPr>
          <p:cNvPr id="6" name="文字方塊 5"/>
          <p:cNvSpPr txBox="1"/>
          <p:nvPr/>
        </p:nvSpPr>
        <p:spPr>
          <a:xfrm>
            <a:off x="0" y="7938"/>
            <a:ext cx="9144000" cy="647700"/>
          </a:xfrm>
          <a:prstGeom prst="rect">
            <a:avLst/>
          </a:prstGeom>
          <a:solidFill>
            <a:schemeClr val="tx1">
              <a:alpha val="70000"/>
            </a:schemeClr>
          </a:solidFill>
        </p:spPr>
        <p:txBody>
          <a:bodyPr>
            <a:spAutoFit/>
          </a:bodyPr>
          <a:lstStyle/>
          <a:p>
            <a:pPr>
              <a:defRPr/>
            </a:pPr>
            <a:r>
              <a:rPr lang="zh-TW" altLang="en-US" sz="3600" b="1" i="1" dirty="0">
                <a:solidFill>
                  <a:srgbClr val="FFC000"/>
                </a:solidFill>
                <a:effectLst>
                  <a:outerShdw blurRad="38100" dist="38100" dir="2700000" algn="tl">
                    <a:srgbClr val="000000">
                      <a:alpha val="43137"/>
                    </a:srgbClr>
                  </a:outerShdw>
                </a:effectLst>
                <a:latin typeface="微軟正黑體" pitchFamily="34" charset="-120"/>
                <a:ea typeface="微軟正黑體" pitchFamily="34" charset="-120"/>
                <a:cs typeface="Aharoni" pitchFamily="2" charset="-79"/>
              </a:rPr>
              <a:t>非公眾使用設施</a:t>
            </a:r>
          </a:p>
        </p:txBody>
      </p:sp>
      <p:sp>
        <p:nvSpPr>
          <p:cNvPr id="5" name="投影片編號版面配置區 4"/>
          <p:cNvSpPr>
            <a:spLocks noGrp="1"/>
          </p:cNvSpPr>
          <p:nvPr>
            <p:ph type="sldNum" sz="quarter" idx="12"/>
          </p:nvPr>
        </p:nvSpPr>
        <p:spPr/>
        <p:txBody>
          <a:bodyPr/>
          <a:lstStyle/>
          <a:p>
            <a:pPr>
              <a:defRPr/>
            </a:pPr>
            <a:fld id="{9ADC65C3-4898-43EE-A065-94FE3920EAA9}" type="slidenum">
              <a:rPr lang="en-US" altLang="zh-TW" smtClean="0"/>
              <a:pPr>
                <a:defRPr/>
              </a:pPr>
              <a:t>23</a:t>
            </a:fld>
            <a:endParaRPr lang="en-US" altLang="zh-TW"/>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直角三角形 8">
            <a:extLst>
              <a:ext uri="{FF2B5EF4-FFF2-40B4-BE49-F238E27FC236}">
                <a16:creationId xmlns:a16="http://schemas.microsoft.com/office/drawing/2014/main" id="{516AAB62-88DF-4B7A-B934-729B0B801140}"/>
              </a:ext>
            </a:extLst>
          </p:cNvPr>
          <p:cNvSpPr/>
          <p:nvPr/>
        </p:nvSpPr>
        <p:spPr>
          <a:xfrm rot="10800000" flipV="1">
            <a:off x="8244408" y="5657737"/>
            <a:ext cx="899592" cy="1200263"/>
          </a:xfrm>
          <a:prstGeom prst="rtTriangle">
            <a:avLst/>
          </a:prstGeom>
          <a:solidFill>
            <a:srgbClr val="B6D2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a:ea typeface="新細明體" panose="02020500000000000000" pitchFamily="18" charset="-120"/>
              <a:cs typeface="+mn-cs"/>
            </a:endParaRPr>
          </a:p>
        </p:txBody>
      </p:sp>
      <p:sp>
        <p:nvSpPr>
          <p:cNvPr id="83969" name="標題 6"/>
          <p:cNvSpPr>
            <a:spLocks noGrp="1"/>
          </p:cNvSpPr>
          <p:nvPr>
            <p:ph type="title"/>
          </p:nvPr>
        </p:nvSpPr>
        <p:spPr>
          <a:xfrm>
            <a:off x="428596" y="50348"/>
            <a:ext cx="8229600" cy="714356"/>
          </a:xfrm>
        </p:spPr>
        <p:txBody>
          <a:bodyPr>
            <a:normAutofit/>
          </a:bodyPr>
          <a:lstStyle/>
          <a:p>
            <a:pPr marL="1254125" indent="-1254125" fontAlgn="base">
              <a:lnSpc>
                <a:spcPts val="4000"/>
              </a:lnSpc>
              <a:spcAft>
                <a:spcPct val="0"/>
              </a:spcAft>
              <a:buClr>
                <a:srgbClr val="FF0000"/>
              </a:buClr>
              <a:tabLst>
                <a:tab pos="4219575" algn="l"/>
              </a:tabLst>
              <a:defRPr/>
            </a:pPr>
            <a:r>
              <a:rPr kumimoji="1" lang="zh-TW" altLang="en-US" cap="all" dirty="0">
                <a:solidFill>
                  <a:srgbClr val="005426"/>
                </a:solidFill>
                <a:cs typeface="+mn-cs"/>
              </a:rPr>
              <a:t>復建經費審查原則</a:t>
            </a:r>
          </a:p>
        </p:txBody>
      </p:sp>
      <p:sp>
        <p:nvSpPr>
          <p:cNvPr id="83970" name="Rectangle 3"/>
          <p:cNvSpPr>
            <a:spLocks noGrp="1" noChangeArrowheads="1"/>
          </p:cNvSpPr>
          <p:nvPr>
            <p:ph idx="1"/>
          </p:nvPr>
        </p:nvSpPr>
        <p:spPr>
          <a:xfrm>
            <a:off x="685800" y="764704"/>
            <a:ext cx="7797546" cy="4462607"/>
          </a:xfrm>
        </p:spPr>
        <p:txBody>
          <a:bodyPr>
            <a:normAutofit/>
          </a:bodyPr>
          <a:lstStyle/>
          <a:p>
            <a:r>
              <a:rPr lang="zh-TW" altLang="en-US" sz="4000" dirty="0">
                <a:solidFill>
                  <a:srgbClr val="0000FF"/>
                </a:solidFill>
              </a:rPr>
              <a:t>公眾使用之公共設施（保護對象）</a:t>
            </a:r>
            <a:endParaRPr lang="en-US" altLang="zh-TW" sz="4000" dirty="0">
              <a:solidFill>
                <a:srgbClr val="0000FF"/>
              </a:solidFill>
            </a:endParaRPr>
          </a:p>
          <a:p>
            <a:r>
              <a:rPr lang="zh-TW" altLang="en-US" sz="4000" dirty="0">
                <a:solidFill>
                  <a:srgbClr val="0000FF"/>
                </a:solidFill>
              </a:rPr>
              <a:t>設施受損且原有功能喪失</a:t>
            </a:r>
            <a:endParaRPr lang="en-US" altLang="zh-TW" sz="4000" dirty="0">
              <a:solidFill>
                <a:srgbClr val="0000FF"/>
              </a:solidFill>
            </a:endParaRPr>
          </a:p>
          <a:p>
            <a:r>
              <a:rPr lang="zh-TW" altLang="en-US" sz="4000" dirty="0">
                <a:solidFill>
                  <a:srgbClr val="0000FF"/>
                </a:solidFill>
              </a:rPr>
              <a:t>當次風災造成之破壞</a:t>
            </a:r>
            <a:endParaRPr lang="en-US" altLang="zh-TW" sz="4000" dirty="0">
              <a:solidFill>
                <a:srgbClr val="0000FF"/>
              </a:solidFill>
            </a:endParaRPr>
          </a:p>
          <a:p>
            <a:r>
              <a:rPr lang="zh-TW" altLang="en-US" sz="4000" dirty="0">
                <a:solidFill>
                  <a:srgbClr val="0000FF"/>
                </a:solidFill>
              </a:rPr>
              <a:t>恢復設施原有功能</a:t>
            </a:r>
            <a:endParaRPr lang="en-US" altLang="zh-TW" sz="4000" dirty="0">
              <a:solidFill>
                <a:srgbClr val="0000FF"/>
              </a:solidFill>
            </a:endParaRPr>
          </a:p>
          <a:p>
            <a:r>
              <a:rPr lang="zh-TW" altLang="en-US" sz="4000" dirty="0"/>
              <a:t>地方政府為權管單位</a:t>
            </a:r>
            <a:endParaRPr lang="en-US" altLang="zh-TW" sz="4000" dirty="0"/>
          </a:p>
          <a:p>
            <a:r>
              <a:rPr lang="zh-TW" altLang="en-US" sz="4000" dirty="0"/>
              <a:t>無收入或營利行為</a:t>
            </a:r>
            <a:endParaRPr lang="en-US" altLang="zh-TW" sz="2800" dirty="0"/>
          </a:p>
        </p:txBody>
      </p:sp>
      <p:sp>
        <p:nvSpPr>
          <p:cNvPr id="10" name="投影片編號版面配置區 9"/>
          <p:cNvSpPr>
            <a:spLocks noGrp="1"/>
          </p:cNvSpPr>
          <p:nvPr>
            <p:ph type="sldNum" sz="quarter" idx="12"/>
          </p:nvPr>
        </p:nvSpPr>
        <p:spPr/>
        <p:txBody>
          <a:bodyPr/>
          <a:lstStyle/>
          <a:p>
            <a:pPr>
              <a:defRPr/>
            </a:pPr>
            <a:fld id="{CE55CD06-399B-40E2-BFB0-63F6235F9B33}" type="slidenum">
              <a:rPr lang="en-US" altLang="zh-TW" smtClean="0"/>
              <a:pPr>
                <a:defRPr/>
              </a:pPr>
              <a:t>24</a:t>
            </a:fld>
            <a:endParaRPr lang="en-US" altLang="zh-TW"/>
          </a:p>
        </p:txBody>
      </p:sp>
      <p:sp>
        <p:nvSpPr>
          <p:cNvPr id="7" name="文字方塊 6"/>
          <p:cNvSpPr txBox="1"/>
          <p:nvPr/>
        </p:nvSpPr>
        <p:spPr>
          <a:xfrm>
            <a:off x="2897158" y="5726348"/>
            <a:ext cx="5761038" cy="769938"/>
          </a:xfrm>
          <a:prstGeom prst="rect">
            <a:avLst/>
          </a:prstGeom>
          <a:noFill/>
        </p:spPr>
        <p:txBody>
          <a:bodyPr>
            <a:spAutoFit/>
          </a:bodyPr>
          <a:lstStyle/>
          <a:p>
            <a:pPr>
              <a:defRPr/>
            </a:pPr>
            <a:r>
              <a:rPr lang="zh-TW" altLang="en-US" sz="4400" b="1" i="1" u="sng" dirty="0">
                <a:solidFill>
                  <a:srgbClr val="FF0000"/>
                </a:solidFill>
                <a:effectLst>
                  <a:outerShdw blurRad="38100" dist="38100" dir="2700000" algn="tl">
                    <a:srgbClr val="000000">
                      <a:alpha val="43137"/>
                    </a:srgbClr>
                  </a:outerShdw>
                </a:effectLst>
                <a:latin typeface="華康中圓體" pitchFamily="49" charset="-120"/>
                <a:ea typeface="華康中圓體" pitchFamily="49" charset="-120"/>
              </a:rPr>
              <a:t>公共</a:t>
            </a:r>
            <a:r>
              <a:rPr lang="zh-TW" altLang="en-US" sz="4400" b="1" i="1" dirty="0">
                <a:solidFill>
                  <a:srgbClr val="FF0000"/>
                </a:solidFill>
                <a:effectLst>
                  <a:outerShdw blurRad="38100" dist="38100" dir="2700000" algn="tl">
                    <a:srgbClr val="000000">
                      <a:alpha val="43137"/>
                    </a:srgbClr>
                  </a:outerShdw>
                </a:effectLst>
                <a:latin typeface="華康中圓體" pitchFamily="49" charset="-120"/>
                <a:ea typeface="華康中圓體" pitchFamily="49" charset="-120"/>
              </a:rPr>
              <a:t> </a:t>
            </a:r>
            <a:r>
              <a:rPr lang="zh-TW" altLang="en-US" sz="4400" b="1" i="1" u="sng" dirty="0">
                <a:solidFill>
                  <a:srgbClr val="FF0000"/>
                </a:solidFill>
                <a:effectLst>
                  <a:outerShdw blurRad="38100" dist="38100" dir="2700000" algn="tl">
                    <a:srgbClr val="000000">
                      <a:alpha val="43137"/>
                    </a:srgbClr>
                  </a:outerShdw>
                </a:effectLst>
                <a:latin typeface="華康中圓體" pitchFamily="49" charset="-120"/>
                <a:ea typeface="華康中圓體" pitchFamily="49" charset="-120"/>
              </a:rPr>
              <a:t>設施</a:t>
            </a:r>
            <a:r>
              <a:rPr lang="zh-TW" altLang="en-US" sz="4400" b="1" i="1" dirty="0">
                <a:solidFill>
                  <a:srgbClr val="FF0000"/>
                </a:solidFill>
                <a:effectLst>
                  <a:outerShdw blurRad="38100" dist="38100" dir="2700000" algn="tl">
                    <a:srgbClr val="000000">
                      <a:alpha val="43137"/>
                    </a:srgbClr>
                  </a:outerShdw>
                </a:effectLst>
                <a:latin typeface="華康中圓體" pitchFamily="49" charset="-120"/>
                <a:ea typeface="華康中圓體" pitchFamily="49" charset="-120"/>
              </a:rPr>
              <a:t> </a:t>
            </a:r>
            <a:r>
              <a:rPr lang="zh-TW" altLang="en-US" sz="4400" b="1" i="1" u="sng" dirty="0">
                <a:solidFill>
                  <a:srgbClr val="FF0000"/>
                </a:solidFill>
                <a:effectLst>
                  <a:outerShdw blurRad="38100" dist="38100" dir="2700000" algn="tl">
                    <a:srgbClr val="000000">
                      <a:alpha val="43137"/>
                    </a:srgbClr>
                  </a:outerShdw>
                </a:effectLst>
                <a:latin typeface="華康中圓體" pitchFamily="49" charset="-120"/>
                <a:ea typeface="華康中圓體" pitchFamily="49" charset="-120"/>
              </a:rPr>
              <a:t>災後</a:t>
            </a:r>
            <a:r>
              <a:rPr lang="zh-TW" altLang="en-US" sz="4400" b="1" i="1" dirty="0">
                <a:solidFill>
                  <a:srgbClr val="FF0000"/>
                </a:solidFill>
                <a:effectLst>
                  <a:outerShdw blurRad="38100" dist="38100" dir="2700000" algn="tl">
                    <a:srgbClr val="000000">
                      <a:alpha val="43137"/>
                    </a:srgbClr>
                  </a:outerShdw>
                </a:effectLst>
                <a:latin typeface="華康中圓體" pitchFamily="49" charset="-120"/>
                <a:ea typeface="華康中圓體" pitchFamily="49" charset="-120"/>
              </a:rPr>
              <a:t> </a:t>
            </a:r>
            <a:r>
              <a:rPr lang="zh-TW" altLang="en-US" sz="4400" b="1" i="1" u="sng" dirty="0">
                <a:solidFill>
                  <a:srgbClr val="FF0000"/>
                </a:solidFill>
                <a:effectLst>
                  <a:outerShdw blurRad="38100" dist="38100" dir="2700000" algn="tl">
                    <a:srgbClr val="000000">
                      <a:alpha val="43137"/>
                    </a:srgbClr>
                  </a:outerShdw>
                </a:effectLst>
                <a:latin typeface="華康中圓體" pitchFamily="49" charset="-120"/>
                <a:ea typeface="華康中圓體" pitchFamily="49" charset="-120"/>
              </a:rPr>
              <a:t>復建</a:t>
            </a:r>
          </a:p>
        </p:txBody>
      </p:sp>
      <p:sp>
        <p:nvSpPr>
          <p:cNvPr id="8" name="向右箭號 7"/>
          <p:cNvSpPr/>
          <p:nvPr/>
        </p:nvSpPr>
        <p:spPr>
          <a:xfrm>
            <a:off x="1676034" y="5715471"/>
            <a:ext cx="684213" cy="755650"/>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zh-TW" alt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直角三角形 5">
            <a:extLst>
              <a:ext uri="{FF2B5EF4-FFF2-40B4-BE49-F238E27FC236}">
                <a16:creationId xmlns:a16="http://schemas.microsoft.com/office/drawing/2014/main" id="{516AAB62-88DF-4B7A-B934-729B0B801140}"/>
              </a:ext>
            </a:extLst>
          </p:cNvPr>
          <p:cNvSpPr/>
          <p:nvPr/>
        </p:nvSpPr>
        <p:spPr>
          <a:xfrm rot="10800000" flipV="1">
            <a:off x="8244408" y="5657737"/>
            <a:ext cx="899592" cy="1200263"/>
          </a:xfrm>
          <a:prstGeom prst="rtTriangle">
            <a:avLst/>
          </a:prstGeom>
          <a:solidFill>
            <a:srgbClr val="B6D2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a:ea typeface="新細明體" panose="02020500000000000000" pitchFamily="18" charset="-120"/>
              <a:cs typeface="+mn-cs"/>
            </a:endParaRPr>
          </a:p>
        </p:txBody>
      </p:sp>
      <p:sp>
        <p:nvSpPr>
          <p:cNvPr id="86017" name="標題 1"/>
          <p:cNvSpPr>
            <a:spLocks noGrp="1"/>
          </p:cNvSpPr>
          <p:nvPr>
            <p:ph type="title"/>
          </p:nvPr>
        </p:nvSpPr>
        <p:spPr>
          <a:xfrm>
            <a:off x="428596" y="50348"/>
            <a:ext cx="8229600" cy="714356"/>
          </a:xfrm>
        </p:spPr>
        <p:txBody>
          <a:bodyPr>
            <a:normAutofit/>
          </a:bodyPr>
          <a:lstStyle/>
          <a:p>
            <a:pPr marL="1254125" indent="-1254125" fontAlgn="base">
              <a:lnSpc>
                <a:spcPts val="4000"/>
              </a:lnSpc>
              <a:spcAft>
                <a:spcPct val="0"/>
              </a:spcAft>
              <a:buClr>
                <a:srgbClr val="FF0000"/>
              </a:buClr>
              <a:tabLst>
                <a:tab pos="4219575" algn="l"/>
              </a:tabLst>
              <a:defRPr/>
            </a:pPr>
            <a:r>
              <a:rPr kumimoji="1" lang="zh-TW" altLang="en-US" cap="all" dirty="0">
                <a:solidFill>
                  <a:srgbClr val="005426"/>
                </a:solidFill>
                <a:cs typeface="+mn-cs"/>
              </a:rPr>
              <a:t>審查結果</a:t>
            </a:r>
          </a:p>
        </p:txBody>
      </p:sp>
      <p:graphicFrame>
        <p:nvGraphicFramePr>
          <p:cNvPr id="5" name="Group 53"/>
          <p:cNvGraphicFramePr>
            <a:graphicFrameLocks noGrp="1"/>
          </p:cNvGraphicFramePr>
          <p:nvPr>
            <p:ph idx="1"/>
          </p:nvPr>
        </p:nvGraphicFramePr>
        <p:xfrm>
          <a:off x="533400" y="1233488"/>
          <a:ext cx="7956425" cy="4820270"/>
        </p:xfrm>
        <a:graphic>
          <a:graphicData uri="http://schemas.openxmlformats.org/drawingml/2006/table">
            <a:tbl>
              <a:tblPr/>
              <a:tblGrid>
                <a:gridCol w="1842356">
                  <a:extLst>
                    <a:ext uri="{9D8B030D-6E8A-4147-A177-3AD203B41FA5}">
                      <a16:colId xmlns:a16="http://schemas.microsoft.com/office/drawing/2014/main" val="20000"/>
                    </a:ext>
                  </a:extLst>
                </a:gridCol>
                <a:gridCol w="6114069">
                  <a:extLst>
                    <a:ext uri="{9D8B030D-6E8A-4147-A177-3AD203B41FA5}">
                      <a16:colId xmlns:a16="http://schemas.microsoft.com/office/drawing/2014/main" val="20001"/>
                    </a:ext>
                  </a:extLst>
                </a:gridCol>
              </a:tblGrid>
              <a:tr h="6582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2400" b="1" i="0" u="none" strike="noStrike" cap="none" normalizeH="0" baseline="0" dirty="0">
                          <a:ln>
                            <a:noFill/>
                          </a:ln>
                          <a:solidFill>
                            <a:schemeClr val="tx1"/>
                          </a:solidFill>
                          <a:effectLst/>
                          <a:latin typeface="Arial" charset="0"/>
                          <a:ea typeface="微軟正黑體" pitchFamily="34" charset="-120"/>
                        </a:rPr>
                        <a:t>審查結果</a:t>
                      </a:r>
                      <a:br>
                        <a:rPr kumimoji="1" lang="en-US" altLang="zh-TW" sz="2400" b="1" i="0" u="none" strike="noStrike" cap="none" normalizeH="0" baseline="0" dirty="0">
                          <a:ln>
                            <a:noFill/>
                          </a:ln>
                          <a:solidFill>
                            <a:schemeClr val="tx1"/>
                          </a:solidFill>
                          <a:effectLst/>
                          <a:latin typeface="Arial" charset="0"/>
                          <a:ea typeface="微軟正黑體" pitchFamily="34" charset="-120"/>
                        </a:rPr>
                      </a:br>
                      <a:r>
                        <a:rPr kumimoji="1" lang="zh-TW" altLang="en-US" sz="2400" b="1" i="0" u="none" strike="noStrike" cap="none" normalizeH="0" baseline="0" dirty="0">
                          <a:ln>
                            <a:noFill/>
                          </a:ln>
                          <a:solidFill>
                            <a:schemeClr val="tx1"/>
                          </a:solidFill>
                          <a:effectLst/>
                          <a:latin typeface="Arial" charset="0"/>
                          <a:ea typeface="微軟正黑體" pitchFamily="34" charset="-120"/>
                        </a:rPr>
                        <a:t>類型</a:t>
                      </a:r>
                    </a:p>
                  </a:txBody>
                  <a:tcPr anchor="ctr" horzOverflow="overflow">
                    <a:lnL w="381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FC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2400" b="1" i="0" u="none" strike="noStrike" cap="none" normalizeH="0" baseline="0" dirty="0">
                          <a:ln>
                            <a:noFill/>
                          </a:ln>
                          <a:solidFill>
                            <a:schemeClr val="tx1"/>
                          </a:solidFill>
                          <a:effectLst/>
                          <a:latin typeface="Arial" charset="0"/>
                          <a:ea typeface="微軟正黑體" pitchFamily="34" charset="-120"/>
                        </a:rPr>
                        <a:t>內容概述</a:t>
                      </a:r>
                    </a:p>
                  </a:txBody>
                  <a:tcPr anchor="ctr" horzOverflow="overflow">
                    <a:lnL w="127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FC000"/>
                    </a:solidFill>
                  </a:tcPr>
                </a:tc>
                <a:extLst>
                  <a:ext uri="{0D108BD9-81ED-4DB2-BD59-A6C34878D82A}">
                    <a16:rowId xmlns:a16="http://schemas.microsoft.com/office/drawing/2014/main" val="10000"/>
                  </a:ext>
                </a:extLst>
              </a:tr>
              <a:tr h="60559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2400" b="1" i="0" u="none" strike="noStrike" cap="none" spc="0" normalizeH="0" baseline="0" dirty="0">
                          <a:ln>
                            <a:noFill/>
                          </a:ln>
                          <a:solidFill>
                            <a:schemeClr val="tx1"/>
                          </a:solidFill>
                          <a:effectLst/>
                          <a:latin typeface="Arial" charset="0"/>
                          <a:ea typeface="微軟正黑體" pitchFamily="34" charset="-120"/>
                        </a:rPr>
                        <a:t>核列</a:t>
                      </a:r>
                    </a:p>
                  </a:txBody>
                  <a:tcPr anchor="ctr" horzOverflow="overflow">
                    <a:lnL w="381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2000" b="1" i="0" u="none" strike="noStrike" cap="none" spc="0" normalizeH="0" baseline="0" dirty="0">
                          <a:ln>
                            <a:noFill/>
                          </a:ln>
                          <a:solidFill>
                            <a:schemeClr val="tx1"/>
                          </a:solidFill>
                          <a:effectLst/>
                          <a:latin typeface="Arial" charset="0"/>
                          <a:ea typeface="微軟正黑體" pitchFamily="34" charset="-120"/>
                        </a:rPr>
                        <a:t>災損情形明確且符合審議範圍，經現勘討論後核列所需工項及經費。</a:t>
                      </a:r>
                    </a:p>
                  </a:txBody>
                  <a:tcPr anchor="ctr" horzOverflow="overflow">
                    <a:lnL w="127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334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2400" b="1" i="0" u="none" strike="noStrike" cap="none" spc="0" normalizeH="0" baseline="0" dirty="0">
                          <a:ln>
                            <a:noFill/>
                          </a:ln>
                          <a:solidFill>
                            <a:schemeClr val="tx1"/>
                          </a:solidFill>
                          <a:effectLst/>
                          <a:latin typeface="Arial" charset="0"/>
                          <a:ea typeface="微軟正黑體" pitchFamily="34" charset="-120"/>
                        </a:rPr>
                        <a:t>簡易修復</a:t>
                      </a:r>
                    </a:p>
                  </a:txBody>
                  <a:tcPr anchor="ctr" horzOverflow="overflow">
                    <a:lnL w="381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zh-TW" altLang="en-US" sz="2000" b="1" i="0" u="none" strike="noStrike" cap="none" spc="0" normalizeH="0" baseline="0" dirty="0">
                          <a:ln>
                            <a:noFill/>
                          </a:ln>
                          <a:solidFill>
                            <a:schemeClr val="tx1"/>
                          </a:solidFill>
                          <a:effectLst/>
                          <a:latin typeface="Arial" charset="0"/>
                          <a:ea typeface="微軟正黑體" pitchFamily="34" charset="-120"/>
                        </a:rPr>
                        <a:t>現地條件有再次致災可能，或復建效益極低之案件，得採簡易修復維持基本功能，即壞即修，其費用納入建議核定經費。</a:t>
                      </a:r>
                    </a:p>
                  </a:txBody>
                  <a:tcPr anchor="ctr" horzOverflow="overflow">
                    <a:lnL w="127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13219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2400" b="1" i="0" u="none" strike="noStrike" cap="none" spc="0" normalizeH="0" baseline="0" dirty="0">
                          <a:ln>
                            <a:noFill/>
                          </a:ln>
                          <a:solidFill>
                            <a:schemeClr val="tx1"/>
                          </a:solidFill>
                          <a:effectLst/>
                          <a:latin typeface="Arial" charset="0"/>
                          <a:ea typeface="微軟正黑體" pitchFamily="34" charset="-120"/>
                        </a:rPr>
                        <a:t>先行辦理調查規劃</a:t>
                      </a:r>
                    </a:p>
                  </a:txBody>
                  <a:tcPr anchor="ctr" horzOverflow="overflow">
                    <a:lnL w="381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2000" b="1" i="0" u="none" strike="noStrike" cap="none" spc="0" normalizeH="0" baseline="0" dirty="0">
                          <a:ln>
                            <a:noFill/>
                          </a:ln>
                          <a:solidFill>
                            <a:schemeClr val="tx1"/>
                          </a:solidFill>
                          <a:effectLst/>
                          <a:latin typeface="Arial" charset="0"/>
                          <a:ea typeface="微軟正黑體" pitchFamily="34" charset="-120"/>
                        </a:rPr>
                        <a:t>災損情形有重大不確定性，致無法於現勘時判斷工項合理性及必要性時，得先行核列短期緊急處理及可行性評估或調查規劃等費用，納入建議核定經費。</a:t>
                      </a:r>
                      <a:endParaRPr kumimoji="1" lang="zh-TW" altLang="en-US" sz="2000" b="1" i="0" u="none" strike="noStrike" cap="none" spc="0" normalizeH="0" baseline="0" dirty="0">
                        <a:ln>
                          <a:noFill/>
                        </a:ln>
                        <a:solidFill>
                          <a:srgbClr val="0000FF"/>
                        </a:solidFill>
                        <a:effectLst/>
                        <a:latin typeface="Arial" charset="0"/>
                        <a:ea typeface="微軟正黑體" pitchFamily="34" charset="-120"/>
                      </a:endParaRPr>
                    </a:p>
                  </a:txBody>
                  <a:tcPr anchor="ctr" horzOverflow="overflow">
                    <a:lnL w="127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334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2400" b="1" i="0" u="none" strike="noStrike" cap="none" normalizeH="0" baseline="0" dirty="0">
                          <a:ln>
                            <a:noFill/>
                          </a:ln>
                          <a:solidFill>
                            <a:schemeClr val="tx1"/>
                          </a:solidFill>
                          <a:effectLst/>
                          <a:latin typeface="Arial" charset="0"/>
                          <a:ea typeface="微軟正黑體" pitchFamily="34" charset="-120"/>
                        </a:rPr>
                        <a:t>依核列比例</a:t>
                      </a:r>
                    </a:p>
                  </a:txBody>
                  <a:tcPr anchor="ctr" horzOverflow="overflow">
                    <a:lnL w="381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2000" b="1" i="0" u="none" strike="noStrike" cap="none" normalizeH="0" baseline="0" dirty="0">
                          <a:ln>
                            <a:noFill/>
                          </a:ln>
                          <a:solidFill>
                            <a:schemeClr val="tx1"/>
                          </a:solidFill>
                          <a:effectLst/>
                          <a:latin typeface="Arial" charset="0"/>
                          <a:ea typeface="微軟正黑體" pitchFamily="34" charset="-120"/>
                        </a:rPr>
                        <a:t>未現勘案件，依未達</a:t>
                      </a:r>
                      <a:r>
                        <a:rPr kumimoji="1" lang="en-US" altLang="zh-TW" sz="2000" b="1" i="0" u="none" strike="noStrike" cap="none" normalizeH="0" baseline="0" dirty="0">
                          <a:ln>
                            <a:noFill/>
                          </a:ln>
                          <a:solidFill>
                            <a:schemeClr val="tx1"/>
                          </a:solidFill>
                          <a:effectLst/>
                          <a:latin typeface="Arial" charset="0"/>
                          <a:ea typeface="微軟正黑體" pitchFamily="34" charset="-120"/>
                        </a:rPr>
                        <a:t>1,000</a:t>
                      </a:r>
                      <a:r>
                        <a:rPr kumimoji="1" lang="zh-TW" altLang="en-US" sz="2000" b="1" i="0" u="none" strike="noStrike" cap="none" normalizeH="0" baseline="0" dirty="0">
                          <a:ln>
                            <a:noFill/>
                          </a:ln>
                          <a:solidFill>
                            <a:schemeClr val="tx1"/>
                          </a:solidFill>
                          <a:effectLst/>
                          <a:latin typeface="Arial" charset="0"/>
                          <a:ea typeface="微軟正黑體" pitchFamily="34" charset="-120"/>
                        </a:rPr>
                        <a:t>萬以下案件之抽查核列比例計算建議核定經費。</a:t>
                      </a:r>
                    </a:p>
                  </a:txBody>
                  <a:tcPr anchor="ctr" horzOverflow="overflow">
                    <a:lnL w="127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334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2400" b="1" i="0" u="none" strike="noStrike" cap="none" spc="0" normalizeH="0" baseline="0" dirty="0">
                          <a:ln>
                            <a:noFill/>
                          </a:ln>
                          <a:solidFill>
                            <a:schemeClr val="tx1"/>
                          </a:solidFill>
                          <a:effectLst/>
                          <a:latin typeface="Arial" charset="0"/>
                          <a:ea typeface="微軟正黑體" pitchFamily="34" charset="-120"/>
                        </a:rPr>
                        <a:t>刪除</a:t>
                      </a:r>
                    </a:p>
                  </a:txBody>
                  <a:tcPr anchor="ctr" horzOverflow="overflow">
                    <a:lnL w="381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2000" b="1" i="0" u="none" strike="noStrike" cap="none" spc="0" normalizeH="0" baseline="0" dirty="0">
                          <a:ln>
                            <a:noFill/>
                          </a:ln>
                          <a:solidFill>
                            <a:schemeClr val="tx1"/>
                          </a:solidFill>
                          <a:effectLst/>
                          <a:latin typeface="Arial" charset="0"/>
                          <a:ea typeface="微軟正黑體" pitchFamily="34" charset="-120"/>
                        </a:rPr>
                        <a:t>凡不符中央補助原則之案件，應予刪除。</a:t>
                      </a:r>
                    </a:p>
                  </a:txBody>
                  <a:tcPr anchor="ctr" horzOverflow="overflow">
                    <a:lnL w="127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7" name="投影片編號版面配置區 6"/>
          <p:cNvSpPr>
            <a:spLocks noGrp="1"/>
          </p:cNvSpPr>
          <p:nvPr>
            <p:ph type="sldNum" sz="quarter" idx="12"/>
          </p:nvPr>
        </p:nvSpPr>
        <p:spPr/>
        <p:txBody>
          <a:bodyPr/>
          <a:lstStyle/>
          <a:p>
            <a:pPr>
              <a:defRPr/>
            </a:pPr>
            <a:fld id="{CE55CD06-399B-40E2-BFB0-63F6235F9B33}" type="slidenum">
              <a:rPr lang="en-US" altLang="zh-TW" smtClean="0"/>
              <a:pPr>
                <a:defRPr/>
              </a:pPr>
              <a:t>25</a:t>
            </a:fld>
            <a:endParaRPr lang="en-US" altLang="zh-TW" dirty="0"/>
          </a:p>
        </p:txBody>
      </p:sp>
    </p:spTree>
  </p:cSld>
  <p:clrMapOvr>
    <a:overrideClrMapping bg1="lt1" tx1="dk1" bg2="lt2" tx2="dk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直角三角形 7">
            <a:extLst>
              <a:ext uri="{FF2B5EF4-FFF2-40B4-BE49-F238E27FC236}">
                <a16:creationId xmlns:a16="http://schemas.microsoft.com/office/drawing/2014/main" id="{516AAB62-88DF-4B7A-B934-729B0B801140}"/>
              </a:ext>
            </a:extLst>
          </p:cNvPr>
          <p:cNvSpPr/>
          <p:nvPr/>
        </p:nvSpPr>
        <p:spPr>
          <a:xfrm rot="10800000" flipV="1">
            <a:off x="8244408" y="5657737"/>
            <a:ext cx="899592" cy="1200263"/>
          </a:xfrm>
          <a:prstGeom prst="rtTriangle">
            <a:avLst/>
          </a:prstGeom>
          <a:solidFill>
            <a:srgbClr val="B6D2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a:ea typeface="新細明體" panose="02020500000000000000" pitchFamily="18" charset="-120"/>
              <a:cs typeface="+mn-cs"/>
            </a:endParaRPr>
          </a:p>
        </p:txBody>
      </p:sp>
      <p:sp>
        <p:nvSpPr>
          <p:cNvPr id="5" name="標題 4"/>
          <p:cNvSpPr>
            <a:spLocks noGrp="1"/>
          </p:cNvSpPr>
          <p:nvPr>
            <p:ph type="title"/>
          </p:nvPr>
        </p:nvSpPr>
        <p:spPr>
          <a:xfrm>
            <a:off x="1624330" y="2312876"/>
            <a:ext cx="6961886" cy="1116124"/>
          </a:xfrm>
        </p:spPr>
        <p:txBody>
          <a:bodyPr rtlCol="0">
            <a:normAutofit/>
          </a:bodyPr>
          <a:lstStyle/>
          <a:p>
            <a:pPr marL="1254125" indent="-1254125" fontAlgn="base">
              <a:lnSpc>
                <a:spcPts val="4000"/>
              </a:lnSpc>
              <a:spcAft>
                <a:spcPct val="0"/>
              </a:spcAft>
              <a:buClr>
                <a:srgbClr val="FF0000"/>
              </a:buClr>
              <a:tabLst>
                <a:tab pos="4219575" algn="l"/>
              </a:tabLst>
              <a:defRPr/>
            </a:pPr>
            <a:r>
              <a:rPr kumimoji="1" lang="zh-TW" altLang="en-US" sz="5400" dirty="0">
                <a:solidFill>
                  <a:srgbClr val="005426"/>
                </a:solidFill>
                <a:cs typeface="+mn-cs"/>
              </a:rPr>
              <a:t>四、復建經費之執行</a:t>
            </a:r>
          </a:p>
        </p:txBody>
      </p:sp>
      <p:sp>
        <p:nvSpPr>
          <p:cNvPr id="6" name="文字版面配置區 5"/>
          <p:cNvSpPr>
            <a:spLocks noGrp="1"/>
          </p:cNvSpPr>
          <p:nvPr>
            <p:ph type="body" idx="1"/>
          </p:nvPr>
        </p:nvSpPr>
        <p:spPr/>
        <p:txBody>
          <a:bodyPr rtlCol="0">
            <a:normAutofit/>
          </a:bodyPr>
          <a:lstStyle/>
          <a:p>
            <a:pPr fontAlgn="auto">
              <a:spcAft>
                <a:spcPts val="0"/>
              </a:spcAft>
              <a:buFont typeface="Arial" pitchFamily="34" charset="0"/>
              <a:buNone/>
              <a:defRPr/>
            </a:pPr>
            <a:endParaRPr lang="zh-TW" altLang="en-US" dirty="0"/>
          </a:p>
        </p:txBody>
      </p:sp>
      <p:graphicFrame>
        <p:nvGraphicFramePr>
          <p:cNvPr id="7" name="資料庫圖表 6"/>
          <p:cNvGraphicFramePr/>
          <p:nvPr/>
        </p:nvGraphicFramePr>
        <p:xfrm>
          <a:off x="935596" y="4869160"/>
          <a:ext cx="7884876" cy="17641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直角三角形 6">
            <a:extLst>
              <a:ext uri="{FF2B5EF4-FFF2-40B4-BE49-F238E27FC236}">
                <a16:creationId xmlns:a16="http://schemas.microsoft.com/office/drawing/2014/main" id="{516AAB62-88DF-4B7A-B934-729B0B801140}"/>
              </a:ext>
            </a:extLst>
          </p:cNvPr>
          <p:cNvSpPr/>
          <p:nvPr/>
        </p:nvSpPr>
        <p:spPr>
          <a:xfrm rot="10800000" flipV="1">
            <a:off x="8244408" y="5657737"/>
            <a:ext cx="899592" cy="1200263"/>
          </a:xfrm>
          <a:prstGeom prst="rtTriangle">
            <a:avLst/>
          </a:prstGeom>
          <a:solidFill>
            <a:srgbClr val="B6D2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a:ea typeface="新細明體" panose="02020500000000000000" pitchFamily="18" charset="-120"/>
              <a:cs typeface="+mn-cs"/>
            </a:endParaRPr>
          </a:p>
        </p:txBody>
      </p:sp>
      <p:sp>
        <p:nvSpPr>
          <p:cNvPr id="91137" name="Rectangle 2"/>
          <p:cNvSpPr>
            <a:spLocks noGrp="1" noChangeArrowheads="1"/>
          </p:cNvSpPr>
          <p:nvPr>
            <p:ph type="title"/>
          </p:nvPr>
        </p:nvSpPr>
        <p:spPr>
          <a:xfrm>
            <a:off x="428596" y="50348"/>
            <a:ext cx="8229600" cy="714356"/>
          </a:xfrm>
        </p:spPr>
        <p:txBody>
          <a:bodyPr>
            <a:normAutofit/>
          </a:bodyPr>
          <a:lstStyle/>
          <a:p>
            <a:pPr marL="1254125" indent="-1254125" fontAlgn="base">
              <a:lnSpc>
                <a:spcPts val="4000"/>
              </a:lnSpc>
              <a:spcAft>
                <a:spcPct val="0"/>
              </a:spcAft>
              <a:buClr>
                <a:srgbClr val="FF0000"/>
              </a:buClr>
              <a:tabLst>
                <a:tab pos="4219575" algn="l"/>
              </a:tabLst>
              <a:defRPr/>
            </a:pPr>
            <a:r>
              <a:rPr kumimoji="1" lang="zh-TW" altLang="en-US" cap="all" dirty="0">
                <a:solidFill>
                  <a:srgbClr val="005426"/>
                </a:solidFill>
                <a:cs typeface="+mn-cs"/>
              </a:rPr>
              <a:t>復建工程基本設計審查</a:t>
            </a:r>
            <a:endParaRPr kumimoji="1" lang="zh-TW" altLang="zh-TW" cap="all" dirty="0">
              <a:solidFill>
                <a:srgbClr val="005426"/>
              </a:solidFill>
              <a:cs typeface="+mn-cs"/>
            </a:endParaRPr>
          </a:p>
        </p:txBody>
      </p:sp>
      <p:sp>
        <p:nvSpPr>
          <p:cNvPr id="91138" name="Rectangle 3"/>
          <p:cNvSpPr>
            <a:spLocks noGrp="1" noChangeArrowheads="1"/>
          </p:cNvSpPr>
          <p:nvPr>
            <p:ph idx="1"/>
          </p:nvPr>
        </p:nvSpPr>
        <p:spPr>
          <a:xfrm>
            <a:off x="544513" y="1176371"/>
            <a:ext cx="7772400" cy="4050792"/>
          </a:xfrm>
        </p:spPr>
        <p:txBody>
          <a:bodyPr>
            <a:normAutofit/>
          </a:bodyPr>
          <a:lstStyle/>
          <a:p>
            <a:r>
              <a:rPr lang="zh-TW" altLang="en-US" sz="3200" dirty="0"/>
              <a:t>基本設計審查（作業要點第</a:t>
            </a:r>
            <a:r>
              <a:rPr lang="en-US" altLang="zh-TW" sz="3200" dirty="0"/>
              <a:t>8</a:t>
            </a:r>
            <a:r>
              <a:rPr lang="zh-TW" altLang="en-US" sz="3200" dirty="0"/>
              <a:t>點）</a:t>
            </a:r>
            <a:endParaRPr lang="en-US" altLang="zh-TW" sz="3200" dirty="0"/>
          </a:p>
          <a:p>
            <a:pPr lvl="1"/>
            <a:r>
              <a:rPr lang="zh-TW" altLang="en-US" sz="3200" dirty="0"/>
              <a:t>核定經費達</a:t>
            </a:r>
            <a:r>
              <a:rPr lang="en-US" altLang="zh-TW" sz="3200" dirty="0"/>
              <a:t>1,000</a:t>
            </a:r>
            <a:r>
              <a:rPr lang="zh-TW" altLang="en-US" sz="3200" dirty="0"/>
              <a:t>萬元以上案件，直轄市、縣（市）政府應於完成基本設計並</a:t>
            </a:r>
            <a:r>
              <a:rPr lang="zh-TW" altLang="en-US" sz="3200" dirty="0">
                <a:solidFill>
                  <a:srgbClr val="0000FF"/>
                </a:solidFill>
              </a:rPr>
              <a:t>審定</a:t>
            </a:r>
            <a:r>
              <a:rPr lang="zh-TW" altLang="en-US" sz="3200" dirty="0"/>
              <a:t>後，提報中央主管機關審查。</a:t>
            </a:r>
            <a:endParaRPr lang="en-US" altLang="zh-TW" sz="3200" dirty="0"/>
          </a:p>
          <a:p>
            <a:pPr lvl="1"/>
            <a:r>
              <a:rPr lang="zh-TW" altLang="en-US" sz="3200" dirty="0"/>
              <a:t>提送內容</a:t>
            </a:r>
            <a:endParaRPr lang="en-US" altLang="zh-TW" sz="3200" dirty="0"/>
          </a:p>
          <a:p>
            <a:pPr lvl="2"/>
            <a:r>
              <a:rPr lang="zh-TW" altLang="en-US" sz="3200" dirty="0"/>
              <a:t>致災原因檢討、</a:t>
            </a:r>
            <a:endParaRPr lang="en-US" altLang="zh-TW" sz="3200" dirty="0"/>
          </a:p>
          <a:p>
            <a:pPr lvl="2"/>
            <a:r>
              <a:rPr lang="zh-TW" altLang="en-US" sz="3200" dirty="0"/>
              <a:t>設計書圖、</a:t>
            </a:r>
            <a:endParaRPr lang="en-US" altLang="zh-TW" sz="3200" dirty="0"/>
          </a:p>
          <a:p>
            <a:pPr lvl="2"/>
            <a:r>
              <a:rPr lang="zh-TW" altLang="en-US" sz="3200" dirty="0">
                <a:solidFill>
                  <a:srgbClr val="0000FF"/>
                </a:solidFill>
              </a:rPr>
              <a:t>預定完工日期</a:t>
            </a:r>
            <a:r>
              <a:rPr lang="zh-TW" altLang="en-US" sz="3200" dirty="0"/>
              <a:t>。</a:t>
            </a:r>
          </a:p>
        </p:txBody>
      </p:sp>
      <p:sp>
        <p:nvSpPr>
          <p:cNvPr id="6" name="投影片編號版面配置區 5"/>
          <p:cNvSpPr>
            <a:spLocks noGrp="1"/>
          </p:cNvSpPr>
          <p:nvPr>
            <p:ph type="sldNum" sz="quarter" idx="12"/>
          </p:nvPr>
        </p:nvSpPr>
        <p:spPr/>
        <p:txBody>
          <a:bodyPr/>
          <a:lstStyle/>
          <a:p>
            <a:pPr>
              <a:defRPr/>
            </a:pPr>
            <a:fld id="{CE55CD06-399B-40E2-BFB0-63F6235F9B33}" type="slidenum">
              <a:rPr lang="en-US" altLang="zh-TW" smtClean="0"/>
              <a:pPr>
                <a:defRPr/>
              </a:pPr>
              <a:t>27</a:t>
            </a:fld>
            <a:endParaRPr lang="en-US" altLang="zh-TW"/>
          </a:p>
        </p:txBody>
      </p:sp>
      <p:pic>
        <p:nvPicPr>
          <p:cNvPr id="91140" name="Picture 2" descr="C:\Users\patkinpc\local\Temporary Internet Files\Content.IE5\7A8J2ECI\MC900310308[1].wmf"/>
          <p:cNvPicPr>
            <a:picLocks noChangeAspect="1" noChangeArrowheads="1"/>
          </p:cNvPicPr>
          <p:nvPr/>
        </p:nvPicPr>
        <p:blipFill>
          <a:blip r:embed="rId3" cstate="print"/>
          <a:srcRect/>
          <a:stretch>
            <a:fillRect/>
          </a:stretch>
        </p:blipFill>
        <p:spPr bwMode="auto">
          <a:xfrm>
            <a:off x="4713288" y="3500438"/>
            <a:ext cx="3746500" cy="2776537"/>
          </a:xfrm>
          <a:prstGeom prst="rect">
            <a:avLst/>
          </a:prstGeom>
          <a:noFill/>
          <a:ln w="9525">
            <a:noFill/>
            <a:miter lim="800000"/>
            <a:headEnd/>
            <a:tailEnd/>
          </a:ln>
        </p:spPr>
      </p:pic>
      <p:sp>
        <p:nvSpPr>
          <p:cNvPr id="2" name="語音泡泡: 矩形 1">
            <a:extLst>
              <a:ext uri="{FF2B5EF4-FFF2-40B4-BE49-F238E27FC236}">
                <a16:creationId xmlns:a16="http://schemas.microsoft.com/office/drawing/2014/main" id="{1942865B-E6F2-4040-93FA-17303B0CAF79}"/>
              </a:ext>
            </a:extLst>
          </p:cNvPr>
          <p:cNvSpPr/>
          <p:nvPr/>
        </p:nvSpPr>
        <p:spPr>
          <a:xfrm>
            <a:off x="1403648" y="5445224"/>
            <a:ext cx="2484276" cy="1192686"/>
          </a:xfrm>
          <a:prstGeom prst="wedgeRectCallout">
            <a:avLst>
              <a:gd name="adj1" fmla="val -4670"/>
              <a:gd name="adj2" fmla="val -89588"/>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zh-TW" altLang="en-US" dirty="0"/>
              <a:t>可依工程需求請業務主管機關另外給予</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直角三角形 6">
            <a:extLst>
              <a:ext uri="{FF2B5EF4-FFF2-40B4-BE49-F238E27FC236}">
                <a16:creationId xmlns:a16="http://schemas.microsoft.com/office/drawing/2014/main" id="{516AAB62-88DF-4B7A-B934-729B0B801140}"/>
              </a:ext>
            </a:extLst>
          </p:cNvPr>
          <p:cNvSpPr/>
          <p:nvPr/>
        </p:nvSpPr>
        <p:spPr>
          <a:xfrm rot="10800000" flipV="1">
            <a:off x="8244408" y="5657737"/>
            <a:ext cx="899592" cy="1200263"/>
          </a:xfrm>
          <a:prstGeom prst="rtTriangle">
            <a:avLst/>
          </a:prstGeom>
          <a:solidFill>
            <a:srgbClr val="B6D2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a:ea typeface="新細明體" panose="02020500000000000000" pitchFamily="18" charset="-120"/>
              <a:cs typeface="+mn-cs"/>
            </a:endParaRPr>
          </a:p>
        </p:txBody>
      </p:sp>
      <p:sp>
        <p:nvSpPr>
          <p:cNvPr id="6" name="投影片編號版面配置區 5"/>
          <p:cNvSpPr>
            <a:spLocks noGrp="1"/>
          </p:cNvSpPr>
          <p:nvPr>
            <p:ph type="sldNum" sz="quarter" idx="12"/>
          </p:nvPr>
        </p:nvSpPr>
        <p:spPr/>
        <p:txBody>
          <a:bodyPr/>
          <a:lstStyle/>
          <a:p>
            <a:pPr>
              <a:defRPr/>
            </a:pPr>
            <a:fld id="{CE55CD06-399B-40E2-BFB0-63F6235F9B33}" type="slidenum">
              <a:rPr lang="en-US" altLang="zh-TW" smtClean="0"/>
              <a:pPr>
                <a:defRPr/>
              </a:pPr>
              <a:t>28</a:t>
            </a:fld>
            <a:endParaRPr lang="en-US" altLang="zh-TW"/>
          </a:p>
        </p:txBody>
      </p:sp>
      <p:sp>
        <p:nvSpPr>
          <p:cNvPr id="3" name="內容版面配置區 2">
            <a:extLst>
              <a:ext uri="{FF2B5EF4-FFF2-40B4-BE49-F238E27FC236}">
                <a16:creationId xmlns:a16="http://schemas.microsoft.com/office/drawing/2014/main" id="{9090EA0C-2DF9-0A90-2000-0CBA6077D5CB}"/>
              </a:ext>
            </a:extLst>
          </p:cNvPr>
          <p:cNvSpPr>
            <a:spLocks noGrp="1"/>
          </p:cNvSpPr>
          <p:nvPr>
            <p:ph idx="1"/>
          </p:nvPr>
        </p:nvSpPr>
        <p:spPr>
          <a:xfrm>
            <a:off x="287524" y="80629"/>
            <a:ext cx="8856476" cy="6660740"/>
          </a:xfrm>
        </p:spPr>
        <p:txBody>
          <a:bodyPr>
            <a:normAutofit fontScale="92500"/>
          </a:bodyPr>
          <a:lstStyle/>
          <a:p>
            <a:pPr>
              <a:lnSpc>
                <a:spcPts val="3000"/>
              </a:lnSpc>
            </a:pPr>
            <a:r>
              <a:rPr kumimoji="1" lang="zh-TW" altLang="en-US" sz="2800" cap="all" dirty="0">
                <a:latin typeface="+mn-ea"/>
              </a:rPr>
              <a:t>復建工程核定</a:t>
            </a:r>
            <a:endParaRPr kumimoji="1" lang="en-US" altLang="zh-TW" sz="2800" cap="all" dirty="0">
              <a:latin typeface="+mn-ea"/>
            </a:endParaRPr>
          </a:p>
          <a:p>
            <a:pPr>
              <a:lnSpc>
                <a:spcPts val="3000"/>
              </a:lnSpc>
            </a:pPr>
            <a:r>
              <a:rPr kumimoji="1" lang="zh-TW" altLang="en-US" sz="2400" cap="all" dirty="0">
                <a:latin typeface="+mn-ea"/>
              </a:rPr>
              <a:t>如無提報中央，災害防救辦公室上簽市長於期限內核定。</a:t>
            </a:r>
            <a:endParaRPr kumimoji="1" lang="en-US" altLang="zh-TW" sz="2400" cap="all" dirty="0">
              <a:latin typeface="+mn-ea"/>
            </a:endParaRPr>
          </a:p>
          <a:p>
            <a:pPr>
              <a:lnSpc>
                <a:spcPts val="3000"/>
              </a:lnSpc>
            </a:pPr>
            <a:r>
              <a:rPr kumimoji="1" lang="zh-TW" altLang="en-US" sz="2400" cap="all" dirty="0">
                <a:solidFill>
                  <a:schemeClr val="accent1">
                    <a:lumMod val="75000"/>
                  </a:schemeClr>
                </a:solidFill>
                <a:latin typeface="+mn-ea"/>
              </a:rPr>
              <a:t>中央對各級地方政府重大天然災害救災經費處理辦法</a:t>
            </a:r>
            <a:r>
              <a:rPr lang="zh-TW" altLang="en-US" sz="2400" dirty="0">
                <a:solidFill>
                  <a:schemeClr val="accent1">
                    <a:lumMod val="75000"/>
                  </a:schemeClr>
                </a:solidFill>
                <a:latin typeface="+mn-ea"/>
              </a:rPr>
              <a:t>第八條</a:t>
            </a:r>
            <a:endParaRPr lang="en-US" altLang="zh-TW" sz="2400" dirty="0">
              <a:solidFill>
                <a:schemeClr val="accent1">
                  <a:lumMod val="75000"/>
                </a:schemeClr>
              </a:solidFill>
              <a:latin typeface="+mn-ea"/>
            </a:endParaRPr>
          </a:p>
          <a:p>
            <a:pPr marL="0" indent="0">
              <a:lnSpc>
                <a:spcPts val="3000"/>
              </a:lnSpc>
              <a:buNone/>
            </a:pPr>
            <a:r>
              <a:rPr lang="zh-TW" altLang="en-US" sz="2400" dirty="0">
                <a:latin typeface="+mn-ea"/>
              </a:rPr>
              <a:t>  直轄市或縣</a:t>
            </a:r>
            <a:r>
              <a:rPr lang="en-US" altLang="zh-TW" sz="2400" dirty="0">
                <a:latin typeface="+mn-ea"/>
              </a:rPr>
              <a:t>(</a:t>
            </a:r>
            <a:r>
              <a:rPr lang="zh-TW" altLang="en-US" sz="2400" dirty="0">
                <a:latin typeface="+mn-ea"/>
              </a:rPr>
              <a:t>市</a:t>
            </a:r>
            <a:r>
              <a:rPr lang="en-US" altLang="zh-TW" sz="2400" dirty="0">
                <a:latin typeface="+mn-ea"/>
              </a:rPr>
              <a:t>)</a:t>
            </a:r>
            <a:r>
              <a:rPr lang="zh-TW" altLang="en-US" sz="2400" dirty="0">
                <a:latin typeface="+mn-ea"/>
              </a:rPr>
              <a:t>政府提報行政院之災害復建經費，工程部分由行政院公共工程委員會召集中央政府相關主管機關組成專案審議小組</a:t>
            </a:r>
            <a:r>
              <a:rPr lang="en-US" altLang="zh-TW" sz="2400" dirty="0">
                <a:latin typeface="+mn-ea"/>
              </a:rPr>
              <a:t>(</a:t>
            </a:r>
            <a:r>
              <a:rPr lang="zh-TW" altLang="en-US" sz="2400" dirty="0">
                <a:latin typeface="+mn-ea"/>
              </a:rPr>
              <a:t>以下簡稱審議小組</a:t>
            </a:r>
            <a:r>
              <a:rPr lang="en-US" altLang="zh-TW" sz="2400" dirty="0">
                <a:latin typeface="+mn-ea"/>
              </a:rPr>
              <a:t>)</a:t>
            </a:r>
            <a:r>
              <a:rPr lang="zh-TW" altLang="en-US" sz="2400" dirty="0">
                <a:latin typeface="+mn-ea"/>
              </a:rPr>
              <a:t>，統籌審議工作，並</a:t>
            </a:r>
            <a:r>
              <a:rPr lang="zh-TW" altLang="en-US" sz="2400" dirty="0">
                <a:solidFill>
                  <a:schemeClr val="accent1">
                    <a:lumMod val="75000"/>
                  </a:schemeClr>
                </a:solidFill>
                <a:latin typeface="+mn-ea"/>
              </a:rPr>
              <a:t>由</a:t>
            </a:r>
            <a:r>
              <a:rPr lang="zh-TW" altLang="en-US" sz="3500" dirty="0">
                <a:solidFill>
                  <a:schemeClr val="accent1">
                    <a:lumMod val="75000"/>
                  </a:schemeClr>
                </a:solidFill>
                <a:latin typeface="+mn-ea"/>
              </a:rPr>
              <a:t>該會</a:t>
            </a:r>
            <a:r>
              <a:rPr lang="zh-TW" altLang="en-US" sz="2400" dirty="0">
                <a:solidFill>
                  <a:schemeClr val="accent1">
                    <a:lumMod val="75000"/>
                  </a:schemeClr>
                </a:solidFill>
                <a:latin typeface="+mn-ea"/>
              </a:rPr>
              <a:t>依審議結果核定</a:t>
            </a:r>
            <a:endParaRPr lang="en-US" altLang="zh-TW" sz="2400" dirty="0">
              <a:solidFill>
                <a:schemeClr val="accent1">
                  <a:lumMod val="75000"/>
                </a:schemeClr>
              </a:solidFill>
              <a:latin typeface="+mn-ea"/>
            </a:endParaRPr>
          </a:p>
          <a:p>
            <a:pPr>
              <a:lnSpc>
                <a:spcPts val="3000"/>
              </a:lnSpc>
            </a:pPr>
            <a:r>
              <a:rPr lang="zh-TW" altLang="en-US" sz="2400" dirty="0">
                <a:solidFill>
                  <a:schemeClr val="accent1">
                    <a:lumMod val="75000"/>
                  </a:schemeClr>
                </a:solidFill>
                <a:latin typeface="+mn-ea"/>
              </a:rPr>
              <a:t>公共設施災後復建工程經費審議及執行作業要點第四點</a:t>
            </a:r>
            <a:endParaRPr lang="en-US" altLang="zh-TW" sz="2400" dirty="0">
              <a:solidFill>
                <a:schemeClr val="accent1">
                  <a:lumMod val="75000"/>
                </a:schemeClr>
              </a:solidFill>
              <a:latin typeface="+mn-ea"/>
            </a:endParaRPr>
          </a:p>
          <a:p>
            <a:pPr marL="0" indent="0">
              <a:lnSpc>
                <a:spcPts val="3000"/>
              </a:lnSpc>
              <a:buNone/>
            </a:pPr>
            <a:r>
              <a:rPr lang="zh-TW" altLang="en-US" sz="2400" dirty="0">
                <a:latin typeface="+mn-ea"/>
              </a:rPr>
              <a:t>各級地方政府於災害發生後應立即拍照存證，</a:t>
            </a:r>
            <a:r>
              <a:rPr lang="zh-TW" altLang="en-US" sz="2400" dirty="0">
                <a:solidFill>
                  <a:schemeClr val="accent1">
                    <a:lumMod val="75000"/>
                  </a:schemeClr>
                </a:solidFill>
                <a:latin typeface="+mn-ea"/>
              </a:rPr>
              <a:t>指定單位為單一聯絡窗</a:t>
            </a:r>
          </a:p>
          <a:p>
            <a:pPr marL="0" indent="0">
              <a:lnSpc>
                <a:spcPts val="3000"/>
              </a:lnSpc>
              <a:buNone/>
            </a:pPr>
            <a:r>
              <a:rPr lang="zh-TW" altLang="en-US" sz="2400" dirty="0">
                <a:solidFill>
                  <a:schemeClr val="accent1">
                    <a:lumMod val="75000"/>
                  </a:schemeClr>
                </a:solidFill>
                <a:latin typeface="+mn-ea"/>
              </a:rPr>
              <a:t>口</a:t>
            </a:r>
            <a:r>
              <a:rPr lang="zh-TW" altLang="en-US" sz="2400" dirty="0">
                <a:latin typeface="+mn-ea"/>
              </a:rPr>
              <a:t>，依行政院公共工程委員會（以下簡稱工程會）規定之格式填具相</a:t>
            </a:r>
          </a:p>
          <a:p>
            <a:pPr marL="0" indent="0">
              <a:lnSpc>
                <a:spcPts val="3000"/>
              </a:lnSpc>
              <a:buNone/>
            </a:pPr>
            <a:r>
              <a:rPr lang="zh-TW" altLang="en-US" sz="2400" dirty="0">
                <a:latin typeface="+mn-ea"/>
              </a:rPr>
              <a:t>關紀錄，以供查核，並即辦理規劃設計，經經費處理辦法第八條第一</a:t>
            </a:r>
          </a:p>
          <a:p>
            <a:pPr marL="0" indent="0">
              <a:lnSpc>
                <a:spcPts val="3000"/>
              </a:lnSpc>
              <a:buNone/>
            </a:pPr>
            <a:r>
              <a:rPr lang="zh-TW" altLang="en-US" sz="2400" dirty="0">
                <a:latin typeface="+mn-ea"/>
              </a:rPr>
              <a:t> 項規定之專案審議小組審議</a:t>
            </a:r>
            <a:r>
              <a:rPr lang="zh-TW" altLang="en-US" sz="2400" dirty="0">
                <a:solidFill>
                  <a:schemeClr val="accent1">
                    <a:lumMod val="75000"/>
                  </a:schemeClr>
                </a:solidFill>
                <a:latin typeface="+mn-ea"/>
              </a:rPr>
              <a:t>並由</a:t>
            </a:r>
            <a:r>
              <a:rPr lang="zh-TW" altLang="en-US" sz="3900" dirty="0">
                <a:solidFill>
                  <a:schemeClr val="accent1">
                    <a:lumMod val="75000"/>
                  </a:schemeClr>
                </a:solidFill>
                <a:latin typeface="+mn-ea"/>
              </a:rPr>
              <a:t>工程會</a:t>
            </a:r>
            <a:r>
              <a:rPr lang="zh-TW" altLang="en-US" sz="2400" dirty="0">
                <a:solidFill>
                  <a:schemeClr val="accent1">
                    <a:lumMod val="75000"/>
                  </a:schemeClr>
                </a:solidFill>
                <a:latin typeface="+mn-ea"/>
              </a:rPr>
              <a:t>依審議結果核定</a:t>
            </a:r>
            <a:r>
              <a:rPr lang="zh-TW" altLang="en-US" sz="2400" dirty="0">
                <a:latin typeface="+mn-ea"/>
              </a:rPr>
              <a:t>者，應立即辦理後續相關作業。</a:t>
            </a:r>
            <a:br>
              <a:rPr kumimoji="1" lang="en-US" altLang="zh-TW" dirty="0">
                <a:solidFill>
                  <a:srgbClr val="005426"/>
                </a:solidFill>
              </a:rPr>
            </a:br>
            <a:endParaRPr lang="zh-TW" altLang="en-US" dirty="0"/>
          </a:p>
        </p:txBody>
      </p:sp>
    </p:spTree>
    <p:extLst>
      <p:ext uri="{BB962C8B-B14F-4D97-AF65-F5344CB8AC3E}">
        <p14:creationId xmlns:p14="http://schemas.microsoft.com/office/powerpoint/2010/main" val="28217660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直角三角形 6">
            <a:extLst>
              <a:ext uri="{FF2B5EF4-FFF2-40B4-BE49-F238E27FC236}">
                <a16:creationId xmlns:a16="http://schemas.microsoft.com/office/drawing/2014/main" id="{516AAB62-88DF-4B7A-B934-729B0B801140}"/>
              </a:ext>
            </a:extLst>
          </p:cNvPr>
          <p:cNvSpPr/>
          <p:nvPr/>
        </p:nvSpPr>
        <p:spPr>
          <a:xfrm rot="10800000" flipV="1">
            <a:off x="8244408" y="5657737"/>
            <a:ext cx="899592" cy="1200263"/>
          </a:xfrm>
          <a:prstGeom prst="rtTriangle">
            <a:avLst/>
          </a:prstGeom>
          <a:solidFill>
            <a:srgbClr val="B6D2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a:ea typeface="新細明體" panose="02020500000000000000" pitchFamily="18" charset="-120"/>
              <a:cs typeface="+mn-cs"/>
            </a:endParaRPr>
          </a:p>
        </p:txBody>
      </p:sp>
      <p:sp>
        <p:nvSpPr>
          <p:cNvPr id="108545" name="Rectangle 2"/>
          <p:cNvSpPr>
            <a:spLocks noGrp="1" noChangeArrowheads="1"/>
          </p:cNvSpPr>
          <p:nvPr>
            <p:ph type="title"/>
          </p:nvPr>
        </p:nvSpPr>
        <p:spPr>
          <a:xfrm>
            <a:off x="359532" y="200007"/>
            <a:ext cx="8229600" cy="714356"/>
          </a:xfrm>
        </p:spPr>
        <p:txBody>
          <a:bodyPr>
            <a:normAutofit/>
          </a:bodyPr>
          <a:lstStyle/>
          <a:p>
            <a:pPr marL="1254125" indent="-1254125" fontAlgn="base">
              <a:lnSpc>
                <a:spcPts val="4000"/>
              </a:lnSpc>
              <a:spcAft>
                <a:spcPct val="0"/>
              </a:spcAft>
              <a:buClr>
                <a:srgbClr val="FF0000"/>
              </a:buClr>
              <a:tabLst>
                <a:tab pos="4219575" algn="l"/>
              </a:tabLst>
              <a:defRPr/>
            </a:pPr>
            <a:r>
              <a:rPr kumimoji="1" lang="zh-TW" altLang="en-US" cap="all" dirty="0">
                <a:solidFill>
                  <a:srgbClr val="005426"/>
                </a:solidFill>
                <a:cs typeface="+mn-cs"/>
              </a:rPr>
              <a:t>復建工程經費內容變更或註銷</a:t>
            </a:r>
          </a:p>
        </p:txBody>
      </p:sp>
      <p:sp>
        <p:nvSpPr>
          <p:cNvPr id="108546" name="Rectangle 3"/>
          <p:cNvSpPr>
            <a:spLocks noGrp="1" noChangeArrowheads="1"/>
          </p:cNvSpPr>
          <p:nvPr>
            <p:ph idx="1"/>
          </p:nvPr>
        </p:nvSpPr>
        <p:spPr>
          <a:xfrm>
            <a:off x="107504" y="1052736"/>
            <a:ext cx="8928992" cy="4943302"/>
          </a:xfrm>
        </p:spPr>
        <p:txBody>
          <a:bodyPr>
            <a:normAutofit/>
          </a:bodyPr>
          <a:lstStyle/>
          <a:p>
            <a:r>
              <a:rPr lang="zh-TW" altLang="en-US" sz="3200" dirty="0"/>
              <a:t>經費內容變更（處理辦法第</a:t>
            </a:r>
            <a:r>
              <a:rPr lang="en-US" altLang="zh-TW" sz="3200" dirty="0"/>
              <a:t>14</a:t>
            </a:r>
            <a:r>
              <a:rPr lang="zh-TW" altLang="en-US" sz="3200" dirty="0"/>
              <a:t>條）</a:t>
            </a:r>
          </a:p>
          <a:p>
            <a:pPr lvl="1"/>
            <a:r>
              <a:rPr lang="zh-TW" altLang="en-US" sz="3200" dirty="0"/>
              <a:t>（因災害擴大）</a:t>
            </a:r>
            <a:r>
              <a:rPr lang="zh-TW" altLang="en-US" sz="3200" dirty="0">
                <a:solidFill>
                  <a:srgbClr val="0000FF"/>
                </a:solidFill>
              </a:rPr>
              <a:t>超過行政院核定經費</a:t>
            </a:r>
            <a:endParaRPr lang="en-US" altLang="zh-TW" sz="3200" dirty="0">
              <a:solidFill>
                <a:srgbClr val="0000FF"/>
              </a:solidFill>
            </a:endParaRPr>
          </a:p>
          <a:p>
            <a:pPr lvl="1"/>
            <a:r>
              <a:rPr lang="zh-TW" altLang="en-US" sz="3200" dirty="0"/>
              <a:t>有特殊原因且影響預定目標、效益及功能</a:t>
            </a:r>
            <a:endParaRPr lang="en-US" altLang="zh-TW" sz="3200" dirty="0">
              <a:solidFill>
                <a:srgbClr val="FF0000"/>
              </a:solidFill>
            </a:endParaRPr>
          </a:p>
          <a:p>
            <a:pPr lvl="1"/>
            <a:r>
              <a:rPr lang="zh-TW" altLang="en-US" sz="3200" dirty="0"/>
              <a:t>變更設計金額超出各該工程實際發包金額之</a:t>
            </a:r>
            <a:r>
              <a:rPr lang="en-US" altLang="zh-TW" sz="3200" dirty="0">
                <a:solidFill>
                  <a:srgbClr val="0000FF"/>
                </a:solidFill>
              </a:rPr>
              <a:t>30%</a:t>
            </a:r>
            <a:r>
              <a:rPr lang="zh-TW" altLang="en-US" sz="3200" dirty="0"/>
              <a:t>以上</a:t>
            </a:r>
            <a:endParaRPr lang="en-US" altLang="zh-TW" sz="3200" dirty="0"/>
          </a:p>
          <a:p>
            <a:r>
              <a:rPr lang="zh-TW" altLang="en-US" sz="3200" dirty="0"/>
              <a:t>註銷（作業要點第</a:t>
            </a:r>
            <a:r>
              <a:rPr lang="en-US" altLang="zh-TW" sz="3200" dirty="0"/>
              <a:t>10</a:t>
            </a:r>
            <a:r>
              <a:rPr lang="zh-TW" altLang="en-US" sz="3200" dirty="0"/>
              <a:t>點）</a:t>
            </a:r>
          </a:p>
          <a:p>
            <a:pPr lvl="1"/>
            <a:r>
              <a:rPr lang="zh-TW" altLang="en-US" sz="3200" dirty="0"/>
              <a:t>復建工程之註銷，應具體敘明原因、後續處理方式及對復建成效之影響</a:t>
            </a:r>
            <a:r>
              <a:rPr lang="zh-TW" altLang="en-US" dirty="0"/>
              <a:t>。</a:t>
            </a:r>
            <a:endParaRPr lang="en-US" altLang="zh-TW" dirty="0"/>
          </a:p>
          <a:p>
            <a:endParaRPr lang="en-US" altLang="zh-TW" dirty="0"/>
          </a:p>
          <a:p>
            <a:pPr lvl="1">
              <a:buFont typeface="Arial" charset="0"/>
              <a:buNone/>
            </a:pPr>
            <a:endParaRPr lang="en-US" altLang="zh-TW" dirty="0"/>
          </a:p>
        </p:txBody>
      </p:sp>
      <p:sp>
        <p:nvSpPr>
          <p:cNvPr id="6" name="投影片編號版面配置區 5"/>
          <p:cNvSpPr>
            <a:spLocks noGrp="1"/>
          </p:cNvSpPr>
          <p:nvPr>
            <p:ph type="sldNum" sz="quarter" idx="12"/>
          </p:nvPr>
        </p:nvSpPr>
        <p:spPr/>
        <p:txBody>
          <a:bodyPr/>
          <a:lstStyle/>
          <a:p>
            <a:pPr>
              <a:defRPr/>
            </a:pPr>
            <a:fld id="{CE55CD06-399B-40E2-BFB0-63F6235F9B33}" type="slidenum">
              <a:rPr lang="en-US" altLang="zh-TW" smtClean="0"/>
              <a:pPr>
                <a:defRPr/>
              </a:pPr>
              <a:t>29</a:t>
            </a:fld>
            <a:endParaRPr lang="en-US" altLang="zh-TW"/>
          </a:p>
        </p:txBody>
      </p:sp>
      <p:sp>
        <p:nvSpPr>
          <p:cNvPr id="66564" name="AutoShape 4"/>
          <p:cNvSpPr>
            <a:spLocks noChangeArrowheads="1"/>
          </p:cNvSpPr>
          <p:nvPr/>
        </p:nvSpPr>
        <p:spPr bwMode="auto">
          <a:xfrm>
            <a:off x="1871700" y="5996038"/>
            <a:ext cx="5905500" cy="665163"/>
          </a:xfrm>
          <a:prstGeom prst="roundRect">
            <a:avLst>
              <a:gd name="adj" fmla="val 16667"/>
            </a:avLst>
          </a:prstGeom>
          <a:solidFill>
            <a:srgbClr val="92D050"/>
          </a:solidFill>
          <a:ln w="9525">
            <a:solidFill>
              <a:schemeClr val="tx1"/>
            </a:solidFill>
            <a:round/>
            <a:headEnd/>
            <a:tailEnd/>
          </a:ln>
          <a:effectLst/>
        </p:spPr>
        <p:txBody>
          <a:bodyPr wrap="none" anchor="ctr"/>
          <a:lstStyle/>
          <a:p>
            <a:pPr algn="ctr">
              <a:defRPr/>
            </a:pPr>
            <a:r>
              <a:rPr lang="zh-TW" altLang="en-US" sz="3200" b="1" dirty="0">
                <a:solidFill>
                  <a:srgbClr val="000000"/>
                </a:solidFill>
                <a:effectLst>
                  <a:outerShdw blurRad="38100" dist="38100" dir="2700000" algn="tl">
                    <a:srgbClr val="FFFFFF"/>
                  </a:outerShdw>
                </a:effectLst>
                <a:latin typeface="微軟正黑體" pitchFamily="34" charset="-120"/>
                <a:ea typeface="微軟正黑體" pitchFamily="34" charset="-120"/>
              </a:rPr>
              <a:t>應函報工程會同意。</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直角三角形 3">
            <a:extLst>
              <a:ext uri="{FF2B5EF4-FFF2-40B4-BE49-F238E27FC236}">
                <a16:creationId xmlns:a16="http://schemas.microsoft.com/office/drawing/2014/main" id="{516AAB62-88DF-4B7A-B934-729B0B801140}"/>
              </a:ext>
            </a:extLst>
          </p:cNvPr>
          <p:cNvSpPr/>
          <p:nvPr/>
        </p:nvSpPr>
        <p:spPr>
          <a:xfrm rot="10800000" flipV="1">
            <a:off x="8244440" y="5653103"/>
            <a:ext cx="899592" cy="1200263"/>
          </a:xfrm>
          <a:prstGeom prst="rtTriangle">
            <a:avLst/>
          </a:prstGeom>
          <a:solidFill>
            <a:srgbClr val="B6D2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a:ea typeface="新細明體" panose="02020500000000000000" pitchFamily="18" charset="-120"/>
              <a:cs typeface="+mn-cs"/>
            </a:endParaRPr>
          </a:p>
        </p:txBody>
      </p:sp>
      <p:sp>
        <p:nvSpPr>
          <p:cNvPr id="5" name="標題 4"/>
          <p:cNvSpPr>
            <a:spLocks noGrp="1"/>
          </p:cNvSpPr>
          <p:nvPr>
            <p:ph type="title"/>
          </p:nvPr>
        </p:nvSpPr>
        <p:spPr>
          <a:xfrm>
            <a:off x="1727684" y="2348881"/>
            <a:ext cx="5796644" cy="1260140"/>
          </a:xfrm>
        </p:spPr>
        <p:txBody>
          <a:bodyPr rtlCol="0">
            <a:normAutofit/>
          </a:bodyPr>
          <a:lstStyle/>
          <a:p>
            <a:pPr fontAlgn="base">
              <a:lnSpc>
                <a:spcPts val="4000"/>
              </a:lnSpc>
              <a:spcBef>
                <a:spcPts val="0"/>
              </a:spcBef>
              <a:buClr>
                <a:srgbClr val="0000FF"/>
              </a:buClr>
              <a:tabLst>
                <a:tab pos="4219575" algn="l"/>
              </a:tabLst>
              <a:defRPr/>
            </a:pPr>
            <a:r>
              <a:rPr lang="zh-TW" altLang="en-US" dirty="0">
                <a:solidFill>
                  <a:srgbClr val="005426"/>
                </a:solidFill>
                <a:cs typeface="+mn-cs"/>
              </a:rPr>
              <a:t>一、法規依據</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直角三角形 4">
            <a:extLst>
              <a:ext uri="{FF2B5EF4-FFF2-40B4-BE49-F238E27FC236}">
                <a16:creationId xmlns:a16="http://schemas.microsoft.com/office/drawing/2014/main" id="{516AAB62-88DF-4B7A-B934-729B0B801140}"/>
              </a:ext>
            </a:extLst>
          </p:cNvPr>
          <p:cNvSpPr/>
          <p:nvPr/>
        </p:nvSpPr>
        <p:spPr>
          <a:xfrm rot="10800000" flipV="1">
            <a:off x="8244408" y="5657737"/>
            <a:ext cx="899592" cy="1200263"/>
          </a:xfrm>
          <a:prstGeom prst="rtTriangle">
            <a:avLst/>
          </a:prstGeom>
          <a:solidFill>
            <a:srgbClr val="B6D2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a:ea typeface="新細明體" panose="02020500000000000000" pitchFamily="18" charset="-120"/>
              <a:cs typeface="+mn-cs"/>
            </a:endParaRPr>
          </a:p>
        </p:txBody>
      </p:sp>
      <p:sp>
        <p:nvSpPr>
          <p:cNvPr id="111617" name="Rectangle 2"/>
          <p:cNvSpPr>
            <a:spLocks noGrp="1" noChangeArrowheads="1"/>
          </p:cNvSpPr>
          <p:nvPr>
            <p:ph type="title"/>
          </p:nvPr>
        </p:nvSpPr>
        <p:spPr>
          <a:xfrm>
            <a:off x="428596" y="50348"/>
            <a:ext cx="8229600" cy="714356"/>
          </a:xfrm>
        </p:spPr>
        <p:txBody>
          <a:bodyPr>
            <a:normAutofit/>
          </a:bodyPr>
          <a:lstStyle/>
          <a:p>
            <a:pPr marL="1254125" indent="-1254125" fontAlgn="base">
              <a:lnSpc>
                <a:spcPts val="4000"/>
              </a:lnSpc>
              <a:spcAft>
                <a:spcPct val="0"/>
              </a:spcAft>
              <a:buClr>
                <a:srgbClr val="FF0000"/>
              </a:buClr>
              <a:tabLst>
                <a:tab pos="4219575" algn="l"/>
              </a:tabLst>
              <a:defRPr/>
            </a:pPr>
            <a:r>
              <a:rPr kumimoji="1" lang="zh-TW" altLang="en-US" cap="all" dirty="0">
                <a:solidFill>
                  <a:srgbClr val="005426"/>
                </a:solidFill>
                <a:cs typeface="+mn-cs"/>
              </a:rPr>
              <a:t>復建工程完工期限展延</a:t>
            </a:r>
          </a:p>
        </p:txBody>
      </p:sp>
      <p:sp>
        <p:nvSpPr>
          <p:cNvPr id="111618" name="Rectangle 3"/>
          <p:cNvSpPr>
            <a:spLocks noGrp="1" noChangeArrowheads="1"/>
          </p:cNvSpPr>
          <p:nvPr>
            <p:ph idx="1"/>
          </p:nvPr>
        </p:nvSpPr>
        <p:spPr>
          <a:xfrm>
            <a:off x="935596" y="764705"/>
            <a:ext cx="7412360" cy="5328591"/>
          </a:xfrm>
        </p:spPr>
        <p:txBody>
          <a:bodyPr>
            <a:normAutofit fontScale="70000" lnSpcReduction="20000"/>
          </a:bodyPr>
          <a:lstStyle/>
          <a:p>
            <a:pPr>
              <a:lnSpc>
                <a:spcPts val="3600"/>
              </a:lnSpc>
            </a:pPr>
            <a:r>
              <a:rPr lang="zh-TW" altLang="en-US" sz="3800" dirty="0"/>
              <a:t>展延申請作業（作業要點第</a:t>
            </a:r>
            <a:r>
              <a:rPr lang="en-US" altLang="zh-TW" sz="3800" dirty="0"/>
              <a:t>11</a:t>
            </a:r>
            <a:r>
              <a:rPr lang="zh-TW" altLang="en-US" sz="3800" dirty="0"/>
              <a:t>點）</a:t>
            </a:r>
          </a:p>
          <a:p>
            <a:pPr lvl="1">
              <a:lnSpc>
                <a:spcPts val="3600"/>
              </a:lnSpc>
            </a:pPr>
            <a:r>
              <a:rPr lang="zh-TW" altLang="en-US" sz="3800" dirty="0"/>
              <a:t>申請期限：以</a:t>
            </a:r>
            <a:r>
              <a:rPr lang="zh-TW" altLang="en-US" sz="3800" dirty="0">
                <a:solidFill>
                  <a:srgbClr val="0000FF"/>
                </a:solidFill>
              </a:rPr>
              <a:t>規定期限屆滿日之次日</a:t>
            </a:r>
            <a:r>
              <a:rPr lang="zh-TW" altLang="en-US" sz="3800" dirty="0"/>
              <a:t>起算</a:t>
            </a:r>
            <a:r>
              <a:rPr lang="en-US" altLang="zh-TW" sz="3800" dirty="0">
                <a:solidFill>
                  <a:srgbClr val="0000FF"/>
                </a:solidFill>
              </a:rPr>
              <a:t>15</a:t>
            </a:r>
            <a:r>
              <a:rPr lang="zh-TW" altLang="en-US" sz="3800" dirty="0">
                <a:solidFill>
                  <a:srgbClr val="0000FF"/>
                </a:solidFill>
              </a:rPr>
              <a:t>個工作天</a:t>
            </a:r>
            <a:r>
              <a:rPr lang="zh-TW" altLang="en-US" sz="3800" dirty="0"/>
              <a:t>。</a:t>
            </a:r>
          </a:p>
          <a:p>
            <a:pPr lvl="1">
              <a:lnSpc>
                <a:spcPts val="3600"/>
              </a:lnSpc>
            </a:pPr>
            <a:r>
              <a:rPr lang="zh-TW" altLang="en-US" sz="3800" dirty="0"/>
              <a:t>提報資料：</a:t>
            </a:r>
          </a:p>
          <a:p>
            <a:pPr lvl="2">
              <a:lnSpc>
                <a:spcPts val="3600"/>
              </a:lnSpc>
            </a:pPr>
            <a:r>
              <a:rPr lang="zh-TW" altLang="en-US" sz="3800" dirty="0"/>
              <a:t>案件彙總表及明細表</a:t>
            </a:r>
            <a:r>
              <a:rPr lang="en-US" altLang="zh-TW" sz="3800" dirty="0"/>
              <a:t>(</a:t>
            </a:r>
            <a:r>
              <a:rPr lang="zh-TW" altLang="en-US" sz="3800" dirty="0"/>
              <a:t>資訊系統產出</a:t>
            </a:r>
            <a:r>
              <a:rPr lang="en-US" altLang="zh-TW" sz="3800" dirty="0"/>
              <a:t>)</a:t>
            </a:r>
          </a:p>
          <a:p>
            <a:pPr lvl="2">
              <a:lnSpc>
                <a:spcPts val="3600"/>
              </a:lnSpc>
            </a:pPr>
            <a:r>
              <a:rPr lang="zh-TW" altLang="en-US" sz="3800" dirty="0"/>
              <a:t>展延條件</a:t>
            </a:r>
          </a:p>
          <a:p>
            <a:pPr lvl="2">
              <a:lnSpc>
                <a:spcPts val="3600"/>
              </a:lnSpc>
            </a:pPr>
            <a:r>
              <a:rPr lang="zh-TW" altLang="en-US" sz="3800" dirty="0"/>
              <a:t>具體敘明遭遇不可抗力因素之起始日期、影響天數</a:t>
            </a:r>
          </a:p>
          <a:p>
            <a:pPr lvl="2">
              <a:lnSpc>
                <a:spcPts val="3600"/>
              </a:lnSpc>
            </a:pPr>
            <a:r>
              <a:rPr lang="zh-TW" altLang="en-US" sz="3800" dirty="0">
                <a:solidFill>
                  <a:srgbClr val="0000FF"/>
                </a:solidFill>
              </a:rPr>
              <a:t>佐證資料</a:t>
            </a:r>
            <a:r>
              <a:rPr lang="zh-TW" altLang="en-US" sz="3800" dirty="0"/>
              <a:t>（招標公告、往來公文、協調會紀錄、氣候統計資料或相關責任檢討等） </a:t>
            </a:r>
          </a:p>
          <a:p>
            <a:pPr lvl="1"/>
            <a:endParaRPr lang="zh-TW" altLang="en-US" dirty="0"/>
          </a:p>
        </p:txBody>
      </p:sp>
      <p:sp>
        <p:nvSpPr>
          <p:cNvPr id="6" name="投影片編號版面配置區 5"/>
          <p:cNvSpPr>
            <a:spLocks noGrp="1"/>
          </p:cNvSpPr>
          <p:nvPr>
            <p:ph type="sldNum" sz="quarter" idx="12"/>
          </p:nvPr>
        </p:nvSpPr>
        <p:spPr/>
        <p:txBody>
          <a:bodyPr/>
          <a:lstStyle/>
          <a:p>
            <a:pPr>
              <a:defRPr/>
            </a:pPr>
            <a:fld id="{CE55CD06-399B-40E2-BFB0-63F6235F9B33}" type="slidenum">
              <a:rPr lang="en-US" altLang="zh-TW" smtClean="0"/>
              <a:pPr>
                <a:defRPr/>
              </a:pPr>
              <a:t>30</a:t>
            </a:fld>
            <a:endParaRPr lang="en-US" altLang="zh-TW"/>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直角三角形 4">
            <a:extLst>
              <a:ext uri="{FF2B5EF4-FFF2-40B4-BE49-F238E27FC236}">
                <a16:creationId xmlns:a16="http://schemas.microsoft.com/office/drawing/2014/main" id="{516AAB62-88DF-4B7A-B934-729B0B801140}"/>
              </a:ext>
            </a:extLst>
          </p:cNvPr>
          <p:cNvSpPr/>
          <p:nvPr/>
        </p:nvSpPr>
        <p:spPr>
          <a:xfrm rot="10800000" flipV="1">
            <a:off x="8244408" y="5657737"/>
            <a:ext cx="899592" cy="1200263"/>
          </a:xfrm>
          <a:prstGeom prst="rtTriangle">
            <a:avLst/>
          </a:prstGeom>
          <a:solidFill>
            <a:srgbClr val="B6D2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a:ea typeface="新細明體" panose="02020500000000000000" pitchFamily="18" charset="-120"/>
              <a:cs typeface="+mn-cs"/>
            </a:endParaRPr>
          </a:p>
        </p:txBody>
      </p:sp>
      <p:sp>
        <p:nvSpPr>
          <p:cNvPr id="112641" name="標題 1"/>
          <p:cNvSpPr>
            <a:spLocks noGrp="1"/>
          </p:cNvSpPr>
          <p:nvPr>
            <p:ph type="title"/>
          </p:nvPr>
        </p:nvSpPr>
        <p:spPr>
          <a:xfrm>
            <a:off x="428596" y="50348"/>
            <a:ext cx="8229600" cy="714356"/>
          </a:xfrm>
        </p:spPr>
        <p:txBody>
          <a:bodyPr>
            <a:normAutofit/>
          </a:bodyPr>
          <a:lstStyle/>
          <a:p>
            <a:pPr marL="1254125" indent="-1254125" fontAlgn="base">
              <a:lnSpc>
                <a:spcPts val="4000"/>
              </a:lnSpc>
              <a:spcAft>
                <a:spcPct val="0"/>
              </a:spcAft>
              <a:buClr>
                <a:srgbClr val="FF0000"/>
              </a:buClr>
              <a:tabLst>
                <a:tab pos="4219575" algn="l"/>
              </a:tabLst>
              <a:defRPr/>
            </a:pPr>
            <a:r>
              <a:rPr kumimoji="1" lang="zh-TW" altLang="en-US" cap="all" dirty="0">
                <a:solidFill>
                  <a:srgbClr val="005426"/>
                </a:solidFill>
                <a:cs typeface="+mn-cs"/>
              </a:rPr>
              <a:t>復建工程執行管控</a:t>
            </a:r>
          </a:p>
        </p:txBody>
      </p:sp>
      <p:sp>
        <p:nvSpPr>
          <p:cNvPr id="112642" name="內容版面配置區 2"/>
          <p:cNvSpPr>
            <a:spLocks noGrp="1"/>
          </p:cNvSpPr>
          <p:nvPr>
            <p:ph idx="1"/>
          </p:nvPr>
        </p:nvSpPr>
        <p:spPr>
          <a:xfrm>
            <a:off x="685800" y="1185824"/>
            <a:ext cx="8350696" cy="5672176"/>
          </a:xfrm>
        </p:spPr>
        <p:txBody>
          <a:bodyPr>
            <a:noAutofit/>
          </a:bodyPr>
          <a:lstStyle/>
          <a:p>
            <a:r>
              <a:rPr lang="zh-TW" altLang="en-US" sz="3200" dirty="0"/>
              <a:t>作業要點第</a:t>
            </a:r>
            <a:r>
              <a:rPr lang="en-US" altLang="zh-TW" sz="3200" dirty="0"/>
              <a:t>9</a:t>
            </a:r>
            <a:r>
              <a:rPr lang="zh-TW" altLang="en-US" sz="3200" dirty="0"/>
              <a:t>點</a:t>
            </a:r>
            <a:endParaRPr lang="en-US" altLang="zh-TW" sz="3200" dirty="0"/>
          </a:p>
          <a:p>
            <a:pPr lvl="1"/>
            <a:r>
              <a:rPr lang="zh-TW" altLang="en-US" sz="3200" dirty="0"/>
              <a:t>縣市政府應確實登錄「</a:t>
            </a:r>
            <a:r>
              <a:rPr lang="zh-TW" altLang="en-US" sz="3200" dirty="0">
                <a:solidFill>
                  <a:srgbClr val="0000FF"/>
                </a:solidFill>
              </a:rPr>
              <a:t>公共工程標案管理系統</a:t>
            </a:r>
            <a:r>
              <a:rPr lang="zh-TW" altLang="en-US" sz="3200" dirty="0"/>
              <a:t>」；發包預算未達公告金額之標案決標後，則應於三日內至公共工程標案管理系統</a:t>
            </a:r>
            <a:r>
              <a:rPr lang="zh-TW" altLang="en-US" sz="3200" dirty="0">
                <a:solidFill>
                  <a:srgbClr val="0000FF"/>
                </a:solidFill>
              </a:rPr>
              <a:t>新增標案</a:t>
            </a:r>
            <a:r>
              <a:rPr lang="zh-TW" altLang="en-US" sz="3200" dirty="0"/>
              <a:t>。</a:t>
            </a:r>
            <a:endParaRPr lang="en-US" altLang="zh-TW" sz="3200" dirty="0"/>
          </a:p>
          <a:p>
            <a:pPr lvl="1"/>
            <a:r>
              <a:rPr lang="zh-TW" altLang="en-US" sz="3200" dirty="0"/>
              <a:t>縣市政府及中央主管機關應建立復建工程執行管理機制，</a:t>
            </a:r>
            <a:r>
              <a:rPr lang="zh-TW" altLang="en-US" sz="3200" dirty="0">
                <a:solidFill>
                  <a:srgbClr val="0000FF"/>
                </a:solidFill>
              </a:rPr>
              <a:t>定期召開檢討會議</a:t>
            </a:r>
            <a:r>
              <a:rPr lang="zh-TW" altLang="en-US" sz="3200" dirty="0"/>
              <a:t>，會議紀錄應副知工程會及行政院主計總處，屬地方政府召開者，其會議紀錄並應副知中央主管機關。</a:t>
            </a:r>
          </a:p>
        </p:txBody>
      </p:sp>
      <p:sp>
        <p:nvSpPr>
          <p:cNvPr id="6" name="投影片編號版面配置區 5"/>
          <p:cNvSpPr>
            <a:spLocks noGrp="1"/>
          </p:cNvSpPr>
          <p:nvPr>
            <p:ph type="sldNum" sz="quarter" idx="12"/>
          </p:nvPr>
        </p:nvSpPr>
        <p:spPr/>
        <p:txBody>
          <a:bodyPr/>
          <a:lstStyle/>
          <a:p>
            <a:pPr>
              <a:defRPr/>
            </a:pPr>
            <a:fld id="{CE55CD06-399B-40E2-BFB0-63F6235F9B33}" type="slidenum">
              <a:rPr lang="en-US" altLang="zh-TW" smtClean="0"/>
              <a:pPr>
                <a:defRPr/>
              </a:pPr>
              <a:t>31</a:t>
            </a:fld>
            <a:endParaRPr lang="en-US" altLang="zh-TW"/>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5" name="Picture 2" descr="http://riskology-wp.s3.amazonaws.com/wp-content/uploads/2014/04/01150002/checklist.jpg"/>
          <p:cNvPicPr>
            <a:picLocks noChangeAspect="1" noChangeArrowheads="1"/>
          </p:cNvPicPr>
          <p:nvPr/>
        </p:nvPicPr>
        <p:blipFill>
          <a:blip r:embed="rId2" cstate="print"/>
          <a:srcRect/>
          <a:stretch>
            <a:fillRect/>
          </a:stretch>
        </p:blipFill>
        <p:spPr bwMode="auto">
          <a:xfrm>
            <a:off x="5364088" y="3547106"/>
            <a:ext cx="3779912" cy="3310893"/>
          </a:xfrm>
          <a:prstGeom prst="rect">
            <a:avLst/>
          </a:prstGeom>
          <a:noFill/>
          <a:ln w="9525">
            <a:noFill/>
            <a:miter lim="800000"/>
            <a:headEnd/>
            <a:tailEnd/>
          </a:ln>
        </p:spPr>
      </p:pic>
      <p:sp>
        <p:nvSpPr>
          <p:cNvPr id="6" name="直角三角形 5">
            <a:extLst>
              <a:ext uri="{FF2B5EF4-FFF2-40B4-BE49-F238E27FC236}">
                <a16:creationId xmlns:a16="http://schemas.microsoft.com/office/drawing/2014/main" id="{516AAB62-88DF-4B7A-B934-729B0B801140}"/>
              </a:ext>
            </a:extLst>
          </p:cNvPr>
          <p:cNvSpPr/>
          <p:nvPr/>
        </p:nvSpPr>
        <p:spPr>
          <a:xfrm rot="10800000" flipV="1">
            <a:off x="8244408" y="5657737"/>
            <a:ext cx="899592" cy="1200263"/>
          </a:xfrm>
          <a:prstGeom prst="rtTriangle">
            <a:avLst/>
          </a:prstGeom>
          <a:solidFill>
            <a:srgbClr val="B6D2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a:ea typeface="新細明體" panose="02020500000000000000" pitchFamily="18" charset="-120"/>
              <a:cs typeface="+mn-cs"/>
            </a:endParaRPr>
          </a:p>
        </p:txBody>
      </p:sp>
      <p:sp>
        <p:nvSpPr>
          <p:cNvPr id="113666" name="標題 1"/>
          <p:cNvSpPr>
            <a:spLocks noGrp="1"/>
          </p:cNvSpPr>
          <p:nvPr>
            <p:ph type="title"/>
          </p:nvPr>
        </p:nvSpPr>
        <p:spPr>
          <a:xfrm>
            <a:off x="428596" y="50348"/>
            <a:ext cx="8229600" cy="714356"/>
          </a:xfrm>
        </p:spPr>
        <p:txBody>
          <a:bodyPr>
            <a:normAutofit/>
          </a:bodyPr>
          <a:lstStyle/>
          <a:p>
            <a:pPr marL="1254125" indent="-1254125" fontAlgn="base">
              <a:lnSpc>
                <a:spcPts val="4000"/>
              </a:lnSpc>
              <a:spcAft>
                <a:spcPct val="0"/>
              </a:spcAft>
              <a:buClr>
                <a:srgbClr val="FF0000"/>
              </a:buClr>
              <a:tabLst>
                <a:tab pos="4219575" algn="l"/>
              </a:tabLst>
              <a:defRPr/>
            </a:pPr>
            <a:r>
              <a:rPr kumimoji="1" lang="zh-TW" altLang="en-US" cap="all" dirty="0">
                <a:solidFill>
                  <a:srgbClr val="005426"/>
                </a:solidFill>
                <a:cs typeface="+mn-cs"/>
              </a:rPr>
              <a:t>復建工程執行管控</a:t>
            </a:r>
          </a:p>
        </p:txBody>
      </p:sp>
      <p:sp>
        <p:nvSpPr>
          <p:cNvPr id="113667" name="內容版面配置區 2"/>
          <p:cNvSpPr>
            <a:spLocks noGrp="1"/>
          </p:cNvSpPr>
          <p:nvPr>
            <p:ph idx="1"/>
          </p:nvPr>
        </p:nvSpPr>
        <p:spPr>
          <a:xfrm>
            <a:off x="107504" y="790872"/>
            <a:ext cx="7772400" cy="4050792"/>
          </a:xfrm>
        </p:spPr>
        <p:txBody>
          <a:bodyPr>
            <a:normAutofit/>
          </a:bodyPr>
          <a:lstStyle/>
          <a:p>
            <a:r>
              <a:rPr lang="zh-TW" altLang="en-US" sz="3600" dirty="0"/>
              <a:t>行政院核定函</a:t>
            </a:r>
            <a:endParaRPr lang="en-US" altLang="zh-TW" sz="3600" dirty="0"/>
          </a:p>
          <a:p>
            <a:pPr lvl="1">
              <a:lnSpc>
                <a:spcPts val="5500"/>
              </a:lnSpc>
            </a:pPr>
            <a:r>
              <a:rPr lang="zh-TW" altLang="en-US" sz="4000" dirty="0"/>
              <a:t>各項復建工程應依核定地點及內容辦理，且縣市政府對中央核定撥補之案件，應自行建立</a:t>
            </a:r>
            <a:r>
              <a:rPr lang="zh-TW" altLang="en-US" sz="4000" dirty="0">
                <a:solidFill>
                  <a:srgbClr val="0000FF"/>
                </a:solidFill>
              </a:rPr>
              <a:t>一定比例抽查機制</a:t>
            </a:r>
            <a:r>
              <a:rPr lang="zh-TW" altLang="en-US" sz="4000" dirty="0"/>
              <a:t>。</a:t>
            </a:r>
            <a:endParaRPr lang="en-US" altLang="zh-TW" sz="4000" dirty="0"/>
          </a:p>
          <a:p>
            <a:pPr lvl="1">
              <a:lnSpc>
                <a:spcPts val="5500"/>
              </a:lnSpc>
            </a:pPr>
            <a:endParaRPr lang="zh-TW" altLang="en-US" sz="4000" dirty="0"/>
          </a:p>
        </p:txBody>
      </p:sp>
      <p:sp>
        <p:nvSpPr>
          <p:cNvPr id="7" name="投影片編號版面配置區 6"/>
          <p:cNvSpPr>
            <a:spLocks noGrp="1"/>
          </p:cNvSpPr>
          <p:nvPr>
            <p:ph type="sldNum" sz="quarter" idx="12"/>
          </p:nvPr>
        </p:nvSpPr>
        <p:spPr/>
        <p:txBody>
          <a:bodyPr/>
          <a:lstStyle/>
          <a:p>
            <a:pPr>
              <a:defRPr/>
            </a:pPr>
            <a:fld id="{CE55CD06-399B-40E2-BFB0-63F6235F9B33}" type="slidenum">
              <a:rPr lang="en-US" altLang="zh-TW" smtClean="0"/>
              <a:pPr>
                <a:defRPr/>
              </a:pPr>
              <a:t>32</a:t>
            </a:fld>
            <a:endParaRPr lang="en-US" altLang="zh-TW"/>
          </a:p>
        </p:txBody>
      </p:sp>
      <p:sp>
        <p:nvSpPr>
          <p:cNvPr id="2" name="語音泡泡: 圓角矩形 1">
            <a:extLst>
              <a:ext uri="{FF2B5EF4-FFF2-40B4-BE49-F238E27FC236}">
                <a16:creationId xmlns:a16="http://schemas.microsoft.com/office/drawing/2014/main" id="{58412EF9-D21A-95D2-EDE9-135D287CE1BC}"/>
              </a:ext>
            </a:extLst>
          </p:cNvPr>
          <p:cNvSpPr/>
          <p:nvPr/>
        </p:nvSpPr>
        <p:spPr>
          <a:xfrm>
            <a:off x="180594" y="4293096"/>
            <a:ext cx="5002900" cy="2514556"/>
          </a:xfrm>
          <a:prstGeom prst="wedgeRoundRectCallout">
            <a:avLst>
              <a:gd name="adj1" fmla="val -13000"/>
              <a:gd name="adj2" fmla="val -60385"/>
              <a:gd name="adj3" fmla="val 16667"/>
            </a:avLst>
          </a:prstGeom>
        </p:spPr>
        <p:style>
          <a:lnRef idx="0">
            <a:schemeClr val="accent1"/>
          </a:lnRef>
          <a:fillRef idx="3">
            <a:schemeClr val="accent1"/>
          </a:fillRef>
          <a:effectRef idx="3">
            <a:schemeClr val="accent1"/>
          </a:effectRef>
          <a:fontRef idx="minor">
            <a:schemeClr val="lt1"/>
          </a:fontRef>
        </p:style>
        <p:txBody>
          <a:bodyPr rtlCol="0" anchor="ctr"/>
          <a:lstStyle/>
          <a:p>
            <a:r>
              <a:rPr lang="zh-TW" altLang="en-US" sz="1400" dirty="0"/>
              <a:t>本府要點：</a:t>
            </a:r>
            <a:endParaRPr lang="en-US" altLang="zh-TW" sz="1400" dirty="0"/>
          </a:p>
          <a:p>
            <a:r>
              <a:rPr lang="zh-TW" altLang="en-US" sz="1400" dirty="0"/>
              <a:t>九、	復建工程抽查作業：</a:t>
            </a:r>
          </a:p>
          <a:p>
            <a:r>
              <a:rPr lang="en-US" altLang="zh-TW" sz="1400" dirty="0"/>
              <a:t>(</a:t>
            </a:r>
            <a:r>
              <a:rPr lang="zh-TW" altLang="en-US" sz="1400" dirty="0"/>
              <a:t>一</a:t>
            </a:r>
            <a:r>
              <a:rPr lang="en-US" altLang="zh-TW" sz="1400" dirty="0"/>
              <a:t>)	</a:t>
            </a:r>
            <a:r>
              <a:rPr lang="zh-TW" altLang="en-US" sz="1400" dirty="0"/>
              <a:t>抽查件數為核定案件之百分之十，經本府工程施工查核小組列為查核案件者，該小組應副知本府研究發展考核委員會及災防辦公室會同查核。</a:t>
            </a:r>
          </a:p>
          <a:p>
            <a:r>
              <a:rPr lang="en-US" altLang="zh-TW" sz="1400" dirty="0"/>
              <a:t>(</a:t>
            </a:r>
            <a:r>
              <a:rPr lang="zh-TW" altLang="en-US" sz="1400" dirty="0"/>
              <a:t>二</a:t>
            </a:r>
            <a:r>
              <a:rPr lang="en-US" altLang="zh-TW" sz="1400" dirty="0"/>
              <a:t>)	</a:t>
            </a:r>
            <a:r>
              <a:rPr lang="zh-TW" altLang="en-US" sz="1400" dirty="0"/>
              <a:t>為落實復建工程案件品質，由災防辦公室邀集研考會及本府工程施工查核小組共同組成復建工程抽查小組，於完工期限前辦理抽查工作。</a:t>
            </a:r>
          </a:p>
          <a:p>
            <a:r>
              <a:rPr lang="en-US" altLang="zh-TW" sz="1400" dirty="0"/>
              <a:t>(</a:t>
            </a:r>
            <a:r>
              <a:rPr lang="zh-TW" altLang="en-US" sz="1400" dirty="0"/>
              <a:t>三</a:t>
            </a:r>
            <a:r>
              <a:rPr lang="en-US" altLang="zh-TW" sz="1400" dirty="0"/>
              <a:t>)	</a:t>
            </a:r>
            <a:r>
              <a:rPr lang="zh-TW" altLang="en-US" sz="1400" dirty="0"/>
              <a:t>復建工程抽查結果，應函送主管機關、區公所錄案列管辦理。</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直角三角形 8">
            <a:extLst>
              <a:ext uri="{FF2B5EF4-FFF2-40B4-BE49-F238E27FC236}">
                <a16:creationId xmlns:a16="http://schemas.microsoft.com/office/drawing/2014/main" id="{516AAB62-88DF-4B7A-B934-729B0B801140}"/>
              </a:ext>
            </a:extLst>
          </p:cNvPr>
          <p:cNvSpPr/>
          <p:nvPr/>
        </p:nvSpPr>
        <p:spPr>
          <a:xfrm rot="10800000" flipV="1">
            <a:off x="8244408" y="5657737"/>
            <a:ext cx="899592" cy="1200263"/>
          </a:xfrm>
          <a:prstGeom prst="rtTriangle">
            <a:avLst/>
          </a:prstGeom>
          <a:solidFill>
            <a:srgbClr val="B6D2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a:ea typeface="新細明體" panose="02020500000000000000" pitchFamily="18" charset="-120"/>
              <a:cs typeface="+mn-cs"/>
            </a:endParaRPr>
          </a:p>
        </p:txBody>
      </p:sp>
      <p:sp>
        <p:nvSpPr>
          <p:cNvPr id="114689" name="標題 4"/>
          <p:cNvSpPr>
            <a:spLocks noGrp="1"/>
          </p:cNvSpPr>
          <p:nvPr>
            <p:ph type="title"/>
          </p:nvPr>
        </p:nvSpPr>
        <p:spPr>
          <a:xfrm>
            <a:off x="428596" y="50348"/>
            <a:ext cx="8229600" cy="714356"/>
          </a:xfrm>
        </p:spPr>
        <p:txBody>
          <a:bodyPr>
            <a:normAutofit/>
          </a:bodyPr>
          <a:lstStyle/>
          <a:p>
            <a:pPr marL="1254125" indent="-1254125" fontAlgn="base">
              <a:lnSpc>
                <a:spcPts val="4000"/>
              </a:lnSpc>
              <a:spcAft>
                <a:spcPct val="0"/>
              </a:spcAft>
              <a:buClr>
                <a:srgbClr val="FF0000"/>
              </a:buClr>
              <a:tabLst>
                <a:tab pos="4219575" algn="l"/>
              </a:tabLst>
              <a:defRPr/>
            </a:pPr>
            <a:r>
              <a:rPr kumimoji="1" lang="zh-TW" altLang="en-US" cap="all" dirty="0">
                <a:solidFill>
                  <a:srgbClr val="005426"/>
                </a:solidFill>
                <a:cs typeface="+mn-cs"/>
              </a:rPr>
              <a:t>上網填報相關變更申請</a:t>
            </a:r>
          </a:p>
        </p:txBody>
      </p:sp>
      <p:sp>
        <p:nvSpPr>
          <p:cNvPr id="10" name="投影片編號版面配置區 9"/>
          <p:cNvSpPr>
            <a:spLocks noGrp="1"/>
          </p:cNvSpPr>
          <p:nvPr>
            <p:ph type="sldNum" sz="quarter" idx="12"/>
          </p:nvPr>
        </p:nvSpPr>
        <p:spPr/>
        <p:txBody>
          <a:bodyPr/>
          <a:lstStyle/>
          <a:p>
            <a:pPr>
              <a:defRPr/>
            </a:pPr>
            <a:fld id="{350ED380-CA89-4739-AC71-B93B90AD7708}" type="slidenum">
              <a:rPr lang="en-US" altLang="zh-TW" smtClean="0"/>
              <a:pPr>
                <a:defRPr/>
              </a:pPr>
              <a:t>33</a:t>
            </a:fld>
            <a:endParaRPr lang="en-US" altLang="zh-TW"/>
          </a:p>
        </p:txBody>
      </p:sp>
      <p:pic>
        <p:nvPicPr>
          <p:cNvPr id="1026" name="Picture 2"/>
          <p:cNvPicPr>
            <a:picLocks noChangeAspect="1" noChangeArrowheads="1"/>
          </p:cNvPicPr>
          <p:nvPr/>
        </p:nvPicPr>
        <p:blipFill>
          <a:blip r:embed="rId2" cstate="print"/>
          <a:srcRect/>
          <a:stretch>
            <a:fillRect/>
          </a:stretch>
        </p:blipFill>
        <p:spPr bwMode="auto">
          <a:xfrm>
            <a:off x="684213" y="1341438"/>
            <a:ext cx="7864475" cy="5075237"/>
          </a:xfrm>
          <a:prstGeom prst="rect">
            <a:avLst/>
          </a:prstGeom>
          <a:noFill/>
          <a:ln w="38100">
            <a:solidFill>
              <a:schemeClr val="tx1">
                <a:lumMod val="85000"/>
                <a:lumOff val="15000"/>
              </a:schemeClr>
            </a:solidFill>
            <a:miter lim="800000"/>
            <a:headEnd/>
            <a:tailEnd/>
          </a:ln>
        </p:spPr>
      </p:pic>
      <p:sp>
        <p:nvSpPr>
          <p:cNvPr id="7" name="圓角矩形 6"/>
          <p:cNvSpPr/>
          <p:nvPr/>
        </p:nvSpPr>
        <p:spPr>
          <a:xfrm>
            <a:off x="3024188" y="5876925"/>
            <a:ext cx="3168650" cy="396875"/>
          </a:xfrm>
          <a:prstGeom prst="round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8" name="圓角矩形圖說文字 7"/>
          <p:cNvSpPr/>
          <p:nvPr/>
        </p:nvSpPr>
        <p:spPr>
          <a:xfrm>
            <a:off x="4500563" y="4329113"/>
            <a:ext cx="3708400" cy="971550"/>
          </a:xfrm>
          <a:prstGeom prst="wedgeRoundRectCallout">
            <a:avLst>
              <a:gd name="adj1" fmla="val -44562"/>
              <a:gd name="adj2" fmla="val 98960"/>
              <a:gd name="adj3" fmla="val 16667"/>
            </a:avLst>
          </a:prstGeom>
          <a:solidFill>
            <a:schemeClr val="accent2">
              <a:lumMod val="20000"/>
              <a:lumOff val="80000"/>
            </a:schemeClr>
          </a:solid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400" b="1" dirty="0">
                <a:solidFill>
                  <a:srgbClr val="7030A0"/>
                </a:solidFill>
                <a:effectLst>
                  <a:outerShdw blurRad="38100" dist="38100" dir="2700000" algn="tl">
                    <a:srgbClr val="000000">
                      <a:alpha val="43137"/>
                    </a:srgbClr>
                  </a:outerShdw>
                </a:effectLst>
                <a:latin typeface="華康中圓體" pitchFamily="49" charset="-120"/>
                <a:ea typeface="華康中圓體" pitchFamily="49" charset="-120"/>
              </a:rPr>
              <a:t>調整、變更、註銷、展延</a:t>
            </a:r>
            <a:endParaRPr lang="en-US" altLang="zh-TW" sz="2400" b="1" dirty="0">
              <a:solidFill>
                <a:srgbClr val="7030A0"/>
              </a:solidFill>
              <a:effectLst>
                <a:outerShdw blurRad="38100" dist="38100" dir="2700000" algn="tl">
                  <a:srgbClr val="000000">
                    <a:alpha val="43137"/>
                  </a:srgbClr>
                </a:outerShdw>
              </a:effectLst>
              <a:latin typeface="華康中圓體" pitchFamily="49" charset="-120"/>
              <a:ea typeface="華康中圓體" pitchFamily="49" charset="-120"/>
            </a:endParaRPr>
          </a:p>
          <a:p>
            <a:pPr algn="ctr">
              <a:defRPr/>
            </a:pPr>
            <a:r>
              <a:rPr lang="zh-TW" altLang="en-US" sz="2400" b="1" dirty="0">
                <a:solidFill>
                  <a:srgbClr val="7030A0"/>
                </a:solidFill>
                <a:effectLst>
                  <a:outerShdw blurRad="38100" dist="38100" dir="2700000" algn="tl">
                    <a:srgbClr val="000000">
                      <a:alpha val="43137"/>
                    </a:srgbClr>
                  </a:outerShdw>
                </a:effectLst>
                <a:latin typeface="華康中圓體" pitchFamily="49" charset="-120"/>
                <a:ea typeface="華康中圓體" pitchFamily="49" charset="-120"/>
              </a:rPr>
              <a:t>請上網登錄</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直角三角形 5">
            <a:extLst>
              <a:ext uri="{FF2B5EF4-FFF2-40B4-BE49-F238E27FC236}">
                <a16:creationId xmlns:a16="http://schemas.microsoft.com/office/drawing/2014/main" id="{516AAB62-88DF-4B7A-B934-729B0B801140}"/>
              </a:ext>
            </a:extLst>
          </p:cNvPr>
          <p:cNvSpPr/>
          <p:nvPr/>
        </p:nvSpPr>
        <p:spPr>
          <a:xfrm rot="10800000" flipV="1">
            <a:off x="8244408" y="5657737"/>
            <a:ext cx="899592" cy="1200263"/>
          </a:xfrm>
          <a:prstGeom prst="rtTriangle">
            <a:avLst/>
          </a:prstGeom>
          <a:solidFill>
            <a:srgbClr val="B6D2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a:ea typeface="新細明體" panose="02020500000000000000" pitchFamily="18" charset="-120"/>
              <a:cs typeface="+mn-cs"/>
            </a:endParaRPr>
          </a:p>
        </p:txBody>
      </p:sp>
      <p:sp>
        <p:nvSpPr>
          <p:cNvPr id="113666" name="標題 1"/>
          <p:cNvSpPr>
            <a:spLocks noGrp="1"/>
          </p:cNvSpPr>
          <p:nvPr>
            <p:ph type="title"/>
          </p:nvPr>
        </p:nvSpPr>
        <p:spPr>
          <a:xfrm>
            <a:off x="428596" y="50348"/>
            <a:ext cx="8229600" cy="714356"/>
          </a:xfrm>
        </p:spPr>
        <p:txBody>
          <a:bodyPr>
            <a:normAutofit/>
          </a:bodyPr>
          <a:lstStyle/>
          <a:p>
            <a:pPr marL="1254125" indent="-1254125" fontAlgn="base">
              <a:lnSpc>
                <a:spcPts val="4000"/>
              </a:lnSpc>
              <a:spcAft>
                <a:spcPct val="0"/>
              </a:spcAft>
              <a:buClr>
                <a:srgbClr val="FF0000"/>
              </a:buClr>
              <a:tabLst>
                <a:tab pos="4219575" algn="l"/>
              </a:tabLst>
              <a:defRPr/>
            </a:pPr>
            <a:r>
              <a:rPr kumimoji="1" lang="zh-TW" altLang="en-US" cap="all" dirty="0">
                <a:solidFill>
                  <a:srgbClr val="005426"/>
                </a:solidFill>
                <a:cs typeface="+mn-cs"/>
              </a:rPr>
              <a:t>復建工程決算</a:t>
            </a:r>
          </a:p>
        </p:txBody>
      </p:sp>
      <p:sp>
        <p:nvSpPr>
          <p:cNvPr id="113667" name="內容版面配置區 2"/>
          <p:cNvSpPr>
            <a:spLocks noGrp="1"/>
          </p:cNvSpPr>
          <p:nvPr>
            <p:ph idx="1"/>
          </p:nvPr>
        </p:nvSpPr>
        <p:spPr>
          <a:xfrm>
            <a:off x="107504" y="790872"/>
            <a:ext cx="9036496" cy="4050792"/>
          </a:xfrm>
        </p:spPr>
        <p:txBody>
          <a:bodyPr>
            <a:normAutofit/>
          </a:bodyPr>
          <a:lstStyle/>
          <a:p>
            <a:r>
              <a:rPr lang="zh-TW" altLang="en-US" sz="3600" dirty="0"/>
              <a:t>中央對各級地方政府重大天然災害救災經費處理辦法第十四條第六項</a:t>
            </a:r>
            <a:endParaRPr lang="en-US" altLang="zh-TW" sz="3600" dirty="0"/>
          </a:p>
          <a:p>
            <a:pPr marL="0" indent="0">
              <a:buNone/>
            </a:pPr>
            <a:r>
              <a:rPr lang="zh-TW" altLang="en-US" sz="3600" dirty="0"/>
              <a:t>各項復建工程應於規定之</a:t>
            </a:r>
            <a:r>
              <a:rPr lang="zh-TW" altLang="en-US" sz="3600" dirty="0">
                <a:solidFill>
                  <a:schemeClr val="accent1"/>
                </a:solidFill>
              </a:rPr>
              <a:t>完工期限後六個月內完成經費請撥作業</a:t>
            </a:r>
            <a:r>
              <a:rPr lang="zh-TW" altLang="en-US" sz="3600" dirty="0"/>
              <a:t>。但經行政院主計總處同意展延期限者，不在此限。</a:t>
            </a:r>
            <a:endParaRPr lang="zh-TW" altLang="en-US" sz="4000" dirty="0"/>
          </a:p>
        </p:txBody>
      </p:sp>
      <p:sp>
        <p:nvSpPr>
          <p:cNvPr id="7" name="投影片編號版面配置區 6"/>
          <p:cNvSpPr>
            <a:spLocks noGrp="1"/>
          </p:cNvSpPr>
          <p:nvPr>
            <p:ph type="sldNum" sz="quarter" idx="12"/>
          </p:nvPr>
        </p:nvSpPr>
        <p:spPr/>
        <p:txBody>
          <a:bodyPr/>
          <a:lstStyle/>
          <a:p>
            <a:pPr>
              <a:defRPr/>
            </a:pPr>
            <a:fld id="{CE55CD06-399B-40E2-BFB0-63F6235F9B33}" type="slidenum">
              <a:rPr lang="en-US" altLang="zh-TW" smtClean="0"/>
              <a:pPr>
                <a:defRPr/>
              </a:pPr>
              <a:t>34</a:t>
            </a:fld>
            <a:endParaRPr lang="en-US" altLang="zh-TW"/>
          </a:p>
        </p:txBody>
      </p:sp>
    </p:spTree>
    <p:extLst>
      <p:ext uri="{BB962C8B-B14F-4D97-AF65-F5344CB8AC3E}">
        <p14:creationId xmlns:p14="http://schemas.microsoft.com/office/powerpoint/2010/main" val="14861777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直角三角形 7">
            <a:extLst>
              <a:ext uri="{FF2B5EF4-FFF2-40B4-BE49-F238E27FC236}">
                <a16:creationId xmlns:a16="http://schemas.microsoft.com/office/drawing/2014/main" id="{516AAB62-88DF-4B7A-B934-729B0B801140}"/>
              </a:ext>
            </a:extLst>
          </p:cNvPr>
          <p:cNvSpPr/>
          <p:nvPr/>
        </p:nvSpPr>
        <p:spPr>
          <a:xfrm rot="10800000" flipV="1">
            <a:off x="8244408" y="5657737"/>
            <a:ext cx="899592" cy="1200263"/>
          </a:xfrm>
          <a:prstGeom prst="rtTriangle">
            <a:avLst/>
          </a:prstGeom>
          <a:solidFill>
            <a:srgbClr val="B6D2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a:ea typeface="新細明體" panose="02020500000000000000" pitchFamily="18" charset="-120"/>
              <a:cs typeface="+mn-cs"/>
            </a:endParaRPr>
          </a:p>
        </p:txBody>
      </p:sp>
      <p:sp>
        <p:nvSpPr>
          <p:cNvPr id="115714" name="標題 3"/>
          <p:cNvSpPr>
            <a:spLocks noGrp="1"/>
          </p:cNvSpPr>
          <p:nvPr>
            <p:ph type="title"/>
          </p:nvPr>
        </p:nvSpPr>
        <p:spPr>
          <a:xfrm>
            <a:off x="428596" y="50348"/>
            <a:ext cx="8229600" cy="714356"/>
          </a:xfrm>
        </p:spPr>
        <p:txBody>
          <a:bodyPr>
            <a:normAutofit/>
          </a:bodyPr>
          <a:lstStyle/>
          <a:p>
            <a:pPr marL="1254125" indent="-1254125" fontAlgn="base">
              <a:lnSpc>
                <a:spcPts val="4000"/>
              </a:lnSpc>
              <a:spcAft>
                <a:spcPct val="0"/>
              </a:spcAft>
              <a:buClr>
                <a:srgbClr val="FF0000"/>
              </a:buClr>
              <a:tabLst>
                <a:tab pos="4219575" algn="l"/>
              </a:tabLst>
              <a:defRPr/>
            </a:pPr>
            <a:r>
              <a:rPr kumimoji="1" lang="zh-TW" altLang="en-US" cap="all" dirty="0">
                <a:solidFill>
                  <a:srgbClr val="005426"/>
                </a:solidFill>
                <a:cs typeface="+mn-cs"/>
              </a:rPr>
              <a:t>結   語</a:t>
            </a:r>
          </a:p>
        </p:txBody>
      </p:sp>
      <p:sp>
        <p:nvSpPr>
          <p:cNvPr id="115715" name="內容版面配置區 4"/>
          <p:cNvSpPr>
            <a:spLocks noGrp="1"/>
          </p:cNvSpPr>
          <p:nvPr>
            <p:ph idx="1"/>
          </p:nvPr>
        </p:nvSpPr>
        <p:spPr>
          <a:xfrm>
            <a:off x="576262" y="764704"/>
            <a:ext cx="8229599" cy="2664296"/>
          </a:xfrm>
        </p:spPr>
        <p:txBody>
          <a:bodyPr>
            <a:normAutofit lnSpcReduction="10000"/>
          </a:bodyPr>
          <a:lstStyle/>
          <a:p>
            <a:pPr algn="just">
              <a:lnSpc>
                <a:spcPct val="150000"/>
              </a:lnSpc>
            </a:pPr>
            <a:r>
              <a:rPr lang="zh-TW" altLang="en-US" sz="4000" dirty="0"/>
              <a:t>復建</a:t>
            </a:r>
            <a:r>
              <a:rPr lang="zh-TW" altLang="en-US" sz="4000" dirty="0">
                <a:solidFill>
                  <a:srgbClr val="0000FF"/>
                </a:solidFill>
              </a:rPr>
              <a:t>不可預知</a:t>
            </a:r>
            <a:r>
              <a:rPr lang="zh-TW" altLang="en-US" sz="4000" dirty="0"/>
              <a:t>、</a:t>
            </a:r>
            <a:r>
              <a:rPr lang="zh-TW" altLang="en-US" sz="4000" dirty="0">
                <a:solidFill>
                  <a:srgbClr val="0000FF"/>
                </a:solidFill>
              </a:rPr>
              <a:t>集中與急迫</a:t>
            </a:r>
            <a:r>
              <a:rPr lang="zh-TW" altLang="en-US" sz="4000" dirty="0"/>
              <a:t>之特性，對地方政府的人力與資源調度能力造成嚴峻挑戰。</a:t>
            </a:r>
            <a:endParaRPr lang="en-US" altLang="zh-TW" sz="4000" dirty="0"/>
          </a:p>
          <a:p>
            <a:pPr algn="just"/>
            <a:endParaRPr lang="en-US" altLang="zh-TW" dirty="0"/>
          </a:p>
          <a:p>
            <a:pPr algn="just"/>
            <a:endParaRPr lang="en-US" altLang="zh-TW" dirty="0"/>
          </a:p>
          <a:p>
            <a:endParaRPr lang="en-US" altLang="zh-TW" dirty="0"/>
          </a:p>
        </p:txBody>
      </p:sp>
      <p:sp>
        <p:nvSpPr>
          <p:cNvPr id="7" name="投影片編號版面配置區 6"/>
          <p:cNvSpPr>
            <a:spLocks noGrp="1"/>
          </p:cNvSpPr>
          <p:nvPr>
            <p:ph type="sldNum" sz="quarter" idx="12"/>
          </p:nvPr>
        </p:nvSpPr>
        <p:spPr/>
        <p:txBody>
          <a:bodyPr/>
          <a:lstStyle/>
          <a:p>
            <a:pPr>
              <a:defRPr/>
            </a:pPr>
            <a:fld id="{CE55CD06-399B-40E2-BFB0-63F6235F9B33}" type="slidenum">
              <a:rPr lang="en-US" altLang="zh-TW" smtClean="0"/>
              <a:pPr>
                <a:defRPr/>
              </a:pPr>
              <a:t>35</a:t>
            </a:fld>
            <a:endParaRPr lang="en-US" altLang="zh-TW"/>
          </a:p>
        </p:txBody>
      </p:sp>
      <p:sp>
        <p:nvSpPr>
          <p:cNvPr id="3" name="文字方塊 2"/>
          <p:cNvSpPr txBox="1"/>
          <p:nvPr/>
        </p:nvSpPr>
        <p:spPr>
          <a:xfrm>
            <a:off x="576262" y="3718474"/>
            <a:ext cx="8037512" cy="2934137"/>
          </a:xfrm>
          <a:prstGeom prst="rect">
            <a:avLst/>
          </a:prstGeom>
          <a:noFill/>
        </p:spPr>
        <p:txBody>
          <a:bodyPr>
            <a:spAutoFit/>
          </a:bodyPr>
          <a:lstStyle/>
          <a:p>
            <a:pPr marL="365760" indent="-283464" algn="just">
              <a:lnSpc>
                <a:spcPts val="5000"/>
              </a:lnSpc>
              <a:spcBef>
                <a:spcPts val="600"/>
              </a:spcBef>
              <a:buClr>
                <a:schemeClr val="accent1"/>
              </a:buClr>
              <a:buSzPct val="80000"/>
              <a:buFont typeface="Wingdings 2"/>
              <a:buChar char=""/>
              <a:defRPr/>
            </a:pPr>
            <a:r>
              <a:rPr kumimoji="0" lang="zh-TW" altLang="en-US" sz="4000" dirty="0">
                <a:latin typeface="標楷體" panose="03000509000000000000" pitchFamily="65" charset="-120"/>
                <a:ea typeface="標楷體" panose="03000509000000000000" pitchFamily="65" charset="-120"/>
              </a:rPr>
              <a:t>災後復建工程應因地制宜，檢討分析致災原因，以</a:t>
            </a:r>
            <a:r>
              <a:rPr kumimoji="0" lang="zh-TW" altLang="en-US" sz="4000" dirty="0">
                <a:solidFill>
                  <a:srgbClr val="0000FF"/>
                </a:solidFill>
                <a:latin typeface="標楷體" panose="03000509000000000000" pitchFamily="65" charset="-120"/>
                <a:ea typeface="標楷體" panose="03000509000000000000" pitchFamily="65" charset="-120"/>
              </a:rPr>
              <a:t>恢復其原有功能</a:t>
            </a:r>
            <a:r>
              <a:rPr kumimoji="0" lang="zh-TW" altLang="en-US" sz="4000" dirty="0">
                <a:latin typeface="標楷體" panose="03000509000000000000" pitchFamily="65" charset="-120"/>
                <a:ea typeface="標楷體" panose="03000509000000000000" pitchFamily="65" charset="-120"/>
              </a:rPr>
              <a:t>為目的，對症下藥，絕非僅於原地原狀復建。</a:t>
            </a:r>
          </a:p>
          <a:p>
            <a:pPr>
              <a:defRPr/>
            </a:pPr>
            <a:endParaRPr lang="zh-TW" altLang="en-US" dirty="0">
              <a:latin typeface="華康中圓體" panose="020F0509000000000000" pitchFamily="49" charset="-120"/>
              <a:ea typeface="華康中圓體" panose="020F0509000000000000" pitchFamily="49" charset="-12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直角三角形 9">
            <a:extLst>
              <a:ext uri="{FF2B5EF4-FFF2-40B4-BE49-F238E27FC236}">
                <a16:creationId xmlns:a16="http://schemas.microsoft.com/office/drawing/2014/main" id="{516AAB62-88DF-4B7A-B934-729B0B801140}"/>
              </a:ext>
            </a:extLst>
          </p:cNvPr>
          <p:cNvSpPr/>
          <p:nvPr/>
        </p:nvSpPr>
        <p:spPr>
          <a:xfrm rot="10800000" flipV="1">
            <a:off x="8244440" y="5661248"/>
            <a:ext cx="899592" cy="1200263"/>
          </a:xfrm>
          <a:prstGeom prst="rtTriangle">
            <a:avLst/>
          </a:prstGeom>
          <a:solidFill>
            <a:srgbClr val="B6D2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a:ea typeface="新細明體" panose="02020500000000000000" pitchFamily="18" charset="-120"/>
              <a:cs typeface="+mn-cs"/>
            </a:endParaRPr>
          </a:p>
        </p:txBody>
      </p:sp>
      <p:sp>
        <p:nvSpPr>
          <p:cNvPr id="5123" name="文字方塊 44"/>
          <p:cNvSpPr txBox="1">
            <a:spLocks noChangeArrowheads="1"/>
          </p:cNvSpPr>
          <p:nvPr/>
        </p:nvSpPr>
        <p:spPr bwMode="auto">
          <a:xfrm>
            <a:off x="503795" y="2564904"/>
            <a:ext cx="5040313" cy="2893100"/>
          </a:xfrm>
          <a:prstGeom prst="rect">
            <a:avLst/>
          </a:prstGeom>
          <a:noFill/>
          <a:ln w="9525">
            <a:noFill/>
            <a:miter lim="800000"/>
            <a:headEnd/>
            <a:tailEnd/>
          </a:ln>
        </p:spPr>
        <p:txBody>
          <a:bodyPr>
            <a:spAutoFit/>
          </a:bodyPr>
          <a:lstStyle/>
          <a:p>
            <a:pPr marL="324000" lvl="1" indent="-324000">
              <a:buFont typeface="Wingdings" pitchFamily="2" charset="2"/>
              <a:buChar char="Ø"/>
            </a:pPr>
            <a:r>
              <a:rPr lang="zh-TW" altLang="en-US" sz="2600" b="1" dirty="0">
                <a:solidFill>
                  <a:srgbClr val="3366FF"/>
                </a:solidFill>
                <a:latin typeface="微軟正黑體" pitchFamily="34" charset="-120"/>
                <a:ea typeface="微軟正黑體" pitchFamily="34" charset="-120"/>
                <a:cs typeface="Arial" pitchFamily="34" charset="0"/>
              </a:rPr>
              <a:t>各級地方政府動支</a:t>
            </a:r>
            <a:r>
              <a:rPr lang="zh-TW" altLang="en-US" sz="2600" b="1" dirty="0">
                <a:solidFill>
                  <a:srgbClr val="FF0000"/>
                </a:solidFill>
                <a:latin typeface="微軟正黑體" pitchFamily="34" charset="-120"/>
                <a:ea typeface="微軟正黑體" pitchFamily="34" charset="-120"/>
                <a:cs typeface="Arial" pitchFamily="34" charset="0"/>
              </a:rPr>
              <a:t>災害準備金</a:t>
            </a:r>
            <a:r>
              <a:rPr lang="zh-TW" altLang="en-US" sz="2600" b="1" dirty="0">
                <a:solidFill>
                  <a:srgbClr val="3366FF"/>
                </a:solidFill>
                <a:latin typeface="微軟正黑體" pitchFamily="34" charset="-120"/>
                <a:ea typeface="微軟正黑體" pitchFamily="34" charset="-120"/>
                <a:cs typeface="Arial" pitchFamily="34" charset="0"/>
              </a:rPr>
              <a:t>，或本</a:t>
            </a:r>
            <a:r>
              <a:rPr lang="zh-TW" altLang="en-US" sz="2600" b="1" dirty="0">
                <a:solidFill>
                  <a:srgbClr val="FF0000"/>
                </a:solidFill>
                <a:latin typeface="微軟正黑體" pitchFamily="34" charset="-120"/>
                <a:ea typeface="微軟正黑體" pitchFamily="34" charset="-120"/>
                <a:cs typeface="Arial" pitchFamily="34" charset="0"/>
              </a:rPr>
              <a:t>移緩濟急原則調整年度預算</a:t>
            </a:r>
            <a:r>
              <a:rPr lang="zh-TW" altLang="en-US" sz="2600" b="1" dirty="0">
                <a:solidFill>
                  <a:srgbClr val="3366FF"/>
                </a:solidFill>
                <a:latin typeface="微軟正黑體" pitchFamily="34" charset="-120"/>
                <a:ea typeface="微軟正黑體" pitchFamily="34" charset="-120"/>
                <a:cs typeface="Arial" pitchFamily="34" charset="0"/>
              </a:rPr>
              <a:t>，辦理各項災害救助、緊急搶救及復建等所需經費。</a:t>
            </a:r>
            <a:endParaRPr lang="en-US" altLang="zh-TW" sz="2600" b="1" dirty="0">
              <a:solidFill>
                <a:srgbClr val="3366FF"/>
              </a:solidFill>
              <a:latin typeface="微軟正黑體" pitchFamily="34" charset="-120"/>
              <a:ea typeface="微軟正黑體" pitchFamily="34" charset="-120"/>
              <a:cs typeface="Arial" pitchFamily="34" charset="0"/>
            </a:endParaRPr>
          </a:p>
          <a:p>
            <a:pPr marL="324000" lvl="1" indent="-324000">
              <a:buFont typeface="Wingdings" pitchFamily="2" charset="2"/>
              <a:buChar char="Ø"/>
            </a:pPr>
            <a:r>
              <a:rPr lang="zh-TW" altLang="en-US" sz="2600" b="1" dirty="0">
                <a:solidFill>
                  <a:srgbClr val="3366FF"/>
                </a:solidFill>
                <a:latin typeface="微軟正黑體" pitchFamily="34" charset="-120"/>
                <a:ea typeface="微軟正黑體" pitchFamily="34" charset="-120"/>
                <a:cs typeface="Arial" pitchFamily="34" charset="0"/>
              </a:rPr>
              <a:t>尚</a:t>
            </a:r>
            <a:r>
              <a:rPr lang="zh-TW" altLang="en-US" sz="2600" b="1" dirty="0">
                <a:solidFill>
                  <a:srgbClr val="FF0000"/>
                </a:solidFill>
                <a:latin typeface="微軟正黑體" pitchFamily="34" charset="-120"/>
                <a:ea typeface="微軟正黑體" pitchFamily="34" charset="-120"/>
                <a:cs typeface="Arial" pitchFamily="34" charset="0"/>
              </a:rPr>
              <a:t>不足支應</a:t>
            </a:r>
            <a:r>
              <a:rPr lang="zh-TW" altLang="en-US" sz="2600" b="1" dirty="0">
                <a:solidFill>
                  <a:srgbClr val="3366FF"/>
                </a:solidFill>
                <a:latin typeface="微軟正黑體" pitchFamily="34" charset="-120"/>
                <a:ea typeface="微軟正黑體" pitchFamily="34" charset="-120"/>
                <a:cs typeface="Arial" pitchFamily="34" charset="0"/>
              </a:rPr>
              <a:t>重大天然災害所需經費時，就不足部分，報請中央政府主管機關或</a:t>
            </a:r>
            <a:r>
              <a:rPr lang="zh-TW" altLang="en-US" sz="2600" b="1" dirty="0">
                <a:solidFill>
                  <a:srgbClr val="FF0000"/>
                </a:solidFill>
                <a:latin typeface="微軟正黑體" pitchFamily="34" charset="-120"/>
                <a:ea typeface="微軟正黑體" pitchFamily="34" charset="-120"/>
                <a:cs typeface="Arial" pitchFamily="34" charset="0"/>
              </a:rPr>
              <a:t>行政院</a:t>
            </a:r>
            <a:r>
              <a:rPr lang="zh-TW" altLang="en-US" sz="2600" b="1" dirty="0">
                <a:solidFill>
                  <a:srgbClr val="3366FF"/>
                </a:solidFill>
                <a:latin typeface="微軟正黑體" pitchFamily="34" charset="-120"/>
                <a:ea typeface="微軟正黑體" pitchFamily="34" charset="-120"/>
                <a:cs typeface="Arial" pitchFamily="34" charset="0"/>
              </a:rPr>
              <a:t>協助。</a:t>
            </a:r>
            <a:endParaRPr lang="zh-TW" altLang="en-US" sz="2600" b="1" dirty="0">
              <a:solidFill>
                <a:srgbClr val="000066"/>
              </a:solidFill>
              <a:latin typeface="微軟正黑體" pitchFamily="34" charset="-120"/>
              <a:ea typeface="微軟正黑體" pitchFamily="34" charset="-120"/>
              <a:cs typeface="Arial" pitchFamily="34" charset="0"/>
            </a:endParaRPr>
          </a:p>
        </p:txBody>
      </p:sp>
      <p:pic>
        <p:nvPicPr>
          <p:cNvPr id="5124" name="Picture 2" descr="https://images.freeimages.com/images/premium/large-thumbs/1307/13074913-money-bag.jpg"/>
          <p:cNvPicPr>
            <a:picLocks noChangeAspect="1" noChangeArrowheads="1"/>
          </p:cNvPicPr>
          <p:nvPr/>
        </p:nvPicPr>
        <p:blipFill>
          <a:blip r:embed="rId2" cstate="print"/>
          <a:srcRect/>
          <a:stretch>
            <a:fillRect/>
          </a:stretch>
        </p:blipFill>
        <p:spPr bwMode="auto">
          <a:xfrm>
            <a:off x="6300788" y="2888444"/>
            <a:ext cx="1857375" cy="2238375"/>
          </a:xfrm>
          <a:prstGeom prst="rect">
            <a:avLst/>
          </a:prstGeom>
          <a:noFill/>
          <a:ln w="9525">
            <a:noFill/>
            <a:miter lim="800000"/>
            <a:headEnd/>
            <a:tailEnd/>
          </a:ln>
        </p:spPr>
      </p:pic>
      <p:pic>
        <p:nvPicPr>
          <p:cNvPr id="5125" name="Picture 4" descr="http://www.ocbf.ca/2012/sites/default/files/img/chrishome/money1.jpg"/>
          <p:cNvPicPr>
            <a:picLocks noChangeAspect="1" noChangeArrowheads="1"/>
          </p:cNvPicPr>
          <p:nvPr/>
        </p:nvPicPr>
        <p:blipFill>
          <a:blip r:embed="rId3" cstate="print"/>
          <a:srcRect/>
          <a:stretch>
            <a:fillRect/>
          </a:stretch>
        </p:blipFill>
        <p:spPr bwMode="auto">
          <a:xfrm>
            <a:off x="7235825" y="2024844"/>
            <a:ext cx="1585913" cy="952500"/>
          </a:xfrm>
          <a:prstGeom prst="rect">
            <a:avLst/>
          </a:prstGeom>
          <a:noFill/>
          <a:ln w="9525">
            <a:noFill/>
            <a:miter lim="800000"/>
            <a:headEnd/>
            <a:tailEnd/>
          </a:ln>
        </p:spPr>
      </p:pic>
      <p:sp>
        <p:nvSpPr>
          <p:cNvPr id="5126" name="向右箭號 11"/>
          <p:cNvSpPr>
            <a:spLocks noChangeArrowheads="1"/>
          </p:cNvSpPr>
          <p:nvPr/>
        </p:nvSpPr>
        <p:spPr bwMode="auto">
          <a:xfrm rot="2577786">
            <a:off x="5483225" y="2923369"/>
            <a:ext cx="935038" cy="504825"/>
          </a:xfrm>
          <a:prstGeom prst="rightArrow">
            <a:avLst>
              <a:gd name="adj1" fmla="val 50000"/>
              <a:gd name="adj2" fmla="val 49864"/>
            </a:avLst>
          </a:prstGeom>
          <a:solidFill>
            <a:schemeClr val="accent1"/>
          </a:solidFill>
          <a:ln w="9525" algn="ctr">
            <a:solidFill>
              <a:schemeClr val="tx1"/>
            </a:solidFill>
            <a:round/>
            <a:headEnd/>
            <a:tailEnd/>
          </a:ln>
        </p:spPr>
        <p:txBody>
          <a:bodyPr>
            <a:spAutoFit/>
          </a:bodyPr>
          <a:lstStyle/>
          <a:p>
            <a:endParaRPr kumimoji="0" lang="zh-TW" altLang="en-US">
              <a:ea typeface="標楷體" pitchFamily="65" charset="-120"/>
            </a:endParaRPr>
          </a:p>
        </p:txBody>
      </p:sp>
      <p:sp>
        <p:nvSpPr>
          <p:cNvPr id="5127" name="向右箭號 12"/>
          <p:cNvSpPr>
            <a:spLocks noChangeArrowheads="1"/>
          </p:cNvSpPr>
          <p:nvPr/>
        </p:nvSpPr>
        <p:spPr bwMode="auto">
          <a:xfrm rot="8783205">
            <a:off x="5497513" y="4545794"/>
            <a:ext cx="935037" cy="503237"/>
          </a:xfrm>
          <a:prstGeom prst="rightArrow">
            <a:avLst>
              <a:gd name="adj1" fmla="val 50000"/>
              <a:gd name="adj2" fmla="val 50021"/>
            </a:avLst>
          </a:prstGeom>
          <a:solidFill>
            <a:schemeClr val="accent1"/>
          </a:solidFill>
          <a:ln w="9525" algn="ctr">
            <a:solidFill>
              <a:schemeClr val="tx1"/>
            </a:solidFill>
            <a:round/>
            <a:headEnd/>
            <a:tailEnd/>
          </a:ln>
        </p:spPr>
        <p:txBody>
          <a:bodyPr>
            <a:spAutoFit/>
          </a:bodyPr>
          <a:lstStyle/>
          <a:p>
            <a:endParaRPr kumimoji="0" lang="zh-TW" altLang="en-US">
              <a:ea typeface="標楷體" pitchFamily="65" charset="-120"/>
            </a:endParaRPr>
          </a:p>
        </p:txBody>
      </p:sp>
      <p:sp>
        <p:nvSpPr>
          <p:cNvPr id="5129" name="矩形 11"/>
          <p:cNvSpPr>
            <a:spLocks noChangeArrowheads="1"/>
          </p:cNvSpPr>
          <p:nvPr/>
        </p:nvSpPr>
        <p:spPr bwMode="auto">
          <a:xfrm>
            <a:off x="468313" y="1344563"/>
            <a:ext cx="7920037" cy="1076325"/>
          </a:xfrm>
          <a:prstGeom prst="rect">
            <a:avLst/>
          </a:prstGeom>
          <a:noFill/>
          <a:ln w="9525">
            <a:noFill/>
            <a:miter lim="800000"/>
            <a:headEnd/>
            <a:tailEnd/>
          </a:ln>
        </p:spPr>
        <p:txBody>
          <a:bodyPr>
            <a:spAutoFit/>
          </a:bodyPr>
          <a:lstStyle/>
          <a:p>
            <a:pPr marL="432000" indent="-432000">
              <a:buFont typeface="Wingdings" pitchFamily="2" charset="2"/>
              <a:buChar char="l"/>
            </a:pPr>
            <a:r>
              <a:rPr lang="zh-TW" altLang="en-US" sz="3200" b="1" dirty="0">
                <a:solidFill>
                  <a:srgbClr val="3366FF"/>
                </a:solidFill>
                <a:latin typeface="微軟正黑體" pitchFamily="34" charset="-120"/>
                <a:ea typeface="微軟正黑體" pitchFamily="34" charset="-120"/>
                <a:cs typeface="Arial" charset="0"/>
              </a:rPr>
              <a:t>中央對各級地方政府重大天然災害救災經費處理辦法第</a:t>
            </a:r>
            <a:r>
              <a:rPr lang="en-US" altLang="zh-TW" sz="3200" b="1" dirty="0">
                <a:solidFill>
                  <a:srgbClr val="3366FF"/>
                </a:solidFill>
                <a:latin typeface="微軟正黑體" pitchFamily="34" charset="-120"/>
                <a:ea typeface="微軟正黑體" pitchFamily="34" charset="-120"/>
                <a:cs typeface="Arial" charset="0"/>
              </a:rPr>
              <a:t>5</a:t>
            </a:r>
            <a:r>
              <a:rPr lang="zh-TW" altLang="en-US" sz="3200" b="1" dirty="0">
                <a:solidFill>
                  <a:srgbClr val="3366FF"/>
                </a:solidFill>
                <a:latin typeface="微軟正黑體" pitchFamily="34" charset="-120"/>
                <a:ea typeface="微軟正黑體" pitchFamily="34" charset="-120"/>
                <a:cs typeface="Arial" charset="0"/>
              </a:rPr>
              <a:t>條略以：</a:t>
            </a:r>
          </a:p>
        </p:txBody>
      </p:sp>
      <p:sp>
        <p:nvSpPr>
          <p:cNvPr id="11" name="矩形 10"/>
          <p:cNvSpPr/>
          <p:nvPr/>
        </p:nvSpPr>
        <p:spPr>
          <a:xfrm>
            <a:off x="1292143" y="80628"/>
            <a:ext cx="6340197" cy="707886"/>
          </a:xfrm>
          <a:prstGeom prst="rect">
            <a:avLst/>
          </a:prstGeom>
        </p:spPr>
        <p:txBody>
          <a:bodyPr wrap="none">
            <a:spAutoFit/>
          </a:bodyPr>
          <a:lstStyle/>
          <a:p>
            <a:pPr marL="1254125" indent="-1254125">
              <a:defRPr/>
            </a:pPr>
            <a:r>
              <a:rPr lang="zh-TW" altLang="en-US" sz="4000" b="1" dirty="0">
                <a:solidFill>
                  <a:srgbClr val="005426"/>
                </a:solidFill>
                <a:latin typeface="微軟正黑體" pitchFamily="34" charset="-120"/>
                <a:ea typeface="微軟正黑體" pitchFamily="34" charset="-120"/>
              </a:rPr>
              <a:t>對地方政府復建經費的支援</a:t>
            </a:r>
          </a:p>
        </p:txBody>
      </p:sp>
      <p:sp>
        <p:nvSpPr>
          <p:cNvPr id="13" name="投影片編號版面配置區 12"/>
          <p:cNvSpPr>
            <a:spLocks noGrp="1"/>
          </p:cNvSpPr>
          <p:nvPr>
            <p:ph type="sldNum" sz="quarter" idx="12"/>
          </p:nvPr>
        </p:nvSpPr>
        <p:spPr/>
        <p:txBody>
          <a:bodyPr/>
          <a:lstStyle/>
          <a:p>
            <a:pPr>
              <a:defRPr/>
            </a:pPr>
            <a:fld id="{CE55CD06-399B-40E2-BFB0-63F6235F9B33}" type="slidenum">
              <a:rPr lang="en-US" altLang="zh-TW" smtClean="0"/>
              <a:pPr>
                <a:defRPr/>
              </a:pPr>
              <a:t>4</a:t>
            </a:fld>
            <a:endParaRPr lang="en-US" altLang="zh-TW"/>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直角三角形 8">
            <a:extLst>
              <a:ext uri="{FF2B5EF4-FFF2-40B4-BE49-F238E27FC236}">
                <a16:creationId xmlns:a16="http://schemas.microsoft.com/office/drawing/2014/main" id="{516AAB62-88DF-4B7A-B934-729B0B801140}"/>
              </a:ext>
            </a:extLst>
          </p:cNvPr>
          <p:cNvSpPr/>
          <p:nvPr/>
        </p:nvSpPr>
        <p:spPr>
          <a:xfrm rot="10800000" flipV="1">
            <a:off x="8244440" y="5661248"/>
            <a:ext cx="899592" cy="1200263"/>
          </a:xfrm>
          <a:prstGeom prst="rtTriangle">
            <a:avLst/>
          </a:prstGeom>
          <a:solidFill>
            <a:srgbClr val="B6D2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a:ea typeface="新細明體" panose="02020500000000000000" pitchFamily="18" charset="-120"/>
              <a:cs typeface="+mn-cs"/>
            </a:endParaRPr>
          </a:p>
        </p:txBody>
      </p:sp>
      <p:sp>
        <p:nvSpPr>
          <p:cNvPr id="4119" name="文字方塊 44"/>
          <p:cNvSpPr txBox="1">
            <a:spLocks noChangeArrowheads="1"/>
          </p:cNvSpPr>
          <p:nvPr/>
        </p:nvSpPr>
        <p:spPr bwMode="auto">
          <a:xfrm>
            <a:off x="468313" y="1355284"/>
            <a:ext cx="8207375" cy="1569660"/>
          </a:xfrm>
          <a:prstGeom prst="rect">
            <a:avLst/>
          </a:prstGeom>
          <a:noFill/>
          <a:ln w="9525">
            <a:noFill/>
            <a:miter lim="800000"/>
            <a:headEnd/>
            <a:tailEnd/>
          </a:ln>
        </p:spPr>
        <p:txBody>
          <a:bodyPr>
            <a:spAutoFit/>
          </a:bodyPr>
          <a:lstStyle/>
          <a:p>
            <a:pPr algn="just" latinLnBrk="1" hangingPunct="0">
              <a:buFont typeface="Wingdings" pitchFamily="2" charset="2"/>
              <a:buChar char="l"/>
              <a:defRPr/>
            </a:pPr>
            <a:r>
              <a:rPr lang="zh-TW" altLang="en-US" sz="3200" b="1" dirty="0">
                <a:solidFill>
                  <a:srgbClr val="3366FF"/>
                </a:solidFill>
                <a:latin typeface="微軟正黑體" pitchFamily="34" charset="-120"/>
                <a:ea typeface="微軟正黑體" pitchFamily="34" charset="-120"/>
                <a:cs typeface="Arial" charset="0"/>
              </a:rPr>
              <a:t>災害防救法第</a:t>
            </a:r>
            <a:r>
              <a:rPr lang="en-US" altLang="zh-TW" sz="3200" b="1" dirty="0">
                <a:solidFill>
                  <a:srgbClr val="3366FF"/>
                </a:solidFill>
                <a:latin typeface="微軟正黑體" pitchFamily="34" charset="-120"/>
                <a:ea typeface="微軟正黑體" pitchFamily="34" charset="-120"/>
                <a:cs typeface="Arial" charset="0"/>
              </a:rPr>
              <a:t>2</a:t>
            </a:r>
            <a:r>
              <a:rPr lang="zh-TW" altLang="en-US" sz="3200" b="1" dirty="0">
                <a:solidFill>
                  <a:srgbClr val="3366FF"/>
                </a:solidFill>
                <a:latin typeface="微軟正黑體" pitchFamily="34" charset="-120"/>
                <a:ea typeface="微軟正黑體" pitchFamily="34" charset="-120"/>
                <a:cs typeface="Arial" charset="0"/>
              </a:rPr>
              <a:t>條第</a:t>
            </a:r>
            <a:r>
              <a:rPr lang="en-US" altLang="zh-TW" sz="3200" b="1" dirty="0">
                <a:solidFill>
                  <a:srgbClr val="3366FF"/>
                </a:solidFill>
                <a:latin typeface="微軟正黑體" pitchFamily="34" charset="-120"/>
                <a:ea typeface="微軟正黑體" pitchFamily="34" charset="-120"/>
                <a:cs typeface="Arial" charset="0"/>
              </a:rPr>
              <a:t>1</a:t>
            </a:r>
            <a:r>
              <a:rPr lang="zh-TW" altLang="en-US" sz="3200" b="1" dirty="0">
                <a:solidFill>
                  <a:srgbClr val="3366FF"/>
                </a:solidFill>
                <a:latin typeface="微軟正黑體" pitchFamily="34" charset="-120"/>
                <a:ea typeface="微軟正黑體" pitchFamily="34" charset="-120"/>
                <a:cs typeface="Arial" charset="0"/>
              </a:rPr>
              <a:t>款第</a:t>
            </a:r>
            <a:r>
              <a:rPr lang="en-US" altLang="zh-TW" sz="3200" b="1" dirty="0">
                <a:solidFill>
                  <a:srgbClr val="3366FF"/>
                </a:solidFill>
                <a:latin typeface="微軟正黑體" pitchFamily="34" charset="-120"/>
                <a:ea typeface="微軟正黑體" pitchFamily="34" charset="-120"/>
                <a:cs typeface="Arial" charset="0"/>
              </a:rPr>
              <a:t>1</a:t>
            </a:r>
            <a:r>
              <a:rPr lang="zh-TW" altLang="en-US" sz="3200" b="1" dirty="0">
                <a:solidFill>
                  <a:srgbClr val="3366FF"/>
                </a:solidFill>
                <a:latin typeface="微軟正黑體" pitchFamily="34" charset="-120"/>
                <a:ea typeface="微軟正黑體" pitchFamily="34" charset="-120"/>
                <a:cs typeface="Arial" charset="0"/>
              </a:rPr>
              <a:t>目：</a:t>
            </a:r>
            <a:endParaRPr lang="en-US" altLang="zh-TW" sz="3200" b="1" dirty="0">
              <a:solidFill>
                <a:srgbClr val="3366FF"/>
              </a:solidFill>
              <a:latin typeface="微軟正黑體" pitchFamily="34" charset="-120"/>
              <a:ea typeface="微軟正黑體" pitchFamily="34" charset="-120"/>
              <a:cs typeface="Arial" charset="0"/>
            </a:endParaRPr>
          </a:p>
          <a:p>
            <a:pPr marL="324000" indent="-324000" algn="just" latinLnBrk="1" hangingPunct="0">
              <a:defRPr/>
            </a:pPr>
            <a:r>
              <a:rPr lang="zh-TW" altLang="en-US" sz="3200" b="1" dirty="0">
                <a:solidFill>
                  <a:srgbClr val="3366FF"/>
                </a:solidFill>
                <a:latin typeface="微軟正黑體" pitchFamily="34" charset="-120"/>
                <a:ea typeface="微軟正黑體" pitchFamily="34" charset="-120"/>
                <a:cs typeface="Arial" charset="0"/>
              </a:rPr>
              <a:t>   </a:t>
            </a:r>
            <a:r>
              <a:rPr lang="zh-TW" altLang="en-US" sz="3200" b="1" dirty="0">
                <a:solidFill>
                  <a:srgbClr val="FF0000"/>
                </a:solidFill>
                <a:latin typeface="微軟正黑體" pitchFamily="34" charset="-120"/>
                <a:ea typeface="微軟正黑體" pitchFamily="34" charset="-120"/>
                <a:cs typeface="Arial" charset="0"/>
              </a:rPr>
              <a:t>風災</a:t>
            </a:r>
            <a:r>
              <a:rPr lang="zh-TW" altLang="en-US" sz="3200" b="1" dirty="0">
                <a:solidFill>
                  <a:srgbClr val="3366FF"/>
                </a:solidFill>
                <a:latin typeface="微軟正黑體" pitchFamily="34" charset="-120"/>
                <a:ea typeface="微軟正黑體" pitchFamily="34" charset="-120"/>
                <a:cs typeface="Arial" charset="0"/>
              </a:rPr>
              <a:t>、</a:t>
            </a:r>
            <a:r>
              <a:rPr lang="zh-TW" altLang="en-US" sz="3200" b="1" dirty="0">
                <a:solidFill>
                  <a:srgbClr val="FF0000"/>
                </a:solidFill>
                <a:latin typeface="微軟正黑體" pitchFamily="34" charset="-120"/>
                <a:ea typeface="微軟正黑體" pitchFamily="34" charset="-120"/>
                <a:cs typeface="Arial" charset="0"/>
              </a:rPr>
              <a:t>水災</a:t>
            </a:r>
            <a:r>
              <a:rPr lang="zh-TW" altLang="en-US" sz="3200" b="1" dirty="0">
                <a:solidFill>
                  <a:srgbClr val="3366FF"/>
                </a:solidFill>
                <a:latin typeface="微軟正黑體" pitchFamily="34" charset="-120"/>
                <a:ea typeface="微軟正黑體" pitchFamily="34" charset="-120"/>
                <a:cs typeface="Arial" charset="0"/>
              </a:rPr>
              <a:t>、</a:t>
            </a:r>
            <a:r>
              <a:rPr lang="zh-TW" altLang="en-US" sz="3200" b="1" dirty="0">
                <a:solidFill>
                  <a:srgbClr val="FF0000"/>
                </a:solidFill>
                <a:latin typeface="微軟正黑體" pitchFamily="34" charset="-120"/>
                <a:ea typeface="微軟正黑體" pitchFamily="34" charset="-120"/>
                <a:cs typeface="Arial" charset="0"/>
              </a:rPr>
              <a:t>震災</a:t>
            </a:r>
            <a:r>
              <a:rPr lang="zh-TW" altLang="en-US" sz="3200" b="1" dirty="0">
                <a:solidFill>
                  <a:srgbClr val="3366FF"/>
                </a:solidFill>
                <a:latin typeface="微軟正黑體" pitchFamily="34" charset="-120"/>
                <a:ea typeface="微軟正黑體" pitchFamily="34" charset="-120"/>
                <a:cs typeface="Arial" charset="0"/>
              </a:rPr>
              <a:t>（含土壤液化）、旱災、寒害、土石流災害、火山災害等。</a:t>
            </a:r>
          </a:p>
        </p:txBody>
      </p:sp>
      <p:pic>
        <p:nvPicPr>
          <p:cNvPr id="6149" name="圖片 6" descr="ãå°éç¤ºæåãçåçæå°çµæ"/>
          <p:cNvPicPr>
            <a:picLocks noChangeAspect="1" noChangeArrowheads="1"/>
          </p:cNvPicPr>
          <p:nvPr/>
        </p:nvPicPr>
        <p:blipFill>
          <a:blip r:embed="rId3" cstate="print"/>
          <a:srcRect/>
          <a:stretch>
            <a:fillRect/>
          </a:stretch>
        </p:blipFill>
        <p:spPr bwMode="auto">
          <a:xfrm>
            <a:off x="395288" y="2997200"/>
            <a:ext cx="2447925" cy="2879725"/>
          </a:xfrm>
          <a:prstGeom prst="rect">
            <a:avLst/>
          </a:prstGeom>
          <a:noFill/>
          <a:ln w="9525">
            <a:noFill/>
            <a:miter lim="800000"/>
            <a:headEnd/>
            <a:tailEnd/>
          </a:ln>
        </p:spPr>
      </p:pic>
      <p:pic>
        <p:nvPicPr>
          <p:cNvPr id="6150" name="Picture 2" descr="ç½æç§ç"/>
          <p:cNvPicPr>
            <a:picLocks noChangeAspect="1" noChangeArrowheads="1"/>
          </p:cNvPicPr>
          <p:nvPr/>
        </p:nvPicPr>
        <p:blipFill>
          <a:blip r:embed="rId4" cstate="print"/>
          <a:srcRect/>
          <a:stretch>
            <a:fillRect/>
          </a:stretch>
        </p:blipFill>
        <p:spPr bwMode="auto">
          <a:xfrm>
            <a:off x="2843213" y="4365625"/>
            <a:ext cx="2503487" cy="1871663"/>
          </a:xfrm>
          <a:prstGeom prst="rect">
            <a:avLst/>
          </a:prstGeom>
          <a:noFill/>
          <a:ln w="9525">
            <a:noFill/>
            <a:miter lim="800000"/>
            <a:headEnd/>
            <a:tailEnd/>
          </a:ln>
        </p:spPr>
      </p:pic>
      <p:pic>
        <p:nvPicPr>
          <p:cNvPr id="6151" name="圖片 8" descr="ç¸éåç"/>
          <p:cNvPicPr>
            <a:picLocks noChangeAspect="1" noChangeArrowheads="1"/>
          </p:cNvPicPr>
          <p:nvPr/>
        </p:nvPicPr>
        <p:blipFill>
          <a:blip r:embed="rId5" cstate="print"/>
          <a:srcRect/>
          <a:stretch>
            <a:fillRect/>
          </a:stretch>
        </p:blipFill>
        <p:spPr bwMode="auto">
          <a:xfrm>
            <a:off x="5508625" y="3213100"/>
            <a:ext cx="3384550" cy="2160588"/>
          </a:xfrm>
          <a:prstGeom prst="rect">
            <a:avLst/>
          </a:prstGeom>
          <a:noFill/>
          <a:ln w="9525">
            <a:noFill/>
            <a:miter lim="800000"/>
            <a:headEnd/>
            <a:tailEnd/>
          </a:ln>
        </p:spPr>
      </p:pic>
      <p:sp>
        <p:nvSpPr>
          <p:cNvPr id="8" name="標題 7"/>
          <p:cNvSpPr>
            <a:spLocks noGrp="1"/>
          </p:cNvSpPr>
          <p:nvPr>
            <p:ph type="title"/>
          </p:nvPr>
        </p:nvSpPr>
        <p:spPr>
          <a:xfrm>
            <a:off x="428596" y="14344"/>
            <a:ext cx="8229600" cy="714356"/>
          </a:xfrm>
        </p:spPr>
        <p:txBody>
          <a:bodyPr>
            <a:normAutofit/>
          </a:bodyPr>
          <a:lstStyle/>
          <a:p>
            <a:pPr marL="1254125" indent="-1254125" algn="l" fontAlgn="base">
              <a:spcAft>
                <a:spcPct val="0"/>
              </a:spcAft>
              <a:defRPr/>
            </a:pPr>
            <a:r>
              <a:rPr kumimoji="1" lang="zh-TW" altLang="en-US" dirty="0">
                <a:solidFill>
                  <a:srgbClr val="005426"/>
                </a:solidFill>
                <a:cs typeface="+mn-cs"/>
              </a:rPr>
              <a:t>                      天然災害</a:t>
            </a:r>
          </a:p>
        </p:txBody>
      </p:sp>
      <p:sp>
        <p:nvSpPr>
          <p:cNvPr id="11" name="投影片編號版面配置區 10"/>
          <p:cNvSpPr>
            <a:spLocks noGrp="1"/>
          </p:cNvSpPr>
          <p:nvPr>
            <p:ph type="sldNum" sz="quarter" idx="12"/>
          </p:nvPr>
        </p:nvSpPr>
        <p:spPr/>
        <p:txBody>
          <a:bodyPr/>
          <a:lstStyle/>
          <a:p>
            <a:pPr>
              <a:defRPr/>
            </a:pPr>
            <a:fld id="{CE55CD06-399B-40E2-BFB0-63F6235F9B33}" type="slidenum">
              <a:rPr lang="en-US" altLang="zh-TW" smtClean="0"/>
              <a:pPr>
                <a:defRPr/>
              </a:pPr>
              <a:t>5</a:t>
            </a:fld>
            <a:endParaRPr lang="en-US" altLang="zh-TW"/>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直角三角形 4">
            <a:extLst>
              <a:ext uri="{FF2B5EF4-FFF2-40B4-BE49-F238E27FC236}">
                <a16:creationId xmlns:a16="http://schemas.microsoft.com/office/drawing/2014/main" id="{516AAB62-88DF-4B7A-B934-729B0B801140}"/>
              </a:ext>
            </a:extLst>
          </p:cNvPr>
          <p:cNvSpPr/>
          <p:nvPr/>
        </p:nvSpPr>
        <p:spPr>
          <a:xfrm rot="10800000" flipV="1">
            <a:off x="8244440" y="5661248"/>
            <a:ext cx="899592" cy="1200263"/>
          </a:xfrm>
          <a:prstGeom prst="rtTriangle">
            <a:avLst/>
          </a:prstGeom>
          <a:solidFill>
            <a:srgbClr val="B6D2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a:ea typeface="新細明體" panose="02020500000000000000" pitchFamily="18" charset="-120"/>
              <a:cs typeface="+mn-cs"/>
            </a:endParaRPr>
          </a:p>
        </p:txBody>
      </p:sp>
      <p:sp>
        <p:nvSpPr>
          <p:cNvPr id="4099" name="Rectangle 2"/>
          <p:cNvSpPr>
            <a:spLocks noGrp="1" noChangeArrowheads="1"/>
          </p:cNvSpPr>
          <p:nvPr>
            <p:ph type="title"/>
          </p:nvPr>
        </p:nvSpPr>
        <p:spPr>
          <a:xfrm>
            <a:off x="938014" y="44624"/>
            <a:ext cx="6982358" cy="763587"/>
          </a:xfrm>
        </p:spPr>
        <p:txBody>
          <a:bodyPr>
            <a:normAutofit/>
          </a:bodyPr>
          <a:lstStyle/>
          <a:p>
            <a:pPr marL="1254125" indent="-1254125" fontAlgn="base">
              <a:spcAft>
                <a:spcPct val="0"/>
              </a:spcAft>
              <a:defRPr/>
            </a:pPr>
            <a:r>
              <a:rPr kumimoji="1" lang="zh-TW" altLang="en-US" dirty="0">
                <a:solidFill>
                  <a:srgbClr val="005426"/>
                </a:solidFill>
                <a:cs typeface="+mn-cs"/>
              </a:rPr>
              <a:t>工程會統籌經費審議作業</a:t>
            </a:r>
            <a:endParaRPr kumimoji="1" lang="en-US" altLang="zh-TW" dirty="0">
              <a:solidFill>
                <a:srgbClr val="005426"/>
              </a:solidFill>
              <a:cs typeface="+mn-cs"/>
            </a:endParaRPr>
          </a:p>
        </p:txBody>
      </p:sp>
      <p:sp>
        <p:nvSpPr>
          <p:cNvPr id="6" name="投影片編號版面配置區 5"/>
          <p:cNvSpPr>
            <a:spLocks noGrp="1"/>
          </p:cNvSpPr>
          <p:nvPr>
            <p:ph type="sldNum" sz="quarter" idx="12"/>
          </p:nvPr>
        </p:nvSpPr>
        <p:spPr/>
        <p:txBody>
          <a:bodyPr/>
          <a:lstStyle/>
          <a:p>
            <a:pPr>
              <a:defRPr/>
            </a:pPr>
            <a:fld id="{CE55CD06-399B-40E2-BFB0-63F6235F9B33}" type="slidenum">
              <a:rPr lang="en-US" altLang="zh-TW" smtClean="0"/>
              <a:pPr>
                <a:defRPr/>
              </a:pPr>
              <a:t>6</a:t>
            </a:fld>
            <a:endParaRPr lang="en-US" altLang="zh-TW"/>
          </a:p>
        </p:txBody>
      </p:sp>
      <p:sp>
        <p:nvSpPr>
          <p:cNvPr id="4119" name="文字方塊 44"/>
          <p:cNvSpPr txBox="1">
            <a:spLocks noChangeArrowheads="1"/>
          </p:cNvSpPr>
          <p:nvPr/>
        </p:nvSpPr>
        <p:spPr bwMode="auto">
          <a:xfrm>
            <a:off x="395536" y="1573626"/>
            <a:ext cx="8461636" cy="4339650"/>
          </a:xfrm>
          <a:prstGeom prst="rect">
            <a:avLst/>
          </a:prstGeom>
          <a:noFill/>
          <a:ln w="9525">
            <a:noFill/>
            <a:miter lim="800000"/>
            <a:headEnd/>
            <a:tailEnd/>
          </a:ln>
        </p:spPr>
        <p:txBody>
          <a:bodyPr wrap="square">
            <a:spAutoFit/>
          </a:bodyPr>
          <a:lstStyle/>
          <a:p>
            <a:pPr indent="447675">
              <a:spcBef>
                <a:spcPts val="1200"/>
              </a:spcBef>
              <a:buFont typeface="Wingdings" pitchFamily="2" charset="2"/>
              <a:buChar char="l"/>
              <a:defRPr/>
            </a:pPr>
            <a:r>
              <a:rPr lang="zh-TW" altLang="en-US" sz="3200" b="1" dirty="0">
                <a:solidFill>
                  <a:srgbClr val="3366FF"/>
                </a:solidFill>
                <a:latin typeface="微軟正黑體" pitchFamily="34" charset="-120"/>
                <a:ea typeface="微軟正黑體" pitchFamily="34" charset="-120"/>
                <a:cs typeface="Arial" charset="0"/>
              </a:rPr>
              <a:t>經費處理辦法第</a:t>
            </a:r>
            <a:r>
              <a:rPr lang="en-US" altLang="zh-TW" sz="3200" b="1">
                <a:solidFill>
                  <a:srgbClr val="3366FF"/>
                </a:solidFill>
                <a:latin typeface="微軟正黑體" pitchFamily="34" charset="-120"/>
                <a:ea typeface="微軟正黑體" pitchFamily="34" charset="-120"/>
                <a:cs typeface="Arial" charset="0"/>
              </a:rPr>
              <a:t>8</a:t>
            </a:r>
            <a:r>
              <a:rPr lang="zh-TW" altLang="en-US" sz="3200" b="1">
                <a:solidFill>
                  <a:srgbClr val="3366FF"/>
                </a:solidFill>
                <a:latin typeface="微軟正黑體" pitchFamily="34" charset="-120"/>
                <a:ea typeface="微軟正黑體" pitchFamily="34" charset="-120"/>
                <a:cs typeface="Arial" charset="0"/>
              </a:rPr>
              <a:t>條</a:t>
            </a:r>
            <a:r>
              <a:rPr lang="zh-TW" altLang="en-US" sz="3200" b="1" dirty="0">
                <a:solidFill>
                  <a:srgbClr val="3366FF"/>
                </a:solidFill>
                <a:latin typeface="微軟正黑體" pitchFamily="34" charset="-120"/>
                <a:ea typeface="微軟正黑體" pitchFamily="34" charset="-120"/>
                <a:cs typeface="Arial" charset="0"/>
              </a:rPr>
              <a:t>：</a:t>
            </a:r>
          </a:p>
          <a:p>
            <a:pPr marL="468000" indent="-324000" algn="just">
              <a:spcBef>
                <a:spcPts val="1200"/>
              </a:spcBef>
              <a:buFont typeface="Wingdings" pitchFamily="2" charset="2"/>
              <a:buChar char="Ø"/>
              <a:defRPr/>
            </a:pPr>
            <a:r>
              <a:rPr lang="zh-TW" altLang="en-US" sz="2800" b="1" dirty="0">
                <a:solidFill>
                  <a:srgbClr val="3366FF"/>
                </a:solidFill>
                <a:latin typeface="微軟正黑體" pitchFamily="34" charset="-120"/>
                <a:ea typeface="微軟正黑體" pitchFamily="34" charset="-120"/>
                <a:cs typeface="Arial" charset="0"/>
              </a:rPr>
              <a:t>行政院為辦理前條第一項第二款有關直轄市或縣</a:t>
            </a:r>
            <a:r>
              <a:rPr lang="en-US" altLang="zh-TW" sz="2800" b="1" dirty="0">
                <a:solidFill>
                  <a:srgbClr val="3366FF"/>
                </a:solidFill>
                <a:latin typeface="微軟正黑體" pitchFamily="34" charset="-120"/>
                <a:ea typeface="微軟正黑體" pitchFamily="34" charset="-120"/>
                <a:cs typeface="Arial" charset="0"/>
              </a:rPr>
              <a:t>(</a:t>
            </a:r>
            <a:r>
              <a:rPr lang="zh-TW" altLang="en-US" sz="2800" b="1" dirty="0">
                <a:solidFill>
                  <a:srgbClr val="3366FF"/>
                </a:solidFill>
                <a:latin typeface="微軟正黑體" pitchFamily="34" charset="-120"/>
                <a:ea typeface="微軟正黑體" pitchFamily="34" charset="-120"/>
                <a:cs typeface="Arial" charset="0"/>
              </a:rPr>
              <a:t>市</a:t>
            </a:r>
            <a:r>
              <a:rPr lang="en-US" altLang="zh-TW" sz="2800" b="1" dirty="0">
                <a:solidFill>
                  <a:srgbClr val="3366FF"/>
                </a:solidFill>
                <a:latin typeface="微軟正黑體" pitchFamily="34" charset="-120"/>
                <a:ea typeface="微軟正黑體" pitchFamily="34" charset="-120"/>
                <a:cs typeface="Arial" charset="0"/>
              </a:rPr>
              <a:t>)</a:t>
            </a:r>
            <a:r>
              <a:rPr lang="zh-TW" altLang="en-US" sz="2800" b="1" dirty="0">
                <a:solidFill>
                  <a:srgbClr val="3366FF"/>
                </a:solidFill>
                <a:latin typeface="微軟正黑體" pitchFamily="34" charset="-120"/>
                <a:ea typeface="微軟正黑體" pitchFamily="34" charset="-120"/>
                <a:cs typeface="Arial" charset="0"/>
              </a:rPr>
              <a:t>政府提報復建經費之審議工作，得</a:t>
            </a:r>
            <a:r>
              <a:rPr lang="zh-TW" altLang="en-US" sz="2800" b="1" dirty="0">
                <a:solidFill>
                  <a:srgbClr val="FF0000"/>
                </a:solidFill>
                <a:latin typeface="微軟正黑體" pitchFamily="34" charset="-120"/>
                <a:ea typeface="微軟正黑體" pitchFamily="34" charset="-120"/>
                <a:cs typeface="Arial" charset="0"/>
              </a:rPr>
              <a:t>由行政院公共工程委員會召集中央政府相關主管機關組成專案審議小組</a:t>
            </a:r>
            <a:r>
              <a:rPr lang="zh-TW" altLang="en-US" sz="2800" b="1" dirty="0">
                <a:solidFill>
                  <a:srgbClr val="3366FF"/>
                </a:solidFill>
                <a:latin typeface="微軟正黑體" pitchFamily="34" charset="-120"/>
                <a:ea typeface="微軟正黑體" pitchFamily="34" charset="-120"/>
                <a:cs typeface="Arial" charset="0"/>
              </a:rPr>
              <a:t>，統籌審議工作，並將審議結果彙總函報行政院核定。</a:t>
            </a:r>
            <a:endParaRPr lang="en-US" altLang="zh-TW" sz="2800" b="1" dirty="0">
              <a:solidFill>
                <a:srgbClr val="3366FF"/>
              </a:solidFill>
              <a:latin typeface="微軟正黑體" pitchFamily="34" charset="-120"/>
              <a:ea typeface="微軟正黑體" pitchFamily="34" charset="-120"/>
              <a:cs typeface="Arial" charset="0"/>
            </a:endParaRPr>
          </a:p>
          <a:p>
            <a:pPr marL="468000" indent="-324000" algn="just">
              <a:spcBef>
                <a:spcPts val="1200"/>
              </a:spcBef>
              <a:buFont typeface="Wingdings" pitchFamily="2" charset="2"/>
              <a:buChar char="Ø"/>
              <a:defRPr/>
            </a:pPr>
            <a:r>
              <a:rPr lang="zh-TW" altLang="en-US" sz="2800" b="1" dirty="0">
                <a:solidFill>
                  <a:srgbClr val="3366FF"/>
                </a:solidFill>
                <a:latin typeface="微軟正黑體" pitchFamily="34" charset="-120"/>
                <a:ea typeface="微軟正黑體" pitchFamily="34" charset="-120"/>
                <a:cs typeface="Arial" charset="0"/>
              </a:rPr>
              <a:t>工程會經會商中央政府相關主管機關、直轄市及縣</a:t>
            </a:r>
            <a:r>
              <a:rPr lang="en-US" altLang="zh-TW" sz="2800" b="1" dirty="0">
                <a:solidFill>
                  <a:srgbClr val="3366FF"/>
                </a:solidFill>
                <a:latin typeface="微軟正黑體" pitchFamily="34" charset="-120"/>
                <a:ea typeface="微軟正黑體" pitchFamily="34" charset="-120"/>
                <a:cs typeface="Arial" charset="0"/>
              </a:rPr>
              <a:t>(</a:t>
            </a:r>
            <a:r>
              <a:rPr lang="zh-TW" altLang="en-US" sz="2800" b="1" dirty="0">
                <a:solidFill>
                  <a:srgbClr val="3366FF"/>
                </a:solidFill>
                <a:latin typeface="微軟正黑體" pitchFamily="34" charset="-120"/>
                <a:ea typeface="微軟正黑體" pitchFamily="34" charset="-120"/>
                <a:cs typeface="Arial" charset="0"/>
              </a:rPr>
              <a:t>市</a:t>
            </a:r>
            <a:r>
              <a:rPr lang="en-US" altLang="zh-TW" sz="2800" b="1" dirty="0">
                <a:solidFill>
                  <a:srgbClr val="3366FF"/>
                </a:solidFill>
                <a:latin typeface="微軟正黑體" pitchFamily="34" charset="-120"/>
                <a:ea typeface="微軟正黑體" pitchFamily="34" charset="-120"/>
                <a:cs typeface="Arial" charset="0"/>
              </a:rPr>
              <a:t>)</a:t>
            </a:r>
            <a:r>
              <a:rPr lang="zh-TW" altLang="en-US" sz="2800" b="1" dirty="0">
                <a:solidFill>
                  <a:srgbClr val="3366FF"/>
                </a:solidFill>
                <a:latin typeface="微軟正黑體" pitchFamily="34" charset="-120"/>
                <a:ea typeface="微軟正黑體" pitchFamily="34" charset="-120"/>
                <a:cs typeface="Arial" charset="0"/>
              </a:rPr>
              <a:t>政府，訂定</a:t>
            </a:r>
            <a:r>
              <a:rPr lang="zh-TW" altLang="en-US" sz="2800" b="1" dirty="0">
                <a:solidFill>
                  <a:srgbClr val="FF0000"/>
                </a:solidFill>
                <a:latin typeface="微軟正黑體" pitchFamily="34" charset="-120"/>
                <a:ea typeface="微軟正黑體" pitchFamily="34" charset="-120"/>
                <a:cs typeface="Arial" charset="0"/>
              </a:rPr>
              <a:t>公共設施災後復建工程經費審議及執行作業要點</a:t>
            </a:r>
            <a:r>
              <a:rPr lang="zh-TW" altLang="en-US" sz="2800" b="1" dirty="0">
                <a:solidFill>
                  <a:srgbClr val="3366FF"/>
                </a:solidFill>
                <a:latin typeface="微軟正黑體" pitchFamily="34" charset="-120"/>
                <a:ea typeface="微軟正黑體" pitchFamily="34" charset="-120"/>
                <a:cs typeface="Arial" charset="0"/>
              </a:rPr>
              <a:t>，函報行政院核定。</a:t>
            </a:r>
            <a:endParaRPr lang="zh-TW" altLang="en-US" sz="3200" b="1" dirty="0">
              <a:solidFill>
                <a:srgbClr val="000066"/>
              </a:solidFill>
              <a:latin typeface="微軟正黑體" pitchFamily="34" charset="-120"/>
              <a:ea typeface="微軟正黑體" pitchFamily="34" charset="-120"/>
              <a:cs typeface="Arial"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直角三角形 6">
            <a:extLst>
              <a:ext uri="{FF2B5EF4-FFF2-40B4-BE49-F238E27FC236}">
                <a16:creationId xmlns:a16="http://schemas.microsoft.com/office/drawing/2014/main" id="{516AAB62-88DF-4B7A-B934-729B0B801140}"/>
              </a:ext>
            </a:extLst>
          </p:cNvPr>
          <p:cNvSpPr/>
          <p:nvPr/>
        </p:nvSpPr>
        <p:spPr>
          <a:xfrm rot="10800000" flipV="1">
            <a:off x="8244440" y="5661248"/>
            <a:ext cx="899592" cy="1200263"/>
          </a:xfrm>
          <a:prstGeom prst="rtTriangle">
            <a:avLst/>
          </a:prstGeom>
          <a:solidFill>
            <a:srgbClr val="B6D2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a:ea typeface="新細明體" panose="02020500000000000000" pitchFamily="18" charset="-120"/>
              <a:cs typeface="+mn-cs"/>
            </a:endParaRPr>
          </a:p>
        </p:txBody>
      </p:sp>
      <p:graphicFrame>
        <p:nvGraphicFramePr>
          <p:cNvPr id="2" name="資料庫圖表 1"/>
          <p:cNvGraphicFramePr/>
          <p:nvPr/>
        </p:nvGraphicFramePr>
        <p:xfrm>
          <a:off x="827584" y="2312876"/>
          <a:ext cx="7416824" cy="43924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173" name="矩形 4"/>
          <p:cNvSpPr>
            <a:spLocks noChangeArrowheads="1"/>
          </p:cNvSpPr>
          <p:nvPr/>
        </p:nvSpPr>
        <p:spPr bwMode="auto">
          <a:xfrm>
            <a:off x="467544" y="1537628"/>
            <a:ext cx="8496944" cy="523220"/>
          </a:xfrm>
          <a:prstGeom prst="rect">
            <a:avLst/>
          </a:prstGeom>
          <a:noFill/>
          <a:ln w="9525">
            <a:noFill/>
            <a:miter lim="800000"/>
            <a:headEnd/>
            <a:tailEnd/>
          </a:ln>
        </p:spPr>
        <p:txBody>
          <a:bodyPr wrap="square">
            <a:spAutoFit/>
          </a:bodyPr>
          <a:lstStyle/>
          <a:p>
            <a:pPr algn="just" latinLnBrk="1" hangingPunct="0">
              <a:buFont typeface="Wingdings" pitchFamily="2" charset="2"/>
              <a:buChar char="l"/>
            </a:pPr>
            <a:r>
              <a:rPr lang="zh-TW" altLang="en-US" sz="2800" b="1" dirty="0">
                <a:solidFill>
                  <a:srgbClr val="3366FF"/>
                </a:solidFill>
                <a:latin typeface="微軟正黑體" pitchFamily="34" charset="-120"/>
                <a:ea typeface="微軟正黑體" pitchFamily="34" charset="-120"/>
                <a:cs typeface="Arial" pitchFamily="34" charset="0"/>
              </a:rPr>
              <a:t>公共設施災後復建工程經費審議及執行作業要點</a:t>
            </a:r>
          </a:p>
        </p:txBody>
      </p:sp>
      <p:sp>
        <p:nvSpPr>
          <p:cNvPr id="6" name="Rectangle 2"/>
          <p:cNvSpPr>
            <a:spLocks noGrp="1" noChangeArrowheads="1"/>
          </p:cNvSpPr>
          <p:nvPr>
            <p:ph type="title"/>
          </p:nvPr>
        </p:nvSpPr>
        <p:spPr>
          <a:xfrm>
            <a:off x="935596" y="8620"/>
            <a:ext cx="6948772" cy="763587"/>
          </a:xfrm>
        </p:spPr>
        <p:txBody>
          <a:bodyPr>
            <a:normAutofit fontScale="90000"/>
          </a:bodyPr>
          <a:lstStyle/>
          <a:p>
            <a:pPr marL="1254125" indent="-1254125" algn="l" fontAlgn="base">
              <a:spcAft>
                <a:spcPct val="0"/>
              </a:spcAft>
              <a:defRPr/>
            </a:pPr>
            <a:r>
              <a:rPr kumimoji="1" lang="zh-TW" altLang="en-US" dirty="0">
                <a:solidFill>
                  <a:srgbClr val="005426"/>
                </a:solidFill>
                <a:cs typeface="+mn-cs"/>
              </a:rPr>
              <a:t>復建工程審議及執行作業依據</a:t>
            </a:r>
            <a:endParaRPr kumimoji="1" lang="en-US" altLang="zh-TW" dirty="0">
              <a:solidFill>
                <a:srgbClr val="005426"/>
              </a:solidFill>
              <a:cs typeface="+mn-cs"/>
            </a:endParaRPr>
          </a:p>
        </p:txBody>
      </p:sp>
      <p:sp>
        <p:nvSpPr>
          <p:cNvPr id="8" name="投影片編號版面配置區 7"/>
          <p:cNvSpPr>
            <a:spLocks noGrp="1"/>
          </p:cNvSpPr>
          <p:nvPr>
            <p:ph type="sldNum" sz="quarter" idx="12"/>
          </p:nvPr>
        </p:nvSpPr>
        <p:spPr/>
        <p:txBody>
          <a:bodyPr/>
          <a:lstStyle/>
          <a:p>
            <a:pPr>
              <a:defRPr/>
            </a:pPr>
            <a:fld id="{CE55CD06-399B-40E2-BFB0-63F6235F9B33}" type="slidenum">
              <a:rPr lang="en-US" altLang="zh-TW" smtClean="0"/>
              <a:pPr>
                <a:defRPr/>
              </a:pPr>
              <a:t>7</a:t>
            </a:fld>
            <a:endParaRPr lang="en-US" altLang="zh-TW"/>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 name="直角三角形 44">
            <a:extLst>
              <a:ext uri="{FF2B5EF4-FFF2-40B4-BE49-F238E27FC236}">
                <a16:creationId xmlns:a16="http://schemas.microsoft.com/office/drawing/2014/main" id="{516AAB62-88DF-4B7A-B934-729B0B801140}"/>
              </a:ext>
            </a:extLst>
          </p:cNvPr>
          <p:cNvSpPr/>
          <p:nvPr/>
        </p:nvSpPr>
        <p:spPr>
          <a:xfrm rot="10800000" flipV="1">
            <a:off x="8244440" y="5661248"/>
            <a:ext cx="899592" cy="1200263"/>
          </a:xfrm>
          <a:prstGeom prst="rtTriangle">
            <a:avLst/>
          </a:prstGeom>
          <a:solidFill>
            <a:srgbClr val="B6D2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a:ea typeface="新細明體" panose="02020500000000000000" pitchFamily="18" charset="-120"/>
              <a:cs typeface="+mn-cs"/>
            </a:endParaRPr>
          </a:p>
        </p:txBody>
      </p:sp>
      <p:grpSp>
        <p:nvGrpSpPr>
          <p:cNvPr id="2" name="群組 50"/>
          <p:cNvGrpSpPr>
            <a:grpSpLocks/>
          </p:cNvGrpSpPr>
          <p:nvPr/>
        </p:nvGrpSpPr>
        <p:grpSpPr bwMode="auto">
          <a:xfrm>
            <a:off x="73274" y="872716"/>
            <a:ext cx="9070726" cy="5868652"/>
            <a:chOff x="82550" y="1124744"/>
            <a:chExt cx="8594725" cy="5544345"/>
          </a:xfrm>
        </p:grpSpPr>
        <p:sp>
          <p:nvSpPr>
            <p:cNvPr id="10245" name="Rectangle 16"/>
            <p:cNvSpPr>
              <a:spLocks noChangeArrowheads="1"/>
            </p:cNvSpPr>
            <p:nvPr/>
          </p:nvSpPr>
          <p:spPr bwMode="auto">
            <a:xfrm>
              <a:off x="468313" y="4581525"/>
              <a:ext cx="8208962" cy="1987550"/>
            </a:xfrm>
            <a:prstGeom prst="rect">
              <a:avLst/>
            </a:prstGeom>
            <a:solidFill>
              <a:srgbClr val="CCFFCC"/>
            </a:solidFill>
            <a:ln w="9525" algn="ctr">
              <a:noFill/>
              <a:miter lim="800000"/>
              <a:headEnd/>
              <a:tailEnd/>
            </a:ln>
          </p:spPr>
          <p:txBody>
            <a:bodyPr wrap="none" anchor="ctr"/>
            <a:lstStyle/>
            <a:p>
              <a:pPr>
                <a:buClr>
                  <a:srgbClr val="FF9900"/>
                </a:buClr>
                <a:buSzPct val="90000"/>
                <a:buFont typeface="Wingdings" pitchFamily="2" charset="2"/>
                <a:buNone/>
              </a:pPr>
              <a:endParaRPr lang="zh-TW" altLang="en-US" sz="2400">
                <a:solidFill>
                  <a:schemeClr val="accent2"/>
                </a:solidFill>
                <a:latin typeface="華康粗圓體"/>
                <a:ea typeface="華康粗圓體"/>
                <a:cs typeface="華康粗圓體"/>
              </a:endParaRPr>
            </a:p>
          </p:txBody>
        </p:sp>
        <p:sp>
          <p:nvSpPr>
            <p:cNvPr id="10246" name="Rectangle 16"/>
            <p:cNvSpPr>
              <a:spLocks noChangeArrowheads="1"/>
            </p:cNvSpPr>
            <p:nvPr/>
          </p:nvSpPr>
          <p:spPr bwMode="auto">
            <a:xfrm>
              <a:off x="468313" y="2708275"/>
              <a:ext cx="8208962" cy="1873250"/>
            </a:xfrm>
            <a:prstGeom prst="rect">
              <a:avLst/>
            </a:prstGeom>
            <a:solidFill>
              <a:srgbClr val="FFFF99"/>
            </a:solidFill>
            <a:ln w="9525" algn="ctr">
              <a:noFill/>
              <a:miter lim="800000"/>
              <a:headEnd/>
              <a:tailEnd/>
            </a:ln>
          </p:spPr>
          <p:txBody>
            <a:bodyPr wrap="none" anchor="ctr"/>
            <a:lstStyle/>
            <a:p>
              <a:pPr>
                <a:buClr>
                  <a:srgbClr val="FF9900"/>
                </a:buClr>
                <a:buSzPct val="90000"/>
                <a:buFont typeface="Wingdings" pitchFamily="2" charset="2"/>
                <a:buNone/>
              </a:pPr>
              <a:endParaRPr lang="zh-TW" altLang="en-US" sz="2400">
                <a:solidFill>
                  <a:schemeClr val="accent2"/>
                </a:solidFill>
                <a:latin typeface="華康粗圓體"/>
                <a:ea typeface="華康粗圓體"/>
                <a:cs typeface="華康粗圓體"/>
              </a:endParaRPr>
            </a:p>
          </p:txBody>
        </p:sp>
        <p:sp>
          <p:nvSpPr>
            <p:cNvPr id="10247" name="Rectangle 16"/>
            <p:cNvSpPr>
              <a:spLocks noChangeArrowheads="1"/>
            </p:cNvSpPr>
            <p:nvPr/>
          </p:nvSpPr>
          <p:spPr bwMode="auto">
            <a:xfrm>
              <a:off x="436563" y="1125538"/>
              <a:ext cx="8208962" cy="1582737"/>
            </a:xfrm>
            <a:prstGeom prst="rect">
              <a:avLst/>
            </a:prstGeom>
            <a:solidFill>
              <a:srgbClr val="CCFFFF"/>
            </a:solidFill>
            <a:ln w="9525" algn="ctr">
              <a:noFill/>
              <a:miter lim="800000"/>
              <a:headEnd/>
              <a:tailEnd/>
            </a:ln>
          </p:spPr>
          <p:txBody>
            <a:bodyPr wrap="none" anchor="ctr"/>
            <a:lstStyle/>
            <a:p>
              <a:endParaRPr lang="zh-TW" altLang="en-US">
                <a:solidFill>
                  <a:schemeClr val="accent2"/>
                </a:solidFill>
              </a:endParaRPr>
            </a:p>
          </p:txBody>
        </p:sp>
        <p:sp>
          <p:nvSpPr>
            <p:cNvPr id="47" name="流程圖: 替代處理程序 46"/>
            <p:cNvSpPr/>
            <p:nvPr/>
          </p:nvSpPr>
          <p:spPr bwMode="auto">
            <a:xfrm>
              <a:off x="1476068" y="1197362"/>
              <a:ext cx="3027187" cy="358027"/>
            </a:xfrm>
            <a:prstGeom prst="flowChartAlternateProcess">
              <a:avLst/>
            </a:prstGeom>
            <a:solidFill>
              <a:srgbClr val="FF66CC"/>
            </a:solidFill>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anchor="ctr"/>
            <a:lstStyle/>
            <a:p>
              <a:pPr algn="ctr">
                <a:defRPr/>
              </a:pPr>
              <a:r>
                <a:rPr lang="zh-TW" altLang="en-US" sz="1600" b="1" dirty="0">
                  <a:solidFill>
                    <a:srgbClr val="002060"/>
                  </a:solidFill>
                  <a:effectLst>
                    <a:outerShdw blurRad="38100" dist="38100" dir="2700000" algn="tl">
                      <a:srgbClr val="000000">
                        <a:alpha val="43137"/>
                      </a:srgbClr>
                    </a:outerShdw>
                  </a:effectLst>
                  <a:latin typeface="微軟正黑體" pitchFamily="34" charset="-120"/>
                  <a:ea typeface="微軟正黑體" pitchFamily="34" charset="-120"/>
                </a:rPr>
                <a:t>天然災害造成公共設施損壞</a:t>
              </a:r>
            </a:p>
          </p:txBody>
        </p:sp>
        <p:sp>
          <p:nvSpPr>
            <p:cNvPr id="48" name="流程圖: 替代處理程序 47"/>
            <p:cNvSpPr/>
            <p:nvPr/>
          </p:nvSpPr>
          <p:spPr bwMode="auto">
            <a:xfrm>
              <a:off x="1476068" y="1844175"/>
              <a:ext cx="3064761" cy="503264"/>
            </a:xfrm>
            <a:prstGeom prst="flowChartAlternateProcess">
              <a:avLst/>
            </a:prstGeom>
            <a:solidFill>
              <a:srgbClr val="92D050"/>
            </a:solidFill>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anchor="ctr"/>
            <a:lstStyle/>
            <a:p>
              <a:pPr algn="ctr">
                <a:defRPr/>
              </a:pPr>
              <a:r>
                <a:rPr lang="zh-TW" altLang="en-US" sz="1600" b="1" dirty="0">
                  <a:solidFill>
                    <a:srgbClr val="00206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縣</a:t>
              </a:r>
              <a:r>
                <a:rPr lang="en-US" altLang="zh-TW" sz="1600" b="1" dirty="0">
                  <a:solidFill>
                    <a:srgbClr val="00206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1600" b="1" dirty="0">
                  <a:solidFill>
                    <a:srgbClr val="00206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市</a:t>
              </a:r>
              <a:r>
                <a:rPr lang="en-US" altLang="zh-TW" sz="1600" b="1" dirty="0">
                  <a:solidFill>
                    <a:srgbClr val="00206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1600" b="1" dirty="0">
                  <a:solidFill>
                    <a:srgbClr val="00206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政府提報</a:t>
              </a:r>
            </a:p>
          </p:txBody>
        </p:sp>
        <p:sp>
          <p:nvSpPr>
            <p:cNvPr id="54" name="流程圖: 替代處理程序 53"/>
            <p:cNvSpPr/>
            <p:nvPr/>
          </p:nvSpPr>
          <p:spPr bwMode="auto">
            <a:xfrm>
              <a:off x="1547949" y="3860607"/>
              <a:ext cx="1511143" cy="575882"/>
            </a:xfrm>
            <a:prstGeom prst="flowChartAlternateProcess">
              <a:avLst/>
            </a:prstGeom>
            <a:solidFill>
              <a:srgbClr val="9999FF"/>
            </a:solidFill>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anchor="ctr"/>
            <a:lstStyle/>
            <a:p>
              <a:pPr algn="ctr">
                <a:defRPr/>
              </a:pPr>
              <a:r>
                <a:rPr lang="zh-TW" altLang="en-US" sz="1600" b="1" dirty="0">
                  <a:solidFill>
                    <a:srgbClr val="00206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經專案審議小組通過</a:t>
              </a:r>
            </a:p>
          </p:txBody>
        </p:sp>
        <p:sp>
          <p:nvSpPr>
            <p:cNvPr id="55" name="流程圖: 替代處理程序 54"/>
            <p:cNvSpPr/>
            <p:nvPr/>
          </p:nvSpPr>
          <p:spPr bwMode="auto">
            <a:xfrm>
              <a:off x="3348251" y="3860607"/>
              <a:ext cx="1369013" cy="575882"/>
            </a:xfrm>
            <a:prstGeom prst="flowChartAlternateProcess">
              <a:avLst/>
            </a:prstGeom>
            <a:solidFill>
              <a:srgbClr val="FF9900"/>
            </a:solidFill>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anchor="ctr"/>
            <a:lstStyle/>
            <a:p>
              <a:pPr algn="ctr">
                <a:defRPr/>
              </a:pPr>
              <a:r>
                <a:rPr lang="zh-TW" altLang="en-US" sz="1600" b="1" dirty="0">
                  <a:solidFill>
                    <a:srgbClr val="00206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行政院核定撥補經費</a:t>
              </a:r>
            </a:p>
          </p:txBody>
        </p:sp>
        <p:sp>
          <p:nvSpPr>
            <p:cNvPr id="57" name="流程圖: 替代處理程序 56"/>
            <p:cNvSpPr/>
            <p:nvPr/>
          </p:nvSpPr>
          <p:spPr bwMode="auto">
            <a:xfrm>
              <a:off x="1515276" y="5444706"/>
              <a:ext cx="3025552" cy="434022"/>
            </a:xfrm>
            <a:prstGeom prst="flowChartAlternateProcess">
              <a:avLst/>
            </a:prstGeom>
            <a:solidFill>
              <a:schemeClr val="bg1">
                <a:lumMod val="65000"/>
              </a:schemeClr>
            </a:solidFill>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anchor="ctr"/>
            <a:lstStyle/>
            <a:p>
              <a:pPr algn="ctr">
                <a:defRPr/>
              </a:pPr>
              <a:r>
                <a:rPr lang="zh-TW" altLang="en-US" sz="1600" b="1" dirty="0">
                  <a:solidFill>
                    <a:srgbClr val="00206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發包施工</a:t>
              </a:r>
            </a:p>
          </p:txBody>
        </p:sp>
        <p:sp>
          <p:nvSpPr>
            <p:cNvPr id="58" name="流程圖: 替代處理程序 57"/>
            <p:cNvSpPr/>
            <p:nvPr/>
          </p:nvSpPr>
          <p:spPr bwMode="auto">
            <a:xfrm>
              <a:off x="1515276" y="6093207"/>
              <a:ext cx="3025552" cy="430645"/>
            </a:xfrm>
            <a:prstGeom prst="flowChartAlternateProcess">
              <a:avLst/>
            </a:prstGeom>
            <a:solidFill>
              <a:srgbClr val="6699FF"/>
            </a:solidFill>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anchor="ctr"/>
            <a:lstStyle/>
            <a:p>
              <a:pPr algn="ctr">
                <a:defRPr/>
              </a:pPr>
              <a:r>
                <a:rPr lang="zh-TW" altLang="en-US" sz="1600" b="1" dirty="0">
                  <a:solidFill>
                    <a:srgbClr val="00206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復建工程依限完工</a:t>
              </a:r>
            </a:p>
          </p:txBody>
        </p:sp>
        <p:sp>
          <p:nvSpPr>
            <p:cNvPr id="64" name="向下箭號 63"/>
            <p:cNvSpPr/>
            <p:nvPr/>
          </p:nvSpPr>
          <p:spPr bwMode="auto">
            <a:xfrm>
              <a:off x="2915330" y="5877040"/>
              <a:ext cx="217277" cy="216167"/>
            </a:xfrm>
            <a:prstGeom prst="downArrow">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a:defRPr/>
              </a:pPr>
              <a:endParaRPr lang="zh-TW" altLang="en-US" sz="1600">
                <a:ln w="12700">
                  <a:solidFill>
                    <a:schemeClr val="tx2">
                      <a:satMod val="155000"/>
                    </a:schemeClr>
                  </a:solidFill>
                  <a:prstDash val="solid"/>
                </a:ln>
                <a:solidFill>
                  <a:schemeClr val="bg2">
                    <a:tint val="85000"/>
                    <a:satMod val="155000"/>
                  </a:schemeClr>
                </a:solidFill>
                <a:effectLst>
                  <a:outerShdw blurRad="38100" dist="38100" dir="2700000" algn="tl">
                    <a:srgbClr val="000000">
                      <a:alpha val="43137"/>
                    </a:srgbClr>
                  </a:outerShdw>
                </a:effectLst>
                <a:latin typeface="標楷體" pitchFamily="65" charset="-120"/>
              </a:endParaRPr>
            </a:p>
          </p:txBody>
        </p:sp>
        <p:sp>
          <p:nvSpPr>
            <p:cNvPr id="65" name="上-下雙向箭號 64"/>
            <p:cNvSpPr/>
            <p:nvPr/>
          </p:nvSpPr>
          <p:spPr>
            <a:xfrm>
              <a:off x="4999072" y="1124744"/>
              <a:ext cx="652943" cy="1584176"/>
            </a:xfrm>
            <a:prstGeom prst="upDownArrow">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r>
                <a:rPr lang="zh-TW" altLang="en-US" b="1" dirty="0"/>
                <a:t>提</a:t>
              </a:r>
              <a:endParaRPr lang="en-US" altLang="zh-TW" b="1" dirty="0"/>
            </a:p>
            <a:p>
              <a:pPr algn="ctr">
                <a:defRPr/>
              </a:pPr>
              <a:r>
                <a:rPr lang="zh-TW" altLang="en-US" b="1" dirty="0"/>
                <a:t>報</a:t>
              </a:r>
              <a:endParaRPr lang="en-US" altLang="zh-TW" b="1" dirty="0"/>
            </a:p>
          </p:txBody>
        </p:sp>
        <p:sp>
          <p:nvSpPr>
            <p:cNvPr id="66" name="上-下雙向箭號 65"/>
            <p:cNvSpPr/>
            <p:nvPr/>
          </p:nvSpPr>
          <p:spPr>
            <a:xfrm>
              <a:off x="4973690" y="2708920"/>
              <a:ext cx="678325" cy="1872208"/>
            </a:xfrm>
            <a:prstGeom prst="upDownArrow">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r>
                <a:rPr lang="zh-TW" altLang="en-US" b="1" dirty="0"/>
                <a:t>審議及核定</a:t>
              </a:r>
            </a:p>
          </p:txBody>
        </p:sp>
        <p:sp>
          <p:nvSpPr>
            <p:cNvPr id="67" name="上-下雙向箭號 66"/>
            <p:cNvSpPr/>
            <p:nvPr/>
          </p:nvSpPr>
          <p:spPr>
            <a:xfrm>
              <a:off x="5003943" y="4581128"/>
              <a:ext cx="648177" cy="2016224"/>
            </a:xfrm>
            <a:prstGeom prst="upDownArrow">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r>
                <a:rPr lang="zh-TW" altLang="en-US" b="1" dirty="0"/>
                <a:t>設計施工</a:t>
              </a:r>
            </a:p>
          </p:txBody>
        </p:sp>
        <p:sp>
          <p:nvSpPr>
            <p:cNvPr id="10264" name="Rectangle 18"/>
            <p:cNvSpPr>
              <a:spLocks noChangeArrowheads="1"/>
            </p:cNvSpPr>
            <p:nvPr/>
          </p:nvSpPr>
          <p:spPr bwMode="auto">
            <a:xfrm>
              <a:off x="5868988" y="1916113"/>
              <a:ext cx="2735262" cy="720725"/>
            </a:xfrm>
            <a:prstGeom prst="rect">
              <a:avLst/>
            </a:prstGeom>
            <a:solidFill>
              <a:srgbClr val="6699FF"/>
            </a:solidFill>
            <a:ln w="28575" algn="ctr">
              <a:solidFill>
                <a:srgbClr val="FF9900"/>
              </a:solidFill>
              <a:miter lim="800000"/>
              <a:headEnd/>
              <a:tailEnd/>
            </a:ln>
          </p:spPr>
          <p:txBody>
            <a:bodyPr tIns="0" bIns="0" anchor="ctr"/>
            <a:lstStyle/>
            <a:p>
              <a:pPr algn="just"/>
              <a:r>
                <a:rPr lang="zh-TW" altLang="en-US" sz="1800" b="1">
                  <a:solidFill>
                    <a:schemeClr val="bg1"/>
                  </a:solidFill>
                  <a:latin typeface="微軟正黑體" pitchFamily="34" charset="-120"/>
                  <a:ea typeface="微軟正黑體" pitchFamily="34" charset="-120"/>
                </a:rPr>
                <a:t>覈實編列經費，特殊原因提高單價應予以敘明</a:t>
              </a:r>
            </a:p>
          </p:txBody>
        </p:sp>
        <p:sp>
          <p:nvSpPr>
            <p:cNvPr id="10265" name="Rectangle 19"/>
            <p:cNvSpPr>
              <a:spLocks noChangeArrowheads="1"/>
            </p:cNvSpPr>
            <p:nvPr/>
          </p:nvSpPr>
          <p:spPr bwMode="auto">
            <a:xfrm>
              <a:off x="5867400" y="1125538"/>
              <a:ext cx="2735263" cy="719137"/>
            </a:xfrm>
            <a:prstGeom prst="rect">
              <a:avLst/>
            </a:prstGeom>
            <a:solidFill>
              <a:srgbClr val="6699FF"/>
            </a:solidFill>
            <a:ln w="28575" algn="ctr">
              <a:solidFill>
                <a:srgbClr val="FF9900"/>
              </a:solidFill>
              <a:miter lim="800000"/>
              <a:headEnd/>
              <a:tailEnd/>
            </a:ln>
          </p:spPr>
          <p:txBody>
            <a:bodyPr tIns="0" bIns="0" anchor="ctr"/>
            <a:lstStyle/>
            <a:p>
              <a:pPr algn="just"/>
              <a:r>
                <a:rPr lang="zh-TW" altLang="en-US" sz="1800" b="1">
                  <a:solidFill>
                    <a:schemeClr val="bg1"/>
                  </a:solidFill>
                  <a:latin typeface="微軟正黑體" pitchFamily="34" charset="-120"/>
                  <a:ea typeface="微軟正黑體" pitchFamily="34" charset="-120"/>
                </a:rPr>
                <a:t>汛期前完成復建工程設計開口契約簽訂</a:t>
              </a:r>
            </a:p>
          </p:txBody>
        </p:sp>
        <p:cxnSp>
          <p:nvCxnSpPr>
            <p:cNvPr id="37" name="直線單箭頭接點 36"/>
            <p:cNvCxnSpPr/>
            <p:nvPr/>
          </p:nvCxnSpPr>
          <p:spPr>
            <a:xfrm>
              <a:off x="435422" y="1197362"/>
              <a:ext cx="32673" cy="1511481"/>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2" name="流程圖: 替代處理程序 41"/>
            <p:cNvSpPr/>
            <p:nvPr/>
          </p:nvSpPr>
          <p:spPr bwMode="auto">
            <a:xfrm>
              <a:off x="1619831" y="2925010"/>
              <a:ext cx="2880157" cy="646812"/>
            </a:xfrm>
            <a:prstGeom prst="flowChartAlternateProcess">
              <a:avLst/>
            </a:prstGeom>
            <a:solidFill>
              <a:srgbClr val="33CCCC"/>
            </a:solidFill>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lIns="0" rIns="0" anchor="ctr"/>
            <a:lstStyle/>
            <a:p>
              <a:pPr algn="ctr">
                <a:defRPr/>
              </a:pPr>
              <a:r>
                <a:rPr lang="zh-TW" altLang="en-US" sz="1600" b="1" dirty="0">
                  <a:solidFill>
                    <a:srgbClr val="00206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中央審議主管機關及工程會   </a:t>
              </a:r>
              <a:endParaRPr lang="en-US" altLang="zh-TW" sz="1600" b="1" dirty="0">
                <a:solidFill>
                  <a:srgbClr val="00206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algn="ctr">
                <a:defRPr/>
              </a:pPr>
              <a:r>
                <a:rPr lang="zh-TW" altLang="en-US" sz="1600" b="1" dirty="0">
                  <a:solidFill>
                    <a:srgbClr val="00206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現勘審查</a:t>
              </a:r>
              <a:endParaRPr lang="en-US" altLang="zh-TW" sz="1600" b="1" dirty="0">
                <a:solidFill>
                  <a:srgbClr val="00206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cxnSp>
          <p:nvCxnSpPr>
            <p:cNvPr id="40" name="直線單箭頭接點 39"/>
            <p:cNvCxnSpPr/>
            <p:nvPr/>
          </p:nvCxnSpPr>
          <p:spPr>
            <a:xfrm>
              <a:off x="468096" y="2708843"/>
              <a:ext cx="0" cy="1872884"/>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269" name="文字方塊 42"/>
            <p:cNvSpPr txBox="1">
              <a:spLocks noChangeArrowheads="1"/>
            </p:cNvSpPr>
            <p:nvPr/>
          </p:nvSpPr>
          <p:spPr bwMode="auto">
            <a:xfrm>
              <a:off x="82550" y="1592263"/>
              <a:ext cx="414338" cy="923925"/>
            </a:xfrm>
            <a:prstGeom prst="rect">
              <a:avLst/>
            </a:prstGeom>
            <a:noFill/>
            <a:ln w="9525">
              <a:noFill/>
              <a:miter lim="800000"/>
              <a:headEnd/>
              <a:tailEnd/>
            </a:ln>
          </p:spPr>
          <p:txBody>
            <a:bodyPr wrap="none">
              <a:spAutoFit/>
            </a:bodyPr>
            <a:lstStyle/>
            <a:p>
              <a:pPr algn="ctr"/>
              <a:r>
                <a:rPr lang="en-US" altLang="zh-TW" sz="1800" b="1">
                  <a:solidFill>
                    <a:srgbClr val="C00000"/>
                  </a:solidFill>
                  <a:latin typeface="微軟正黑體" pitchFamily="34" charset="-120"/>
                  <a:ea typeface="微軟正黑體" pitchFamily="34" charset="-120"/>
                  <a:cs typeface="Times New Roman" pitchFamily="18" charset="0"/>
                </a:rPr>
                <a:t>1</a:t>
              </a:r>
            </a:p>
            <a:p>
              <a:pPr algn="ctr"/>
              <a:r>
                <a:rPr lang="zh-TW" altLang="en-US" sz="1800" b="1">
                  <a:solidFill>
                    <a:srgbClr val="C00000"/>
                  </a:solidFill>
                  <a:latin typeface="微軟正黑體" pitchFamily="34" charset="-120"/>
                  <a:ea typeface="微軟正黑體" pitchFamily="34" charset="-120"/>
                  <a:cs typeface="Times New Roman" pitchFamily="18" charset="0"/>
                </a:rPr>
                <a:t>個</a:t>
              </a:r>
              <a:endParaRPr lang="en-US" altLang="zh-TW" sz="1800" b="1">
                <a:solidFill>
                  <a:srgbClr val="C00000"/>
                </a:solidFill>
                <a:latin typeface="微軟正黑體" pitchFamily="34" charset="-120"/>
                <a:ea typeface="微軟正黑體" pitchFamily="34" charset="-120"/>
                <a:cs typeface="Times New Roman" pitchFamily="18" charset="0"/>
              </a:endParaRPr>
            </a:p>
            <a:p>
              <a:pPr algn="ctr"/>
              <a:r>
                <a:rPr lang="zh-TW" altLang="en-US" sz="1800" b="1">
                  <a:solidFill>
                    <a:srgbClr val="C00000"/>
                  </a:solidFill>
                  <a:latin typeface="微軟正黑體" pitchFamily="34" charset="-120"/>
                  <a:ea typeface="微軟正黑體" pitchFamily="34" charset="-120"/>
                  <a:cs typeface="Times New Roman" pitchFamily="18" charset="0"/>
                </a:rPr>
                <a:t>月</a:t>
              </a:r>
            </a:p>
          </p:txBody>
        </p:sp>
        <p:sp>
          <p:nvSpPr>
            <p:cNvPr id="10270" name="文字方塊 43"/>
            <p:cNvSpPr txBox="1">
              <a:spLocks noChangeArrowheads="1"/>
            </p:cNvSpPr>
            <p:nvPr/>
          </p:nvSpPr>
          <p:spPr bwMode="auto">
            <a:xfrm>
              <a:off x="82550" y="3249613"/>
              <a:ext cx="414338" cy="923925"/>
            </a:xfrm>
            <a:prstGeom prst="rect">
              <a:avLst/>
            </a:prstGeom>
            <a:noFill/>
            <a:ln w="9525">
              <a:noFill/>
              <a:miter lim="800000"/>
              <a:headEnd/>
              <a:tailEnd/>
            </a:ln>
          </p:spPr>
          <p:txBody>
            <a:bodyPr wrap="none">
              <a:spAutoFit/>
            </a:bodyPr>
            <a:lstStyle/>
            <a:p>
              <a:pPr algn="ctr"/>
              <a:r>
                <a:rPr lang="en-US" altLang="zh-TW" sz="1800" b="1">
                  <a:solidFill>
                    <a:srgbClr val="C00000"/>
                  </a:solidFill>
                  <a:latin typeface="微軟正黑體" pitchFamily="34" charset="-120"/>
                  <a:ea typeface="微軟正黑體" pitchFamily="34" charset="-120"/>
                  <a:cs typeface="Times New Roman" pitchFamily="18" charset="0"/>
                </a:rPr>
                <a:t>1</a:t>
              </a:r>
            </a:p>
            <a:p>
              <a:pPr algn="ctr"/>
              <a:r>
                <a:rPr lang="zh-TW" altLang="en-US" sz="1800" b="1">
                  <a:solidFill>
                    <a:srgbClr val="C00000"/>
                  </a:solidFill>
                  <a:latin typeface="微軟正黑體" pitchFamily="34" charset="-120"/>
                  <a:ea typeface="微軟正黑體" pitchFamily="34" charset="-120"/>
                  <a:cs typeface="Times New Roman" pitchFamily="18" charset="0"/>
                </a:rPr>
                <a:t>個</a:t>
              </a:r>
              <a:endParaRPr lang="en-US" altLang="zh-TW" sz="1800" b="1">
                <a:solidFill>
                  <a:srgbClr val="C00000"/>
                </a:solidFill>
                <a:latin typeface="微軟正黑體" pitchFamily="34" charset="-120"/>
                <a:ea typeface="微軟正黑體" pitchFamily="34" charset="-120"/>
                <a:cs typeface="Times New Roman" pitchFamily="18" charset="0"/>
              </a:endParaRPr>
            </a:p>
            <a:p>
              <a:pPr algn="ctr"/>
              <a:r>
                <a:rPr lang="zh-TW" altLang="en-US" sz="1800" b="1">
                  <a:solidFill>
                    <a:srgbClr val="C00000"/>
                  </a:solidFill>
                  <a:latin typeface="微軟正黑體" pitchFamily="34" charset="-120"/>
                  <a:ea typeface="微軟正黑體" pitchFamily="34" charset="-120"/>
                  <a:cs typeface="Times New Roman" pitchFamily="18" charset="0"/>
                </a:rPr>
                <a:t>月</a:t>
              </a:r>
            </a:p>
          </p:txBody>
        </p:sp>
        <p:sp>
          <p:nvSpPr>
            <p:cNvPr id="43" name="文字方塊 42"/>
            <p:cNvSpPr txBox="1">
              <a:spLocks noChangeArrowheads="1"/>
            </p:cNvSpPr>
            <p:nvPr/>
          </p:nvSpPr>
          <p:spPr bwMode="auto">
            <a:xfrm>
              <a:off x="468096" y="1557078"/>
              <a:ext cx="882181" cy="923776"/>
            </a:xfrm>
            <a:prstGeom prst="rect">
              <a:avLst/>
            </a:prstGeom>
            <a:noFill/>
            <a:ln w="9525">
              <a:noFill/>
              <a:miter lim="800000"/>
              <a:headEnd/>
              <a:tailEnd/>
            </a:ln>
          </p:spPr>
          <p:txBody>
            <a:bodyPr>
              <a:spAutoFit/>
            </a:bodyPr>
            <a:lstStyle/>
            <a:p>
              <a:pPr algn="ctr">
                <a:defRPr/>
              </a:pPr>
              <a:r>
                <a:rPr lang="zh-TW" altLang="en-US" sz="1800" b="1" dirty="0">
                  <a:solidFill>
                    <a:srgbClr val="0000CC"/>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Times New Roman" pitchFamily="18" charset="0"/>
                </a:rPr>
                <a:t>各級</a:t>
              </a:r>
              <a:endParaRPr lang="en-US" altLang="zh-TW" sz="1800" b="1" dirty="0">
                <a:solidFill>
                  <a:srgbClr val="0000CC"/>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Times New Roman" pitchFamily="18" charset="0"/>
              </a:endParaRPr>
            </a:p>
            <a:p>
              <a:pPr algn="ctr">
                <a:defRPr/>
              </a:pPr>
              <a:r>
                <a:rPr lang="zh-TW" altLang="en-US" sz="1800" b="1" dirty="0">
                  <a:solidFill>
                    <a:srgbClr val="0000CC"/>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Times New Roman" pitchFamily="18" charset="0"/>
                </a:rPr>
                <a:t>地方</a:t>
              </a:r>
              <a:endParaRPr lang="en-US" altLang="zh-TW" sz="1800" b="1" dirty="0">
                <a:solidFill>
                  <a:srgbClr val="0000CC"/>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Times New Roman" pitchFamily="18" charset="0"/>
              </a:endParaRPr>
            </a:p>
            <a:p>
              <a:pPr algn="ctr">
                <a:defRPr/>
              </a:pPr>
              <a:r>
                <a:rPr lang="zh-TW" altLang="en-US" sz="1800" b="1" dirty="0">
                  <a:solidFill>
                    <a:srgbClr val="0000CC"/>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Times New Roman" pitchFamily="18" charset="0"/>
                </a:rPr>
                <a:t>政府</a:t>
              </a:r>
              <a:endParaRPr lang="en-US" altLang="zh-TW" sz="1800" b="1" dirty="0">
                <a:solidFill>
                  <a:srgbClr val="0000CC"/>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Times New Roman" pitchFamily="18" charset="0"/>
              </a:endParaRPr>
            </a:p>
          </p:txBody>
        </p:sp>
        <p:sp>
          <p:nvSpPr>
            <p:cNvPr id="44" name="文字方塊 43"/>
            <p:cNvSpPr txBox="1">
              <a:spLocks noChangeArrowheads="1"/>
            </p:cNvSpPr>
            <p:nvPr/>
          </p:nvSpPr>
          <p:spPr bwMode="auto">
            <a:xfrm>
              <a:off x="394580" y="3284725"/>
              <a:ext cx="1153369" cy="1200741"/>
            </a:xfrm>
            <a:prstGeom prst="rect">
              <a:avLst/>
            </a:prstGeom>
            <a:noFill/>
            <a:ln w="9525">
              <a:noFill/>
              <a:miter lim="800000"/>
              <a:headEnd/>
              <a:tailEnd/>
            </a:ln>
          </p:spPr>
          <p:txBody>
            <a:bodyPr>
              <a:spAutoFit/>
            </a:bodyPr>
            <a:lstStyle/>
            <a:p>
              <a:pPr algn="ctr">
                <a:defRPr/>
              </a:pPr>
              <a:r>
                <a:rPr lang="zh-TW" altLang="en-US" sz="1800" b="1" dirty="0">
                  <a:solidFill>
                    <a:srgbClr val="0000CC"/>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itchFamily="18" charset="0"/>
                </a:rPr>
                <a:t>中央審議主管機關及</a:t>
              </a:r>
              <a:endParaRPr lang="en-US" altLang="zh-TW" sz="1800" b="1" dirty="0">
                <a:solidFill>
                  <a:srgbClr val="0000CC"/>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itchFamily="18" charset="0"/>
              </a:endParaRPr>
            </a:p>
            <a:p>
              <a:pPr algn="ctr">
                <a:defRPr/>
              </a:pPr>
              <a:r>
                <a:rPr lang="zh-TW" altLang="en-US" sz="1800" b="1" dirty="0">
                  <a:solidFill>
                    <a:srgbClr val="0000CC"/>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itchFamily="18" charset="0"/>
                </a:rPr>
                <a:t>工程會</a:t>
              </a:r>
              <a:endParaRPr lang="en-US" altLang="zh-TW" sz="1800" b="1" dirty="0">
                <a:solidFill>
                  <a:srgbClr val="0000CC"/>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itchFamily="18" charset="0"/>
              </a:endParaRPr>
            </a:p>
          </p:txBody>
        </p:sp>
        <p:cxnSp>
          <p:nvCxnSpPr>
            <p:cNvPr id="85" name="直線單箭頭接點 84"/>
            <p:cNvCxnSpPr/>
            <p:nvPr/>
          </p:nvCxnSpPr>
          <p:spPr>
            <a:xfrm>
              <a:off x="468096" y="4581727"/>
              <a:ext cx="0" cy="1942125"/>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6" name="文字方塊 85"/>
            <p:cNvSpPr txBox="1">
              <a:spLocks noChangeArrowheads="1"/>
            </p:cNvSpPr>
            <p:nvPr/>
          </p:nvSpPr>
          <p:spPr bwMode="auto">
            <a:xfrm>
              <a:off x="448492" y="5155920"/>
              <a:ext cx="883814" cy="1200741"/>
            </a:xfrm>
            <a:prstGeom prst="rect">
              <a:avLst/>
            </a:prstGeom>
            <a:noFill/>
            <a:ln w="9525">
              <a:noFill/>
              <a:miter lim="800000"/>
              <a:headEnd/>
              <a:tailEnd/>
            </a:ln>
          </p:spPr>
          <p:txBody>
            <a:bodyPr>
              <a:spAutoFit/>
            </a:bodyPr>
            <a:lstStyle/>
            <a:p>
              <a:pPr algn="ctr">
                <a:defRPr/>
              </a:pPr>
              <a:endParaRPr lang="en-US" altLang="zh-TW" sz="1800" b="1" dirty="0">
                <a:solidFill>
                  <a:srgbClr val="0000CC"/>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Times New Roman" pitchFamily="18" charset="0"/>
              </a:endParaRPr>
            </a:p>
            <a:p>
              <a:pPr algn="ctr">
                <a:defRPr/>
              </a:pPr>
              <a:r>
                <a:rPr lang="zh-TW" altLang="en-US" sz="1800" b="1" dirty="0">
                  <a:solidFill>
                    <a:srgbClr val="0000CC"/>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Times New Roman" pitchFamily="18" charset="0"/>
                </a:rPr>
                <a:t>各級</a:t>
              </a:r>
              <a:endParaRPr lang="en-US" altLang="zh-TW" sz="1800" b="1" dirty="0">
                <a:solidFill>
                  <a:srgbClr val="0000CC"/>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Times New Roman" pitchFamily="18" charset="0"/>
              </a:endParaRPr>
            </a:p>
            <a:p>
              <a:pPr algn="ctr">
                <a:defRPr/>
              </a:pPr>
              <a:r>
                <a:rPr lang="zh-TW" altLang="en-US" sz="1800" b="1" dirty="0">
                  <a:solidFill>
                    <a:srgbClr val="0000CC"/>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Times New Roman" pitchFamily="18" charset="0"/>
                </a:rPr>
                <a:t>地方</a:t>
              </a:r>
              <a:endParaRPr lang="en-US" altLang="zh-TW" sz="1800" b="1" dirty="0">
                <a:solidFill>
                  <a:srgbClr val="0000CC"/>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Times New Roman" pitchFamily="18" charset="0"/>
              </a:endParaRPr>
            </a:p>
            <a:p>
              <a:pPr algn="ctr">
                <a:defRPr/>
              </a:pPr>
              <a:r>
                <a:rPr lang="zh-TW" altLang="en-US" sz="1800" b="1" dirty="0">
                  <a:solidFill>
                    <a:srgbClr val="0000CC"/>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Times New Roman" pitchFamily="18" charset="0"/>
                </a:rPr>
                <a:t>政府</a:t>
              </a:r>
              <a:endParaRPr lang="en-US" altLang="zh-TW" sz="1800" b="1" dirty="0">
                <a:solidFill>
                  <a:srgbClr val="0000CC"/>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Times New Roman" pitchFamily="18" charset="0"/>
              </a:endParaRPr>
            </a:p>
          </p:txBody>
        </p:sp>
        <p:sp>
          <p:nvSpPr>
            <p:cNvPr id="10275" name="Rectangle 18"/>
            <p:cNvSpPr>
              <a:spLocks noChangeArrowheads="1"/>
            </p:cNvSpPr>
            <p:nvPr/>
          </p:nvSpPr>
          <p:spPr bwMode="auto">
            <a:xfrm>
              <a:off x="5867400" y="4954753"/>
              <a:ext cx="2736850" cy="1714336"/>
            </a:xfrm>
            <a:prstGeom prst="rect">
              <a:avLst/>
            </a:prstGeom>
            <a:solidFill>
              <a:srgbClr val="6699FF"/>
            </a:solidFill>
            <a:ln w="28575" algn="ctr">
              <a:solidFill>
                <a:srgbClr val="FF9933"/>
              </a:solidFill>
              <a:miter lim="800000"/>
              <a:headEnd/>
              <a:tailEnd/>
            </a:ln>
            <a:effectLst>
              <a:prstShdw prst="shdw12">
                <a:schemeClr val="bg2">
                  <a:alpha val="50000"/>
                </a:schemeClr>
              </a:prstShdw>
            </a:effectLst>
          </p:spPr>
          <p:txBody>
            <a:bodyPr tIns="0" bIns="0" anchor="ctr"/>
            <a:lstStyle/>
            <a:p>
              <a:pPr algn="just"/>
              <a:r>
                <a:rPr lang="zh-TW" altLang="en-US" sz="1800" b="1" dirty="0">
                  <a:solidFill>
                    <a:schemeClr val="bg1"/>
                  </a:solidFill>
                  <a:latin typeface="微軟正黑體" pitchFamily="34" charset="-120"/>
                  <a:ea typeface="微軟正黑體" pitchFamily="34" charset="-120"/>
                </a:rPr>
                <a:t>執行管控，採分級管理</a:t>
              </a:r>
              <a:endParaRPr lang="en-US" altLang="zh-TW" sz="1800" b="1" dirty="0">
                <a:solidFill>
                  <a:schemeClr val="bg1"/>
                </a:solidFill>
                <a:latin typeface="微軟正黑體" pitchFamily="34" charset="-120"/>
                <a:ea typeface="微軟正黑體" pitchFamily="34" charset="-120"/>
              </a:endParaRPr>
            </a:p>
            <a:p>
              <a:pPr algn="just"/>
              <a:r>
                <a:rPr lang="en-US" altLang="zh-TW" sz="1800" b="1" dirty="0">
                  <a:solidFill>
                    <a:schemeClr val="bg1"/>
                  </a:solidFill>
                  <a:latin typeface="微軟正黑體" pitchFamily="34" charset="-120"/>
                  <a:ea typeface="微軟正黑體" pitchFamily="34" charset="-120"/>
                </a:rPr>
                <a:t>1.</a:t>
              </a:r>
              <a:r>
                <a:rPr lang="zh-TW" altLang="en-US" sz="1800" b="1" dirty="0">
                  <a:solidFill>
                    <a:schemeClr val="bg1"/>
                  </a:solidFill>
                  <a:latin typeface="微軟正黑體" pitchFamily="34" charset="-120"/>
                  <a:ea typeface="微軟正黑體" pitchFamily="34" charset="-120"/>
                </a:rPr>
                <a:t>地方自我管控，定期召開檢討會議</a:t>
              </a:r>
              <a:endParaRPr lang="en-US" altLang="zh-TW" sz="1800" b="1" dirty="0">
                <a:solidFill>
                  <a:schemeClr val="bg1"/>
                </a:solidFill>
                <a:latin typeface="微軟正黑體" pitchFamily="34" charset="-120"/>
                <a:ea typeface="微軟正黑體" pitchFamily="34" charset="-120"/>
              </a:endParaRPr>
            </a:p>
            <a:p>
              <a:pPr algn="just"/>
              <a:r>
                <a:rPr lang="en-US" altLang="zh-TW" sz="1800" b="1" dirty="0">
                  <a:solidFill>
                    <a:schemeClr val="bg1"/>
                  </a:solidFill>
                  <a:latin typeface="微軟正黑體" pitchFamily="34" charset="-120"/>
                  <a:ea typeface="微軟正黑體" pitchFamily="34" charset="-120"/>
                </a:rPr>
                <a:t>2.</a:t>
              </a:r>
              <a:r>
                <a:rPr lang="zh-TW" altLang="en-US" sz="1800" b="1" dirty="0">
                  <a:solidFill>
                    <a:schemeClr val="bg1"/>
                  </a:solidFill>
                  <a:latin typeface="微軟正黑體" pitchFamily="34" charset="-120"/>
                  <a:ea typeface="微軟正黑體" pitchFamily="34" charset="-120"/>
                </a:rPr>
                <a:t>中央主管機關瞭解追蹤加強協助</a:t>
              </a:r>
              <a:endParaRPr lang="en-US" altLang="zh-TW" sz="1800" b="1" dirty="0">
                <a:solidFill>
                  <a:schemeClr val="bg1"/>
                </a:solidFill>
                <a:latin typeface="微軟正黑體" pitchFamily="34" charset="-120"/>
                <a:ea typeface="微軟正黑體" pitchFamily="34" charset="-120"/>
              </a:endParaRPr>
            </a:p>
            <a:p>
              <a:pPr algn="just"/>
              <a:r>
                <a:rPr lang="en-US" altLang="zh-TW" sz="1800" b="1" dirty="0">
                  <a:solidFill>
                    <a:schemeClr val="bg1"/>
                  </a:solidFill>
                  <a:latin typeface="微軟正黑體" pitchFamily="34" charset="-120"/>
                  <a:ea typeface="微軟正黑體" pitchFamily="34" charset="-120"/>
                </a:rPr>
                <a:t>3.</a:t>
              </a:r>
              <a:r>
                <a:rPr lang="zh-TW" altLang="en-US" sz="1800" b="1" dirty="0">
                  <a:solidFill>
                    <a:schemeClr val="bg1"/>
                  </a:solidFill>
                  <a:latin typeface="微軟正黑體" pitchFamily="34" charset="-120"/>
                  <a:ea typeface="微軟正黑體" pitchFamily="34" charset="-120"/>
                </a:rPr>
                <a:t>工程會列管及協助</a:t>
              </a:r>
            </a:p>
          </p:txBody>
        </p:sp>
        <p:sp>
          <p:nvSpPr>
            <p:cNvPr id="73" name="向右箭號 72"/>
            <p:cNvSpPr/>
            <p:nvPr/>
          </p:nvSpPr>
          <p:spPr bwMode="auto">
            <a:xfrm>
              <a:off x="3059832" y="4041068"/>
              <a:ext cx="324038" cy="252028"/>
            </a:xfrm>
            <a:prstGeom prst="stripedRightArrow">
              <a:avLst>
                <a:gd name="adj1" fmla="val 50000"/>
                <a:gd name="adj2" fmla="val 52879"/>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a:ln>
              <a:prstDash val="dash"/>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a:defRPr/>
              </a:pPr>
              <a:endParaRPr lang="zh-TW" altLang="en-US" sz="1600">
                <a:ln w="12700">
                  <a:solidFill>
                    <a:schemeClr val="tx2">
                      <a:satMod val="155000"/>
                    </a:schemeClr>
                  </a:solidFill>
                  <a:prstDash val="solid"/>
                </a:ln>
                <a:solidFill>
                  <a:schemeClr val="bg2">
                    <a:tint val="85000"/>
                    <a:satMod val="155000"/>
                  </a:schemeClr>
                </a:solidFill>
                <a:effectLst>
                  <a:outerShdw blurRad="38100" dist="38100" dir="2700000" algn="tl">
                    <a:srgbClr val="000000">
                      <a:alpha val="43137"/>
                    </a:srgbClr>
                  </a:outerShdw>
                </a:effectLst>
              </a:endParaRPr>
            </a:p>
          </p:txBody>
        </p:sp>
        <p:sp>
          <p:nvSpPr>
            <p:cNvPr id="76" name="流程圖: 替代處理程序 75"/>
            <p:cNvSpPr/>
            <p:nvPr/>
          </p:nvSpPr>
          <p:spPr bwMode="auto">
            <a:xfrm>
              <a:off x="1476068" y="3789678"/>
              <a:ext cx="3311445" cy="719431"/>
            </a:xfrm>
            <a:prstGeom prst="flowChartAlternateProcess">
              <a:avLst/>
            </a:prstGeom>
            <a:noFill/>
            <a:ln>
              <a:solidFill>
                <a:srgbClr val="FF0000"/>
              </a:solidFill>
              <a:prstDash val="dash"/>
              <a:headEnd type="none" w="med" len="med"/>
              <a:tailEnd type="none" w="med" len="med"/>
            </a:ln>
          </p:spPr>
          <p:style>
            <a:lnRef idx="3">
              <a:schemeClr val="lt1"/>
            </a:lnRef>
            <a:fillRef idx="1">
              <a:schemeClr val="accent2"/>
            </a:fillRef>
            <a:effectRef idx="1">
              <a:schemeClr val="accent2"/>
            </a:effectRef>
            <a:fontRef idx="minor">
              <a:schemeClr val="lt1"/>
            </a:fontRef>
          </p:style>
          <p:txBody>
            <a:bodyPr anchor="ctr"/>
            <a:lstStyle/>
            <a:p>
              <a:pPr algn="ctr">
                <a:defRPr/>
              </a:pPr>
              <a:endParaRPr lang="zh-TW" altLang="en-US" sz="1600" b="1" dirty="0">
                <a:solidFill>
                  <a:srgbClr val="002060"/>
                </a:solidFill>
                <a:effectLst>
                  <a:outerShdw blurRad="38100" dist="38100" dir="2700000" algn="tl">
                    <a:srgbClr val="000000">
                      <a:alpha val="43137"/>
                    </a:srgbClr>
                  </a:outerShdw>
                </a:effectLst>
                <a:latin typeface="標楷體" pitchFamily="65" charset="-120"/>
              </a:endParaRPr>
            </a:p>
          </p:txBody>
        </p:sp>
        <p:sp>
          <p:nvSpPr>
            <p:cNvPr id="10280" name="Rectangle 18"/>
            <p:cNvSpPr>
              <a:spLocks noChangeArrowheads="1"/>
            </p:cNvSpPr>
            <p:nvPr/>
          </p:nvSpPr>
          <p:spPr bwMode="auto">
            <a:xfrm>
              <a:off x="5867400" y="3933825"/>
              <a:ext cx="2736850" cy="944329"/>
            </a:xfrm>
            <a:prstGeom prst="rect">
              <a:avLst/>
            </a:prstGeom>
            <a:solidFill>
              <a:srgbClr val="C00000"/>
            </a:solidFill>
            <a:ln w="28575" algn="ctr">
              <a:solidFill>
                <a:schemeClr val="tx1"/>
              </a:solidFill>
              <a:miter lim="800000"/>
              <a:headEnd/>
              <a:tailEnd/>
            </a:ln>
            <a:effectLst>
              <a:prstShdw prst="shdw12">
                <a:schemeClr val="bg2">
                  <a:alpha val="50000"/>
                </a:schemeClr>
              </a:prstShdw>
            </a:effectLst>
          </p:spPr>
          <p:txBody>
            <a:bodyPr tIns="0" bIns="0" anchor="ctr"/>
            <a:lstStyle/>
            <a:p>
              <a:pPr algn="just"/>
              <a:r>
                <a:rPr lang="zh-TW" altLang="en-US" sz="1800" b="1" dirty="0">
                  <a:solidFill>
                    <a:schemeClr val="bg1"/>
                  </a:solidFill>
                  <a:latin typeface="微軟正黑體" pitchFamily="34" charset="-120"/>
                  <a:ea typeface="微軟正黑體" pitchFamily="34" charset="-120"/>
                </a:rPr>
                <a:t>經專案審議小組通過後，地方政府可據以辦理規劃設計</a:t>
              </a:r>
            </a:p>
          </p:txBody>
        </p:sp>
        <p:sp>
          <p:nvSpPr>
            <p:cNvPr id="79" name="流程圖: 替代處理程序 78"/>
            <p:cNvSpPr/>
            <p:nvPr/>
          </p:nvSpPr>
          <p:spPr bwMode="auto">
            <a:xfrm>
              <a:off x="1476068" y="2925010"/>
              <a:ext cx="3103969" cy="646812"/>
            </a:xfrm>
            <a:prstGeom prst="flowChartAlternateProcess">
              <a:avLst/>
            </a:prstGeom>
            <a:noFill/>
            <a:ln>
              <a:solidFill>
                <a:schemeClr val="bg1">
                  <a:lumMod val="75000"/>
                </a:schemeClr>
              </a:solidFill>
              <a:prstDash val="dash"/>
              <a:headEnd type="none" w="med" len="med"/>
              <a:tailEnd type="none" w="med" len="med"/>
            </a:ln>
          </p:spPr>
          <p:style>
            <a:lnRef idx="3">
              <a:schemeClr val="lt1"/>
            </a:lnRef>
            <a:fillRef idx="1">
              <a:schemeClr val="accent2"/>
            </a:fillRef>
            <a:effectRef idx="1">
              <a:schemeClr val="accent2"/>
            </a:effectRef>
            <a:fontRef idx="minor">
              <a:schemeClr val="lt1"/>
            </a:fontRef>
          </p:style>
          <p:txBody>
            <a:bodyPr anchor="ctr"/>
            <a:lstStyle/>
            <a:p>
              <a:pPr algn="ctr">
                <a:defRPr/>
              </a:pPr>
              <a:endParaRPr lang="zh-TW" altLang="en-US" sz="1600" b="1" dirty="0">
                <a:solidFill>
                  <a:srgbClr val="002060"/>
                </a:solidFill>
                <a:effectLst>
                  <a:outerShdw blurRad="38100" dist="38100" dir="2700000" algn="tl">
                    <a:srgbClr val="000000">
                      <a:alpha val="43137"/>
                    </a:srgbClr>
                  </a:outerShdw>
                </a:effectLst>
                <a:latin typeface="標楷體" pitchFamily="65" charset="-120"/>
              </a:endParaRPr>
            </a:p>
          </p:txBody>
        </p:sp>
        <p:sp>
          <p:nvSpPr>
            <p:cNvPr id="61" name="向下箭號 60"/>
            <p:cNvSpPr/>
            <p:nvPr/>
          </p:nvSpPr>
          <p:spPr bwMode="auto">
            <a:xfrm>
              <a:off x="2916963" y="3573511"/>
              <a:ext cx="285892" cy="287097"/>
            </a:xfrm>
            <a:prstGeom prst="downArrow">
              <a:avLst/>
            </a:prstGeom>
            <a:solidFill>
              <a:srgbClr val="FF0000"/>
            </a:solidFill>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a:defRPr/>
              </a:pPr>
              <a:endParaRPr lang="zh-TW" altLang="en-US" sz="1600">
                <a:ln w="12700">
                  <a:solidFill>
                    <a:schemeClr val="tx2">
                      <a:satMod val="155000"/>
                    </a:schemeClr>
                  </a:solidFill>
                  <a:prstDash val="solid"/>
                </a:ln>
                <a:solidFill>
                  <a:schemeClr val="bg2">
                    <a:tint val="85000"/>
                    <a:satMod val="155000"/>
                  </a:schemeClr>
                </a:solidFill>
                <a:effectLst>
                  <a:outerShdw blurRad="38100" dist="38100" dir="2700000" algn="tl">
                    <a:srgbClr val="000000">
                      <a:alpha val="43137"/>
                    </a:srgbClr>
                  </a:outerShdw>
                </a:effectLst>
                <a:latin typeface="標楷體" pitchFamily="65" charset="-120"/>
              </a:endParaRPr>
            </a:p>
          </p:txBody>
        </p:sp>
        <p:sp>
          <p:nvSpPr>
            <p:cNvPr id="46" name="流程圖: 替代處理程序 45"/>
            <p:cNvSpPr/>
            <p:nvPr/>
          </p:nvSpPr>
          <p:spPr bwMode="auto">
            <a:xfrm>
              <a:off x="1547949" y="4797893"/>
              <a:ext cx="1511143" cy="430646"/>
            </a:xfrm>
            <a:prstGeom prst="flowChartAlternateProcess">
              <a:avLst/>
            </a:prstGeom>
            <a:solidFill>
              <a:schemeClr val="bg1">
                <a:lumMod val="65000"/>
              </a:schemeClr>
            </a:solidFill>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anchor="ctr"/>
            <a:lstStyle/>
            <a:p>
              <a:pPr algn="ctr">
                <a:defRPr/>
              </a:pPr>
              <a:r>
                <a:rPr lang="zh-TW" altLang="en-US" sz="1600" b="1" dirty="0">
                  <a:solidFill>
                    <a:srgbClr val="00206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細部設計</a:t>
              </a:r>
            </a:p>
          </p:txBody>
        </p:sp>
        <p:sp>
          <p:nvSpPr>
            <p:cNvPr id="49" name="向下箭號 48"/>
            <p:cNvSpPr/>
            <p:nvPr/>
          </p:nvSpPr>
          <p:spPr bwMode="auto">
            <a:xfrm>
              <a:off x="3779539" y="4581727"/>
              <a:ext cx="287526" cy="862980"/>
            </a:xfrm>
            <a:prstGeom prst="downArrow">
              <a:avLst/>
            </a:prstGeom>
            <a:solidFill>
              <a:srgbClr val="FF0000"/>
            </a:solidFill>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a:defRPr/>
              </a:pPr>
              <a:endParaRPr lang="zh-TW" altLang="en-US" sz="1600">
                <a:ln w="12700">
                  <a:solidFill>
                    <a:schemeClr val="tx2">
                      <a:satMod val="155000"/>
                    </a:schemeClr>
                  </a:solidFill>
                  <a:prstDash val="solid"/>
                </a:ln>
                <a:solidFill>
                  <a:schemeClr val="bg2">
                    <a:tint val="85000"/>
                    <a:satMod val="155000"/>
                  </a:schemeClr>
                </a:solidFill>
                <a:effectLst>
                  <a:outerShdw blurRad="38100" dist="38100" dir="2700000" algn="tl">
                    <a:srgbClr val="000000">
                      <a:alpha val="43137"/>
                    </a:srgbClr>
                  </a:outerShdw>
                </a:effectLst>
                <a:latin typeface="標楷體" pitchFamily="65" charset="-120"/>
              </a:endParaRPr>
            </a:p>
          </p:txBody>
        </p:sp>
        <p:sp>
          <p:nvSpPr>
            <p:cNvPr id="60" name="向下箭號 59"/>
            <p:cNvSpPr/>
            <p:nvPr/>
          </p:nvSpPr>
          <p:spPr bwMode="auto">
            <a:xfrm>
              <a:off x="2916963" y="2708843"/>
              <a:ext cx="285892" cy="216167"/>
            </a:xfrm>
            <a:prstGeom prst="downArrow">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a:defRPr/>
              </a:pPr>
              <a:endParaRPr lang="zh-TW" altLang="en-US" sz="1600">
                <a:ln w="12700">
                  <a:solidFill>
                    <a:schemeClr val="tx2">
                      <a:satMod val="155000"/>
                    </a:schemeClr>
                  </a:solidFill>
                  <a:prstDash val="solid"/>
                </a:ln>
                <a:solidFill>
                  <a:schemeClr val="bg2">
                    <a:tint val="85000"/>
                    <a:satMod val="155000"/>
                  </a:schemeClr>
                </a:solidFill>
                <a:effectLst>
                  <a:outerShdw blurRad="38100" dist="38100" dir="2700000" algn="tl">
                    <a:srgbClr val="000000">
                      <a:alpha val="43137"/>
                    </a:srgbClr>
                  </a:outerShdw>
                </a:effectLst>
                <a:latin typeface="標楷體" pitchFamily="65" charset="-120"/>
              </a:endParaRPr>
            </a:p>
          </p:txBody>
        </p:sp>
        <p:sp>
          <p:nvSpPr>
            <p:cNvPr id="10286" name="文字方塊 43"/>
            <p:cNvSpPr txBox="1">
              <a:spLocks noChangeArrowheads="1"/>
            </p:cNvSpPr>
            <p:nvPr/>
          </p:nvSpPr>
          <p:spPr bwMode="auto">
            <a:xfrm>
              <a:off x="82550" y="5138738"/>
              <a:ext cx="414338" cy="1200150"/>
            </a:xfrm>
            <a:prstGeom prst="rect">
              <a:avLst/>
            </a:prstGeom>
            <a:noFill/>
            <a:ln w="9525">
              <a:noFill/>
              <a:miter lim="800000"/>
              <a:headEnd/>
              <a:tailEnd/>
            </a:ln>
          </p:spPr>
          <p:txBody>
            <a:bodyPr wrap="none">
              <a:spAutoFit/>
            </a:bodyPr>
            <a:lstStyle/>
            <a:p>
              <a:pPr algn="ctr"/>
              <a:r>
                <a:rPr lang="zh-TW" altLang="en-US" sz="1800" b="1">
                  <a:solidFill>
                    <a:srgbClr val="C00000"/>
                  </a:solidFill>
                  <a:latin typeface="微軟正黑體" pitchFamily="34" charset="-120"/>
                  <a:ea typeface="微軟正黑體" pitchFamily="34" charset="-120"/>
                  <a:cs typeface="Times New Roman" pitchFamily="18" charset="0"/>
                </a:rPr>
                <a:t>依</a:t>
              </a:r>
              <a:endParaRPr lang="en-US" altLang="zh-TW" sz="1800" b="1">
                <a:solidFill>
                  <a:srgbClr val="C00000"/>
                </a:solidFill>
                <a:latin typeface="微軟正黑體" pitchFamily="34" charset="-120"/>
                <a:ea typeface="微軟正黑體" pitchFamily="34" charset="-120"/>
                <a:cs typeface="Times New Roman" pitchFamily="18" charset="0"/>
              </a:endParaRPr>
            </a:p>
            <a:p>
              <a:pPr algn="ctr"/>
              <a:r>
                <a:rPr lang="zh-TW" altLang="en-US" sz="1800" b="1">
                  <a:solidFill>
                    <a:srgbClr val="C00000"/>
                  </a:solidFill>
                  <a:latin typeface="微軟正黑體" pitchFamily="34" charset="-120"/>
                  <a:ea typeface="微軟正黑體" pitchFamily="34" charset="-120"/>
                  <a:cs typeface="Times New Roman" pitchFamily="18" charset="0"/>
                </a:rPr>
                <a:t>限</a:t>
              </a:r>
              <a:endParaRPr lang="en-US" altLang="zh-TW" sz="1800" b="1">
                <a:solidFill>
                  <a:srgbClr val="C00000"/>
                </a:solidFill>
                <a:latin typeface="微軟正黑體" pitchFamily="34" charset="-120"/>
                <a:ea typeface="微軟正黑體" pitchFamily="34" charset="-120"/>
                <a:cs typeface="Times New Roman" pitchFamily="18" charset="0"/>
              </a:endParaRPr>
            </a:p>
            <a:p>
              <a:pPr algn="ctr"/>
              <a:r>
                <a:rPr lang="zh-TW" altLang="en-US" sz="1800" b="1">
                  <a:solidFill>
                    <a:srgbClr val="C00000"/>
                  </a:solidFill>
                  <a:latin typeface="微軟正黑體" pitchFamily="34" charset="-120"/>
                  <a:ea typeface="微軟正黑體" pitchFamily="34" charset="-120"/>
                  <a:cs typeface="Times New Roman" pitchFamily="18" charset="0"/>
                </a:rPr>
                <a:t>完</a:t>
              </a:r>
              <a:endParaRPr lang="en-US" altLang="zh-TW" sz="1800" b="1">
                <a:solidFill>
                  <a:srgbClr val="C00000"/>
                </a:solidFill>
                <a:latin typeface="微軟正黑體" pitchFamily="34" charset="-120"/>
                <a:ea typeface="微軟正黑體" pitchFamily="34" charset="-120"/>
                <a:cs typeface="Times New Roman" pitchFamily="18" charset="0"/>
              </a:endParaRPr>
            </a:p>
            <a:p>
              <a:pPr algn="ctr"/>
              <a:r>
                <a:rPr lang="zh-TW" altLang="en-US" sz="1800" b="1">
                  <a:solidFill>
                    <a:srgbClr val="C00000"/>
                  </a:solidFill>
                  <a:latin typeface="微軟正黑體" pitchFamily="34" charset="-120"/>
                  <a:ea typeface="微軟正黑體" pitchFamily="34" charset="-120"/>
                  <a:cs typeface="Times New Roman" pitchFamily="18" charset="0"/>
                </a:rPr>
                <a:t>工</a:t>
              </a:r>
            </a:p>
          </p:txBody>
        </p:sp>
        <p:sp>
          <p:nvSpPr>
            <p:cNvPr id="63" name="向下箭號 62"/>
            <p:cNvSpPr/>
            <p:nvPr/>
          </p:nvSpPr>
          <p:spPr bwMode="auto">
            <a:xfrm>
              <a:off x="2194882" y="4581727"/>
              <a:ext cx="289160" cy="216167"/>
            </a:xfrm>
            <a:prstGeom prst="downArrow">
              <a:avLst/>
            </a:prstGeom>
            <a:solidFill>
              <a:srgbClr val="FF0000"/>
            </a:solidFill>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a:defRPr/>
              </a:pPr>
              <a:endParaRPr lang="zh-TW" altLang="en-US" sz="1600">
                <a:ln w="12700">
                  <a:solidFill>
                    <a:schemeClr val="tx2">
                      <a:satMod val="155000"/>
                    </a:schemeClr>
                  </a:solidFill>
                  <a:prstDash val="solid"/>
                </a:ln>
                <a:solidFill>
                  <a:schemeClr val="bg2">
                    <a:tint val="85000"/>
                    <a:satMod val="155000"/>
                  </a:schemeClr>
                </a:solidFill>
                <a:effectLst>
                  <a:outerShdw blurRad="38100" dist="38100" dir="2700000" algn="tl">
                    <a:srgbClr val="000000">
                      <a:alpha val="43137"/>
                    </a:srgbClr>
                  </a:outerShdw>
                </a:effectLst>
                <a:latin typeface="標楷體" pitchFamily="65" charset="-120"/>
              </a:endParaRPr>
            </a:p>
          </p:txBody>
        </p:sp>
        <p:sp>
          <p:nvSpPr>
            <p:cNvPr id="68" name="向下箭號 67"/>
            <p:cNvSpPr/>
            <p:nvPr/>
          </p:nvSpPr>
          <p:spPr bwMode="auto">
            <a:xfrm>
              <a:off x="2194882" y="5228539"/>
              <a:ext cx="289160" cy="216167"/>
            </a:xfrm>
            <a:prstGeom prst="downArrow">
              <a:avLst/>
            </a:prstGeom>
            <a:solidFill>
              <a:srgbClr val="FF0000"/>
            </a:solidFill>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a:defRPr/>
              </a:pPr>
              <a:endParaRPr lang="zh-TW" altLang="en-US" sz="1600">
                <a:ln w="12700">
                  <a:solidFill>
                    <a:schemeClr val="tx2">
                      <a:satMod val="155000"/>
                    </a:schemeClr>
                  </a:solidFill>
                  <a:prstDash val="solid"/>
                </a:ln>
                <a:solidFill>
                  <a:schemeClr val="bg2">
                    <a:tint val="85000"/>
                    <a:satMod val="155000"/>
                  </a:schemeClr>
                </a:solidFill>
                <a:effectLst>
                  <a:outerShdw blurRad="38100" dist="38100" dir="2700000" algn="tl">
                    <a:srgbClr val="000000">
                      <a:alpha val="43137"/>
                    </a:srgbClr>
                  </a:outerShdw>
                </a:effectLst>
                <a:latin typeface="標楷體" pitchFamily="65" charset="-120"/>
              </a:endParaRPr>
            </a:p>
          </p:txBody>
        </p:sp>
        <p:sp>
          <p:nvSpPr>
            <p:cNvPr id="72" name="向下箭號 71"/>
            <p:cNvSpPr/>
            <p:nvPr/>
          </p:nvSpPr>
          <p:spPr bwMode="auto">
            <a:xfrm>
              <a:off x="2916963" y="1628008"/>
              <a:ext cx="285892" cy="216167"/>
            </a:xfrm>
            <a:prstGeom prst="downArrow">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a:defRPr/>
              </a:pPr>
              <a:endParaRPr lang="zh-TW" altLang="en-US" sz="1600">
                <a:ln w="12700">
                  <a:solidFill>
                    <a:schemeClr val="tx2">
                      <a:satMod val="155000"/>
                    </a:schemeClr>
                  </a:solidFill>
                  <a:prstDash val="solid"/>
                </a:ln>
                <a:solidFill>
                  <a:schemeClr val="bg2">
                    <a:tint val="85000"/>
                    <a:satMod val="155000"/>
                  </a:schemeClr>
                </a:solidFill>
                <a:effectLst>
                  <a:outerShdw blurRad="38100" dist="38100" dir="2700000" algn="tl">
                    <a:srgbClr val="000000">
                      <a:alpha val="43137"/>
                    </a:srgbClr>
                  </a:outerShdw>
                </a:effectLst>
                <a:latin typeface="標楷體" pitchFamily="65" charset="-120"/>
              </a:endParaRPr>
            </a:p>
          </p:txBody>
        </p:sp>
        <p:sp>
          <p:nvSpPr>
            <p:cNvPr id="10290" name="文字方塊 42"/>
            <p:cNvSpPr txBox="1">
              <a:spLocks noChangeArrowheads="1"/>
            </p:cNvSpPr>
            <p:nvPr/>
          </p:nvSpPr>
          <p:spPr bwMode="auto">
            <a:xfrm>
              <a:off x="395288" y="1412875"/>
              <a:ext cx="365125" cy="1169988"/>
            </a:xfrm>
            <a:prstGeom prst="rect">
              <a:avLst/>
            </a:prstGeom>
            <a:noFill/>
            <a:ln w="9525">
              <a:noFill/>
              <a:miter lim="800000"/>
              <a:headEnd/>
              <a:tailEnd/>
            </a:ln>
          </p:spPr>
          <p:txBody>
            <a:bodyPr wrap="none">
              <a:spAutoFit/>
            </a:bodyPr>
            <a:lstStyle/>
            <a:p>
              <a:pPr algn="ctr"/>
              <a:r>
                <a:rPr lang="zh-TW" altLang="en-US" sz="1400" b="1">
                  <a:solidFill>
                    <a:srgbClr val="C00000"/>
                  </a:solidFill>
                  <a:latin typeface="微軟正黑體" pitchFamily="34" charset="-120"/>
                  <a:ea typeface="微軟正黑體" pitchFamily="34" charset="-120"/>
                  <a:cs typeface="Times New Roman" pitchFamily="18" charset="0"/>
                </a:rPr>
                <a:t>得</a:t>
              </a:r>
              <a:endParaRPr lang="en-US" altLang="zh-TW" sz="1400" b="1">
                <a:solidFill>
                  <a:srgbClr val="C00000"/>
                </a:solidFill>
                <a:latin typeface="微軟正黑體" pitchFamily="34" charset="-120"/>
                <a:ea typeface="微軟正黑體" pitchFamily="34" charset="-120"/>
                <a:cs typeface="Times New Roman" pitchFamily="18" charset="0"/>
              </a:endParaRPr>
            </a:p>
            <a:p>
              <a:pPr algn="ctr"/>
              <a:r>
                <a:rPr lang="zh-TW" altLang="en-US" sz="1400" b="1">
                  <a:solidFill>
                    <a:srgbClr val="C00000"/>
                  </a:solidFill>
                  <a:latin typeface="微軟正黑體" pitchFamily="34" charset="-120"/>
                  <a:ea typeface="微軟正黑體" pitchFamily="34" charset="-120"/>
                  <a:cs typeface="Times New Roman" pitchFamily="18" charset="0"/>
                </a:rPr>
                <a:t>分</a:t>
              </a:r>
              <a:endParaRPr lang="en-US" altLang="zh-TW" sz="1400" b="1">
                <a:solidFill>
                  <a:srgbClr val="C00000"/>
                </a:solidFill>
                <a:latin typeface="微軟正黑體" pitchFamily="34" charset="-120"/>
                <a:ea typeface="微軟正黑體" pitchFamily="34" charset="-120"/>
                <a:cs typeface="Times New Roman" pitchFamily="18" charset="0"/>
              </a:endParaRPr>
            </a:p>
            <a:p>
              <a:pPr algn="ctr"/>
              <a:r>
                <a:rPr lang="zh-TW" altLang="en-US" sz="1400" b="1">
                  <a:solidFill>
                    <a:srgbClr val="C00000"/>
                  </a:solidFill>
                  <a:latin typeface="微軟正黑體" pitchFamily="34" charset="-120"/>
                  <a:ea typeface="微軟正黑體" pitchFamily="34" charset="-120"/>
                  <a:cs typeface="Times New Roman" pitchFamily="18" charset="0"/>
                </a:rPr>
                <a:t>批</a:t>
              </a:r>
              <a:endParaRPr lang="en-US" altLang="zh-TW" sz="1400" b="1">
                <a:solidFill>
                  <a:srgbClr val="C00000"/>
                </a:solidFill>
                <a:latin typeface="微軟正黑體" pitchFamily="34" charset="-120"/>
                <a:ea typeface="微軟正黑體" pitchFamily="34" charset="-120"/>
                <a:cs typeface="Times New Roman" pitchFamily="18" charset="0"/>
              </a:endParaRPr>
            </a:p>
            <a:p>
              <a:pPr algn="ctr"/>
              <a:r>
                <a:rPr lang="zh-TW" altLang="en-US" sz="1400" b="1">
                  <a:solidFill>
                    <a:srgbClr val="C00000"/>
                  </a:solidFill>
                  <a:latin typeface="微軟正黑體" pitchFamily="34" charset="-120"/>
                  <a:ea typeface="微軟正黑體" pitchFamily="34" charset="-120"/>
                  <a:cs typeface="Times New Roman" pitchFamily="18" charset="0"/>
                </a:rPr>
                <a:t>提</a:t>
              </a:r>
              <a:endParaRPr lang="en-US" altLang="zh-TW" sz="1400" b="1">
                <a:solidFill>
                  <a:srgbClr val="C00000"/>
                </a:solidFill>
                <a:latin typeface="微軟正黑體" pitchFamily="34" charset="-120"/>
                <a:ea typeface="微軟正黑體" pitchFamily="34" charset="-120"/>
                <a:cs typeface="Times New Roman" pitchFamily="18" charset="0"/>
              </a:endParaRPr>
            </a:p>
            <a:p>
              <a:pPr algn="ctr"/>
              <a:r>
                <a:rPr lang="zh-TW" altLang="en-US" sz="1400" b="1">
                  <a:solidFill>
                    <a:srgbClr val="C00000"/>
                  </a:solidFill>
                  <a:latin typeface="微軟正黑體" pitchFamily="34" charset="-120"/>
                  <a:ea typeface="微軟正黑體" pitchFamily="34" charset="-120"/>
                  <a:cs typeface="Times New Roman" pitchFamily="18" charset="0"/>
                </a:rPr>
                <a:t>報</a:t>
              </a:r>
            </a:p>
          </p:txBody>
        </p:sp>
        <p:sp>
          <p:nvSpPr>
            <p:cNvPr id="41" name="Rectangle 18"/>
            <p:cNvSpPr>
              <a:spLocks noChangeArrowheads="1"/>
            </p:cNvSpPr>
            <p:nvPr/>
          </p:nvSpPr>
          <p:spPr bwMode="auto">
            <a:xfrm>
              <a:off x="5867367" y="2925010"/>
              <a:ext cx="2736394" cy="862979"/>
            </a:xfrm>
            <a:prstGeom prst="rect">
              <a:avLst/>
            </a:prstGeom>
            <a:solidFill>
              <a:srgbClr val="C00000"/>
            </a:solidFill>
            <a:ln w="28575" algn="ctr">
              <a:solidFill>
                <a:schemeClr val="tx1"/>
              </a:solidFill>
              <a:miter lim="800000"/>
              <a:headEnd/>
              <a:tailEnd/>
            </a:ln>
            <a:effectLst>
              <a:prstShdw prst="shdw12">
                <a:schemeClr val="bg2">
                  <a:alpha val="50000"/>
                </a:schemeClr>
              </a:prstShdw>
            </a:effectLst>
          </p:spPr>
          <p:txBody>
            <a:bodyPr tIns="0" bIns="0" anchor="ctr"/>
            <a:lstStyle/>
            <a:p>
              <a:pPr algn="just">
                <a:defRPr/>
              </a:pPr>
              <a:r>
                <a:rPr lang="zh-TW" altLang="en-US" sz="1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即報即審</a:t>
              </a:r>
              <a:endParaRPr lang="en-US" altLang="zh-TW" sz="1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algn="just">
                <a:defRPr/>
              </a:pPr>
              <a:r>
                <a:rPr lang="zh-TW" altLang="en-US" sz="1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以恢復原有功能為目的</a:t>
              </a:r>
              <a:endParaRPr lang="en-US" altLang="zh-TW" sz="1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algn="just">
                <a:defRPr/>
              </a:pPr>
              <a:r>
                <a:rPr lang="zh-TW" altLang="en-US" sz="1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針對致災原因確實檢討</a:t>
              </a:r>
            </a:p>
          </p:txBody>
        </p:sp>
      </p:grpSp>
      <p:sp>
        <p:nvSpPr>
          <p:cNvPr id="51" name="Rectangle 2"/>
          <p:cNvSpPr>
            <a:spLocks noGrp="1" noChangeArrowheads="1"/>
          </p:cNvSpPr>
          <p:nvPr>
            <p:ph type="title"/>
          </p:nvPr>
        </p:nvSpPr>
        <p:spPr>
          <a:xfrm>
            <a:off x="361950" y="8620"/>
            <a:ext cx="8674100" cy="763587"/>
          </a:xfrm>
        </p:spPr>
        <p:txBody>
          <a:bodyPr>
            <a:normAutofit/>
          </a:bodyPr>
          <a:lstStyle/>
          <a:p>
            <a:pPr marL="1254125" indent="-1254125" algn="l" fontAlgn="base">
              <a:spcAft>
                <a:spcPct val="0"/>
              </a:spcAft>
              <a:defRPr/>
            </a:pPr>
            <a:r>
              <a:rPr kumimoji="1" lang="zh-TW" altLang="en-US" dirty="0">
                <a:solidFill>
                  <a:srgbClr val="005426"/>
                </a:solidFill>
                <a:cs typeface="+mn-cs"/>
              </a:rPr>
              <a:t>                 各階段作業流程</a:t>
            </a:r>
          </a:p>
        </p:txBody>
      </p:sp>
      <p:sp>
        <p:nvSpPr>
          <p:cNvPr id="52" name="投影片編號版面配置區 51"/>
          <p:cNvSpPr>
            <a:spLocks noGrp="1"/>
          </p:cNvSpPr>
          <p:nvPr>
            <p:ph type="sldNum" sz="quarter" idx="12"/>
          </p:nvPr>
        </p:nvSpPr>
        <p:spPr/>
        <p:txBody>
          <a:bodyPr/>
          <a:lstStyle/>
          <a:p>
            <a:pPr>
              <a:defRPr/>
            </a:pPr>
            <a:fld id="{CE55CD06-399B-40E2-BFB0-63F6235F9B33}" type="slidenum">
              <a:rPr lang="en-US" altLang="zh-TW" smtClean="0"/>
              <a:pPr>
                <a:defRPr/>
              </a:pPr>
              <a:t>8</a:t>
            </a:fld>
            <a:endParaRPr lang="en-US" altLang="zh-TW" dirty="0"/>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直角三角形 6">
            <a:extLst>
              <a:ext uri="{FF2B5EF4-FFF2-40B4-BE49-F238E27FC236}">
                <a16:creationId xmlns:a16="http://schemas.microsoft.com/office/drawing/2014/main" id="{516AAB62-88DF-4B7A-B934-729B0B801140}"/>
              </a:ext>
            </a:extLst>
          </p:cNvPr>
          <p:cNvSpPr/>
          <p:nvPr/>
        </p:nvSpPr>
        <p:spPr>
          <a:xfrm rot="10800000" flipV="1">
            <a:off x="8244440" y="5661248"/>
            <a:ext cx="899592" cy="1200263"/>
          </a:xfrm>
          <a:prstGeom prst="rtTriangle">
            <a:avLst/>
          </a:prstGeom>
          <a:solidFill>
            <a:srgbClr val="B6D2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a:ea typeface="新細明體" panose="02020500000000000000" pitchFamily="18" charset="-120"/>
              <a:cs typeface="+mn-cs"/>
            </a:endParaRPr>
          </a:p>
        </p:txBody>
      </p:sp>
      <p:pic>
        <p:nvPicPr>
          <p:cNvPr id="9220" name="Picture 41"/>
          <p:cNvPicPr>
            <a:picLocks noChangeAspect="1" noChangeArrowheads="1"/>
          </p:cNvPicPr>
          <p:nvPr/>
        </p:nvPicPr>
        <p:blipFill>
          <a:blip r:embed="rId2" cstate="print">
            <a:lum bright="10000" contrast="-10000"/>
          </a:blip>
          <a:srcRect l="4115" r="5360"/>
          <a:stretch>
            <a:fillRect/>
          </a:stretch>
        </p:blipFill>
        <p:spPr bwMode="auto">
          <a:xfrm>
            <a:off x="611560" y="1140804"/>
            <a:ext cx="8039100" cy="4916488"/>
          </a:xfrm>
          <a:prstGeom prst="rect">
            <a:avLst/>
          </a:prstGeom>
          <a:noFill/>
          <a:ln w="9525">
            <a:noFill/>
            <a:miter lim="800000"/>
            <a:headEnd/>
            <a:tailEnd/>
          </a:ln>
        </p:spPr>
      </p:pic>
      <p:pic>
        <p:nvPicPr>
          <p:cNvPr id="9221" name="Picture 40"/>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175125" y="1700213"/>
            <a:ext cx="4968875" cy="2808287"/>
          </a:xfrm>
          <a:prstGeom prst="rect">
            <a:avLst/>
          </a:prstGeom>
          <a:noFill/>
          <a:ln w="9525">
            <a:noFill/>
            <a:miter lim="800000"/>
            <a:headEnd/>
            <a:tailEnd/>
          </a:ln>
        </p:spPr>
      </p:pic>
      <p:sp>
        <p:nvSpPr>
          <p:cNvPr id="8" name="文字方塊 7"/>
          <p:cNvSpPr txBox="1"/>
          <p:nvPr/>
        </p:nvSpPr>
        <p:spPr>
          <a:xfrm>
            <a:off x="827088" y="4581525"/>
            <a:ext cx="8135937" cy="522288"/>
          </a:xfrm>
          <a:prstGeom prst="rect">
            <a:avLst/>
          </a:prstGeom>
          <a:solidFill>
            <a:schemeClr val="bg1">
              <a:alpha val="60000"/>
            </a:schemeClr>
          </a:solidFill>
        </p:spPr>
        <p:txBody>
          <a:bodyPr>
            <a:spAutoFit/>
          </a:bodyPr>
          <a:lstStyle/>
          <a:p>
            <a:pPr algn="ctr">
              <a:defRPr/>
            </a:pPr>
            <a:r>
              <a:rPr lang="en-US" altLang="zh-TW" sz="2800" b="1" dirty="0">
                <a:effectLst>
                  <a:outerShdw blurRad="38100" dist="38100" dir="2700000" algn="tl">
                    <a:srgbClr val="000000">
                      <a:alpha val="43137"/>
                    </a:srgbClr>
                  </a:outerShdw>
                </a:effectLst>
              </a:rPr>
              <a:t>https://recovery.pcc.gov.tw/</a:t>
            </a:r>
            <a:endParaRPr lang="zh-TW" altLang="en-US" sz="2800" b="1" dirty="0">
              <a:effectLst>
                <a:outerShdw blurRad="38100" dist="38100" dir="2700000" algn="tl">
                  <a:srgbClr val="000000">
                    <a:alpha val="43137"/>
                  </a:srgbClr>
                </a:outerShdw>
              </a:effectLst>
            </a:endParaRPr>
          </a:p>
        </p:txBody>
      </p:sp>
      <p:sp>
        <p:nvSpPr>
          <p:cNvPr id="9" name="Rectangle 2"/>
          <p:cNvSpPr>
            <a:spLocks noGrp="1" noChangeArrowheads="1"/>
          </p:cNvSpPr>
          <p:nvPr>
            <p:ph type="title"/>
          </p:nvPr>
        </p:nvSpPr>
        <p:spPr>
          <a:xfrm>
            <a:off x="361950" y="8620"/>
            <a:ext cx="8674100" cy="763587"/>
          </a:xfrm>
        </p:spPr>
        <p:txBody>
          <a:bodyPr>
            <a:normAutofit/>
          </a:bodyPr>
          <a:lstStyle/>
          <a:p>
            <a:pPr marL="1254125" indent="-1254125" fontAlgn="base">
              <a:spcAft>
                <a:spcPct val="0"/>
              </a:spcAft>
              <a:defRPr/>
            </a:pPr>
            <a:r>
              <a:rPr kumimoji="1" lang="zh-TW" altLang="en-US" dirty="0">
                <a:solidFill>
                  <a:srgbClr val="005426"/>
                </a:solidFill>
                <a:cs typeface="+mn-cs"/>
              </a:rPr>
              <a:t>資訊管理系統</a:t>
            </a:r>
          </a:p>
        </p:txBody>
      </p:sp>
      <p:sp>
        <p:nvSpPr>
          <p:cNvPr id="11" name="投影片編號版面配置區 10"/>
          <p:cNvSpPr>
            <a:spLocks noGrp="1"/>
          </p:cNvSpPr>
          <p:nvPr>
            <p:ph type="sldNum" sz="quarter" idx="12"/>
          </p:nvPr>
        </p:nvSpPr>
        <p:spPr/>
        <p:txBody>
          <a:bodyPr/>
          <a:lstStyle/>
          <a:p>
            <a:pPr>
              <a:defRPr/>
            </a:pPr>
            <a:fld id="{CE55CD06-399B-40E2-BFB0-63F6235F9B33}" type="slidenum">
              <a:rPr lang="en-US" altLang="zh-TW" smtClean="0"/>
              <a:pPr>
                <a:defRPr/>
              </a:pPr>
              <a:t>9</a:t>
            </a:fld>
            <a:endParaRPr lang="en-US" altLang="zh-TW"/>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木刻字型">
  <a:themeElements>
    <a:clrScheme name="木刻字型">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木刻字型">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木刻字型">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木刻字型</Template>
  <TotalTime>6104</TotalTime>
  <Words>2607</Words>
  <Application>Microsoft Office PowerPoint</Application>
  <PresentationFormat>如螢幕大小 (4:3)</PresentationFormat>
  <Paragraphs>332</Paragraphs>
  <Slides>35</Slides>
  <Notes>17</Notes>
  <HiddenSlides>0</HiddenSlides>
  <MMClips>0</MMClips>
  <ScaleCrop>false</ScaleCrop>
  <HeadingPairs>
    <vt:vector size="6" baseType="variant">
      <vt:variant>
        <vt:lpstr>使用字型</vt:lpstr>
      </vt:variant>
      <vt:variant>
        <vt:i4>11</vt:i4>
      </vt:variant>
      <vt:variant>
        <vt:lpstr>佈景主題</vt:lpstr>
      </vt:variant>
      <vt:variant>
        <vt:i4>1</vt:i4>
      </vt:variant>
      <vt:variant>
        <vt:lpstr>投影片標題</vt:lpstr>
      </vt:variant>
      <vt:variant>
        <vt:i4>35</vt:i4>
      </vt:variant>
    </vt:vector>
  </HeadingPairs>
  <TitlesOfParts>
    <vt:vector size="47" baseType="lpstr">
      <vt:lpstr>華康中圓體</vt:lpstr>
      <vt:lpstr>華康粗圓體</vt:lpstr>
      <vt:lpstr>微軟正黑體</vt:lpstr>
      <vt:lpstr>標楷體</vt:lpstr>
      <vt:lpstr>Arial</vt:lpstr>
      <vt:lpstr>Calibri</vt:lpstr>
      <vt:lpstr>Rockwell</vt:lpstr>
      <vt:lpstr>Rockwell Condensed</vt:lpstr>
      <vt:lpstr>Times New Roman</vt:lpstr>
      <vt:lpstr>Wingdings</vt:lpstr>
      <vt:lpstr>Wingdings 2</vt:lpstr>
      <vt:lpstr>木刻字型</vt:lpstr>
      <vt:lpstr>公共設施災後復建工程 執行作業應注意事項</vt:lpstr>
      <vt:lpstr>                         大   綱</vt:lpstr>
      <vt:lpstr>一、法規依據</vt:lpstr>
      <vt:lpstr>PowerPoint 簡報</vt:lpstr>
      <vt:lpstr>                      天然災害</vt:lpstr>
      <vt:lpstr>工程會統籌經費審議作業</vt:lpstr>
      <vt:lpstr>復建工程審議及執行作業依據</vt:lpstr>
      <vt:lpstr>                 各階段作業流程</vt:lpstr>
      <vt:lpstr>資訊管理系統</vt:lpstr>
      <vt:lpstr>二、復建經費之提報</vt:lpstr>
      <vt:lpstr>地方政府應辦事項</vt:lpstr>
      <vt:lpstr>復建工程填報-類別</vt:lpstr>
      <vt:lpstr>復建工程填報-照片</vt:lpstr>
      <vt:lpstr>PowerPoint 簡報</vt:lpstr>
      <vt:lpstr>PowerPoint 簡報</vt:lpstr>
      <vt:lpstr>PowerPoint 簡報</vt:lpstr>
      <vt:lpstr>PowerPoint 簡報</vt:lpstr>
      <vt:lpstr>三、復建經費之審議</vt:lpstr>
      <vt:lpstr>復建經費審議程序</vt:lpstr>
      <vt:lpstr>復建經費審查原則</vt:lpstr>
      <vt:lpstr>PowerPoint 簡報</vt:lpstr>
      <vt:lpstr>PowerPoint 簡報</vt:lpstr>
      <vt:lpstr>PowerPoint 簡報</vt:lpstr>
      <vt:lpstr>復建經費審查原則</vt:lpstr>
      <vt:lpstr>審查結果</vt:lpstr>
      <vt:lpstr>四、復建經費之執行</vt:lpstr>
      <vt:lpstr>復建工程基本設計審查</vt:lpstr>
      <vt:lpstr>PowerPoint 簡報</vt:lpstr>
      <vt:lpstr>復建工程經費內容變更或註銷</vt:lpstr>
      <vt:lpstr>復建工程完工期限展延</vt:lpstr>
      <vt:lpstr>復建工程執行管控</vt:lpstr>
      <vt:lpstr>復建工程執行管控</vt:lpstr>
      <vt:lpstr>上網填報相關變更申請</vt:lpstr>
      <vt:lpstr>復建工程決算</vt:lpstr>
      <vt:lpstr>結   語</vt:lpstr>
    </vt:vector>
  </TitlesOfParts>
  <Company>PCC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Chao-Hsi</dc:creator>
  <cp:lastModifiedBy>調查復原</cp:lastModifiedBy>
  <cp:revision>431</cp:revision>
  <dcterms:created xsi:type="dcterms:W3CDTF">2010-07-08T09:42:55Z</dcterms:created>
  <dcterms:modified xsi:type="dcterms:W3CDTF">2023-11-13T01:15:25Z</dcterms:modified>
</cp:coreProperties>
</file>