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6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A27F-7EAC-4460-BFA5-0E02E3E81DCE}" type="datetimeFigureOut">
              <a:rPr lang="zh-TW" altLang="en-US" smtClean="0"/>
              <a:pPr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4B0-39FD-4183-8ABF-A71A92F2BA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A27F-7EAC-4460-BFA5-0E02E3E81DCE}" type="datetimeFigureOut">
              <a:rPr lang="zh-TW" altLang="en-US" smtClean="0"/>
              <a:pPr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4B0-39FD-4183-8ABF-A71A92F2BA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A27F-7EAC-4460-BFA5-0E02E3E81DCE}" type="datetimeFigureOut">
              <a:rPr lang="zh-TW" altLang="en-US" smtClean="0"/>
              <a:pPr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4B0-39FD-4183-8ABF-A71A92F2BA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A27F-7EAC-4460-BFA5-0E02E3E81DCE}" type="datetimeFigureOut">
              <a:rPr lang="zh-TW" altLang="en-US" smtClean="0"/>
              <a:pPr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4B0-39FD-4183-8ABF-A71A92F2BA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A27F-7EAC-4460-BFA5-0E02E3E81DCE}" type="datetimeFigureOut">
              <a:rPr lang="zh-TW" altLang="en-US" smtClean="0"/>
              <a:pPr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4B0-39FD-4183-8ABF-A71A92F2BA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A27F-7EAC-4460-BFA5-0E02E3E81DCE}" type="datetimeFigureOut">
              <a:rPr lang="zh-TW" altLang="en-US" smtClean="0"/>
              <a:pPr/>
              <a:t>2019/8/23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4B0-39FD-4183-8ABF-A71A92F2BA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A27F-7EAC-4460-BFA5-0E02E3E81DCE}" type="datetimeFigureOut">
              <a:rPr lang="zh-TW" altLang="en-US" smtClean="0"/>
              <a:pPr/>
              <a:t>2019/8/23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4B0-39FD-4183-8ABF-A71A92F2BA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A27F-7EAC-4460-BFA5-0E02E3E81DCE}" type="datetimeFigureOut">
              <a:rPr lang="zh-TW" altLang="en-US" smtClean="0"/>
              <a:pPr/>
              <a:t>2019/8/23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4B0-39FD-4183-8ABF-A71A92F2BA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A27F-7EAC-4460-BFA5-0E02E3E81DCE}" type="datetimeFigureOut">
              <a:rPr lang="zh-TW" altLang="en-US" smtClean="0"/>
              <a:pPr/>
              <a:t>2019/8/23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4B0-39FD-4183-8ABF-A71A92F2BA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A27F-7EAC-4460-BFA5-0E02E3E81DCE}" type="datetimeFigureOut">
              <a:rPr lang="zh-TW" altLang="en-US" smtClean="0"/>
              <a:pPr/>
              <a:t>2019/8/23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4B0-39FD-4183-8ABF-A71A92F2BA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A27F-7EAC-4460-BFA5-0E02E3E81DCE}" type="datetimeFigureOut">
              <a:rPr lang="zh-TW" altLang="en-US" smtClean="0"/>
              <a:pPr/>
              <a:t>2019/8/23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74B0-39FD-4183-8ABF-A71A92F2BA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4A27F-7EAC-4460-BFA5-0E02E3E81DCE}" type="datetimeFigureOut">
              <a:rPr lang="zh-TW" altLang="en-US" smtClean="0"/>
              <a:pPr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B74B0-39FD-4183-8ABF-A71A92F2BA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 descr="2015-02-05_1052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圖片 1" descr="局徽EPB_final[1]-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285751"/>
            <a:ext cx="4445099" cy="43059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9512" y="4653136"/>
            <a:ext cx="84978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颱風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整備情形報告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915816" y="5301208"/>
            <a:ext cx="30963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環保局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defRPr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 descr="2015-02-05_1052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611560" y="1628800"/>
            <a:ext cx="8064896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lnSpc>
                <a:spcPct val="200000"/>
              </a:lnSpc>
              <a:buFont typeface="Wingdings" pitchFamily="2" charset="2"/>
              <a:buChar char="ü"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道路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含地下道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側溝巡檢及清除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ü"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羅馬旗因應機制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ü"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人力機具整備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67544" y="620688"/>
            <a:ext cx="8219256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報告大綱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 descr="2015-02-05_1052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467544" y="476672"/>
            <a:ext cx="7704856" cy="955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道路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含地下道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側溝巡檢及清除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39552" y="1556792"/>
            <a:ext cx="8064896" cy="2304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各區清潔隊於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08/22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派員加強巡清路面、車行地下道及其側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溝系統垃圾及障礙物，共計調派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213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人次，出動機具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46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輛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具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，清除路面及側溝淤泥、垃圾雜物量共計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公噸，仍將持續加強巡清工作。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" name="圖片 6" descr="H:\資料備份\資料區\機動班\104清溝照片\府南里\100_1096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26" y="4249361"/>
            <a:ext cx="2702052" cy="2217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圖片 7" descr="C:\Documents and Settings\jack\桌面\水溝照片\文南里\DSC02396.JPG"/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221088"/>
            <a:ext cx="2700401" cy="2221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圖片 8" descr="C:\Documents and Settings\jack\桌面\水溝照片\文南里\DSC02389.JPG"/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134" y="4200830"/>
            <a:ext cx="2668270" cy="22212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 descr="2015-02-05_1052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539552" y="1412776"/>
            <a:ext cx="4896544" cy="4248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海警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just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本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局將於海上颱風警報發布後，隨即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簡訊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預先通知設置者應變處理。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陸警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just"/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設置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地點如位於陸上颱風警報警戒區時，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申請人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應於發布後</a:t>
            </a:r>
            <a:r>
              <a:rPr lang="zh-TW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四小時內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自行拆除，俟颱風警報或強風特報等解除後，再恢復懸掛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827584" y="548680"/>
            <a:ext cx="432048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羅馬旗因應機制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037" t="9369" b="20218"/>
          <a:stretch/>
        </p:blipFill>
        <p:spPr>
          <a:xfrm>
            <a:off x="6012160" y="3658370"/>
            <a:ext cx="2412268" cy="2789881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748" t="618" r="23795" b="5921"/>
          <a:stretch/>
        </p:blipFill>
        <p:spPr>
          <a:xfrm>
            <a:off x="6012160" y="692696"/>
            <a:ext cx="2412268" cy="278988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 descr="2015-02-05_1052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611560" y="1772816"/>
            <a:ext cx="7416824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1688" indent="-801688" algn="just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一、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已連繫天然災害廢棄物清除開口契約廠商，請其整備人員、機具待命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801688" indent="-801688" algn="just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二、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並責請各區清潔隊仍提高戒備，確實加強雨前、中、後巡檢應變及相關人力、機具整備作業，以因應突發事件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827584" y="548680"/>
            <a:ext cx="432048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人力機具整備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 descr="2015-02-05_1052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611560" y="1988840"/>
            <a:ext cx="7272808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簡報結束 敬請指教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簡報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簡報3</Template>
  <TotalTime>82</TotalTime>
  <Words>234</Words>
  <Application>Microsoft Office PowerPoint</Application>
  <PresentationFormat>如螢幕大小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簡報3</vt:lpstr>
      <vt:lpstr>投影片 1</vt:lpstr>
      <vt:lpstr>投影片 2</vt:lpstr>
      <vt:lpstr>投影片 3</vt:lpstr>
      <vt:lpstr>投影片 4</vt:lpstr>
      <vt:lpstr>投影片 5</vt:lpstr>
      <vt:lpstr>投影片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33</cp:revision>
  <dcterms:created xsi:type="dcterms:W3CDTF">2015-02-05T03:20:03Z</dcterms:created>
  <dcterms:modified xsi:type="dcterms:W3CDTF">2019-08-23T01:21:33Z</dcterms:modified>
</cp:coreProperties>
</file>