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4C00"/>
    <a:srgbClr val="732600"/>
    <a:srgbClr val="0000FF"/>
    <a:srgbClr val="005CE6"/>
    <a:srgbClr val="004DA8"/>
    <a:srgbClr val="FF5500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88525" autoAdjust="0"/>
  </p:normalViewPr>
  <p:slideViewPr>
    <p:cSldViewPr>
      <p:cViewPr varScale="1">
        <p:scale>
          <a:sx n="73" d="100"/>
          <a:sy n="73" d="100"/>
        </p:scale>
        <p:origin x="2406" y="6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jpeg"/><Relationship Id="rId32" Type="http://schemas.openxmlformats.org/officeDocument/2006/relationships/image" Target="../media/image29.emf"/><Relationship Id="rId37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jpeg"/><Relationship Id="rId8" Type="http://schemas.openxmlformats.org/officeDocument/2006/relationships/image" Target="../media/image6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26376" y="1425207"/>
            <a:ext cx="2149257" cy="812115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2358282" y="829988"/>
            <a:ext cx="10322094" cy="661613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臺南市新化區太平里防災地圖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40" name="矩形 139"/>
          <p:cNvSpPr/>
          <p:nvPr/>
        </p:nvSpPr>
        <p:spPr>
          <a:xfrm>
            <a:off x="153960" y="4296544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41" name="矩形 140"/>
          <p:cNvSpPr/>
          <p:nvPr/>
        </p:nvSpPr>
        <p:spPr>
          <a:xfrm>
            <a:off x="150985" y="5160640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456784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163059" y="2424336"/>
            <a:ext cx="2253358" cy="1892187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9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臺南市災害應變中心 </a:t>
            </a:r>
            <a:endParaRPr lang="zh-TW" altLang="en-US" sz="1100" dirty="0"/>
          </a:p>
          <a:p>
            <a:pPr marL="85725" indent="-85725" defTabSz="2981999">
              <a:lnSpc>
                <a:spcPts val="9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民治專線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:06-6569119</a:t>
            </a:r>
          </a:p>
          <a:p>
            <a:pPr marL="85725" indent="-85725" defTabSz="2981999">
              <a:lnSpc>
                <a:spcPts val="900"/>
              </a:lnSpc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永華專線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:06-2989119</a:t>
            </a:r>
          </a:p>
          <a:p>
            <a:pPr marL="85725" indent="-85725" defTabSz="2981999">
              <a:lnSpc>
                <a:spcPts val="9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1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9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lnSpc>
                <a:spcPts val="9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1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900"/>
              </a:lnSpc>
              <a:spcBef>
                <a:spcPts val="200"/>
              </a:spcBef>
              <a:spcAft>
                <a:spcPts val="300"/>
              </a:spcAft>
            </a:pPr>
            <a:r>
              <a:rPr lang="en-US" altLang="zh-TW" sz="1100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 06-590-2920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lnSpc>
                <a:spcPts val="9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新化派出所報案電話</a:t>
            </a:r>
            <a:r>
              <a:rPr lang="en-US" altLang="zh-TW" sz="11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9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06-590-1022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lnSpc>
                <a:spcPts val="9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1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94" name="矩形 93"/>
          <p:cNvSpPr/>
          <p:nvPr/>
        </p:nvSpPr>
        <p:spPr>
          <a:xfrm>
            <a:off x="128715" y="7464896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b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512568"/>
            <a:ext cx="2149259" cy="862738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 李朝勝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06-598-2851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0919-159-238</a:t>
            </a:r>
          </a:p>
          <a:p>
            <a:pPr defTabSz="2981999">
              <a:lnSpc>
                <a:spcPts val="1200"/>
              </a:lnSpc>
            </a:pP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11030" y="6672808"/>
            <a:ext cx="211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87929"/>
              </p:ext>
            </p:extLst>
          </p:nvPr>
        </p:nvGraphicFramePr>
        <p:xfrm>
          <a:off x="2358282" y="7511863"/>
          <a:ext cx="10307214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/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zh-TW" altLang="en-US" sz="1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" name="圖片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30" y="8568253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235792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62" y="9239623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75363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209272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60075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32" y="8552055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94" y="8887863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66806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209272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142677" y="92844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69" y="8912845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64055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692362" y="8568253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/>
        </p:nvGraphicFramePr>
        <p:xfrm>
          <a:off x="9703225" y="8917792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21" imgW="700920" imgH="700920" progId="PBrush">
                  <p:embed/>
                </p:oleObj>
              </mc:Choice>
              <mc:Fallback>
                <p:oleObj name="點陣圖影像" r:id="rId21" imgW="700920" imgH="700920" progId="PBrush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225" y="8917792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64055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79" y="892254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67003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8205864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246591" y="8229552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186227" y="8508509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04511" y="8541798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2" name="橢圓 171"/>
          <p:cNvSpPr>
            <a:spLocks noChangeAspect="1"/>
          </p:cNvSpPr>
          <p:nvPr/>
        </p:nvSpPr>
        <p:spPr>
          <a:xfrm>
            <a:off x="5296743" y="9275623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5205415" y="9198565"/>
            <a:ext cx="9471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13385" y="8618638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830261" y="8808007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204511" y="8838829"/>
            <a:ext cx="246614" cy="290652"/>
          </a:xfrm>
          <a:prstGeom prst="rect">
            <a:avLst/>
          </a:prstGeom>
        </p:spPr>
      </p:pic>
      <p:sp>
        <p:nvSpPr>
          <p:cNvPr id="80" name="矩形 79"/>
          <p:cNvSpPr/>
          <p:nvPr/>
        </p:nvSpPr>
        <p:spPr>
          <a:xfrm>
            <a:off x="5223557" y="8876069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cxnSp>
        <p:nvCxnSpPr>
          <p:cNvPr id="82" name="直線接點 81"/>
          <p:cNvCxnSpPr/>
          <p:nvPr/>
        </p:nvCxnSpPr>
        <p:spPr>
          <a:xfrm rot="5400000" flipH="1" flipV="1">
            <a:off x="2929280" y="8955449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846156" y="914481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30744" y="8221033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pic>
        <p:nvPicPr>
          <p:cNvPr id="71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01" y="8199977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9" name="Picture 79"/>
          <p:cNvPicPr>
            <a:picLocks noChangeAspect="1" noChangeArrowheads="1"/>
          </p:cNvPicPr>
          <p:nvPr/>
        </p:nvPicPr>
        <p:blipFill>
          <a:blip r:embed="rId34" cstate="print"/>
          <a:srcRect l="16604" t="11596" r="12239" b="8285"/>
          <a:stretch>
            <a:fillRect/>
          </a:stretch>
        </p:blipFill>
        <p:spPr bwMode="auto">
          <a:xfrm>
            <a:off x="2440360" y="912168"/>
            <a:ext cx="10231576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圖片 75" descr="37區行政區域圖(新化區).jpg"/>
          <p:cNvPicPr>
            <a:picLocks noChangeAspect="1"/>
          </p:cNvPicPr>
          <p:nvPr/>
        </p:nvPicPr>
        <p:blipFill>
          <a:blip r:embed="rId35" cstate="print"/>
          <a:srcRect t="-2591" b="-3498"/>
          <a:stretch>
            <a:fillRect/>
          </a:stretch>
        </p:blipFill>
        <p:spPr>
          <a:xfrm>
            <a:off x="568152" y="1416224"/>
            <a:ext cx="1080120" cy="810090"/>
          </a:xfrm>
          <a:prstGeom prst="rect">
            <a:avLst/>
          </a:prstGeom>
        </p:spPr>
      </p:pic>
      <p:pic>
        <p:nvPicPr>
          <p:cNvPr id="77" name="圖片 76" descr="災害防救相關網站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40160" y="5448672"/>
            <a:ext cx="1008112" cy="1008112"/>
          </a:xfrm>
          <a:prstGeom prst="rect">
            <a:avLst/>
          </a:prstGeom>
        </p:spPr>
      </p:pic>
      <p:sp>
        <p:nvSpPr>
          <p:cNvPr id="78" name="矩形 77"/>
          <p:cNvSpPr/>
          <p:nvPr/>
        </p:nvSpPr>
        <p:spPr>
          <a:xfrm>
            <a:off x="136104" y="7752928"/>
            <a:ext cx="20092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新化區公所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地址：新化區中山路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 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06-590-5009</a:t>
            </a:r>
          </a:p>
          <a:p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36104" y="8347863"/>
            <a:ext cx="20092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新化區聯合活動中心</a:t>
            </a:r>
            <a:endParaRPr lang="en-US" altLang="zh-TW" sz="11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地址：</a:t>
            </a:r>
            <a:r>
              <a:rPr lang="zh-TW" altLang="zh-TW" sz="1100" dirty="0">
                <a:latin typeface="微軟正黑體" pitchFamily="34" charset="-120"/>
                <a:ea typeface="微軟正黑體" pitchFamily="34" charset="-120"/>
              </a:rPr>
              <a:t>新化區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民生路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269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1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電話：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0919-159238</a:t>
            </a:r>
            <a:endParaRPr lang="en-US" altLang="zh-TW" sz="1100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2368352" y="7176864"/>
            <a:ext cx="2304256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6184776" y="3720480"/>
            <a:ext cx="1152128" cy="435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太平里</a:t>
            </a:r>
          </a:p>
        </p:txBody>
      </p:sp>
      <p:sp>
        <p:nvSpPr>
          <p:cNvPr id="84" name="向右箭號 83"/>
          <p:cNvSpPr/>
          <p:nvPr/>
        </p:nvSpPr>
        <p:spPr>
          <a:xfrm rot="7287033">
            <a:off x="7835845" y="2874910"/>
            <a:ext cx="792088" cy="43204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向右箭號 85"/>
          <p:cNvSpPr/>
          <p:nvPr/>
        </p:nvSpPr>
        <p:spPr>
          <a:xfrm rot="8167120">
            <a:off x="6872004" y="4294726"/>
            <a:ext cx="792088" cy="43204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向右箭號 86"/>
          <p:cNvSpPr/>
          <p:nvPr/>
        </p:nvSpPr>
        <p:spPr>
          <a:xfrm rot="3307267">
            <a:off x="6470410" y="4715226"/>
            <a:ext cx="674838" cy="34635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/>
        </p:nvSpPr>
        <p:spPr>
          <a:xfrm>
            <a:off x="6904856" y="5448672"/>
            <a:ext cx="936104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新化高中</a:t>
            </a:r>
          </a:p>
        </p:txBody>
      </p:sp>
      <p:pic>
        <p:nvPicPr>
          <p:cNvPr id="98" name="圖片 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20" y="6024736"/>
            <a:ext cx="288032" cy="280852"/>
          </a:xfrm>
          <a:prstGeom prst="rect">
            <a:avLst/>
          </a:prstGeom>
        </p:spPr>
      </p:pic>
      <p:sp>
        <p:nvSpPr>
          <p:cNvPr id="125" name="矩形 124"/>
          <p:cNvSpPr/>
          <p:nvPr/>
        </p:nvSpPr>
        <p:spPr>
          <a:xfrm>
            <a:off x="6904856" y="6312768"/>
            <a:ext cx="108234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</a:p>
        </p:txBody>
      </p:sp>
      <p:pic>
        <p:nvPicPr>
          <p:cNvPr id="128" name="圖片 127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192888" y="6024736"/>
            <a:ext cx="288032" cy="288032"/>
          </a:xfrm>
          <a:prstGeom prst="rect">
            <a:avLst/>
          </a:prstGeom>
        </p:spPr>
      </p:pic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48872" y="660080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96" y="6600800"/>
            <a:ext cx="236371" cy="221121"/>
          </a:xfrm>
          <a:prstGeom prst="rect">
            <a:avLst/>
          </a:prstGeom>
        </p:spPr>
      </p:pic>
      <p:pic>
        <p:nvPicPr>
          <p:cNvPr id="132" name="圖片 1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20" y="6600800"/>
            <a:ext cx="288032" cy="269446"/>
          </a:xfrm>
          <a:prstGeom prst="rect">
            <a:avLst/>
          </a:prstGeom>
        </p:spPr>
      </p:pic>
      <p:sp>
        <p:nvSpPr>
          <p:cNvPr id="134" name="文字方塊 133"/>
          <p:cNvSpPr txBox="1"/>
          <p:nvPr/>
        </p:nvSpPr>
        <p:spPr>
          <a:xfrm>
            <a:off x="8561040" y="5088632"/>
            <a:ext cx="102749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護國里</a:t>
            </a:r>
          </a:p>
        </p:txBody>
      </p:sp>
      <p:sp>
        <p:nvSpPr>
          <p:cNvPr id="135" name="矩形 134"/>
          <p:cNvSpPr/>
          <p:nvPr/>
        </p:nvSpPr>
        <p:spPr>
          <a:xfrm>
            <a:off x="5320680" y="5448672"/>
            <a:ext cx="129614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新化區聯合活動中心</a:t>
            </a:r>
          </a:p>
        </p:txBody>
      </p:sp>
      <p:pic>
        <p:nvPicPr>
          <p:cNvPr id="136" name="圖片 1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824" y="5448672"/>
            <a:ext cx="288032" cy="280852"/>
          </a:xfrm>
          <a:prstGeom prst="rect">
            <a:avLst/>
          </a:prstGeom>
        </p:spPr>
      </p:pic>
      <p:sp>
        <p:nvSpPr>
          <p:cNvPr id="146" name="橢圓 145"/>
          <p:cNvSpPr>
            <a:spLocks noChangeAspect="1"/>
          </p:cNvSpPr>
          <p:nvPr/>
        </p:nvSpPr>
        <p:spPr>
          <a:xfrm flipH="1" flipV="1">
            <a:off x="12017424" y="1704256"/>
            <a:ext cx="142274" cy="17206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" name="橢圓 146"/>
          <p:cNvSpPr>
            <a:spLocks noChangeAspect="1"/>
          </p:cNvSpPr>
          <p:nvPr/>
        </p:nvSpPr>
        <p:spPr>
          <a:xfrm flipH="1" flipV="1">
            <a:off x="10505256" y="2064296"/>
            <a:ext cx="142274" cy="172061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68" y="4872608"/>
            <a:ext cx="252008" cy="252008"/>
          </a:xfrm>
          <a:prstGeom prst="rect">
            <a:avLst/>
          </a:prstGeom>
        </p:spPr>
      </p:pic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92288" y="776895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280" y="8768131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1" name="圖片 1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6" y="7752928"/>
            <a:ext cx="288000" cy="288000"/>
          </a:xfrm>
          <a:prstGeom prst="rect">
            <a:avLst/>
          </a:prstGeom>
        </p:spPr>
      </p:pic>
      <p:pic>
        <p:nvPicPr>
          <p:cNvPr id="152" name="圖片 1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7752928"/>
            <a:ext cx="288000" cy="288000"/>
          </a:xfrm>
          <a:prstGeom prst="rect">
            <a:avLst/>
          </a:prstGeom>
        </p:spPr>
      </p:pic>
      <p:pic>
        <p:nvPicPr>
          <p:cNvPr id="154" name="圖片 1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93" y="8442111"/>
            <a:ext cx="360008" cy="360008"/>
          </a:xfrm>
          <a:prstGeom prst="rect">
            <a:avLst/>
          </a:prstGeom>
        </p:spPr>
      </p:pic>
      <p:pic>
        <p:nvPicPr>
          <p:cNvPr id="155" name="圖片 1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41" y="8435722"/>
            <a:ext cx="395871" cy="395871"/>
          </a:xfrm>
          <a:prstGeom prst="rect">
            <a:avLst/>
          </a:prstGeom>
        </p:spPr>
      </p:pic>
      <p:pic>
        <p:nvPicPr>
          <p:cNvPr id="97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72" y="6631232"/>
            <a:ext cx="283146" cy="2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76" y="6312768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08" y="6240760"/>
            <a:ext cx="288032" cy="288032"/>
          </a:xfrm>
          <a:prstGeom prst="rect">
            <a:avLst/>
          </a:prstGeom>
        </p:spPr>
      </p:pic>
      <p:sp>
        <p:nvSpPr>
          <p:cNvPr id="131" name="矩形 130"/>
          <p:cNvSpPr/>
          <p:nvPr/>
        </p:nvSpPr>
        <p:spPr>
          <a:xfrm>
            <a:off x="8273008" y="6528792"/>
            <a:ext cx="1261884" cy="30777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新化消防分隊</a:t>
            </a:r>
          </a:p>
        </p:txBody>
      </p:sp>
      <p:pic>
        <p:nvPicPr>
          <p:cNvPr id="157" name="圖片 156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2377464" y="912168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040760" y="573670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0" name="矩形 159"/>
          <p:cNvSpPr/>
          <p:nvPr/>
        </p:nvSpPr>
        <p:spPr>
          <a:xfrm>
            <a:off x="7552928" y="6888832"/>
            <a:ext cx="93610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新化國中</a:t>
            </a:r>
          </a:p>
        </p:txBody>
      </p:sp>
      <p:pic>
        <p:nvPicPr>
          <p:cNvPr id="162" name="圖片 1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16" y="7176864"/>
            <a:ext cx="262114" cy="252008"/>
          </a:xfrm>
          <a:prstGeom prst="rect">
            <a:avLst/>
          </a:prstGeom>
        </p:spPr>
      </p:pic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417024" y="696084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5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52" y="530465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圖片 16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04" y="6240760"/>
            <a:ext cx="237000" cy="180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E9B2D8A-60FF-9E8B-95FD-519F5C798CCD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12" y="9213552"/>
            <a:ext cx="212625" cy="252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897CEA7-52DB-1802-EEFA-6B333DC43D9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25" y="6949912"/>
            <a:ext cx="212625" cy="25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F858C92-3701-BBA3-D1FA-C95203A3A4BD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42" y="6114760"/>
            <a:ext cx="212625" cy="25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9912FBD-2346-8428-0CCC-568667C862A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49" y="5728589"/>
            <a:ext cx="212625" cy="2520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80ACCB9-CCA6-2073-CE96-2649BEB84E8B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62" y="1425207"/>
            <a:ext cx="21262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18414</TotalTime>
  <Words>292</Words>
  <Application>Microsoft Office PowerPoint</Application>
  <PresentationFormat>A3 紙張 (297x420 公釐)</PresentationFormat>
  <Paragraphs>81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861</cp:revision>
  <cp:lastPrinted>2012-10-04T10:07:42Z</cp:lastPrinted>
  <dcterms:modified xsi:type="dcterms:W3CDTF">2024-01-03T05:53:35Z</dcterms:modified>
</cp:coreProperties>
</file>