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9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560240"/>
            <a:ext cx="2149257" cy="786918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臺南市新化區山脚里防災地圖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Shan-Jiao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5728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15660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136104" y="9313168"/>
            <a:ext cx="216024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</a:t>
            </a:r>
            <a:r>
              <a:rPr lang="en-US" altLang="zh-TW" sz="110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,January  3rd. </a:t>
            </a:r>
            <a:endParaRPr lang="zh-TW" altLang="en-US" sz="11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104" y="7978621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51791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林和村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06-590-2359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:0918-666-077</a:t>
            </a:r>
          </a:p>
          <a:p>
            <a:pPr defTabSz="2981999">
              <a:lnSpc>
                <a:spcPts val="1200"/>
              </a:lnSpc>
            </a:pP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36104" y="6816824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22940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184976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48" y="8617024"/>
            <a:ext cx="288000" cy="288000"/>
          </a:xfrm>
          <a:prstGeom prst="rect">
            <a:avLst/>
          </a:prstGeom>
        </p:spPr>
      </p:pic>
      <p:pic>
        <p:nvPicPr>
          <p:cNvPr id="72" name="Picture 336"/>
          <p:cNvPicPr>
            <a:picLocks noChangeAspect="1" noChangeArrowheads="1"/>
          </p:cNvPicPr>
          <p:nvPr/>
        </p:nvPicPr>
        <p:blipFill>
          <a:blip r:embed="rId34" cstate="print"/>
          <a:srcRect l="23126" t="14759" r="12239" b="8285"/>
          <a:stretch>
            <a:fillRect/>
          </a:stretch>
        </p:blipFill>
        <p:spPr bwMode="auto">
          <a:xfrm>
            <a:off x="2584377" y="768896"/>
            <a:ext cx="9944367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直線單箭頭接點 83"/>
          <p:cNvCxnSpPr/>
          <p:nvPr/>
        </p:nvCxnSpPr>
        <p:spPr>
          <a:xfrm flipV="1">
            <a:off x="3448472" y="1056184"/>
            <a:ext cx="2280886" cy="316835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向右箭號 85"/>
          <p:cNvSpPr/>
          <p:nvPr/>
        </p:nvSpPr>
        <p:spPr>
          <a:xfrm rot="13230865">
            <a:off x="8233010" y="5039729"/>
            <a:ext cx="894380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向右箭號 86"/>
          <p:cNvSpPr/>
          <p:nvPr/>
        </p:nvSpPr>
        <p:spPr>
          <a:xfrm rot="11894367">
            <a:off x="8300116" y="3641174"/>
            <a:ext cx="894380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向右箭號 87"/>
          <p:cNvSpPr/>
          <p:nvPr/>
        </p:nvSpPr>
        <p:spPr>
          <a:xfrm rot="18580611">
            <a:off x="5108428" y="3214187"/>
            <a:ext cx="478642" cy="234643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文字方塊 90"/>
          <p:cNvSpPr txBox="1"/>
          <p:nvPr/>
        </p:nvSpPr>
        <p:spPr>
          <a:xfrm>
            <a:off x="5896744" y="3000400"/>
            <a:ext cx="1080120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知義派出所</a:t>
            </a:r>
            <a:r>
              <a:rPr lang="en-US" altLang="zh-TW" sz="1000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Jhih</a:t>
            </a:r>
            <a:r>
              <a:rPr lang="en-US" altLang="zh-TW" sz="1000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-Yi </a:t>
            </a:r>
          </a:p>
          <a:p>
            <a:pPr algn="ctr"/>
            <a:r>
              <a:rPr lang="en-US" altLang="zh-TW" sz="1000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police station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8273008" y="4224536"/>
            <a:ext cx="10903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山脚里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</a:rPr>
              <a:t>Shan-Jiao</a:t>
            </a:r>
            <a:r>
              <a:rPr lang="zh-TW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zh-TW" sz="1200" b="1" dirty="0">
                <a:solidFill>
                  <a:srgbClr val="FF0000"/>
                </a:solidFill>
              </a:rPr>
              <a:t>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10577264" y="4656584"/>
            <a:ext cx="103376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大坑里</a:t>
            </a: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2712368"/>
            <a:ext cx="288032" cy="288032"/>
          </a:xfrm>
          <a:prstGeom prst="rect">
            <a:avLst/>
          </a:prstGeom>
        </p:spPr>
      </p:pic>
      <p:sp>
        <p:nvSpPr>
          <p:cNvPr id="101" name="文字方塊 100"/>
          <p:cNvSpPr txBox="1"/>
          <p:nvPr/>
        </p:nvSpPr>
        <p:spPr>
          <a:xfrm>
            <a:off x="5104656" y="1776264"/>
            <a:ext cx="1296144" cy="4693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5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50" b="1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5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 Sport Park</a:t>
            </a:r>
          </a:p>
        </p:txBody>
      </p:sp>
      <p:pic>
        <p:nvPicPr>
          <p:cNvPr id="102" name="圖片 101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320680" y="1560240"/>
            <a:ext cx="304229" cy="304229"/>
          </a:xfrm>
          <a:prstGeom prst="rect">
            <a:avLst/>
          </a:prstGeom>
        </p:spPr>
      </p:pic>
      <p:sp>
        <p:nvSpPr>
          <p:cNvPr id="104" name="文字方塊 103"/>
          <p:cNvSpPr txBox="1"/>
          <p:nvPr/>
        </p:nvSpPr>
        <p:spPr>
          <a:xfrm>
            <a:off x="9209112" y="6672808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關廟區</a:t>
            </a:r>
            <a:r>
              <a:rPr lang="en-US" altLang="zh-TW" sz="1200" b="1" dirty="0"/>
              <a:t>Guan-Miao</a:t>
            </a:r>
            <a:r>
              <a:rPr lang="zh-TW" altLang="en-US" sz="1200" b="1" dirty="0"/>
              <a:t> </a:t>
            </a:r>
            <a:r>
              <a:rPr lang="en-US" altLang="zh-TW" sz="1200" b="1" dirty="0"/>
              <a:t>District</a:t>
            </a:r>
            <a:endParaRPr lang="zh-TW" altLang="en-US" sz="1200" b="1" dirty="0"/>
          </a:p>
        </p:txBody>
      </p:sp>
      <p:pic>
        <p:nvPicPr>
          <p:cNvPr id="125" name="Picture 337"/>
          <p:cNvPicPr>
            <a:picLocks noChangeAspect="1" noChangeArrowheads="1"/>
          </p:cNvPicPr>
          <p:nvPr/>
        </p:nvPicPr>
        <p:blipFill>
          <a:blip r:embed="rId36" cstate="print"/>
          <a:srcRect l="23289" t="40440" r="43673" b="17195"/>
          <a:stretch>
            <a:fillRect/>
          </a:stretch>
        </p:blipFill>
        <p:spPr bwMode="auto">
          <a:xfrm>
            <a:off x="2368352" y="4224536"/>
            <a:ext cx="4392488" cy="3168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8" name="文字方塊 127"/>
          <p:cNvSpPr txBox="1"/>
          <p:nvPr/>
        </p:nvSpPr>
        <p:spPr>
          <a:xfrm>
            <a:off x="5392688" y="4800600"/>
            <a:ext cx="14310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★新化區公所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 District office</a:t>
            </a:r>
          </a:p>
        </p:txBody>
      </p:sp>
      <p:pic>
        <p:nvPicPr>
          <p:cNvPr id="129" name="圖片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60" y="4512568"/>
            <a:ext cx="295396" cy="288032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84776" y="4296544"/>
            <a:ext cx="216024" cy="216024"/>
          </a:xfrm>
          <a:prstGeom prst="rect">
            <a:avLst/>
          </a:prstGeom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28792" y="458457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2" name="向右箭號 131"/>
          <p:cNvSpPr/>
          <p:nvPr/>
        </p:nvSpPr>
        <p:spPr>
          <a:xfrm rot="16200000">
            <a:off x="3928484" y="6696852"/>
            <a:ext cx="788796" cy="452677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向右箭號 132"/>
          <p:cNvSpPr/>
          <p:nvPr/>
        </p:nvSpPr>
        <p:spPr>
          <a:xfrm rot="17827209">
            <a:off x="3827936" y="5586061"/>
            <a:ext cx="894380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4" name="圖片 1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52" y="7068832"/>
            <a:ext cx="288032" cy="288032"/>
          </a:xfrm>
          <a:prstGeom prst="rect">
            <a:avLst/>
          </a:prstGeom>
        </p:spPr>
      </p:pic>
      <p:sp>
        <p:nvSpPr>
          <p:cNvPr id="135" name="文字方塊 134"/>
          <p:cNvSpPr txBox="1"/>
          <p:nvPr/>
        </p:nvSpPr>
        <p:spPr>
          <a:xfrm>
            <a:off x="2656384" y="6816824"/>
            <a:ext cx="1080120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新化衛生所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</a:rPr>
              <a:t>Sin-</a:t>
            </a:r>
            <a:r>
              <a:rPr lang="en-US" altLang="zh-TW" sz="1000" b="1" dirty="0" err="1">
                <a:solidFill>
                  <a:srgbClr val="FF0000"/>
                </a:solidFill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</a:rPr>
              <a:t>Health Center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6" name="文字方塊 135"/>
          <p:cNvSpPr txBox="1"/>
          <p:nvPr/>
        </p:nvSpPr>
        <p:spPr>
          <a:xfrm>
            <a:off x="6472808" y="1272208"/>
            <a:ext cx="1440160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新化高工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 err="1"/>
              <a:t>Sinhua</a:t>
            </a:r>
            <a:r>
              <a:rPr lang="en-US" altLang="zh-TW" sz="1000" dirty="0"/>
              <a:t> Industrial Vocational High School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45" name="向右箭號 144"/>
          <p:cNvSpPr/>
          <p:nvPr/>
        </p:nvSpPr>
        <p:spPr>
          <a:xfrm rot="19657730">
            <a:off x="4461691" y="4760590"/>
            <a:ext cx="635008" cy="30599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6" name="圖片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4584576"/>
            <a:ext cx="192416" cy="180000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32" y="4584576"/>
            <a:ext cx="192414" cy="180000"/>
          </a:xfrm>
          <a:prstGeom prst="rect">
            <a:avLst/>
          </a:prstGeom>
        </p:spPr>
      </p:pic>
      <p:pic>
        <p:nvPicPr>
          <p:cNvPr id="148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08" y="1560240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20" y="2424336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28" y="2568352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圖片 150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2233448" y="768152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608712" y="163224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84" y="1056184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文字方塊 153"/>
          <p:cNvSpPr txBox="1"/>
          <p:nvPr/>
        </p:nvSpPr>
        <p:spPr>
          <a:xfrm rot="21150128">
            <a:off x="3605577" y="6130140"/>
            <a:ext cx="163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中山路</a:t>
            </a:r>
            <a:r>
              <a:rPr lang="en-US" altLang="zh-TW" sz="1200" b="1" dirty="0" err="1"/>
              <a:t>Zhongshan</a:t>
            </a:r>
            <a:r>
              <a:rPr lang="en-US" altLang="zh-TW" sz="1200" b="1" dirty="0"/>
              <a:t> Rd</a:t>
            </a:r>
            <a:r>
              <a:rPr lang="en-US" altLang="zh-TW" sz="1400" b="1" dirty="0"/>
              <a:t>.</a:t>
            </a:r>
            <a:endParaRPr lang="zh-TW" altLang="en-US" sz="1400" b="1" dirty="0"/>
          </a:p>
        </p:txBody>
      </p:sp>
      <p:sp>
        <p:nvSpPr>
          <p:cNvPr id="155" name="文字方塊 154"/>
          <p:cNvSpPr txBox="1"/>
          <p:nvPr/>
        </p:nvSpPr>
        <p:spPr>
          <a:xfrm rot="1621528">
            <a:off x="5639817" y="1716585"/>
            <a:ext cx="202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中興路</a:t>
            </a:r>
            <a:r>
              <a:rPr lang="en-US" altLang="zh-TW" sz="1400" b="1" dirty="0" err="1"/>
              <a:t>Zhongxing</a:t>
            </a:r>
            <a:r>
              <a:rPr lang="en-US" altLang="zh-TW" sz="1400" b="1" dirty="0"/>
              <a:t> Rd</a:t>
            </a:r>
            <a:endParaRPr lang="zh-TW" altLang="en-US" sz="1400" b="1" dirty="0"/>
          </a:p>
        </p:txBody>
      </p:sp>
      <p:sp>
        <p:nvSpPr>
          <p:cNvPr id="157" name="文字方塊 156"/>
          <p:cNvSpPr txBox="1"/>
          <p:nvPr/>
        </p:nvSpPr>
        <p:spPr>
          <a:xfrm>
            <a:off x="4960640" y="1128192"/>
            <a:ext cx="1349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/>
              <a:t>中山路</a:t>
            </a:r>
            <a:r>
              <a:rPr lang="en-US" altLang="zh-TW" sz="1000" b="1" dirty="0" err="1"/>
              <a:t>Zhongshan</a:t>
            </a:r>
            <a:r>
              <a:rPr lang="en-US" altLang="zh-TW" sz="1000" b="1" dirty="0"/>
              <a:t> Rd.</a:t>
            </a:r>
            <a:endParaRPr lang="zh-TW" altLang="en-US" sz="1000" b="1" dirty="0"/>
          </a:p>
        </p:txBody>
      </p:sp>
      <p:sp>
        <p:nvSpPr>
          <p:cNvPr id="158" name="文字方塊 157"/>
          <p:cNvSpPr txBox="1"/>
          <p:nvPr/>
        </p:nvSpPr>
        <p:spPr>
          <a:xfrm rot="21407664">
            <a:off x="5656653" y="2217288"/>
            <a:ext cx="369332" cy="172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59" name="文字方塊 158"/>
          <p:cNvSpPr txBox="1"/>
          <p:nvPr/>
        </p:nvSpPr>
        <p:spPr>
          <a:xfrm rot="18650958">
            <a:off x="3530624" y="1975368"/>
            <a:ext cx="1341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大智路</a:t>
            </a:r>
            <a:r>
              <a:rPr lang="en-US" altLang="zh-TW" sz="1200" b="1" dirty="0" err="1"/>
              <a:t>Dazhi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62" name="文字方塊 161"/>
          <p:cNvSpPr txBox="1"/>
          <p:nvPr/>
        </p:nvSpPr>
        <p:spPr>
          <a:xfrm rot="20709672">
            <a:off x="3841884" y="4175919"/>
            <a:ext cx="369332" cy="1433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000" b="1" dirty="0"/>
              <a:t>中正路  </a:t>
            </a:r>
            <a:r>
              <a:rPr lang="en-US" altLang="zh-TW" sz="1000" b="1" dirty="0" err="1"/>
              <a:t>Zhongzheng</a:t>
            </a:r>
            <a:r>
              <a:rPr lang="en-US" altLang="zh-TW" sz="1000" b="1" dirty="0"/>
              <a:t> Rd</a:t>
            </a:r>
            <a:r>
              <a:rPr lang="en-US" altLang="zh-TW" sz="1200" b="1" dirty="0"/>
              <a:t>.</a:t>
            </a:r>
            <a:endParaRPr lang="zh-TW" altLang="en-US" sz="1200" b="1" dirty="0"/>
          </a:p>
        </p:txBody>
      </p:sp>
      <p:pic>
        <p:nvPicPr>
          <p:cNvPr id="163" name="圖片 162" descr="37區行政區域圖(新化區).jpg"/>
          <p:cNvPicPr>
            <a:picLocks noChangeAspect="1"/>
          </p:cNvPicPr>
          <p:nvPr/>
        </p:nvPicPr>
        <p:blipFill>
          <a:blip r:embed="rId38" cstate="print"/>
          <a:srcRect t="-2591" b="-3498"/>
          <a:stretch>
            <a:fillRect/>
          </a:stretch>
        </p:blipFill>
        <p:spPr>
          <a:xfrm>
            <a:off x="640160" y="1416224"/>
            <a:ext cx="1080120" cy="810090"/>
          </a:xfrm>
          <a:prstGeom prst="rect">
            <a:avLst/>
          </a:prstGeom>
        </p:spPr>
      </p:pic>
      <p:sp>
        <p:nvSpPr>
          <p:cNvPr id="165" name="文字方塊 164"/>
          <p:cNvSpPr txBox="1"/>
          <p:nvPr/>
        </p:nvSpPr>
        <p:spPr>
          <a:xfrm>
            <a:off x="136104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171" name="圖片 170" descr="公所網頁災害防救相關網站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424136" y="5232648"/>
            <a:ext cx="1361306" cy="1361306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3" y="6528792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136104" y="8184976"/>
            <a:ext cx="25123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1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 District Office 3F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1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1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 Sport Park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/>
              <a:t>No.110, </a:t>
            </a:r>
            <a:r>
              <a:rPr lang="en-US" altLang="zh-TW" sz="1100" dirty="0" err="1"/>
              <a:t>Gongyuan</a:t>
            </a:r>
            <a:r>
              <a:rPr lang="en-US" altLang="zh-TW" sz="1100" dirty="0"/>
              <a:t> Rd., 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06-5905358</a:t>
            </a:r>
          </a:p>
          <a:p>
            <a:endParaRPr lang="zh-TW" altLang="en-US" sz="1200" dirty="0"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74" name="圖片 173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04" y="8184976"/>
            <a:ext cx="288000" cy="288000"/>
          </a:xfrm>
          <a:prstGeom prst="rect">
            <a:avLst/>
          </a:prstGeom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52328" y="825698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20280" y="8689032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36" y="4656584"/>
            <a:ext cx="237000" cy="180000"/>
          </a:xfrm>
          <a:prstGeom prst="rect">
            <a:avLst/>
          </a:prstGeom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36" y="2784376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203" y="9213530"/>
            <a:ext cx="212625" cy="25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71" y="1021213"/>
            <a:ext cx="241163" cy="2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17947</TotalTime>
  <Words>497</Words>
  <Application>Microsoft Office PowerPoint</Application>
  <PresentationFormat>A3 紙張 (297x420 公釐)</PresentationFormat>
  <Paragraphs>133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842</cp:revision>
  <cp:lastPrinted>2012-10-04T10:07:42Z</cp:lastPrinted>
  <dcterms:modified xsi:type="dcterms:W3CDTF">2024-01-03T06:11:51Z</dcterms:modified>
</cp:coreProperties>
</file>