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6" r:id="rId2"/>
    <p:sldMasterId id="2147483679" r:id="rId3"/>
    <p:sldMasterId id="2147483718" r:id="rId4"/>
  </p:sldMasterIdLst>
  <p:notesMasterIdLst>
    <p:notesMasterId r:id="rId64"/>
  </p:notesMasterIdLst>
  <p:sldIdLst>
    <p:sldId id="422" r:id="rId5"/>
    <p:sldId id="373" r:id="rId6"/>
    <p:sldId id="1589" r:id="rId7"/>
    <p:sldId id="1591" r:id="rId8"/>
    <p:sldId id="1592" r:id="rId9"/>
    <p:sldId id="1608" r:id="rId10"/>
    <p:sldId id="1593" r:id="rId11"/>
    <p:sldId id="1594" r:id="rId12"/>
    <p:sldId id="1595" r:id="rId13"/>
    <p:sldId id="1610" r:id="rId14"/>
    <p:sldId id="1618" r:id="rId15"/>
    <p:sldId id="1604" r:id="rId16"/>
    <p:sldId id="1609" r:id="rId17"/>
    <p:sldId id="1636" r:id="rId18"/>
    <p:sldId id="1617" r:id="rId19"/>
    <p:sldId id="1597" r:id="rId20"/>
    <p:sldId id="1601" r:id="rId21"/>
    <p:sldId id="1596" r:id="rId22"/>
    <p:sldId id="1598" r:id="rId23"/>
    <p:sldId id="1599" r:id="rId24"/>
    <p:sldId id="1600" r:id="rId25"/>
    <p:sldId id="1602" r:id="rId26"/>
    <p:sldId id="1603" r:id="rId27"/>
    <p:sldId id="1605" r:id="rId28"/>
    <p:sldId id="1611" r:id="rId29"/>
    <p:sldId id="1612" r:id="rId30"/>
    <p:sldId id="1613" r:id="rId31"/>
    <p:sldId id="1614" r:id="rId32"/>
    <p:sldId id="1616" r:id="rId33"/>
    <p:sldId id="1623" r:id="rId34"/>
    <p:sldId id="1624" r:id="rId35"/>
    <p:sldId id="1625" r:id="rId36"/>
    <p:sldId id="1606" r:id="rId37"/>
    <p:sldId id="1619" r:id="rId38"/>
    <p:sldId id="1620" r:id="rId39"/>
    <p:sldId id="1656" r:id="rId40"/>
    <p:sldId id="1626" r:id="rId41"/>
    <p:sldId id="1627" r:id="rId42"/>
    <p:sldId id="1628" r:id="rId43"/>
    <p:sldId id="1637" r:id="rId44"/>
    <p:sldId id="1588" r:id="rId45"/>
    <p:sldId id="450" r:id="rId46"/>
    <p:sldId id="579" r:id="rId47"/>
    <p:sldId id="1659" r:id="rId48"/>
    <p:sldId id="1640" r:id="rId49"/>
    <p:sldId id="1641" r:id="rId50"/>
    <p:sldId id="1642" r:id="rId51"/>
    <p:sldId id="1643" r:id="rId52"/>
    <p:sldId id="1645" r:id="rId53"/>
    <p:sldId id="1648" r:id="rId54"/>
    <p:sldId id="1649" r:id="rId55"/>
    <p:sldId id="1650" r:id="rId56"/>
    <p:sldId id="1651" r:id="rId57"/>
    <p:sldId id="1646" r:id="rId58"/>
    <p:sldId id="1647" r:id="rId59"/>
    <p:sldId id="1652" r:id="rId60"/>
    <p:sldId id="1653" r:id="rId61"/>
    <p:sldId id="1655" r:id="rId62"/>
    <p:sldId id="1575" r:id="rId63"/>
  </p:sldIdLst>
  <p:sldSz cx="12192000" cy="6858000"/>
  <p:notesSz cx="12192000" cy="6858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1" d="100"/>
          <a:sy n="81" d="100"/>
        </p:scale>
        <p:origin x="725" y="58"/>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33A778D2-6575-4C35-A87D-7D2628E6E086}" type="datetimeFigureOut">
              <a:rPr lang="zh-TW" altLang="en-US" smtClean="0"/>
              <a:t>2022/5/31</a:t>
            </a:fld>
            <a:endParaRPr lang="zh-TW" altLang="en-US"/>
          </a:p>
        </p:txBody>
      </p:sp>
      <p:sp>
        <p:nvSpPr>
          <p:cNvPr id="4" name="投影片影像版面配置區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9FEBCE2D-E7AE-43B7-BD46-84296D54FFF7}" type="slidenum">
              <a:rPr lang="zh-TW" altLang="en-US" smtClean="0"/>
              <a:t>‹#›</a:t>
            </a:fld>
            <a:endParaRPr lang="zh-TW" altLang="en-US"/>
          </a:p>
        </p:txBody>
      </p:sp>
    </p:spTree>
    <p:extLst>
      <p:ext uri="{BB962C8B-B14F-4D97-AF65-F5344CB8AC3E}">
        <p14:creationId xmlns:p14="http://schemas.microsoft.com/office/powerpoint/2010/main" val="35216634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95BF0A3-6A8B-4034-8306-6B5913683444}" type="slidenum">
              <a:rPr kumimoji="1" lang="en-US" altLang="zh-TW" sz="1200" b="0"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1" lang="en-US" altLang="zh-TW" sz="1200" b="0" i="0" u="none" strike="noStrike" kern="1200" cap="none" spc="0" normalizeH="0" baseline="0" noProof="0" dirty="0">
              <a:ln>
                <a:noFill/>
              </a:ln>
              <a:solidFill>
                <a:srgbClr val="000000"/>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20871565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投影片影像版面配置區 1">
            <a:extLst>
              <a:ext uri="{FF2B5EF4-FFF2-40B4-BE49-F238E27FC236}">
                <a16:creationId xmlns:a16="http://schemas.microsoft.com/office/drawing/2014/main" id="{43A0783D-C27B-5A81-BF9D-739A838F1F2C}"/>
              </a:ext>
            </a:extLst>
          </p:cNvPr>
          <p:cNvSpPr>
            <a:spLocks noGrp="1" noRot="1" noChangeAspect="1" noChangeArrowheads="1" noTextEdit="1"/>
          </p:cNvSpPr>
          <p:nvPr>
            <p:ph type="sldImg"/>
          </p:nvPr>
        </p:nvSpPr>
        <p:spPr>
          <a:ln/>
        </p:spPr>
      </p:sp>
      <p:sp>
        <p:nvSpPr>
          <p:cNvPr id="6147" name="備忘稿版面配置區 2">
            <a:extLst>
              <a:ext uri="{FF2B5EF4-FFF2-40B4-BE49-F238E27FC236}">
                <a16:creationId xmlns:a16="http://schemas.microsoft.com/office/drawing/2014/main" id="{1B466F38-9F2B-613E-D786-80A094C91DD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p>
        </p:txBody>
      </p:sp>
      <p:sp>
        <p:nvSpPr>
          <p:cNvPr id="6148" name="投影片編號版面配置區 3">
            <a:extLst>
              <a:ext uri="{FF2B5EF4-FFF2-40B4-BE49-F238E27FC236}">
                <a16:creationId xmlns:a16="http://schemas.microsoft.com/office/drawing/2014/main" id="{94FFE377-5852-1B17-79D2-16438D87253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C07A6F6-1919-49DF-9F89-81EB81A71ACF}" type="slidenum">
              <a:rPr kumimoji="1" lang="en-US" altLang="zh-TW" sz="1200" b="0"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1" lang="en-US" altLang="zh-TW" sz="12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339343" y="243331"/>
            <a:ext cx="11513312" cy="63500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5/31/2022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a:extLst>
              <a:ext uri="{FF2B5EF4-FFF2-40B4-BE49-F238E27FC236}">
                <a16:creationId xmlns:a16="http://schemas.microsoft.com/office/drawing/2014/main" id="{3755EF14-E281-4936-981E-ABA0F3F8B583}"/>
              </a:ext>
            </a:extLst>
          </p:cNvPr>
          <p:cNvSpPr>
            <a:spLocks noGrp="1"/>
          </p:cNvSpPr>
          <p:nvPr>
            <p:ph type="dt" sz="half" idx="10"/>
          </p:nvPr>
        </p:nvSpPr>
        <p:spPr/>
        <p:txBody>
          <a:bodyPr/>
          <a:lstStyle>
            <a:lvl1pPr>
              <a:defRPr/>
            </a:lvl1pPr>
          </a:lstStyle>
          <a:p>
            <a:pPr>
              <a:defRPr/>
            </a:pPr>
            <a:endParaRPr lang="zh-TW" altLang="en-US"/>
          </a:p>
        </p:txBody>
      </p:sp>
      <p:sp>
        <p:nvSpPr>
          <p:cNvPr id="6" name="投影片編號版面配置區 5">
            <a:extLst>
              <a:ext uri="{FF2B5EF4-FFF2-40B4-BE49-F238E27FC236}">
                <a16:creationId xmlns:a16="http://schemas.microsoft.com/office/drawing/2014/main" id="{BBB4CD2E-AC74-4991-826A-DC477F954C42}"/>
              </a:ext>
            </a:extLst>
          </p:cNvPr>
          <p:cNvSpPr>
            <a:spLocks noGrp="1"/>
          </p:cNvSpPr>
          <p:nvPr>
            <p:ph type="sldNum" sz="quarter" idx="11"/>
          </p:nvPr>
        </p:nvSpPr>
        <p:spPr/>
        <p:txBody>
          <a:bodyPr/>
          <a:lstStyle>
            <a:lvl1pPr>
              <a:defRPr smtClean="0"/>
            </a:lvl1pPr>
          </a:lstStyle>
          <a:p>
            <a:pPr>
              <a:defRPr/>
            </a:pPr>
            <a:fld id="{DB6D0F08-90C6-4F07-B1DF-30FD99E69081}" type="slidenum">
              <a:rPr lang="zh-TW" altLang="en-US"/>
              <a:pPr>
                <a:defRPr/>
              </a:pPr>
              <a:t>‹#›</a:t>
            </a:fld>
            <a:endParaRPr lang="zh-TW" altLang="en-US"/>
          </a:p>
        </p:txBody>
      </p:sp>
    </p:spTree>
    <p:extLst>
      <p:ext uri="{BB962C8B-B14F-4D97-AF65-F5344CB8AC3E}">
        <p14:creationId xmlns:p14="http://schemas.microsoft.com/office/powerpoint/2010/main" val="13963490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a:extLst>
              <a:ext uri="{FF2B5EF4-FFF2-40B4-BE49-F238E27FC236}">
                <a16:creationId xmlns:a16="http://schemas.microsoft.com/office/drawing/2014/main" id="{0294955A-20D4-4F7D-B1FF-AC92D814C3C7}"/>
              </a:ext>
            </a:extLst>
          </p:cNvPr>
          <p:cNvSpPr>
            <a:spLocks noGrp="1"/>
          </p:cNvSpPr>
          <p:nvPr>
            <p:ph type="dt" sz="half" idx="10"/>
          </p:nvPr>
        </p:nvSpPr>
        <p:spPr/>
        <p:txBody>
          <a:bodyPr/>
          <a:lstStyle>
            <a:lvl1pPr>
              <a:defRPr/>
            </a:lvl1pPr>
          </a:lstStyle>
          <a:p>
            <a:pPr>
              <a:defRPr/>
            </a:pPr>
            <a:endParaRPr lang="zh-TW" altLang="en-US"/>
          </a:p>
        </p:txBody>
      </p:sp>
      <p:sp>
        <p:nvSpPr>
          <p:cNvPr id="8" name="投影片編號版面配置區 5">
            <a:extLst>
              <a:ext uri="{FF2B5EF4-FFF2-40B4-BE49-F238E27FC236}">
                <a16:creationId xmlns:a16="http://schemas.microsoft.com/office/drawing/2014/main" id="{E7435A0F-CDAF-410B-8296-D19764388C76}"/>
              </a:ext>
            </a:extLst>
          </p:cNvPr>
          <p:cNvSpPr>
            <a:spLocks noGrp="1"/>
          </p:cNvSpPr>
          <p:nvPr>
            <p:ph type="sldNum" sz="quarter" idx="11"/>
          </p:nvPr>
        </p:nvSpPr>
        <p:spPr/>
        <p:txBody>
          <a:bodyPr/>
          <a:lstStyle>
            <a:lvl1pPr>
              <a:defRPr smtClean="0"/>
            </a:lvl1pPr>
          </a:lstStyle>
          <a:p>
            <a:pPr>
              <a:defRPr/>
            </a:pPr>
            <a:fld id="{DCE2398F-E96D-45F1-BA13-8B1DB8187ED0}" type="slidenum">
              <a:rPr lang="zh-TW" altLang="en-US"/>
              <a:pPr>
                <a:defRPr/>
              </a:pPr>
              <a:t>‹#›</a:t>
            </a:fld>
            <a:endParaRPr lang="zh-TW" altLang="en-US"/>
          </a:p>
        </p:txBody>
      </p:sp>
    </p:spTree>
    <p:extLst>
      <p:ext uri="{BB962C8B-B14F-4D97-AF65-F5344CB8AC3E}">
        <p14:creationId xmlns:p14="http://schemas.microsoft.com/office/powerpoint/2010/main" val="24036502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3">
            <a:extLst>
              <a:ext uri="{FF2B5EF4-FFF2-40B4-BE49-F238E27FC236}">
                <a16:creationId xmlns:a16="http://schemas.microsoft.com/office/drawing/2014/main" id="{3E66863B-D6A4-441F-9F82-A85CDCCD4F59}"/>
              </a:ext>
            </a:extLst>
          </p:cNvPr>
          <p:cNvSpPr>
            <a:spLocks noGrp="1"/>
          </p:cNvSpPr>
          <p:nvPr>
            <p:ph type="dt" sz="half" idx="10"/>
          </p:nvPr>
        </p:nvSpPr>
        <p:spPr/>
        <p:txBody>
          <a:bodyPr/>
          <a:lstStyle>
            <a:lvl1pPr>
              <a:defRPr/>
            </a:lvl1pPr>
          </a:lstStyle>
          <a:p>
            <a:pPr>
              <a:defRPr/>
            </a:pPr>
            <a:endParaRPr lang="zh-TW" altLang="en-US"/>
          </a:p>
        </p:txBody>
      </p:sp>
      <p:sp>
        <p:nvSpPr>
          <p:cNvPr id="4" name="投影片編號版面配置區 5">
            <a:extLst>
              <a:ext uri="{FF2B5EF4-FFF2-40B4-BE49-F238E27FC236}">
                <a16:creationId xmlns:a16="http://schemas.microsoft.com/office/drawing/2014/main" id="{E0BA02C3-291F-4919-91C6-8FD6EFC5DB96}"/>
              </a:ext>
            </a:extLst>
          </p:cNvPr>
          <p:cNvSpPr>
            <a:spLocks noGrp="1"/>
          </p:cNvSpPr>
          <p:nvPr>
            <p:ph type="sldNum" sz="quarter" idx="11"/>
          </p:nvPr>
        </p:nvSpPr>
        <p:spPr/>
        <p:txBody>
          <a:bodyPr/>
          <a:lstStyle>
            <a:lvl1pPr>
              <a:defRPr smtClean="0"/>
            </a:lvl1pPr>
          </a:lstStyle>
          <a:p>
            <a:pPr>
              <a:defRPr/>
            </a:pPr>
            <a:fld id="{17966B7E-5681-4C3F-B0A5-CB37E207A95D}" type="slidenum">
              <a:rPr lang="zh-TW" altLang="en-US"/>
              <a:pPr>
                <a:defRPr/>
              </a:pPr>
              <a:t>‹#›</a:t>
            </a:fld>
            <a:endParaRPr lang="zh-TW" altLang="en-US"/>
          </a:p>
        </p:txBody>
      </p:sp>
    </p:spTree>
    <p:extLst>
      <p:ext uri="{BB962C8B-B14F-4D97-AF65-F5344CB8AC3E}">
        <p14:creationId xmlns:p14="http://schemas.microsoft.com/office/powerpoint/2010/main" val="17230290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3">
            <a:extLst>
              <a:ext uri="{FF2B5EF4-FFF2-40B4-BE49-F238E27FC236}">
                <a16:creationId xmlns:a16="http://schemas.microsoft.com/office/drawing/2014/main" id="{527ED455-97B6-422F-A980-4574B8B11CF7}"/>
              </a:ext>
            </a:extLst>
          </p:cNvPr>
          <p:cNvSpPr>
            <a:spLocks noGrp="1"/>
          </p:cNvSpPr>
          <p:nvPr>
            <p:ph type="dt" sz="half" idx="10"/>
          </p:nvPr>
        </p:nvSpPr>
        <p:spPr/>
        <p:txBody>
          <a:bodyPr/>
          <a:lstStyle>
            <a:lvl1pPr>
              <a:defRPr/>
            </a:lvl1pPr>
          </a:lstStyle>
          <a:p>
            <a:pPr>
              <a:defRPr/>
            </a:pPr>
            <a:endParaRPr lang="zh-TW" altLang="en-US"/>
          </a:p>
        </p:txBody>
      </p:sp>
      <p:sp>
        <p:nvSpPr>
          <p:cNvPr id="3" name="投影片編號版面配置區 5">
            <a:extLst>
              <a:ext uri="{FF2B5EF4-FFF2-40B4-BE49-F238E27FC236}">
                <a16:creationId xmlns:a16="http://schemas.microsoft.com/office/drawing/2014/main" id="{43548363-79D7-4D72-B161-FD8BAF668C17}"/>
              </a:ext>
            </a:extLst>
          </p:cNvPr>
          <p:cNvSpPr>
            <a:spLocks noGrp="1"/>
          </p:cNvSpPr>
          <p:nvPr>
            <p:ph type="sldNum" sz="quarter" idx="11"/>
          </p:nvPr>
        </p:nvSpPr>
        <p:spPr/>
        <p:txBody>
          <a:bodyPr/>
          <a:lstStyle>
            <a:lvl1pPr>
              <a:defRPr smtClean="0"/>
            </a:lvl1pPr>
          </a:lstStyle>
          <a:p>
            <a:pPr>
              <a:defRPr/>
            </a:pPr>
            <a:fld id="{57989237-F86C-4E45-9A51-5E469A0529FA}" type="slidenum">
              <a:rPr lang="zh-TW" altLang="en-US"/>
              <a:pPr>
                <a:defRPr/>
              </a:pPr>
              <a:t>‹#›</a:t>
            </a:fld>
            <a:endParaRPr lang="zh-TW" altLang="en-US"/>
          </a:p>
        </p:txBody>
      </p:sp>
    </p:spTree>
    <p:extLst>
      <p:ext uri="{BB962C8B-B14F-4D97-AF65-F5344CB8AC3E}">
        <p14:creationId xmlns:p14="http://schemas.microsoft.com/office/powerpoint/2010/main" val="31455479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09601" y="273050"/>
            <a:ext cx="4011084"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a:extLst>
              <a:ext uri="{FF2B5EF4-FFF2-40B4-BE49-F238E27FC236}">
                <a16:creationId xmlns:a16="http://schemas.microsoft.com/office/drawing/2014/main" id="{9AE67ABF-F02A-40A4-85EB-C723193B3525}"/>
              </a:ext>
            </a:extLst>
          </p:cNvPr>
          <p:cNvSpPr>
            <a:spLocks noGrp="1"/>
          </p:cNvSpPr>
          <p:nvPr>
            <p:ph type="dt" sz="half" idx="10"/>
          </p:nvPr>
        </p:nvSpPr>
        <p:spPr/>
        <p:txBody>
          <a:bodyPr/>
          <a:lstStyle>
            <a:lvl1pPr>
              <a:defRPr/>
            </a:lvl1pPr>
          </a:lstStyle>
          <a:p>
            <a:pPr>
              <a:defRPr/>
            </a:pPr>
            <a:endParaRPr lang="zh-TW" altLang="en-US"/>
          </a:p>
        </p:txBody>
      </p:sp>
      <p:sp>
        <p:nvSpPr>
          <p:cNvPr id="6" name="投影片編號版面配置區 5">
            <a:extLst>
              <a:ext uri="{FF2B5EF4-FFF2-40B4-BE49-F238E27FC236}">
                <a16:creationId xmlns:a16="http://schemas.microsoft.com/office/drawing/2014/main" id="{68941D9A-754E-49DC-9F6B-EA160872BA68}"/>
              </a:ext>
            </a:extLst>
          </p:cNvPr>
          <p:cNvSpPr>
            <a:spLocks noGrp="1"/>
          </p:cNvSpPr>
          <p:nvPr>
            <p:ph type="sldNum" sz="quarter" idx="11"/>
          </p:nvPr>
        </p:nvSpPr>
        <p:spPr/>
        <p:txBody>
          <a:bodyPr/>
          <a:lstStyle>
            <a:lvl1pPr>
              <a:defRPr smtClean="0"/>
            </a:lvl1pPr>
          </a:lstStyle>
          <a:p>
            <a:pPr>
              <a:defRPr/>
            </a:pPr>
            <a:fld id="{71930F20-F1BF-455D-A9BA-64F7D5910282}" type="slidenum">
              <a:rPr lang="zh-TW" altLang="en-US"/>
              <a:pPr>
                <a:defRPr/>
              </a:pPr>
              <a:t>‹#›</a:t>
            </a:fld>
            <a:endParaRPr lang="zh-TW" altLang="en-US"/>
          </a:p>
        </p:txBody>
      </p:sp>
    </p:spTree>
    <p:extLst>
      <p:ext uri="{BB962C8B-B14F-4D97-AF65-F5344CB8AC3E}">
        <p14:creationId xmlns:p14="http://schemas.microsoft.com/office/powerpoint/2010/main" val="21149198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389717" y="4800600"/>
            <a:ext cx="73152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a:extLst>
              <a:ext uri="{FF2B5EF4-FFF2-40B4-BE49-F238E27FC236}">
                <a16:creationId xmlns:a16="http://schemas.microsoft.com/office/drawing/2014/main" id="{63242A9A-48F7-43F3-80DB-7E9D495E6FE9}"/>
              </a:ext>
            </a:extLst>
          </p:cNvPr>
          <p:cNvSpPr>
            <a:spLocks noGrp="1"/>
          </p:cNvSpPr>
          <p:nvPr>
            <p:ph type="dt" sz="half" idx="10"/>
          </p:nvPr>
        </p:nvSpPr>
        <p:spPr/>
        <p:txBody>
          <a:bodyPr/>
          <a:lstStyle>
            <a:lvl1pPr>
              <a:defRPr/>
            </a:lvl1pPr>
          </a:lstStyle>
          <a:p>
            <a:pPr>
              <a:defRPr/>
            </a:pPr>
            <a:endParaRPr lang="zh-TW" altLang="en-US"/>
          </a:p>
        </p:txBody>
      </p:sp>
      <p:sp>
        <p:nvSpPr>
          <p:cNvPr id="6" name="投影片編號版面配置區 5">
            <a:extLst>
              <a:ext uri="{FF2B5EF4-FFF2-40B4-BE49-F238E27FC236}">
                <a16:creationId xmlns:a16="http://schemas.microsoft.com/office/drawing/2014/main" id="{BA4A92C3-6DCA-4607-9C18-C5E12ADB3D1C}"/>
              </a:ext>
            </a:extLst>
          </p:cNvPr>
          <p:cNvSpPr>
            <a:spLocks noGrp="1"/>
          </p:cNvSpPr>
          <p:nvPr>
            <p:ph type="sldNum" sz="quarter" idx="11"/>
          </p:nvPr>
        </p:nvSpPr>
        <p:spPr/>
        <p:txBody>
          <a:bodyPr/>
          <a:lstStyle>
            <a:lvl1pPr>
              <a:defRPr smtClean="0"/>
            </a:lvl1pPr>
          </a:lstStyle>
          <a:p>
            <a:pPr>
              <a:defRPr/>
            </a:pPr>
            <a:fld id="{8DC99C14-F77E-4451-BECB-F650F1A44825}" type="slidenum">
              <a:rPr lang="zh-TW" altLang="en-US"/>
              <a:pPr>
                <a:defRPr/>
              </a:pPr>
              <a:t>‹#›</a:t>
            </a:fld>
            <a:endParaRPr lang="zh-TW" altLang="en-US"/>
          </a:p>
        </p:txBody>
      </p:sp>
    </p:spTree>
    <p:extLst>
      <p:ext uri="{BB962C8B-B14F-4D97-AF65-F5344CB8AC3E}">
        <p14:creationId xmlns:p14="http://schemas.microsoft.com/office/powerpoint/2010/main" val="41398904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F535699B-45D8-41B4-A187-43A8B585119C}"/>
              </a:ext>
            </a:extLst>
          </p:cNvPr>
          <p:cNvSpPr>
            <a:spLocks noGrp="1"/>
          </p:cNvSpPr>
          <p:nvPr>
            <p:ph type="dt" sz="half" idx="10"/>
          </p:nvPr>
        </p:nvSpPr>
        <p:spPr/>
        <p:txBody>
          <a:bodyPr/>
          <a:lstStyle>
            <a:lvl1pPr>
              <a:defRPr/>
            </a:lvl1pPr>
          </a:lstStyle>
          <a:p>
            <a:pPr>
              <a:defRPr/>
            </a:pPr>
            <a:endParaRPr lang="zh-TW" altLang="en-US"/>
          </a:p>
        </p:txBody>
      </p:sp>
      <p:sp>
        <p:nvSpPr>
          <p:cNvPr id="5" name="頁尾版面配置區 4">
            <a:extLst>
              <a:ext uri="{FF2B5EF4-FFF2-40B4-BE49-F238E27FC236}">
                <a16:creationId xmlns:a16="http://schemas.microsoft.com/office/drawing/2014/main" id="{31F9E5BF-6F26-454D-B10C-C13F217CB2EB}"/>
              </a:ext>
            </a:extLst>
          </p:cNvPr>
          <p:cNvSpPr>
            <a:spLocks noGrp="1"/>
          </p:cNvSpPr>
          <p:nvPr>
            <p:ph type="ftr" sz="quarter" idx="11"/>
          </p:nvPr>
        </p:nvSpPr>
        <p:spPr>
          <a:xfrm>
            <a:off x="4165600" y="6356351"/>
            <a:ext cx="3860800" cy="365125"/>
          </a:xfrm>
        </p:spPr>
        <p:txBody>
          <a:bodyPr/>
          <a:lstStyle>
            <a:lvl1pPr>
              <a:defRPr/>
            </a:lvl1pPr>
          </a:lstStyle>
          <a:p>
            <a:pPr>
              <a:defRPr/>
            </a:pPr>
            <a:endParaRPr lang="zh-TW" altLang="en-US"/>
          </a:p>
        </p:txBody>
      </p:sp>
      <p:sp>
        <p:nvSpPr>
          <p:cNvPr id="6" name="投影片編號版面配置區 5">
            <a:extLst>
              <a:ext uri="{FF2B5EF4-FFF2-40B4-BE49-F238E27FC236}">
                <a16:creationId xmlns:a16="http://schemas.microsoft.com/office/drawing/2014/main" id="{4C72BAD2-7F25-4374-98EA-929D3D93FA22}"/>
              </a:ext>
            </a:extLst>
          </p:cNvPr>
          <p:cNvSpPr>
            <a:spLocks noGrp="1"/>
          </p:cNvSpPr>
          <p:nvPr>
            <p:ph type="sldNum" sz="quarter" idx="12"/>
          </p:nvPr>
        </p:nvSpPr>
        <p:spPr/>
        <p:txBody>
          <a:bodyPr/>
          <a:lstStyle>
            <a:lvl1pPr>
              <a:defRPr smtClean="0"/>
            </a:lvl1pPr>
          </a:lstStyle>
          <a:p>
            <a:pPr>
              <a:defRPr/>
            </a:pPr>
            <a:fld id="{2767344B-045F-4DC7-90F5-27149D22DB9A}" type="slidenum">
              <a:rPr lang="zh-TW" altLang="en-US"/>
              <a:pPr>
                <a:defRPr/>
              </a:pPr>
              <a:t>‹#›</a:t>
            </a:fld>
            <a:endParaRPr lang="zh-TW" altLang="en-US"/>
          </a:p>
        </p:txBody>
      </p:sp>
    </p:spTree>
    <p:extLst>
      <p:ext uri="{BB962C8B-B14F-4D97-AF65-F5344CB8AC3E}">
        <p14:creationId xmlns:p14="http://schemas.microsoft.com/office/powerpoint/2010/main" val="741598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839200" y="274639"/>
            <a:ext cx="27432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09600" y="274639"/>
            <a:ext cx="80264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BB9D717C-E448-4527-B3D1-EF81E3E0FC46}"/>
              </a:ext>
            </a:extLst>
          </p:cNvPr>
          <p:cNvSpPr>
            <a:spLocks noGrp="1"/>
          </p:cNvSpPr>
          <p:nvPr>
            <p:ph type="dt" sz="half" idx="10"/>
          </p:nvPr>
        </p:nvSpPr>
        <p:spPr/>
        <p:txBody>
          <a:bodyPr/>
          <a:lstStyle>
            <a:lvl1pPr>
              <a:defRPr/>
            </a:lvl1pPr>
          </a:lstStyle>
          <a:p>
            <a:pPr>
              <a:defRPr/>
            </a:pPr>
            <a:endParaRPr lang="zh-TW" altLang="en-US"/>
          </a:p>
        </p:txBody>
      </p:sp>
      <p:sp>
        <p:nvSpPr>
          <p:cNvPr id="5" name="頁尾版面配置區 4">
            <a:extLst>
              <a:ext uri="{FF2B5EF4-FFF2-40B4-BE49-F238E27FC236}">
                <a16:creationId xmlns:a16="http://schemas.microsoft.com/office/drawing/2014/main" id="{13A70F84-5BA9-4FC4-AB7E-3345AC061598}"/>
              </a:ext>
            </a:extLst>
          </p:cNvPr>
          <p:cNvSpPr>
            <a:spLocks noGrp="1"/>
          </p:cNvSpPr>
          <p:nvPr>
            <p:ph type="ftr" sz="quarter" idx="11"/>
          </p:nvPr>
        </p:nvSpPr>
        <p:spPr>
          <a:xfrm>
            <a:off x="4165600" y="6356351"/>
            <a:ext cx="3860800" cy="365125"/>
          </a:xfrm>
        </p:spPr>
        <p:txBody>
          <a:bodyPr/>
          <a:lstStyle>
            <a:lvl1pPr>
              <a:defRPr/>
            </a:lvl1pPr>
          </a:lstStyle>
          <a:p>
            <a:pPr>
              <a:defRPr/>
            </a:pPr>
            <a:endParaRPr lang="zh-TW" altLang="en-US"/>
          </a:p>
        </p:txBody>
      </p:sp>
      <p:sp>
        <p:nvSpPr>
          <p:cNvPr id="6" name="投影片編號版面配置區 5">
            <a:extLst>
              <a:ext uri="{FF2B5EF4-FFF2-40B4-BE49-F238E27FC236}">
                <a16:creationId xmlns:a16="http://schemas.microsoft.com/office/drawing/2014/main" id="{6E103CB9-F487-450C-8EBA-87343734A8F7}"/>
              </a:ext>
            </a:extLst>
          </p:cNvPr>
          <p:cNvSpPr>
            <a:spLocks noGrp="1"/>
          </p:cNvSpPr>
          <p:nvPr>
            <p:ph type="sldNum" sz="quarter" idx="12"/>
          </p:nvPr>
        </p:nvSpPr>
        <p:spPr/>
        <p:txBody>
          <a:bodyPr/>
          <a:lstStyle>
            <a:lvl1pPr>
              <a:defRPr smtClean="0"/>
            </a:lvl1pPr>
          </a:lstStyle>
          <a:p>
            <a:pPr>
              <a:defRPr/>
            </a:pPr>
            <a:fld id="{EC873D5E-226C-43E7-A87E-F4C7C4EBCFFE}" type="slidenum">
              <a:rPr lang="zh-TW" altLang="en-US"/>
              <a:pPr>
                <a:defRPr/>
              </a:pPr>
              <a:t>‹#›</a:t>
            </a:fld>
            <a:endParaRPr lang="zh-TW" altLang="en-US"/>
          </a:p>
        </p:txBody>
      </p:sp>
    </p:spTree>
    <p:extLst>
      <p:ext uri="{BB962C8B-B14F-4D97-AF65-F5344CB8AC3E}">
        <p14:creationId xmlns:p14="http://schemas.microsoft.com/office/powerpoint/2010/main" val="37321708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大標題與項目符號">
    <p:spTree>
      <p:nvGrpSpPr>
        <p:cNvPr id="1" name=""/>
        <p:cNvGrpSpPr/>
        <p:nvPr/>
      </p:nvGrpSpPr>
      <p:grpSpPr>
        <a:xfrm>
          <a:off x="0" y="0"/>
          <a:ext cx="0" cy="0"/>
          <a:chOff x="0" y="0"/>
          <a:chExt cx="0" cy="0"/>
        </a:xfrm>
      </p:grpSpPr>
      <p:sp>
        <p:nvSpPr>
          <p:cNvPr id="59" name="大標題文字"/>
          <p:cNvSpPr txBox="1">
            <a:spLocks noGrp="1"/>
          </p:cNvSpPr>
          <p:nvPr>
            <p:ph type="title"/>
          </p:nvPr>
        </p:nvSpPr>
        <p:spPr>
          <a:xfrm>
            <a:off x="903350" y="139700"/>
            <a:ext cx="10444101" cy="1143000"/>
          </a:xfrm>
          <a:prstGeom prst="rect">
            <a:avLst/>
          </a:prstGeom>
        </p:spPr>
        <p:txBody>
          <a:bodyPr/>
          <a:lstStyle>
            <a:lvl1pPr>
              <a:defRPr sz="4000" b="1"/>
            </a:lvl1pPr>
          </a:lstStyle>
          <a:p>
            <a:r>
              <a:rPr lang="zh-TW" altLang="en-US" dirty="0"/>
              <a:t>按一下以編輯母片標題樣式</a:t>
            </a:r>
            <a:endParaRPr dirty="0"/>
          </a:p>
        </p:txBody>
      </p:sp>
      <p:sp>
        <p:nvSpPr>
          <p:cNvPr id="60" name="內文層級一…"/>
          <p:cNvSpPr txBox="1">
            <a:spLocks noGrp="1"/>
          </p:cNvSpPr>
          <p:nvPr>
            <p:ph type="body" idx="1"/>
          </p:nvPr>
        </p:nvSpPr>
        <p:spPr>
          <a:xfrm>
            <a:off x="903350" y="1574800"/>
            <a:ext cx="10444101" cy="4648200"/>
          </a:xfrm>
          <a:prstGeom prst="rect">
            <a:avLst/>
          </a:prstGeom>
        </p:spPr>
        <p:txBody>
          <a:bodyPr/>
          <a:lstStyle>
            <a:lvl1pPr>
              <a:defRPr sz="2025"/>
            </a:lvl1pPr>
            <a:lvl2pPr>
              <a:defRPr sz="2025"/>
            </a:lvl2pPr>
            <a:lvl3pPr>
              <a:defRPr sz="2025"/>
            </a:lvl3pPr>
            <a:lvl4pPr>
              <a:defRPr sz="2025"/>
            </a:lvl4pPr>
            <a:lvl5pPr>
              <a:defRPr sz="2025"/>
            </a:lvl5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a:p>
        </p:txBody>
      </p:sp>
      <p:sp>
        <p:nvSpPr>
          <p:cNvPr id="4" name="幻燈片編號">
            <a:extLst>
              <a:ext uri="{FF2B5EF4-FFF2-40B4-BE49-F238E27FC236}">
                <a16:creationId xmlns:a16="http://schemas.microsoft.com/office/drawing/2014/main" id="{DED91F8B-B7C4-4FA9-8364-9E21A01BC85C}"/>
              </a:ext>
            </a:extLst>
          </p:cNvPr>
          <p:cNvSpPr txBox="1">
            <a:spLocks noGrp="1"/>
          </p:cNvSpPr>
          <p:nvPr>
            <p:ph type="sldNum" sz="quarter" idx="10"/>
          </p:nvPr>
        </p:nvSpPr>
        <p:spPr/>
        <p:txBody>
          <a:bodyPr/>
          <a:lstStyle>
            <a:lvl1pPr>
              <a:defRPr smtClean="0"/>
            </a:lvl1pPr>
          </a:lstStyle>
          <a:p>
            <a:pPr>
              <a:defRPr/>
            </a:pPr>
            <a:fld id="{1A4D46B1-D090-485D-8BF8-FC1FE8603621}" type="slidenum">
              <a:rPr lang="zh-TW" altLang="zh-TW"/>
              <a:pPr>
                <a:defRPr/>
              </a:pPr>
              <a:t>‹#›</a:t>
            </a:fld>
            <a:endParaRPr lang="zh-TW" altLang="zh-TW"/>
          </a:p>
        </p:txBody>
      </p:sp>
    </p:spTree>
    <p:extLst>
      <p:ext uri="{BB962C8B-B14F-4D97-AF65-F5344CB8AC3E}">
        <p14:creationId xmlns:p14="http://schemas.microsoft.com/office/powerpoint/2010/main" val="2090396869"/>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pic>
        <p:nvPicPr>
          <p:cNvPr id="9" name="圖片 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2700" y="0"/>
            <a:ext cx="12166600" cy="6858000"/>
          </a:xfrm>
          <a:prstGeom prst="rect">
            <a:avLst/>
          </a:prstGeom>
        </p:spPr>
      </p:pic>
      <p:sp>
        <p:nvSpPr>
          <p:cNvPr id="2" name="標題 1"/>
          <p:cNvSpPr>
            <a:spLocks noGrp="1"/>
          </p:cNvSpPr>
          <p:nvPr>
            <p:ph type="ctrTitle"/>
          </p:nvPr>
        </p:nvSpPr>
        <p:spPr>
          <a:xfrm>
            <a:off x="1524000" y="1700809"/>
            <a:ext cx="9144000" cy="1944216"/>
          </a:xfrm>
        </p:spPr>
        <p:txBody>
          <a:bodyPr anchor="t"/>
          <a:lstStyle>
            <a:lvl1pPr algn="ctr">
              <a:defRPr sz="6000"/>
            </a:lvl1pPr>
          </a:lstStyle>
          <a:p>
            <a:r>
              <a:rPr lang="zh-TW" altLang="en-US"/>
              <a:t>按一下以編輯母片標題樣式</a:t>
            </a:r>
            <a:endParaRPr lang="zh-TW" altLang="en-US" dirty="0"/>
          </a:p>
        </p:txBody>
      </p:sp>
      <p:sp>
        <p:nvSpPr>
          <p:cNvPr id="3" name="副標題 2"/>
          <p:cNvSpPr>
            <a:spLocks noGrp="1"/>
          </p:cNvSpPr>
          <p:nvPr>
            <p:ph type="subTitle" idx="1"/>
          </p:nvPr>
        </p:nvSpPr>
        <p:spPr>
          <a:xfrm>
            <a:off x="1524000" y="3717032"/>
            <a:ext cx="9144000" cy="1151706"/>
          </a:xfrm>
        </p:spPr>
        <p:txBody>
          <a:bodyPr/>
          <a:lstStyle>
            <a:lvl1pPr marL="0" indent="0" algn="ctr">
              <a:buNone/>
              <a:defRPr sz="4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按一下以編輯母片副標題樣式</a:t>
            </a:r>
            <a:endParaRPr lang="zh-TW" altLang="en-US" dirty="0"/>
          </a:p>
        </p:txBody>
      </p:sp>
      <p:sp>
        <p:nvSpPr>
          <p:cNvPr id="6" name="日期版面配置區 3"/>
          <p:cNvSpPr>
            <a:spLocks noGrp="1"/>
          </p:cNvSpPr>
          <p:nvPr>
            <p:ph type="dt" sz="half" idx="10"/>
          </p:nvPr>
        </p:nvSpPr>
        <p:spPr/>
        <p:txBody>
          <a:bodyPr/>
          <a:lstStyle>
            <a:lvl1pPr>
              <a:defRPr/>
            </a:lvl1pPr>
          </a:lstStyle>
          <a:p>
            <a:pPr>
              <a:defRPr/>
            </a:pPr>
            <a:endParaRPr lang="en-US" altLang="zh-TW" dirty="0"/>
          </a:p>
        </p:txBody>
      </p:sp>
      <p:sp>
        <p:nvSpPr>
          <p:cNvPr id="7" name="頁尾版面配置區 4"/>
          <p:cNvSpPr>
            <a:spLocks noGrp="1"/>
          </p:cNvSpPr>
          <p:nvPr>
            <p:ph type="ftr" sz="quarter" idx="11"/>
          </p:nvPr>
        </p:nvSpPr>
        <p:spPr/>
        <p:txBody>
          <a:bodyPr/>
          <a:lstStyle>
            <a:lvl1pPr>
              <a:defRPr/>
            </a:lvl1pPr>
          </a:lstStyle>
          <a:p>
            <a:pPr>
              <a:defRPr/>
            </a:pPr>
            <a:endParaRPr lang="en-US" altLang="zh-TW" dirty="0"/>
          </a:p>
        </p:txBody>
      </p:sp>
      <p:sp>
        <p:nvSpPr>
          <p:cNvPr id="8" name="投影片編號版面配置區 5"/>
          <p:cNvSpPr>
            <a:spLocks noGrp="1"/>
          </p:cNvSpPr>
          <p:nvPr>
            <p:ph type="sldNum" sz="quarter" idx="12"/>
          </p:nvPr>
        </p:nvSpPr>
        <p:spPr>
          <a:xfrm>
            <a:off x="9072033" y="6570664"/>
            <a:ext cx="2844800" cy="287337"/>
          </a:xfrm>
        </p:spPr>
        <p:txBody>
          <a:bodyPr/>
          <a:lstStyle>
            <a:lvl1pPr>
              <a:defRPr/>
            </a:lvl1pPr>
          </a:lstStyle>
          <a:p>
            <a:fld id="{44F27190-F199-42D6-AB29-174B6A6E3FBD}" type="slidenum">
              <a:rPr lang="en-US" altLang="zh-TW"/>
              <a:pPr/>
              <a:t>‹#›</a:t>
            </a:fld>
            <a:endParaRPr lang="en-US" altLang="zh-TW" dirty="0"/>
          </a:p>
        </p:txBody>
      </p:sp>
    </p:spTree>
    <p:extLst>
      <p:ext uri="{BB962C8B-B14F-4D97-AF65-F5344CB8AC3E}">
        <p14:creationId xmlns:p14="http://schemas.microsoft.com/office/powerpoint/2010/main" val="35154182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1295400"/>
          </a:xfrm>
          <a:custGeom>
            <a:avLst/>
            <a:gdLst/>
            <a:ahLst/>
            <a:cxnLst/>
            <a:rect l="l" t="t" r="r" b="b"/>
            <a:pathLst>
              <a:path w="12192000" h="1295400">
                <a:moveTo>
                  <a:pt x="12192000" y="0"/>
                </a:moveTo>
                <a:lnTo>
                  <a:pt x="0" y="0"/>
                </a:lnTo>
                <a:lnTo>
                  <a:pt x="0" y="1295400"/>
                </a:lnTo>
                <a:lnTo>
                  <a:pt x="12192000" y="1295400"/>
                </a:lnTo>
                <a:lnTo>
                  <a:pt x="12192000" y="0"/>
                </a:lnTo>
                <a:close/>
              </a:path>
            </a:pathLst>
          </a:custGeom>
          <a:solidFill>
            <a:srgbClr val="4A908E"/>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4800" b="1" i="0">
                <a:solidFill>
                  <a:srgbClr val="404040"/>
                </a:solidFill>
                <a:latin typeface="Microsoft JhengHei"/>
                <a:cs typeface="Microsoft JhengHei"/>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5/31/2022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zh-TW" altLang="en-US" dirty="0"/>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TW" alt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dirty="0"/>
          </a:p>
        </p:txBody>
      </p:sp>
      <p:sp>
        <p:nvSpPr>
          <p:cNvPr id="6" name="Rectangle 6"/>
          <p:cNvSpPr>
            <a:spLocks noGrp="1" noChangeArrowheads="1"/>
          </p:cNvSpPr>
          <p:nvPr>
            <p:ph type="sldNum" sz="quarter" idx="12"/>
          </p:nvPr>
        </p:nvSpPr>
        <p:spPr>
          <a:ln/>
        </p:spPr>
        <p:txBody>
          <a:bodyPr/>
          <a:lstStyle>
            <a:lvl1pPr>
              <a:defRPr/>
            </a:lvl1pPr>
          </a:lstStyle>
          <a:p>
            <a:fld id="{1E138422-4485-4DC1-A59B-EF3846B8498E}" type="slidenum">
              <a:rPr lang="en-US" altLang="zh-TW"/>
              <a:pPr/>
              <a:t>‹#›</a:t>
            </a:fld>
            <a:endParaRPr lang="en-US" altLang="zh-TW" dirty="0"/>
          </a:p>
        </p:txBody>
      </p:sp>
    </p:spTree>
    <p:extLst>
      <p:ext uri="{BB962C8B-B14F-4D97-AF65-F5344CB8AC3E}">
        <p14:creationId xmlns:p14="http://schemas.microsoft.com/office/powerpoint/2010/main" val="9152721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837936" y="1329473"/>
            <a:ext cx="10515600" cy="2852737"/>
          </a:xfrm>
        </p:spPr>
        <p:txBody>
          <a:bodyPr/>
          <a:lstStyle>
            <a:lvl1pPr>
              <a:defRPr sz="6000"/>
            </a:lvl1pPr>
          </a:lstStyle>
          <a:p>
            <a:r>
              <a:rPr lang="zh-TW" altLang="en-US"/>
              <a:t>按一下以編輯母片標題樣式</a:t>
            </a:r>
            <a:endParaRPr lang="zh-TW" altLang="en-US" dirty="0"/>
          </a:p>
        </p:txBody>
      </p:sp>
      <p:sp>
        <p:nvSpPr>
          <p:cNvPr id="3" name="文字版面配置區 2"/>
          <p:cNvSpPr>
            <a:spLocks noGrp="1"/>
          </p:cNvSpPr>
          <p:nvPr>
            <p:ph type="body" idx="1"/>
          </p:nvPr>
        </p:nvSpPr>
        <p:spPr>
          <a:xfrm>
            <a:off x="837936" y="4365105"/>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TW" altLang="en-US"/>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dirty="0"/>
          </a:p>
        </p:txBody>
      </p:sp>
      <p:sp>
        <p:nvSpPr>
          <p:cNvPr id="6" name="Rectangle 6"/>
          <p:cNvSpPr>
            <a:spLocks noGrp="1" noChangeArrowheads="1"/>
          </p:cNvSpPr>
          <p:nvPr>
            <p:ph type="sldNum" sz="quarter" idx="12"/>
          </p:nvPr>
        </p:nvSpPr>
        <p:spPr>
          <a:ln/>
        </p:spPr>
        <p:txBody>
          <a:bodyPr/>
          <a:lstStyle>
            <a:lvl1pPr>
              <a:defRPr/>
            </a:lvl1pPr>
          </a:lstStyle>
          <a:p>
            <a:fld id="{5E7F6E38-628E-4CDA-A3CF-B6CDC6C5557B}" type="slidenum">
              <a:rPr lang="en-US" altLang="zh-TW"/>
              <a:pPr/>
              <a:t>‹#›</a:t>
            </a:fld>
            <a:endParaRPr lang="en-US" altLang="zh-TW" dirty="0"/>
          </a:p>
        </p:txBody>
      </p:sp>
    </p:spTree>
    <p:extLst>
      <p:ext uri="{BB962C8B-B14F-4D97-AF65-F5344CB8AC3E}">
        <p14:creationId xmlns:p14="http://schemas.microsoft.com/office/powerpoint/2010/main" val="18527555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09600" y="1916833"/>
            <a:ext cx="5384800" cy="4209331"/>
          </a:xfrm>
        </p:spPr>
        <p:txBody>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內容版面配置區 3"/>
          <p:cNvSpPr>
            <a:spLocks noGrp="1"/>
          </p:cNvSpPr>
          <p:nvPr>
            <p:ph sz="half" idx="2"/>
          </p:nvPr>
        </p:nvSpPr>
        <p:spPr>
          <a:xfrm>
            <a:off x="6197600" y="1916833"/>
            <a:ext cx="5384800" cy="4209331"/>
          </a:xfrm>
        </p:spPr>
        <p:txBody>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dirty="0"/>
          </a:p>
        </p:txBody>
      </p:sp>
      <p:sp>
        <p:nvSpPr>
          <p:cNvPr id="7" name="Rectangle 6"/>
          <p:cNvSpPr>
            <a:spLocks noGrp="1" noChangeArrowheads="1"/>
          </p:cNvSpPr>
          <p:nvPr>
            <p:ph type="sldNum" sz="quarter" idx="12"/>
          </p:nvPr>
        </p:nvSpPr>
        <p:spPr>
          <a:ln/>
        </p:spPr>
        <p:txBody>
          <a:bodyPr/>
          <a:lstStyle>
            <a:lvl1pPr>
              <a:defRPr/>
            </a:lvl1pPr>
          </a:lstStyle>
          <a:p>
            <a:fld id="{722E0E37-3F0C-4F03-95C1-3D336EF8916A}" type="slidenum">
              <a:rPr lang="en-US" altLang="zh-TW"/>
              <a:pPr/>
              <a:t>‹#›</a:t>
            </a:fld>
            <a:endParaRPr lang="en-US" altLang="zh-TW" dirty="0"/>
          </a:p>
        </p:txBody>
      </p:sp>
    </p:spTree>
    <p:extLst>
      <p:ext uri="{BB962C8B-B14F-4D97-AF65-F5344CB8AC3E}">
        <p14:creationId xmlns:p14="http://schemas.microsoft.com/office/powerpoint/2010/main" val="2966552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840317" y="610123"/>
            <a:ext cx="10515600" cy="1325563"/>
          </a:xfrm>
        </p:spPr>
        <p:txBody>
          <a:bodyPr/>
          <a:lstStyle/>
          <a:p>
            <a:r>
              <a:rPr lang="zh-TW" altLang="en-US"/>
              <a:t>按一下以編輯母片標題樣式</a:t>
            </a:r>
            <a:endParaRPr lang="zh-TW" altLang="en-US" dirty="0"/>
          </a:p>
        </p:txBody>
      </p:sp>
      <p:sp>
        <p:nvSpPr>
          <p:cNvPr id="3" name="文字版面配置區 2"/>
          <p:cNvSpPr>
            <a:spLocks noGrp="1"/>
          </p:cNvSpPr>
          <p:nvPr>
            <p:ph type="body" idx="1"/>
          </p:nvPr>
        </p:nvSpPr>
        <p:spPr>
          <a:xfrm>
            <a:off x="840318" y="2132856"/>
            <a:ext cx="5158316" cy="70941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840318" y="3039442"/>
            <a:ext cx="5158316" cy="3150221"/>
          </a:xfrm>
        </p:spPr>
        <p:txBody>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5" name="文字版面配置區 4"/>
          <p:cNvSpPr>
            <a:spLocks noGrp="1"/>
          </p:cNvSpPr>
          <p:nvPr>
            <p:ph type="body" sz="quarter" idx="3"/>
          </p:nvPr>
        </p:nvSpPr>
        <p:spPr>
          <a:xfrm>
            <a:off x="6177248" y="2132856"/>
            <a:ext cx="5183717" cy="70941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6172200" y="3039441"/>
            <a:ext cx="5183717" cy="3150222"/>
          </a:xfrm>
        </p:spPr>
        <p:txBody>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dirty="0"/>
          </a:p>
        </p:txBody>
      </p:sp>
      <p:sp>
        <p:nvSpPr>
          <p:cNvPr id="9" name="Rectangle 6"/>
          <p:cNvSpPr>
            <a:spLocks noGrp="1" noChangeArrowheads="1"/>
          </p:cNvSpPr>
          <p:nvPr>
            <p:ph type="sldNum" sz="quarter" idx="12"/>
          </p:nvPr>
        </p:nvSpPr>
        <p:spPr>
          <a:ln/>
        </p:spPr>
        <p:txBody>
          <a:bodyPr/>
          <a:lstStyle>
            <a:lvl1pPr>
              <a:defRPr/>
            </a:lvl1pPr>
          </a:lstStyle>
          <a:p>
            <a:fld id="{5B0AA5BF-BB50-4C9D-9886-95CEF8850FD4}" type="slidenum">
              <a:rPr lang="en-US" altLang="zh-TW"/>
              <a:pPr/>
              <a:t>‹#›</a:t>
            </a:fld>
            <a:endParaRPr lang="en-US" altLang="zh-TW" dirty="0"/>
          </a:p>
        </p:txBody>
      </p:sp>
    </p:spTree>
    <p:extLst>
      <p:ext uri="{BB962C8B-B14F-4D97-AF65-F5344CB8AC3E}">
        <p14:creationId xmlns:p14="http://schemas.microsoft.com/office/powerpoint/2010/main" val="12864880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zh-TW" altLang="en-US" dirty="0"/>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dirty="0"/>
          </a:p>
        </p:txBody>
      </p:sp>
      <p:sp>
        <p:nvSpPr>
          <p:cNvPr id="5" name="Rectangle 6"/>
          <p:cNvSpPr>
            <a:spLocks noGrp="1" noChangeArrowheads="1"/>
          </p:cNvSpPr>
          <p:nvPr>
            <p:ph type="sldNum" sz="quarter" idx="12"/>
          </p:nvPr>
        </p:nvSpPr>
        <p:spPr>
          <a:ln/>
        </p:spPr>
        <p:txBody>
          <a:bodyPr/>
          <a:lstStyle>
            <a:lvl1pPr>
              <a:defRPr/>
            </a:lvl1pPr>
          </a:lstStyle>
          <a:p>
            <a:fld id="{4FFBB1DA-14A4-438C-A544-1FE85DC792CB}" type="slidenum">
              <a:rPr lang="en-US" altLang="zh-TW"/>
              <a:pPr/>
              <a:t>‹#›</a:t>
            </a:fld>
            <a:endParaRPr lang="en-US" altLang="zh-TW" dirty="0"/>
          </a:p>
        </p:txBody>
      </p:sp>
    </p:spTree>
    <p:extLst>
      <p:ext uri="{BB962C8B-B14F-4D97-AF65-F5344CB8AC3E}">
        <p14:creationId xmlns:p14="http://schemas.microsoft.com/office/powerpoint/2010/main" val="34549701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dirty="0"/>
          </a:p>
        </p:txBody>
      </p:sp>
      <p:sp>
        <p:nvSpPr>
          <p:cNvPr id="4" name="Rectangle 6"/>
          <p:cNvSpPr>
            <a:spLocks noGrp="1" noChangeArrowheads="1"/>
          </p:cNvSpPr>
          <p:nvPr>
            <p:ph type="sldNum" sz="quarter" idx="12"/>
          </p:nvPr>
        </p:nvSpPr>
        <p:spPr>
          <a:ln/>
        </p:spPr>
        <p:txBody>
          <a:bodyPr/>
          <a:lstStyle>
            <a:lvl1pPr>
              <a:defRPr/>
            </a:lvl1pPr>
          </a:lstStyle>
          <a:p>
            <a:fld id="{0D117C0D-E3E7-4EF2-8761-1F9236D8E18A}" type="slidenum">
              <a:rPr lang="en-US" altLang="zh-TW"/>
              <a:pPr/>
              <a:t>‹#›</a:t>
            </a:fld>
            <a:endParaRPr lang="en-US" altLang="zh-TW" dirty="0"/>
          </a:p>
        </p:txBody>
      </p:sp>
    </p:spTree>
    <p:extLst>
      <p:ext uri="{BB962C8B-B14F-4D97-AF65-F5344CB8AC3E}">
        <p14:creationId xmlns:p14="http://schemas.microsoft.com/office/powerpoint/2010/main" val="6236840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808706" y="969840"/>
            <a:ext cx="3932767" cy="1600200"/>
          </a:xfrm>
        </p:spPr>
        <p:txBody>
          <a:bodyPr anchor="b"/>
          <a:lstStyle>
            <a:lvl1pPr>
              <a:defRPr sz="3200"/>
            </a:lvl1pPr>
          </a:lstStyle>
          <a:p>
            <a:r>
              <a:rPr lang="zh-TW" altLang="en-US"/>
              <a:t>按一下以編輯母片標題樣式</a:t>
            </a:r>
          </a:p>
        </p:txBody>
      </p:sp>
      <p:sp>
        <p:nvSpPr>
          <p:cNvPr id="3" name="內容版面配置區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840318" y="2636912"/>
            <a:ext cx="3932767" cy="323207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dirty="0"/>
          </a:p>
        </p:txBody>
      </p:sp>
      <p:sp>
        <p:nvSpPr>
          <p:cNvPr id="7" name="Rectangle 6"/>
          <p:cNvSpPr>
            <a:spLocks noGrp="1" noChangeArrowheads="1"/>
          </p:cNvSpPr>
          <p:nvPr>
            <p:ph type="sldNum" sz="quarter" idx="12"/>
          </p:nvPr>
        </p:nvSpPr>
        <p:spPr>
          <a:ln/>
        </p:spPr>
        <p:txBody>
          <a:bodyPr/>
          <a:lstStyle>
            <a:lvl1pPr>
              <a:defRPr/>
            </a:lvl1pPr>
          </a:lstStyle>
          <a:p>
            <a:fld id="{4BBBC7DE-796B-406D-864C-19F0F4062254}" type="slidenum">
              <a:rPr lang="en-US" altLang="zh-TW"/>
              <a:pPr/>
              <a:t>‹#›</a:t>
            </a:fld>
            <a:endParaRPr lang="en-US" altLang="zh-TW" dirty="0"/>
          </a:p>
        </p:txBody>
      </p:sp>
    </p:spTree>
    <p:extLst>
      <p:ext uri="{BB962C8B-B14F-4D97-AF65-F5344CB8AC3E}">
        <p14:creationId xmlns:p14="http://schemas.microsoft.com/office/powerpoint/2010/main" val="26344911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840318" y="987425"/>
            <a:ext cx="3932767" cy="1600200"/>
          </a:xfrm>
        </p:spPr>
        <p:txBody>
          <a:bodyPr anchor="b"/>
          <a:lstStyle>
            <a:lvl1pPr>
              <a:defRPr sz="3200"/>
            </a:lvl1pPr>
          </a:lstStyle>
          <a:p>
            <a:r>
              <a:rPr lang="zh-TW" altLang="en-US"/>
              <a:t>按一下以編輯母片標題樣式</a:t>
            </a:r>
          </a:p>
        </p:txBody>
      </p:sp>
      <p:sp>
        <p:nvSpPr>
          <p:cNvPr id="3" name="圖片版面配置區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p>
        </p:txBody>
      </p:sp>
      <p:sp>
        <p:nvSpPr>
          <p:cNvPr id="4" name="文字版面配置區 3"/>
          <p:cNvSpPr>
            <a:spLocks noGrp="1"/>
          </p:cNvSpPr>
          <p:nvPr>
            <p:ph type="body" sz="half" idx="2"/>
          </p:nvPr>
        </p:nvSpPr>
        <p:spPr>
          <a:xfrm>
            <a:off x="840318" y="2636912"/>
            <a:ext cx="3932767" cy="323207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dirty="0"/>
          </a:p>
        </p:txBody>
      </p:sp>
      <p:sp>
        <p:nvSpPr>
          <p:cNvPr id="7" name="Rectangle 6"/>
          <p:cNvSpPr>
            <a:spLocks noGrp="1" noChangeArrowheads="1"/>
          </p:cNvSpPr>
          <p:nvPr>
            <p:ph type="sldNum" sz="quarter" idx="12"/>
          </p:nvPr>
        </p:nvSpPr>
        <p:spPr>
          <a:ln/>
        </p:spPr>
        <p:txBody>
          <a:bodyPr/>
          <a:lstStyle>
            <a:lvl1pPr>
              <a:defRPr/>
            </a:lvl1pPr>
          </a:lstStyle>
          <a:p>
            <a:fld id="{77A42410-910A-45D2-A62C-C4184499499B}" type="slidenum">
              <a:rPr lang="en-US" altLang="zh-TW"/>
              <a:pPr/>
              <a:t>‹#›</a:t>
            </a:fld>
            <a:endParaRPr lang="en-US" altLang="zh-TW" dirty="0"/>
          </a:p>
        </p:txBody>
      </p:sp>
    </p:spTree>
    <p:extLst>
      <p:ext uri="{BB962C8B-B14F-4D97-AF65-F5344CB8AC3E}">
        <p14:creationId xmlns:p14="http://schemas.microsoft.com/office/powerpoint/2010/main" val="17502125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zh-TW" altLang="en-US" dirty="0"/>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dirty="0"/>
          </a:p>
        </p:txBody>
      </p:sp>
      <p:sp>
        <p:nvSpPr>
          <p:cNvPr id="6" name="Rectangle 6"/>
          <p:cNvSpPr>
            <a:spLocks noGrp="1" noChangeArrowheads="1"/>
          </p:cNvSpPr>
          <p:nvPr>
            <p:ph type="sldNum" sz="quarter" idx="12"/>
          </p:nvPr>
        </p:nvSpPr>
        <p:spPr>
          <a:ln/>
        </p:spPr>
        <p:txBody>
          <a:bodyPr/>
          <a:lstStyle>
            <a:lvl1pPr>
              <a:defRPr/>
            </a:lvl1pPr>
          </a:lstStyle>
          <a:p>
            <a:fld id="{68826BB9-450C-4878-A265-027D184997FD}" type="slidenum">
              <a:rPr lang="en-US" altLang="zh-TW"/>
              <a:pPr/>
              <a:t>‹#›</a:t>
            </a:fld>
            <a:endParaRPr lang="en-US" altLang="zh-TW" dirty="0"/>
          </a:p>
        </p:txBody>
      </p:sp>
    </p:spTree>
    <p:extLst>
      <p:ext uri="{BB962C8B-B14F-4D97-AF65-F5344CB8AC3E}">
        <p14:creationId xmlns:p14="http://schemas.microsoft.com/office/powerpoint/2010/main" val="28522981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839200" y="620689"/>
            <a:ext cx="2743200" cy="550547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09600" y="620689"/>
            <a:ext cx="8026400" cy="550547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dirty="0"/>
          </a:p>
        </p:txBody>
      </p:sp>
      <p:sp>
        <p:nvSpPr>
          <p:cNvPr id="6" name="Rectangle 6"/>
          <p:cNvSpPr>
            <a:spLocks noGrp="1" noChangeArrowheads="1"/>
          </p:cNvSpPr>
          <p:nvPr>
            <p:ph type="sldNum" sz="quarter" idx="12"/>
          </p:nvPr>
        </p:nvSpPr>
        <p:spPr>
          <a:ln/>
        </p:spPr>
        <p:txBody>
          <a:bodyPr/>
          <a:lstStyle>
            <a:lvl1pPr>
              <a:defRPr/>
            </a:lvl1pPr>
          </a:lstStyle>
          <a:p>
            <a:fld id="{30C30035-409A-401A-A9D0-9872FF37A478}" type="slidenum">
              <a:rPr lang="en-US" altLang="zh-TW"/>
              <a:pPr/>
              <a:t>‹#›</a:t>
            </a:fld>
            <a:endParaRPr lang="en-US" altLang="zh-TW" dirty="0"/>
          </a:p>
        </p:txBody>
      </p:sp>
    </p:spTree>
    <p:extLst>
      <p:ext uri="{BB962C8B-B14F-4D97-AF65-F5344CB8AC3E}">
        <p14:creationId xmlns:p14="http://schemas.microsoft.com/office/powerpoint/2010/main" val="31698289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800" b="1" i="0">
                <a:solidFill>
                  <a:srgbClr val="404040"/>
                </a:solidFill>
                <a:latin typeface="Microsoft JhengHei"/>
                <a:cs typeface="Microsoft JhengHe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5/31/2022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內容4">
    <p:spTree>
      <p:nvGrpSpPr>
        <p:cNvPr id="1" name=""/>
        <p:cNvGrpSpPr/>
        <p:nvPr/>
      </p:nvGrpSpPr>
      <p:grpSpPr>
        <a:xfrm>
          <a:off x="0" y="0"/>
          <a:ext cx="0" cy="0"/>
          <a:chOff x="0" y="0"/>
          <a:chExt cx="0" cy="0"/>
        </a:xfrm>
      </p:grpSpPr>
      <p:sp>
        <p:nvSpPr>
          <p:cNvPr id="3" name="投影片編號版面配置區 6"/>
          <p:cNvSpPr>
            <a:spLocks noGrp="1"/>
          </p:cNvSpPr>
          <p:nvPr>
            <p:ph type="sldNum" sz="quarter" idx="10"/>
          </p:nvPr>
        </p:nvSpPr>
        <p:spPr/>
        <p:txBody>
          <a:bodyPr/>
          <a:lstStyle>
            <a:lvl1pPr>
              <a:defRPr/>
            </a:lvl1pPr>
          </a:lstStyle>
          <a:p>
            <a:pPr>
              <a:defRPr/>
            </a:pPr>
            <a:fld id="{B2BBE269-00A4-4998-A25E-D233F99E2311}" type="slidenum">
              <a:rPr lang="zh-TW" altLang="en-US" smtClean="0"/>
              <a:pPr>
                <a:defRPr/>
              </a:pPr>
              <a:t>‹#›</a:t>
            </a:fld>
            <a:endParaRPr lang="zh-TW" altLang="en-US"/>
          </a:p>
        </p:txBody>
      </p:sp>
      <p:sp>
        <p:nvSpPr>
          <p:cNvPr id="4" name="標題 3"/>
          <p:cNvSpPr>
            <a:spLocks noGrp="1"/>
          </p:cNvSpPr>
          <p:nvPr>
            <p:ph type="title"/>
          </p:nvPr>
        </p:nvSpPr>
        <p:spPr>
          <a:xfrm>
            <a:off x="609600" y="274638"/>
            <a:ext cx="10972800" cy="939784"/>
          </a:xfrm>
        </p:spPr>
        <p:txBody>
          <a:bodyPr/>
          <a:lstStyle/>
          <a:p>
            <a:r>
              <a:rPr lang="zh-TW" altLang="en-US"/>
              <a:t>按一下以編輯母片標題樣式</a:t>
            </a:r>
          </a:p>
        </p:txBody>
      </p:sp>
      <p:sp>
        <p:nvSpPr>
          <p:cNvPr id="6" name="內容版面配置區 5"/>
          <p:cNvSpPr>
            <a:spLocks noGrp="1"/>
          </p:cNvSpPr>
          <p:nvPr>
            <p:ph sz="quarter" idx="11"/>
          </p:nvPr>
        </p:nvSpPr>
        <p:spPr>
          <a:xfrm>
            <a:off x="609600" y="1602000"/>
            <a:ext cx="10972800" cy="4525200"/>
          </a:xfrm>
        </p:spPr>
        <p:txBody>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Tree>
    <p:extLst>
      <p:ext uri="{BB962C8B-B14F-4D97-AF65-F5344CB8AC3E}">
        <p14:creationId xmlns:p14="http://schemas.microsoft.com/office/powerpoint/2010/main" val="17635495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pic>
        <p:nvPicPr>
          <p:cNvPr id="4" name="圖片 6">
            <a:extLst>
              <a:ext uri="{FF2B5EF4-FFF2-40B4-BE49-F238E27FC236}">
                <a16:creationId xmlns:a16="http://schemas.microsoft.com/office/drawing/2014/main" id="{A44C434F-4A7F-28FB-4A92-4475069EA6D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700" y="0"/>
            <a:ext cx="12166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ctrTitle"/>
          </p:nvPr>
        </p:nvSpPr>
        <p:spPr>
          <a:xfrm>
            <a:off x="1524000" y="1700809"/>
            <a:ext cx="9144000" cy="1944216"/>
          </a:xfrm>
        </p:spPr>
        <p:txBody>
          <a:bodyPr anchor="t"/>
          <a:lstStyle>
            <a:lvl1pPr algn="ctr">
              <a:defRPr sz="6000"/>
            </a:lvl1pPr>
          </a:lstStyle>
          <a:p>
            <a:r>
              <a:rPr lang="zh-TW" altLang="en-US"/>
              <a:t>按一下以編輯母片標題樣式</a:t>
            </a:r>
            <a:endParaRPr lang="zh-TW" altLang="en-US" dirty="0"/>
          </a:p>
        </p:txBody>
      </p:sp>
      <p:sp>
        <p:nvSpPr>
          <p:cNvPr id="3" name="副標題 2"/>
          <p:cNvSpPr>
            <a:spLocks noGrp="1"/>
          </p:cNvSpPr>
          <p:nvPr>
            <p:ph type="subTitle" idx="1"/>
          </p:nvPr>
        </p:nvSpPr>
        <p:spPr>
          <a:xfrm>
            <a:off x="1524000" y="3717032"/>
            <a:ext cx="9144000" cy="1151706"/>
          </a:xfrm>
        </p:spPr>
        <p:txBody>
          <a:bodyPr/>
          <a:lstStyle>
            <a:lvl1pPr marL="0" indent="0" algn="ctr">
              <a:buNone/>
              <a:defRPr sz="4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按一下以編輯母片副標題樣式</a:t>
            </a:r>
            <a:endParaRPr lang="zh-TW" altLang="en-US" dirty="0"/>
          </a:p>
        </p:txBody>
      </p:sp>
      <p:sp>
        <p:nvSpPr>
          <p:cNvPr id="5" name="日期版面配置區 3">
            <a:extLst>
              <a:ext uri="{FF2B5EF4-FFF2-40B4-BE49-F238E27FC236}">
                <a16:creationId xmlns:a16="http://schemas.microsoft.com/office/drawing/2014/main" id="{AC606B65-8F85-B522-C598-4F900767DBA0}"/>
              </a:ext>
            </a:extLst>
          </p:cNvPr>
          <p:cNvSpPr>
            <a:spLocks noGrp="1"/>
          </p:cNvSpPr>
          <p:nvPr>
            <p:ph type="dt" sz="half" idx="10"/>
          </p:nvPr>
        </p:nvSpPr>
        <p:spPr/>
        <p:txBody>
          <a:bodyPr/>
          <a:lstStyle>
            <a:lvl1pPr>
              <a:defRPr/>
            </a:lvl1pPr>
          </a:lstStyle>
          <a:p>
            <a:pPr>
              <a:defRPr/>
            </a:pPr>
            <a:endParaRPr lang="en-US" altLang="zh-TW"/>
          </a:p>
        </p:txBody>
      </p:sp>
      <p:sp>
        <p:nvSpPr>
          <p:cNvPr id="6" name="頁尾版面配置區 4">
            <a:extLst>
              <a:ext uri="{FF2B5EF4-FFF2-40B4-BE49-F238E27FC236}">
                <a16:creationId xmlns:a16="http://schemas.microsoft.com/office/drawing/2014/main" id="{B28E2E86-115D-ACD7-2F68-8F7B0FA6E786}"/>
              </a:ext>
            </a:extLst>
          </p:cNvPr>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a:extLst>
              <a:ext uri="{FF2B5EF4-FFF2-40B4-BE49-F238E27FC236}">
                <a16:creationId xmlns:a16="http://schemas.microsoft.com/office/drawing/2014/main" id="{707100F1-4DB3-998E-A8FD-CB55AA24E5BC}"/>
              </a:ext>
            </a:extLst>
          </p:cNvPr>
          <p:cNvSpPr>
            <a:spLocks noGrp="1"/>
          </p:cNvSpPr>
          <p:nvPr>
            <p:ph type="sldNum" sz="quarter" idx="12"/>
          </p:nvPr>
        </p:nvSpPr>
        <p:spPr>
          <a:xfrm>
            <a:off x="9072033" y="6570664"/>
            <a:ext cx="2844800" cy="287337"/>
          </a:xfrm>
        </p:spPr>
        <p:txBody>
          <a:bodyPr/>
          <a:lstStyle>
            <a:lvl1pPr>
              <a:defRPr/>
            </a:lvl1pPr>
          </a:lstStyle>
          <a:p>
            <a:pPr>
              <a:defRPr/>
            </a:pPr>
            <a:fld id="{3DED8A65-B59A-4481-92CD-3F9322DFEE7B}" type="slidenum">
              <a:rPr lang="en-US" altLang="zh-TW"/>
              <a:pPr>
                <a:defRPr/>
              </a:pPr>
              <a:t>‹#›</a:t>
            </a:fld>
            <a:endParaRPr lang="en-US" altLang="zh-TW"/>
          </a:p>
        </p:txBody>
      </p:sp>
    </p:spTree>
    <p:extLst>
      <p:ext uri="{BB962C8B-B14F-4D97-AF65-F5344CB8AC3E}">
        <p14:creationId xmlns:p14="http://schemas.microsoft.com/office/powerpoint/2010/main" val="40657639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zh-TW" altLang="en-US" dirty="0"/>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TW" altLang="en-US" dirty="0"/>
          </a:p>
        </p:txBody>
      </p:sp>
      <p:sp>
        <p:nvSpPr>
          <p:cNvPr id="4" name="Rectangle 4">
            <a:extLst>
              <a:ext uri="{FF2B5EF4-FFF2-40B4-BE49-F238E27FC236}">
                <a16:creationId xmlns:a16="http://schemas.microsoft.com/office/drawing/2014/main" id="{51CBEDE9-C589-8244-B7AB-8A6C6F8A573C}"/>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a:extLst>
              <a:ext uri="{FF2B5EF4-FFF2-40B4-BE49-F238E27FC236}">
                <a16:creationId xmlns:a16="http://schemas.microsoft.com/office/drawing/2014/main" id="{B34386EC-9738-4597-9382-BFD4987F89C2}"/>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a:extLst>
              <a:ext uri="{FF2B5EF4-FFF2-40B4-BE49-F238E27FC236}">
                <a16:creationId xmlns:a16="http://schemas.microsoft.com/office/drawing/2014/main" id="{72F891B7-4C0F-0EF0-EEB4-F906BCE1110F}"/>
              </a:ext>
            </a:extLst>
          </p:cNvPr>
          <p:cNvSpPr>
            <a:spLocks noGrp="1" noChangeArrowheads="1"/>
          </p:cNvSpPr>
          <p:nvPr>
            <p:ph type="sldNum" sz="quarter" idx="12"/>
          </p:nvPr>
        </p:nvSpPr>
        <p:spPr>
          <a:ln/>
        </p:spPr>
        <p:txBody>
          <a:bodyPr/>
          <a:lstStyle>
            <a:lvl1pPr>
              <a:defRPr/>
            </a:lvl1pPr>
          </a:lstStyle>
          <a:p>
            <a:pPr>
              <a:defRPr/>
            </a:pPr>
            <a:fld id="{A44D6617-94C7-47A3-8842-4306D0AD96F2}" type="slidenum">
              <a:rPr lang="en-US" altLang="zh-TW"/>
              <a:pPr>
                <a:defRPr/>
              </a:pPr>
              <a:t>‹#›</a:t>
            </a:fld>
            <a:endParaRPr lang="en-US" altLang="zh-TW"/>
          </a:p>
        </p:txBody>
      </p:sp>
    </p:spTree>
    <p:extLst>
      <p:ext uri="{BB962C8B-B14F-4D97-AF65-F5344CB8AC3E}">
        <p14:creationId xmlns:p14="http://schemas.microsoft.com/office/powerpoint/2010/main" val="6491170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837936" y="1329473"/>
            <a:ext cx="10515600" cy="2852737"/>
          </a:xfrm>
        </p:spPr>
        <p:txBody>
          <a:bodyPr/>
          <a:lstStyle>
            <a:lvl1pPr>
              <a:defRPr sz="6000"/>
            </a:lvl1pPr>
          </a:lstStyle>
          <a:p>
            <a:r>
              <a:rPr lang="zh-TW" altLang="en-US"/>
              <a:t>按一下以編輯母片標題樣式</a:t>
            </a:r>
            <a:endParaRPr lang="zh-TW" altLang="en-US" dirty="0"/>
          </a:p>
        </p:txBody>
      </p:sp>
      <p:sp>
        <p:nvSpPr>
          <p:cNvPr id="3" name="文字版面配置區 2"/>
          <p:cNvSpPr>
            <a:spLocks noGrp="1"/>
          </p:cNvSpPr>
          <p:nvPr>
            <p:ph type="body" idx="1"/>
          </p:nvPr>
        </p:nvSpPr>
        <p:spPr>
          <a:xfrm>
            <a:off x="837936" y="4365105"/>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TW" altLang="en-US"/>
              <a:t>按一下以編輯母片文字樣式</a:t>
            </a:r>
          </a:p>
        </p:txBody>
      </p:sp>
      <p:sp>
        <p:nvSpPr>
          <p:cNvPr id="4" name="Rectangle 4">
            <a:extLst>
              <a:ext uri="{FF2B5EF4-FFF2-40B4-BE49-F238E27FC236}">
                <a16:creationId xmlns:a16="http://schemas.microsoft.com/office/drawing/2014/main" id="{F90A1E53-3B4C-A294-64A3-652C741F7789}"/>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a:extLst>
              <a:ext uri="{FF2B5EF4-FFF2-40B4-BE49-F238E27FC236}">
                <a16:creationId xmlns:a16="http://schemas.microsoft.com/office/drawing/2014/main" id="{BCBCCE35-12A9-61DE-7C5B-B6FC8C4414F6}"/>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a:extLst>
              <a:ext uri="{FF2B5EF4-FFF2-40B4-BE49-F238E27FC236}">
                <a16:creationId xmlns:a16="http://schemas.microsoft.com/office/drawing/2014/main" id="{B3C4CCD5-5698-8A3D-5C27-F9B8C7B43C2B}"/>
              </a:ext>
            </a:extLst>
          </p:cNvPr>
          <p:cNvSpPr>
            <a:spLocks noGrp="1" noChangeArrowheads="1"/>
          </p:cNvSpPr>
          <p:nvPr>
            <p:ph type="sldNum" sz="quarter" idx="12"/>
          </p:nvPr>
        </p:nvSpPr>
        <p:spPr>
          <a:ln/>
        </p:spPr>
        <p:txBody>
          <a:bodyPr/>
          <a:lstStyle>
            <a:lvl1pPr>
              <a:defRPr/>
            </a:lvl1pPr>
          </a:lstStyle>
          <a:p>
            <a:pPr>
              <a:defRPr/>
            </a:pPr>
            <a:fld id="{436D16B4-7338-41CA-A08B-DE889511E2D4}" type="slidenum">
              <a:rPr lang="en-US" altLang="zh-TW"/>
              <a:pPr>
                <a:defRPr/>
              </a:pPr>
              <a:t>‹#›</a:t>
            </a:fld>
            <a:endParaRPr lang="en-US" altLang="zh-TW"/>
          </a:p>
        </p:txBody>
      </p:sp>
    </p:spTree>
    <p:extLst>
      <p:ext uri="{BB962C8B-B14F-4D97-AF65-F5344CB8AC3E}">
        <p14:creationId xmlns:p14="http://schemas.microsoft.com/office/powerpoint/2010/main" val="15417309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09600" y="1916833"/>
            <a:ext cx="5384800" cy="4209331"/>
          </a:xfrm>
        </p:spPr>
        <p:txBody>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內容版面配置區 3"/>
          <p:cNvSpPr>
            <a:spLocks noGrp="1"/>
          </p:cNvSpPr>
          <p:nvPr>
            <p:ph sz="half" idx="2"/>
          </p:nvPr>
        </p:nvSpPr>
        <p:spPr>
          <a:xfrm>
            <a:off x="6197600" y="1916833"/>
            <a:ext cx="5384800" cy="4209331"/>
          </a:xfrm>
        </p:spPr>
        <p:txBody>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5" name="Rectangle 4">
            <a:extLst>
              <a:ext uri="{FF2B5EF4-FFF2-40B4-BE49-F238E27FC236}">
                <a16:creationId xmlns:a16="http://schemas.microsoft.com/office/drawing/2014/main" id="{3E57CD00-7ABF-619B-69F0-1351B2111FB3}"/>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a:extLst>
              <a:ext uri="{FF2B5EF4-FFF2-40B4-BE49-F238E27FC236}">
                <a16:creationId xmlns:a16="http://schemas.microsoft.com/office/drawing/2014/main" id="{D5364A9B-F25E-0271-5529-33011D70D7F8}"/>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a:extLst>
              <a:ext uri="{FF2B5EF4-FFF2-40B4-BE49-F238E27FC236}">
                <a16:creationId xmlns:a16="http://schemas.microsoft.com/office/drawing/2014/main" id="{1F918294-4FBA-9F74-9724-154B262A5907}"/>
              </a:ext>
            </a:extLst>
          </p:cNvPr>
          <p:cNvSpPr>
            <a:spLocks noGrp="1" noChangeArrowheads="1"/>
          </p:cNvSpPr>
          <p:nvPr>
            <p:ph type="sldNum" sz="quarter" idx="12"/>
          </p:nvPr>
        </p:nvSpPr>
        <p:spPr>
          <a:ln/>
        </p:spPr>
        <p:txBody>
          <a:bodyPr/>
          <a:lstStyle>
            <a:lvl1pPr>
              <a:defRPr/>
            </a:lvl1pPr>
          </a:lstStyle>
          <a:p>
            <a:pPr>
              <a:defRPr/>
            </a:pPr>
            <a:fld id="{277BF20B-33E1-49EC-A5BE-65CFDA2BD31B}" type="slidenum">
              <a:rPr lang="en-US" altLang="zh-TW"/>
              <a:pPr>
                <a:defRPr/>
              </a:pPr>
              <a:t>‹#›</a:t>
            </a:fld>
            <a:endParaRPr lang="en-US" altLang="zh-TW"/>
          </a:p>
        </p:txBody>
      </p:sp>
    </p:spTree>
    <p:extLst>
      <p:ext uri="{BB962C8B-B14F-4D97-AF65-F5344CB8AC3E}">
        <p14:creationId xmlns:p14="http://schemas.microsoft.com/office/powerpoint/2010/main" val="40304465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840317" y="610123"/>
            <a:ext cx="10515600" cy="1325563"/>
          </a:xfrm>
        </p:spPr>
        <p:txBody>
          <a:bodyPr/>
          <a:lstStyle/>
          <a:p>
            <a:r>
              <a:rPr lang="zh-TW" altLang="en-US"/>
              <a:t>按一下以編輯母片標題樣式</a:t>
            </a:r>
            <a:endParaRPr lang="zh-TW" altLang="en-US" dirty="0"/>
          </a:p>
        </p:txBody>
      </p:sp>
      <p:sp>
        <p:nvSpPr>
          <p:cNvPr id="3" name="文字版面配置區 2"/>
          <p:cNvSpPr>
            <a:spLocks noGrp="1"/>
          </p:cNvSpPr>
          <p:nvPr>
            <p:ph type="body" idx="1"/>
          </p:nvPr>
        </p:nvSpPr>
        <p:spPr>
          <a:xfrm>
            <a:off x="840318" y="2132856"/>
            <a:ext cx="5158316" cy="70941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840318" y="3039442"/>
            <a:ext cx="5158316" cy="3150221"/>
          </a:xfrm>
        </p:spPr>
        <p:txBody>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5" name="文字版面配置區 4"/>
          <p:cNvSpPr>
            <a:spLocks noGrp="1"/>
          </p:cNvSpPr>
          <p:nvPr>
            <p:ph type="body" sz="quarter" idx="3"/>
          </p:nvPr>
        </p:nvSpPr>
        <p:spPr>
          <a:xfrm>
            <a:off x="6177248" y="2132856"/>
            <a:ext cx="5183717" cy="70941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6172200" y="3039441"/>
            <a:ext cx="5183717" cy="3150222"/>
          </a:xfrm>
        </p:spPr>
        <p:txBody>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7" name="Rectangle 4">
            <a:extLst>
              <a:ext uri="{FF2B5EF4-FFF2-40B4-BE49-F238E27FC236}">
                <a16:creationId xmlns:a16="http://schemas.microsoft.com/office/drawing/2014/main" id="{D11E4531-AC9E-5536-8C31-47E6F1C2CB19}"/>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5">
            <a:extLst>
              <a:ext uri="{FF2B5EF4-FFF2-40B4-BE49-F238E27FC236}">
                <a16:creationId xmlns:a16="http://schemas.microsoft.com/office/drawing/2014/main" id="{A6101A72-9A3E-FD2E-17CD-8352C8CA2AE2}"/>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6">
            <a:extLst>
              <a:ext uri="{FF2B5EF4-FFF2-40B4-BE49-F238E27FC236}">
                <a16:creationId xmlns:a16="http://schemas.microsoft.com/office/drawing/2014/main" id="{B3631717-8248-B28B-5FB7-94D0F34CF242}"/>
              </a:ext>
            </a:extLst>
          </p:cNvPr>
          <p:cNvSpPr>
            <a:spLocks noGrp="1" noChangeArrowheads="1"/>
          </p:cNvSpPr>
          <p:nvPr>
            <p:ph type="sldNum" sz="quarter" idx="12"/>
          </p:nvPr>
        </p:nvSpPr>
        <p:spPr>
          <a:ln/>
        </p:spPr>
        <p:txBody>
          <a:bodyPr/>
          <a:lstStyle>
            <a:lvl1pPr>
              <a:defRPr/>
            </a:lvl1pPr>
          </a:lstStyle>
          <a:p>
            <a:pPr>
              <a:defRPr/>
            </a:pPr>
            <a:fld id="{45EFD80F-1DAC-4164-AAAB-E45E756C20FD}" type="slidenum">
              <a:rPr lang="en-US" altLang="zh-TW"/>
              <a:pPr>
                <a:defRPr/>
              </a:pPr>
              <a:t>‹#›</a:t>
            </a:fld>
            <a:endParaRPr lang="en-US" altLang="zh-TW"/>
          </a:p>
        </p:txBody>
      </p:sp>
    </p:spTree>
    <p:extLst>
      <p:ext uri="{BB962C8B-B14F-4D97-AF65-F5344CB8AC3E}">
        <p14:creationId xmlns:p14="http://schemas.microsoft.com/office/powerpoint/2010/main" val="28045526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zh-TW" altLang="en-US" dirty="0"/>
          </a:p>
        </p:txBody>
      </p:sp>
      <p:sp>
        <p:nvSpPr>
          <p:cNvPr id="3" name="Rectangle 4">
            <a:extLst>
              <a:ext uri="{FF2B5EF4-FFF2-40B4-BE49-F238E27FC236}">
                <a16:creationId xmlns:a16="http://schemas.microsoft.com/office/drawing/2014/main" id="{C7D59439-C6A9-9612-DD35-8245725E8F1E}"/>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5">
            <a:extLst>
              <a:ext uri="{FF2B5EF4-FFF2-40B4-BE49-F238E27FC236}">
                <a16:creationId xmlns:a16="http://schemas.microsoft.com/office/drawing/2014/main" id="{2CD4ECC8-F141-7D3D-A584-D25D42CB49C0}"/>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6">
            <a:extLst>
              <a:ext uri="{FF2B5EF4-FFF2-40B4-BE49-F238E27FC236}">
                <a16:creationId xmlns:a16="http://schemas.microsoft.com/office/drawing/2014/main" id="{E62466E4-1611-7567-D67B-84A280D15551}"/>
              </a:ext>
            </a:extLst>
          </p:cNvPr>
          <p:cNvSpPr>
            <a:spLocks noGrp="1" noChangeArrowheads="1"/>
          </p:cNvSpPr>
          <p:nvPr>
            <p:ph type="sldNum" sz="quarter" idx="12"/>
          </p:nvPr>
        </p:nvSpPr>
        <p:spPr>
          <a:ln/>
        </p:spPr>
        <p:txBody>
          <a:bodyPr/>
          <a:lstStyle>
            <a:lvl1pPr>
              <a:defRPr/>
            </a:lvl1pPr>
          </a:lstStyle>
          <a:p>
            <a:pPr>
              <a:defRPr/>
            </a:pPr>
            <a:fld id="{D225B8AB-F158-446C-B914-2222D39F6E52}" type="slidenum">
              <a:rPr lang="en-US" altLang="zh-TW"/>
              <a:pPr>
                <a:defRPr/>
              </a:pPr>
              <a:t>‹#›</a:t>
            </a:fld>
            <a:endParaRPr lang="en-US" altLang="zh-TW"/>
          </a:p>
        </p:txBody>
      </p:sp>
    </p:spTree>
    <p:extLst>
      <p:ext uri="{BB962C8B-B14F-4D97-AF65-F5344CB8AC3E}">
        <p14:creationId xmlns:p14="http://schemas.microsoft.com/office/powerpoint/2010/main" val="34481589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A50A77B-F1BE-BCE9-A4BF-9DD44F0F8BA3}"/>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5">
            <a:extLst>
              <a:ext uri="{FF2B5EF4-FFF2-40B4-BE49-F238E27FC236}">
                <a16:creationId xmlns:a16="http://schemas.microsoft.com/office/drawing/2014/main" id="{EC70AC8A-EC80-98C2-2C31-D5563B12188E}"/>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6">
            <a:extLst>
              <a:ext uri="{FF2B5EF4-FFF2-40B4-BE49-F238E27FC236}">
                <a16:creationId xmlns:a16="http://schemas.microsoft.com/office/drawing/2014/main" id="{9EB9FD0A-A8C2-F5AF-C6FC-44449ABF4C5F}"/>
              </a:ext>
            </a:extLst>
          </p:cNvPr>
          <p:cNvSpPr>
            <a:spLocks noGrp="1" noChangeArrowheads="1"/>
          </p:cNvSpPr>
          <p:nvPr>
            <p:ph type="sldNum" sz="quarter" idx="12"/>
          </p:nvPr>
        </p:nvSpPr>
        <p:spPr>
          <a:ln/>
        </p:spPr>
        <p:txBody>
          <a:bodyPr/>
          <a:lstStyle>
            <a:lvl1pPr>
              <a:defRPr/>
            </a:lvl1pPr>
          </a:lstStyle>
          <a:p>
            <a:pPr>
              <a:defRPr/>
            </a:pPr>
            <a:fld id="{1A1E548F-9B49-49E1-9E44-CCD34FBC4EAB}" type="slidenum">
              <a:rPr lang="en-US" altLang="zh-TW"/>
              <a:pPr>
                <a:defRPr/>
              </a:pPr>
              <a:t>‹#›</a:t>
            </a:fld>
            <a:endParaRPr lang="en-US" altLang="zh-TW"/>
          </a:p>
        </p:txBody>
      </p:sp>
    </p:spTree>
    <p:extLst>
      <p:ext uri="{BB962C8B-B14F-4D97-AF65-F5344CB8AC3E}">
        <p14:creationId xmlns:p14="http://schemas.microsoft.com/office/powerpoint/2010/main" val="1028958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808706" y="969840"/>
            <a:ext cx="3932767" cy="1600200"/>
          </a:xfrm>
        </p:spPr>
        <p:txBody>
          <a:bodyPr anchor="b"/>
          <a:lstStyle>
            <a:lvl1pPr>
              <a:defRPr sz="3200"/>
            </a:lvl1pPr>
          </a:lstStyle>
          <a:p>
            <a:r>
              <a:rPr lang="zh-TW" altLang="en-US"/>
              <a:t>按一下以編輯母片標題樣式</a:t>
            </a:r>
          </a:p>
        </p:txBody>
      </p:sp>
      <p:sp>
        <p:nvSpPr>
          <p:cNvPr id="3" name="內容版面配置區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840318" y="2636912"/>
            <a:ext cx="3932767" cy="323207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Rectangle 4">
            <a:extLst>
              <a:ext uri="{FF2B5EF4-FFF2-40B4-BE49-F238E27FC236}">
                <a16:creationId xmlns:a16="http://schemas.microsoft.com/office/drawing/2014/main" id="{FC0091FC-B08B-FC53-BC1C-A776B0251158}"/>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a:extLst>
              <a:ext uri="{FF2B5EF4-FFF2-40B4-BE49-F238E27FC236}">
                <a16:creationId xmlns:a16="http://schemas.microsoft.com/office/drawing/2014/main" id="{59205746-045F-BAF9-8222-5115619639B9}"/>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a:extLst>
              <a:ext uri="{FF2B5EF4-FFF2-40B4-BE49-F238E27FC236}">
                <a16:creationId xmlns:a16="http://schemas.microsoft.com/office/drawing/2014/main" id="{6E35627D-394F-DEA4-1862-AF33B57CCAE8}"/>
              </a:ext>
            </a:extLst>
          </p:cNvPr>
          <p:cNvSpPr>
            <a:spLocks noGrp="1" noChangeArrowheads="1"/>
          </p:cNvSpPr>
          <p:nvPr>
            <p:ph type="sldNum" sz="quarter" idx="12"/>
          </p:nvPr>
        </p:nvSpPr>
        <p:spPr>
          <a:ln/>
        </p:spPr>
        <p:txBody>
          <a:bodyPr/>
          <a:lstStyle>
            <a:lvl1pPr>
              <a:defRPr/>
            </a:lvl1pPr>
          </a:lstStyle>
          <a:p>
            <a:pPr>
              <a:defRPr/>
            </a:pPr>
            <a:fld id="{551422E2-7D27-45E3-A93F-C09B85EF8AB7}" type="slidenum">
              <a:rPr lang="en-US" altLang="zh-TW"/>
              <a:pPr>
                <a:defRPr/>
              </a:pPr>
              <a:t>‹#›</a:t>
            </a:fld>
            <a:endParaRPr lang="en-US" altLang="zh-TW"/>
          </a:p>
        </p:txBody>
      </p:sp>
    </p:spTree>
    <p:extLst>
      <p:ext uri="{BB962C8B-B14F-4D97-AF65-F5344CB8AC3E}">
        <p14:creationId xmlns:p14="http://schemas.microsoft.com/office/powerpoint/2010/main" val="3891543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840318" y="987425"/>
            <a:ext cx="3932767" cy="1600200"/>
          </a:xfrm>
        </p:spPr>
        <p:txBody>
          <a:bodyPr anchor="b"/>
          <a:lstStyle>
            <a:lvl1pPr>
              <a:defRPr sz="3200"/>
            </a:lvl1pPr>
          </a:lstStyle>
          <a:p>
            <a:r>
              <a:rPr lang="zh-TW" altLang="en-US"/>
              <a:t>按一下以編輯母片標題樣式</a:t>
            </a:r>
          </a:p>
        </p:txBody>
      </p:sp>
      <p:sp>
        <p:nvSpPr>
          <p:cNvPr id="3" name="圖片版面配置區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p>
        </p:txBody>
      </p:sp>
      <p:sp>
        <p:nvSpPr>
          <p:cNvPr id="4" name="文字版面配置區 3"/>
          <p:cNvSpPr>
            <a:spLocks noGrp="1"/>
          </p:cNvSpPr>
          <p:nvPr>
            <p:ph type="body" sz="half" idx="2"/>
          </p:nvPr>
        </p:nvSpPr>
        <p:spPr>
          <a:xfrm>
            <a:off x="840318" y="2636912"/>
            <a:ext cx="3932767" cy="323207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Rectangle 4">
            <a:extLst>
              <a:ext uri="{FF2B5EF4-FFF2-40B4-BE49-F238E27FC236}">
                <a16:creationId xmlns:a16="http://schemas.microsoft.com/office/drawing/2014/main" id="{6639973A-7FE9-2491-1853-B50CF6902694}"/>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a:extLst>
              <a:ext uri="{FF2B5EF4-FFF2-40B4-BE49-F238E27FC236}">
                <a16:creationId xmlns:a16="http://schemas.microsoft.com/office/drawing/2014/main" id="{50699584-8D08-3ED5-1394-9BE5A3928E25}"/>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a:extLst>
              <a:ext uri="{FF2B5EF4-FFF2-40B4-BE49-F238E27FC236}">
                <a16:creationId xmlns:a16="http://schemas.microsoft.com/office/drawing/2014/main" id="{3449D7AB-6BB8-32B6-D10A-A05A44041117}"/>
              </a:ext>
            </a:extLst>
          </p:cNvPr>
          <p:cNvSpPr>
            <a:spLocks noGrp="1" noChangeArrowheads="1"/>
          </p:cNvSpPr>
          <p:nvPr>
            <p:ph type="sldNum" sz="quarter" idx="12"/>
          </p:nvPr>
        </p:nvSpPr>
        <p:spPr>
          <a:ln/>
        </p:spPr>
        <p:txBody>
          <a:bodyPr/>
          <a:lstStyle>
            <a:lvl1pPr>
              <a:defRPr/>
            </a:lvl1pPr>
          </a:lstStyle>
          <a:p>
            <a:pPr>
              <a:defRPr/>
            </a:pPr>
            <a:fld id="{33F57BAF-4D5F-4BC6-99BA-591C4A678619}" type="slidenum">
              <a:rPr lang="en-US" altLang="zh-TW"/>
              <a:pPr>
                <a:defRPr/>
              </a:pPr>
              <a:t>‹#›</a:t>
            </a:fld>
            <a:endParaRPr lang="en-US" altLang="zh-TW"/>
          </a:p>
        </p:txBody>
      </p:sp>
    </p:spTree>
    <p:extLst>
      <p:ext uri="{BB962C8B-B14F-4D97-AF65-F5344CB8AC3E}">
        <p14:creationId xmlns:p14="http://schemas.microsoft.com/office/powerpoint/2010/main" val="20437105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5201920"/>
          </a:xfrm>
          <a:custGeom>
            <a:avLst/>
            <a:gdLst/>
            <a:ahLst/>
            <a:cxnLst/>
            <a:rect l="l" t="t" r="r" b="b"/>
            <a:pathLst>
              <a:path w="12192000" h="5201920">
                <a:moveTo>
                  <a:pt x="12192000" y="0"/>
                </a:moveTo>
                <a:lnTo>
                  <a:pt x="0" y="0"/>
                </a:lnTo>
                <a:lnTo>
                  <a:pt x="0" y="4902962"/>
                </a:lnTo>
                <a:lnTo>
                  <a:pt x="1996058" y="4902962"/>
                </a:lnTo>
                <a:lnTo>
                  <a:pt x="2377059" y="5188712"/>
                </a:lnTo>
                <a:lnTo>
                  <a:pt x="2410841" y="5201412"/>
                </a:lnTo>
                <a:lnTo>
                  <a:pt x="2434209" y="5201412"/>
                </a:lnTo>
                <a:lnTo>
                  <a:pt x="2444750" y="5196586"/>
                </a:lnTo>
                <a:lnTo>
                  <a:pt x="2465959" y="5188712"/>
                </a:lnTo>
                <a:lnTo>
                  <a:pt x="2846959" y="4902962"/>
                </a:lnTo>
                <a:lnTo>
                  <a:pt x="12192000" y="4902962"/>
                </a:lnTo>
                <a:lnTo>
                  <a:pt x="12192000" y="0"/>
                </a:lnTo>
                <a:close/>
              </a:path>
            </a:pathLst>
          </a:custGeom>
          <a:solidFill>
            <a:srgbClr val="4A908E"/>
          </a:solidFill>
        </p:spPr>
        <p:txBody>
          <a:bodyPr wrap="square" lIns="0" tIns="0" rIns="0" bIns="0" rtlCol="0"/>
          <a:lstStyle/>
          <a:p>
            <a:endParaRPr/>
          </a:p>
        </p:txBody>
      </p:sp>
      <p:pic>
        <p:nvPicPr>
          <p:cNvPr id="17" name="bg object 17"/>
          <p:cNvPicPr/>
          <p:nvPr/>
        </p:nvPicPr>
        <p:blipFill>
          <a:blip r:embed="rId2" cstate="print"/>
          <a:stretch>
            <a:fillRect/>
          </a:stretch>
        </p:blipFill>
        <p:spPr>
          <a:xfrm>
            <a:off x="385572" y="1409700"/>
            <a:ext cx="8992362" cy="2347722"/>
          </a:xfrm>
          <a:prstGeom prst="rect">
            <a:avLst/>
          </a:prstGeom>
        </p:spPr>
      </p:pic>
      <p:sp>
        <p:nvSpPr>
          <p:cNvPr id="2" name="Holder 2"/>
          <p:cNvSpPr>
            <a:spLocks noGrp="1"/>
          </p:cNvSpPr>
          <p:nvPr>
            <p:ph type="title"/>
          </p:nvPr>
        </p:nvSpPr>
        <p:spPr/>
        <p:txBody>
          <a:bodyPr lIns="0" tIns="0" rIns="0" bIns="0"/>
          <a:lstStyle>
            <a:lvl1pPr>
              <a:defRPr sz="4800" b="1" i="0">
                <a:solidFill>
                  <a:srgbClr val="404040"/>
                </a:solidFill>
                <a:latin typeface="Microsoft JhengHei"/>
                <a:cs typeface="Microsoft JhengHe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5/31/2022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zh-TW" altLang="en-US" dirty="0"/>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a:extLst>
              <a:ext uri="{FF2B5EF4-FFF2-40B4-BE49-F238E27FC236}">
                <a16:creationId xmlns:a16="http://schemas.microsoft.com/office/drawing/2014/main" id="{57A17B17-5472-DC47-37DB-1E4A876F5A09}"/>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a:extLst>
              <a:ext uri="{FF2B5EF4-FFF2-40B4-BE49-F238E27FC236}">
                <a16:creationId xmlns:a16="http://schemas.microsoft.com/office/drawing/2014/main" id="{DE2BED9E-6A62-545D-6CF0-214C0638D944}"/>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a:extLst>
              <a:ext uri="{FF2B5EF4-FFF2-40B4-BE49-F238E27FC236}">
                <a16:creationId xmlns:a16="http://schemas.microsoft.com/office/drawing/2014/main" id="{48304E6F-568C-E867-D622-05A1D87AB791}"/>
              </a:ext>
            </a:extLst>
          </p:cNvPr>
          <p:cNvSpPr>
            <a:spLocks noGrp="1" noChangeArrowheads="1"/>
          </p:cNvSpPr>
          <p:nvPr>
            <p:ph type="sldNum" sz="quarter" idx="12"/>
          </p:nvPr>
        </p:nvSpPr>
        <p:spPr>
          <a:ln/>
        </p:spPr>
        <p:txBody>
          <a:bodyPr/>
          <a:lstStyle>
            <a:lvl1pPr>
              <a:defRPr/>
            </a:lvl1pPr>
          </a:lstStyle>
          <a:p>
            <a:pPr>
              <a:defRPr/>
            </a:pPr>
            <a:fld id="{089990DF-37AB-4386-9A32-38EE434B9019}" type="slidenum">
              <a:rPr lang="en-US" altLang="zh-TW"/>
              <a:pPr>
                <a:defRPr/>
              </a:pPr>
              <a:t>‹#›</a:t>
            </a:fld>
            <a:endParaRPr lang="en-US" altLang="zh-TW"/>
          </a:p>
        </p:txBody>
      </p:sp>
    </p:spTree>
    <p:extLst>
      <p:ext uri="{BB962C8B-B14F-4D97-AF65-F5344CB8AC3E}">
        <p14:creationId xmlns:p14="http://schemas.microsoft.com/office/powerpoint/2010/main" val="38976492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839200" y="620689"/>
            <a:ext cx="2743200" cy="550547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09600" y="620689"/>
            <a:ext cx="8026400" cy="550547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a:extLst>
              <a:ext uri="{FF2B5EF4-FFF2-40B4-BE49-F238E27FC236}">
                <a16:creationId xmlns:a16="http://schemas.microsoft.com/office/drawing/2014/main" id="{308752A2-29F9-4F56-56A0-2A1A1D2ACC57}"/>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a:extLst>
              <a:ext uri="{FF2B5EF4-FFF2-40B4-BE49-F238E27FC236}">
                <a16:creationId xmlns:a16="http://schemas.microsoft.com/office/drawing/2014/main" id="{4F987851-54C6-7A8D-5E82-45963C4B0E3A}"/>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a:extLst>
              <a:ext uri="{FF2B5EF4-FFF2-40B4-BE49-F238E27FC236}">
                <a16:creationId xmlns:a16="http://schemas.microsoft.com/office/drawing/2014/main" id="{C04045C3-6A1C-9155-9664-3F3BCBD40A68}"/>
              </a:ext>
            </a:extLst>
          </p:cNvPr>
          <p:cNvSpPr>
            <a:spLocks noGrp="1" noChangeArrowheads="1"/>
          </p:cNvSpPr>
          <p:nvPr>
            <p:ph type="sldNum" sz="quarter" idx="12"/>
          </p:nvPr>
        </p:nvSpPr>
        <p:spPr>
          <a:ln/>
        </p:spPr>
        <p:txBody>
          <a:bodyPr/>
          <a:lstStyle>
            <a:lvl1pPr>
              <a:defRPr/>
            </a:lvl1pPr>
          </a:lstStyle>
          <a:p>
            <a:pPr>
              <a:defRPr/>
            </a:pPr>
            <a:fld id="{00F2677A-A8F1-4351-B00B-141BA08E9C4E}" type="slidenum">
              <a:rPr lang="en-US" altLang="zh-TW"/>
              <a:pPr>
                <a:defRPr/>
              </a:pPr>
              <a:t>‹#›</a:t>
            </a:fld>
            <a:endParaRPr lang="en-US" altLang="zh-TW"/>
          </a:p>
        </p:txBody>
      </p:sp>
    </p:spTree>
    <p:extLst>
      <p:ext uri="{BB962C8B-B14F-4D97-AF65-F5344CB8AC3E}">
        <p14:creationId xmlns:p14="http://schemas.microsoft.com/office/powerpoint/2010/main" val="654523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5/31/2022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377940"/>
            <a:ext cx="2804160" cy="276999"/>
          </a:xfrm>
          <a:ln/>
        </p:spPr>
        <p:txBody>
          <a:bodyPr/>
          <a:lstStyle>
            <a:lvl1pPr>
              <a:defRPr/>
            </a:lvl1pPr>
          </a:lstStyle>
          <a:p>
            <a:pPr>
              <a:defRPr/>
            </a:pPr>
            <a:endParaRPr lang="en-US" altLang="zh-TW" dirty="0"/>
          </a:p>
        </p:txBody>
      </p:sp>
      <p:sp>
        <p:nvSpPr>
          <p:cNvPr id="3" name="Rectangle 5"/>
          <p:cNvSpPr>
            <a:spLocks noGrp="1" noChangeArrowheads="1"/>
          </p:cNvSpPr>
          <p:nvPr>
            <p:ph type="ftr" sz="quarter" idx="11"/>
          </p:nvPr>
        </p:nvSpPr>
        <p:spPr>
          <a:xfrm>
            <a:off x="4145280" y="6377940"/>
            <a:ext cx="3901440" cy="276999"/>
          </a:xfrm>
          <a:ln/>
        </p:spPr>
        <p:txBody>
          <a:bodyPr/>
          <a:lstStyle>
            <a:lvl1pPr>
              <a:defRPr/>
            </a:lvl1pPr>
          </a:lstStyle>
          <a:p>
            <a:pPr>
              <a:defRPr/>
            </a:pPr>
            <a:endParaRPr lang="en-US" altLang="zh-TW" dirty="0"/>
          </a:p>
        </p:txBody>
      </p:sp>
      <p:sp>
        <p:nvSpPr>
          <p:cNvPr id="4" name="Rectangle 6"/>
          <p:cNvSpPr>
            <a:spLocks noGrp="1" noChangeArrowheads="1"/>
          </p:cNvSpPr>
          <p:nvPr>
            <p:ph type="sldNum" sz="quarter" idx="12"/>
          </p:nvPr>
        </p:nvSpPr>
        <p:spPr>
          <a:xfrm>
            <a:off x="8778240" y="6377940"/>
            <a:ext cx="2804160" cy="276999"/>
          </a:xfrm>
          <a:ln/>
        </p:spPr>
        <p:txBody>
          <a:bodyPr/>
          <a:lstStyle>
            <a:lvl1pPr>
              <a:defRPr/>
            </a:lvl1pPr>
          </a:lstStyle>
          <a:p>
            <a:fld id="{0D117C0D-E3E7-4EF2-8761-1F9236D8E18A}" type="slidenum">
              <a:rPr lang="en-US" altLang="zh-TW"/>
              <a:pPr/>
              <a:t>‹#›</a:t>
            </a:fld>
            <a:endParaRPr lang="en-US" altLang="zh-TW" dirty="0"/>
          </a:p>
        </p:txBody>
      </p:sp>
    </p:spTree>
    <p:extLst>
      <p:ext uri="{BB962C8B-B14F-4D97-AF65-F5344CB8AC3E}">
        <p14:creationId xmlns:p14="http://schemas.microsoft.com/office/powerpoint/2010/main" val="3234548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914400" y="2130426"/>
            <a:ext cx="10363200" cy="1470025"/>
          </a:xfrm>
        </p:spPr>
        <p:txBody>
          <a:bodyPr/>
          <a:lstStyle>
            <a:lvl1pPr>
              <a:defRPr b="1"/>
            </a:lvl1pPr>
          </a:lstStyle>
          <a:p>
            <a:r>
              <a:rPr lang="zh-TW" altLang="en-US" dirty="0"/>
              <a:t>按一下以編輯母片標題樣式</a:t>
            </a:r>
          </a:p>
        </p:txBody>
      </p:sp>
      <p:sp>
        <p:nvSpPr>
          <p:cNvPr id="3" name="副標題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4" name="日期版面配置區 3">
            <a:extLst>
              <a:ext uri="{FF2B5EF4-FFF2-40B4-BE49-F238E27FC236}">
                <a16:creationId xmlns:a16="http://schemas.microsoft.com/office/drawing/2014/main" id="{2CE9A14B-487E-48A8-9CD6-CFE0B73F2DA4}"/>
              </a:ext>
            </a:extLst>
          </p:cNvPr>
          <p:cNvSpPr>
            <a:spLocks noGrp="1"/>
          </p:cNvSpPr>
          <p:nvPr>
            <p:ph type="dt" sz="half" idx="10"/>
          </p:nvPr>
        </p:nvSpPr>
        <p:spPr/>
        <p:txBody>
          <a:bodyPr/>
          <a:lstStyle>
            <a:lvl1pPr>
              <a:defRPr/>
            </a:lvl1pPr>
          </a:lstStyle>
          <a:p>
            <a:pPr>
              <a:defRPr/>
            </a:pPr>
            <a:endParaRPr lang="zh-TW" altLang="en-US"/>
          </a:p>
        </p:txBody>
      </p:sp>
      <p:sp>
        <p:nvSpPr>
          <p:cNvPr id="5" name="投影片編號版面配置區 5">
            <a:extLst>
              <a:ext uri="{FF2B5EF4-FFF2-40B4-BE49-F238E27FC236}">
                <a16:creationId xmlns:a16="http://schemas.microsoft.com/office/drawing/2014/main" id="{6847433B-D81A-4710-93B2-22C78A92DBF8}"/>
              </a:ext>
            </a:extLst>
          </p:cNvPr>
          <p:cNvSpPr>
            <a:spLocks noGrp="1"/>
          </p:cNvSpPr>
          <p:nvPr>
            <p:ph type="sldNum" sz="quarter" idx="11"/>
          </p:nvPr>
        </p:nvSpPr>
        <p:spPr/>
        <p:txBody>
          <a:bodyPr/>
          <a:lstStyle>
            <a:lvl1pPr>
              <a:defRPr smtClean="0"/>
            </a:lvl1pPr>
          </a:lstStyle>
          <a:p>
            <a:pPr>
              <a:defRPr/>
            </a:pPr>
            <a:fld id="{08F0AB46-94AD-4B7C-A93A-F79E64BC209D}" type="slidenum">
              <a:rPr lang="zh-TW" altLang="en-US"/>
              <a:pPr>
                <a:defRPr/>
              </a:pPr>
              <a:t>‹#›</a:t>
            </a:fld>
            <a:endParaRPr lang="zh-TW" altLang="en-US"/>
          </a:p>
        </p:txBody>
      </p:sp>
    </p:spTree>
    <p:extLst>
      <p:ext uri="{BB962C8B-B14F-4D97-AF65-F5344CB8AC3E}">
        <p14:creationId xmlns:p14="http://schemas.microsoft.com/office/powerpoint/2010/main" val="19252436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b="1"/>
            </a:lvl1pPr>
          </a:lstStyle>
          <a:p>
            <a:r>
              <a:rPr lang="zh-TW" altLang="en-US" dirty="0"/>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BD03B87F-1C85-4E29-BDBA-37A3292A85AF}"/>
              </a:ext>
            </a:extLst>
          </p:cNvPr>
          <p:cNvSpPr>
            <a:spLocks noGrp="1"/>
          </p:cNvSpPr>
          <p:nvPr>
            <p:ph type="dt" sz="half" idx="10"/>
          </p:nvPr>
        </p:nvSpPr>
        <p:spPr/>
        <p:txBody>
          <a:bodyPr/>
          <a:lstStyle>
            <a:lvl1pPr>
              <a:defRPr/>
            </a:lvl1pPr>
          </a:lstStyle>
          <a:p>
            <a:pPr>
              <a:defRPr/>
            </a:pPr>
            <a:endParaRPr lang="zh-TW" altLang="en-US"/>
          </a:p>
        </p:txBody>
      </p:sp>
      <p:sp>
        <p:nvSpPr>
          <p:cNvPr id="5" name="投影片編號版面配置區 5">
            <a:extLst>
              <a:ext uri="{FF2B5EF4-FFF2-40B4-BE49-F238E27FC236}">
                <a16:creationId xmlns:a16="http://schemas.microsoft.com/office/drawing/2014/main" id="{E11CC15B-5F22-474B-8BBA-5517E76FEB7A}"/>
              </a:ext>
            </a:extLst>
          </p:cNvPr>
          <p:cNvSpPr>
            <a:spLocks noGrp="1"/>
          </p:cNvSpPr>
          <p:nvPr>
            <p:ph type="sldNum" sz="quarter" idx="11"/>
          </p:nvPr>
        </p:nvSpPr>
        <p:spPr/>
        <p:txBody>
          <a:bodyPr/>
          <a:lstStyle>
            <a:lvl1pPr>
              <a:defRPr smtClean="0"/>
            </a:lvl1pPr>
          </a:lstStyle>
          <a:p>
            <a:pPr>
              <a:defRPr/>
            </a:pPr>
            <a:fld id="{5779D326-F150-487A-AF38-FE9F55689140}" type="slidenum">
              <a:rPr lang="zh-TW" altLang="en-US"/>
              <a:pPr>
                <a:defRPr/>
              </a:pPr>
              <a:t>‹#›</a:t>
            </a:fld>
            <a:endParaRPr lang="zh-TW" altLang="en-US"/>
          </a:p>
        </p:txBody>
      </p:sp>
    </p:spTree>
    <p:extLst>
      <p:ext uri="{BB962C8B-B14F-4D97-AF65-F5344CB8AC3E}">
        <p14:creationId xmlns:p14="http://schemas.microsoft.com/office/powerpoint/2010/main" val="1485767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963084" y="4406901"/>
            <a:ext cx="103632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a:extLst>
              <a:ext uri="{FF2B5EF4-FFF2-40B4-BE49-F238E27FC236}">
                <a16:creationId xmlns:a16="http://schemas.microsoft.com/office/drawing/2014/main" id="{F9CBC93C-B8D8-467B-9156-FECC6E81B8FC}"/>
              </a:ext>
            </a:extLst>
          </p:cNvPr>
          <p:cNvSpPr>
            <a:spLocks noGrp="1"/>
          </p:cNvSpPr>
          <p:nvPr>
            <p:ph type="dt" sz="half" idx="10"/>
          </p:nvPr>
        </p:nvSpPr>
        <p:spPr/>
        <p:txBody>
          <a:bodyPr/>
          <a:lstStyle>
            <a:lvl1pPr>
              <a:defRPr/>
            </a:lvl1pPr>
          </a:lstStyle>
          <a:p>
            <a:pPr>
              <a:defRPr/>
            </a:pPr>
            <a:endParaRPr lang="zh-TW" altLang="en-US"/>
          </a:p>
        </p:txBody>
      </p:sp>
      <p:sp>
        <p:nvSpPr>
          <p:cNvPr id="5" name="投影片編號版面配置區 5">
            <a:extLst>
              <a:ext uri="{FF2B5EF4-FFF2-40B4-BE49-F238E27FC236}">
                <a16:creationId xmlns:a16="http://schemas.microsoft.com/office/drawing/2014/main" id="{EF223029-962B-44BE-B7B6-945AD8DD87AA}"/>
              </a:ext>
            </a:extLst>
          </p:cNvPr>
          <p:cNvSpPr>
            <a:spLocks noGrp="1"/>
          </p:cNvSpPr>
          <p:nvPr>
            <p:ph type="sldNum" sz="quarter" idx="11"/>
          </p:nvPr>
        </p:nvSpPr>
        <p:spPr/>
        <p:txBody>
          <a:bodyPr/>
          <a:lstStyle>
            <a:lvl1pPr>
              <a:defRPr smtClean="0"/>
            </a:lvl1pPr>
          </a:lstStyle>
          <a:p>
            <a:pPr>
              <a:defRPr/>
            </a:pPr>
            <a:fld id="{24EC6840-DB3B-4BAB-9363-AFB71A012F51}" type="slidenum">
              <a:rPr lang="zh-TW" altLang="en-US"/>
              <a:pPr>
                <a:defRPr/>
              </a:pPr>
              <a:t>‹#›</a:t>
            </a:fld>
            <a:endParaRPr lang="zh-TW" altLang="en-US"/>
          </a:p>
        </p:txBody>
      </p:sp>
    </p:spTree>
    <p:extLst>
      <p:ext uri="{BB962C8B-B14F-4D97-AF65-F5344CB8AC3E}">
        <p14:creationId xmlns:p14="http://schemas.microsoft.com/office/powerpoint/2010/main" val="248071349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3.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image" Target="../media/image3.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image" Target="../media/image5.jp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837935" y="275971"/>
            <a:ext cx="4902200" cy="756919"/>
          </a:xfrm>
          <a:prstGeom prst="rect">
            <a:avLst/>
          </a:prstGeom>
        </p:spPr>
        <p:txBody>
          <a:bodyPr wrap="square" lIns="0" tIns="0" rIns="0" bIns="0">
            <a:spAutoFit/>
          </a:bodyPr>
          <a:lstStyle>
            <a:lvl1pPr>
              <a:defRPr sz="4800" b="1" i="0">
                <a:solidFill>
                  <a:srgbClr val="404040"/>
                </a:solidFill>
                <a:latin typeface="Microsoft JhengHei"/>
                <a:cs typeface="Microsoft JhengHei"/>
              </a:defRPr>
            </a:lvl1pPr>
          </a:lstStyle>
          <a:p>
            <a:endParaRPr/>
          </a:p>
        </p:txBody>
      </p:sp>
      <p:sp>
        <p:nvSpPr>
          <p:cNvPr id="3" name="Holder 3"/>
          <p:cNvSpPr>
            <a:spLocks noGrp="1"/>
          </p:cNvSpPr>
          <p:nvPr>
            <p:ph type="body" idx="1"/>
          </p:nvPr>
        </p:nvSpPr>
        <p:spPr>
          <a:xfrm>
            <a:off x="1413510" y="1725549"/>
            <a:ext cx="9364979" cy="167132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5/31/2022</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92"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標題版面配置區 1">
            <a:extLst>
              <a:ext uri="{FF2B5EF4-FFF2-40B4-BE49-F238E27FC236}">
                <a16:creationId xmlns:a16="http://schemas.microsoft.com/office/drawing/2014/main" id="{84146854-F78D-45C2-B0F6-92E0312B63A2}"/>
              </a:ext>
            </a:extLst>
          </p:cNvPr>
          <p:cNvSpPr>
            <a:spLocks noGrp="1"/>
          </p:cNvSpPr>
          <p:nvPr>
            <p:ph type="title"/>
          </p:nvPr>
        </p:nvSpPr>
        <p:spPr bwMode="auto">
          <a:xfrm>
            <a:off x="609600" y="274639"/>
            <a:ext cx="109728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文字版面配置區 2">
            <a:extLst>
              <a:ext uri="{FF2B5EF4-FFF2-40B4-BE49-F238E27FC236}">
                <a16:creationId xmlns:a16="http://schemas.microsoft.com/office/drawing/2014/main" id="{C746069B-5F5C-4D68-ACAA-DF52ED845FED}"/>
              </a:ext>
            </a:extLst>
          </p:cNvPr>
          <p:cNvSpPr>
            <a:spLocks noGrp="1"/>
          </p:cNvSpPr>
          <p:nvPr>
            <p:ph type="body" idx="1"/>
          </p:nvPr>
        </p:nvSpPr>
        <p:spPr bwMode="auto">
          <a:xfrm>
            <a:off x="609600" y="1341438"/>
            <a:ext cx="10972800"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821B97A2-8889-48DC-856B-04AC613CC7A0}"/>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1200">
                <a:solidFill>
                  <a:schemeClr val="tx1"/>
                </a:solidFill>
                <a:latin typeface="微軟正黑體" panose="020B0604030504040204" pitchFamily="34" charset="-120"/>
                <a:ea typeface="微軟正黑體" panose="020B0604030504040204" pitchFamily="34" charset="-120"/>
                <a:cs typeface="Arial" panose="020B0604020202020204" pitchFamily="34" charset="0"/>
              </a:defRPr>
            </a:lvl1pPr>
          </a:lstStyle>
          <a:p>
            <a:pPr>
              <a:defRPr/>
            </a:pPr>
            <a:endParaRPr lang="zh-TW" altLang="en-US"/>
          </a:p>
        </p:txBody>
      </p:sp>
      <p:sp>
        <p:nvSpPr>
          <p:cNvPr id="6" name="投影片編號版面配置區 5">
            <a:extLst>
              <a:ext uri="{FF2B5EF4-FFF2-40B4-BE49-F238E27FC236}">
                <a16:creationId xmlns:a16="http://schemas.microsoft.com/office/drawing/2014/main" id="{C7A58525-1AD9-45FD-856D-99117E3F4AD9}"/>
              </a:ext>
            </a:extLst>
          </p:cNvPr>
          <p:cNvSpPr>
            <a:spLocks noGrp="1"/>
          </p:cNvSpPr>
          <p:nvPr>
            <p:ph type="sldNum" sz="quarter" idx="4"/>
          </p:nvPr>
        </p:nvSpPr>
        <p:spPr>
          <a:xfrm>
            <a:off x="9203267"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1200" smtClean="0">
                <a:latin typeface="微軟正黑體" panose="020B0604030504040204" pitchFamily="34" charset="-120"/>
                <a:ea typeface="微軟正黑體" panose="020B0604030504040204" pitchFamily="34" charset="-120"/>
                <a:cs typeface="Arial" panose="020B0604020202020204" pitchFamily="34" charset="0"/>
              </a:defRPr>
            </a:lvl1pPr>
          </a:lstStyle>
          <a:p>
            <a:pPr>
              <a:defRPr/>
            </a:pPr>
            <a:fld id="{E412CF00-4CF4-4F92-92D6-D035FE03F9E0}" type="slidenum">
              <a:rPr lang="zh-TW" altLang="en-US"/>
              <a:pPr>
                <a:defRPr/>
              </a:pPr>
              <a:t>‹#›</a:t>
            </a:fld>
            <a:endParaRPr lang="zh-TW" altLang="en-US"/>
          </a:p>
        </p:txBody>
      </p:sp>
      <p:pic>
        <p:nvPicPr>
          <p:cNvPr id="1030" name="Picture 7">
            <a:extLst>
              <a:ext uri="{FF2B5EF4-FFF2-40B4-BE49-F238E27FC236}">
                <a16:creationId xmlns:a16="http://schemas.microsoft.com/office/drawing/2014/main" id="{9CA18E43-CA7A-4807-A452-12ECFA7B2749}"/>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1709400" y="6092825"/>
            <a:ext cx="338667" cy="255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頁尾版面配置區 1">
            <a:extLst>
              <a:ext uri="{FF2B5EF4-FFF2-40B4-BE49-F238E27FC236}">
                <a16:creationId xmlns:a16="http://schemas.microsoft.com/office/drawing/2014/main" id="{D2F607E0-E6CB-4D2A-801F-2D07F6566C7F}"/>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zh-TW" altLang="en-US"/>
          </a:p>
        </p:txBody>
      </p:sp>
    </p:spTree>
    <p:extLst>
      <p:ext uri="{BB962C8B-B14F-4D97-AF65-F5344CB8AC3E}">
        <p14:creationId xmlns:p14="http://schemas.microsoft.com/office/powerpoint/2010/main" val="2635446145"/>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Lst>
  <p:hf hdr="0" ftr="0" dt="0"/>
  <p:txStyles>
    <p:titleStyle>
      <a:lvl1pPr algn="ctr" rtl="0" eaLnBrk="0" fontAlgn="base" hangingPunct="0">
        <a:spcBef>
          <a:spcPct val="0"/>
        </a:spcBef>
        <a:spcAft>
          <a:spcPct val="0"/>
        </a:spcAft>
        <a:defRPr sz="4400" kern="1200">
          <a:solidFill>
            <a:schemeClr val="tx1"/>
          </a:solidFill>
          <a:latin typeface="微軟正黑體" panose="020B0604030504040204" pitchFamily="34" charset="-120"/>
          <a:ea typeface="微軟正黑體" panose="020B0604030504040204" pitchFamily="34" charset="-120"/>
          <a:cs typeface="Arial" panose="020B0604020202020204" pitchFamily="34" charset="0"/>
        </a:defRPr>
      </a:lvl1pPr>
      <a:lvl2pPr algn="ctr" rtl="0" eaLnBrk="0" fontAlgn="base" hangingPunct="0">
        <a:spcBef>
          <a:spcPct val="0"/>
        </a:spcBef>
        <a:spcAft>
          <a:spcPct val="0"/>
        </a:spcAft>
        <a:defRPr sz="4400">
          <a:solidFill>
            <a:schemeClr val="tx1"/>
          </a:solidFill>
          <a:latin typeface="微軟正黑體" panose="020B0604030504040204" pitchFamily="34" charset="-120"/>
          <a:ea typeface="微軟正黑體" panose="020B0604030504040204" pitchFamily="34" charset="-120"/>
          <a:cs typeface="Arial" charset="0"/>
        </a:defRPr>
      </a:lvl2pPr>
      <a:lvl3pPr algn="ctr" rtl="0" eaLnBrk="0" fontAlgn="base" hangingPunct="0">
        <a:spcBef>
          <a:spcPct val="0"/>
        </a:spcBef>
        <a:spcAft>
          <a:spcPct val="0"/>
        </a:spcAft>
        <a:defRPr sz="4400">
          <a:solidFill>
            <a:schemeClr val="tx1"/>
          </a:solidFill>
          <a:latin typeface="微軟正黑體" panose="020B0604030504040204" pitchFamily="34" charset="-120"/>
          <a:ea typeface="微軟正黑體" panose="020B0604030504040204" pitchFamily="34" charset="-120"/>
          <a:cs typeface="Arial" charset="0"/>
        </a:defRPr>
      </a:lvl3pPr>
      <a:lvl4pPr algn="ctr" rtl="0" eaLnBrk="0" fontAlgn="base" hangingPunct="0">
        <a:spcBef>
          <a:spcPct val="0"/>
        </a:spcBef>
        <a:spcAft>
          <a:spcPct val="0"/>
        </a:spcAft>
        <a:defRPr sz="4400">
          <a:solidFill>
            <a:schemeClr val="tx1"/>
          </a:solidFill>
          <a:latin typeface="微軟正黑體" panose="020B0604030504040204" pitchFamily="34" charset="-120"/>
          <a:ea typeface="微軟正黑體" panose="020B0604030504040204" pitchFamily="34" charset="-120"/>
          <a:cs typeface="Arial" charset="0"/>
        </a:defRPr>
      </a:lvl4pPr>
      <a:lvl5pPr algn="ctr" rtl="0" eaLnBrk="0" fontAlgn="base" hangingPunct="0">
        <a:spcBef>
          <a:spcPct val="0"/>
        </a:spcBef>
        <a:spcAft>
          <a:spcPct val="0"/>
        </a:spcAft>
        <a:defRPr sz="4400">
          <a:solidFill>
            <a:schemeClr val="tx1"/>
          </a:solidFill>
          <a:latin typeface="微軟正黑體" panose="020B0604030504040204" pitchFamily="34" charset="-120"/>
          <a:ea typeface="微軟正黑體" panose="020B0604030504040204" pitchFamily="34" charset="-120"/>
          <a:cs typeface="Arial" charset="0"/>
        </a:defRPr>
      </a:lvl5pPr>
      <a:lvl6pPr marL="457200" algn="ctr" rtl="0" fontAlgn="base">
        <a:spcBef>
          <a:spcPct val="0"/>
        </a:spcBef>
        <a:spcAft>
          <a:spcPct val="0"/>
        </a:spcAft>
        <a:defRPr sz="4400">
          <a:solidFill>
            <a:schemeClr val="tx1"/>
          </a:solidFill>
          <a:latin typeface="Arial" charset="0"/>
          <a:ea typeface="標楷體" pitchFamily="65" charset="-120"/>
          <a:cs typeface="Arial" charset="0"/>
        </a:defRPr>
      </a:lvl6pPr>
      <a:lvl7pPr marL="914400" algn="ctr" rtl="0" fontAlgn="base">
        <a:spcBef>
          <a:spcPct val="0"/>
        </a:spcBef>
        <a:spcAft>
          <a:spcPct val="0"/>
        </a:spcAft>
        <a:defRPr sz="4400">
          <a:solidFill>
            <a:schemeClr val="tx1"/>
          </a:solidFill>
          <a:latin typeface="Arial" charset="0"/>
          <a:ea typeface="標楷體" pitchFamily="65" charset="-120"/>
          <a:cs typeface="Arial" charset="0"/>
        </a:defRPr>
      </a:lvl7pPr>
      <a:lvl8pPr marL="1371600" algn="ctr" rtl="0" fontAlgn="base">
        <a:spcBef>
          <a:spcPct val="0"/>
        </a:spcBef>
        <a:spcAft>
          <a:spcPct val="0"/>
        </a:spcAft>
        <a:defRPr sz="4400">
          <a:solidFill>
            <a:schemeClr val="tx1"/>
          </a:solidFill>
          <a:latin typeface="Arial" charset="0"/>
          <a:ea typeface="標楷體" pitchFamily="65" charset="-120"/>
          <a:cs typeface="Arial" charset="0"/>
        </a:defRPr>
      </a:lvl8pPr>
      <a:lvl9pPr marL="1828800" algn="ctr" rtl="0" fontAlgn="base">
        <a:spcBef>
          <a:spcPct val="0"/>
        </a:spcBef>
        <a:spcAft>
          <a:spcPct val="0"/>
        </a:spcAft>
        <a:defRPr sz="4400">
          <a:solidFill>
            <a:schemeClr val="tx1"/>
          </a:solidFill>
          <a:latin typeface="Arial" charset="0"/>
          <a:ea typeface="標楷體" pitchFamily="65" charset="-120"/>
          <a:cs typeface="Arial"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微軟正黑體" panose="020B0604030504040204" pitchFamily="34" charset="-120"/>
          <a:ea typeface="微軟正黑體" panose="020B0604030504040204" pitchFamily="34" charset="-120"/>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微軟正黑體" panose="020B0604030504040204" pitchFamily="34" charset="-120"/>
          <a:ea typeface="微軟正黑體" panose="020B0604030504040204" pitchFamily="34" charset="-120"/>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微軟正黑體" panose="020B0604030504040204" pitchFamily="34" charset="-120"/>
          <a:ea typeface="微軟正黑體" panose="020B0604030504040204" pitchFamily="34" charset="-120"/>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微軟正黑體" panose="020B0604030504040204" pitchFamily="34" charset="-120"/>
          <a:ea typeface="微軟正黑體" panose="020B0604030504040204" pitchFamily="34" charset="-120"/>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微軟正黑體" panose="020B0604030504040204" pitchFamily="34" charset="-120"/>
          <a:ea typeface="微軟正黑體" panose="020B0604030504040204" pitchFamily="34" charset="-120"/>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email">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22300" y="531813"/>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Rectangle 3"/>
          <p:cNvSpPr>
            <a:spLocks noGrp="1" noChangeArrowheads="1"/>
          </p:cNvSpPr>
          <p:nvPr>
            <p:ph type="body" idx="1"/>
          </p:nvPr>
        </p:nvSpPr>
        <p:spPr bwMode="auto">
          <a:xfrm>
            <a:off x="609600" y="1916833"/>
            <a:ext cx="10972800" cy="4209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28" name="Rectangle 4"/>
          <p:cNvSpPr>
            <a:spLocks noGrp="1" noChangeArrowheads="1"/>
          </p:cNvSpPr>
          <p:nvPr>
            <p:ph type="dt" sz="half" idx="2"/>
          </p:nvPr>
        </p:nvSpPr>
        <p:spPr bwMode="auto">
          <a:xfrm>
            <a:off x="609600" y="6483350"/>
            <a:ext cx="2844800" cy="287338"/>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ltLang="zh-TW" dirty="0"/>
          </a:p>
        </p:txBody>
      </p:sp>
      <p:sp>
        <p:nvSpPr>
          <p:cNvPr id="1029" name="Rectangle 5"/>
          <p:cNvSpPr>
            <a:spLocks noGrp="1" noChangeArrowheads="1"/>
          </p:cNvSpPr>
          <p:nvPr>
            <p:ph type="ftr" sz="quarter" idx="3"/>
          </p:nvPr>
        </p:nvSpPr>
        <p:spPr bwMode="auto">
          <a:xfrm>
            <a:off x="4165600" y="6483351"/>
            <a:ext cx="3860800" cy="290513"/>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ltLang="zh-TW" dirty="0"/>
          </a:p>
        </p:txBody>
      </p:sp>
      <p:sp>
        <p:nvSpPr>
          <p:cNvPr id="1030" name="Rectangle 6"/>
          <p:cNvSpPr>
            <a:spLocks noGrp="1" noChangeArrowheads="1"/>
          </p:cNvSpPr>
          <p:nvPr>
            <p:ph type="sldNum" sz="quarter" idx="4"/>
          </p:nvPr>
        </p:nvSpPr>
        <p:spPr bwMode="auto">
          <a:xfrm>
            <a:off x="9072033" y="6483350"/>
            <a:ext cx="2844800" cy="287338"/>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latin typeface="Times New Roman" panose="02020603050405020304" pitchFamily="18" charset="0"/>
              </a:defRPr>
            </a:lvl1pPr>
          </a:lstStyle>
          <a:p>
            <a:fld id="{89929276-7D60-4041-AF8D-1630A5304A7D}" type="slidenum">
              <a:rPr lang="en-US" altLang="zh-TW"/>
              <a:pPr/>
              <a:t>‹#›</a:t>
            </a:fld>
            <a:endParaRPr lang="en-US" altLang="zh-TW" dirty="0"/>
          </a:p>
        </p:txBody>
      </p:sp>
    </p:spTree>
    <p:extLst>
      <p:ext uri="{BB962C8B-B14F-4D97-AF65-F5344CB8AC3E}">
        <p14:creationId xmlns:p14="http://schemas.microsoft.com/office/powerpoint/2010/main" val="4166861833"/>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Lst>
  <p:hf hdr="0" ftr="0" dt="0"/>
  <p:txStyles>
    <p:titleStyle>
      <a:lvl1pPr algn="ctr" rtl="0" fontAlgn="base">
        <a:spcBef>
          <a:spcPct val="0"/>
        </a:spcBef>
        <a:spcAft>
          <a:spcPct val="0"/>
        </a:spcAft>
        <a:defRPr kumimoji="1" sz="4400" b="1" kern="1200">
          <a:solidFill>
            <a:schemeClr val="tx2"/>
          </a:solidFill>
          <a:latin typeface="+mj-ea"/>
          <a:ea typeface="+mj-ea"/>
          <a:cs typeface="+mj-cs"/>
        </a:defRPr>
      </a:lvl1pPr>
      <a:lvl2pPr algn="ctr" rtl="0" fontAlgn="base">
        <a:spcBef>
          <a:spcPct val="0"/>
        </a:spcBef>
        <a:spcAft>
          <a:spcPct val="0"/>
        </a:spcAft>
        <a:defRPr kumimoji="1" sz="4400" b="1">
          <a:solidFill>
            <a:schemeClr val="tx2"/>
          </a:solidFill>
          <a:latin typeface="標楷體" panose="03000509000000000000" pitchFamily="65" charset="-120"/>
          <a:ea typeface="標楷體" panose="03000509000000000000" pitchFamily="65" charset="-120"/>
        </a:defRPr>
      </a:lvl2pPr>
      <a:lvl3pPr algn="ctr" rtl="0" fontAlgn="base">
        <a:spcBef>
          <a:spcPct val="0"/>
        </a:spcBef>
        <a:spcAft>
          <a:spcPct val="0"/>
        </a:spcAft>
        <a:defRPr kumimoji="1" sz="4400" b="1">
          <a:solidFill>
            <a:schemeClr val="tx2"/>
          </a:solidFill>
          <a:latin typeface="標楷體" panose="03000509000000000000" pitchFamily="65" charset="-120"/>
          <a:ea typeface="標楷體" panose="03000509000000000000" pitchFamily="65" charset="-120"/>
        </a:defRPr>
      </a:lvl3pPr>
      <a:lvl4pPr algn="ctr" rtl="0" fontAlgn="base">
        <a:spcBef>
          <a:spcPct val="0"/>
        </a:spcBef>
        <a:spcAft>
          <a:spcPct val="0"/>
        </a:spcAft>
        <a:defRPr kumimoji="1" sz="4400" b="1">
          <a:solidFill>
            <a:schemeClr val="tx2"/>
          </a:solidFill>
          <a:latin typeface="標楷體" panose="03000509000000000000" pitchFamily="65" charset="-120"/>
          <a:ea typeface="標楷體" panose="03000509000000000000" pitchFamily="65" charset="-120"/>
        </a:defRPr>
      </a:lvl4pPr>
      <a:lvl5pPr algn="ctr" rtl="0" fontAlgn="base">
        <a:spcBef>
          <a:spcPct val="0"/>
        </a:spcBef>
        <a:spcAft>
          <a:spcPct val="0"/>
        </a:spcAft>
        <a:defRPr kumimoji="1" sz="4400" b="1">
          <a:solidFill>
            <a:schemeClr val="tx2"/>
          </a:solidFill>
          <a:latin typeface="標楷體" panose="03000509000000000000" pitchFamily="65" charset="-120"/>
          <a:ea typeface="標楷體" panose="03000509000000000000" pitchFamily="65" charset="-120"/>
        </a:defRPr>
      </a:lvl5pPr>
      <a:lvl6pPr marL="457200" algn="ctr" rtl="0" eaLnBrk="1" fontAlgn="base" hangingPunct="1">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6pPr>
      <a:lvl7pPr marL="914400" algn="ctr" rtl="0" eaLnBrk="1" fontAlgn="base" hangingPunct="1">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7pPr>
      <a:lvl8pPr marL="1371600" algn="ctr" rtl="0" eaLnBrk="1" fontAlgn="base" hangingPunct="1">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8pPr>
      <a:lvl9pPr marL="1828800" algn="ctr" rtl="0" eaLnBrk="1" fontAlgn="base" hangingPunct="1">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9pPr>
    </p:titleStyle>
    <p:bodyStyle>
      <a:lvl1pPr marL="342900" indent="-342900" algn="l" rtl="0" fontAlgn="base">
        <a:spcBef>
          <a:spcPct val="20000"/>
        </a:spcBef>
        <a:spcAft>
          <a:spcPct val="0"/>
        </a:spcAft>
        <a:buChar char="•"/>
        <a:defRPr kumimoji="1" sz="3200" kern="1200">
          <a:solidFill>
            <a:schemeClr val="tx1"/>
          </a:solidFill>
          <a:latin typeface="+mn-lt"/>
          <a:ea typeface="+mn-ea"/>
          <a:cs typeface="+mn-cs"/>
        </a:defRPr>
      </a:lvl1pPr>
      <a:lvl2pPr marL="742950" indent="-285750" algn="l" rtl="0" fontAlgn="base">
        <a:spcBef>
          <a:spcPct val="20000"/>
        </a:spcBef>
        <a:spcAft>
          <a:spcPct val="0"/>
        </a:spcAft>
        <a:buChar char="–"/>
        <a:defRPr kumimoji="1" sz="2800" kern="1200">
          <a:solidFill>
            <a:schemeClr val="tx1"/>
          </a:solidFill>
          <a:latin typeface="+mn-lt"/>
          <a:ea typeface="+mn-ea"/>
          <a:cs typeface="+mn-cs"/>
        </a:defRPr>
      </a:lvl2pPr>
      <a:lvl3pPr marL="1143000" indent="-228600" algn="l" rtl="0" fontAlgn="base">
        <a:spcBef>
          <a:spcPct val="20000"/>
        </a:spcBef>
        <a:spcAft>
          <a:spcPct val="0"/>
        </a:spcAft>
        <a:buChar char="•"/>
        <a:defRPr kumimoji="1" sz="2400" kern="1200">
          <a:solidFill>
            <a:schemeClr val="tx1"/>
          </a:solidFill>
          <a:latin typeface="+mn-lt"/>
          <a:ea typeface="+mn-ea"/>
          <a:cs typeface="+mn-cs"/>
        </a:defRPr>
      </a:lvl3pPr>
      <a:lvl4pPr marL="1600200" indent="-228600" algn="l" rtl="0" fontAlgn="base">
        <a:spcBef>
          <a:spcPct val="20000"/>
        </a:spcBef>
        <a:spcAft>
          <a:spcPct val="0"/>
        </a:spcAft>
        <a:buChar char="–"/>
        <a:defRPr kumimoji="1" sz="2000" kern="1200">
          <a:solidFill>
            <a:schemeClr val="tx1"/>
          </a:solidFill>
          <a:latin typeface="+mn-lt"/>
          <a:ea typeface="+mn-ea"/>
          <a:cs typeface="+mn-cs"/>
        </a:defRPr>
      </a:lvl4pPr>
      <a:lvl5pPr marL="2057400" indent="-228600" algn="l" rtl="0" fontAlgn="base">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6954D31B-BD26-5F01-877C-CB665D683485}"/>
              </a:ext>
            </a:extLst>
          </p:cNvPr>
          <p:cNvSpPr>
            <a:spLocks noGrp="1" noChangeArrowheads="1"/>
          </p:cNvSpPr>
          <p:nvPr>
            <p:ph type="title"/>
          </p:nvPr>
        </p:nvSpPr>
        <p:spPr bwMode="auto">
          <a:xfrm>
            <a:off x="622300" y="531813"/>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Rectangle 3">
            <a:extLst>
              <a:ext uri="{FF2B5EF4-FFF2-40B4-BE49-F238E27FC236}">
                <a16:creationId xmlns:a16="http://schemas.microsoft.com/office/drawing/2014/main" id="{DA6733B1-C0CB-66B4-F393-1F1DD8D30F8B}"/>
              </a:ext>
            </a:extLst>
          </p:cNvPr>
          <p:cNvSpPr>
            <a:spLocks noGrp="1" noChangeArrowheads="1"/>
          </p:cNvSpPr>
          <p:nvPr>
            <p:ph type="body" idx="1"/>
          </p:nvPr>
        </p:nvSpPr>
        <p:spPr bwMode="auto">
          <a:xfrm>
            <a:off x="609600" y="1916113"/>
            <a:ext cx="10972800" cy="421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28" name="Rectangle 4">
            <a:extLst>
              <a:ext uri="{FF2B5EF4-FFF2-40B4-BE49-F238E27FC236}">
                <a16:creationId xmlns:a16="http://schemas.microsoft.com/office/drawing/2014/main" id="{3D17A5D5-3FF8-1421-D351-AD103B1E8E01}"/>
              </a:ext>
            </a:extLst>
          </p:cNvPr>
          <p:cNvSpPr>
            <a:spLocks noGrp="1" noChangeArrowheads="1"/>
          </p:cNvSpPr>
          <p:nvPr>
            <p:ph type="dt" sz="half" idx="2"/>
          </p:nvPr>
        </p:nvSpPr>
        <p:spPr bwMode="auto">
          <a:xfrm>
            <a:off x="609600" y="6483350"/>
            <a:ext cx="2844800" cy="287338"/>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34" charset="0"/>
                <a:ea typeface="新細明體" pitchFamily="18" charset="-120"/>
              </a:defRPr>
            </a:lvl1pPr>
          </a:lstStyle>
          <a:p>
            <a:pPr>
              <a:defRPr/>
            </a:pPr>
            <a:endParaRPr lang="en-US" altLang="zh-TW"/>
          </a:p>
        </p:txBody>
      </p:sp>
      <p:sp>
        <p:nvSpPr>
          <p:cNvPr id="1029" name="Rectangle 5">
            <a:extLst>
              <a:ext uri="{FF2B5EF4-FFF2-40B4-BE49-F238E27FC236}">
                <a16:creationId xmlns:a16="http://schemas.microsoft.com/office/drawing/2014/main" id="{489F5AE9-C896-CE53-CBA1-13724E30174E}"/>
              </a:ext>
            </a:extLst>
          </p:cNvPr>
          <p:cNvSpPr>
            <a:spLocks noGrp="1" noChangeArrowheads="1"/>
          </p:cNvSpPr>
          <p:nvPr>
            <p:ph type="ftr" sz="quarter" idx="3"/>
          </p:nvPr>
        </p:nvSpPr>
        <p:spPr bwMode="auto">
          <a:xfrm>
            <a:off x="4165600" y="6483351"/>
            <a:ext cx="3860800" cy="290513"/>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34" charset="0"/>
                <a:ea typeface="新細明體" pitchFamily="18" charset="-120"/>
              </a:defRPr>
            </a:lvl1pPr>
          </a:lstStyle>
          <a:p>
            <a:pPr>
              <a:defRPr/>
            </a:pPr>
            <a:endParaRPr lang="en-US" altLang="zh-TW"/>
          </a:p>
        </p:txBody>
      </p:sp>
      <p:sp>
        <p:nvSpPr>
          <p:cNvPr id="1030" name="Rectangle 6">
            <a:extLst>
              <a:ext uri="{FF2B5EF4-FFF2-40B4-BE49-F238E27FC236}">
                <a16:creationId xmlns:a16="http://schemas.microsoft.com/office/drawing/2014/main" id="{AFA9DECB-1B60-D4D7-7D4C-DD62019F2F32}"/>
              </a:ext>
            </a:extLst>
          </p:cNvPr>
          <p:cNvSpPr>
            <a:spLocks noGrp="1" noChangeArrowheads="1"/>
          </p:cNvSpPr>
          <p:nvPr>
            <p:ph type="sldNum" sz="quarter" idx="4"/>
          </p:nvPr>
        </p:nvSpPr>
        <p:spPr bwMode="auto">
          <a:xfrm>
            <a:off x="9072033" y="6483350"/>
            <a:ext cx="2844800" cy="287338"/>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panose="02020603050405020304" pitchFamily="18" charset="0"/>
              </a:defRPr>
            </a:lvl1pPr>
          </a:lstStyle>
          <a:p>
            <a:pPr>
              <a:defRPr/>
            </a:pPr>
            <a:fld id="{4FEA8E99-45E9-4BEC-AD45-45305097D5D8}" type="slidenum">
              <a:rPr lang="en-US" altLang="zh-TW"/>
              <a:pPr>
                <a:defRPr/>
              </a:pPr>
              <a:t>‹#›</a:t>
            </a:fld>
            <a:endParaRPr lang="en-US" altLang="zh-TW"/>
          </a:p>
        </p:txBody>
      </p:sp>
    </p:spTree>
    <p:extLst>
      <p:ext uri="{BB962C8B-B14F-4D97-AF65-F5344CB8AC3E}">
        <p14:creationId xmlns:p14="http://schemas.microsoft.com/office/powerpoint/2010/main" val="3297873450"/>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hf hdr="0" ftr="0" dt="0"/>
  <p:txStyles>
    <p:titleStyle>
      <a:lvl1pPr algn="ctr" rtl="0" eaLnBrk="0" fontAlgn="base" hangingPunct="0">
        <a:spcBef>
          <a:spcPct val="0"/>
        </a:spcBef>
        <a:spcAft>
          <a:spcPct val="0"/>
        </a:spcAft>
        <a:defRPr kumimoji="1" sz="4400" b="1" kern="1200">
          <a:solidFill>
            <a:schemeClr val="tx2"/>
          </a:solidFill>
          <a:latin typeface="+mj-ea"/>
          <a:ea typeface="+mj-ea"/>
          <a:cs typeface="+mj-cs"/>
        </a:defRPr>
      </a:lvl1pPr>
      <a:lvl2pPr algn="ctr" rtl="0" eaLnBrk="0" fontAlgn="base" hangingPunct="0">
        <a:spcBef>
          <a:spcPct val="0"/>
        </a:spcBef>
        <a:spcAft>
          <a:spcPct val="0"/>
        </a:spcAft>
        <a:defRPr kumimoji="1" sz="4400" b="1">
          <a:solidFill>
            <a:schemeClr val="tx2"/>
          </a:solidFill>
          <a:latin typeface="標楷體" panose="03000509000000000000" pitchFamily="65" charset="-120"/>
          <a:ea typeface="標楷體" panose="03000509000000000000" pitchFamily="65" charset="-120"/>
        </a:defRPr>
      </a:lvl2pPr>
      <a:lvl3pPr algn="ctr" rtl="0" eaLnBrk="0" fontAlgn="base" hangingPunct="0">
        <a:spcBef>
          <a:spcPct val="0"/>
        </a:spcBef>
        <a:spcAft>
          <a:spcPct val="0"/>
        </a:spcAft>
        <a:defRPr kumimoji="1" sz="4400" b="1">
          <a:solidFill>
            <a:schemeClr val="tx2"/>
          </a:solidFill>
          <a:latin typeface="標楷體" panose="03000509000000000000" pitchFamily="65" charset="-120"/>
          <a:ea typeface="標楷體" panose="03000509000000000000" pitchFamily="65" charset="-120"/>
        </a:defRPr>
      </a:lvl3pPr>
      <a:lvl4pPr algn="ctr" rtl="0" eaLnBrk="0" fontAlgn="base" hangingPunct="0">
        <a:spcBef>
          <a:spcPct val="0"/>
        </a:spcBef>
        <a:spcAft>
          <a:spcPct val="0"/>
        </a:spcAft>
        <a:defRPr kumimoji="1" sz="4400" b="1">
          <a:solidFill>
            <a:schemeClr val="tx2"/>
          </a:solidFill>
          <a:latin typeface="標楷體" panose="03000509000000000000" pitchFamily="65" charset="-120"/>
          <a:ea typeface="標楷體" panose="03000509000000000000" pitchFamily="65" charset="-120"/>
        </a:defRPr>
      </a:lvl4pPr>
      <a:lvl5pPr algn="ctr" rtl="0" eaLnBrk="0" fontAlgn="base" hangingPunct="0">
        <a:spcBef>
          <a:spcPct val="0"/>
        </a:spcBef>
        <a:spcAft>
          <a:spcPct val="0"/>
        </a:spcAft>
        <a:defRPr kumimoji="1" sz="4400" b="1">
          <a:solidFill>
            <a:schemeClr val="tx2"/>
          </a:solidFill>
          <a:latin typeface="標楷體" panose="03000509000000000000" pitchFamily="65" charset="-120"/>
          <a:ea typeface="標楷體" panose="03000509000000000000" pitchFamily="65" charset="-120"/>
        </a:defRPr>
      </a:lvl5pPr>
      <a:lvl6pPr marL="457200" algn="ctr" rtl="0" eaLnBrk="1" fontAlgn="base" hangingPunct="1">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6pPr>
      <a:lvl7pPr marL="914400" algn="ctr" rtl="0" eaLnBrk="1" fontAlgn="base" hangingPunct="1">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7pPr>
      <a:lvl8pPr marL="1371600" algn="ctr" rtl="0" eaLnBrk="1" fontAlgn="base" hangingPunct="1">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8pPr>
      <a:lvl9pPr marL="1828800" algn="ctr" rtl="0" eaLnBrk="1" fontAlgn="base" hangingPunct="1">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hyperlink" Target="mailto:3.&#35531;&#22238;&#20659;&#30906;&#35386;&#21517;&#21934;&#33267;1110426med@gmail.com" TargetMode="External"/><Relationship Id="rId2" Type="http://schemas.openxmlformats.org/officeDocument/2006/relationships/notesSlide" Target="../notesSlides/notesSlide2.xml"/><Relationship Id="rId1" Type="http://schemas.openxmlformats.org/officeDocument/2006/relationships/slideLayout" Target="../slideLayouts/slideLayout32.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152400" y="1447800"/>
            <a:ext cx="12192000" cy="2971800"/>
          </a:xfrm>
        </p:spPr>
        <p:txBody>
          <a:bodyPr/>
          <a:lstStyle/>
          <a:p>
            <a:r>
              <a:rPr lang="en-US" altLang="zh-TW" sz="5400" dirty="0">
                <a:solidFill>
                  <a:srgbClr val="0000FF"/>
                </a:solidFill>
                <a:latin typeface="微軟正黑體" panose="020B0604030504040204" pitchFamily="34" charset="-120"/>
                <a:ea typeface="微軟正黑體" panose="020B0604030504040204" pitchFamily="34" charset="-120"/>
              </a:rPr>
              <a:t>111</a:t>
            </a:r>
            <a:r>
              <a:rPr lang="zh-TW" altLang="en-US" sz="5400" dirty="0">
                <a:solidFill>
                  <a:srgbClr val="0000FF"/>
                </a:solidFill>
                <a:latin typeface="微軟正黑體" panose="020B0604030504040204" pitchFamily="34" charset="-120"/>
                <a:ea typeface="微軟正黑體" panose="020B0604030504040204" pitchFamily="34" charset="-120"/>
              </a:rPr>
              <a:t>年度外國人仲介公司雇主及業者</a:t>
            </a:r>
            <a:br>
              <a:rPr lang="en-US" altLang="zh-TW" sz="5400" dirty="0">
                <a:solidFill>
                  <a:srgbClr val="0000FF"/>
                </a:solidFill>
                <a:latin typeface="微軟正黑體" panose="020B0604030504040204" pitchFamily="34" charset="-120"/>
                <a:ea typeface="微軟正黑體" panose="020B0604030504040204" pitchFamily="34" charset="-120"/>
              </a:rPr>
            </a:br>
            <a:r>
              <a:rPr lang="zh-TW" altLang="en-US" dirty="0">
                <a:solidFill>
                  <a:srgbClr val="0000FF"/>
                </a:solidFill>
                <a:latin typeface="微軟正黑體" panose="020B0604030504040204" pitchFamily="34" charset="-120"/>
                <a:ea typeface="微軟正黑體" panose="020B0604030504040204" pitchFamily="34" charset="-120"/>
              </a:rPr>
              <a:t>因應</a:t>
            </a:r>
            <a:r>
              <a:rPr lang="en-US" altLang="zh-TW" dirty="0">
                <a:solidFill>
                  <a:srgbClr val="0000FF"/>
                </a:solidFill>
                <a:latin typeface="微軟正黑體" panose="020B0604030504040204" pitchFamily="34" charset="-120"/>
                <a:ea typeface="微軟正黑體" panose="020B0604030504040204" pitchFamily="34" charset="-120"/>
              </a:rPr>
              <a:t>COVID-19</a:t>
            </a:r>
            <a:r>
              <a:rPr lang="zh-TW" altLang="en-US" dirty="0">
                <a:solidFill>
                  <a:srgbClr val="0000FF"/>
                </a:solidFill>
                <a:latin typeface="微軟正黑體" panose="020B0604030504040204" pitchFamily="34" charset="-120"/>
                <a:ea typeface="微軟正黑體" panose="020B0604030504040204" pitchFamily="34" charset="-120"/>
              </a:rPr>
              <a:t>疫情</a:t>
            </a:r>
            <a:br>
              <a:rPr lang="en-US" altLang="zh-TW" dirty="0">
                <a:solidFill>
                  <a:srgbClr val="0000FF"/>
                </a:solidFill>
                <a:latin typeface="微軟正黑體" panose="020B0604030504040204" pitchFamily="34" charset="-120"/>
                <a:ea typeface="微軟正黑體" panose="020B0604030504040204" pitchFamily="34" charset="-120"/>
              </a:rPr>
            </a:br>
            <a:r>
              <a:rPr lang="zh-TW" altLang="en-US" dirty="0">
                <a:solidFill>
                  <a:srgbClr val="0000FF"/>
                </a:solidFill>
                <a:latin typeface="微軟正黑體" panose="020B0604030504040204" pitchFamily="34" charset="-120"/>
                <a:ea typeface="微軟正黑體" panose="020B0604030504040204" pitchFamily="34" charset="-120"/>
              </a:rPr>
              <a:t>防疫作為</a:t>
            </a:r>
          </a:p>
        </p:txBody>
      </p:sp>
      <p:sp>
        <p:nvSpPr>
          <p:cNvPr id="3" name="副標題 2"/>
          <p:cNvSpPr>
            <a:spLocks noGrp="1"/>
          </p:cNvSpPr>
          <p:nvPr>
            <p:ph type="subTitle" idx="1"/>
          </p:nvPr>
        </p:nvSpPr>
        <p:spPr>
          <a:xfrm>
            <a:off x="2667000" y="4221088"/>
            <a:ext cx="6858000" cy="1944216"/>
          </a:xfrm>
        </p:spPr>
        <p:txBody>
          <a:bodyPr/>
          <a:lstStyle/>
          <a:p>
            <a:pPr eaLnBrk="1" hangingPunct="1"/>
            <a:endParaRPr lang="en-US" altLang="zh-TW" sz="4000" b="1" dirty="0">
              <a:latin typeface="微軟正黑體" panose="020B0604030504040204" pitchFamily="34" charset="-120"/>
              <a:ea typeface="微軟正黑體" panose="020B0604030504040204" pitchFamily="34" charset="-120"/>
            </a:endParaRPr>
          </a:p>
          <a:p>
            <a:pPr eaLnBrk="1" hangingPunct="1"/>
            <a:r>
              <a:rPr lang="zh-TW" altLang="en-US" sz="4000" b="1" dirty="0">
                <a:solidFill>
                  <a:srgbClr val="7030A0"/>
                </a:solidFill>
                <a:latin typeface="微軟正黑體" panose="020B0604030504040204" pitchFamily="34" charset="-120"/>
                <a:ea typeface="微軟正黑體" panose="020B0604030504040204" pitchFamily="34" charset="-120"/>
              </a:rPr>
              <a:t>臺南市政府衛生局</a:t>
            </a:r>
            <a:endParaRPr lang="en-US" altLang="zh-TW" sz="4000" b="1" dirty="0">
              <a:solidFill>
                <a:srgbClr val="7030A0"/>
              </a:solidFill>
              <a:latin typeface="微軟正黑體" panose="020B0604030504040204" pitchFamily="34" charset="-120"/>
              <a:ea typeface="微軟正黑體" panose="020B0604030504040204" pitchFamily="34" charset="-120"/>
            </a:endParaRPr>
          </a:p>
          <a:p>
            <a:pPr eaLnBrk="1" hangingPunct="1"/>
            <a:r>
              <a:rPr lang="en-US" altLang="zh-TW" sz="2800" dirty="0">
                <a:latin typeface="微軟正黑體" panose="020B0604030504040204" pitchFamily="34" charset="-120"/>
                <a:ea typeface="微軟正黑體" panose="020B0604030504040204" pitchFamily="34" charset="-120"/>
              </a:rPr>
              <a:t>2022.6.02</a:t>
            </a:r>
            <a:endParaRPr lang="zh-TW" altLang="en-US" sz="2800" dirty="0">
              <a:latin typeface="微軟正黑體" panose="020B0604030504040204" pitchFamily="34" charset="-120"/>
              <a:ea typeface="微軟正黑體" panose="020B0604030504040204" pitchFamily="34" charset="-12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23F6E15C-93F4-CC46-D451-71123D40E2A4}"/>
              </a:ext>
            </a:extLst>
          </p:cNvPr>
          <p:cNvSpPr>
            <a:spLocks noGrp="1"/>
          </p:cNvSpPr>
          <p:nvPr>
            <p:ph type="sldNum" sz="quarter" idx="11"/>
          </p:nvPr>
        </p:nvSpPr>
        <p:spPr/>
        <p:txBody>
          <a:bodyPr/>
          <a:lstStyle/>
          <a:p>
            <a:pPr>
              <a:defRPr/>
            </a:pPr>
            <a:fld id="{57989237-F86C-4E45-9A51-5E469A0529FA}" type="slidenum">
              <a:rPr lang="zh-TW" altLang="en-US" smtClean="0"/>
              <a:pPr>
                <a:defRPr/>
              </a:pPr>
              <a:t>10</a:t>
            </a:fld>
            <a:endParaRPr lang="zh-TW" altLang="en-US"/>
          </a:p>
        </p:txBody>
      </p:sp>
      <p:pic>
        <p:nvPicPr>
          <p:cNvPr id="4" name="圖片 3" descr="一張含有 文字 的圖片&#10;&#10;自動產生的描述">
            <a:extLst>
              <a:ext uri="{FF2B5EF4-FFF2-40B4-BE49-F238E27FC236}">
                <a16:creationId xmlns:a16="http://schemas.microsoft.com/office/drawing/2014/main" id="{4E8C6754-02E3-935E-DC3F-7C38DC248A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86" y="0"/>
            <a:ext cx="9700628" cy="6858000"/>
          </a:xfrm>
          <a:prstGeom prst="rect">
            <a:avLst/>
          </a:prstGeom>
        </p:spPr>
      </p:pic>
    </p:spTree>
    <p:extLst>
      <p:ext uri="{BB962C8B-B14F-4D97-AF65-F5344CB8AC3E}">
        <p14:creationId xmlns:p14="http://schemas.microsoft.com/office/powerpoint/2010/main" val="3953371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一張含有 文字 的圖片&#10;&#10;自動產生的描述">
            <a:extLst>
              <a:ext uri="{FF2B5EF4-FFF2-40B4-BE49-F238E27FC236}">
                <a16:creationId xmlns:a16="http://schemas.microsoft.com/office/drawing/2014/main" id="{89913688-7090-3680-8D82-F1924596D2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86" y="0"/>
            <a:ext cx="9700628" cy="6858000"/>
          </a:xfrm>
          <a:prstGeom prst="rect">
            <a:avLst/>
          </a:prstGeom>
        </p:spPr>
      </p:pic>
    </p:spTree>
    <p:extLst>
      <p:ext uri="{BB962C8B-B14F-4D97-AF65-F5344CB8AC3E}">
        <p14:creationId xmlns:p14="http://schemas.microsoft.com/office/powerpoint/2010/main" val="768231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0053CE8A-C982-D18C-D1CC-4516A26681E2}"/>
              </a:ext>
            </a:extLst>
          </p:cNvPr>
          <p:cNvSpPr>
            <a:spLocks noGrp="1"/>
          </p:cNvSpPr>
          <p:nvPr>
            <p:ph type="sldNum" sz="quarter" idx="11"/>
          </p:nvPr>
        </p:nvSpPr>
        <p:spPr/>
        <p:txBody>
          <a:bodyPr/>
          <a:lstStyle/>
          <a:p>
            <a:pPr>
              <a:defRPr/>
            </a:pPr>
            <a:fld id="{57989237-F86C-4E45-9A51-5E469A0529FA}" type="slidenum">
              <a:rPr lang="zh-TW" altLang="en-US" smtClean="0"/>
              <a:pPr>
                <a:defRPr/>
              </a:pPr>
              <a:t>12</a:t>
            </a:fld>
            <a:endParaRPr lang="zh-TW" altLang="en-US"/>
          </a:p>
        </p:txBody>
      </p:sp>
      <p:pic>
        <p:nvPicPr>
          <p:cNvPr id="4" name="圖片 3" descr="一張含有 文字 的圖片&#10;&#10;自動產生的描述">
            <a:extLst>
              <a:ext uri="{FF2B5EF4-FFF2-40B4-BE49-F238E27FC236}">
                <a16:creationId xmlns:a16="http://schemas.microsoft.com/office/drawing/2014/main" id="{27FD1266-0120-7C8E-7980-F03EDD584F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6143" y="0"/>
            <a:ext cx="9699713" cy="6858000"/>
          </a:xfrm>
          <a:prstGeom prst="rect">
            <a:avLst/>
          </a:prstGeom>
        </p:spPr>
      </p:pic>
    </p:spTree>
    <p:extLst>
      <p:ext uri="{BB962C8B-B14F-4D97-AF65-F5344CB8AC3E}">
        <p14:creationId xmlns:p14="http://schemas.microsoft.com/office/powerpoint/2010/main" val="2128899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D9CCEB5E-6D2F-8206-668B-95D80553F1A5}"/>
              </a:ext>
            </a:extLst>
          </p:cNvPr>
          <p:cNvSpPr>
            <a:spLocks noGrp="1"/>
          </p:cNvSpPr>
          <p:nvPr>
            <p:ph type="sldNum" sz="quarter" idx="11"/>
          </p:nvPr>
        </p:nvSpPr>
        <p:spPr/>
        <p:txBody>
          <a:bodyPr/>
          <a:lstStyle/>
          <a:p>
            <a:pPr>
              <a:defRPr/>
            </a:pPr>
            <a:fld id="{57989237-F86C-4E45-9A51-5E469A0529FA}" type="slidenum">
              <a:rPr lang="zh-TW" altLang="en-US" smtClean="0"/>
              <a:pPr>
                <a:defRPr/>
              </a:pPr>
              <a:t>13</a:t>
            </a:fld>
            <a:endParaRPr lang="zh-TW" altLang="en-US"/>
          </a:p>
        </p:txBody>
      </p:sp>
      <p:pic>
        <p:nvPicPr>
          <p:cNvPr id="4" name="圖片 3" descr="一張含有 桌 的圖片&#10;&#10;自動產生的描述">
            <a:extLst>
              <a:ext uri="{FF2B5EF4-FFF2-40B4-BE49-F238E27FC236}">
                <a16:creationId xmlns:a16="http://schemas.microsoft.com/office/drawing/2014/main" id="{90857C42-B3D4-85E7-E070-D642E3B811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4418" y="0"/>
            <a:ext cx="4763164" cy="6858000"/>
          </a:xfrm>
          <a:prstGeom prst="rect">
            <a:avLst/>
          </a:prstGeom>
        </p:spPr>
      </p:pic>
    </p:spTree>
    <p:extLst>
      <p:ext uri="{BB962C8B-B14F-4D97-AF65-F5344CB8AC3E}">
        <p14:creationId xmlns:p14="http://schemas.microsoft.com/office/powerpoint/2010/main" val="39563695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D31FE462-6FC1-803B-8551-70765F366D8D}"/>
              </a:ext>
            </a:extLst>
          </p:cNvPr>
          <p:cNvSpPr>
            <a:spLocks noGrp="1"/>
          </p:cNvSpPr>
          <p:nvPr>
            <p:ph type="sldNum" sz="quarter" idx="11"/>
          </p:nvPr>
        </p:nvSpPr>
        <p:spPr/>
        <p:txBody>
          <a:bodyPr/>
          <a:lstStyle/>
          <a:p>
            <a:pPr>
              <a:defRPr/>
            </a:pPr>
            <a:fld id="{57989237-F86C-4E45-9A51-5E469A0529FA}" type="slidenum">
              <a:rPr lang="zh-TW" altLang="en-US" smtClean="0"/>
              <a:pPr>
                <a:defRPr/>
              </a:pPr>
              <a:t>14</a:t>
            </a:fld>
            <a:endParaRPr lang="zh-TW" altLang="en-US"/>
          </a:p>
        </p:txBody>
      </p:sp>
      <p:pic>
        <p:nvPicPr>
          <p:cNvPr id="4" name="圖片 3">
            <a:extLst>
              <a:ext uri="{FF2B5EF4-FFF2-40B4-BE49-F238E27FC236}">
                <a16:creationId xmlns:a16="http://schemas.microsoft.com/office/drawing/2014/main" id="{18894166-0CC3-3BF3-3D1C-72D975C036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716" y="0"/>
            <a:ext cx="9700568" cy="6858000"/>
          </a:xfrm>
          <a:prstGeom prst="rect">
            <a:avLst/>
          </a:prstGeom>
        </p:spPr>
      </p:pic>
    </p:spTree>
    <p:extLst>
      <p:ext uri="{BB962C8B-B14F-4D97-AF65-F5344CB8AC3E}">
        <p14:creationId xmlns:p14="http://schemas.microsoft.com/office/powerpoint/2010/main" val="12005810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一張含有 文字 的圖片&#10;&#10;自動產生的描述">
            <a:extLst>
              <a:ext uri="{FF2B5EF4-FFF2-40B4-BE49-F238E27FC236}">
                <a16:creationId xmlns:a16="http://schemas.microsoft.com/office/drawing/2014/main" id="{01A9C3B2-B72F-CD14-BB5C-813E95E59B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86" y="0"/>
            <a:ext cx="9700628" cy="6858000"/>
          </a:xfrm>
          <a:prstGeom prst="rect">
            <a:avLst/>
          </a:prstGeom>
        </p:spPr>
      </p:pic>
    </p:spTree>
    <p:extLst>
      <p:ext uri="{BB962C8B-B14F-4D97-AF65-F5344CB8AC3E}">
        <p14:creationId xmlns:p14="http://schemas.microsoft.com/office/powerpoint/2010/main" val="30271143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0C1A0B35-92CF-4E35-E5F4-140162C9D166}"/>
              </a:ext>
            </a:extLst>
          </p:cNvPr>
          <p:cNvSpPr>
            <a:spLocks noGrp="1"/>
          </p:cNvSpPr>
          <p:nvPr>
            <p:ph type="sldNum" sz="quarter" idx="11"/>
          </p:nvPr>
        </p:nvSpPr>
        <p:spPr/>
        <p:txBody>
          <a:bodyPr/>
          <a:lstStyle/>
          <a:p>
            <a:pPr>
              <a:defRPr/>
            </a:pPr>
            <a:fld id="{57989237-F86C-4E45-9A51-5E469A0529FA}" type="slidenum">
              <a:rPr lang="zh-TW" altLang="en-US" smtClean="0"/>
              <a:pPr>
                <a:defRPr/>
              </a:pPr>
              <a:t>16</a:t>
            </a:fld>
            <a:endParaRPr lang="zh-TW" altLang="en-US"/>
          </a:p>
        </p:txBody>
      </p:sp>
      <p:pic>
        <p:nvPicPr>
          <p:cNvPr id="4" name="圖片 3">
            <a:extLst>
              <a:ext uri="{FF2B5EF4-FFF2-40B4-BE49-F238E27FC236}">
                <a16:creationId xmlns:a16="http://schemas.microsoft.com/office/drawing/2014/main" id="{59C14B43-2AF1-DE26-38E9-46F087266D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5975" y="595312"/>
            <a:ext cx="8020050" cy="5667375"/>
          </a:xfrm>
          <a:prstGeom prst="rect">
            <a:avLst/>
          </a:prstGeom>
        </p:spPr>
      </p:pic>
    </p:spTree>
    <p:extLst>
      <p:ext uri="{BB962C8B-B14F-4D97-AF65-F5344CB8AC3E}">
        <p14:creationId xmlns:p14="http://schemas.microsoft.com/office/powerpoint/2010/main" val="3914715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C488910B-571B-DB7B-75D4-4029BDD3879E}"/>
              </a:ext>
            </a:extLst>
          </p:cNvPr>
          <p:cNvSpPr>
            <a:spLocks noGrp="1"/>
          </p:cNvSpPr>
          <p:nvPr>
            <p:ph type="sldNum" sz="quarter" idx="11"/>
          </p:nvPr>
        </p:nvSpPr>
        <p:spPr/>
        <p:txBody>
          <a:bodyPr/>
          <a:lstStyle/>
          <a:p>
            <a:pPr>
              <a:defRPr/>
            </a:pPr>
            <a:fld id="{57989237-F86C-4E45-9A51-5E469A0529FA}" type="slidenum">
              <a:rPr lang="zh-TW" altLang="en-US" smtClean="0"/>
              <a:pPr>
                <a:defRPr/>
              </a:pPr>
              <a:t>17</a:t>
            </a:fld>
            <a:endParaRPr lang="zh-TW" altLang="en-US"/>
          </a:p>
        </p:txBody>
      </p:sp>
      <p:pic>
        <p:nvPicPr>
          <p:cNvPr id="4" name="圖片 3" descr="一張含有 文字 的圖片&#10;&#10;自動產生的描述">
            <a:extLst>
              <a:ext uri="{FF2B5EF4-FFF2-40B4-BE49-F238E27FC236}">
                <a16:creationId xmlns:a16="http://schemas.microsoft.com/office/drawing/2014/main" id="{D3AC4C4F-AE00-0C13-E623-E510E81A23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6143" y="0"/>
            <a:ext cx="9699713" cy="6858000"/>
          </a:xfrm>
          <a:prstGeom prst="rect">
            <a:avLst/>
          </a:prstGeom>
        </p:spPr>
      </p:pic>
    </p:spTree>
    <p:extLst>
      <p:ext uri="{BB962C8B-B14F-4D97-AF65-F5344CB8AC3E}">
        <p14:creationId xmlns:p14="http://schemas.microsoft.com/office/powerpoint/2010/main" val="35043697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4AD1C53D-26A4-B44F-40D9-DE813B8FED0C}"/>
              </a:ext>
            </a:extLst>
          </p:cNvPr>
          <p:cNvSpPr>
            <a:spLocks noGrp="1"/>
          </p:cNvSpPr>
          <p:nvPr>
            <p:ph type="sldNum" sz="quarter" idx="11"/>
          </p:nvPr>
        </p:nvSpPr>
        <p:spPr/>
        <p:txBody>
          <a:bodyPr/>
          <a:lstStyle/>
          <a:p>
            <a:pPr>
              <a:defRPr/>
            </a:pPr>
            <a:fld id="{57989237-F86C-4E45-9A51-5E469A0529FA}" type="slidenum">
              <a:rPr lang="zh-TW" altLang="en-US" smtClean="0"/>
              <a:pPr>
                <a:defRPr/>
              </a:pPr>
              <a:t>18</a:t>
            </a:fld>
            <a:endParaRPr lang="zh-TW" altLang="en-US"/>
          </a:p>
        </p:txBody>
      </p:sp>
      <p:pic>
        <p:nvPicPr>
          <p:cNvPr id="4" name="圖片 3">
            <a:extLst>
              <a:ext uri="{FF2B5EF4-FFF2-40B4-BE49-F238E27FC236}">
                <a16:creationId xmlns:a16="http://schemas.microsoft.com/office/drawing/2014/main" id="{DA327AB4-F4E0-331C-FAE4-64433F1689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6143" y="533400"/>
            <a:ext cx="9699713" cy="6858000"/>
          </a:xfrm>
          <a:prstGeom prst="rect">
            <a:avLst/>
          </a:prstGeom>
        </p:spPr>
      </p:pic>
    </p:spTree>
    <p:extLst>
      <p:ext uri="{BB962C8B-B14F-4D97-AF65-F5344CB8AC3E}">
        <p14:creationId xmlns:p14="http://schemas.microsoft.com/office/powerpoint/2010/main" val="19103882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8F998B97-0759-3A41-F9B4-79823CC323DC}"/>
              </a:ext>
            </a:extLst>
          </p:cNvPr>
          <p:cNvSpPr>
            <a:spLocks noGrp="1"/>
          </p:cNvSpPr>
          <p:nvPr>
            <p:ph type="sldNum" sz="quarter" idx="11"/>
          </p:nvPr>
        </p:nvSpPr>
        <p:spPr/>
        <p:txBody>
          <a:bodyPr/>
          <a:lstStyle/>
          <a:p>
            <a:pPr>
              <a:defRPr/>
            </a:pPr>
            <a:fld id="{57989237-F86C-4E45-9A51-5E469A0529FA}" type="slidenum">
              <a:rPr lang="zh-TW" altLang="en-US" smtClean="0"/>
              <a:pPr>
                <a:defRPr/>
              </a:pPr>
              <a:t>19</a:t>
            </a:fld>
            <a:endParaRPr lang="zh-TW" altLang="en-US"/>
          </a:p>
        </p:txBody>
      </p:sp>
      <p:pic>
        <p:nvPicPr>
          <p:cNvPr id="4" name="圖片 3">
            <a:extLst>
              <a:ext uri="{FF2B5EF4-FFF2-40B4-BE49-F238E27FC236}">
                <a16:creationId xmlns:a16="http://schemas.microsoft.com/office/drawing/2014/main" id="{6D14FE0D-B9B1-FF2C-D36D-E14FCC021F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6143" y="0"/>
            <a:ext cx="9699713" cy="6858000"/>
          </a:xfrm>
          <a:prstGeom prst="rect">
            <a:avLst/>
          </a:prstGeom>
        </p:spPr>
      </p:pic>
    </p:spTree>
    <p:extLst>
      <p:ext uri="{BB962C8B-B14F-4D97-AF65-F5344CB8AC3E}">
        <p14:creationId xmlns:p14="http://schemas.microsoft.com/office/powerpoint/2010/main" val="39665364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標題 1">
            <a:extLst>
              <a:ext uri="{FF2B5EF4-FFF2-40B4-BE49-F238E27FC236}">
                <a16:creationId xmlns:a16="http://schemas.microsoft.com/office/drawing/2014/main" id="{AA44C09F-74C2-8AD6-A43F-B11A85FE599E}"/>
              </a:ext>
            </a:extLst>
          </p:cNvPr>
          <p:cNvSpPr>
            <a:spLocks noGrp="1" noChangeArrowheads="1"/>
          </p:cNvSpPr>
          <p:nvPr>
            <p:ph type="title"/>
          </p:nvPr>
        </p:nvSpPr>
        <p:spPr/>
        <p:txBody>
          <a:bodyPr/>
          <a:lstStyle/>
          <a:p>
            <a:r>
              <a:rPr lang="zh-TW" altLang="en-US" dirty="0"/>
              <a:t>外籍移工確診居家照護</a:t>
            </a:r>
          </a:p>
        </p:txBody>
      </p:sp>
      <p:sp>
        <p:nvSpPr>
          <p:cNvPr id="3" name="內容版面配置區 2">
            <a:extLst>
              <a:ext uri="{FF2B5EF4-FFF2-40B4-BE49-F238E27FC236}">
                <a16:creationId xmlns:a16="http://schemas.microsoft.com/office/drawing/2014/main" id="{18546D37-6625-B332-C9EA-FE170E082853}"/>
              </a:ext>
            </a:extLst>
          </p:cNvPr>
          <p:cNvSpPr>
            <a:spLocks noGrp="1"/>
          </p:cNvSpPr>
          <p:nvPr>
            <p:ph idx="1"/>
          </p:nvPr>
        </p:nvSpPr>
        <p:spPr>
          <a:xfrm>
            <a:off x="2038350" y="1586277"/>
            <a:ext cx="8229600" cy="4903067"/>
          </a:xfrm>
        </p:spPr>
        <p:txBody>
          <a:bodyPr/>
          <a:lstStyle/>
          <a:p>
            <a:pPr>
              <a:buFont typeface="Wingdings" panose="05000000000000000000" pitchFamily="2" charset="2"/>
              <a:buChar char="Ø"/>
              <a:defRPr/>
            </a:pPr>
            <a:r>
              <a:rPr lang="zh-TW" altLang="en-US" sz="2400" dirty="0"/>
              <a:t>確診</a:t>
            </a:r>
            <a:r>
              <a:rPr lang="en-US" altLang="zh-TW" sz="2400" dirty="0"/>
              <a:t>-</a:t>
            </a:r>
            <a:r>
              <a:rPr lang="zh-TW" altLang="en-US" sz="2400" dirty="0"/>
              <a:t>可請原健檢醫療院所視訊診療通報</a:t>
            </a:r>
            <a:endParaRPr lang="en-US" altLang="zh-TW" sz="2400" dirty="0"/>
          </a:p>
          <a:p>
            <a:pPr>
              <a:buFont typeface="Wingdings" panose="05000000000000000000" pitchFamily="2" charset="2"/>
              <a:buChar char="Ø"/>
              <a:defRPr/>
            </a:pPr>
            <a:r>
              <a:rPr lang="zh-TW" altLang="en-US" sz="2400" dirty="0"/>
              <a:t>確診採居家照護步驟</a:t>
            </a:r>
            <a:r>
              <a:rPr lang="en-US" altLang="zh-TW" sz="2400" dirty="0"/>
              <a:t>:</a:t>
            </a:r>
          </a:p>
          <a:p>
            <a:pPr marL="360363" indent="0">
              <a:buNone/>
              <a:defRPr/>
            </a:pPr>
            <a:r>
              <a:rPr lang="en-US" altLang="zh-TW" sz="2400" dirty="0"/>
              <a:t>1.</a:t>
            </a:r>
            <a:r>
              <a:rPr lang="zh-TW" altLang="en-US" sz="2400" dirty="0"/>
              <a:t>建議由通報院所收案提供居家照護，可請</a:t>
            </a:r>
            <a:endParaRPr lang="en-US" altLang="zh-TW" sz="2400" dirty="0"/>
          </a:p>
          <a:p>
            <a:pPr marL="360363" indent="0">
              <a:buNone/>
              <a:defRPr/>
            </a:pPr>
            <a:r>
              <a:rPr lang="zh-TW" altLang="en-US" sz="2400" dirty="0"/>
              <a:t>   院所直接收案，提供居隔期間的醫療照護</a:t>
            </a:r>
            <a:endParaRPr lang="en-US" altLang="zh-TW" sz="2400" dirty="0"/>
          </a:p>
          <a:p>
            <a:pPr marL="360363" indent="0">
              <a:buNone/>
              <a:defRPr/>
            </a:pPr>
            <a:r>
              <a:rPr lang="zh-TW" altLang="en-US" sz="2400" dirty="0"/>
              <a:t>   及諮詢</a:t>
            </a:r>
            <a:endParaRPr lang="en-US" altLang="zh-TW" sz="2400" dirty="0"/>
          </a:p>
          <a:p>
            <a:pPr marL="360363" indent="0">
              <a:buNone/>
              <a:defRPr/>
            </a:pPr>
            <a:r>
              <a:rPr lang="en-US" altLang="zh-TW" sz="2400" dirty="0"/>
              <a:t>2.</a:t>
            </a:r>
            <a:r>
              <a:rPr lang="zh-TW" altLang="en-US" sz="2400" dirty="0"/>
              <a:t>居家照護院所名單，請掃</a:t>
            </a:r>
            <a:r>
              <a:rPr lang="en-US" altLang="zh-TW" sz="2400" dirty="0"/>
              <a:t>QR</a:t>
            </a:r>
            <a:r>
              <a:rPr lang="zh-TW" altLang="en-US" sz="2400" dirty="0"/>
              <a:t> </a:t>
            </a:r>
            <a:r>
              <a:rPr lang="en-US" altLang="zh-TW" sz="2400" dirty="0"/>
              <a:t>code</a:t>
            </a:r>
          </a:p>
          <a:p>
            <a:pPr marL="360363" indent="0">
              <a:buNone/>
              <a:defRPr/>
            </a:pPr>
            <a:r>
              <a:rPr lang="en-US" altLang="zh-TW" sz="2400" dirty="0">
                <a:hlinkClick r:id="rId3"/>
              </a:rPr>
              <a:t>3.</a:t>
            </a:r>
            <a:r>
              <a:rPr lang="zh-TW" altLang="en-US" sz="2400" dirty="0">
                <a:hlinkClick r:id="rId3"/>
              </a:rPr>
              <a:t>請回傳確診名單至</a:t>
            </a:r>
            <a:r>
              <a:rPr lang="en-US" altLang="zh-TW" sz="2400" dirty="0">
                <a:hlinkClick r:id="rId3"/>
              </a:rPr>
              <a:t>1110426med@gmail.com</a:t>
            </a:r>
            <a:endParaRPr lang="en-US" altLang="zh-TW" sz="2400" dirty="0"/>
          </a:p>
          <a:p>
            <a:pPr marL="360363" indent="0">
              <a:buNone/>
              <a:defRPr/>
            </a:pPr>
            <a:r>
              <a:rPr lang="zh-TW" altLang="en-US" sz="2400" dirty="0"/>
              <a:t>及</a:t>
            </a:r>
            <a:r>
              <a:rPr lang="en-US" altLang="zh-TW" sz="2400" dirty="0">
                <a:solidFill>
                  <a:srgbClr val="7030A0"/>
                </a:solidFill>
              </a:rPr>
              <a:t>a00608@tncghb.gov.tw</a:t>
            </a:r>
          </a:p>
          <a:p>
            <a:pPr marL="360363" indent="0">
              <a:buNone/>
              <a:defRPr/>
            </a:pPr>
            <a:r>
              <a:rPr lang="zh-TW" altLang="en-US" sz="2400" dirty="0"/>
              <a:t>   衛生局會批次匯入系統，可減少接到詢問電話</a:t>
            </a:r>
            <a:endParaRPr lang="en-US" altLang="zh-TW" sz="2400" dirty="0"/>
          </a:p>
          <a:p>
            <a:pPr marL="360363" indent="0">
              <a:buNone/>
              <a:defRPr/>
            </a:pPr>
            <a:r>
              <a:rPr lang="zh-TW" altLang="en-US" sz="2400" dirty="0"/>
              <a:t>   </a:t>
            </a:r>
            <a:r>
              <a:rPr lang="zh-TW" altLang="en-US" sz="2400" dirty="0">
                <a:solidFill>
                  <a:srgbClr val="FF0000"/>
                </a:solidFill>
              </a:rPr>
              <a:t>若需居隔單</a:t>
            </a:r>
            <a:r>
              <a:rPr lang="zh-TW" altLang="en-US" sz="2400" dirty="0"/>
              <a:t>，</a:t>
            </a:r>
            <a:r>
              <a:rPr lang="zh-TW" altLang="en-US" sz="2400" dirty="0">
                <a:solidFill>
                  <a:srgbClr val="00B0F0"/>
                </a:solidFill>
              </a:rPr>
              <a:t>請一併在信件及名單內註明</a:t>
            </a:r>
            <a:endParaRPr lang="en-US" altLang="zh-TW" sz="2400" dirty="0">
              <a:solidFill>
                <a:srgbClr val="00B0F0"/>
              </a:solidFill>
            </a:endParaRPr>
          </a:p>
          <a:p>
            <a:pPr>
              <a:buFont typeface="Wingdings" panose="05000000000000000000" pitchFamily="2" charset="2"/>
              <a:buChar char="Ø"/>
              <a:defRPr/>
            </a:pPr>
            <a:endParaRPr lang="en-US" altLang="zh-TW" dirty="0"/>
          </a:p>
          <a:p>
            <a:pPr marL="0" indent="0">
              <a:buNone/>
              <a:defRPr/>
            </a:pPr>
            <a:endParaRPr lang="en-US" altLang="zh-TW" dirty="0"/>
          </a:p>
          <a:p>
            <a:pPr>
              <a:buFont typeface="Wingdings" panose="05000000000000000000" pitchFamily="2" charset="2"/>
              <a:buChar char="Ø"/>
              <a:defRPr/>
            </a:pPr>
            <a:endParaRPr lang="zh-TW" altLang="en-US" dirty="0"/>
          </a:p>
        </p:txBody>
      </p:sp>
      <p:sp>
        <p:nvSpPr>
          <p:cNvPr id="5124" name="投影片編號版面配置區 3">
            <a:extLst>
              <a:ext uri="{FF2B5EF4-FFF2-40B4-BE49-F238E27FC236}">
                <a16:creationId xmlns:a16="http://schemas.microsoft.com/office/drawing/2014/main" id="{B43DA57D-A6DE-5BDB-3DE5-033512977CF1}"/>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Times New Roman" panose="02020603050405020304" pitchFamily="18" charset="0"/>
                <a:ea typeface="標楷體" panose="03000509000000000000" pitchFamily="65" charset="-120"/>
              </a:defRPr>
            </a:lvl1pPr>
            <a:lvl2pPr marL="742950" indent="-285750">
              <a:spcBef>
                <a:spcPct val="20000"/>
              </a:spcBef>
              <a:buChar char="–"/>
              <a:defRPr kumimoji="1" sz="2800">
                <a:solidFill>
                  <a:schemeClr val="tx1"/>
                </a:solidFill>
                <a:latin typeface="Times New Roman" panose="02020603050405020304" pitchFamily="18" charset="0"/>
                <a:ea typeface="標楷體" panose="03000509000000000000" pitchFamily="65" charset="-120"/>
              </a:defRPr>
            </a:lvl2pPr>
            <a:lvl3pPr marL="1143000" indent="-228600">
              <a:spcBef>
                <a:spcPct val="20000"/>
              </a:spcBef>
              <a:buChar char="•"/>
              <a:defRPr kumimoji="1" sz="2400">
                <a:solidFill>
                  <a:schemeClr val="tx1"/>
                </a:solidFill>
                <a:latin typeface="Times New Roman" panose="02020603050405020304" pitchFamily="18" charset="0"/>
                <a:ea typeface="標楷體" panose="03000509000000000000" pitchFamily="65" charset="-120"/>
              </a:defRPr>
            </a:lvl3pPr>
            <a:lvl4pPr marL="1600200" indent="-228600">
              <a:spcBef>
                <a:spcPct val="20000"/>
              </a:spcBef>
              <a:buChar char="–"/>
              <a:defRPr kumimoji="1" sz="2000">
                <a:solidFill>
                  <a:schemeClr val="tx1"/>
                </a:solidFill>
                <a:latin typeface="Times New Roman" panose="02020603050405020304" pitchFamily="18" charset="0"/>
                <a:ea typeface="標楷體" panose="03000509000000000000" pitchFamily="65" charset="-120"/>
              </a:defRPr>
            </a:lvl4pPr>
            <a:lvl5pPr marL="2057400" indent="-228600">
              <a:spcBef>
                <a:spcPct val="20000"/>
              </a:spcBef>
              <a:buChar char="»"/>
              <a:defRPr kumimoji="1" sz="2000">
                <a:solidFill>
                  <a:schemeClr val="tx1"/>
                </a:solidFill>
                <a:latin typeface="Times New Roman" panose="02020603050405020304" pitchFamily="18" charset="0"/>
                <a:ea typeface="標楷體" panose="03000509000000000000" pitchFamily="65" charset="-120"/>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標楷體" panose="03000509000000000000" pitchFamily="65" charset="-120"/>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標楷體" panose="03000509000000000000" pitchFamily="65" charset="-120"/>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標楷體" panose="03000509000000000000" pitchFamily="65" charset="-120"/>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標楷體" panose="03000509000000000000" pitchFamily="65" charset="-120"/>
              </a:defRPr>
            </a:lvl9pPr>
          </a:lstStyle>
          <a:p>
            <a:pPr fontAlgn="base">
              <a:spcBef>
                <a:spcPct val="0"/>
              </a:spcBef>
              <a:spcAft>
                <a:spcPct val="0"/>
              </a:spcAft>
              <a:buNone/>
            </a:pPr>
            <a:fld id="{5865C36A-CB06-4186-B7FC-A1950CB461C0}" type="slidenum">
              <a:rPr lang="en-US" altLang="zh-TW" sz="1400">
                <a:solidFill>
                  <a:prstClr val="black"/>
                </a:solidFill>
                <a:ea typeface="新細明體" panose="02020500000000000000" pitchFamily="18" charset="-120"/>
              </a:rPr>
              <a:pPr fontAlgn="base">
                <a:spcBef>
                  <a:spcPct val="0"/>
                </a:spcBef>
                <a:spcAft>
                  <a:spcPct val="0"/>
                </a:spcAft>
                <a:buNone/>
              </a:pPr>
              <a:t>2</a:t>
            </a:fld>
            <a:endParaRPr lang="en-US" altLang="zh-TW" sz="1400">
              <a:solidFill>
                <a:prstClr val="black"/>
              </a:solidFill>
              <a:ea typeface="新細明體" panose="02020500000000000000" pitchFamily="18" charset="-120"/>
            </a:endParaRPr>
          </a:p>
        </p:txBody>
      </p:sp>
      <p:pic>
        <p:nvPicPr>
          <p:cNvPr id="5125" name="圖片 4">
            <a:extLst>
              <a:ext uri="{FF2B5EF4-FFF2-40B4-BE49-F238E27FC236}">
                <a16:creationId xmlns:a16="http://schemas.microsoft.com/office/drawing/2014/main" id="{EE297024-0077-BCFC-A2BD-87E4B6AD34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69338" y="1615283"/>
            <a:ext cx="1230312" cy="123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圖片 1">
            <a:extLst>
              <a:ext uri="{FF2B5EF4-FFF2-40B4-BE49-F238E27FC236}">
                <a16:creationId xmlns:a16="http://schemas.microsoft.com/office/drawing/2014/main" id="{958C8B67-9200-9A7D-AE17-7FBAB09DC4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72562" y="4531265"/>
            <a:ext cx="1009650"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7" name="文字方塊 3">
            <a:extLst>
              <a:ext uri="{FF2B5EF4-FFF2-40B4-BE49-F238E27FC236}">
                <a16:creationId xmlns:a16="http://schemas.microsoft.com/office/drawing/2014/main" id="{D3BAB462-4B36-C6F8-27E2-BCFB7DBCE4F7}"/>
              </a:ext>
            </a:extLst>
          </p:cNvPr>
          <p:cNvSpPr txBox="1">
            <a:spLocks noChangeArrowheads="1"/>
          </p:cNvSpPr>
          <p:nvPr/>
        </p:nvSpPr>
        <p:spPr bwMode="auto">
          <a:xfrm>
            <a:off x="8539164" y="2913821"/>
            <a:ext cx="17287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0" fontAlgn="base" hangingPunct="0">
              <a:spcBef>
                <a:spcPct val="0"/>
              </a:spcBef>
              <a:spcAft>
                <a:spcPct val="0"/>
              </a:spcAft>
            </a:pPr>
            <a:r>
              <a:rPr lang="zh-TW" altLang="en-US" sz="1400">
                <a:solidFill>
                  <a:prstClr val="black"/>
                </a:solidFill>
              </a:rPr>
              <a:t>居家照護院所名單</a:t>
            </a:r>
          </a:p>
        </p:txBody>
      </p:sp>
      <p:sp>
        <p:nvSpPr>
          <p:cNvPr id="5128" name="文字方塊 7">
            <a:extLst>
              <a:ext uri="{FF2B5EF4-FFF2-40B4-BE49-F238E27FC236}">
                <a16:creationId xmlns:a16="http://schemas.microsoft.com/office/drawing/2014/main" id="{876E7F8C-3DE1-C656-187B-2D89052751F0}"/>
              </a:ext>
            </a:extLst>
          </p:cNvPr>
          <p:cNvSpPr txBox="1">
            <a:spLocks noChangeArrowheads="1"/>
          </p:cNvSpPr>
          <p:nvPr/>
        </p:nvSpPr>
        <p:spPr bwMode="auto">
          <a:xfrm>
            <a:off x="9122092" y="5751872"/>
            <a:ext cx="1728788"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0" fontAlgn="base" hangingPunct="0">
              <a:spcBef>
                <a:spcPct val="0"/>
              </a:spcBef>
              <a:spcAft>
                <a:spcPct val="0"/>
              </a:spcAft>
            </a:pPr>
            <a:r>
              <a:rPr lang="zh-TW" altLang="en-US" sz="1400" dirty="0">
                <a:solidFill>
                  <a:prstClr val="black"/>
                </a:solidFill>
              </a:rPr>
              <a:t>確診者名單</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8E3482D2-49BC-84CE-2A65-61384255D1F4}"/>
              </a:ext>
            </a:extLst>
          </p:cNvPr>
          <p:cNvSpPr>
            <a:spLocks noGrp="1"/>
          </p:cNvSpPr>
          <p:nvPr>
            <p:ph type="sldNum" sz="quarter" idx="11"/>
          </p:nvPr>
        </p:nvSpPr>
        <p:spPr/>
        <p:txBody>
          <a:bodyPr/>
          <a:lstStyle/>
          <a:p>
            <a:pPr>
              <a:defRPr/>
            </a:pPr>
            <a:fld id="{57989237-F86C-4E45-9A51-5E469A0529FA}" type="slidenum">
              <a:rPr lang="zh-TW" altLang="en-US" smtClean="0"/>
              <a:pPr>
                <a:defRPr/>
              </a:pPr>
              <a:t>20</a:t>
            </a:fld>
            <a:endParaRPr lang="zh-TW" altLang="en-US"/>
          </a:p>
        </p:txBody>
      </p:sp>
      <p:pic>
        <p:nvPicPr>
          <p:cNvPr id="4" name="圖片 3" descr="一張含有 文字 的圖片&#10;&#10;自動產生的描述">
            <a:extLst>
              <a:ext uri="{FF2B5EF4-FFF2-40B4-BE49-F238E27FC236}">
                <a16:creationId xmlns:a16="http://schemas.microsoft.com/office/drawing/2014/main" id="{AEF9F90C-87A8-376D-3705-AE1761163D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6143" y="0"/>
            <a:ext cx="9699713" cy="6858000"/>
          </a:xfrm>
          <a:prstGeom prst="rect">
            <a:avLst/>
          </a:prstGeom>
        </p:spPr>
      </p:pic>
    </p:spTree>
    <p:extLst>
      <p:ext uri="{BB962C8B-B14F-4D97-AF65-F5344CB8AC3E}">
        <p14:creationId xmlns:p14="http://schemas.microsoft.com/office/powerpoint/2010/main" val="27742359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553296E7-7E5D-CE84-71C4-118CD9D2FBCE}"/>
              </a:ext>
            </a:extLst>
          </p:cNvPr>
          <p:cNvSpPr>
            <a:spLocks noGrp="1"/>
          </p:cNvSpPr>
          <p:nvPr>
            <p:ph type="sldNum" sz="quarter" idx="11"/>
          </p:nvPr>
        </p:nvSpPr>
        <p:spPr/>
        <p:txBody>
          <a:bodyPr/>
          <a:lstStyle/>
          <a:p>
            <a:pPr>
              <a:defRPr/>
            </a:pPr>
            <a:fld id="{57989237-F86C-4E45-9A51-5E469A0529FA}" type="slidenum">
              <a:rPr lang="zh-TW" altLang="en-US" smtClean="0"/>
              <a:pPr>
                <a:defRPr/>
              </a:pPr>
              <a:t>21</a:t>
            </a:fld>
            <a:endParaRPr lang="zh-TW" altLang="en-US"/>
          </a:p>
        </p:txBody>
      </p:sp>
      <p:pic>
        <p:nvPicPr>
          <p:cNvPr id="4" name="圖片 3">
            <a:extLst>
              <a:ext uri="{FF2B5EF4-FFF2-40B4-BE49-F238E27FC236}">
                <a16:creationId xmlns:a16="http://schemas.microsoft.com/office/drawing/2014/main" id="{D2066AFD-AE85-BF8D-2FAE-D3C9A7C96D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5975" y="304800"/>
            <a:ext cx="8020050" cy="5667375"/>
          </a:xfrm>
          <a:prstGeom prst="rect">
            <a:avLst/>
          </a:prstGeom>
        </p:spPr>
      </p:pic>
    </p:spTree>
    <p:extLst>
      <p:ext uri="{BB962C8B-B14F-4D97-AF65-F5344CB8AC3E}">
        <p14:creationId xmlns:p14="http://schemas.microsoft.com/office/powerpoint/2010/main" val="20907591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44493911-692D-15E6-7CBE-2534C473742C}"/>
              </a:ext>
            </a:extLst>
          </p:cNvPr>
          <p:cNvSpPr>
            <a:spLocks noGrp="1"/>
          </p:cNvSpPr>
          <p:nvPr>
            <p:ph type="sldNum" sz="quarter" idx="11"/>
          </p:nvPr>
        </p:nvSpPr>
        <p:spPr/>
        <p:txBody>
          <a:bodyPr/>
          <a:lstStyle/>
          <a:p>
            <a:pPr>
              <a:defRPr/>
            </a:pPr>
            <a:fld id="{57989237-F86C-4E45-9A51-5E469A0529FA}" type="slidenum">
              <a:rPr lang="zh-TW" altLang="en-US" smtClean="0"/>
              <a:pPr>
                <a:defRPr/>
              </a:pPr>
              <a:t>22</a:t>
            </a:fld>
            <a:endParaRPr lang="zh-TW" altLang="en-US"/>
          </a:p>
        </p:txBody>
      </p:sp>
      <p:pic>
        <p:nvPicPr>
          <p:cNvPr id="4" name="圖片 3">
            <a:extLst>
              <a:ext uri="{FF2B5EF4-FFF2-40B4-BE49-F238E27FC236}">
                <a16:creationId xmlns:a16="http://schemas.microsoft.com/office/drawing/2014/main" id="{DC63EBE8-EEA3-3173-D20F-137C734C5D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6143" y="0"/>
            <a:ext cx="9699713" cy="6858000"/>
          </a:xfrm>
          <a:prstGeom prst="rect">
            <a:avLst/>
          </a:prstGeom>
        </p:spPr>
      </p:pic>
    </p:spTree>
    <p:extLst>
      <p:ext uri="{BB962C8B-B14F-4D97-AF65-F5344CB8AC3E}">
        <p14:creationId xmlns:p14="http://schemas.microsoft.com/office/powerpoint/2010/main" val="27686028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F7F11159-8870-5E3F-5364-FE99642ED7B4}"/>
              </a:ext>
            </a:extLst>
          </p:cNvPr>
          <p:cNvSpPr>
            <a:spLocks noGrp="1"/>
          </p:cNvSpPr>
          <p:nvPr>
            <p:ph type="sldNum" sz="quarter" idx="11"/>
          </p:nvPr>
        </p:nvSpPr>
        <p:spPr/>
        <p:txBody>
          <a:bodyPr/>
          <a:lstStyle/>
          <a:p>
            <a:pPr>
              <a:defRPr/>
            </a:pPr>
            <a:fld id="{57989237-F86C-4E45-9A51-5E469A0529FA}" type="slidenum">
              <a:rPr lang="zh-TW" altLang="en-US" smtClean="0"/>
              <a:pPr>
                <a:defRPr/>
              </a:pPr>
              <a:t>23</a:t>
            </a:fld>
            <a:endParaRPr lang="zh-TW" altLang="en-US"/>
          </a:p>
        </p:txBody>
      </p:sp>
      <p:pic>
        <p:nvPicPr>
          <p:cNvPr id="4" name="圖片 3">
            <a:extLst>
              <a:ext uri="{FF2B5EF4-FFF2-40B4-BE49-F238E27FC236}">
                <a16:creationId xmlns:a16="http://schemas.microsoft.com/office/drawing/2014/main" id="{F79F3302-1030-3599-ABB1-761AC9C039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6143" y="0"/>
            <a:ext cx="9699713" cy="6858000"/>
          </a:xfrm>
          <a:prstGeom prst="rect">
            <a:avLst/>
          </a:prstGeom>
        </p:spPr>
      </p:pic>
    </p:spTree>
    <p:extLst>
      <p:ext uri="{BB962C8B-B14F-4D97-AF65-F5344CB8AC3E}">
        <p14:creationId xmlns:p14="http://schemas.microsoft.com/office/powerpoint/2010/main" val="30559161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5490FF71-4836-1078-A530-8A3C7092D049}"/>
              </a:ext>
            </a:extLst>
          </p:cNvPr>
          <p:cNvSpPr>
            <a:spLocks noGrp="1"/>
          </p:cNvSpPr>
          <p:nvPr>
            <p:ph type="sldNum" sz="quarter" idx="11"/>
          </p:nvPr>
        </p:nvSpPr>
        <p:spPr/>
        <p:txBody>
          <a:bodyPr/>
          <a:lstStyle/>
          <a:p>
            <a:pPr>
              <a:defRPr/>
            </a:pPr>
            <a:fld id="{57989237-F86C-4E45-9A51-5E469A0529FA}" type="slidenum">
              <a:rPr lang="zh-TW" altLang="en-US" smtClean="0"/>
              <a:pPr>
                <a:defRPr/>
              </a:pPr>
              <a:t>24</a:t>
            </a:fld>
            <a:endParaRPr lang="zh-TW" altLang="en-US"/>
          </a:p>
        </p:txBody>
      </p:sp>
      <p:pic>
        <p:nvPicPr>
          <p:cNvPr id="4" name="圖片 3">
            <a:extLst>
              <a:ext uri="{FF2B5EF4-FFF2-40B4-BE49-F238E27FC236}">
                <a16:creationId xmlns:a16="http://schemas.microsoft.com/office/drawing/2014/main" id="{A355FC7A-60B1-1559-6369-4B4195605E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6143" y="0"/>
            <a:ext cx="9699713" cy="6858000"/>
          </a:xfrm>
          <a:prstGeom prst="rect">
            <a:avLst/>
          </a:prstGeom>
        </p:spPr>
      </p:pic>
    </p:spTree>
    <p:extLst>
      <p:ext uri="{BB962C8B-B14F-4D97-AF65-F5344CB8AC3E}">
        <p14:creationId xmlns:p14="http://schemas.microsoft.com/office/powerpoint/2010/main" val="35810212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B2666D2A-D608-70B2-67A4-1D418C2C1A0C}"/>
              </a:ext>
            </a:extLst>
          </p:cNvPr>
          <p:cNvSpPr>
            <a:spLocks noGrp="1"/>
          </p:cNvSpPr>
          <p:nvPr>
            <p:ph type="sldNum" sz="quarter" idx="11"/>
          </p:nvPr>
        </p:nvSpPr>
        <p:spPr/>
        <p:txBody>
          <a:bodyPr/>
          <a:lstStyle/>
          <a:p>
            <a:pPr>
              <a:defRPr/>
            </a:pPr>
            <a:fld id="{57989237-F86C-4E45-9A51-5E469A0529FA}" type="slidenum">
              <a:rPr lang="zh-TW" altLang="en-US" smtClean="0"/>
              <a:pPr>
                <a:defRPr/>
              </a:pPr>
              <a:t>25</a:t>
            </a:fld>
            <a:endParaRPr lang="zh-TW" altLang="en-US"/>
          </a:p>
        </p:txBody>
      </p:sp>
      <p:pic>
        <p:nvPicPr>
          <p:cNvPr id="4" name="圖片 3" descr="一張含有 文字 的圖片&#10;&#10;自動產生的描述">
            <a:extLst>
              <a:ext uri="{FF2B5EF4-FFF2-40B4-BE49-F238E27FC236}">
                <a16:creationId xmlns:a16="http://schemas.microsoft.com/office/drawing/2014/main" id="{6A17051E-1592-B50A-569C-5DD85BB89E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86" y="0"/>
            <a:ext cx="9700628" cy="6858000"/>
          </a:xfrm>
          <a:prstGeom prst="rect">
            <a:avLst/>
          </a:prstGeom>
        </p:spPr>
      </p:pic>
    </p:spTree>
    <p:extLst>
      <p:ext uri="{BB962C8B-B14F-4D97-AF65-F5344CB8AC3E}">
        <p14:creationId xmlns:p14="http://schemas.microsoft.com/office/powerpoint/2010/main" val="35108349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738196FE-0D57-F900-8685-4E2FAF9D43DF}"/>
              </a:ext>
            </a:extLst>
          </p:cNvPr>
          <p:cNvSpPr>
            <a:spLocks noGrp="1"/>
          </p:cNvSpPr>
          <p:nvPr>
            <p:ph type="sldNum" sz="quarter" idx="11"/>
          </p:nvPr>
        </p:nvSpPr>
        <p:spPr/>
        <p:txBody>
          <a:bodyPr/>
          <a:lstStyle/>
          <a:p>
            <a:pPr>
              <a:defRPr/>
            </a:pPr>
            <a:fld id="{57989237-F86C-4E45-9A51-5E469A0529FA}" type="slidenum">
              <a:rPr lang="zh-TW" altLang="en-US" smtClean="0"/>
              <a:pPr>
                <a:defRPr/>
              </a:pPr>
              <a:t>26</a:t>
            </a:fld>
            <a:endParaRPr lang="zh-TW" altLang="en-US"/>
          </a:p>
        </p:txBody>
      </p:sp>
      <p:pic>
        <p:nvPicPr>
          <p:cNvPr id="4" name="圖片 3" descr="一張含有 文字 的圖片&#10;&#10;自動產生的描述">
            <a:extLst>
              <a:ext uri="{FF2B5EF4-FFF2-40B4-BE49-F238E27FC236}">
                <a16:creationId xmlns:a16="http://schemas.microsoft.com/office/drawing/2014/main" id="{16E32DE2-F324-52D8-C95A-BF8D712F8B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86" y="0"/>
            <a:ext cx="9700628" cy="6858000"/>
          </a:xfrm>
          <a:prstGeom prst="rect">
            <a:avLst/>
          </a:prstGeom>
        </p:spPr>
      </p:pic>
    </p:spTree>
    <p:extLst>
      <p:ext uri="{BB962C8B-B14F-4D97-AF65-F5344CB8AC3E}">
        <p14:creationId xmlns:p14="http://schemas.microsoft.com/office/powerpoint/2010/main" val="41275342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6801A427-982A-0AE7-5C38-38E3E1CB57B7}"/>
              </a:ext>
            </a:extLst>
          </p:cNvPr>
          <p:cNvSpPr>
            <a:spLocks noGrp="1"/>
          </p:cNvSpPr>
          <p:nvPr>
            <p:ph type="sldNum" sz="quarter" idx="11"/>
          </p:nvPr>
        </p:nvSpPr>
        <p:spPr/>
        <p:txBody>
          <a:bodyPr/>
          <a:lstStyle/>
          <a:p>
            <a:pPr>
              <a:defRPr/>
            </a:pPr>
            <a:fld id="{57989237-F86C-4E45-9A51-5E469A0529FA}" type="slidenum">
              <a:rPr lang="zh-TW" altLang="en-US" smtClean="0"/>
              <a:pPr>
                <a:defRPr/>
              </a:pPr>
              <a:t>27</a:t>
            </a:fld>
            <a:endParaRPr lang="zh-TW" altLang="en-US"/>
          </a:p>
        </p:txBody>
      </p:sp>
      <p:pic>
        <p:nvPicPr>
          <p:cNvPr id="4" name="圖片 3" descr="一張含有 文字 的圖片&#10;&#10;自動產生的描述">
            <a:extLst>
              <a:ext uri="{FF2B5EF4-FFF2-40B4-BE49-F238E27FC236}">
                <a16:creationId xmlns:a16="http://schemas.microsoft.com/office/drawing/2014/main" id="{DF1FB27C-0069-B730-08AB-1524B7E9E3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86" y="0"/>
            <a:ext cx="9700628" cy="6858000"/>
          </a:xfrm>
          <a:prstGeom prst="rect">
            <a:avLst/>
          </a:prstGeom>
        </p:spPr>
      </p:pic>
    </p:spTree>
    <p:extLst>
      <p:ext uri="{BB962C8B-B14F-4D97-AF65-F5344CB8AC3E}">
        <p14:creationId xmlns:p14="http://schemas.microsoft.com/office/powerpoint/2010/main" val="38520619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BA672964-B3C6-516A-79CC-29C043CB74DF}"/>
              </a:ext>
            </a:extLst>
          </p:cNvPr>
          <p:cNvSpPr>
            <a:spLocks noGrp="1"/>
          </p:cNvSpPr>
          <p:nvPr>
            <p:ph type="sldNum" sz="quarter" idx="11"/>
          </p:nvPr>
        </p:nvSpPr>
        <p:spPr/>
        <p:txBody>
          <a:bodyPr/>
          <a:lstStyle/>
          <a:p>
            <a:pPr>
              <a:defRPr/>
            </a:pPr>
            <a:fld id="{57989237-F86C-4E45-9A51-5E469A0529FA}" type="slidenum">
              <a:rPr lang="zh-TW" altLang="en-US" smtClean="0"/>
              <a:pPr>
                <a:defRPr/>
              </a:pPr>
              <a:t>28</a:t>
            </a:fld>
            <a:endParaRPr lang="zh-TW" altLang="en-US"/>
          </a:p>
        </p:txBody>
      </p:sp>
      <p:pic>
        <p:nvPicPr>
          <p:cNvPr id="4" name="圖片 3" descr="一張含有 文字 的圖片&#10;&#10;自動產生的描述">
            <a:extLst>
              <a:ext uri="{FF2B5EF4-FFF2-40B4-BE49-F238E27FC236}">
                <a16:creationId xmlns:a16="http://schemas.microsoft.com/office/drawing/2014/main" id="{4A3F95DD-6056-B9D0-7AF3-9286287854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86" y="0"/>
            <a:ext cx="9700628" cy="6858000"/>
          </a:xfrm>
          <a:prstGeom prst="rect">
            <a:avLst/>
          </a:prstGeom>
        </p:spPr>
      </p:pic>
    </p:spTree>
    <p:extLst>
      <p:ext uri="{BB962C8B-B14F-4D97-AF65-F5344CB8AC3E}">
        <p14:creationId xmlns:p14="http://schemas.microsoft.com/office/powerpoint/2010/main" val="5642360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AB5294D9-CF07-C5DD-6DBC-F94BC318EC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86" y="0"/>
            <a:ext cx="9700628" cy="6858000"/>
          </a:xfrm>
          <a:prstGeom prst="rect">
            <a:avLst/>
          </a:prstGeom>
        </p:spPr>
      </p:pic>
    </p:spTree>
    <p:extLst>
      <p:ext uri="{BB962C8B-B14F-4D97-AF65-F5344CB8AC3E}">
        <p14:creationId xmlns:p14="http://schemas.microsoft.com/office/powerpoint/2010/main" val="23422626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一張含有 文字, 電池, 收據 的圖片&#10;&#10;自動產生的描述">
            <a:extLst>
              <a:ext uri="{FF2B5EF4-FFF2-40B4-BE49-F238E27FC236}">
                <a16:creationId xmlns:a16="http://schemas.microsoft.com/office/drawing/2014/main" id="{57C80442-C1A2-9866-A76E-C29685AAB3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716" y="76200"/>
            <a:ext cx="9700568" cy="6858000"/>
          </a:xfrm>
          <a:prstGeom prst="rect">
            <a:avLst/>
          </a:prstGeom>
        </p:spPr>
      </p:pic>
    </p:spTree>
    <p:extLst>
      <p:ext uri="{BB962C8B-B14F-4D97-AF65-F5344CB8AC3E}">
        <p14:creationId xmlns:p14="http://schemas.microsoft.com/office/powerpoint/2010/main" val="28730219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37F195B4-6B25-AC52-33D4-C5A209F5E6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0189" y="0"/>
            <a:ext cx="9691621" cy="6858000"/>
          </a:xfrm>
          <a:prstGeom prst="rect">
            <a:avLst/>
          </a:prstGeom>
        </p:spPr>
      </p:pic>
    </p:spTree>
    <p:extLst>
      <p:ext uri="{BB962C8B-B14F-4D97-AF65-F5344CB8AC3E}">
        <p14:creationId xmlns:p14="http://schemas.microsoft.com/office/powerpoint/2010/main" val="8941133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一張含有 桌 的圖片&#10;&#10;自動產生的描述">
            <a:extLst>
              <a:ext uri="{FF2B5EF4-FFF2-40B4-BE49-F238E27FC236}">
                <a16:creationId xmlns:a16="http://schemas.microsoft.com/office/drawing/2014/main" id="{CC0766ED-CCBB-10CC-98FE-326825C716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86" y="0"/>
            <a:ext cx="9700628" cy="6858000"/>
          </a:xfrm>
          <a:prstGeom prst="rect">
            <a:avLst/>
          </a:prstGeom>
        </p:spPr>
      </p:pic>
    </p:spTree>
    <p:extLst>
      <p:ext uri="{BB962C8B-B14F-4D97-AF65-F5344CB8AC3E}">
        <p14:creationId xmlns:p14="http://schemas.microsoft.com/office/powerpoint/2010/main" val="26284391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一張含有 文字 的圖片&#10;&#10;自動產生的描述">
            <a:extLst>
              <a:ext uri="{FF2B5EF4-FFF2-40B4-BE49-F238E27FC236}">
                <a16:creationId xmlns:a16="http://schemas.microsoft.com/office/drawing/2014/main" id="{698EAB90-5A69-F1A7-978E-C616B14614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0189" y="0"/>
            <a:ext cx="9691621" cy="6858000"/>
          </a:xfrm>
          <a:prstGeom prst="rect">
            <a:avLst/>
          </a:prstGeom>
        </p:spPr>
      </p:pic>
    </p:spTree>
    <p:extLst>
      <p:ext uri="{BB962C8B-B14F-4D97-AF65-F5344CB8AC3E}">
        <p14:creationId xmlns:p14="http://schemas.microsoft.com/office/powerpoint/2010/main" val="31798391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CB4ADF2B-A33D-82CC-2E05-A10AC4F915AF}"/>
              </a:ext>
            </a:extLst>
          </p:cNvPr>
          <p:cNvSpPr>
            <a:spLocks noGrp="1"/>
          </p:cNvSpPr>
          <p:nvPr>
            <p:ph type="sldNum" sz="quarter" idx="11"/>
          </p:nvPr>
        </p:nvSpPr>
        <p:spPr/>
        <p:txBody>
          <a:bodyPr/>
          <a:lstStyle/>
          <a:p>
            <a:pPr>
              <a:defRPr/>
            </a:pPr>
            <a:fld id="{57989237-F86C-4E45-9A51-5E469A0529FA}" type="slidenum">
              <a:rPr lang="zh-TW" altLang="en-US" smtClean="0"/>
              <a:pPr>
                <a:defRPr/>
              </a:pPr>
              <a:t>33</a:t>
            </a:fld>
            <a:endParaRPr lang="zh-TW" altLang="en-US"/>
          </a:p>
        </p:txBody>
      </p:sp>
      <p:pic>
        <p:nvPicPr>
          <p:cNvPr id="4" name="圖片 3" descr="一張含有 文字 的圖片&#10;&#10;自動產生的描述">
            <a:extLst>
              <a:ext uri="{FF2B5EF4-FFF2-40B4-BE49-F238E27FC236}">
                <a16:creationId xmlns:a16="http://schemas.microsoft.com/office/drawing/2014/main" id="{8B5AF5D4-9BAB-9A53-451A-3AEDCE1AF7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0209" y="0"/>
            <a:ext cx="9691581" cy="6858000"/>
          </a:xfrm>
          <a:prstGeom prst="rect">
            <a:avLst/>
          </a:prstGeom>
        </p:spPr>
      </p:pic>
    </p:spTree>
    <p:extLst>
      <p:ext uri="{BB962C8B-B14F-4D97-AF65-F5344CB8AC3E}">
        <p14:creationId xmlns:p14="http://schemas.microsoft.com/office/powerpoint/2010/main" val="17097849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674D24DE-8C1D-A42B-80F0-8083F369F1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2714194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一張含有 文字 的圖片&#10;&#10;自動產生的描述">
            <a:extLst>
              <a:ext uri="{FF2B5EF4-FFF2-40B4-BE49-F238E27FC236}">
                <a16:creationId xmlns:a16="http://schemas.microsoft.com/office/drawing/2014/main" id="{BD8DDA18-CC34-A787-BE6A-0008649177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0209" y="0"/>
            <a:ext cx="9691581" cy="6858000"/>
          </a:xfrm>
          <a:prstGeom prst="rect">
            <a:avLst/>
          </a:prstGeom>
        </p:spPr>
      </p:pic>
    </p:spTree>
    <p:extLst>
      <p:ext uri="{BB962C8B-B14F-4D97-AF65-F5344CB8AC3E}">
        <p14:creationId xmlns:p14="http://schemas.microsoft.com/office/powerpoint/2010/main" val="29354029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44D17D91-896F-CD38-E9A0-00B662F1E264}"/>
              </a:ext>
            </a:extLst>
          </p:cNvPr>
          <p:cNvSpPr>
            <a:spLocks noGrp="1"/>
          </p:cNvSpPr>
          <p:nvPr>
            <p:ph type="sldNum" sz="quarter" idx="12"/>
          </p:nvPr>
        </p:nvSpPr>
        <p:spPr/>
        <p:txBody>
          <a:bodyPr/>
          <a:lstStyle/>
          <a:p>
            <a:fld id="{0D117C0D-E3E7-4EF2-8761-1F9236D8E18A}" type="slidenum">
              <a:rPr lang="en-US" altLang="zh-TW" smtClean="0"/>
              <a:pPr/>
              <a:t>36</a:t>
            </a:fld>
            <a:endParaRPr lang="en-US" altLang="zh-TW" dirty="0"/>
          </a:p>
        </p:txBody>
      </p:sp>
      <p:pic>
        <p:nvPicPr>
          <p:cNvPr id="4" name="圖片 3">
            <a:extLst>
              <a:ext uri="{FF2B5EF4-FFF2-40B4-BE49-F238E27FC236}">
                <a16:creationId xmlns:a16="http://schemas.microsoft.com/office/drawing/2014/main" id="{5D98A7D0-B37F-5FC9-5F76-625A8A368CE4}"/>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356301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B5FAFB16-BCA3-C201-59EA-FBAE3E742B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0209" y="0"/>
            <a:ext cx="9691581" cy="6858000"/>
          </a:xfrm>
          <a:prstGeom prst="rect">
            <a:avLst/>
          </a:prstGeom>
        </p:spPr>
      </p:pic>
    </p:spTree>
    <p:extLst>
      <p:ext uri="{BB962C8B-B14F-4D97-AF65-F5344CB8AC3E}">
        <p14:creationId xmlns:p14="http://schemas.microsoft.com/office/powerpoint/2010/main" val="40684792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A6260EF8-93DA-ABA2-A053-966AC7DB6E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0"/>
            <a:ext cx="9906000" cy="6858000"/>
          </a:xfrm>
          <a:prstGeom prst="rect">
            <a:avLst/>
          </a:prstGeom>
        </p:spPr>
      </p:pic>
    </p:spTree>
    <p:extLst>
      <p:ext uri="{BB962C8B-B14F-4D97-AF65-F5344CB8AC3E}">
        <p14:creationId xmlns:p14="http://schemas.microsoft.com/office/powerpoint/2010/main" val="20932414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一張含有 文字 的圖片&#10;&#10;自動產生的描述">
            <a:extLst>
              <a:ext uri="{FF2B5EF4-FFF2-40B4-BE49-F238E27FC236}">
                <a16:creationId xmlns:a16="http://schemas.microsoft.com/office/drawing/2014/main" id="{618AF7C1-9C59-9355-FD77-6CABAB29EC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0"/>
            <a:ext cx="9906000" cy="6858000"/>
          </a:xfrm>
          <a:prstGeom prst="rect">
            <a:avLst/>
          </a:prstGeom>
        </p:spPr>
      </p:pic>
    </p:spTree>
    <p:extLst>
      <p:ext uri="{BB962C8B-B14F-4D97-AF65-F5344CB8AC3E}">
        <p14:creationId xmlns:p14="http://schemas.microsoft.com/office/powerpoint/2010/main" val="37153436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5DC73442-D08C-3856-262B-2A83EE04D043}"/>
              </a:ext>
            </a:extLst>
          </p:cNvPr>
          <p:cNvSpPr>
            <a:spLocks noGrp="1"/>
          </p:cNvSpPr>
          <p:nvPr>
            <p:ph type="sldNum" sz="quarter" idx="11"/>
          </p:nvPr>
        </p:nvSpPr>
        <p:spPr/>
        <p:txBody>
          <a:bodyPr/>
          <a:lstStyle/>
          <a:p>
            <a:pPr>
              <a:defRPr/>
            </a:pPr>
            <a:fld id="{57989237-F86C-4E45-9A51-5E469A0529FA}" type="slidenum">
              <a:rPr lang="zh-TW" altLang="en-US" smtClean="0"/>
              <a:pPr>
                <a:defRPr/>
              </a:pPr>
              <a:t>4</a:t>
            </a:fld>
            <a:endParaRPr lang="zh-TW" altLang="en-US"/>
          </a:p>
        </p:txBody>
      </p:sp>
      <p:pic>
        <p:nvPicPr>
          <p:cNvPr id="4" name="圖片 3">
            <a:extLst>
              <a:ext uri="{FF2B5EF4-FFF2-40B4-BE49-F238E27FC236}">
                <a16:creationId xmlns:a16="http://schemas.microsoft.com/office/drawing/2014/main" id="{2E0B1949-42D7-FEC7-4707-952650315A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716" y="0"/>
            <a:ext cx="9700568" cy="6858000"/>
          </a:xfrm>
          <a:prstGeom prst="rect">
            <a:avLst/>
          </a:prstGeom>
        </p:spPr>
      </p:pic>
    </p:spTree>
    <p:extLst>
      <p:ext uri="{BB962C8B-B14F-4D97-AF65-F5344CB8AC3E}">
        <p14:creationId xmlns:p14="http://schemas.microsoft.com/office/powerpoint/2010/main" val="39814574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EBA6F528-2600-B054-2B3D-C4B361F7EC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45744" y="0"/>
            <a:ext cx="9700512" cy="6858000"/>
          </a:xfrm>
          <a:prstGeom prst="rect">
            <a:avLst/>
          </a:prstGeom>
        </p:spPr>
      </p:pic>
    </p:spTree>
    <p:extLst>
      <p:ext uri="{BB962C8B-B14F-4D97-AF65-F5344CB8AC3E}">
        <p14:creationId xmlns:p14="http://schemas.microsoft.com/office/powerpoint/2010/main" val="15941458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圖片 4" descr="一張含有 文字 的圖片&#10;&#10;自動產生的描述">
            <a:extLst>
              <a:ext uri="{FF2B5EF4-FFF2-40B4-BE49-F238E27FC236}">
                <a16:creationId xmlns:a16="http://schemas.microsoft.com/office/drawing/2014/main" id="{D6946127-D1DC-8D9D-86B8-53D469F48B6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45744" y="0"/>
            <a:ext cx="9700512" cy="6858000"/>
          </a:xfrm>
          <a:prstGeom prst="rect">
            <a:avLst/>
          </a:prstGeom>
        </p:spPr>
      </p:pic>
    </p:spTree>
    <p:extLst>
      <p:ext uri="{BB962C8B-B14F-4D97-AF65-F5344CB8AC3E}">
        <p14:creationId xmlns:p14="http://schemas.microsoft.com/office/powerpoint/2010/main" val="27096375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5"/>
          <p:cNvSpPr>
            <a:spLocks noGrp="1"/>
          </p:cNvSpPr>
          <p:nvPr>
            <p:ph type="title"/>
          </p:nvPr>
        </p:nvSpPr>
        <p:spPr>
          <a:xfrm>
            <a:off x="1524000" y="1"/>
            <a:ext cx="9144000" cy="908720"/>
          </a:xfrm>
        </p:spPr>
        <p:txBody>
          <a:bodyPr/>
          <a:lstStyle/>
          <a:p>
            <a:r>
              <a:rPr lang="zh-TW" altLang="en-US" dirty="0"/>
              <a:t>口罩與傳染率</a:t>
            </a:r>
          </a:p>
        </p:txBody>
      </p:sp>
      <p:pic>
        <p:nvPicPr>
          <p:cNvPr id="2" name="圖片 1"/>
          <p:cNvPicPr>
            <a:picLocks noChangeAspect="1"/>
          </p:cNvPicPr>
          <p:nvPr/>
        </p:nvPicPr>
        <p:blipFill>
          <a:blip r:embed="rId2"/>
          <a:stretch>
            <a:fillRect/>
          </a:stretch>
        </p:blipFill>
        <p:spPr>
          <a:xfrm>
            <a:off x="1631504" y="994156"/>
            <a:ext cx="8928992" cy="5860980"/>
          </a:xfrm>
          <a:prstGeom prst="rect">
            <a:avLst/>
          </a:prstGeom>
        </p:spPr>
      </p:pic>
    </p:spTree>
    <p:extLst>
      <p:ext uri="{BB962C8B-B14F-4D97-AF65-F5344CB8AC3E}">
        <p14:creationId xmlns:p14="http://schemas.microsoft.com/office/powerpoint/2010/main" val="14785503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5DB566DA-0719-4C9C-9B8E-71FFD76E0607}"/>
              </a:ext>
            </a:extLst>
          </p:cNvPr>
          <p:cNvSpPr>
            <a:spLocks noGrp="1"/>
          </p:cNvSpPr>
          <p:nvPr>
            <p:ph type="sldNum" sz="quarter" idx="12"/>
          </p:nvPr>
        </p:nvSpPr>
        <p:spPr/>
        <p:txBody>
          <a:bodyPr/>
          <a:lstStyle/>
          <a:p>
            <a:fld id="{0D117C0D-E3E7-4EF2-8761-1F9236D8E18A}" type="slidenum">
              <a:rPr lang="en-US" altLang="zh-TW" smtClean="0"/>
              <a:pPr/>
              <a:t>43</a:t>
            </a:fld>
            <a:endParaRPr lang="en-US" altLang="zh-TW" dirty="0"/>
          </a:p>
        </p:txBody>
      </p:sp>
      <p:pic>
        <p:nvPicPr>
          <p:cNvPr id="4" name="圖片 3" descr="一張含有 螢幕擷取畫面 的圖片&#10;&#10;自動產生的描述">
            <a:extLst>
              <a:ext uri="{FF2B5EF4-FFF2-40B4-BE49-F238E27FC236}">
                <a16:creationId xmlns:a16="http://schemas.microsoft.com/office/drawing/2014/main" id="{88A445E2-D0FB-422E-A085-0CA39F5E68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579" y="580390"/>
            <a:ext cx="10628842" cy="5797550"/>
          </a:xfrm>
          <a:prstGeom prst="rect">
            <a:avLst/>
          </a:prstGeom>
        </p:spPr>
      </p:pic>
    </p:spTree>
    <p:extLst>
      <p:ext uri="{BB962C8B-B14F-4D97-AF65-F5344CB8AC3E}">
        <p14:creationId xmlns:p14="http://schemas.microsoft.com/office/powerpoint/2010/main" val="8191027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DF86232-F54F-8675-01CC-4DB5A1BACEFA}"/>
              </a:ext>
            </a:extLst>
          </p:cNvPr>
          <p:cNvSpPr>
            <a:spLocks noGrp="1"/>
          </p:cNvSpPr>
          <p:nvPr>
            <p:ph type="title"/>
          </p:nvPr>
        </p:nvSpPr>
        <p:spPr>
          <a:xfrm>
            <a:off x="762000" y="914401"/>
            <a:ext cx="10591536" cy="3267810"/>
          </a:xfrm>
        </p:spPr>
        <p:txBody>
          <a:bodyPr/>
          <a:lstStyle/>
          <a:p>
            <a:r>
              <a:rPr lang="zh-TW" altLang="en-US" dirty="0"/>
              <a:t>因應嚴重特殊傳染性肺炎：</a:t>
            </a:r>
            <a:br>
              <a:rPr lang="en-US" altLang="zh-TW" dirty="0"/>
            </a:br>
            <a:r>
              <a:rPr lang="zh-TW" altLang="en-US" dirty="0">
                <a:solidFill>
                  <a:srgbClr val="FF0000"/>
                </a:solidFill>
              </a:rPr>
              <a:t>移工工作、生活及外出管理</a:t>
            </a:r>
            <a:br>
              <a:rPr lang="en-US" altLang="zh-TW" dirty="0">
                <a:solidFill>
                  <a:srgbClr val="FF0000"/>
                </a:solidFill>
              </a:rPr>
            </a:br>
            <a:r>
              <a:rPr lang="zh-TW" altLang="en-US" dirty="0">
                <a:solidFill>
                  <a:srgbClr val="FF0000"/>
                </a:solidFill>
              </a:rPr>
              <a:t>注意事項</a:t>
            </a:r>
          </a:p>
        </p:txBody>
      </p:sp>
      <p:sp>
        <p:nvSpPr>
          <p:cNvPr id="3" name="文字版面配置區 2">
            <a:extLst>
              <a:ext uri="{FF2B5EF4-FFF2-40B4-BE49-F238E27FC236}">
                <a16:creationId xmlns:a16="http://schemas.microsoft.com/office/drawing/2014/main" id="{91DE84B5-BC57-864A-4FD8-38DC5A4CE7FA}"/>
              </a:ext>
            </a:extLst>
          </p:cNvPr>
          <p:cNvSpPr>
            <a:spLocks noGrp="1"/>
          </p:cNvSpPr>
          <p:nvPr>
            <p:ph type="body" idx="1"/>
          </p:nvPr>
        </p:nvSpPr>
        <p:spPr/>
        <p:txBody>
          <a:bodyPr/>
          <a:lstStyle/>
          <a:p>
            <a:endParaRPr lang="zh-TW" altLang="en-US" dirty="0"/>
          </a:p>
        </p:txBody>
      </p:sp>
      <p:sp>
        <p:nvSpPr>
          <p:cNvPr id="4" name="投影片編號版面配置區 3">
            <a:extLst>
              <a:ext uri="{FF2B5EF4-FFF2-40B4-BE49-F238E27FC236}">
                <a16:creationId xmlns:a16="http://schemas.microsoft.com/office/drawing/2014/main" id="{C5ED87BB-C422-9C76-E16E-70C0638440FD}"/>
              </a:ext>
            </a:extLst>
          </p:cNvPr>
          <p:cNvSpPr>
            <a:spLocks noGrp="1"/>
          </p:cNvSpPr>
          <p:nvPr>
            <p:ph type="sldNum" sz="quarter" idx="12"/>
          </p:nvPr>
        </p:nvSpPr>
        <p:spPr/>
        <p:txBody>
          <a:bodyPr/>
          <a:lstStyle/>
          <a:p>
            <a:fld id="{5E7F6E38-628E-4CDA-A3CF-B6CDC6C5557B}" type="slidenum">
              <a:rPr lang="en-US" altLang="zh-TW" smtClean="0"/>
              <a:pPr/>
              <a:t>44</a:t>
            </a:fld>
            <a:endParaRPr lang="en-US" altLang="zh-TW" dirty="0"/>
          </a:p>
        </p:txBody>
      </p:sp>
    </p:spTree>
    <p:extLst>
      <p:ext uri="{BB962C8B-B14F-4D97-AF65-F5344CB8AC3E}">
        <p14:creationId xmlns:p14="http://schemas.microsoft.com/office/powerpoint/2010/main" val="13568089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1020FD1-EA2D-59DA-9A17-625EBDAE5A37}"/>
              </a:ext>
            </a:extLst>
          </p:cNvPr>
          <p:cNvSpPr>
            <a:spLocks noGrp="1"/>
          </p:cNvSpPr>
          <p:nvPr>
            <p:ph type="title"/>
          </p:nvPr>
        </p:nvSpPr>
        <p:spPr/>
        <p:txBody>
          <a:bodyPr/>
          <a:lstStyle/>
          <a:p>
            <a:r>
              <a:rPr lang="zh-TW" altLang="en-US" dirty="0"/>
              <a:t>落實分流分艙原則</a:t>
            </a:r>
          </a:p>
        </p:txBody>
      </p:sp>
      <p:sp>
        <p:nvSpPr>
          <p:cNvPr id="3" name="投影片編號版面配置區 2">
            <a:extLst>
              <a:ext uri="{FF2B5EF4-FFF2-40B4-BE49-F238E27FC236}">
                <a16:creationId xmlns:a16="http://schemas.microsoft.com/office/drawing/2014/main" id="{6D3A65FF-6D2B-101B-C142-1D2E80096CC4}"/>
              </a:ext>
            </a:extLst>
          </p:cNvPr>
          <p:cNvSpPr>
            <a:spLocks noGrp="1"/>
          </p:cNvSpPr>
          <p:nvPr>
            <p:ph type="sldNum" sz="quarter" idx="12"/>
          </p:nvPr>
        </p:nvSpPr>
        <p:spPr/>
        <p:txBody>
          <a:bodyPr/>
          <a:lstStyle/>
          <a:p>
            <a:fld id="{4FFBB1DA-14A4-438C-A544-1FE85DC792CB}" type="slidenum">
              <a:rPr lang="en-US" altLang="zh-TW" smtClean="0"/>
              <a:pPr/>
              <a:t>45</a:t>
            </a:fld>
            <a:endParaRPr lang="en-US" altLang="zh-TW" dirty="0"/>
          </a:p>
        </p:txBody>
      </p:sp>
      <p:sp>
        <p:nvSpPr>
          <p:cNvPr id="5" name="文字方塊 4">
            <a:extLst>
              <a:ext uri="{FF2B5EF4-FFF2-40B4-BE49-F238E27FC236}">
                <a16:creationId xmlns:a16="http://schemas.microsoft.com/office/drawing/2014/main" id="{24C3F1D1-6388-CECF-A0F9-BE9BCFF4AABB}"/>
              </a:ext>
            </a:extLst>
          </p:cNvPr>
          <p:cNvSpPr txBox="1"/>
          <p:nvPr/>
        </p:nvSpPr>
        <p:spPr>
          <a:xfrm>
            <a:off x="3048000" y="2133600"/>
            <a:ext cx="7924800" cy="3539430"/>
          </a:xfrm>
          <a:prstGeom prst="rect">
            <a:avLst/>
          </a:prstGeom>
          <a:noFill/>
        </p:spPr>
        <p:txBody>
          <a:bodyPr wrap="square">
            <a:spAutoFit/>
          </a:bodyPr>
          <a:lstStyle/>
          <a:p>
            <a:pPr marL="342900" indent="-342900">
              <a:buAutoNum type="arabicParenBoth"/>
            </a:pPr>
            <a:r>
              <a:rPr lang="zh-TW" altLang="en-US" sz="2800" dirty="0"/>
              <a:t>住宿於同一房間之移工，應安排於同一工作場所之同一工 作區域、生產線或工作崗位，避免與住宿於其他房間之移 工混雜。</a:t>
            </a:r>
            <a:endParaRPr lang="en-US" altLang="zh-TW" sz="2800" dirty="0"/>
          </a:p>
          <a:p>
            <a:pPr marL="342900" indent="-342900">
              <a:buAutoNum type="arabicParenBoth"/>
            </a:pPr>
            <a:endParaRPr lang="en-US" altLang="zh-TW" sz="2800" dirty="0"/>
          </a:p>
          <a:p>
            <a:pPr marL="342900" indent="-342900">
              <a:buAutoNum type="arabicParenBoth"/>
            </a:pPr>
            <a:r>
              <a:rPr lang="en-US" altLang="zh-TW" sz="2800" dirty="0"/>
              <a:t> </a:t>
            </a:r>
            <a:r>
              <a:rPr lang="zh-TW" altLang="en-US" sz="2800" dirty="0"/>
              <a:t>上下班及辦公動線分流，不同工作區域之移工出入應有分 流管制</a:t>
            </a:r>
            <a:r>
              <a:rPr lang="en-US" altLang="zh-TW" sz="2800" dirty="0"/>
              <a:t>(</a:t>
            </a:r>
            <a:r>
              <a:rPr lang="zh-TW" altLang="en-US" sz="2800" dirty="0"/>
              <a:t>例如使用不同出入口、分流管制不同電梯停靠不 同樓層</a:t>
            </a:r>
            <a:r>
              <a:rPr lang="en-US" altLang="zh-TW" sz="2800" dirty="0"/>
              <a:t>)</a:t>
            </a:r>
            <a:r>
              <a:rPr lang="zh-TW" altLang="en-US" sz="2800" dirty="0"/>
              <a:t>，並禁止移工於不同工作區域、樓層之間移動。</a:t>
            </a:r>
          </a:p>
        </p:txBody>
      </p:sp>
    </p:spTree>
    <p:extLst>
      <p:ext uri="{BB962C8B-B14F-4D97-AF65-F5344CB8AC3E}">
        <p14:creationId xmlns:p14="http://schemas.microsoft.com/office/powerpoint/2010/main" val="21897619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19FB144-9317-CF8D-079A-CE158A03B151}"/>
              </a:ext>
            </a:extLst>
          </p:cNvPr>
          <p:cNvSpPr>
            <a:spLocks noGrp="1"/>
          </p:cNvSpPr>
          <p:nvPr>
            <p:ph type="title"/>
          </p:nvPr>
        </p:nvSpPr>
        <p:spPr>
          <a:xfrm>
            <a:off x="1066800" y="1079129"/>
            <a:ext cx="10972800" cy="1143000"/>
          </a:xfrm>
        </p:spPr>
        <p:txBody>
          <a:bodyPr/>
          <a:lstStyle/>
          <a:p>
            <a:r>
              <a:rPr lang="zh-TW" altLang="en-US" dirty="0"/>
              <a:t>避免不同雇主所聘之移工接觸</a:t>
            </a:r>
          </a:p>
        </p:txBody>
      </p:sp>
      <p:sp>
        <p:nvSpPr>
          <p:cNvPr id="3" name="投影片編號版面配置區 2">
            <a:extLst>
              <a:ext uri="{FF2B5EF4-FFF2-40B4-BE49-F238E27FC236}">
                <a16:creationId xmlns:a16="http://schemas.microsoft.com/office/drawing/2014/main" id="{1C4AF8A6-DF7D-C093-D3EF-B147F114F097}"/>
              </a:ext>
            </a:extLst>
          </p:cNvPr>
          <p:cNvSpPr>
            <a:spLocks noGrp="1"/>
          </p:cNvSpPr>
          <p:nvPr>
            <p:ph type="sldNum" sz="quarter" idx="12"/>
          </p:nvPr>
        </p:nvSpPr>
        <p:spPr/>
        <p:txBody>
          <a:bodyPr/>
          <a:lstStyle/>
          <a:p>
            <a:fld id="{4FFBB1DA-14A4-438C-A544-1FE85DC792CB}" type="slidenum">
              <a:rPr lang="en-US" altLang="zh-TW" smtClean="0"/>
              <a:pPr/>
              <a:t>46</a:t>
            </a:fld>
            <a:endParaRPr lang="en-US" altLang="zh-TW" dirty="0"/>
          </a:p>
        </p:txBody>
      </p:sp>
      <p:sp>
        <p:nvSpPr>
          <p:cNvPr id="5" name="文字方塊 4">
            <a:extLst>
              <a:ext uri="{FF2B5EF4-FFF2-40B4-BE49-F238E27FC236}">
                <a16:creationId xmlns:a16="http://schemas.microsoft.com/office/drawing/2014/main" id="{F6FFC28E-7377-1D8F-0222-26A8C106AA11}"/>
              </a:ext>
            </a:extLst>
          </p:cNvPr>
          <p:cNvSpPr txBox="1"/>
          <p:nvPr/>
        </p:nvSpPr>
        <p:spPr>
          <a:xfrm>
            <a:off x="2133600" y="2931240"/>
            <a:ext cx="8001000" cy="1384995"/>
          </a:xfrm>
          <a:prstGeom prst="rect">
            <a:avLst/>
          </a:prstGeom>
          <a:noFill/>
        </p:spPr>
        <p:txBody>
          <a:bodyPr wrap="square">
            <a:spAutoFit/>
          </a:bodyPr>
          <a:lstStyle/>
          <a:p>
            <a:r>
              <a:rPr lang="zh-TW" altLang="en-US" sz="2800" dirty="0"/>
              <a:t>私立就業服務機構接受雇主委任辦理移工生活管理，禁 止安排不同雇主所聘移工，或同一雇主所聘但所屬不同工作 場所之移工住宿於同一樓層</a:t>
            </a:r>
          </a:p>
        </p:txBody>
      </p:sp>
    </p:spTree>
    <p:extLst>
      <p:ext uri="{BB962C8B-B14F-4D97-AF65-F5344CB8AC3E}">
        <p14:creationId xmlns:p14="http://schemas.microsoft.com/office/powerpoint/2010/main" val="17824566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C16645E-29A6-16AC-D920-1C83CD31FC04}"/>
              </a:ext>
            </a:extLst>
          </p:cNvPr>
          <p:cNvSpPr>
            <a:spLocks noGrp="1"/>
          </p:cNvSpPr>
          <p:nvPr>
            <p:ph type="title"/>
          </p:nvPr>
        </p:nvSpPr>
        <p:spPr/>
        <p:txBody>
          <a:bodyPr/>
          <a:lstStyle/>
          <a:p>
            <a:r>
              <a:rPr lang="zh-TW" altLang="en-US" dirty="0"/>
              <a:t>工作及生活管理措施</a:t>
            </a:r>
            <a:r>
              <a:rPr lang="en-US" altLang="zh-TW" dirty="0"/>
              <a:t>~</a:t>
            </a:r>
            <a:r>
              <a:rPr lang="zh-TW" altLang="en-US" dirty="0"/>
              <a:t>雇主應辦理措施</a:t>
            </a:r>
          </a:p>
        </p:txBody>
      </p:sp>
      <p:sp>
        <p:nvSpPr>
          <p:cNvPr id="3" name="投影片編號版面配置區 2">
            <a:extLst>
              <a:ext uri="{FF2B5EF4-FFF2-40B4-BE49-F238E27FC236}">
                <a16:creationId xmlns:a16="http://schemas.microsoft.com/office/drawing/2014/main" id="{F3CDEF5A-CDCD-02A8-D13B-2186F6ED352C}"/>
              </a:ext>
            </a:extLst>
          </p:cNvPr>
          <p:cNvSpPr>
            <a:spLocks noGrp="1"/>
          </p:cNvSpPr>
          <p:nvPr>
            <p:ph type="sldNum" sz="quarter" idx="12"/>
          </p:nvPr>
        </p:nvSpPr>
        <p:spPr/>
        <p:txBody>
          <a:bodyPr/>
          <a:lstStyle/>
          <a:p>
            <a:fld id="{4FFBB1DA-14A4-438C-A544-1FE85DC792CB}" type="slidenum">
              <a:rPr lang="en-US" altLang="zh-TW" smtClean="0"/>
              <a:pPr/>
              <a:t>47</a:t>
            </a:fld>
            <a:endParaRPr lang="en-US" altLang="zh-TW" dirty="0"/>
          </a:p>
        </p:txBody>
      </p:sp>
      <p:sp>
        <p:nvSpPr>
          <p:cNvPr id="5" name="文字方塊 4">
            <a:extLst>
              <a:ext uri="{FF2B5EF4-FFF2-40B4-BE49-F238E27FC236}">
                <a16:creationId xmlns:a16="http://schemas.microsoft.com/office/drawing/2014/main" id="{63C82208-5B1A-EC0A-BCAC-40AE66E6B0FA}"/>
              </a:ext>
            </a:extLst>
          </p:cNvPr>
          <p:cNvSpPr txBox="1"/>
          <p:nvPr/>
        </p:nvSpPr>
        <p:spPr>
          <a:xfrm>
            <a:off x="1219200" y="1447800"/>
            <a:ext cx="9525000" cy="5539978"/>
          </a:xfrm>
          <a:prstGeom prst="rect">
            <a:avLst/>
          </a:prstGeom>
          <a:noFill/>
        </p:spPr>
        <p:txBody>
          <a:bodyPr wrap="square">
            <a:spAutoFit/>
          </a:bodyPr>
          <a:lstStyle/>
          <a:p>
            <a:pPr marL="342900" indent="-342900">
              <a:buAutoNum type="arabicParenBoth"/>
            </a:pPr>
            <a:r>
              <a:rPr lang="zh-TW" altLang="en-US" sz="2400" dirty="0"/>
              <a:t>住宿地點之公共區域</a:t>
            </a:r>
            <a:r>
              <a:rPr lang="en-US" altLang="zh-TW" sz="2400" dirty="0"/>
              <a:t>(</a:t>
            </a:r>
            <a:r>
              <a:rPr lang="zh-TW" altLang="en-US" sz="2400" dirty="0"/>
              <a:t>如盥洗衛浴或衣服洗滌空間</a:t>
            </a:r>
            <a:r>
              <a:rPr lang="en-US" altLang="zh-TW" sz="2400" dirty="0"/>
              <a:t>)</a:t>
            </a:r>
            <a:r>
              <a:rPr lang="zh-TW" altLang="en-US" sz="2400" dirty="0"/>
              <a:t>應依移工之住宿樓層、區域或其他原則，分時段交錯使用。</a:t>
            </a:r>
            <a:endParaRPr lang="en-US" altLang="zh-TW" sz="2400" dirty="0"/>
          </a:p>
          <a:p>
            <a:pPr marL="342900" indent="-342900">
              <a:buAutoNum type="arabicParenBoth"/>
            </a:pPr>
            <a:endParaRPr lang="zh-TW" altLang="en-US" sz="2400" dirty="0"/>
          </a:p>
          <a:p>
            <a:r>
              <a:rPr lang="en-US" altLang="zh-TW" sz="2400" dirty="0"/>
              <a:t>(2) </a:t>
            </a:r>
            <a:r>
              <a:rPr lang="zh-TW" altLang="en-US" sz="2400" dirty="0"/>
              <a:t>禁止移工於公共區域所在樓層以外之其他樓層或區域移動，且住宿於不同樓層或區域之移工，不得同時使用公共域之設施設備或一起用餐。</a:t>
            </a:r>
            <a:endParaRPr lang="en-US" altLang="zh-TW" sz="2400" dirty="0"/>
          </a:p>
          <a:p>
            <a:endParaRPr lang="zh-TW" altLang="en-US" sz="2400" dirty="0"/>
          </a:p>
          <a:p>
            <a:r>
              <a:rPr lang="en-US" altLang="zh-TW" sz="2400" dirty="0"/>
              <a:t>(3) </a:t>
            </a:r>
            <a:r>
              <a:rPr lang="zh-TW" altLang="en-US" sz="2400" dirty="0"/>
              <a:t>工作場所或住宿地點如設有用餐區域，應於移工進入前量測體溫並限制同時段用餐人數，桌與桌距離應保持 </a:t>
            </a:r>
            <a:r>
              <a:rPr lang="en-US" altLang="zh-TW" sz="2400" dirty="0"/>
              <a:t>1.5 </a:t>
            </a:r>
            <a:r>
              <a:rPr lang="zh-TW" altLang="en-US" sz="2400" dirty="0"/>
              <a:t>公尺以上或設有隔屏，桌上應設有隔板，如為自助餐型態之餐廳，應有適當遮罩食物並由專人服務，或改以餐盒方式用餐。</a:t>
            </a:r>
            <a:endParaRPr lang="en-US" altLang="zh-TW" sz="2400" dirty="0"/>
          </a:p>
          <a:p>
            <a:endParaRPr lang="zh-TW" altLang="en-US" sz="2400" dirty="0"/>
          </a:p>
          <a:p>
            <a:r>
              <a:rPr lang="en-US" altLang="zh-TW" sz="2400" dirty="0"/>
              <a:t>(4) </a:t>
            </a:r>
            <a:r>
              <a:rPr lang="zh-TW" altLang="en-US" sz="2400" dirty="0"/>
              <a:t>雇主應針對工作場所及住宿地點進行定期消毒、清潔環境並應提供肥皂、清水或酒精性乾洗手液。</a:t>
            </a:r>
          </a:p>
          <a:p>
            <a:endParaRPr lang="zh-TW" altLang="en-US" dirty="0"/>
          </a:p>
        </p:txBody>
      </p:sp>
    </p:spTree>
    <p:extLst>
      <p:ext uri="{BB962C8B-B14F-4D97-AF65-F5344CB8AC3E}">
        <p14:creationId xmlns:p14="http://schemas.microsoft.com/office/powerpoint/2010/main" val="37003207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AF99A15-B70A-3E71-71C6-C4012AD8C15B}"/>
              </a:ext>
            </a:extLst>
          </p:cNvPr>
          <p:cNvSpPr>
            <a:spLocks noGrp="1"/>
          </p:cNvSpPr>
          <p:nvPr>
            <p:ph type="title"/>
          </p:nvPr>
        </p:nvSpPr>
        <p:spPr/>
        <p:txBody>
          <a:bodyPr/>
          <a:lstStyle/>
          <a:p>
            <a:r>
              <a:rPr lang="zh-TW" altLang="en-US" dirty="0"/>
              <a:t>工作及生活管理措施</a:t>
            </a:r>
            <a:r>
              <a:rPr lang="en-US" altLang="zh-TW" dirty="0"/>
              <a:t>~</a:t>
            </a:r>
            <a:r>
              <a:rPr lang="zh-TW" altLang="en-US" dirty="0"/>
              <a:t>雇主應辦理措施</a:t>
            </a:r>
          </a:p>
        </p:txBody>
      </p:sp>
      <p:sp>
        <p:nvSpPr>
          <p:cNvPr id="3" name="投影片編號版面配置區 2">
            <a:extLst>
              <a:ext uri="{FF2B5EF4-FFF2-40B4-BE49-F238E27FC236}">
                <a16:creationId xmlns:a16="http://schemas.microsoft.com/office/drawing/2014/main" id="{29D8FFAE-3000-2A9E-713C-452747A8F50C}"/>
              </a:ext>
            </a:extLst>
          </p:cNvPr>
          <p:cNvSpPr>
            <a:spLocks noGrp="1"/>
          </p:cNvSpPr>
          <p:nvPr>
            <p:ph type="sldNum" sz="quarter" idx="12"/>
          </p:nvPr>
        </p:nvSpPr>
        <p:spPr/>
        <p:txBody>
          <a:bodyPr/>
          <a:lstStyle/>
          <a:p>
            <a:fld id="{4FFBB1DA-14A4-438C-A544-1FE85DC792CB}" type="slidenum">
              <a:rPr lang="en-US" altLang="zh-TW" smtClean="0"/>
              <a:pPr/>
              <a:t>48</a:t>
            </a:fld>
            <a:endParaRPr lang="en-US" altLang="zh-TW" dirty="0"/>
          </a:p>
        </p:txBody>
      </p:sp>
      <p:sp>
        <p:nvSpPr>
          <p:cNvPr id="5" name="文字方塊 4">
            <a:extLst>
              <a:ext uri="{FF2B5EF4-FFF2-40B4-BE49-F238E27FC236}">
                <a16:creationId xmlns:a16="http://schemas.microsoft.com/office/drawing/2014/main" id="{BE4A3EBB-A165-3BBC-92FB-00A0A6E90D5B}"/>
              </a:ext>
            </a:extLst>
          </p:cNvPr>
          <p:cNvSpPr txBox="1"/>
          <p:nvPr/>
        </p:nvSpPr>
        <p:spPr>
          <a:xfrm>
            <a:off x="1600200" y="2001849"/>
            <a:ext cx="8991600" cy="3416320"/>
          </a:xfrm>
          <a:prstGeom prst="rect">
            <a:avLst/>
          </a:prstGeom>
          <a:noFill/>
        </p:spPr>
        <p:txBody>
          <a:bodyPr wrap="square">
            <a:spAutoFit/>
          </a:bodyPr>
          <a:lstStyle/>
          <a:p>
            <a:r>
              <a:rPr lang="en-US" altLang="zh-TW" dirty="0"/>
              <a:t>(5) </a:t>
            </a:r>
            <a:r>
              <a:rPr lang="zh-TW" altLang="en-US" sz="2400" dirty="0"/>
              <a:t>雇主如設置交通車、通勤車等交通運輸措施，應於移工上車前量測體溫並要求佩戴口罩，且有車內常態性的清理流程</a:t>
            </a:r>
            <a:r>
              <a:rPr lang="en-US" altLang="zh-TW" sz="2400" dirty="0"/>
              <a:t>(</a:t>
            </a:r>
            <a:r>
              <a:rPr lang="zh-TW" altLang="en-US" sz="2400" dirty="0"/>
              <a:t>至少每 </a:t>
            </a:r>
            <a:r>
              <a:rPr lang="en-US" altLang="zh-TW" sz="2400" dirty="0"/>
              <a:t>6 </a:t>
            </a:r>
            <a:r>
              <a:rPr lang="zh-TW" altLang="en-US" sz="2400" dirty="0"/>
              <a:t>小時一次</a:t>
            </a:r>
            <a:r>
              <a:rPr lang="en-US" altLang="zh-TW" sz="2400" dirty="0"/>
              <a:t>)</a:t>
            </a:r>
            <a:r>
              <a:rPr lang="zh-TW" altLang="en-US" sz="2400" dirty="0"/>
              <a:t>，針對經常接觸的物體表面進行消</a:t>
            </a:r>
          </a:p>
          <a:p>
            <a:r>
              <a:rPr lang="zh-TW" altLang="en-US" sz="2400" dirty="0"/>
              <a:t>毒，並在維持搭乘人員社交距離之原則下，對乘客提供空間分隔。</a:t>
            </a:r>
          </a:p>
          <a:p>
            <a:endParaRPr lang="en-US" altLang="zh-TW" sz="2400" dirty="0"/>
          </a:p>
          <a:p>
            <a:r>
              <a:rPr lang="en-US" altLang="zh-TW" sz="2400" dirty="0"/>
              <a:t>(6) </a:t>
            </a:r>
            <a:r>
              <a:rPr lang="zh-TW" altLang="en-US" sz="2400" dirty="0"/>
              <a:t>雇主對於移工工作場所及住宿地點之人員進出應有管控機制，並應記錄有關旅遊史、接觸史及是否群聚等資訊，包括放假期間之足跡、停留 </a:t>
            </a:r>
            <a:r>
              <a:rPr lang="en-US" altLang="zh-TW" sz="2400" dirty="0"/>
              <a:t>15 </a:t>
            </a:r>
            <a:r>
              <a:rPr lang="zh-TW" altLang="en-US" sz="2400" dirty="0"/>
              <a:t>分鐘以上地點、搭乘之交</a:t>
            </a:r>
          </a:p>
          <a:p>
            <a:r>
              <a:rPr lang="zh-TW" altLang="en-US" sz="2400" dirty="0"/>
              <a:t>通工具及接觸對象等。</a:t>
            </a:r>
          </a:p>
        </p:txBody>
      </p:sp>
    </p:spTree>
    <p:extLst>
      <p:ext uri="{BB962C8B-B14F-4D97-AF65-F5344CB8AC3E}">
        <p14:creationId xmlns:p14="http://schemas.microsoft.com/office/powerpoint/2010/main" val="15990359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8854B2C-49D6-3637-47ED-566BA3C7018E}"/>
              </a:ext>
            </a:extLst>
          </p:cNvPr>
          <p:cNvSpPr>
            <a:spLocks noGrp="1"/>
          </p:cNvSpPr>
          <p:nvPr>
            <p:ph type="title"/>
          </p:nvPr>
        </p:nvSpPr>
        <p:spPr/>
        <p:txBody>
          <a:bodyPr/>
          <a:lstStyle/>
          <a:p>
            <a:r>
              <a:rPr lang="zh-TW" altLang="en-US" dirty="0"/>
              <a:t>掌握移工健康狀況及安排就醫</a:t>
            </a:r>
          </a:p>
        </p:txBody>
      </p:sp>
      <p:sp>
        <p:nvSpPr>
          <p:cNvPr id="3" name="投影片編號版面配置區 2">
            <a:extLst>
              <a:ext uri="{FF2B5EF4-FFF2-40B4-BE49-F238E27FC236}">
                <a16:creationId xmlns:a16="http://schemas.microsoft.com/office/drawing/2014/main" id="{55F0FFD2-51F2-71E1-3BC8-F4DDCBD10362}"/>
              </a:ext>
            </a:extLst>
          </p:cNvPr>
          <p:cNvSpPr>
            <a:spLocks noGrp="1"/>
          </p:cNvSpPr>
          <p:nvPr>
            <p:ph type="sldNum" sz="quarter" idx="12"/>
          </p:nvPr>
        </p:nvSpPr>
        <p:spPr/>
        <p:txBody>
          <a:bodyPr/>
          <a:lstStyle/>
          <a:p>
            <a:fld id="{4FFBB1DA-14A4-438C-A544-1FE85DC792CB}" type="slidenum">
              <a:rPr lang="en-US" altLang="zh-TW" smtClean="0"/>
              <a:pPr/>
              <a:t>49</a:t>
            </a:fld>
            <a:endParaRPr lang="en-US" altLang="zh-TW" dirty="0"/>
          </a:p>
        </p:txBody>
      </p:sp>
      <p:sp>
        <p:nvSpPr>
          <p:cNvPr id="7" name="文字方塊 6">
            <a:extLst>
              <a:ext uri="{FF2B5EF4-FFF2-40B4-BE49-F238E27FC236}">
                <a16:creationId xmlns:a16="http://schemas.microsoft.com/office/drawing/2014/main" id="{2E434E2C-C18B-8341-A37B-1891FDD91BD6}"/>
              </a:ext>
            </a:extLst>
          </p:cNvPr>
          <p:cNvSpPr txBox="1"/>
          <p:nvPr/>
        </p:nvSpPr>
        <p:spPr>
          <a:xfrm>
            <a:off x="2438400" y="1981200"/>
            <a:ext cx="8915400" cy="2554545"/>
          </a:xfrm>
          <a:prstGeom prst="rect">
            <a:avLst/>
          </a:prstGeom>
          <a:noFill/>
        </p:spPr>
        <p:txBody>
          <a:bodyPr wrap="square">
            <a:spAutoFit/>
          </a:bodyPr>
          <a:lstStyle/>
          <a:p>
            <a:r>
              <a:rPr lang="zh-TW" altLang="en-US" sz="3200" dirty="0"/>
              <a:t>雇主應每日量測及記錄移工 身體健康狀況並造冊，如移工有嚴重特殊傳染性肺炎疑似症 狀，包括發燒、頭痛、流鼻水、喉嚨痛、咳嗽、肌肉痠痛、 倦怠</a:t>
            </a:r>
            <a:r>
              <a:rPr lang="en-US" altLang="zh-TW" sz="3200" dirty="0"/>
              <a:t>/</a:t>
            </a:r>
            <a:r>
              <a:rPr lang="zh-TW" altLang="en-US" sz="3200" dirty="0"/>
              <a:t>疲倦、腹瀉、嗅味覺異常等身體不適狀況或血氧濃度 降低，應安排其就醫及進行篩檢</a:t>
            </a:r>
          </a:p>
        </p:txBody>
      </p:sp>
    </p:spTree>
    <p:extLst>
      <p:ext uri="{BB962C8B-B14F-4D97-AF65-F5344CB8AC3E}">
        <p14:creationId xmlns:p14="http://schemas.microsoft.com/office/powerpoint/2010/main" val="14427523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CFEDE3BF-477E-7198-730C-C2CBF617C5A1}"/>
              </a:ext>
            </a:extLst>
          </p:cNvPr>
          <p:cNvSpPr>
            <a:spLocks noGrp="1"/>
          </p:cNvSpPr>
          <p:nvPr>
            <p:ph type="sldNum" sz="quarter" idx="11"/>
          </p:nvPr>
        </p:nvSpPr>
        <p:spPr/>
        <p:txBody>
          <a:bodyPr/>
          <a:lstStyle/>
          <a:p>
            <a:pPr>
              <a:defRPr/>
            </a:pPr>
            <a:fld id="{57989237-F86C-4E45-9A51-5E469A0529FA}" type="slidenum">
              <a:rPr lang="zh-TW" altLang="en-US" smtClean="0"/>
              <a:pPr>
                <a:defRPr/>
              </a:pPr>
              <a:t>5</a:t>
            </a:fld>
            <a:endParaRPr lang="zh-TW" altLang="en-US"/>
          </a:p>
        </p:txBody>
      </p:sp>
      <p:pic>
        <p:nvPicPr>
          <p:cNvPr id="4" name="圖片 3" descr="一張含有 文字 的圖片&#10;&#10;自動產生的描述">
            <a:extLst>
              <a:ext uri="{FF2B5EF4-FFF2-40B4-BE49-F238E27FC236}">
                <a16:creationId xmlns:a16="http://schemas.microsoft.com/office/drawing/2014/main" id="{AECA3B92-5CA8-7444-A2E2-B47754F94A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43789" y="76200"/>
            <a:ext cx="9704422" cy="6858000"/>
          </a:xfrm>
          <a:prstGeom prst="rect">
            <a:avLst/>
          </a:prstGeom>
        </p:spPr>
      </p:pic>
    </p:spTree>
    <p:extLst>
      <p:ext uri="{BB962C8B-B14F-4D97-AF65-F5344CB8AC3E}">
        <p14:creationId xmlns:p14="http://schemas.microsoft.com/office/powerpoint/2010/main" val="26158048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F3EC1B1-DE25-60D0-8219-A4897A0929CA}"/>
              </a:ext>
            </a:extLst>
          </p:cNvPr>
          <p:cNvSpPr>
            <a:spLocks noGrp="1"/>
          </p:cNvSpPr>
          <p:nvPr>
            <p:ph type="title"/>
          </p:nvPr>
        </p:nvSpPr>
        <p:spPr/>
        <p:txBody>
          <a:bodyPr/>
          <a:lstStyle/>
          <a:p>
            <a:r>
              <a:rPr lang="zh-TW" altLang="en-US" dirty="0"/>
              <a:t>預為準備隔離空間</a:t>
            </a:r>
            <a:r>
              <a:rPr lang="en-US" altLang="zh-TW" dirty="0"/>
              <a:t>(</a:t>
            </a:r>
            <a:r>
              <a:rPr lang="zh-TW" altLang="en-US" dirty="0"/>
              <a:t>含獨立衛浴</a:t>
            </a:r>
            <a:r>
              <a:rPr lang="en-US" altLang="zh-TW" dirty="0"/>
              <a:t>)</a:t>
            </a:r>
            <a:endParaRPr lang="zh-TW" altLang="en-US" dirty="0"/>
          </a:p>
        </p:txBody>
      </p:sp>
      <p:sp>
        <p:nvSpPr>
          <p:cNvPr id="3" name="投影片編號版面配置區 2">
            <a:extLst>
              <a:ext uri="{FF2B5EF4-FFF2-40B4-BE49-F238E27FC236}">
                <a16:creationId xmlns:a16="http://schemas.microsoft.com/office/drawing/2014/main" id="{63B736B2-008B-ABDD-774A-362B365378E4}"/>
              </a:ext>
            </a:extLst>
          </p:cNvPr>
          <p:cNvSpPr>
            <a:spLocks noGrp="1"/>
          </p:cNvSpPr>
          <p:nvPr>
            <p:ph type="sldNum" sz="quarter" idx="12"/>
          </p:nvPr>
        </p:nvSpPr>
        <p:spPr/>
        <p:txBody>
          <a:bodyPr/>
          <a:lstStyle/>
          <a:p>
            <a:fld id="{4FFBB1DA-14A4-438C-A544-1FE85DC792CB}" type="slidenum">
              <a:rPr lang="en-US" altLang="zh-TW" smtClean="0"/>
              <a:pPr/>
              <a:t>50</a:t>
            </a:fld>
            <a:endParaRPr lang="en-US" altLang="zh-TW" dirty="0"/>
          </a:p>
        </p:txBody>
      </p:sp>
      <p:sp>
        <p:nvSpPr>
          <p:cNvPr id="5" name="文字方塊 4">
            <a:extLst>
              <a:ext uri="{FF2B5EF4-FFF2-40B4-BE49-F238E27FC236}">
                <a16:creationId xmlns:a16="http://schemas.microsoft.com/office/drawing/2014/main" id="{2C136B78-5451-654B-2E5E-4D5044ADC541}"/>
              </a:ext>
            </a:extLst>
          </p:cNvPr>
          <p:cNvSpPr txBox="1"/>
          <p:nvPr/>
        </p:nvSpPr>
        <p:spPr>
          <a:xfrm>
            <a:off x="2590800" y="2057400"/>
            <a:ext cx="8077200" cy="2246769"/>
          </a:xfrm>
          <a:prstGeom prst="rect">
            <a:avLst/>
          </a:prstGeom>
          <a:noFill/>
        </p:spPr>
        <p:txBody>
          <a:bodyPr wrap="square">
            <a:spAutoFit/>
          </a:bodyPr>
          <a:lstStyle/>
          <a:p>
            <a:r>
              <a:rPr lang="zh-TW" altLang="en-US" sz="2800" dirty="0"/>
              <a:t>為利移工之工作場所或住 宿地點若發生群聚感染時，移工</a:t>
            </a:r>
            <a:r>
              <a:rPr lang="en-US" altLang="zh-TW" sz="2800" dirty="0"/>
              <a:t>(</a:t>
            </a:r>
            <a:r>
              <a:rPr lang="zh-TW" altLang="en-US" sz="2800" dirty="0"/>
              <a:t>指標個案</a:t>
            </a:r>
            <a:r>
              <a:rPr lang="en-US" altLang="zh-TW" sz="2800" dirty="0"/>
              <a:t>)</a:t>
            </a:r>
            <a:r>
              <a:rPr lang="zh-TW" altLang="en-US" sz="2800" dirty="0"/>
              <a:t>應進行篩檢並由 雇主安排就地隔離；其密切接觸者視指標個案確診與否，由 雇主安排隔離，雇主應提前準備足夠隔離人數之空間</a:t>
            </a:r>
            <a:r>
              <a:rPr lang="en-US" altLang="zh-TW" sz="2800" dirty="0"/>
              <a:t>(</a:t>
            </a:r>
            <a:r>
              <a:rPr lang="zh-TW" altLang="en-US" sz="2800" dirty="0"/>
              <a:t>含獨 立衛浴</a:t>
            </a:r>
            <a:r>
              <a:rPr lang="en-US" altLang="zh-TW" sz="2800" dirty="0"/>
              <a:t>)</a:t>
            </a:r>
            <a:r>
              <a:rPr lang="zh-TW" altLang="en-US" sz="2800" dirty="0"/>
              <a:t>，可為自有宿舍及在外租賃房屋。</a:t>
            </a:r>
          </a:p>
        </p:txBody>
      </p:sp>
    </p:spTree>
    <p:extLst>
      <p:ext uri="{BB962C8B-B14F-4D97-AF65-F5344CB8AC3E}">
        <p14:creationId xmlns:p14="http://schemas.microsoft.com/office/powerpoint/2010/main" val="14556274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F9708C9-B463-7C34-EFEC-CB70B9E318C0}"/>
              </a:ext>
            </a:extLst>
          </p:cNvPr>
          <p:cNvSpPr>
            <a:spLocks noGrp="1"/>
          </p:cNvSpPr>
          <p:nvPr>
            <p:ph type="title"/>
          </p:nvPr>
        </p:nvSpPr>
        <p:spPr/>
        <p:txBody>
          <a:bodyPr/>
          <a:lstStyle/>
          <a:p>
            <a:r>
              <a:rPr lang="zh-TW" altLang="en-US" dirty="0"/>
              <a:t>成立防疫專責小組及指定防疫長</a:t>
            </a:r>
          </a:p>
        </p:txBody>
      </p:sp>
      <p:sp>
        <p:nvSpPr>
          <p:cNvPr id="3" name="投影片編號版面配置區 2">
            <a:extLst>
              <a:ext uri="{FF2B5EF4-FFF2-40B4-BE49-F238E27FC236}">
                <a16:creationId xmlns:a16="http://schemas.microsoft.com/office/drawing/2014/main" id="{9B8148BC-9A29-15DD-159D-C66DDBBC71D5}"/>
              </a:ext>
            </a:extLst>
          </p:cNvPr>
          <p:cNvSpPr>
            <a:spLocks noGrp="1"/>
          </p:cNvSpPr>
          <p:nvPr>
            <p:ph type="sldNum" sz="quarter" idx="12"/>
          </p:nvPr>
        </p:nvSpPr>
        <p:spPr/>
        <p:txBody>
          <a:bodyPr/>
          <a:lstStyle/>
          <a:p>
            <a:fld id="{4FFBB1DA-14A4-438C-A544-1FE85DC792CB}" type="slidenum">
              <a:rPr lang="en-US" altLang="zh-TW" smtClean="0"/>
              <a:pPr/>
              <a:t>51</a:t>
            </a:fld>
            <a:endParaRPr lang="en-US" altLang="zh-TW" dirty="0"/>
          </a:p>
        </p:txBody>
      </p:sp>
      <p:sp>
        <p:nvSpPr>
          <p:cNvPr id="5" name="文字方塊 4">
            <a:extLst>
              <a:ext uri="{FF2B5EF4-FFF2-40B4-BE49-F238E27FC236}">
                <a16:creationId xmlns:a16="http://schemas.microsoft.com/office/drawing/2014/main" id="{5C13EFA5-B779-1F82-92A7-1F43D9866F5D}"/>
              </a:ext>
            </a:extLst>
          </p:cNvPr>
          <p:cNvSpPr txBox="1"/>
          <p:nvPr/>
        </p:nvSpPr>
        <p:spPr>
          <a:xfrm>
            <a:off x="1905000" y="1828800"/>
            <a:ext cx="8763000" cy="3970318"/>
          </a:xfrm>
          <a:prstGeom prst="rect">
            <a:avLst/>
          </a:prstGeom>
          <a:noFill/>
        </p:spPr>
        <p:txBody>
          <a:bodyPr wrap="square">
            <a:spAutoFit/>
          </a:bodyPr>
          <a:lstStyle/>
          <a:p>
            <a:r>
              <a:rPr lang="zh-TW" altLang="en-US" sz="2800" dirty="0"/>
              <a:t>單一工作場所聘僱移工人 數達 </a:t>
            </a:r>
            <a:r>
              <a:rPr lang="en-US" altLang="zh-TW" sz="2800" dirty="0"/>
              <a:t>30 </a:t>
            </a:r>
            <a:r>
              <a:rPr lang="zh-TW" altLang="en-US" sz="2800" dirty="0"/>
              <a:t>人以上之雇主，應指定相當層級人員擔任防疫長及 制定防疫計畫，並由適當層級人員</a:t>
            </a:r>
            <a:r>
              <a:rPr lang="en-US" altLang="zh-TW" sz="2800" dirty="0"/>
              <a:t>(</a:t>
            </a:r>
            <a:r>
              <a:rPr lang="zh-TW" altLang="en-US" sz="2800" dirty="0"/>
              <a:t>例如職業安全衛生、健 康服務醫護、人力資源或風險管理等部門主管</a:t>
            </a:r>
            <a:r>
              <a:rPr lang="en-US" altLang="zh-TW" sz="2800" dirty="0"/>
              <a:t>/</a:t>
            </a:r>
            <a:r>
              <a:rPr lang="zh-TW" altLang="en-US" sz="2800" dirty="0"/>
              <a:t>人員</a:t>
            </a:r>
            <a:r>
              <a:rPr lang="en-US" altLang="zh-TW" sz="2800" dirty="0"/>
              <a:t>)</a:t>
            </a:r>
            <a:r>
              <a:rPr lang="zh-TW" altLang="en-US" sz="2800" dirty="0"/>
              <a:t>擔任防 疫管理人員</a:t>
            </a:r>
            <a:endParaRPr lang="en-US" altLang="zh-TW" sz="2800" dirty="0"/>
          </a:p>
          <a:p>
            <a:endParaRPr lang="en-US" altLang="zh-TW" sz="2800" dirty="0"/>
          </a:p>
          <a:p>
            <a:r>
              <a:rPr lang="zh-TW" altLang="en-US" sz="2800" dirty="0"/>
              <a:t>負責掌握疫情變化、防疫宣導、防疫物資準備、 衛生管理與人員健康監測、疫病通報、確診員工之職場接觸 者名冊掌握，以及研判接觸情形必要資訊，並配合衛生主管 機關進行防疫應變等工作</a:t>
            </a:r>
          </a:p>
        </p:txBody>
      </p:sp>
    </p:spTree>
    <p:extLst>
      <p:ext uri="{BB962C8B-B14F-4D97-AF65-F5344CB8AC3E}">
        <p14:creationId xmlns:p14="http://schemas.microsoft.com/office/powerpoint/2010/main" val="16760054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6A6216C-5D95-7F1F-4E83-13988D6AFCB9}"/>
              </a:ext>
            </a:extLst>
          </p:cNvPr>
          <p:cNvSpPr>
            <a:spLocks noGrp="1"/>
          </p:cNvSpPr>
          <p:nvPr>
            <p:ph type="title"/>
          </p:nvPr>
        </p:nvSpPr>
        <p:spPr/>
        <p:txBody>
          <a:bodyPr/>
          <a:lstStyle/>
          <a:p>
            <a:r>
              <a:rPr lang="zh-TW" altLang="en-US" dirty="0"/>
              <a:t>移工若經篩檢確診之應辦事項</a:t>
            </a:r>
          </a:p>
        </p:txBody>
      </p:sp>
      <p:sp>
        <p:nvSpPr>
          <p:cNvPr id="3" name="投影片編號版面配置區 2">
            <a:extLst>
              <a:ext uri="{FF2B5EF4-FFF2-40B4-BE49-F238E27FC236}">
                <a16:creationId xmlns:a16="http://schemas.microsoft.com/office/drawing/2014/main" id="{AB2499B2-9B92-B4BC-E768-993736E5B487}"/>
              </a:ext>
            </a:extLst>
          </p:cNvPr>
          <p:cNvSpPr>
            <a:spLocks noGrp="1"/>
          </p:cNvSpPr>
          <p:nvPr>
            <p:ph type="sldNum" sz="quarter" idx="12"/>
          </p:nvPr>
        </p:nvSpPr>
        <p:spPr/>
        <p:txBody>
          <a:bodyPr/>
          <a:lstStyle/>
          <a:p>
            <a:fld id="{4FFBB1DA-14A4-438C-A544-1FE85DC792CB}" type="slidenum">
              <a:rPr lang="en-US" altLang="zh-TW" smtClean="0"/>
              <a:pPr/>
              <a:t>52</a:t>
            </a:fld>
            <a:endParaRPr lang="en-US" altLang="zh-TW" dirty="0"/>
          </a:p>
        </p:txBody>
      </p:sp>
      <p:sp>
        <p:nvSpPr>
          <p:cNvPr id="5" name="文字方塊 4">
            <a:extLst>
              <a:ext uri="{FF2B5EF4-FFF2-40B4-BE49-F238E27FC236}">
                <a16:creationId xmlns:a16="http://schemas.microsoft.com/office/drawing/2014/main" id="{677E2C90-00C2-791C-6456-7711DD4591B5}"/>
              </a:ext>
            </a:extLst>
          </p:cNvPr>
          <p:cNvSpPr txBox="1"/>
          <p:nvPr/>
        </p:nvSpPr>
        <p:spPr>
          <a:xfrm>
            <a:off x="990600" y="1981200"/>
            <a:ext cx="9677400" cy="4401205"/>
          </a:xfrm>
          <a:prstGeom prst="rect">
            <a:avLst/>
          </a:prstGeom>
          <a:noFill/>
        </p:spPr>
        <p:txBody>
          <a:bodyPr wrap="square">
            <a:spAutoFit/>
          </a:bodyPr>
          <a:lstStyle/>
          <a:p>
            <a:pPr marL="342900" indent="-342900">
              <a:buAutoNum type="arabicParenBoth"/>
            </a:pPr>
            <a:r>
              <a:rPr lang="zh-TW" altLang="en-US" sz="2000" dirty="0"/>
              <a:t>自主匡列：由防疫長或公司負責人造冊，匡列密切接觸 者，並將名單提供衛生單位或上傳指定系統，以利開立 電子居隔單。</a:t>
            </a:r>
            <a:endParaRPr lang="en-US" altLang="zh-TW" sz="2000" dirty="0"/>
          </a:p>
          <a:p>
            <a:pPr marL="342900" indent="-342900">
              <a:buAutoNum type="arabicParenBoth"/>
            </a:pPr>
            <a:endParaRPr lang="en-US" altLang="zh-TW" sz="2000" dirty="0"/>
          </a:p>
          <a:p>
            <a:pPr marL="342900" indent="-342900">
              <a:buAutoNum type="arabicParenBoth"/>
            </a:pPr>
            <a:r>
              <a:rPr lang="en-US" altLang="zh-TW" sz="2000" dirty="0"/>
              <a:t> </a:t>
            </a:r>
            <a:r>
              <a:rPr lang="zh-TW" altLang="en-US" sz="2000" dirty="0"/>
              <a:t>進行清消：確診移工之工作場所及住宿地點應進行清消， 執行清消之工作人員須經過適當訓練，應穿戴個人防護裝 備</a:t>
            </a:r>
            <a:r>
              <a:rPr lang="en-US" altLang="zh-TW" sz="2000" dirty="0"/>
              <a:t>(</a:t>
            </a:r>
            <a:r>
              <a:rPr lang="zh-TW" altLang="en-US" sz="2000" dirty="0"/>
              <a:t>手套、口罩、 隔離衣或防水圍裙、視需要使用護目鏡 或面罩</a:t>
            </a:r>
            <a:r>
              <a:rPr lang="en-US" altLang="zh-TW" sz="2000" dirty="0"/>
              <a:t>)</a:t>
            </a:r>
            <a:r>
              <a:rPr lang="zh-TW" altLang="en-US" sz="2000" dirty="0"/>
              <a:t>。</a:t>
            </a:r>
            <a:endParaRPr lang="en-US" altLang="zh-TW" sz="2000" dirty="0"/>
          </a:p>
          <a:p>
            <a:pPr marL="342900" indent="-342900">
              <a:buAutoNum type="arabicParenBoth"/>
            </a:pPr>
            <a:endParaRPr lang="en-US" altLang="zh-TW" sz="2000" dirty="0"/>
          </a:p>
          <a:p>
            <a:pPr marL="342900" indent="-342900">
              <a:buAutoNum type="arabicParenBoth"/>
            </a:pPr>
            <a:r>
              <a:rPr lang="en-US" altLang="zh-TW" sz="2000" dirty="0"/>
              <a:t> </a:t>
            </a:r>
            <a:r>
              <a:rPr lang="zh-TW" altLang="en-US" sz="2000" dirty="0"/>
              <a:t>安排確診個案及密切接觸者隔離空間：確診移工以就地隔 離為原則，如有中重度症狀者，雇主應協助送醫或洽地方衛政機關協助送集中檢疫所或加強型防疫旅館。</a:t>
            </a:r>
            <a:endParaRPr lang="en-US" altLang="zh-TW" sz="2000" dirty="0"/>
          </a:p>
          <a:p>
            <a:pPr marL="342900" indent="-342900">
              <a:buAutoNum type="arabicParenBoth"/>
            </a:pPr>
            <a:endParaRPr lang="en-US" altLang="zh-TW" sz="2000" dirty="0"/>
          </a:p>
          <a:p>
            <a:pPr marL="342900" indent="-342900">
              <a:buAutoNum type="arabicParenBoth"/>
            </a:pPr>
            <a:r>
              <a:rPr lang="zh-TW" altLang="en-US" sz="2000" dirty="0"/>
              <a:t>其密切接 觸者，應由雇主安排進行隔離或其他相關處置，並與確診 者之隔離空間應區隔，以分棟、分層、分房進行隔離，且 衛浴應分開，避免交叉感染。另應依中央流疫情指揮中 心最新規範，辦理隔離期間應採行措施，如進行快篩、禁 止聚會等</a:t>
            </a:r>
          </a:p>
        </p:txBody>
      </p:sp>
    </p:spTree>
    <p:extLst>
      <p:ext uri="{BB962C8B-B14F-4D97-AF65-F5344CB8AC3E}">
        <p14:creationId xmlns:p14="http://schemas.microsoft.com/office/powerpoint/2010/main" val="10658321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B6A675E-6454-5F58-CDE3-6A80513423B2}"/>
              </a:ext>
            </a:extLst>
          </p:cNvPr>
          <p:cNvSpPr>
            <a:spLocks noGrp="1"/>
          </p:cNvSpPr>
          <p:nvPr>
            <p:ph type="title"/>
          </p:nvPr>
        </p:nvSpPr>
        <p:spPr/>
        <p:txBody>
          <a:bodyPr/>
          <a:lstStyle/>
          <a:p>
            <a:r>
              <a:rPr lang="zh-TW" altLang="en-US" dirty="0"/>
              <a:t>移工若經篩檢確診之應辦事項</a:t>
            </a:r>
          </a:p>
        </p:txBody>
      </p:sp>
      <p:sp>
        <p:nvSpPr>
          <p:cNvPr id="3" name="投影片編號版面配置區 2">
            <a:extLst>
              <a:ext uri="{FF2B5EF4-FFF2-40B4-BE49-F238E27FC236}">
                <a16:creationId xmlns:a16="http://schemas.microsoft.com/office/drawing/2014/main" id="{EA96773C-E21F-B658-0AB8-1356E7B96330}"/>
              </a:ext>
            </a:extLst>
          </p:cNvPr>
          <p:cNvSpPr>
            <a:spLocks noGrp="1"/>
          </p:cNvSpPr>
          <p:nvPr>
            <p:ph type="sldNum" sz="quarter" idx="12"/>
          </p:nvPr>
        </p:nvSpPr>
        <p:spPr/>
        <p:txBody>
          <a:bodyPr/>
          <a:lstStyle/>
          <a:p>
            <a:fld id="{4FFBB1DA-14A4-438C-A544-1FE85DC792CB}" type="slidenum">
              <a:rPr lang="en-US" altLang="zh-TW" smtClean="0"/>
              <a:pPr/>
              <a:t>53</a:t>
            </a:fld>
            <a:endParaRPr lang="en-US" altLang="zh-TW" dirty="0"/>
          </a:p>
        </p:txBody>
      </p:sp>
      <p:sp>
        <p:nvSpPr>
          <p:cNvPr id="5" name="文字方塊 4">
            <a:extLst>
              <a:ext uri="{FF2B5EF4-FFF2-40B4-BE49-F238E27FC236}">
                <a16:creationId xmlns:a16="http://schemas.microsoft.com/office/drawing/2014/main" id="{468BC3B5-8C8C-6ED7-7A95-91896096D9D3}"/>
              </a:ext>
            </a:extLst>
          </p:cNvPr>
          <p:cNvSpPr txBox="1"/>
          <p:nvPr/>
        </p:nvSpPr>
        <p:spPr>
          <a:xfrm>
            <a:off x="2438400" y="2057400"/>
            <a:ext cx="8225368" cy="3785652"/>
          </a:xfrm>
          <a:prstGeom prst="rect">
            <a:avLst/>
          </a:prstGeom>
          <a:noFill/>
        </p:spPr>
        <p:txBody>
          <a:bodyPr wrap="square">
            <a:spAutoFit/>
          </a:bodyPr>
          <a:lstStyle/>
          <a:p>
            <a:r>
              <a:rPr lang="zh-TW" altLang="en-US" dirty="0"/>
              <a:t> </a:t>
            </a:r>
            <a:r>
              <a:rPr lang="en-US" altLang="zh-TW" dirty="0"/>
              <a:t>(</a:t>
            </a:r>
            <a:r>
              <a:rPr lang="en-US" altLang="zh-TW" sz="2000" dirty="0"/>
              <a:t>4) </a:t>
            </a:r>
            <a:r>
              <a:rPr lang="zh-TW" altLang="en-US" sz="2000" dirty="0"/>
              <a:t>持續健康監測：雇主應針對就地隔離之確診移工，持續量 測及記錄移工身體健康狀況並造冊，如確診移工有中、重 度症狀</a:t>
            </a:r>
            <a:r>
              <a:rPr lang="en-US" altLang="zh-TW" sz="2000" dirty="0"/>
              <a:t>(</a:t>
            </a:r>
            <a:r>
              <a:rPr lang="zh-TW" altLang="en-US" sz="2000" dirty="0"/>
              <a:t>例如喘、呼吸困難、持續胸痛、胸悶、意識不清、 皮膚或嘴唇或指甲床發青、無發燒情形下心跳大於每分鐘 </a:t>
            </a:r>
            <a:r>
              <a:rPr lang="en-US" altLang="zh-TW" sz="2000" dirty="0"/>
              <a:t>100 </a:t>
            </a:r>
            <a:r>
              <a:rPr lang="zh-TW" altLang="en-US" sz="2000" dirty="0"/>
              <a:t>次、無法進食或喝水或服藥、過去 </a:t>
            </a:r>
            <a:r>
              <a:rPr lang="en-US" altLang="zh-TW" sz="2000" dirty="0"/>
              <a:t>24 </a:t>
            </a:r>
            <a:r>
              <a:rPr lang="zh-TW" altLang="en-US" sz="2000" dirty="0"/>
              <a:t>小時無尿或尿 量顯著減少，應協助就醫。</a:t>
            </a:r>
            <a:endParaRPr lang="en-US" altLang="zh-TW" sz="2000" dirty="0"/>
          </a:p>
          <a:p>
            <a:r>
              <a:rPr lang="zh-TW" altLang="en-US" sz="2000" dirty="0"/>
              <a:t> </a:t>
            </a:r>
            <a:endParaRPr lang="en-US" altLang="zh-TW" sz="2000" dirty="0"/>
          </a:p>
          <a:p>
            <a:r>
              <a:rPr lang="en-US" altLang="zh-TW" sz="2000" dirty="0"/>
              <a:t>(5) </a:t>
            </a:r>
            <a:r>
              <a:rPr lang="zh-TW" altLang="en-US" sz="2000" dirty="0"/>
              <a:t>聯繫遠距醫療：雇主應洽醫療機構提供遠距醫療服務，由 醫療機構診斷後開立處方箋及領取藥物。 </a:t>
            </a:r>
            <a:endParaRPr lang="en-US" altLang="zh-TW" sz="2000" dirty="0"/>
          </a:p>
          <a:p>
            <a:endParaRPr lang="en-US" altLang="zh-TW" sz="2000" dirty="0"/>
          </a:p>
          <a:p>
            <a:r>
              <a:rPr lang="en-US" altLang="zh-TW" sz="2000" dirty="0"/>
              <a:t>(6) </a:t>
            </a:r>
            <a:r>
              <a:rPr lang="zh-TW" altLang="en-US" sz="2000" dirty="0"/>
              <a:t>協助快篩：雇主應協助確診移工及密切接觸者領取當地衛 生主管機關及本部發放之防疫包或物資，如防疫包未提供 快篩試劑，但依規定應快篩或有快篩需求者，應由雇主負 責購買家用快篩試劑</a:t>
            </a:r>
          </a:p>
        </p:txBody>
      </p:sp>
    </p:spTree>
    <p:extLst>
      <p:ext uri="{BB962C8B-B14F-4D97-AF65-F5344CB8AC3E}">
        <p14:creationId xmlns:p14="http://schemas.microsoft.com/office/powerpoint/2010/main" val="21013630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FF5B6BA-62C6-FDBB-5116-1B4009334BC7}"/>
              </a:ext>
            </a:extLst>
          </p:cNvPr>
          <p:cNvSpPr>
            <a:spLocks noGrp="1"/>
          </p:cNvSpPr>
          <p:nvPr>
            <p:ph type="title"/>
          </p:nvPr>
        </p:nvSpPr>
        <p:spPr/>
        <p:txBody>
          <a:bodyPr/>
          <a:lstStyle/>
          <a:p>
            <a:r>
              <a:rPr lang="zh-TW" altLang="en-US" dirty="0"/>
              <a:t>雇主辦理事項：</a:t>
            </a:r>
          </a:p>
        </p:txBody>
      </p:sp>
      <p:sp>
        <p:nvSpPr>
          <p:cNvPr id="3" name="投影片編號版面配置區 2">
            <a:extLst>
              <a:ext uri="{FF2B5EF4-FFF2-40B4-BE49-F238E27FC236}">
                <a16:creationId xmlns:a16="http://schemas.microsoft.com/office/drawing/2014/main" id="{FECDD3E5-DA14-E78B-D343-AB33A6E106BE}"/>
              </a:ext>
            </a:extLst>
          </p:cNvPr>
          <p:cNvSpPr>
            <a:spLocks noGrp="1"/>
          </p:cNvSpPr>
          <p:nvPr>
            <p:ph type="sldNum" sz="quarter" idx="12"/>
          </p:nvPr>
        </p:nvSpPr>
        <p:spPr/>
        <p:txBody>
          <a:bodyPr/>
          <a:lstStyle/>
          <a:p>
            <a:fld id="{4FFBB1DA-14A4-438C-A544-1FE85DC792CB}" type="slidenum">
              <a:rPr lang="en-US" altLang="zh-TW" smtClean="0"/>
              <a:pPr/>
              <a:t>54</a:t>
            </a:fld>
            <a:endParaRPr lang="en-US" altLang="zh-TW" dirty="0"/>
          </a:p>
        </p:txBody>
      </p:sp>
      <p:sp>
        <p:nvSpPr>
          <p:cNvPr id="5" name="文字方塊 4">
            <a:extLst>
              <a:ext uri="{FF2B5EF4-FFF2-40B4-BE49-F238E27FC236}">
                <a16:creationId xmlns:a16="http://schemas.microsoft.com/office/drawing/2014/main" id="{A09B9CC8-2B42-393C-D4C2-F98C11A45C08}"/>
              </a:ext>
            </a:extLst>
          </p:cNvPr>
          <p:cNvSpPr txBox="1"/>
          <p:nvPr/>
        </p:nvSpPr>
        <p:spPr>
          <a:xfrm>
            <a:off x="2209800" y="1863350"/>
            <a:ext cx="7543800" cy="4524315"/>
          </a:xfrm>
          <a:prstGeom prst="rect">
            <a:avLst/>
          </a:prstGeom>
          <a:noFill/>
        </p:spPr>
        <p:txBody>
          <a:bodyPr wrap="square">
            <a:spAutoFit/>
          </a:bodyPr>
          <a:lstStyle/>
          <a:p>
            <a:r>
              <a:rPr lang="en-US" altLang="zh-TW" sz="2400" dirty="0"/>
              <a:t>1</a:t>
            </a:r>
            <a:r>
              <a:rPr lang="zh-TW" altLang="en-US" sz="2400" dirty="0"/>
              <a:t>、 彈性上下班：移工上下班時間可彈性交錯，避免同一時段集 中上下班，或建立異地或遠距辦公機制，以減少同時上班人 數。</a:t>
            </a:r>
            <a:endParaRPr lang="en-US" altLang="zh-TW" sz="2400" dirty="0"/>
          </a:p>
          <a:p>
            <a:endParaRPr lang="en-US" altLang="zh-TW" sz="2400" dirty="0"/>
          </a:p>
          <a:p>
            <a:r>
              <a:rPr lang="zh-TW" altLang="en-US" sz="2400" dirty="0"/>
              <a:t> </a:t>
            </a:r>
            <a:r>
              <a:rPr lang="en-US" altLang="zh-TW" sz="2400" dirty="0"/>
              <a:t>2</a:t>
            </a:r>
            <a:r>
              <a:rPr lang="zh-TW" altLang="en-US" sz="2400" dirty="0"/>
              <a:t>、 工作空間調整：建議讓移工之工作崗位保持適當間距，或進 行空間區隔，另工作場所非必要之公共區域宜關閉停用；建 議取消或延期與工作相關之會議或活動等，改採視訊會議或 其他方式辦理。</a:t>
            </a:r>
            <a:endParaRPr lang="en-US" altLang="zh-TW" sz="2400" dirty="0"/>
          </a:p>
          <a:p>
            <a:endParaRPr lang="en-US" altLang="zh-TW" sz="2400" dirty="0"/>
          </a:p>
          <a:p>
            <a:r>
              <a:rPr lang="zh-TW" altLang="en-US" sz="2400" dirty="0"/>
              <a:t> </a:t>
            </a:r>
            <a:r>
              <a:rPr lang="en-US" altLang="zh-TW" sz="2400" dirty="0"/>
              <a:t>3</a:t>
            </a:r>
            <a:r>
              <a:rPr lang="zh-TW" altLang="en-US" sz="2400" dirty="0"/>
              <a:t>、 阻斷傳播鏈：針對已有嚴重特殊傳染性肺炎疑似症狀之移工， 建議未篩檢前先安排居住於 </a:t>
            </a:r>
            <a:r>
              <a:rPr lang="en-US" altLang="zh-TW" sz="2400" dirty="0"/>
              <a:t>1 </a:t>
            </a:r>
            <a:r>
              <a:rPr lang="zh-TW" altLang="en-US" sz="2400" dirty="0"/>
              <a:t>人 </a:t>
            </a:r>
            <a:r>
              <a:rPr lang="en-US" altLang="zh-TW" sz="2400" dirty="0"/>
              <a:t>1 </a:t>
            </a:r>
            <a:r>
              <a:rPr lang="zh-TW" altLang="en-US" sz="2400" dirty="0"/>
              <a:t>室房間進行隔離，並由雇 主安排就醫。</a:t>
            </a:r>
          </a:p>
        </p:txBody>
      </p:sp>
    </p:spTree>
    <p:extLst>
      <p:ext uri="{BB962C8B-B14F-4D97-AF65-F5344CB8AC3E}">
        <p14:creationId xmlns:p14="http://schemas.microsoft.com/office/powerpoint/2010/main" val="19843520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6D1F80C-7B03-39DD-76D0-6562CF4837DF}"/>
              </a:ext>
            </a:extLst>
          </p:cNvPr>
          <p:cNvSpPr>
            <a:spLocks noGrp="1"/>
          </p:cNvSpPr>
          <p:nvPr>
            <p:ph type="title"/>
          </p:nvPr>
        </p:nvSpPr>
        <p:spPr/>
        <p:txBody>
          <a:bodyPr/>
          <a:lstStyle/>
          <a:p>
            <a:r>
              <a:rPr lang="zh-TW" altLang="en-US" dirty="0"/>
              <a:t>強化移工生活管理</a:t>
            </a:r>
          </a:p>
        </p:txBody>
      </p:sp>
      <p:sp>
        <p:nvSpPr>
          <p:cNvPr id="3" name="投影片編號版面配置區 2">
            <a:extLst>
              <a:ext uri="{FF2B5EF4-FFF2-40B4-BE49-F238E27FC236}">
                <a16:creationId xmlns:a16="http://schemas.microsoft.com/office/drawing/2014/main" id="{D9B64A13-BF30-30BA-3BCA-9007821199F7}"/>
              </a:ext>
            </a:extLst>
          </p:cNvPr>
          <p:cNvSpPr>
            <a:spLocks noGrp="1"/>
          </p:cNvSpPr>
          <p:nvPr>
            <p:ph type="sldNum" sz="quarter" idx="12"/>
          </p:nvPr>
        </p:nvSpPr>
        <p:spPr/>
        <p:txBody>
          <a:bodyPr/>
          <a:lstStyle/>
          <a:p>
            <a:fld id="{4FFBB1DA-14A4-438C-A544-1FE85DC792CB}" type="slidenum">
              <a:rPr lang="en-US" altLang="zh-TW" smtClean="0"/>
              <a:pPr/>
              <a:t>55</a:t>
            </a:fld>
            <a:endParaRPr lang="en-US" altLang="zh-TW" dirty="0"/>
          </a:p>
        </p:txBody>
      </p:sp>
      <p:sp>
        <p:nvSpPr>
          <p:cNvPr id="5" name="文字方塊 4">
            <a:extLst>
              <a:ext uri="{FF2B5EF4-FFF2-40B4-BE49-F238E27FC236}">
                <a16:creationId xmlns:a16="http://schemas.microsoft.com/office/drawing/2014/main" id="{AA1F0257-FAA8-3295-A087-64018F7B92A4}"/>
              </a:ext>
            </a:extLst>
          </p:cNvPr>
          <p:cNvSpPr txBox="1"/>
          <p:nvPr/>
        </p:nvSpPr>
        <p:spPr>
          <a:xfrm>
            <a:off x="2057400" y="1936478"/>
            <a:ext cx="8991600" cy="4524315"/>
          </a:xfrm>
          <a:prstGeom prst="rect">
            <a:avLst/>
          </a:prstGeom>
          <a:noFill/>
        </p:spPr>
        <p:txBody>
          <a:bodyPr wrap="square">
            <a:spAutoFit/>
          </a:bodyPr>
          <a:lstStyle/>
          <a:p>
            <a:pPr marL="342900" indent="-342900">
              <a:buAutoNum type="arabicParenBoth"/>
            </a:pPr>
            <a:r>
              <a:rPr lang="zh-TW" altLang="en-US" sz="2400" dirty="0"/>
              <a:t>協助移工保持社交距離：建議雇主妥善運用現有閒置宿舍 空間，增加每人居住面積，以利移工維持社交距離，降低 群聚感染風險。 </a:t>
            </a:r>
            <a:endParaRPr lang="en-US" altLang="zh-TW" sz="2400" dirty="0"/>
          </a:p>
          <a:p>
            <a:pPr marL="342900" indent="-342900">
              <a:buAutoNum type="arabicParenBoth"/>
            </a:pPr>
            <a:endParaRPr lang="en-US" altLang="zh-TW" sz="2400" dirty="0"/>
          </a:p>
          <a:p>
            <a:pPr marL="342900" indent="-342900">
              <a:buAutoNum type="arabicParenBoth"/>
            </a:pPr>
            <a:r>
              <a:rPr lang="en-US" altLang="zh-TW" sz="2400" dirty="0"/>
              <a:t> </a:t>
            </a:r>
            <a:r>
              <a:rPr lang="zh-TW" altLang="en-US" sz="2400" dirty="0"/>
              <a:t>減少移工外出需求：建議雇主依移工需求提供休閒娛樂設 備，及適時協調移工常去之宗教場所，勿參加集會活動， 改採視訊方式進行聚會或交流。另協助移工購買食物或日 常用品，以減少移工外出。 </a:t>
            </a:r>
            <a:endParaRPr lang="en-US" altLang="zh-TW" sz="2400" dirty="0"/>
          </a:p>
          <a:p>
            <a:pPr marL="342900" indent="-342900">
              <a:buAutoNum type="arabicParenBoth"/>
            </a:pPr>
            <a:r>
              <a:rPr lang="en-US" altLang="zh-TW" sz="2400" dirty="0"/>
              <a:t> </a:t>
            </a:r>
            <a:r>
              <a:rPr lang="zh-TW" altLang="en-US" sz="2400" dirty="0"/>
              <a:t>協助移工購買口罩及預約接種疫苗：建議雇主儘量協助移 工上網預購口罩、快篩試劑及預約接種疫苗，並提供必要 之設備，如電腦、讀卡機或本部翻譯多國語言之購買指引， 且不得違反移工意願，強制移工接種疫苗</a:t>
            </a:r>
          </a:p>
        </p:txBody>
      </p:sp>
    </p:spTree>
    <p:extLst>
      <p:ext uri="{BB962C8B-B14F-4D97-AF65-F5344CB8AC3E}">
        <p14:creationId xmlns:p14="http://schemas.microsoft.com/office/powerpoint/2010/main" val="4661163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18C605A-C42C-2694-A3D8-F43C07C5080B}"/>
              </a:ext>
            </a:extLst>
          </p:cNvPr>
          <p:cNvSpPr>
            <a:spLocks noGrp="1"/>
          </p:cNvSpPr>
          <p:nvPr>
            <p:ph type="title"/>
          </p:nvPr>
        </p:nvSpPr>
        <p:spPr/>
        <p:txBody>
          <a:bodyPr/>
          <a:lstStyle/>
          <a:p>
            <a:r>
              <a:rPr lang="zh-TW" altLang="en-US" dirty="0"/>
              <a:t>移工生活注意事項</a:t>
            </a:r>
          </a:p>
        </p:txBody>
      </p:sp>
      <p:sp>
        <p:nvSpPr>
          <p:cNvPr id="3" name="投影片編號版面配置區 2">
            <a:extLst>
              <a:ext uri="{FF2B5EF4-FFF2-40B4-BE49-F238E27FC236}">
                <a16:creationId xmlns:a16="http://schemas.microsoft.com/office/drawing/2014/main" id="{FFC155A5-19E5-7292-F37C-EE1079F313C7}"/>
              </a:ext>
            </a:extLst>
          </p:cNvPr>
          <p:cNvSpPr>
            <a:spLocks noGrp="1"/>
          </p:cNvSpPr>
          <p:nvPr>
            <p:ph type="sldNum" sz="quarter" idx="12"/>
          </p:nvPr>
        </p:nvSpPr>
        <p:spPr/>
        <p:txBody>
          <a:bodyPr/>
          <a:lstStyle/>
          <a:p>
            <a:fld id="{4FFBB1DA-14A4-438C-A544-1FE85DC792CB}" type="slidenum">
              <a:rPr lang="en-US" altLang="zh-TW" smtClean="0"/>
              <a:pPr/>
              <a:t>56</a:t>
            </a:fld>
            <a:endParaRPr lang="en-US" altLang="zh-TW" dirty="0"/>
          </a:p>
        </p:txBody>
      </p:sp>
      <p:sp>
        <p:nvSpPr>
          <p:cNvPr id="5" name="文字方塊 4">
            <a:extLst>
              <a:ext uri="{FF2B5EF4-FFF2-40B4-BE49-F238E27FC236}">
                <a16:creationId xmlns:a16="http://schemas.microsoft.com/office/drawing/2014/main" id="{2B95B0DC-7106-F5B3-1A15-6A5639D8C667}"/>
              </a:ext>
            </a:extLst>
          </p:cNvPr>
          <p:cNvSpPr txBox="1"/>
          <p:nvPr/>
        </p:nvSpPr>
        <p:spPr>
          <a:xfrm>
            <a:off x="2286000" y="1720840"/>
            <a:ext cx="8229600" cy="4893647"/>
          </a:xfrm>
          <a:prstGeom prst="rect">
            <a:avLst/>
          </a:prstGeom>
          <a:noFill/>
        </p:spPr>
        <p:txBody>
          <a:bodyPr wrap="square">
            <a:spAutoFit/>
          </a:bodyPr>
          <a:lstStyle/>
          <a:p>
            <a:r>
              <a:rPr lang="zh-TW" altLang="en-US" sz="2400" dirty="0"/>
              <a:t>移工放假外出原則：</a:t>
            </a:r>
            <a:endParaRPr lang="en-US" altLang="zh-TW" sz="2400" dirty="0"/>
          </a:p>
          <a:p>
            <a:r>
              <a:rPr lang="zh-TW" altLang="en-US" sz="2400" dirty="0"/>
              <a:t>雇主應依勞動法令或勞動契約同意移工 放假，不得禁止其放假，惟可協調移工避免於同一日集中放 假。倘若移工須配合衛生主管機關執行居家隔離或居家檢疫 時，應依嚴重特殊傳染性肺炎防治及紓困振興特別條例規定， 給予防疫隔離假，並限制其不得外出或上班。</a:t>
            </a:r>
            <a:endParaRPr lang="en-US" altLang="zh-TW" sz="2400" dirty="0"/>
          </a:p>
          <a:p>
            <a:endParaRPr lang="en-US" altLang="zh-TW" sz="2400" dirty="0"/>
          </a:p>
          <a:p>
            <a:r>
              <a:rPr lang="zh-TW" altLang="en-US" sz="2400" dirty="0"/>
              <a:t> 強化外出移工防疫宣導：</a:t>
            </a:r>
            <a:endParaRPr lang="en-US" altLang="zh-TW" sz="2400" dirty="0"/>
          </a:p>
          <a:p>
            <a:r>
              <a:rPr lang="zh-TW" altLang="en-US" sz="2400" dirty="0"/>
              <a:t>雇主應提醒移工於放假外出或非上 班時間外出時，儘量避免出入人潮擁擠、空氣不流通的公共 場所，保持社交距離，室外 </a:t>
            </a:r>
            <a:r>
              <a:rPr lang="en-US" altLang="zh-TW" sz="2400" dirty="0"/>
              <a:t>1 </a:t>
            </a:r>
            <a:r>
              <a:rPr lang="zh-TW" altLang="en-US" sz="2400" dirty="0"/>
              <a:t>公尺，室內 </a:t>
            </a:r>
            <a:r>
              <a:rPr lang="en-US" altLang="zh-TW" sz="2400" dirty="0"/>
              <a:t>1.5 </a:t>
            </a:r>
            <a:r>
              <a:rPr lang="zh-TW" altLang="en-US" sz="2400" dirty="0"/>
              <a:t>公尺以上，及 提醒移工外出時應戴口罩，以減少感染風險，且可鼓勵移工 加入勞動部勞動力發展署建置之「</a:t>
            </a:r>
            <a:r>
              <a:rPr lang="en-US" altLang="zh-TW" sz="2400" dirty="0"/>
              <a:t>Line@</a:t>
            </a:r>
            <a:r>
              <a:rPr lang="zh-TW" altLang="en-US" sz="2400" dirty="0"/>
              <a:t>移點通」獲取最新防 疫資訊。</a:t>
            </a:r>
          </a:p>
        </p:txBody>
      </p:sp>
    </p:spTree>
    <p:extLst>
      <p:ext uri="{BB962C8B-B14F-4D97-AF65-F5344CB8AC3E}">
        <p14:creationId xmlns:p14="http://schemas.microsoft.com/office/powerpoint/2010/main" val="1397368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B20BE40-E477-FAC5-77DC-7E348608CB7F}"/>
              </a:ext>
            </a:extLst>
          </p:cNvPr>
          <p:cNvSpPr>
            <a:spLocks noGrp="1"/>
          </p:cNvSpPr>
          <p:nvPr>
            <p:ph type="title"/>
          </p:nvPr>
        </p:nvSpPr>
        <p:spPr/>
        <p:txBody>
          <a:bodyPr/>
          <a:lstStyle/>
          <a:p>
            <a:r>
              <a:rPr lang="zh-TW" altLang="en-US" dirty="0"/>
              <a:t>快篩陽性及確診之移工應注意事項</a:t>
            </a:r>
          </a:p>
        </p:txBody>
      </p:sp>
      <p:sp>
        <p:nvSpPr>
          <p:cNvPr id="3" name="投影片編號版面配置區 2">
            <a:extLst>
              <a:ext uri="{FF2B5EF4-FFF2-40B4-BE49-F238E27FC236}">
                <a16:creationId xmlns:a16="http://schemas.microsoft.com/office/drawing/2014/main" id="{A3EFC722-DCEF-484B-2335-711BD7DAACE3}"/>
              </a:ext>
            </a:extLst>
          </p:cNvPr>
          <p:cNvSpPr>
            <a:spLocks noGrp="1"/>
          </p:cNvSpPr>
          <p:nvPr>
            <p:ph type="sldNum" sz="quarter" idx="12"/>
          </p:nvPr>
        </p:nvSpPr>
        <p:spPr/>
        <p:txBody>
          <a:bodyPr/>
          <a:lstStyle/>
          <a:p>
            <a:fld id="{4FFBB1DA-14A4-438C-A544-1FE85DC792CB}" type="slidenum">
              <a:rPr lang="en-US" altLang="zh-TW" smtClean="0"/>
              <a:pPr/>
              <a:t>57</a:t>
            </a:fld>
            <a:endParaRPr lang="en-US" altLang="zh-TW" dirty="0"/>
          </a:p>
        </p:txBody>
      </p:sp>
      <p:sp>
        <p:nvSpPr>
          <p:cNvPr id="5" name="文字方塊 4">
            <a:extLst>
              <a:ext uri="{FF2B5EF4-FFF2-40B4-BE49-F238E27FC236}">
                <a16:creationId xmlns:a16="http://schemas.microsoft.com/office/drawing/2014/main" id="{7BC235F7-6DF9-3986-E61F-9E7CE4BD8304}"/>
              </a:ext>
            </a:extLst>
          </p:cNvPr>
          <p:cNvSpPr txBox="1"/>
          <p:nvPr/>
        </p:nvSpPr>
        <p:spPr>
          <a:xfrm>
            <a:off x="838200" y="1447800"/>
            <a:ext cx="10299700" cy="4708981"/>
          </a:xfrm>
          <a:prstGeom prst="rect">
            <a:avLst/>
          </a:prstGeom>
          <a:noFill/>
        </p:spPr>
        <p:txBody>
          <a:bodyPr wrap="square">
            <a:spAutoFit/>
          </a:bodyPr>
          <a:lstStyle/>
          <a:p>
            <a:r>
              <a:rPr lang="en-US" altLang="zh-TW" sz="2000" dirty="0"/>
              <a:t>(</a:t>
            </a:r>
            <a:r>
              <a:rPr lang="zh-TW" altLang="en-US" sz="2000" dirty="0"/>
              <a:t>一</a:t>
            </a:r>
            <a:r>
              <a:rPr lang="en-US" altLang="zh-TW" sz="2000" dirty="0"/>
              <a:t>) </a:t>
            </a:r>
            <a:r>
              <a:rPr lang="zh-TW" altLang="en-US" sz="2000" dirty="0"/>
              <a:t>移工快篩陽性以就地隔離為原則，等候 </a:t>
            </a:r>
            <a:r>
              <a:rPr lang="en-US" altLang="zh-TW" sz="2000" dirty="0"/>
              <a:t>PCR </a:t>
            </a:r>
            <a:r>
              <a:rPr lang="zh-TW" altLang="en-US" sz="2000" dirty="0"/>
              <a:t>檢測結果，並請 通知雇主及所委任之私立就業服務機 構。</a:t>
            </a:r>
            <a:endParaRPr lang="en-US" altLang="zh-TW" sz="2000" dirty="0"/>
          </a:p>
          <a:p>
            <a:r>
              <a:rPr lang="en-US" altLang="zh-TW" sz="2000" dirty="0"/>
              <a:t>(</a:t>
            </a:r>
            <a:r>
              <a:rPr lang="zh-TW" altLang="en-US" sz="2000" dirty="0"/>
              <a:t>二</a:t>
            </a:r>
            <a:r>
              <a:rPr lang="en-US" altLang="zh-TW" sz="2000" dirty="0"/>
              <a:t>) </a:t>
            </a:r>
            <a:r>
              <a:rPr lang="zh-TW" altLang="en-US" sz="2000" dirty="0"/>
              <a:t>移工確診</a:t>
            </a:r>
            <a:r>
              <a:rPr lang="en-US" altLang="zh-TW" sz="2000" dirty="0"/>
              <a:t>(PCR </a:t>
            </a:r>
            <a:r>
              <a:rPr lang="zh-TW" altLang="en-US" sz="2000" dirty="0"/>
              <a:t>檢測陽性</a:t>
            </a:r>
            <a:r>
              <a:rPr lang="en-US" altLang="zh-TW" sz="2000" dirty="0"/>
              <a:t>)</a:t>
            </a:r>
            <a:r>
              <a:rPr lang="zh-TW" altLang="en-US" sz="2000" dirty="0"/>
              <a:t>以就地隔離為原則，如有中、重度 症狀，立即通知雇主及所委任之私立就 業服務機構協助就醫， 並依嚴重特殊傳染性肺炎確診個案處置及解除隔離治療條件 續處。 </a:t>
            </a:r>
            <a:endParaRPr lang="en-US" altLang="zh-TW" sz="2000" dirty="0"/>
          </a:p>
          <a:p>
            <a:r>
              <a:rPr lang="en-US" altLang="zh-TW" sz="2000" dirty="0"/>
              <a:t>(</a:t>
            </a:r>
            <a:r>
              <a:rPr lang="zh-TW" altLang="en-US" sz="2000" dirty="0"/>
              <a:t>三</a:t>
            </a:r>
            <a:r>
              <a:rPr lang="en-US" altLang="zh-TW" sz="2000" dirty="0"/>
              <a:t>) </a:t>
            </a:r>
            <a:r>
              <a:rPr lang="zh-TW" altLang="en-US" sz="2000" dirty="0"/>
              <a:t>隔離期間請佩戴口罩及注意手部衛生</a:t>
            </a:r>
            <a:r>
              <a:rPr lang="en-US" altLang="zh-TW" sz="2000" dirty="0"/>
              <a:t>(</a:t>
            </a:r>
            <a:r>
              <a:rPr lang="zh-TW" altLang="en-US" sz="2000" dirty="0"/>
              <a:t>使用肥皂和水洗手，或 使用酒精</a:t>
            </a:r>
            <a:r>
              <a:rPr lang="en-US" altLang="zh-TW" sz="2000" dirty="0"/>
              <a:t>)</a:t>
            </a:r>
            <a:r>
              <a:rPr lang="zh-TW" altLang="en-US" sz="2000" dirty="0"/>
              <a:t>。</a:t>
            </a:r>
            <a:endParaRPr lang="en-US" altLang="zh-TW" sz="2000" dirty="0"/>
          </a:p>
          <a:p>
            <a:r>
              <a:rPr lang="en-US" altLang="zh-TW" sz="2000" dirty="0"/>
              <a:t>(</a:t>
            </a:r>
            <a:r>
              <a:rPr lang="zh-TW" altLang="en-US" sz="2000" dirty="0"/>
              <a:t>四</a:t>
            </a:r>
            <a:r>
              <a:rPr lang="en-US" altLang="zh-TW" sz="2000" dirty="0"/>
              <a:t>) </a:t>
            </a:r>
            <a:r>
              <a:rPr lang="zh-TW" altLang="en-US" sz="2000" dirty="0"/>
              <a:t>務必觀察症狀變化，若出現下列症狀或血氧濃度降低時，請 立即聯繫雇主及所委任之私立就業服 務機構：喘、呼吸困難、 持續胸痛、胸悶、意識不清、皮膚或嘴唇或指甲床發青、無 發燒情形下心跳大於每分鐘</a:t>
            </a:r>
            <a:r>
              <a:rPr lang="en-US" altLang="zh-TW" sz="2000" dirty="0"/>
              <a:t>100</a:t>
            </a:r>
            <a:r>
              <a:rPr lang="zh-TW" altLang="en-US" sz="2000" dirty="0"/>
              <a:t>次、無法進食或喝水或服藥、 過去 </a:t>
            </a:r>
            <a:r>
              <a:rPr lang="en-US" altLang="zh-TW" sz="2000" dirty="0"/>
              <a:t>24 </a:t>
            </a:r>
            <a:r>
              <a:rPr lang="zh-TW" altLang="en-US" sz="2000" dirty="0"/>
              <a:t>小時無尿或尿量顯著減少。</a:t>
            </a:r>
            <a:endParaRPr lang="en-US" altLang="zh-TW" sz="2000" dirty="0"/>
          </a:p>
          <a:p>
            <a:r>
              <a:rPr lang="zh-TW" altLang="en-US" sz="2000" dirty="0"/>
              <a:t> </a:t>
            </a:r>
            <a:r>
              <a:rPr lang="en-US" altLang="zh-TW" sz="2000" dirty="0"/>
              <a:t>(</a:t>
            </a:r>
            <a:r>
              <a:rPr lang="zh-TW" altLang="en-US" sz="2000" dirty="0"/>
              <a:t>五</a:t>
            </a:r>
            <a:r>
              <a:rPr lang="en-US" altLang="zh-TW" sz="2000" dirty="0"/>
              <a:t>) </a:t>
            </a:r>
            <a:r>
              <a:rPr lang="zh-TW" altLang="en-US" sz="2000" dirty="0"/>
              <a:t>請主動聯絡通知密切接觸者</a:t>
            </a:r>
            <a:r>
              <a:rPr lang="en-US" altLang="zh-TW" sz="2000" dirty="0"/>
              <a:t>(</a:t>
            </a:r>
            <a:r>
              <a:rPr lang="zh-TW" altLang="en-US" sz="2000" dirty="0"/>
              <a:t>有症狀發生的 </a:t>
            </a:r>
            <a:r>
              <a:rPr lang="en-US" altLang="zh-TW" sz="2000" dirty="0"/>
              <a:t>2 </a:t>
            </a:r>
            <a:r>
              <a:rPr lang="zh-TW" altLang="en-US" sz="2000" dirty="0"/>
              <a:t>日前至隔離當 日，曾有共同用餐、共同居住或未佩戴口罩面對面 </a:t>
            </a:r>
            <a:r>
              <a:rPr lang="en-US" altLang="zh-TW" sz="2000" dirty="0"/>
              <a:t>15 </a:t>
            </a:r>
            <a:r>
              <a:rPr lang="zh-TW" altLang="en-US" sz="2000" dirty="0"/>
              <a:t>分鐘以 上接觸的對象</a:t>
            </a:r>
            <a:r>
              <a:rPr lang="en-US" altLang="zh-TW" sz="2000" dirty="0"/>
              <a:t>)</a:t>
            </a:r>
            <a:r>
              <a:rPr lang="zh-TW" altLang="en-US" sz="2000" dirty="0"/>
              <a:t>，請密切接觸者於疫調前即自我隔離並健康監 測。如密切觸者為同公司員工</a:t>
            </a:r>
            <a:r>
              <a:rPr lang="en-US" altLang="zh-TW" sz="2000" dirty="0"/>
              <a:t>(</a:t>
            </a:r>
            <a:r>
              <a:rPr lang="zh-TW" altLang="en-US" sz="2000" dirty="0"/>
              <a:t>本國勞工或其他移工</a:t>
            </a:r>
            <a:r>
              <a:rPr lang="en-US" altLang="zh-TW" sz="2000" dirty="0"/>
              <a:t>)</a:t>
            </a:r>
            <a:r>
              <a:rPr lang="zh-TW" altLang="en-US" sz="2000" dirty="0"/>
              <a:t>，請 同時主動聯絡雇主。</a:t>
            </a:r>
            <a:endParaRPr lang="en-US" altLang="zh-TW" sz="2000" dirty="0"/>
          </a:p>
          <a:p>
            <a:r>
              <a:rPr lang="zh-TW" altLang="en-US" sz="2000" dirty="0"/>
              <a:t> </a:t>
            </a:r>
            <a:r>
              <a:rPr lang="en-US" altLang="zh-TW" sz="2000" dirty="0"/>
              <a:t>(</a:t>
            </a:r>
            <a:r>
              <a:rPr lang="zh-TW" altLang="en-US" sz="2000" dirty="0"/>
              <a:t>六</a:t>
            </a:r>
            <a:r>
              <a:rPr lang="en-US" altLang="zh-TW" sz="2000" dirty="0"/>
              <a:t>) </a:t>
            </a:r>
            <a:r>
              <a:rPr lang="zh-TW" altLang="en-US" sz="2000" dirty="0"/>
              <a:t>移工若屬隔離治療之無症狀或輕症且已無其他住院需求確診 個案，符合嚴重特殊傳染性肺炎確診個案處置及解除隔離治 療條件，得解除隔離治療，並進行自主健康管理。</a:t>
            </a:r>
          </a:p>
        </p:txBody>
      </p:sp>
    </p:spTree>
    <p:extLst>
      <p:ext uri="{BB962C8B-B14F-4D97-AF65-F5344CB8AC3E}">
        <p14:creationId xmlns:p14="http://schemas.microsoft.com/office/powerpoint/2010/main" val="177055458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B8B6190-4EDC-2821-5956-7CA62309B336}"/>
              </a:ext>
            </a:extLst>
          </p:cNvPr>
          <p:cNvSpPr>
            <a:spLocks noGrp="1"/>
          </p:cNvSpPr>
          <p:nvPr>
            <p:ph type="title"/>
          </p:nvPr>
        </p:nvSpPr>
        <p:spPr/>
        <p:txBody>
          <a:bodyPr/>
          <a:lstStyle/>
          <a:p>
            <a:r>
              <a:rPr lang="zh-TW" altLang="en-US" dirty="0"/>
              <a:t>移工為密切接觸者應注意事項</a:t>
            </a:r>
          </a:p>
        </p:txBody>
      </p:sp>
      <p:sp>
        <p:nvSpPr>
          <p:cNvPr id="3" name="投影片編號版面配置區 2">
            <a:extLst>
              <a:ext uri="{FF2B5EF4-FFF2-40B4-BE49-F238E27FC236}">
                <a16:creationId xmlns:a16="http://schemas.microsoft.com/office/drawing/2014/main" id="{F854193D-17D5-6931-30CD-43E5EEEF00EA}"/>
              </a:ext>
            </a:extLst>
          </p:cNvPr>
          <p:cNvSpPr>
            <a:spLocks noGrp="1"/>
          </p:cNvSpPr>
          <p:nvPr>
            <p:ph type="sldNum" sz="quarter" idx="12"/>
          </p:nvPr>
        </p:nvSpPr>
        <p:spPr/>
        <p:txBody>
          <a:bodyPr/>
          <a:lstStyle/>
          <a:p>
            <a:fld id="{4FFBB1DA-14A4-438C-A544-1FE85DC792CB}" type="slidenum">
              <a:rPr lang="en-US" altLang="zh-TW" smtClean="0"/>
              <a:pPr/>
              <a:t>58</a:t>
            </a:fld>
            <a:endParaRPr lang="en-US" altLang="zh-TW" dirty="0"/>
          </a:p>
        </p:txBody>
      </p:sp>
      <p:sp>
        <p:nvSpPr>
          <p:cNvPr id="5" name="文字方塊 4">
            <a:extLst>
              <a:ext uri="{FF2B5EF4-FFF2-40B4-BE49-F238E27FC236}">
                <a16:creationId xmlns:a16="http://schemas.microsoft.com/office/drawing/2014/main" id="{4802C2D8-BCB7-8AD9-93F3-EEDFB9751B3A}"/>
              </a:ext>
            </a:extLst>
          </p:cNvPr>
          <p:cNvSpPr txBox="1"/>
          <p:nvPr/>
        </p:nvSpPr>
        <p:spPr>
          <a:xfrm>
            <a:off x="1219200" y="1828800"/>
            <a:ext cx="9906000" cy="3693319"/>
          </a:xfrm>
          <a:prstGeom prst="rect">
            <a:avLst/>
          </a:prstGeom>
          <a:noFill/>
        </p:spPr>
        <p:txBody>
          <a:bodyPr wrap="square">
            <a:spAutoFit/>
          </a:bodyPr>
          <a:lstStyle/>
          <a:p>
            <a:r>
              <a:rPr lang="en-US" altLang="zh-TW" dirty="0"/>
              <a:t>(</a:t>
            </a:r>
            <a:r>
              <a:rPr lang="zh-TW" altLang="en-US" dirty="0"/>
              <a:t>一</a:t>
            </a:r>
            <a:r>
              <a:rPr lang="en-US" altLang="zh-TW" dirty="0"/>
              <a:t>) </a:t>
            </a:r>
            <a:r>
              <a:rPr lang="zh-TW" altLang="en-US" dirty="0"/>
              <a:t>移工如與確診個案有症狀發生的 </a:t>
            </a:r>
            <a:r>
              <a:rPr lang="en-US" altLang="zh-TW" dirty="0"/>
              <a:t>2 </a:t>
            </a:r>
            <a:r>
              <a:rPr lang="zh-TW" altLang="en-US" dirty="0"/>
              <a:t>日前至隔離當日，曾有共 同用餐、共同居住或未佩</a:t>
            </a:r>
            <a:endParaRPr lang="en-US" altLang="zh-TW" dirty="0"/>
          </a:p>
          <a:p>
            <a:r>
              <a:rPr lang="zh-TW" altLang="en-US" dirty="0"/>
              <a:t>        戴口罩面對面 </a:t>
            </a:r>
            <a:r>
              <a:rPr lang="en-US" altLang="zh-TW" dirty="0"/>
              <a:t>15 </a:t>
            </a:r>
            <a:r>
              <a:rPr lang="zh-TW" altLang="en-US" dirty="0"/>
              <a:t>分鐘以上的接觸， </a:t>
            </a:r>
            <a:r>
              <a:rPr lang="en-US" altLang="zh-TW" dirty="0"/>
              <a:t> </a:t>
            </a:r>
            <a:r>
              <a:rPr lang="zh-TW" altLang="en-US" dirty="0"/>
              <a:t>應由雇主安排隔離或其他相關處置。</a:t>
            </a:r>
            <a:endParaRPr lang="en-US" altLang="zh-TW" dirty="0"/>
          </a:p>
          <a:p>
            <a:r>
              <a:rPr lang="en-US" altLang="zh-TW" dirty="0"/>
              <a:t>(</a:t>
            </a:r>
            <a:r>
              <a:rPr lang="zh-TW" altLang="en-US" dirty="0"/>
              <a:t>二</a:t>
            </a:r>
            <a:r>
              <a:rPr lang="en-US" altLang="zh-TW" dirty="0"/>
              <a:t>) </a:t>
            </a:r>
            <a:r>
              <a:rPr lang="zh-TW" altLang="en-US" dirty="0"/>
              <a:t>同房隔離之移工，其與確診者最後接觸日及隔離期間應相同。 </a:t>
            </a:r>
            <a:endParaRPr lang="en-US" altLang="zh-TW" dirty="0"/>
          </a:p>
          <a:p>
            <a:r>
              <a:rPr lang="en-US" altLang="zh-TW" dirty="0"/>
              <a:t>(</a:t>
            </a:r>
            <a:r>
              <a:rPr lang="zh-TW" altLang="en-US" dirty="0"/>
              <a:t>三</a:t>
            </a:r>
            <a:r>
              <a:rPr lang="en-US" altLang="zh-TW" dirty="0"/>
              <a:t>) </a:t>
            </a:r>
            <a:r>
              <a:rPr lang="zh-TW" altLang="en-US" dirty="0"/>
              <a:t>隔離期間請佩戴口罩及注意手部衛生</a:t>
            </a:r>
            <a:r>
              <a:rPr lang="en-US" altLang="zh-TW" dirty="0"/>
              <a:t>(</a:t>
            </a:r>
            <a:r>
              <a:rPr lang="zh-TW" altLang="en-US" dirty="0"/>
              <a:t>使用肥皂和水洗手，或 使用酒精</a:t>
            </a:r>
            <a:r>
              <a:rPr lang="en-US" altLang="zh-TW" dirty="0"/>
              <a:t>)</a:t>
            </a:r>
            <a:r>
              <a:rPr lang="zh-TW" altLang="en-US" dirty="0"/>
              <a:t>。</a:t>
            </a:r>
            <a:endParaRPr lang="en-US" altLang="zh-TW" dirty="0"/>
          </a:p>
          <a:p>
            <a:r>
              <a:rPr lang="en-US" altLang="zh-TW" dirty="0"/>
              <a:t>(</a:t>
            </a:r>
            <a:r>
              <a:rPr lang="zh-TW" altLang="en-US" dirty="0"/>
              <a:t>四</a:t>
            </a:r>
            <a:r>
              <a:rPr lang="en-US" altLang="zh-TW" dirty="0"/>
              <a:t>) </a:t>
            </a:r>
            <a:r>
              <a:rPr lang="zh-TW" altLang="en-US" dirty="0"/>
              <a:t>觀察自己是否出現嚴重特殊傳染性肺炎相關症狀，如：發燒、 流鼻水、咳嗽、喉嚨痛、</a:t>
            </a:r>
            <a:endParaRPr lang="en-US" altLang="zh-TW" dirty="0"/>
          </a:p>
          <a:p>
            <a:r>
              <a:rPr lang="zh-TW" altLang="en-US" dirty="0"/>
              <a:t>       倦怠、肌肉痠痛、頭痛、腹瀉、嗅 覺或味覺異常、呼吸急促或血氧濃度降低等。若有症  </a:t>
            </a:r>
            <a:endParaRPr lang="en-US" altLang="zh-TW" dirty="0"/>
          </a:p>
          <a:p>
            <a:r>
              <a:rPr lang="zh-TW" altLang="en-US" dirty="0"/>
              <a:t>        狀時， 請立即聯繫 </a:t>
            </a:r>
            <a:r>
              <a:rPr lang="en-US" altLang="zh-TW" dirty="0"/>
              <a:t>119</a:t>
            </a:r>
            <a:r>
              <a:rPr lang="zh-TW" altLang="en-US" dirty="0"/>
              <a:t>、當地衛生主管機關或撥打 </a:t>
            </a:r>
            <a:r>
              <a:rPr lang="en-US" altLang="zh-TW" dirty="0"/>
              <a:t>1922 </a:t>
            </a:r>
            <a:r>
              <a:rPr lang="zh-TW" altLang="en-US" dirty="0"/>
              <a:t>疫情通報及 諮詢專線，並通知雇</a:t>
            </a:r>
            <a:endParaRPr lang="en-US" altLang="zh-TW" dirty="0"/>
          </a:p>
          <a:p>
            <a:r>
              <a:rPr lang="zh-TW" altLang="en-US" dirty="0"/>
              <a:t>       主或所委任之私立就業服務機構安排就 醫及進行篩檢。 </a:t>
            </a:r>
            <a:endParaRPr lang="en-US" altLang="zh-TW" dirty="0"/>
          </a:p>
          <a:p>
            <a:r>
              <a:rPr lang="en-US" altLang="zh-TW" dirty="0"/>
              <a:t>(</a:t>
            </a:r>
            <a:r>
              <a:rPr lang="zh-TW" altLang="en-US" dirty="0"/>
              <a:t>五</a:t>
            </a:r>
            <a:r>
              <a:rPr lang="en-US" altLang="zh-TW" dirty="0"/>
              <a:t>) </a:t>
            </a:r>
            <a:r>
              <a:rPr lang="zh-TW" altLang="en-US" dirty="0"/>
              <a:t>依指揮中心規定天數隔離期滿之移工，銜接自主防疫。自主 防疫期間須每日進行快篩，</a:t>
            </a:r>
            <a:endParaRPr lang="en-US" altLang="zh-TW" dirty="0"/>
          </a:p>
          <a:p>
            <a:r>
              <a:rPr lang="zh-TW" altLang="en-US" dirty="0"/>
              <a:t>        陰性者可外出工作及採買生活必 需品，並全程配戴口罩。但禁止於餐廳內用餐、聚餐、</a:t>
            </a:r>
            <a:endParaRPr lang="en-US" altLang="zh-TW" dirty="0"/>
          </a:p>
          <a:p>
            <a:r>
              <a:rPr lang="zh-TW" altLang="en-US" dirty="0"/>
              <a:t>        聚會、 前往人潮擁擠場所或與不特定對象接觸。</a:t>
            </a:r>
            <a:endParaRPr lang="en-US" altLang="zh-TW" dirty="0"/>
          </a:p>
          <a:p>
            <a:r>
              <a:rPr lang="zh-TW" altLang="en-US" dirty="0"/>
              <a:t> </a:t>
            </a:r>
            <a:r>
              <a:rPr lang="en-US" altLang="zh-TW" dirty="0"/>
              <a:t>(</a:t>
            </a:r>
            <a:r>
              <a:rPr lang="zh-TW" altLang="en-US" dirty="0"/>
              <a:t>六</a:t>
            </a:r>
            <a:r>
              <a:rPr lang="en-US" altLang="zh-TW" dirty="0"/>
              <a:t>) </a:t>
            </a:r>
            <a:r>
              <a:rPr lang="zh-TW" altLang="en-US" dirty="0"/>
              <a:t>移工若不是密切接觸者，僅須進行自我健康監測，如有疑似 症狀，請佩戴口罩及通知雇</a:t>
            </a:r>
            <a:endParaRPr lang="en-US" altLang="zh-TW" dirty="0"/>
          </a:p>
          <a:p>
            <a:r>
              <a:rPr lang="zh-TW" altLang="en-US" dirty="0"/>
              <a:t>         主及所委任之私立就業服務機構 後安排就醫，並告知可能的接觸史</a:t>
            </a:r>
          </a:p>
        </p:txBody>
      </p:sp>
    </p:spTree>
    <p:extLst>
      <p:ext uri="{BB962C8B-B14F-4D97-AF65-F5344CB8AC3E}">
        <p14:creationId xmlns:p14="http://schemas.microsoft.com/office/powerpoint/2010/main" val="12200083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標題 4">
            <a:extLst>
              <a:ext uri="{FF2B5EF4-FFF2-40B4-BE49-F238E27FC236}">
                <a16:creationId xmlns:a16="http://schemas.microsoft.com/office/drawing/2014/main" id="{E2AF81FC-AE10-47A7-96AD-DC9064A018AB}"/>
              </a:ext>
            </a:extLst>
          </p:cNvPr>
          <p:cNvSpPr>
            <a:spLocks noGrp="1"/>
          </p:cNvSpPr>
          <p:nvPr>
            <p:ph type="ctrTitle"/>
          </p:nvPr>
        </p:nvSpPr>
        <p:spPr/>
        <p:txBody>
          <a:bodyPr/>
          <a:lstStyle/>
          <a:p>
            <a:r>
              <a:rPr lang="en-US" altLang="zh-TW"/>
              <a:t>Thank you.</a:t>
            </a:r>
            <a:endParaRPr lang="zh-TW" altLang="en-US"/>
          </a:p>
        </p:txBody>
      </p:sp>
      <p:sp>
        <p:nvSpPr>
          <p:cNvPr id="6" name="副標題 5">
            <a:extLst>
              <a:ext uri="{FF2B5EF4-FFF2-40B4-BE49-F238E27FC236}">
                <a16:creationId xmlns:a16="http://schemas.microsoft.com/office/drawing/2014/main" id="{0A3027CB-AF3D-4DBE-BC30-F688755E4734}"/>
              </a:ext>
            </a:extLst>
          </p:cNvPr>
          <p:cNvSpPr>
            <a:spLocks noGrp="1"/>
          </p:cNvSpPr>
          <p:nvPr>
            <p:ph type="subTitle" idx="1"/>
          </p:nvPr>
        </p:nvSpPr>
        <p:spPr/>
        <p:txBody>
          <a:bodyPr/>
          <a:lstStyle/>
          <a:p>
            <a:pPr>
              <a:defRPr/>
            </a:pPr>
            <a:endParaRPr lang="zh-TW" altLang="en-US"/>
          </a:p>
        </p:txBody>
      </p:sp>
      <p:sp>
        <p:nvSpPr>
          <p:cNvPr id="74756" name="投影片編號版面配置區 3">
            <a:extLst>
              <a:ext uri="{FF2B5EF4-FFF2-40B4-BE49-F238E27FC236}">
                <a16:creationId xmlns:a16="http://schemas.microsoft.com/office/drawing/2014/main" id="{F0E12D75-16C5-441B-8EBD-C76544283BCE}"/>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cs typeface="Arial" panose="020B0604020202020204" pitchFamily="34" charset="0"/>
              </a:defRPr>
            </a:lvl9pPr>
          </a:lstStyle>
          <a:p>
            <a:pPr fontAlgn="base">
              <a:spcBef>
                <a:spcPct val="0"/>
              </a:spcBef>
              <a:spcAft>
                <a:spcPct val="0"/>
              </a:spcAft>
              <a:buNone/>
            </a:pPr>
            <a:fld id="{22FF7F2B-D77E-4EAB-BB28-4D371F79A826}" type="slidenum">
              <a:rPr lang="zh-TW" altLang="en-US" sz="1200">
                <a:solidFill>
                  <a:prstClr val="black"/>
                </a:solidFill>
              </a:rPr>
              <a:pPr fontAlgn="base">
                <a:spcBef>
                  <a:spcPct val="0"/>
                </a:spcBef>
                <a:spcAft>
                  <a:spcPct val="0"/>
                </a:spcAft>
                <a:buNone/>
              </a:pPr>
              <a:t>59</a:t>
            </a:fld>
            <a:endParaRPr lang="zh-TW" altLang="en-US" sz="1200">
              <a:solidFill>
                <a:prstClr val="black"/>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B15EF16B-0476-3759-CFAD-7589B55E0AAE}"/>
              </a:ext>
            </a:extLst>
          </p:cNvPr>
          <p:cNvSpPr>
            <a:spLocks noGrp="1"/>
          </p:cNvSpPr>
          <p:nvPr>
            <p:ph type="sldNum" sz="quarter" idx="11"/>
          </p:nvPr>
        </p:nvSpPr>
        <p:spPr/>
        <p:txBody>
          <a:bodyPr/>
          <a:lstStyle/>
          <a:p>
            <a:pPr>
              <a:defRPr/>
            </a:pPr>
            <a:fld id="{57989237-F86C-4E45-9A51-5E469A0529FA}" type="slidenum">
              <a:rPr lang="zh-TW" altLang="en-US" smtClean="0"/>
              <a:pPr>
                <a:defRPr/>
              </a:pPr>
              <a:t>6</a:t>
            </a:fld>
            <a:endParaRPr lang="zh-TW" altLang="en-US"/>
          </a:p>
        </p:txBody>
      </p:sp>
      <p:pic>
        <p:nvPicPr>
          <p:cNvPr id="4" name="圖片 3" descr="一張含有 桌 的圖片&#10;&#10;自動產生的描述">
            <a:extLst>
              <a:ext uri="{FF2B5EF4-FFF2-40B4-BE49-F238E27FC236}">
                <a16:creationId xmlns:a16="http://schemas.microsoft.com/office/drawing/2014/main" id="{011435F2-F4A3-7B38-C001-7B0A6110837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45744" y="0"/>
            <a:ext cx="9700512" cy="6858000"/>
          </a:xfrm>
          <a:prstGeom prst="rect">
            <a:avLst/>
          </a:prstGeom>
        </p:spPr>
      </p:pic>
    </p:spTree>
    <p:extLst>
      <p:ext uri="{BB962C8B-B14F-4D97-AF65-F5344CB8AC3E}">
        <p14:creationId xmlns:p14="http://schemas.microsoft.com/office/powerpoint/2010/main" val="25258369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98B95EA2-5F47-5A4F-E43D-7214EE3718E9}"/>
              </a:ext>
            </a:extLst>
          </p:cNvPr>
          <p:cNvSpPr>
            <a:spLocks noGrp="1"/>
          </p:cNvSpPr>
          <p:nvPr>
            <p:ph type="sldNum" sz="quarter" idx="11"/>
          </p:nvPr>
        </p:nvSpPr>
        <p:spPr/>
        <p:txBody>
          <a:bodyPr/>
          <a:lstStyle/>
          <a:p>
            <a:pPr>
              <a:defRPr/>
            </a:pPr>
            <a:fld id="{57989237-F86C-4E45-9A51-5E469A0529FA}" type="slidenum">
              <a:rPr lang="zh-TW" altLang="en-US" smtClean="0"/>
              <a:pPr>
                <a:defRPr/>
              </a:pPr>
              <a:t>7</a:t>
            </a:fld>
            <a:endParaRPr lang="zh-TW" altLang="en-US"/>
          </a:p>
        </p:txBody>
      </p:sp>
      <p:pic>
        <p:nvPicPr>
          <p:cNvPr id="4" name="圖片 3">
            <a:extLst>
              <a:ext uri="{FF2B5EF4-FFF2-40B4-BE49-F238E27FC236}">
                <a16:creationId xmlns:a16="http://schemas.microsoft.com/office/drawing/2014/main" id="{6F7F577A-0C6D-007A-947B-B0804C540E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6143" y="76200"/>
            <a:ext cx="9699713" cy="6858000"/>
          </a:xfrm>
          <a:prstGeom prst="rect">
            <a:avLst/>
          </a:prstGeom>
        </p:spPr>
      </p:pic>
    </p:spTree>
    <p:extLst>
      <p:ext uri="{BB962C8B-B14F-4D97-AF65-F5344CB8AC3E}">
        <p14:creationId xmlns:p14="http://schemas.microsoft.com/office/powerpoint/2010/main" val="2599202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396EDF4F-F825-2494-34A3-22D1278CA3DD}"/>
              </a:ext>
            </a:extLst>
          </p:cNvPr>
          <p:cNvSpPr>
            <a:spLocks noGrp="1"/>
          </p:cNvSpPr>
          <p:nvPr>
            <p:ph type="sldNum" sz="quarter" idx="11"/>
          </p:nvPr>
        </p:nvSpPr>
        <p:spPr/>
        <p:txBody>
          <a:bodyPr/>
          <a:lstStyle/>
          <a:p>
            <a:pPr>
              <a:defRPr/>
            </a:pPr>
            <a:fld id="{57989237-F86C-4E45-9A51-5E469A0529FA}" type="slidenum">
              <a:rPr lang="zh-TW" altLang="en-US" smtClean="0"/>
              <a:pPr>
                <a:defRPr/>
              </a:pPr>
              <a:t>8</a:t>
            </a:fld>
            <a:endParaRPr lang="zh-TW" altLang="en-US"/>
          </a:p>
        </p:txBody>
      </p:sp>
      <p:pic>
        <p:nvPicPr>
          <p:cNvPr id="4" name="圖片 3">
            <a:extLst>
              <a:ext uri="{FF2B5EF4-FFF2-40B4-BE49-F238E27FC236}">
                <a16:creationId xmlns:a16="http://schemas.microsoft.com/office/drawing/2014/main" id="{9E15E1A8-0BE4-0E7F-8D78-94CE0A1880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6143" y="0"/>
            <a:ext cx="9699713" cy="6858000"/>
          </a:xfrm>
          <a:prstGeom prst="rect">
            <a:avLst/>
          </a:prstGeom>
        </p:spPr>
      </p:pic>
    </p:spTree>
    <p:extLst>
      <p:ext uri="{BB962C8B-B14F-4D97-AF65-F5344CB8AC3E}">
        <p14:creationId xmlns:p14="http://schemas.microsoft.com/office/powerpoint/2010/main" val="645422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90B4C81E-FD9C-95F1-C534-B58A1082CF20}"/>
              </a:ext>
            </a:extLst>
          </p:cNvPr>
          <p:cNvSpPr>
            <a:spLocks noGrp="1"/>
          </p:cNvSpPr>
          <p:nvPr>
            <p:ph type="sldNum" sz="quarter" idx="11"/>
          </p:nvPr>
        </p:nvSpPr>
        <p:spPr/>
        <p:txBody>
          <a:bodyPr/>
          <a:lstStyle/>
          <a:p>
            <a:pPr>
              <a:defRPr/>
            </a:pPr>
            <a:fld id="{57989237-F86C-4E45-9A51-5E469A0529FA}" type="slidenum">
              <a:rPr lang="zh-TW" altLang="en-US" smtClean="0"/>
              <a:pPr>
                <a:defRPr/>
              </a:pPr>
              <a:t>9</a:t>
            </a:fld>
            <a:endParaRPr lang="zh-TW" altLang="en-US"/>
          </a:p>
        </p:txBody>
      </p:sp>
      <p:pic>
        <p:nvPicPr>
          <p:cNvPr id="6" name="圖片 5" descr="一張含有 文字 的圖片&#10;&#10;自動產生的描述">
            <a:extLst>
              <a:ext uri="{FF2B5EF4-FFF2-40B4-BE49-F238E27FC236}">
                <a16:creationId xmlns:a16="http://schemas.microsoft.com/office/drawing/2014/main" id="{7A469001-9D61-0F61-8098-D297F2D880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1496" y="381000"/>
            <a:ext cx="9689007" cy="6858000"/>
          </a:xfrm>
          <a:prstGeom prst="rect">
            <a:avLst/>
          </a:prstGeom>
        </p:spPr>
      </p:pic>
    </p:spTree>
    <p:extLst>
      <p:ext uri="{BB962C8B-B14F-4D97-AF65-F5344CB8AC3E}">
        <p14:creationId xmlns:p14="http://schemas.microsoft.com/office/powerpoint/2010/main" val="40563674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585858"/>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017台南市衛生局母片">
  <a:themeElements>
    <a:clrScheme name="綠黃色">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自訂 1">
      <a:majorFont>
        <a:latin typeface="Times New Roman"/>
        <a:ea typeface="標楷體"/>
        <a:cs typeface=""/>
      </a:majorFont>
      <a:minorFont>
        <a:latin typeface="Times New Roman"/>
        <a:ea typeface="標楷體"/>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台南市衛生局母片" id="{E368B060-B799-4A27-95E6-9E0497D373D7}" vid="{EC471509-5414-4D0F-84DD-8AB6B9E8F81E}"/>
    </a:ext>
  </a:extLst>
</a:theme>
</file>

<file path=ppt/theme/theme4.xml><?xml version="1.0" encoding="utf-8"?>
<a:theme xmlns:a="http://schemas.openxmlformats.org/drawingml/2006/main" name="2_2017台南市衛生局母片">
  <a:themeElements>
    <a:clrScheme name="綠黃色">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自訂 1">
      <a:majorFont>
        <a:latin typeface="Times New Roman"/>
        <a:ea typeface="標楷體"/>
        <a:cs typeface=""/>
      </a:majorFont>
      <a:minorFont>
        <a:latin typeface="Times New Roman"/>
        <a:ea typeface="標楷體"/>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台南市衛生局母片" id="{E368B060-B799-4A27-95E6-9E0497D373D7}" vid="{EC471509-5414-4D0F-84DD-8AB6B9E8F81E}"/>
    </a:ext>
  </a:extLst>
</a:theme>
</file>

<file path=ppt/theme/theme5.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2402</TotalTime>
  <Words>2587</Words>
  <Application>Microsoft Office PowerPoint</Application>
  <PresentationFormat>寬螢幕</PresentationFormat>
  <Paragraphs>146</Paragraphs>
  <Slides>59</Slides>
  <Notes>2</Notes>
  <HiddenSlides>0</HiddenSlides>
  <MMClips>0</MMClips>
  <ScaleCrop>false</ScaleCrop>
  <HeadingPairs>
    <vt:vector size="6" baseType="variant">
      <vt:variant>
        <vt:lpstr>使用字型</vt:lpstr>
      </vt:variant>
      <vt:variant>
        <vt:i4>7</vt:i4>
      </vt:variant>
      <vt:variant>
        <vt:lpstr>佈景主題</vt:lpstr>
      </vt:variant>
      <vt:variant>
        <vt:i4>4</vt:i4>
      </vt:variant>
      <vt:variant>
        <vt:lpstr>投影片標題</vt:lpstr>
      </vt:variant>
      <vt:variant>
        <vt:i4>59</vt:i4>
      </vt:variant>
    </vt:vector>
  </HeadingPairs>
  <TitlesOfParts>
    <vt:vector size="70" baseType="lpstr">
      <vt:lpstr>微軟正黑體</vt:lpstr>
      <vt:lpstr>微軟正黑體</vt:lpstr>
      <vt:lpstr>標楷體</vt:lpstr>
      <vt:lpstr>Arial</vt:lpstr>
      <vt:lpstr>Calibri</vt:lpstr>
      <vt:lpstr>Times New Roman</vt:lpstr>
      <vt:lpstr>Wingdings</vt:lpstr>
      <vt:lpstr>Office Theme</vt:lpstr>
      <vt:lpstr>Office 佈景主題</vt:lpstr>
      <vt:lpstr>2017台南市衛生局母片</vt:lpstr>
      <vt:lpstr>2_2017台南市衛生局母片</vt:lpstr>
      <vt:lpstr>111年度外國人仲介公司雇主及業者 因應COVID-19疫情 防疫作為</vt:lpstr>
      <vt:lpstr>外籍移工確診居家照護</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口罩與傳染率</vt:lpstr>
      <vt:lpstr>PowerPoint 簡報</vt:lpstr>
      <vt:lpstr>因應嚴重特殊傳染性肺炎： 移工工作、生活及外出管理 注意事項</vt:lpstr>
      <vt:lpstr>落實分流分艙原則</vt:lpstr>
      <vt:lpstr>避免不同雇主所聘之移工接觸</vt:lpstr>
      <vt:lpstr>工作及生活管理措施~雇主應辦理措施</vt:lpstr>
      <vt:lpstr>工作及生活管理措施~雇主應辦理措施</vt:lpstr>
      <vt:lpstr>掌握移工健康狀況及安排就醫</vt:lpstr>
      <vt:lpstr>預為準備隔離空間(含獨立衛浴)</vt:lpstr>
      <vt:lpstr>成立防疫專責小組及指定防疫長</vt:lpstr>
      <vt:lpstr>移工若經篩檢確診之應辦事項</vt:lpstr>
      <vt:lpstr>移工若經篩檢確診之應辦事項</vt:lpstr>
      <vt:lpstr>雇主辦理事項：</vt:lpstr>
      <vt:lpstr>強化移工生活管理</vt:lpstr>
      <vt:lpstr>移工生活注意事項</vt:lpstr>
      <vt:lpstr>快篩陽性及確診之移工應注意事項</vt:lpstr>
      <vt:lpstr>移工為密切接觸者應注意事項</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嚴重特殊傳染性肺炎(武漢肺炎) 企業持續營運計畫</dc:title>
  <dc:creator>吳思霈</dc:creator>
  <cp:lastModifiedBy>疾病管制科79004</cp:lastModifiedBy>
  <cp:revision>18</cp:revision>
  <dcterms:created xsi:type="dcterms:W3CDTF">2022-03-31T05:52:27Z</dcterms:created>
  <dcterms:modified xsi:type="dcterms:W3CDTF">2022-05-31T08:40:31Z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2022-03-14T00:00:00Z</vt:filetime>
  </property>
  <property fmtid="{D5CDD505-2E9C-101B-9397-08002B2CF9AE}" pid="3" name="Creator">
    <vt:lpwstr>Microsoft® PowerPoint® 2016</vt:lpwstr>
  </property>
  <property fmtid="{D5CDD505-2E9C-101B-9397-08002B2CF9AE}" pid="4" name="LastSaved">
    <vt:filetime>2022-03-31T00:00:00Z</vt:filetime>
  </property>
</Properties>
</file>