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5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6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7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8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heme/theme9.xml" ContentType="application/vnd.openxmlformats-officedocument.theme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2" r:id="rId1"/>
    <p:sldMasterId id="2147483684" r:id="rId2"/>
    <p:sldMasterId id="2147483732" r:id="rId3"/>
    <p:sldMasterId id="2147483758" r:id="rId4"/>
    <p:sldMasterId id="2147483771" r:id="rId5"/>
    <p:sldMasterId id="2147483821" r:id="rId6"/>
    <p:sldMasterId id="2147483926" r:id="rId7"/>
    <p:sldMasterId id="2147483976" r:id="rId8"/>
    <p:sldMasterId id="2147484001" r:id="rId9"/>
    <p:sldMasterId id="2147484072" r:id="rId10"/>
  </p:sldMasterIdLst>
  <p:notesMasterIdLst>
    <p:notesMasterId r:id="rId12"/>
  </p:notesMasterIdLst>
  <p:handoutMasterIdLst>
    <p:handoutMasterId r:id="rId13"/>
  </p:handoutMasterIdLst>
  <p:sldIdLst>
    <p:sldId id="711" r:id="rId11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HC" initials="M" lastIdx="0" clrIdx="0">
    <p:extLst>
      <p:ext uri="{19B8F6BF-5375-455C-9EA6-DF929625EA0E}">
        <p15:presenceInfo xmlns:p15="http://schemas.microsoft.com/office/powerpoint/2012/main" userId="MIH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E30"/>
    <a:srgbClr val="0000FF"/>
    <a:srgbClr val="00FFFF"/>
    <a:srgbClr val="FFF3E7"/>
    <a:srgbClr val="C65915"/>
    <a:srgbClr val="09ABF2"/>
    <a:srgbClr val="DE005A"/>
    <a:srgbClr val="CC0053"/>
    <a:srgbClr val="FFE7F9"/>
    <a:srgbClr val="F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9867C9-0A85-4C96-B2C9-26356EB14593}" v="16" dt="2023-06-01T02:24:14.8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中等深淺樣式 3 - 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92" autoAdjust="0"/>
    <p:restoredTop sz="93891" autoAdjust="0"/>
  </p:normalViewPr>
  <p:slideViewPr>
    <p:cSldViewPr snapToGrid="0">
      <p:cViewPr varScale="1">
        <p:scale>
          <a:sx n="115" d="100"/>
          <a:sy n="115" d="100"/>
        </p:scale>
        <p:origin x="150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898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9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38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天恩 陳" userId="4fb6a04d6205ca9b" providerId="LiveId" clId="{5E750ADE-F9CE-479F-A45C-4359944B89AD}"/>
    <pc:docChg chg="undo redo custSel addSld delSld modSld modMainMaster addSection delSection modSection">
      <pc:chgData name="天恩 陳" userId="4fb6a04d6205ca9b" providerId="LiveId" clId="{5E750ADE-F9CE-479F-A45C-4359944B89AD}" dt="2023-01-12T10:00:21.754" v="7543"/>
      <pc:docMkLst>
        <pc:docMk/>
      </pc:docMkLst>
      <pc:sldChg chg="modSp add mod">
        <pc:chgData name="天恩 陳" userId="4fb6a04d6205ca9b" providerId="LiveId" clId="{5E750ADE-F9CE-479F-A45C-4359944B89AD}" dt="2023-01-12T09:37:25.622" v="7494" actId="1038"/>
        <pc:sldMkLst>
          <pc:docMk/>
          <pc:sldMk cId="4204185731" sldId="666"/>
        </pc:sldMkLst>
        <pc:spChg chg="mod">
          <ac:chgData name="天恩 陳" userId="4fb6a04d6205ca9b" providerId="LiveId" clId="{5E750ADE-F9CE-479F-A45C-4359944B89AD}" dt="2023-01-12T09:34:33.557" v="7426" actId="207"/>
          <ac:spMkLst>
            <pc:docMk/>
            <pc:sldMk cId="4204185731" sldId="666"/>
            <ac:spMk id="3" creationId="{F0179CA3-1F7D-689A-70ED-1C64229D6CB4}"/>
          </ac:spMkLst>
        </pc:spChg>
        <pc:spChg chg="mod">
          <ac:chgData name="天恩 陳" userId="4fb6a04d6205ca9b" providerId="LiveId" clId="{5E750ADE-F9CE-479F-A45C-4359944B89AD}" dt="2023-01-12T09:37:09.076" v="7468" actId="1076"/>
          <ac:spMkLst>
            <pc:docMk/>
            <pc:sldMk cId="4204185731" sldId="666"/>
            <ac:spMk id="74" creationId="{FFF8561C-1D52-E870-E0F1-08806A513601}"/>
          </ac:spMkLst>
        </pc:spChg>
        <pc:graphicFrameChg chg="mod">
          <ac:chgData name="天恩 陳" userId="4fb6a04d6205ca9b" providerId="LiveId" clId="{5E750ADE-F9CE-479F-A45C-4359944B89AD}" dt="2023-01-12T09:37:15.481" v="7477" actId="1037"/>
          <ac:graphicFrameMkLst>
            <pc:docMk/>
            <pc:sldMk cId="4204185731" sldId="666"/>
            <ac:graphicFrameMk id="73" creationId="{1AF1E321-8019-1148-A0E9-FC500D55AE9A}"/>
          </ac:graphicFrameMkLst>
        </pc:graphicFrameChg>
        <pc:cxnChg chg="mod">
          <ac:chgData name="天恩 陳" userId="4fb6a04d6205ca9b" providerId="LiveId" clId="{5E750ADE-F9CE-479F-A45C-4359944B89AD}" dt="2023-01-12T09:37:25.622" v="7494" actId="1038"/>
          <ac:cxnSpMkLst>
            <pc:docMk/>
            <pc:sldMk cId="4204185731" sldId="666"/>
            <ac:cxnSpMk id="75" creationId="{A4A5E8C6-BF09-F8F5-846F-7436985625B6}"/>
          </ac:cxnSpMkLst>
        </pc:cxnChg>
      </pc:sldChg>
      <pc:sldChg chg="modSp add mod">
        <pc:chgData name="天恩 陳" userId="4fb6a04d6205ca9b" providerId="LiveId" clId="{5E750ADE-F9CE-479F-A45C-4359944B89AD}" dt="2023-01-12T09:34:29.933" v="7425" actId="207"/>
        <pc:sldMkLst>
          <pc:docMk/>
          <pc:sldMk cId="501580976" sldId="667"/>
        </pc:sldMkLst>
        <pc:spChg chg="mod">
          <ac:chgData name="天恩 陳" userId="4fb6a04d6205ca9b" providerId="LiveId" clId="{5E750ADE-F9CE-479F-A45C-4359944B89AD}" dt="2023-01-12T09:34:29.933" v="7425" actId="207"/>
          <ac:spMkLst>
            <pc:docMk/>
            <pc:sldMk cId="501580976" sldId="667"/>
            <ac:spMk id="3" creationId="{F0179CA3-1F7D-689A-70ED-1C64229D6CB4}"/>
          </ac:spMkLst>
        </pc:spChg>
      </pc:sldChg>
      <pc:sldChg chg="addSp delSp modSp mod">
        <pc:chgData name="天恩 陳" userId="4fb6a04d6205ca9b" providerId="LiveId" clId="{5E750ADE-F9CE-479F-A45C-4359944B89AD}" dt="2023-01-12T09:34:44.885" v="7430" actId="207"/>
        <pc:sldMkLst>
          <pc:docMk/>
          <pc:sldMk cId="769088128" sldId="668"/>
        </pc:sldMkLst>
        <pc:spChg chg="del">
          <ac:chgData name="天恩 陳" userId="4fb6a04d6205ca9b" providerId="LiveId" clId="{5E750ADE-F9CE-479F-A45C-4359944B89AD}" dt="2023-01-12T09:31:19.584" v="7385" actId="478"/>
          <ac:spMkLst>
            <pc:docMk/>
            <pc:sldMk cId="769088128" sldId="668"/>
            <ac:spMk id="3" creationId="{00000000-0000-0000-0000-000000000000}"/>
          </ac:spMkLst>
        </pc:spChg>
        <pc:spChg chg="add del mod">
          <ac:chgData name="天恩 陳" userId="4fb6a04d6205ca9b" providerId="LiveId" clId="{5E750ADE-F9CE-479F-A45C-4359944B89AD}" dt="2023-01-12T09:33:35.993" v="7411" actId="478"/>
          <ac:spMkLst>
            <pc:docMk/>
            <pc:sldMk cId="769088128" sldId="668"/>
            <ac:spMk id="4" creationId="{DE9A2702-735D-A91C-CF24-CD6180A88E84}"/>
          </ac:spMkLst>
        </pc:spChg>
        <pc:spChg chg="add mod">
          <ac:chgData name="天恩 陳" userId="4fb6a04d6205ca9b" providerId="LiveId" clId="{5E750ADE-F9CE-479F-A45C-4359944B89AD}" dt="2023-01-12T09:34:44.885" v="7430" actId="207"/>
          <ac:spMkLst>
            <pc:docMk/>
            <pc:sldMk cId="769088128" sldId="668"/>
            <ac:spMk id="6" creationId="{E6226E1B-09C7-65E0-96DB-A07C31B1CFF8}"/>
          </ac:spMkLst>
        </pc:spChg>
        <pc:spChg chg="mod">
          <ac:chgData name="天恩 陳" userId="4fb6a04d6205ca9b" providerId="LiveId" clId="{5E750ADE-F9CE-479F-A45C-4359944B89AD}" dt="2023-01-12T05:30:40.850" v="1829"/>
          <ac:spMkLst>
            <pc:docMk/>
            <pc:sldMk cId="769088128" sldId="668"/>
            <ac:spMk id="7" creationId="{00000000-0000-0000-0000-000000000000}"/>
          </ac:spMkLst>
        </pc:spChg>
      </pc:sldChg>
      <pc:sldChg chg="addSp delSp modSp mod">
        <pc:chgData name="天恩 陳" userId="4fb6a04d6205ca9b" providerId="LiveId" clId="{5E750ADE-F9CE-479F-A45C-4359944B89AD}" dt="2023-01-12T09:34:41.933" v="7429" actId="207"/>
        <pc:sldMkLst>
          <pc:docMk/>
          <pc:sldMk cId="1958020577" sldId="669"/>
        </pc:sldMkLst>
        <pc:spChg chg="add del mod">
          <ac:chgData name="天恩 陳" userId="4fb6a04d6205ca9b" providerId="LiveId" clId="{5E750ADE-F9CE-479F-A45C-4359944B89AD}" dt="2023-01-12T09:33:33.431" v="7409" actId="478"/>
          <ac:spMkLst>
            <pc:docMk/>
            <pc:sldMk cId="1958020577" sldId="669"/>
            <ac:spMk id="2" creationId="{C95A7581-DDBD-F09F-EF21-17EBE69D47DA}"/>
          </ac:spMkLst>
        </pc:spChg>
        <pc:spChg chg="del">
          <ac:chgData name="天恩 陳" userId="4fb6a04d6205ca9b" providerId="LiveId" clId="{5E750ADE-F9CE-479F-A45C-4359944B89AD}" dt="2023-01-12T09:31:23.321" v="7387" actId="478"/>
          <ac:spMkLst>
            <pc:docMk/>
            <pc:sldMk cId="1958020577" sldId="669"/>
            <ac:spMk id="3" creationId="{00000000-0000-0000-0000-000000000000}"/>
          </ac:spMkLst>
        </pc:spChg>
        <pc:spChg chg="add mod">
          <ac:chgData name="天恩 陳" userId="4fb6a04d6205ca9b" providerId="LiveId" clId="{5E750ADE-F9CE-479F-A45C-4359944B89AD}" dt="2023-01-12T09:34:41.933" v="7429" actId="207"/>
          <ac:spMkLst>
            <pc:docMk/>
            <pc:sldMk cId="1958020577" sldId="669"/>
            <ac:spMk id="7" creationId="{4A1606B9-D835-6F9F-6CBC-5903430FFD05}"/>
          </ac:spMkLst>
        </pc:spChg>
      </pc:sldChg>
      <pc:sldChg chg="addSp delSp modSp add mod">
        <pc:chgData name="天恩 陳" userId="4fb6a04d6205ca9b" providerId="LiveId" clId="{5E750ADE-F9CE-479F-A45C-4359944B89AD}" dt="2023-01-12T09:34:27.205" v="7424" actId="207"/>
        <pc:sldMkLst>
          <pc:docMk/>
          <pc:sldMk cId="2454110244" sldId="679"/>
        </pc:sldMkLst>
        <pc:spChg chg="add del mod">
          <ac:chgData name="天恩 陳" userId="4fb6a04d6205ca9b" providerId="LiveId" clId="{5E750ADE-F9CE-479F-A45C-4359944B89AD}" dt="2023-01-12T09:33:41.880" v="7413" actId="478"/>
          <ac:spMkLst>
            <pc:docMk/>
            <pc:sldMk cId="2454110244" sldId="679"/>
            <ac:spMk id="2" creationId="{DC3C18B0-3D64-4E1A-42A5-6E05BA5D4727}"/>
          </ac:spMkLst>
        </pc:spChg>
        <pc:spChg chg="add mod">
          <ac:chgData name="天恩 陳" userId="4fb6a04d6205ca9b" providerId="LiveId" clId="{5E750ADE-F9CE-479F-A45C-4359944B89AD}" dt="2023-01-12T09:34:27.205" v="7424" actId="207"/>
          <ac:spMkLst>
            <pc:docMk/>
            <pc:sldMk cId="2454110244" sldId="679"/>
            <ac:spMk id="5" creationId="{4981A726-03DA-841E-D818-24D98085C1E2}"/>
          </ac:spMkLst>
        </pc:spChg>
      </pc:sldChg>
      <pc:sldChg chg="modSp add del mod">
        <pc:chgData name="天恩 陳" userId="4fb6a04d6205ca9b" providerId="LiveId" clId="{5E750ADE-F9CE-479F-A45C-4359944B89AD}" dt="2023-01-12T09:34:15.134" v="7421" actId="207"/>
        <pc:sldMkLst>
          <pc:docMk/>
          <pc:sldMk cId="1109385826" sldId="680"/>
        </pc:sldMkLst>
        <pc:spChg chg="mod">
          <ac:chgData name="天恩 陳" userId="4fb6a04d6205ca9b" providerId="LiveId" clId="{5E750ADE-F9CE-479F-A45C-4359944B89AD}" dt="2023-01-12T09:34:15.134" v="7421" actId="207"/>
          <ac:spMkLst>
            <pc:docMk/>
            <pc:sldMk cId="1109385826" sldId="680"/>
            <ac:spMk id="3" creationId="{00000000-0000-0000-0000-000000000000}"/>
          </ac:spMkLst>
        </pc:spChg>
      </pc:sldChg>
      <pc:sldChg chg="modSp add del mod">
        <pc:chgData name="天恩 陳" userId="4fb6a04d6205ca9b" providerId="LiveId" clId="{5E750ADE-F9CE-479F-A45C-4359944B89AD}" dt="2023-01-12T09:34:11.017" v="7420" actId="207"/>
        <pc:sldMkLst>
          <pc:docMk/>
          <pc:sldMk cId="2852703425" sldId="681"/>
        </pc:sldMkLst>
        <pc:spChg chg="mod">
          <ac:chgData name="天恩 陳" userId="4fb6a04d6205ca9b" providerId="LiveId" clId="{5E750ADE-F9CE-479F-A45C-4359944B89AD}" dt="2023-01-12T09:34:11.017" v="7420" actId="207"/>
          <ac:spMkLst>
            <pc:docMk/>
            <pc:sldMk cId="2852703425" sldId="681"/>
            <ac:spMk id="3" creationId="{00000000-0000-0000-0000-000000000000}"/>
          </ac:spMkLst>
        </pc:spChg>
      </pc:sldChg>
      <pc:sldChg chg="addSp delSp modSp mod">
        <pc:chgData name="天恩 陳" userId="4fb6a04d6205ca9b" providerId="LiveId" clId="{5E750ADE-F9CE-479F-A45C-4359944B89AD}" dt="2023-01-12T09:34:39.381" v="7428" actId="207"/>
        <pc:sldMkLst>
          <pc:docMk/>
          <pc:sldMk cId="3126788797" sldId="682"/>
        </pc:sldMkLst>
        <pc:spChg chg="mod">
          <ac:chgData name="天恩 陳" userId="4fb6a04d6205ca9b" providerId="LiveId" clId="{5E750ADE-F9CE-479F-A45C-4359944B89AD}" dt="2023-01-12T03:43:19.916" v="67"/>
          <ac:spMkLst>
            <pc:docMk/>
            <pc:sldMk cId="3126788797" sldId="682"/>
            <ac:spMk id="2" creationId="{2F9D6598-4145-114F-D2DF-6F5038C2DEAE}"/>
          </ac:spMkLst>
        </pc:spChg>
        <pc:spChg chg="mod">
          <ac:chgData name="天恩 陳" userId="4fb6a04d6205ca9b" providerId="LiveId" clId="{5E750ADE-F9CE-479F-A45C-4359944B89AD}" dt="2023-01-12T05:50:10.687" v="3008" actId="6549"/>
          <ac:spMkLst>
            <pc:docMk/>
            <pc:sldMk cId="3126788797" sldId="682"/>
            <ac:spMk id="3" creationId="{FC923DF9-35AC-C624-AD2E-BDE4979CA019}"/>
          </ac:spMkLst>
        </pc:spChg>
        <pc:spChg chg="mod">
          <ac:chgData name="天恩 陳" userId="4fb6a04d6205ca9b" providerId="LiveId" clId="{5E750ADE-F9CE-479F-A45C-4359944B89AD}" dt="2023-01-12T07:46:20.148" v="5301" actId="207"/>
          <ac:spMkLst>
            <pc:docMk/>
            <pc:sldMk cId="3126788797" sldId="682"/>
            <ac:spMk id="4" creationId="{52D6CAD7-DA7A-D400-CC0A-BC3557EC5EEB}"/>
          </ac:spMkLst>
        </pc:spChg>
        <pc:spChg chg="add del mod">
          <ac:chgData name="天恩 陳" userId="4fb6a04d6205ca9b" providerId="LiveId" clId="{5E750ADE-F9CE-479F-A45C-4359944B89AD}" dt="2023-01-12T09:33:16.265" v="7403" actId="478"/>
          <ac:spMkLst>
            <pc:docMk/>
            <pc:sldMk cId="3126788797" sldId="682"/>
            <ac:spMk id="6" creationId="{81E6DAC0-FA95-04BF-D86B-475EBEA1EF67}"/>
          </ac:spMkLst>
        </pc:spChg>
        <pc:spChg chg="add del mod">
          <ac:chgData name="天恩 陳" userId="4fb6a04d6205ca9b" providerId="LiveId" clId="{5E750ADE-F9CE-479F-A45C-4359944B89AD}" dt="2023-01-12T09:33:21.561" v="7405" actId="478"/>
          <ac:spMkLst>
            <pc:docMk/>
            <pc:sldMk cId="3126788797" sldId="682"/>
            <ac:spMk id="8" creationId="{B15F021A-BB00-2A1E-6B78-536E20515374}"/>
          </ac:spMkLst>
        </pc:spChg>
        <pc:spChg chg="add del mod">
          <ac:chgData name="天恩 陳" userId="4fb6a04d6205ca9b" providerId="LiveId" clId="{5E750ADE-F9CE-479F-A45C-4359944B89AD}" dt="2023-01-12T09:33:30.505" v="7407" actId="478"/>
          <ac:spMkLst>
            <pc:docMk/>
            <pc:sldMk cId="3126788797" sldId="682"/>
            <ac:spMk id="9" creationId="{DBC89C72-5BD2-59C9-84A2-63AC58722CBA}"/>
          </ac:spMkLst>
        </pc:spChg>
        <pc:spChg chg="add mod">
          <ac:chgData name="天恩 陳" userId="4fb6a04d6205ca9b" providerId="LiveId" clId="{5E750ADE-F9CE-479F-A45C-4359944B89AD}" dt="2023-01-12T09:34:39.381" v="7428" actId="207"/>
          <ac:spMkLst>
            <pc:docMk/>
            <pc:sldMk cId="3126788797" sldId="682"/>
            <ac:spMk id="10" creationId="{1AF34E2D-7F88-0A42-200D-ADFD4B092355}"/>
          </ac:spMkLst>
        </pc:spChg>
        <pc:spChg chg="mod">
          <ac:chgData name="天恩 陳" userId="4fb6a04d6205ca9b" providerId="LiveId" clId="{5E750ADE-F9CE-479F-A45C-4359944B89AD}" dt="2023-01-12T05:50:09.609" v="3007" actId="20577"/>
          <ac:spMkLst>
            <pc:docMk/>
            <pc:sldMk cId="3126788797" sldId="682"/>
            <ac:spMk id="11" creationId="{FC923DF9-35AC-C624-AD2E-BDE4979CA019}"/>
          </ac:spMkLst>
        </pc:spChg>
        <pc:spChg chg="add del mod">
          <ac:chgData name="天恩 陳" userId="4fb6a04d6205ca9b" providerId="LiveId" clId="{5E750ADE-F9CE-479F-A45C-4359944B89AD}" dt="2023-01-12T03:42:15.962" v="18" actId="478"/>
          <ac:spMkLst>
            <pc:docMk/>
            <pc:sldMk cId="3126788797" sldId="682"/>
            <ac:spMk id="15" creationId="{5CE10D2C-BD40-C86B-6373-1E252B474877}"/>
          </ac:spMkLst>
        </pc:spChg>
        <pc:spChg chg="mod">
          <ac:chgData name="天恩 陳" userId="4fb6a04d6205ca9b" providerId="LiveId" clId="{5E750ADE-F9CE-479F-A45C-4359944B89AD}" dt="2023-01-12T05:50:05.427" v="3003"/>
          <ac:spMkLst>
            <pc:docMk/>
            <pc:sldMk cId="3126788797" sldId="682"/>
            <ac:spMk id="41" creationId="{21430B91-876A-4C99-9CD1-89293E0964A2}"/>
          </ac:spMkLst>
        </pc:spChg>
        <pc:graphicFrameChg chg="add del">
          <ac:chgData name="天恩 陳" userId="4fb6a04d6205ca9b" providerId="LiveId" clId="{5E750ADE-F9CE-479F-A45C-4359944B89AD}" dt="2023-01-12T03:41:56.468" v="3"/>
          <ac:graphicFrameMkLst>
            <pc:docMk/>
            <pc:sldMk cId="3126788797" sldId="682"/>
            <ac:graphicFrameMk id="6" creationId="{71C2E056-8FF0-8C27-8FE3-E7C6C941DC29}"/>
          </ac:graphicFrameMkLst>
        </pc:graphicFrameChg>
        <pc:graphicFrameChg chg="mod modGraphic">
          <ac:chgData name="天恩 陳" userId="4fb6a04d6205ca9b" providerId="LiveId" clId="{5E750ADE-F9CE-479F-A45C-4359944B89AD}" dt="2023-01-12T06:53:42.625" v="4490"/>
          <ac:graphicFrameMkLst>
            <pc:docMk/>
            <pc:sldMk cId="3126788797" sldId="682"/>
            <ac:graphicFrameMk id="7" creationId="{B166C740-A97B-C9B1-01EB-531E74BE95E5}"/>
          </ac:graphicFrameMkLst>
        </pc:graphicFrameChg>
        <pc:graphicFrameChg chg="add del">
          <ac:chgData name="天恩 陳" userId="4fb6a04d6205ca9b" providerId="LiveId" clId="{5E750ADE-F9CE-479F-A45C-4359944B89AD}" dt="2023-01-12T03:41:58.884" v="5"/>
          <ac:graphicFrameMkLst>
            <pc:docMk/>
            <pc:sldMk cId="3126788797" sldId="682"/>
            <ac:graphicFrameMk id="8" creationId="{147DBAD0-843C-2F8A-DC7B-C0632E1C9406}"/>
          </ac:graphicFrameMkLst>
        </pc:graphicFrameChg>
        <pc:graphicFrameChg chg="add del">
          <ac:chgData name="天恩 陳" userId="4fb6a04d6205ca9b" providerId="LiveId" clId="{5E750ADE-F9CE-479F-A45C-4359944B89AD}" dt="2023-01-12T03:42:00.756" v="7"/>
          <ac:graphicFrameMkLst>
            <pc:docMk/>
            <pc:sldMk cId="3126788797" sldId="682"/>
            <ac:graphicFrameMk id="9" creationId="{49F90707-78A4-3253-68F6-E51CB6C3E664}"/>
          </ac:graphicFrameMkLst>
        </pc:graphicFrameChg>
        <pc:graphicFrameChg chg="add del mod">
          <ac:chgData name="天恩 陳" userId="4fb6a04d6205ca9b" providerId="LiveId" clId="{5E750ADE-F9CE-479F-A45C-4359944B89AD}" dt="2023-01-12T03:42:48.793" v="33" actId="478"/>
          <ac:graphicFrameMkLst>
            <pc:docMk/>
            <pc:sldMk cId="3126788797" sldId="682"/>
            <ac:graphicFrameMk id="10" creationId="{29A7401F-3AE0-C70E-3A5E-BD9F3224F418}"/>
          </ac:graphicFrameMkLst>
        </pc:graphicFrameChg>
        <pc:graphicFrameChg chg="mod modGraphic">
          <ac:chgData name="天恩 陳" userId="4fb6a04d6205ca9b" providerId="LiveId" clId="{5E750ADE-F9CE-479F-A45C-4359944B89AD}" dt="2023-01-12T03:44:53.430" v="246" actId="207"/>
          <ac:graphicFrameMkLst>
            <pc:docMk/>
            <pc:sldMk cId="3126788797" sldId="682"/>
            <ac:graphicFrameMk id="14" creationId="{5AED7085-DD04-09B2-E971-3320466910CB}"/>
          </ac:graphicFrameMkLst>
        </pc:graphicFrameChg>
      </pc:sldChg>
      <pc:sldChg chg="addSp delSp modSp mod chgLayout">
        <pc:chgData name="天恩 陳" userId="4fb6a04d6205ca9b" providerId="LiveId" clId="{5E750ADE-F9CE-479F-A45C-4359944B89AD}" dt="2023-01-12T09:35:39.861" v="7443" actId="207"/>
        <pc:sldMkLst>
          <pc:docMk/>
          <pc:sldMk cId="4176911103" sldId="684"/>
        </pc:sldMkLst>
        <pc:spChg chg="mod">
          <ac:chgData name="天恩 陳" userId="4fb6a04d6205ca9b" providerId="LiveId" clId="{5E750ADE-F9CE-479F-A45C-4359944B89AD}" dt="2023-01-12T06:55:06.626" v="4528"/>
          <ac:spMkLst>
            <pc:docMk/>
            <pc:sldMk cId="4176911103" sldId="684"/>
            <ac:spMk id="3" creationId="{360A6333-138F-AC48-FD18-44868F4DE846}"/>
          </ac:spMkLst>
        </pc:spChg>
        <pc:spChg chg="del ord">
          <ac:chgData name="天恩 陳" userId="4fb6a04d6205ca9b" providerId="LiveId" clId="{5E750ADE-F9CE-479F-A45C-4359944B89AD}" dt="2023-01-12T09:34:54.722" v="7431" actId="478"/>
          <ac:spMkLst>
            <pc:docMk/>
            <pc:sldMk cId="4176911103" sldId="684"/>
            <ac:spMk id="4" creationId="{F238A8F6-A062-3D19-ABEE-7D18A533BA91}"/>
          </ac:spMkLst>
        </pc:spChg>
        <pc:spChg chg="mod ord">
          <ac:chgData name="天恩 陳" userId="4fb6a04d6205ca9b" providerId="LiveId" clId="{5E750ADE-F9CE-479F-A45C-4359944B89AD}" dt="2023-01-12T09:35:27.902" v="7440" actId="700"/>
          <ac:spMkLst>
            <pc:docMk/>
            <pc:sldMk cId="4176911103" sldId="684"/>
            <ac:spMk id="5" creationId="{00000000-0000-0000-0000-000000000000}"/>
          </ac:spMkLst>
        </pc:spChg>
        <pc:spChg chg="add mod">
          <ac:chgData name="天恩 陳" userId="4fb6a04d6205ca9b" providerId="LiveId" clId="{5E750ADE-F9CE-479F-A45C-4359944B89AD}" dt="2023-01-12T05:20:30.817" v="1609" actId="1076"/>
          <ac:spMkLst>
            <pc:docMk/>
            <pc:sldMk cId="4176911103" sldId="684"/>
            <ac:spMk id="11" creationId="{40898568-00DA-2281-A202-D726BA891DC3}"/>
          </ac:spMkLst>
        </pc:spChg>
        <pc:spChg chg="mod">
          <ac:chgData name="天恩 陳" userId="4fb6a04d6205ca9b" providerId="LiveId" clId="{5E750ADE-F9CE-479F-A45C-4359944B89AD}" dt="2023-01-12T05:20:01.483" v="1540"/>
          <ac:spMkLst>
            <pc:docMk/>
            <pc:sldMk cId="4176911103" sldId="684"/>
            <ac:spMk id="12" creationId="{00000000-0000-0000-0000-000000000000}"/>
          </ac:spMkLst>
        </pc:spChg>
        <pc:spChg chg="mod">
          <ac:chgData name="天恩 陳" userId="4fb6a04d6205ca9b" providerId="LiveId" clId="{5E750ADE-F9CE-479F-A45C-4359944B89AD}" dt="2023-01-12T05:20:21.290" v="1607"/>
          <ac:spMkLst>
            <pc:docMk/>
            <pc:sldMk cId="4176911103" sldId="684"/>
            <ac:spMk id="14" creationId="{00000000-0000-0000-0000-000000000000}"/>
          </ac:spMkLst>
        </pc:spChg>
        <pc:spChg chg="mod">
          <ac:chgData name="天恩 陳" userId="4fb6a04d6205ca9b" providerId="LiveId" clId="{5E750ADE-F9CE-479F-A45C-4359944B89AD}" dt="2023-01-12T06:55:18.824" v="4541" actId="20577"/>
          <ac:spMkLst>
            <pc:docMk/>
            <pc:sldMk cId="4176911103" sldId="684"/>
            <ac:spMk id="15" creationId="{C10B8E43-AD51-EABD-92A9-ABB2F4E3F55C}"/>
          </ac:spMkLst>
        </pc:spChg>
        <pc:spChg chg="add mod">
          <ac:chgData name="天恩 陳" userId="4fb6a04d6205ca9b" providerId="LiveId" clId="{5E750ADE-F9CE-479F-A45C-4359944B89AD}" dt="2023-01-12T05:22:18.976" v="1621" actId="1076"/>
          <ac:spMkLst>
            <pc:docMk/>
            <pc:sldMk cId="4176911103" sldId="684"/>
            <ac:spMk id="16" creationId="{2457C210-3FDB-109A-4EEF-A7E581646E5E}"/>
          </ac:spMkLst>
        </pc:spChg>
        <pc:spChg chg="add del mod">
          <ac:chgData name="天恩 陳" userId="4fb6a04d6205ca9b" providerId="LiveId" clId="{5E750ADE-F9CE-479F-A45C-4359944B89AD}" dt="2023-01-12T05:22:26.763" v="1624" actId="21"/>
          <ac:spMkLst>
            <pc:docMk/>
            <pc:sldMk cId="4176911103" sldId="684"/>
            <ac:spMk id="17" creationId="{0137DAB9-68EE-0CE4-0D13-6F4D9E6015D0}"/>
          </ac:spMkLst>
        </pc:spChg>
        <pc:spChg chg="add del mod">
          <ac:chgData name="天恩 陳" userId="4fb6a04d6205ca9b" providerId="LiveId" clId="{5E750ADE-F9CE-479F-A45C-4359944B89AD}" dt="2023-01-12T09:35:01.850" v="7433" actId="478"/>
          <ac:spMkLst>
            <pc:docMk/>
            <pc:sldMk cId="4176911103" sldId="684"/>
            <ac:spMk id="17" creationId="{730B5911-287E-6533-D6CC-E1EDEAF2BE58}"/>
          </ac:spMkLst>
        </pc:spChg>
        <pc:spChg chg="add mod">
          <ac:chgData name="天恩 陳" userId="4fb6a04d6205ca9b" providerId="LiveId" clId="{5E750ADE-F9CE-479F-A45C-4359944B89AD}" dt="2023-01-12T05:22:52.433" v="1630" actId="1076"/>
          <ac:spMkLst>
            <pc:docMk/>
            <pc:sldMk cId="4176911103" sldId="684"/>
            <ac:spMk id="18" creationId="{48348D32-D3B9-C91E-CE46-E146D568BF5F}"/>
          </ac:spMkLst>
        </pc:spChg>
        <pc:spChg chg="add del mod">
          <ac:chgData name="天恩 陳" userId="4fb6a04d6205ca9b" providerId="LiveId" clId="{5E750ADE-F9CE-479F-A45C-4359944B89AD}" dt="2023-01-12T09:35:08.240" v="7435" actId="478"/>
          <ac:spMkLst>
            <pc:docMk/>
            <pc:sldMk cId="4176911103" sldId="684"/>
            <ac:spMk id="19" creationId="{6DF3029C-92A2-9ACD-FC98-BB4E290361F6}"/>
          </ac:spMkLst>
        </pc:spChg>
        <pc:spChg chg="mod">
          <ac:chgData name="天恩 陳" userId="4fb6a04d6205ca9b" providerId="LiveId" clId="{5E750ADE-F9CE-479F-A45C-4359944B89AD}" dt="2023-01-12T05:21:15.354" v="1618" actId="403"/>
          <ac:spMkLst>
            <pc:docMk/>
            <pc:sldMk cId="4176911103" sldId="684"/>
            <ac:spMk id="24" creationId="{0D324AA9-B91D-7700-530B-5B057D419C97}"/>
          </ac:spMkLst>
        </pc:spChg>
        <pc:spChg chg="add mod ord">
          <ac:chgData name="天恩 陳" userId="4fb6a04d6205ca9b" providerId="LiveId" clId="{5E750ADE-F9CE-479F-A45C-4359944B89AD}" dt="2023-01-12T09:35:39.861" v="7443" actId="207"/>
          <ac:spMkLst>
            <pc:docMk/>
            <pc:sldMk cId="4176911103" sldId="684"/>
            <ac:spMk id="26" creationId="{7B0703C2-2B4C-6B98-EB4C-C1B837D6F6A6}"/>
          </ac:spMkLst>
        </pc:spChg>
        <pc:spChg chg="del">
          <ac:chgData name="天恩 陳" userId="4fb6a04d6205ca9b" providerId="LiveId" clId="{5E750ADE-F9CE-479F-A45C-4359944B89AD}" dt="2023-01-12T09:10:07.317" v="7025" actId="478"/>
          <ac:spMkLst>
            <pc:docMk/>
            <pc:sldMk cId="4176911103" sldId="684"/>
            <ac:spMk id="42" creationId="{00000000-0000-0000-0000-000000000000}"/>
          </ac:spMkLst>
        </pc:spChg>
        <pc:spChg chg="mod">
          <ac:chgData name="天恩 陳" userId="4fb6a04d6205ca9b" providerId="LiveId" clId="{5E750ADE-F9CE-479F-A45C-4359944B89AD}" dt="2023-01-12T06:55:14.136" v="4537" actId="6549"/>
          <ac:spMkLst>
            <pc:docMk/>
            <pc:sldMk cId="4176911103" sldId="684"/>
            <ac:spMk id="66" creationId="{6627E4AE-0A68-4A7C-8A37-3A0994133D32}"/>
          </ac:spMkLst>
        </pc:spChg>
        <pc:graphicFrameChg chg="mod">
          <ac:chgData name="天恩 陳" userId="4fb6a04d6205ca9b" providerId="LiveId" clId="{5E750ADE-F9CE-479F-A45C-4359944B89AD}" dt="2023-01-12T05:23:29.460" v="1641"/>
          <ac:graphicFrameMkLst>
            <pc:docMk/>
            <pc:sldMk cId="4176911103" sldId="684"/>
            <ac:graphicFrameMk id="8" creationId="{63D07FAD-7667-6279-B379-D663A0128F30}"/>
          </ac:graphicFrameMkLst>
        </pc:graphicFrameChg>
        <pc:graphicFrameChg chg="mod">
          <ac:chgData name="天恩 陳" userId="4fb6a04d6205ca9b" providerId="LiveId" clId="{5E750ADE-F9CE-479F-A45C-4359944B89AD}" dt="2023-01-12T05:23:44.116" v="1645"/>
          <ac:graphicFrameMkLst>
            <pc:docMk/>
            <pc:sldMk cId="4176911103" sldId="684"/>
            <ac:graphicFrameMk id="10" creationId="{C9904DFA-1726-63A0-D7E1-E7B0A5B3BAC2}"/>
          </ac:graphicFrameMkLst>
        </pc:graphicFrameChg>
      </pc:sldChg>
      <pc:sldChg chg="addSp delSp modSp mod">
        <pc:chgData name="天恩 陳" userId="4fb6a04d6205ca9b" providerId="LiveId" clId="{5E750ADE-F9CE-479F-A45C-4359944B89AD}" dt="2023-01-12T09:35:56.849" v="7451"/>
        <pc:sldMkLst>
          <pc:docMk/>
          <pc:sldMk cId="3361726800" sldId="685"/>
        </pc:sldMkLst>
        <pc:spChg chg="del">
          <ac:chgData name="天恩 陳" userId="4fb6a04d6205ca9b" providerId="LiveId" clId="{5E750ADE-F9CE-479F-A45C-4359944B89AD}" dt="2023-01-12T09:35:56.624" v="7450" actId="478"/>
          <ac:spMkLst>
            <pc:docMk/>
            <pc:sldMk cId="3361726800" sldId="685"/>
            <ac:spMk id="3" creationId="{D222C8CD-D169-4173-A895-E198603EEF72}"/>
          </ac:spMkLst>
        </pc:spChg>
        <pc:spChg chg="add mod">
          <ac:chgData name="天恩 陳" userId="4fb6a04d6205ca9b" providerId="LiveId" clId="{5E750ADE-F9CE-479F-A45C-4359944B89AD}" dt="2023-01-12T09:35:56.849" v="7451"/>
          <ac:spMkLst>
            <pc:docMk/>
            <pc:sldMk cId="3361726800" sldId="685"/>
            <ac:spMk id="5" creationId="{E2F482BA-8CA5-A996-AA30-888C88A9CAFE}"/>
          </ac:spMkLst>
        </pc:spChg>
        <pc:spChg chg="add mod">
          <ac:chgData name="天恩 陳" userId="4fb6a04d6205ca9b" providerId="LiveId" clId="{5E750ADE-F9CE-479F-A45C-4359944B89AD}" dt="2023-01-12T05:47:02.321" v="2757" actId="1076"/>
          <ac:spMkLst>
            <pc:docMk/>
            <pc:sldMk cId="3361726800" sldId="685"/>
            <ac:spMk id="7" creationId="{4F7D9CCA-44E4-C957-22DA-9B7608C8FB53}"/>
          </ac:spMkLst>
        </pc:spChg>
        <pc:spChg chg="add mod">
          <ac:chgData name="天恩 陳" userId="4fb6a04d6205ca9b" providerId="LiveId" clId="{5E750ADE-F9CE-479F-A45C-4359944B89AD}" dt="2023-01-12T05:47:02.321" v="2757" actId="1076"/>
          <ac:spMkLst>
            <pc:docMk/>
            <pc:sldMk cId="3361726800" sldId="685"/>
            <ac:spMk id="8" creationId="{6AB26E00-FB68-F94D-C8BE-2D846B13E6FC}"/>
          </ac:spMkLst>
        </pc:spChg>
        <pc:spChg chg="add mod">
          <ac:chgData name="天恩 陳" userId="4fb6a04d6205ca9b" providerId="LiveId" clId="{5E750ADE-F9CE-479F-A45C-4359944B89AD}" dt="2023-01-12T05:47:02.321" v="2757" actId="1076"/>
          <ac:spMkLst>
            <pc:docMk/>
            <pc:sldMk cId="3361726800" sldId="685"/>
            <ac:spMk id="9" creationId="{1273BFD7-6278-7F2E-A008-371149142F22}"/>
          </ac:spMkLst>
        </pc:spChg>
        <pc:spChg chg="add mod">
          <ac:chgData name="天恩 陳" userId="4fb6a04d6205ca9b" providerId="LiveId" clId="{5E750ADE-F9CE-479F-A45C-4359944B89AD}" dt="2023-01-12T05:47:02.321" v="2757" actId="1076"/>
          <ac:spMkLst>
            <pc:docMk/>
            <pc:sldMk cId="3361726800" sldId="685"/>
            <ac:spMk id="10" creationId="{7FC9D84C-50D0-F6DA-D115-D7A59DD65C4B}"/>
          </ac:spMkLst>
        </pc:spChg>
        <pc:spChg chg="add mod">
          <ac:chgData name="天恩 陳" userId="4fb6a04d6205ca9b" providerId="LiveId" clId="{5E750ADE-F9CE-479F-A45C-4359944B89AD}" dt="2023-01-12T05:47:02.321" v="2757" actId="1076"/>
          <ac:spMkLst>
            <pc:docMk/>
            <pc:sldMk cId="3361726800" sldId="685"/>
            <ac:spMk id="11" creationId="{241AF4F6-12B9-066A-9A88-58AC0282F313}"/>
          </ac:spMkLst>
        </pc:spChg>
        <pc:spChg chg="mod">
          <ac:chgData name="天恩 陳" userId="4fb6a04d6205ca9b" providerId="LiveId" clId="{5E750ADE-F9CE-479F-A45C-4359944B89AD}" dt="2023-01-12T08:13:11.338" v="6769"/>
          <ac:spMkLst>
            <pc:docMk/>
            <pc:sldMk cId="3361726800" sldId="685"/>
            <ac:spMk id="70" creationId="{00000000-0000-0000-0000-000000000000}"/>
          </ac:spMkLst>
        </pc:spChg>
        <pc:graphicFrameChg chg="add del">
          <ac:chgData name="天恩 陳" userId="4fb6a04d6205ca9b" providerId="LiveId" clId="{5E750ADE-F9CE-479F-A45C-4359944B89AD}" dt="2023-01-12T05:25:10.401" v="1706" actId="3680"/>
          <ac:graphicFrameMkLst>
            <pc:docMk/>
            <pc:sldMk cId="3361726800" sldId="685"/>
            <ac:graphicFrameMk id="5" creationId="{85CB579E-657B-9D04-0435-7E35525CC229}"/>
          </ac:graphicFrameMkLst>
        </pc:graphicFrameChg>
        <pc:graphicFrameChg chg="add mod modGraphic">
          <ac:chgData name="天恩 陳" userId="4fb6a04d6205ca9b" providerId="LiveId" clId="{5E750ADE-F9CE-479F-A45C-4359944B89AD}" dt="2023-01-12T05:47:02.321" v="2757" actId="1076"/>
          <ac:graphicFrameMkLst>
            <pc:docMk/>
            <pc:sldMk cId="3361726800" sldId="685"/>
            <ac:graphicFrameMk id="6" creationId="{012CC948-49F6-DE3C-8F80-59F7A8296A24}"/>
          </ac:graphicFrameMkLst>
        </pc:graphicFrameChg>
        <pc:picChg chg="mod modCrop">
          <ac:chgData name="天恩 陳" userId="4fb6a04d6205ca9b" providerId="LiveId" clId="{5E750ADE-F9CE-479F-A45C-4359944B89AD}" dt="2023-01-12T05:47:04.664" v="2758" actId="14100"/>
          <ac:picMkLst>
            <pc:docMk/>
            <pc:sldMk cId="3361726800" sldId="685"/>
            <ac:picMk id="4" creationId="{9BDCB63F-E052-9C7E-2339-6046AEA8E840}"/>
          </ac:picMkLst>
        </pc:picChg>
      </pc:sldChg>
      <pc:sldChg chg="addSp delSp modSp mod">
        <pc:chgData name="天恩 陳" userId="4fb6a04d6205ca9b" providerId="LiveId" clId="{5E750ADE-F9CE-479F-A45C-4359944B89AD}" dt="2023-01-12T09:36:00.352" v="7453"/>
        <pc:sldMkLst>
          <pc:docMk/>
          <pc:sldMk cId="3836030821" sldId="686"/>
        </pc:sldMkLst>
        <pc:spChg chg="add mod">
          <ac:chgData name="天恩 陳" userId="4fb6a04d6205ca9b" providerId="LiveId" clId="{5E750ADE-F9CE-479F-A45C-4359944B89AD}" dt="2023-01-12T09:36:00.352" v="7453"/>
          <ac:spMkLst>
            <pc:docMk/>
            <pc:sldMk cId="3836030821" sldId="686"/>
            <ac:spMk id="3" creationId="{CB97B5FA-3C5E-EA6D-1B88-582328E98F63}"/>
          </ac:spMkLst>
        </pc:spChg>
        <pc:spChg chg="del mod">
          <ac:chgData name="天恩 陳" userId="4fb6a04d6205ca9b" providerId="LiveId" clId="{5E750ADE-F9CE-479F-A45C-4359944B89AD}" dt="2023-01-12T09:36:00.143" v="7452" actId="478"/>
          <ac:spMkLst>
            <pc:docMk/>
            <pc:sldMk cId="3836030821" sldId="686"/>
            <ac:spMk id="31" creationId="{00000000-0000-0000-0000-000000000000}"/>
          </ac:spMkLst>
        </pc:spChg>
        <pc:spChg chg="del">
          <ac:chgData name="天恩 陳" userId="4fb6a04d6205ca9b" providerId="LiveId" clId="{5E750ADE-F9CE-479F-A45C-4359944B89AD}" dt="2023-01-12T05:37:41.713" v="2241" actId="478"/>
          <ac:spMkLst>
            <pc:docMk/>
            <pc:sldMk cId="3836030821" sldId="686"/>
            <ac:spMk id="48" creationId="{00000000-0000-0000-0000-000000000000}"/>
          </ac:spMkLst>
        </pc:spChg>
        <pc:spChg chg="mod">
          <ac:chgData name="天恩 陳" userId="4fb6a04d6205ca9b" providerId="LiveId" clId="{5E750ADE-F9CE-479F-A45C-4359944B89AD}" dt="2023-01-12T08:13:25.059" v="6776"/>
          <ac:spMkLst>
            <pc:docMk/>
            <pc:sldMk cId="3836030821" sldId="686"/>
            <ac:spMk id="52" creationId="{00000000-0000-0000-0000-000000000000}"/>
          </ac:spMkLst>
        </pc:spChg>
        <pc:grpChg chg="del">
          <ac:chgData name="天恩 陳" userId="4fb6a04d6205ca9b" providerId="LiveId" clId="{5E750ADE-F9CE-479F-A45C-4359944B89AD}" dt="2023-01-12T05:37:41.713" v="2241" actId="478"/>
          <ac:grpSpMkLst>
            <pc:docMk/>
            <pc:sldMk cId="3836030821" sldId="686"/>
            <ac:grpSpMk id="32" creationId="{00000000-0000-0000-0000-000000000000}"/>
          </ac:grpSpMkLst>
        </pc:grpChg>
        <pc:grpChg chg="del">
          <ac:chgData name="天恩 陳" userId="4fb6a04d6205ca9b" providerId="LiveId" clId="{5E750ADE-F9CE-479F-A45C-4359944B89AD}" dt="2023-01-12T05:37:41.713" v="2241" actId="478"/>
          <ac:grpSpMkLst>
            <pc:docMk/>
            <pc:sldMk cId="3836030821" sldId="686"/>
            <ac:grpSpMk id="36" creationId="{00000000-0000-0000-0000-000000000000}"/>
          </ac:grpSpMkLst>
        </pc:grpChg>
        <pc:grpChg chg="del">
          <ac:chgData name="天恩 陳" userId="4fb6a04d6205ca9b" providerId="LiveId" clId="{5E750ADE-F9CE-479F-A45C-4359944B89AD}" dt="2023-01-12T05:37:41.713" v="2241" actId="478"/>
          <ac:grpSpMkLst>
            <pc:docMk/>
            <pc:sldMk cId="3836030821" sldId="686"/>
            <ac:grpSpMk id="40" creationId="{00000000-0000-0000-0000-000000000000}"/>
          </ac:grpSpMkLst>
        </pc:grpChg>
        <pc:grpChg chg="del">
          <ac:chgData name="天恩 陳" userId="4fb6a04d6205ca9b" providerId="LiveId" clId="{5E750ADE-F9CE-479F-A45C-4359944B89AD}" dt="2023-01-12T05:37:41.713" v="2241" actId="478"/>
          <ac:grpSpMkLst>
            <pc:docMk/>
            <pc:sldMk cId="3836030821" sldId="686"/>
            <ac:grpSpMk id="44" creationId="{00000000-0000-0000-0000-000000000000}"/>
          </ac:grpSpMkLst>
        </pc:grpChg>
        <pc:graphicFrameChg chg="mod modGraphic">
          <ac:chgData name="天恩 陳" userId="4fb6a04d6205ca9b" providerId="LiveId" clId="{5E750ADE-F9CE-479F-A45C-4359944B89AD}" dt="2023-01-12T07:03:17.239" v="5097" actId="14100"/>
          <ac:graphicFrameMkLst>
            <pc:docMk/>
            <pc:sldMk cId="3836030821" sldId="686"/>
            <ac:graphicFrameMk id="29" creationId="{00000000-0000-0000-0000-000000000000}"/>
          </ac:graphicFrameMkLst>
        </pc:graphicFrameChg>
        <pc:graphicFrameChg chg="mod modGraphic">
          <ac:chgData name="天恩 陳" userId="4fb6a04d6205ca9b" providerId="LiveId" clId="{5E750ADE-F9CE-479F-A45C-4359944B89AD}" dt="2023-01-12T08:13:36.584" v="6778"/>
          <ac:graphicFrameMkLst>
            <pc:docMk/>
            <pc:sldMk cId="3836030821" sldId="686"/>
            <ac:graphicFrameMk id="30" creationId="{00000000-0000-0000-0000-000000000000}"/>
          </ac:graphicFrameMkLst>
        </pc:graphicFrameChg>
        <pc:picChg chg="del">
          <ac:chgData name="天恩 陳" userId="4fb6a04d6205ca9b" providerId="LiveId" clId="{5E750ADE-F9CE-479F-A45C-4359944B89AD}" dt="2023-01-12T05:37:41.713" v="2241" actId="478"/>
          <ac:picMkLst>
            <pc:docMk/>
            <pc:sldMk cId="3836030821" sldId="686"/>
            <ac:picMk id="28" creationId="{00000000-0000-0000-0000-000000000000}"/>
          </ac:picMkLst>
        </pc:picChg>
        <pc:picChg chg="del">
          <ac:chgData name="天恩 陳" userId="4fb6a04d6205ca9b" providerId="LiveId" clId="{5E750ADE-F9CE-479F-A45C-4359944B89AD}" dt="2023-01-12T05:37:41.713" v="2241" actId="478"/>
          <ac:picMkLst>
            <pc:docMk/>
            <pc:sldMk cId="3836030821" sldId="686"/>
            <ac:picMk id="49" creationId="{00000000-0000-0000-0000-000000000000}"/>
          </ac:picMkLst>
        </pc:picChg>
        <pc:picChg chg="del">
          <ac:chgData name="天恩 陳" userId="4fb6a04d6205ca9b" providerId="LiveId" clId="{5E750ADE-F9CE-479F-A45C-4359944B89AD}" dt="2023-01-12T05:37:41.713" v="2241" actId="478"/>
          <ac:picMkLst>
            <pc:docMk/>
            <pc:sldMk cId="3836030821" sldId="686"/>
            <ac:picMk id="50" creationId="{00000000-0000-0000-0000-000000000000}"/>
          </ac:picMkLst>
        </pc:picChg>
        <pc:picChg chg="del">
          <ac:chgData name="天恩 陳" userId="4fb6a04d6205ca9b" providerId="LiveId" clId="{5E750ADE-F9CE-479F-A45C-4359944B89AD}" dt="2023-01-12T05:37:41.713" v="2241" actId="478"/>
          <ac:picMkLst>
            <pc:docMk/>
            <pc:sldMk cId="3836030821" sldId="686"/>
            <ac:picMk id="51" creationId="{00000000-0000-0000-0000-000000000000}"/>
          </ac:picMkLst>
        </pc:picChg>
      </pc:sldChg>
      <pc:sldChg chg="addSp delSp modSp mod">
        <pc:chgData name="天恩 陳" userId="4fb6a04d6205ca9b" providerId="LiveId" clId="{5E750ADE-F9CE-479F-A45C-4359944B89AD}" dt="2023-01-12T09:36:02.682" v="7455"/>
        <pc:sldMkLst>
          <pc:docMk/>
          <pc:sldMk cId="3235236711" sldId="687"/>
        </pc:sldMkLst>
        <pc:spChg chg="add mod">
          <ac:chgData name="天恩 陳" userId="4fb6a04d6205ca9b" providerId="LiveId" clId="{5E750ADE-F9CE-479F-A45C-4359944B89AD}" dt="2023-01-12T09:36:02.682" v="7455"/>
          <ac:spMkLst>
            <pc:docMk/>
            <pc:sldMk cId="3235236711" sldId="687"/>
            <ac:spMk id="2" creationId="{1C49708F-6474-8BF0-E7C4-DBF812BC9FC9}"/>
          </ac:spMkLst>
        </pc:spChg>
        <pc:spChg chg="del">
          <ac:chgData name="天恩 陳" userId="4fb6a04d6205ca9b" providerId="LiveId" clId="{5E750ADE-F9CE-479F-A45C-4359944B89AD}" dt="2023-01-12T09:36:02.442" v="7454" actId="478"/>
          <ac:spMkLst>
            <pc:docMk/>
            <pc:sldMk cId="3235236711" sldId="687"/>
            <ac:spMk id="3" creationId="{00000000-0000-0000-0000-000000000000}"/>
          </ac:spMkLst>
        </pc:spChg>
      </pc:sldChg>
      <pc:sldChg chg="addSp modSp">
        <pc:chgData name="天恩 陳" userId="4fb6a04d6205ca9b" providerId="LiveId" clId="{5E750ADE-F9CE-479F-A45C-4359944B89AD}" dt="2023-01-12T09:36:04.618" v="7456"/>
        <pc:sldMkLst>
          <pc:docMk/>
          <pc:sldMk cId="1185308167" sldId="688"/>
        </pc:sldMkLst>
        <pc:spChg chg="add mod">
          <ac:chgData name="天恩 陳" userId="4fb6a04d6205ca9b" providerId="LiveId" clId="{5E750ADE-F9CE-479F-A45C-4359944B89AD}" dt="2023-01-12T09:36:04.618" v="7456"/>
          <ac:spMkLst>
            <pc:docMk/>
            <pc:sldMk cId="1185308167" sldId="688"/>
            <ac:spMk id="2" creationId="{7C176CA3-73B6-1C72-03B8-0270EDE9D990}"/>
          </ac:spMkLst>
        </pc:spChg>
      </pc:sldChg>
      <pc:sldChg chg="addSp delSp modSp mod">
        <pc:chgData name="天恩 陳" userId="4fb6a04d6205ca9b" providerId="LiveId" clId="{5E750ADE-F9CE-479F-A45C-4359944B89AD}" dt="2023-01-12T09:36:09.305" v="7458" actId="478"/>
        <pc:sldMkLst>
          <pc:docMk/>
          <pc:sldMk cId="1277025680" sldId="689"/>
        </pc:sldMkLst>
        <pc:spChg chg="del">
          <ac:chgData name="天恩 陳" userId="4fb6a04d6205ca9b" providerId="LiveId" clId="{5E750ADE-F9CE-479F-A45C-4359944B89AD}" dt="2023-01-12T09:36:09.305" v="7458" actId="478"/>
          <ac:spMkLst>
            <pc:docMk/>
            <pc:sldMk cId="1277025680" sldId="689"/>
            <ac:spMk id="3" creationId="{00000000-0000-0000-0000-000000000000}"/>
          </ac:spMkLst>
        </pc:spChg>
        <pc:spChg chg="add mod">
          <ac:chgData name="天恩 陳" userId="4fb6a04d6205ca9b" providerId="LiveId" clId="{5E750ADE-F9CE-479F-A45C-4359944B89AD}" dt="2023-01-12T09:36:07.980" v="7457"/>
          <ac:spMkLst>
            <pc:docMk/>
            <pc:sldMk cId="1277025680" sldId="689"/>
            <ac:spMk id="6" creationId="{C5DD3860-AA86-4943-0949-280BDBCDC4D6}"/>
          </ac:spMkLst>
        </pc:spChg>
      </pc:sldChg>
      <pc:sldChg chg="addSp modSp mod">
        <pc:chgData name="天恩 陳" userId="4fb6a04d6205ca9b" providerId="LiveId" clId="{5E750ADE-F9CE-479F-A45C-4359944B89AD}" dt="2023-01-12T09:36:11.048" v="7459"/>
        <pc:sldMkLst>
          <pc:docMk/>
          <pc:sldMk cId="3998677996" sldId="690"/>
        </pc:sldMkLst>
        <pc:spChg chg="mod">
          <ac:chgData name="天恩 陳" userId="4fb6a04d6205ca9b" providerId="LiveId" clId="{5E750ADE-F9CE-479F-A45C-4359944B89AD}" dt="2023-01-12T08:13:52.335" v="6808"/>
          <ac:spMkLst>
            <pc:docMk/>
            <pc:sldMk cId="3998677996" sldId="690"/>
            <ac:spMk id="2" creationId="{7439869F-3185-8696-D040-F6D0CEC5966F}"/>
          </ac:spMkLst>
        </pc:spChg>
        <pc:spChg chg="add mod">
          <ac:chgData name="天恩 陳" userId="4fb6a04d6205ca9b" providerId="LiveId" clId="{5E750ADE-F9CE-479F-A45C-4359944B89AD}" dt="2023-01-12T09:36:11.048" v="7459"/>
          <ac:spMkLst>
            <pc:docMk/>
            <pc:sldMk cId="3998677996" sldId="690"/>
            <ac:spMk id="3" creationId="{4D2CC398-D540-5431-2305-1772C7EA3657}"/>
          </ac:spMkLst>
        </pc:spChg>
        <pc:graphicFrameChg chg="mod modGraphic">
          <ac:chgData name="天恩 陳" userId="4fb6a04d6205ca9b" providerId="LiveId" clId="{5E750ADE-F9CE-479F-A45C-4359944B89AD}" dt="2023-01-12T09:10:24.383" v="7030"/>
          <ac:graphicFrameMkLst>
            <pc:docMk/>
            <pc:sldMk cId="3998677996" sldId="690"/>
            <ac:graphicFrameMk id="43" creationId="{00000000-0000-0000-0000-000000000000}"/>
          </ac:graphicFrameMkLst>
        </pc:graphicFrameChg>
        <pc:graphicFrameChg chg="mod modGraphic">
          <ac:chgData name="天恩 陳" userId="4fb6a04d6205ca9b" providerId="LiveId" clId="{5E750ADE-F9CE-479F-A45C-4359944B89AD}" dt="2023-01-12T08:14:03.191" v="6817"/>
          <ac:graphicFrameMkLst>
            <pc:docMk/>
            <pc:sldMk cId="3998677996" sldId="690"/>
            <ac:graphicFrameMk id="44" creationId="{00000000-0000-0000-0000-000000000000}"/>
          </ac:graphicFrameMkLst>
        </pc:graphicFrameChg>
      </pc:sldChg>
      <pc:sldChg chg="addSp modSp mod">
        <pc:chgData name="天恩 陳" userId="4fb6a04d6205ca9b" providerId="LiveId" clId="{5E750ADE-F9CE-479F-A45C-4359944B89AD}" dt="2023-01-12T09:36:17.609" v="7463"/>
        <pc:sldMkLst>
          <pc:docMk/>
          <pc:sldMk cId="3031005147" sldId="691"/>
        </pc:sldMkLst>
        <pc:spChg chg="mod">
          <ac:chgData name="天恩 陳" userId="4fb6a04d6205ca9b" providerId="LiveId" clId="{5E750ADE-F9CE-479F-A45C-4359944B89AD}" dt="2023-01-12T09:15:31.051" v="7267"/>
          <ac:spMkLst>
            <pc:docMk/>
            <pc:sldMk cId="3031005147" sldId="691"/>
            <ac:spMk id="3" creationId="{FB77F10B-1A93-1E1A-87E0-29FCFC34E2F0}"/>
          </ac:spMkLst>
        </pc:spChg>
        <pc:spChg chg="add mod">
          <ac:chgData name="天恩 陳" userId="4fb6a04d6205ca9b" providerId="LiveId" clId="{5E750ADE-F9CE-479F-A45C-4359944B89AD}" dt="2023-01-12T09:36:17.609" v="7463"/>
          <ac:spMkLst>
            <pc:docMk/>
            <pc:sldMk cId="3031005147" sldId="691"/>
            <ac:spMk id="4" creationId="{CFC27650-6BE1-6E5C-0491-EEF51347FA04}"/>
          </ac:spMkLst>
        </pc:spChg>
        <pc:spChg chg="mod">
          <ac:chgData name="天恩 陳" userId="4fb6a04d6205ca9b" providerId="LiveId" clId="{5E750ADE-F9CE-479F-A45C-4359944B89AD}" dt="2023-01-12T04:01:01.699" v="331" actId="6549"/>
          <ac:spMkLst>
            <pc:docMk/>
            <pc:sldMk cId="3031005147" sldId="691"/>
            <ac:spMk id="41" creationId="{21430B91-876A-4C99-9CD1-89293E0964A2}"/>
          </ac:spMkLst>
        </pc:spChg>
        <pc:graphicFrameChg chg="mod modGraphic">
          <ac:chgData name="天恩 陳" userId="4fb6a04d6205ca9b" providerId="LiveId" clId="{5E750ADE-F9CE-479F-A45C-4359944B89AD}" dt="2023-01-12T09:16:12.079" v="7297"/>
          <ac:graphicFrameMkLst>
            <pc:docMk/>
            <pc:sldMk cId="3031005147" sldId="691"/>
            <ac:graphicFrameMk id="2" creationId="{8CE905EE-341C-2756-0E91-71B0DCA8CD58}"/>
          </ac:graphicFrameMkLst>
        </pc:graphicFrameChg>
      </pc:sldChg>
      <pc:sldChg chg="addSp delSp modSp mod">
        <pc:chgData name="天恩 陳" userId="4fb6a04d6205ca9b" providerId="LiveId" clId="{5E750ADE-F9CE-479F-A45C-4359944B89AD}" dt="2023-01-12T09:48:22.214" v="7529"/>
        <pc:sldMkLst>
          <pc:docMk/>
          <pc:sldMk cId="1470501073" sldId="692"/>
        </pc:sldMkLst>
        <pc:spChg chg="add mod">
          <ac:chgData name="天恩 陳" userId="4fb6a04d6205ca9b" providerId="LiveId" clId="{5E750ADE-F9CE-479F-A45C-4359944B89AD}" dt="2023-01-12T09:36:19.393" v="7464"/>
          <ac:spMkLst>
            <pc:docMk/>
            <pc:sldMk cId="1470501073" sldId="692"/>
            <ac:spMk id="3" creationId="{792A1007-E53A-6F28-265F-C84B812C02ED}"/>
          </ac:spMkLst>
        </pc:spChg>
        <pc:spChg chg="del">
          <ac:chgData name="天恩 陳" userId="4fb6a04d6205ca9b" providerId="LiveId" clId="{5E750ADE-F9CE-479F-A45C-4359944B89AD}" dt="2023-01-12T04:01:08.081" v="335" actId="478"/>
          <ac:spMkLst>
            <pc:docMk/>
            <pc:sldMk cId="1470501073" sldId="692"/>
            <ac:spMk id="4" creationId="{C25FC677-CFF2-B80C-13AF-5DF9F64E1207}"/>
          </ac:spMkLst>
        </pc:spChg>
        <pc:spChg chg="mod">
          <ac:chgData name="天恩 陳" userId="4fb6a04d6205ca9b" providerId="LiveId" clId="{5E750ADE-F9CE-479F-A45C-4359944B89AD}" dt="2023-01-12T04:01:04.283" v="334" actId="6549"/>
          <ac:spMkLst>
            <pc:docMk/>
            <pc:sldMk cId="1470501073" sldId="692"/>
            <ac:spMk id="41" creationId="{21430B91-876A-4C99-9CD1-89293E0964A2}"/>
          </ac:spMkLst>
        </pc:spChg>
        <pc:graphicFrameChg chg="mod modGraphic">
          <ac:chgData name="天恩 陳" userId="4fb6a04d6205ca9b" providerId="LiveId" clId="{5E750ADE-F9CE-479F-A45C-4359944B89AD}" dt="2023-01-12T09:48:22.214" v="7529"/>
          <ac:graphicFrameMkLst>
            <pc:docMk/>
            <pc:sldMk cId="1470501073" sldId="692"/>
            <ac:graphicFrameMk id="2" creationId="{8CE905EE-341C-2756-0E91-71B0DCA8CD58}"/>
          </ac:graphicFrameMkLst>
        </pc:graphicFrameChg>
      </pc:sldChg>
      <pc:sldChg chg="modSp add del mod">
        <pc:chgData name="天恩 陳" userId="4fb6a04d6205ca9b" providerId="LiveId" clId="{5E750ADE-F9CE-479F-A45C-4359944B89AD}" dt="2023-01-12T09:34:00.509" v="7419" actId="207"/>
        <pc:sldMkLst>
          <pc:docMk/>
          <pc:sldMk cId="2891683878" sldId="693"/>
        </pc:sldMkLst>
        <pc:spChg chg="mod ord">
          <ac:chgData name="天恩 陳" userId="4fb6a04d6205ca9b" providerId="LiveId" clId="{5E750ADE-F9CE-479F-A45C-4359944B89AD}" dt="2023-01-12T09:34:00.509" v="7419" actId="207"/>
          <ac:spMkLst>
            <pc:docMk/>
            <pc:sldMk cId="2891683878" sldId="693"/>
            <ac:spMk id="3" creationId="{00000000-0000-0000-0000-000000000000}"/>
          </ac:spMkLst>
        </pc:spChg>
      </pc:sldChg>
      <pc:sldChg chg="add del">
        <pc:chgData name="天恩 陳" userId="4fb6a04d6205ca9b" providerId="LiveId" clId="{5E750ADE-F9CE-479F-A45C-4359944B89AD}" dt="2023-01-12T05:51:09.466" v="3010"/>
        <pc:sldMkLst>
          <pc:docMk/>
          <pc:sldMk cId="1871642562" sldId="694"/>
        </pc:sldMkLst>
      </pc:sldChg>
      <pc:sldChg chg="modSp add del mod">
        <pc:chgData name="天恩 陳" userId="4fb6a04d6205ca9b" providerId="LiveId" clId="{5E750ADE-F9CE-479F-A45C-4359944B89AD}" dt="2023-01-12T09:34:36.309" v="7427" actId="207"/>
        <pc:sldMkLst>
          <pc:docMk/>
          <pc:sldMk cId="3581042301" sldId="700"/>
        </pc:sldMkLst>
        <pc:spChg chg="mod">
          <ac:chgData name="天恩 陳" userId="4fb6a04d6205ca9b" providerId="LiveId" clId="{5E750ADE-F9CE-479F-A45C-4359944B89AD}" dt="2023-01-12T09:34:36.309" v="7427" actId="207"/>
          <ac:spMkLst>
            <pc:docMk/>
            <pc:sldMk cId="3581042301" sldId="700"/>
            <ac:spMk id="2" creationId="{00000000-0000-0000-0000-000000000000}"/>
          </ac:spMkLst>
        </pc:spChg>
      </pc:sldChg>
      <pc:sldChg chg="del">
        <pc:chgData name="天恩 陳" userId="4fb6a04d6205ca9b" providerId="LiveId" clId="{5E750ADE-F9CE-479F-A45C-4359944B89AD}" dt="2023-01-12T05:51:06.339" v="3009" actId="2696"/>
        <pc:sldMkLst>
          <pc:docMk/>
          <pc:sldMk cId="1993783628" sldId="701"/>
        </pc:sldMkLst>
      </pc:sldChg>
      <pc:sldChg chg="del">
        <pc:chgData name="天恩 陳" userId="4fb6a04d6205ca9b" providerId="LiveId" clId="{5E750ADE-F9CE-479F-A45C-4359944B89AD}" dt="2023-01-12T05:51:06.339" v="3009" actId="2696"/>
        <pc:sldMkLst>
          <pc:docMk/>
          <pc:sldMk cId="41104952" sldId="702"/>
        </pc:sldMkLst>
      </pc:sldChg>
      <pc:sldChg chg="del">
        <pc:chgData name="天恩 陳" userId="4fb6a04d6205ca9b" providerId="LiveId" clId="{5E750ADE-F9CE-479F-A45C-4359944B89AD}" dt="2023-01-12T05:51:06.339" v="3009" actId="2696"/>
        <pc:sldMkLst>
          <pc:docMk/>
          <pc:sldMk cId="2834815049" sldId="703"/>
        </pc:sldMkLst>
      </pc:sldChg>
      <pc:sldChg chg="del">
        <pc:chgData name="天恩 陳" userId="4fb6a04d6205ca9b" providerId="LiveId" clId="{5E750ADE-F9CE-479F-A45C-4359944B89AD}" dt="2023-01-12T05:51:06.339" v="3009" actId="2696"/>
        <pc:sldMkLst>
          <pc:docMk/>
          <pc:sldMk cId="168514388" sldId="704"/>
        </pc:sldMkLst>
      </pc:sldChg>
      <pc:sldChg chg="del">
        <pc:chgData name="天恩 陳" userId="4fb6a04d6205ca9b" providerId="LiveId" clId="{5E750ADE-F9CE-479F-A45C-4359944B89AD}" dt="2023-01-12T05:51:06.339" v="3009" actId="2696"/>
        <pc:sldMkLst>
          <pc:docMk/>
          <pc:sldMk cId="2847608706" sldId="705"/>
        </pc:sldMkLst>
      </pc:sldChg>
      <pc:sldChg chg="addSp delSp modSp mod">
        <pc:chgData name="天恩 陳" userId="4fb6a04d6205ca9b" providerId="LiveId" clId="{5E750ADE-F9CE-479F-A45C-4359944B89AD}" dt="2023-01-12T09:43:32.699" v="7524" actId="478"/>
        <pc:sldMkLst>
          <pc:docMk/>
          <pc:sldMk cId="3895693641" sldId="706"/>
        </pc:sldMkLst>
        <pc:spChg chg="add mod">
          <ac:chgData name="天恩 陳" userId="4fb6a04d6205ca9b" providerId="LiveId" clId="{5E750ADE-F9CE-479F-A45C-4359944B89AD}" dt="2023-01-12T09:35:50.616" v="7447"/>
          <ac:spMkLst>
            <pc:docMk/>
            <pc:sldMk cId="3895693641" sldId="706"/>
            <ac:spMk id="2" creationId="{E099599A-D9C3-BEDC-9562-932B1D47AAA2}"/>
          </ac:spMkLst>
        </pc:spChg>
        <pc:spChg chg="del ord">
          <ac:chgData name="天恩 陳" userId="4fb6a04d6205ca9b" providerId="LiveId" clId="{5E750ADE-F9CE-479F-A45C-4359944B89AD}" dt="2023-01-12T09:35:50.378" v="7446" actId="478"/>
          <ac:spMkLst>
            <pc:docMk/>
            <pc:sldMk cId="3895693641" sldId="706"/>
            <ac:spMk id="4" creationId="{CD77C197-3C3C-7D07-2A6B-6CBF3B832F38}"/>
          </ac:spMkLst>
        </pc:spChg>
        <pc:spChg chg="mod">
          <ac:chgData name="天恩 陳" userId="4fb6a04d6205ca9b" providerId="LiveId" clId="{5E750ADE-F9CE-479F-A45C-4359944B89AD}" dt="2023-01-12T05:31:00.582" v="1842"/>
          <ac:spMkLst>
            <pc:docMk/>
            <pc:sldMk cId="3895693641" sldId="706"/>
            <ac:spMk id="5" creationId="{00000000-0000-0000-0000-000000000000}"/>
          </ac:spMkLst>
        </pc:spChg>
        <pc:spChg chg="mod">
          <ac:chgData name="天恩 陳" userId="4fb6a04d6205ca9b" providerId="LiveId" clId="{5E750ADE-F9CE-479F-A45C-4359944B89AD}" dt="2023-01-12T09:38:43.756" v="7507" actId="1076"/>
          <ac:spMkLst>
            <pc:docMk/>
            <pc:sldMk cId="3895693641" sldId="706"/>
            <ac:spMk id="17" creationId="{70AE0F52-D65E-0BF7-28CD-C0EB128F292D}"/>
          </ac:spMkLst>
        </pc:spChg>
        <pc:spChg chg="mod">
          <ac:chgData name="天恩 陳" userId="4fb6a04d6205ca9b" providerId="LiveId" clId="{5E750ADE-F9CE-479F-A45C-4359944B89AD}" dt="2023-01-12T09:38:19.683" v="7503" actId="14100"/>
          <ac:spMkLst>
            <pc:docMk/>
            <pc:sldMk cId="3895693641" sldId="706"/>
            <ac:spMk id="18" creationId="{1E029EB3-B7C2-CCFA-DA93-018F14C395DB}"/>
          </ac:spMkLst>
        </pc:spChg>
        <pc:spChg chg="mod">
          <ac:chgData name="天恩 陳" userId="4fb6a04d6205ca9b" providerId="LiveId" clId="{5E750ADE-F9CE-479F-A45C-4359944B89AD}" dt="2023-01-12T09:40:03.510" v="7515"/>
          <ac:spMkLst>
            <pc:docMk/>
            <pc:sldMk cId="3895693641" sldId="706"/>
            <ac:spMk id="27" creationId="{09392FC4-66CA-FFC1-5DCF-8812EF85CD53}"/>
          </ac:spMkLst>
        </pc:spChg>
        <pc:spChg chg="mod">
          <ac:chgData name="天恩 陳" userId="4fb6a04d6205ca9b" providerId="LiveId" clId="{5E750ADE-F9CE-479F-A45C-4359944B89AD}" dt="2023-01-12T09:38:14.693" v="7502" actId="1037"/>
          <ac:spMkLst>
            <pc:docMk/>
            <pc:sldMk cId="3895693641" sldId="706"/>
            <ac:spMk id="28" creationId="{C1D48037-FA83-B8E9-804B-2B466C86F58A}"/>
          </ac:spMkLst>
        </pc:spChg>
        <pc:spChg chg="mod">
          <ac:chgData name="天恩 陳" userId="4fb6a04d6205ca9b" providerId="LiveId" clId="{5E750ADE-F9CE-479F-A45C-4359944B89AD}" dt="2023-01-12T09:38:14.693" v="7502" actId="1037"/>
          <ac:spMkLst>
            <pc:docMk/>
            <pc:sldMk cId="3895693641" sldId="706"/>
            <ac:spMk id="29" creationId="{F54FA87B-A107-1077-C7F0-DD2BA0B96FDE}"/>
          </ac:spMkLst>
        </pc:spChg>
        <pc:picChg chg="add mod ord">
          <ac:chgData name="天恩 陳" userId="4fb6a04d6205ca9b" providerId="LiveId" clId="{5E750ADE-F9CE-479F-A45C-4359944B89AD}" dt="2023-01-12T09:43:31.008" v="7523" actId="167"/>
          <ac:picMkLst>
            <pc:docMk/>
            <pc:sldMk cId="3895693641" sldId="706"/>
            <ac:picMk id="3" creationId="{F47DF3A1-DB6E-514D-839D-E1BFC16C33C9}"/>
          </ac:picMkLst>
        </pc:picChg>
        <pc:picChg chg="mod">
          <ac:chgData name="天恩 陳" userId="4fb6a04d6205ca9b" providerId="LiveId" clId="{5E750ADE-F9CE-479F-A45C-4359944B89AD}" dt="2023-01-12T09:38:40.253" v="7506" actId="14100"/>
          <ac:picMkLst>
            <pc:docMk/>
            <pc:sldMk cId="3895693641" sldId="706"/>
            <ac:picMk id="16" creationId="{BC88AE65-BC66-2842-A786-7879540DC06C}"/>
          </ac:picMkLst>
        </pc:picChg>
        <pc:picChg chg="del mod ord">
          <ac:chgData name="天恩 陳" userId="4fb6a04d6205ca9b" providerId="LiveId" clId="{5E750ADE-F9CE-479F-A45C-4359944B89AD}" dt="2023-01-12T09:43:32.699" v="7524" actId="478"/>
          <ac:picMkLst>
            <pc:docMk/>
            <pc:sldMk cId="3895693641" sldId="706"/>
            <ac:picMk id="26" creationId="{5788FF9E-0BE9-E90F-D5A5-DEE3EEC7E81A}"/>
          </ac:picMkLst>
        </pc:picChg>
      </pc:sldChg>
      <pc:sldChg chg="addSp delSp modSp mod">
        <pc:chgData name="天恩 陳" userId="4fb6a04d6205ca9b" providerId="LiveId" clId="{5E750ADE-F9CE-479F-A45C-4359944B89AD}" dt="2023-01-12T09:36:45.876" v="7465" actId="1076"/>
        <pc:sldMkLst>
          <pc:docMk/>
          <pc:sldMk cId="2225391498" sldId="707"/>
        </pc:sldMkLst>
        <pc:spChg chg="mod">
          <ac:chgData name="天恩 陳" userId="4fb6a04d6205ca9b" providerId="LiveId" clId="{5E750ADE-F9CE-479F-A45C-4359944B89AD}" dt="2023-01-12T05:23:54.467" v="1654"/>
          <ac:spMkLst>
            <pc:docMk/>
            <pc:sldMk cId="2225391498" sldId="707"/>
            <ac:spMk id="2" creationId="{E77D91C1-FABA-FA96-F4E9-7CC5DD959974}"/>
          </ac:spMkLst>
        </pc:spChg>
        <pc:spChg chg="del">
          <ac:chgData name="天恩 陳" userId="4fb6a04d6205ca9b" providerId="LiveId" clId="{5E750ADE-F9CE-479F-A45C-4359944B89AD}" dt="2023-01-12T09:35:53.432" v="7448" actId="478"/>
          <ac:spMkLst>
            <pc:docMk/>
            <pc:sldMk cId="2225391498" sldId="707"/>
            <ac:spMk id="4" creationId="{CD77C197-3C3C-7D07-2A6B-6CBF3B832F38}"/>
          </ac:spMkLst>
        </pc:spChg>
        <pc:spChg chg="mod">
          <ac:chgData name="天恩 陳" userId="4fb6a04d6205ca9b" providerId="LiveId" clId="{5E750ADE-F9CE-479F-A45C-4359944B89AD}" dt="2023-01-12T05:31:02.622" v="1843"/>
          <ac:spMkLst>
            <pc:docMk/>
            <pc:sldMk cId="2225391498" sldId="707"/>
            <ac:spMk id="5" creationId="{00000000-0000-0000-0000-000000000000}"/>
          </ac:spMkLst>
        </pc:spChg>
        <pc:spChg chg="mod">
          <ac:chgData name="天恩 陳" userId="4fb6a04d6205ca9b" providerId="LiveId" clId="{5E750ADE-F9CE-479F-A45C-4359944B89AD}" dt="2023-01-12T05:24:07.795" v="1682"/>
          <ac:spMkLst>
            <pc:docMk/>
            <pc:sldMk cId="2225391498" sldId="707"/>
            <ac:spMk id="6" creationId="{F7852EAA-BA59-D3E8-694F-D962677C367C}"/>
          </ac:spMkLst>
        </pc:spChg>
        <pc:spChg chg="add mod">
          <ac:chgData name="天恩 陳" userId="4fb6a04d6205ca9b" providerId="LiveId" clId="{5E750ADE-F9CE-479F-A45C-4359944B89AD}" dt="2023-01-12T09:36:45.876" v="7465" actId="1076"/>
          <ac:spMkLst>
            <pc:docMk/>
            <pc:sldMk cId="2225391498" sldId="707"/>
            <ac:spMk id="8" creationId="{0FAF7215-82C7-461F-F7E0-ADF0A5855AD5}"/>
          </ac:spMkLst>
        </pc:spChg>
        <pc:spChg chg="add mod">
          <ac:chgData name="天恩 陳" userId="4fb6a04d6205ca9b" providerId="LiveId" clId="{5E750ADE-F9CE-479F-A45C-4359944B89AD}" dt="2023-01-12T09:35:53.625" v="7449"/>
          <ac:spMkLst>
            <pc:docMk/>
            <pc:sldMk cId="2225391498" sldId="707"/>
            <ac:spMk id="9" creationId="{727A5573-9DDA-7310-5A38-FE5E60C6C742}"/>
          </ac:spMkLst>
        </pc:spChg>
      </pc:sldChg>
      <pc:sldChg chg="addSp delSp modSp add mod">
        <pc:chgData name="天恩 陳" userId="4fb6a04d6205ca9b" providerId="LiveId" clId="{5E750ADE-F9CE-479F-A45C-4359944B89AD}" dt="2023-01-12T10:00:17.030" v="7542"/>
        <pc:sldMkLst>
          <pc:docMk/>
          <pc:sldMk cId="2004142448" sldId="708"/>
        </pc:sldMkLst>
        <pc:spChg chg="del">
          <ac:chgData name="天恩 陳" userId="4fb6a04d6205ca9b" providerId="LiveId" clId="{5E750ADE-F9CE-479F-A45C-4359944B89AD}" dt="2023-01-12T09:36:14.618" v="7460" actId="478"/>
          <ac:spMkLst>
            <pc:docMk/>
            <pc:sldMk cId="2004142448" sldId="708"/>
            <ac:spMk id="3" creationId="{00000000-0000-0000-0000-000000000000}"/>
          </ac:spMkLst>
        </pc:spChg>
        <pc:spChg chg="mod">
          <ac:chgData name="天恩 陳" userId="4fb6a04d6205ca9b" providerId="LiveId" clId="{5E750ADE-F9CE-479F-A45C-4359944B89AD}" dt="2023-01-12T06:12:22.163" v="3266"/>
          <ac:spMkLst>
            <pc:docMk/>
            <pc:sldMk cId="2004142448" sldId="708"/>
            <ac:spMk id="4" creationId="{00000000-0000-0000-0000-000000000000}"/>
          </ac:spMkLst>
        </pc:spChg>
        <pc:spChg chg="add mod">
          <ac:chgData name="天恩 陳" userId="4fb6a04d6205ca9b" providerId="LiveId" clId="{5E750ADE-F9CE-479F-A45C-4359944B89AD}" dt="2023-01-12T09:36:14.824" v="7461"/>
          <ac:spMkLst>
            <pc:docMk/>
            <pc:sldMk cId="2004142448" sldId="708"/>
            <ac:spMk id="5" creationId="{4B897297-66D7-6ED3-04F6-89C4B515517A}"/>
          </ac:spMkLst>
        </pc:spChg>
        <pc:spChg chg="add del mod">
          <ac:chgData name="天恩 陳" userId="4fb6a04d6205ca9b" providerId="LiveId" clId="{5E750ADE-F9CE-479F-A45C-4359944B89AD}" dt="2023-01-12T06:11:04.265" v="3252"/>
          <ac:spMkLst>
            <pc:docMk/>
            <pc:sldMk cId="2004142448" sldId="708"/>
            <ac:spMk id="5" creationId="{6637FAE1-3F28-A235-A5EB-6A0FDFD78593}"/>
          </ac:spMkLst>
        </pc:spChg>
        <pc:spChg chg="mod">
          <ac:chgData name="天恩 陳" userId="4fb6a04d6205ca9b" providerId="LiveId" clId="{5E750ADE-F9CE-479F-A45C-4359944B89AD}" dt="2023-01-12T10:00:17.030" v="7542"/>
          <ac:spMkLst>
            <pc:docMk/>
            <pc:sldMk cId="2004142448" sldId="708"/>
            <ac:spMk id="41" creationId="{21430B91-876A-4C99-9CD1-89293E0964A2}"/>
          </ac:spMkLst>
        </pc:spChg>
        <pc:picChg chg="add mod">
          <ac:chgData name="天恩 陳" userId="4fb6a04d6205ca9b" providerId="LiveId" clId="{5E750ADE-F9CE-479F-A45C-4359944B89AD}" dt="2023-01-12T06:10:27.079" v="3250" actId="1076"/>
          <ac:picMkLst>
            <pc:docMk/>
            <pc:sldMk cId="2004142448" sldId="708"/>
            <ac:picMk id="2" creationId="{ECA082F3-4707-ABDC-420D-858A4C6E190F}"/>
          </ac:picMkLst>
        </pc:picChg>
        <pc:picChg chg="del">
          <ac:chgData name="天恩 陳" userId="4fb6a04d6205ca9b" providerId="LiveId" clId="{5E750ADE-F9CE-479F-A45C-4359944B89AD}" dt="2023-01-12T03:46:17.496" v="293" actId="478"/>
          <ac:picMkLst>
            <pc:docMk/>
            <pc:sldMk cId="2004142448" sldId="708"/>
            <ac:picMk id="2" creationId="{FF57F54D-44B2-E792-1F93-33B4FDC0359F}"/>
          </ac:picMkLst>
        </pc:picChg>
        <pc:picChg chg="del">
          <ac:chgData name="天恩 陳" userId="4fb6a04d6205ca9b" providerId="LiveId" clId="{5E750ADE-F9CE-479F-A45C-4359944B89AD}" dt="2023-01-12T03:46:18.162" v="295" actId="478"/>
          <ac:picMkLst>
            <pc:docMk/>
            <pc:sldMk cId="2004142448" sldId="708"/>
            <ac:picMk id="5" creationId="{DB9A1927-E3F6-CB78-63B8-48D5341591A9}"/>
          </ac:picMkLst>
        </pc:picChg>
        <pc:picChg chg="add mod">
          <ac:chgData name="天恩 陳" userId="4fb6a04d6205ca9b" providerId="LiveId" clId="{5E750ADE-F9CE-479F-A45C-4359944B89AD}" dt="2023-01-12T06:11:24.560" v="3259" actId="1076"/>
          <ac:picMkLst>
            <pc:docMk/>
            <pc:sldMk cId="2004142448" sldId="708"/>
            <ac:picMk id="6" creationId="{7CBB85F3-CD2E-4617-02C6-173D3652F16E}"/>
          </ac:picMkLst>
        </pc:picChg>
        <pc:picChg chg="del">
          <ac:chgData name="天恩 陳" userId="4fb6a04d6205ca9b" providerId="LiveId" clId="{5E750ADE-F9CE-479F-A45C-4359944B89AD}" dt="2023-01-12T03:46:17.770" v="294" actId="478"/>
          <ac:picMkLst>
            <pc:docMk/>
            <pc:sldMk cId="2004142448" sldId="708"/>
            <ac:picMk id="25" creationId="{7AF04C80-7232-15A6-EE33-4548B8B459E7}"/>
          </ac:picMkLst>
        </pc:picChg>
      </pc:sldChg>
      <pc:sldChg chg="addSp modSp add mod">
        <pc:chgData name="天恩 陳" userId="4fb6a04d6205ca9b" providerId="LiveId" clId="{5E750ADE-F9CE-479F-A45C-4359944B89AD}" dt="2023-01-12T10:00:21.754" v="7543"/>
        <pc:sldMkLst>
          <pc:docMk/>
          <pc:sldMk cId="2930349088" sldId="709"/>
        </pc:sldMkLst>
        <pc:spChg chg="mod">
          <ac:chgData name="天恩 陳" userId="4fb6a04d6205ca9b" providerId="LiveId" clId="{5E750ADE-F9CE-479F-A45C-4359944B89AD}" dt="2023-01-12T09:19:52.938" v="7365"/>
          <ac:spMkLst>
            <pc:docMk/>
            <pc:sldMk cId="2930349088" sldId="709"/>
            <ac:spMk id="2" creationId="{7439869F-3185-8696-D040-F6D0CEC5966F}"/>
          </ac:spMkLst>
        </pc:spChg>
        <pc:spChg chg="add mod">
          <ac:chgData name="天恩 陳" userId="4fb6a04d6205ca9b" providerId="LiveId" clId="{5E750ADE-F9CE-479F-A45C-4359944B89AD}" dt="2023-01-12T09:36:16.361" v="7462"/>
          <ac:spMkLst>
            <pc:docMk/>
            <pc:sldMk cId="2930349088" sldId="709"/>
            <ac:spMk id="3" creationId="{A1922738-5E6A-0BA0-07C4-B29DC2CC6694}"/>
          </ac:spMkLst>
        </pc:spChg>
        <pc:spChg chg="mod">
          <ac:chgData name="天恩 陳" userId="4fb6a04d6205ca9b" providerId="LiveId" clId="{5E750ADE-F9CE-479F-A45C-4359944B89AD}" dt="2023-01-12T10:00:21.754" v="7543"/>
          <ac:spMkLst>
            <pc:docMk/>
            <pc:sldMk cId="2930349088" sldId="709"/>
            <ac:spMk id="41" creationId="{21430B91-876A-4C99-9CD1-89293E0964A2}"/>
          </ac:spMkLst>
        </pc:spChg>
        <pc:graphicFrameChg chg="mod modGraphic">
          <ac:chgData name="天恩 陳" userId="4fb6a04d6205ca9b" providerId="LiveId" clId="{5E750ADE-F9CE-479F-A45C-4359944B89AD}" dt="2023-01-12T09:15:16.462" v="7246"/>
          <ac:graphicFrameMkLst>
            <pc:docMk/>
            <pc:sldMk cId="2930349088" sldId="709"/>
            <ac:graphicFrameMk id="43" creationId="{00000000-0000-0000-0000-000000000000}"/>
          </ac:graphicFrameMkLst>
        </pc:graphicFrameChg>
        <pc:graphicFrameChg chg="mod modGraphic">
          <ac:chgData name="天恩 陳" userId="4fb6a04d6205ca9b" providerId="LiveId" clId="{5E750ADE-F9CE-479F-A45C-4359944B89AD}" dt="2023-01-12T08:23:26.317" v="7024" actId="1076"/>
          <ac:graphicFrameMkLst>
            <pc:docMk/>
            <pc:sldMk cId="2930349088" sldId="709"/>
            <ac:graphicFrameMk id="44" creationId="{00000000-0000-0000-0000-000000000000}"/>
          </ac:graphicFrameMkLst>
        </pc:graphicFrameChg>
      </pc:sldChg>
      <pc:sldChg chg="addSp delSp modSp add mod">
        <pc:chgData name="天恩 陳" userId="4fb6a04d6205ca9b" providerId="LiveId" clId="{5E750ADE-F9CE-479F-A45C-4359944B89AD}" dt="2023-01-12T09:35:44.264" v="7445"/>
        <pc:sldMkLst>
          <pc:docMk/>
          <pc:sldMk cId="577602295" sldId="710"/>
        </pc:sldMkLst>
        <pc:spChg chg="add mod">
          <ac:chgData name="天恩 陳" userId="4fb6a04d6205ca9b" providerId="LiveId" clId="{5E750ADE-F9CE-479F-A45C-4359944B89AD}" dt="2023-01-12T09:35:44.264" v="7445"/>
          <ac:spMkLst>
            <pc:docMk/>
            <pc:sldMk cId="577602295" sldId="710"/>
            <ac:spMk id="2" creationId="{9645628A-87AA-6B4A-6373-3199431D2E97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2" creationId="{F1F92997-FD02-B290-5569-D9C83BB9F46C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3" creationId="{360A6333-138F-AC48-FD18-44868F4DE846}"/>
          </ac:spMkLst>
        </pc:spChg>
        <pc:spChg chg="add mod">
          <ac:chgData name="天恩 陳" userId="4fb6a04d6205ca9b" providerId="LiveId" clId="{5E750ADE-F9CE-479F-A45C-4359944B89AD}" dt="2023-01-12T08:12:39.855" v="6767" actId="20577"/>
          <ac:spMkLst>
            <pc:docMk/>
            <pc:sldMk cId="577602295" sldId="710"/>
            <ac:spMk id="3" creationId="{E58F181E-B920-9113-0FA3-4858B60259E0}"/>
          </ac:spMkLst>
        </pc:spChg>
        <pc:spChg chg="del">
          <ac:chgData name="天恩 陳" userId="4fb6a04d6205ca9b" providerId="LiveId" clId="{5E750ADE-F9CE-479F-A45C-4359944B89AD}" dt="2023-01-12T09:35:44.034" v="7444" actId="478"/>
          <ac:spMkLst>
            <pc:docMk/>
            <pc:sldMk cId="577602295" sldId="710"/>
            <ac:spMk id="4" creationId="{F238A8F6-A062-3D19-ABEE-7D18A533BA91}"/>
          </ac:spMkLst>
        </pc:spChg>
        <pc:spChg chg="mod">
          <ac:chgData name="天恩 陳" userId="4fb6a04d6205ca9b" providerId="LiveId" clId="{5E750ADE-F9CE-479F-A45C-4359944B89AD}" dt="2023-01-12T05:30:58.135" v="1841"/>
          <ac:spMkLst>
            <pc:docMk/>
            <pc:sldMk cId="577602295" sldId="710"/>
            <ac:spMk id="5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6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7" creationId="{ED34FB3E-138F-0E3E-781F-E91378C9E2FA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9" creationId="{00000000-0000-0000-0000-000000000000}"/>
          </ac:spMkLst>
        </pc:spChg>
        <pc:spChg chg="add mod">
          <ac:chgData name="天恩 陳" userId="4fb6a04d6205ca9b" providerId="LiveId" clId="{5E750ADE-F9CE-479F-A45C-4359944B89AD}" dt="2023-01-12T07:23:19.281" v="5300"/>
          <ac:spMkLst>
            <pc:docMk/>
            <pc:sldMk cId="577602295" sldId="710"/>
            <ac:spMk id="11" creationId="{53C66E42-4C11-F163-A407-12F03882E7E9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12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13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14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15" creationId="{C10B8E43-AD51-EABD-92A9-ABB2F4E3F55C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21" creationId="{6F0B5099-525E-C4C2-7A57-2DE8E401F134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22" creationId="{03DCDDC4-2FAB-2186-71F4-33207C486CD8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23" creationId="{3A00DA03-FF25-11B4-B6CD-9A40E0880594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24" creationId="{0D324AA9-B91D-7700-530B-5B057D419C97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25" creationId="{9D8CE27A-5887-89F0-28ED-E7640B98406F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32" creationId="{ED34FB3E-138F-0E3E-781F-E91378C9E2FA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36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37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40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42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43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66" creationId="{6627E4AE-0A68-4A7C-8A37-3A0994133D32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67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68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69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70" creationId="{00000000-0000-0000-0000-000000000000}"/>
          </ac:spMkLst>
        </pc:spChg>
        <pc:spChg chg="del">
          <ac:chgData name="天恩 陳" userId="4fb6a04d6205ca9b" providerId="LiveId" clId="{5E750ADE-F9CE-479F-A45C-4359944B89AD}" dt="2023-01-12T04:10:27.733" v="1204" actId="478"/>
          <ac:spMkLst>
            <pc:docMk/>
            <pc:sldMk cId="577602295" sldId="710"/>
            <ac:spMk id="71" creationId="{00000000-0000-0000-0000-000000000000}"/>
          </ac:spMkLst>
        </pc:spChg>
        <pc:grpChg chg="del">
          <ac:chgData name="天恩 陳" userId="4fb6a04d6205ca9b" providerId="LiveId" clId="{5E750ADE-F9CE-479F-A45C-4359944B89AD}" dt="2023-01-12T04:10:20.554" v="1201" actId="478"/>
          <ac:grpSpMkLst>
            <pc:docMk/>
            <pc:sldMk cId="577602295" sldId="710"/>
            <ac:grpSpMk id="41" creationId="{00000000-0000-0000-0000-000000000000}"/>
          </ac:grpSpMkLst>
        </pc:grpChg>
        <pc:grpChg chg="del">
          <ac:chgData name="天恩 陳" userId="4fb6a04d6205ca9b" providerId="LiveId" clId="{5E750ADE-F9CE-479F-A45C-4359944B89AD}" dt="2023-01-12T04:10:20.554" v="1201" actId="478"/>
          <ac:grpSpMkLst>
            <pc:docMk/>
            <pc:sldMk cId="577602295" sldId="710"/>
            <ac:grpSpMk id="49" creationId="{00000000-0000-0000-0000-000000000000}"/>
          </ac:grpSpMkLst>
        </pc:grpChg>
        <pc:grpChg chg="del">
          <ac:chgData name="天恩 陳" userId="4fb6a04d6205ca9b" providerId="LiveId" clId="{5E750ADE-F9CE-479F-A45C-4359944B89AD}" dt="2023-01-12T04:10:20.554" v="1201" actId="478"/>
          <ac:grpSpMkLst>
            <pc:docMk/>
            <pc:sldMk cId="577602295" sldId="710"/>
            <ac:grpSpMk id="57" creationId="{00000000-0000-0000-0000-000000000000}"/>
          </ac:grpSpMkLst>
        </pc:grpChg>
        <pc:graphicFrameChg chg="del">
          <ac:chgData name="天恩 陳" userId="4fb6a04d6205ca9b" providerId="LiveId" clId="{5E750ADE-F9CE-479F-A45C-4359944B89AD}" dt="2023-01-12T04:10:27.733" v="1204" actId="478"/>
          <ac:graphicFrameMkLst>
            <pc:docMk/>
            <pc:sldMk cId="577602295" sldId="710"/>
            <ac:graphicFrameMk id="8" creationId="{63D07FAD-7667-6279-B379-D663A0128F30}"/>
          </ac:graphicFrameMkLst>
        </pc:graphicFrameChg>
        <pc:graphicFrameChg chg="del">
          <ac:chgData name="天恩 陳" userId="4fb6a04d6205ca9b" providerId="LiveId" clId="{5E750ADE-F9CE-479F-A45C-4359944B89AD}" dt="2023-01-12T04:10:27.733" v="1204" actId="478"/>
          <ac:graphicFrameMkLst>
            <pc:docMk/>
            <pc:sldMk cId="577602295" sldId="710"/>
            <ac:graphicFrameMk id="10" creationId="{C9904DFA-1726-63A0-D7E1-E7B0A5B3BAC2}"/>
          </ac:graphicFrameMkLst>
        </pc:graphicFrameChg>
        <pc:graphicFrameChg chg="add del mod">
          <ac:chgData name="天恩 陳" userId="4fb6a04d6205ca9b" providerId="LiveId" clId="{5E750ADE-F9CE-479F-A45C-4359944B89AD}" dt="2023-01-12T04:10:31.292" v="1206"/>
          <ac:graphicFrameMkLst>
            <pc:docMk/>
            <pc:sldMk cId="577602295" sldId="710"/>
            <ac:graphicFrameMk id="16" creationId="{1D917E74-AA4C-F5F1-1C6D-2A31E3DBB0BC}"/>
          </ac:graphicFrameMkLst>
        </pc:graphicFrameChg>
        <pc:graphicFrameChg chg="add mod modGraphic">
          <ac:chgData name="天恩 陳" userId="4fb6a04d6205ca9b" providerId="LiveId" clId="{5E750ADE-F9CE-479F-A45C-4359944B89AD}" dt="2023-01-12T06:55:57.568" v="4585"/>
          <ac:graphicFrameMkLst>
            <pc:docMk/>
            <pc:sldMk cId="577602295" sldId="710"/>
            <ac:graphicFrameMk id="17" creationId="{4E09359D-9C23-7EB0-9463-8AE94A8789DC}"/>
          </ac:graphicFrameMkLst>
        </pc:graphicFrameChg>
        <pc:cxnChg chg="del">
          <ac:chgData name="天恩 陳" userId="4fb6a04d6205ca9b" providerId="LiveId" clId="{5E750ADE-F9CE-479F-A45C-4359944B89AD}" dt="2023-01-12T04:10:27.733" v="1204" actId="478"/>
          <ac:cxnSpMkLst>
            <pc:docMk/>
            <pc:sldMk cId="577602295" sldId="710"/>
            <ac:cxnSpMk id="20" creationId="{A7A24448-C24F-DD5F-C624-5284D5A99C7C}"/>
          </ac:cxnSpMkLst>
        </pc:cxnChg>
      </pc:sldChg>
      <pc:sldChg chg="addSp delSp modSp add mod">
        <pc:chgData name="天恩 陳" userId="4fb6a04d6205ca9b" providerId="LiveId" clId="{5E750ADE-F9CE-479F-A45C-4359944B89AD}" dt="2023-01-12T09:34:23.981" v="7423" actId="207"/>
        <pc:sldMkLst>
          <pc:docMk/>
          <pc:sldMk cId="3994335465" sldId="711"/>
        </pc:sldMkLst>
        <pc:spChg chg="add del mod">
          <ac:chgData name="天恩 陳" userId="4fb6a04d6205ca9b" providerId="LiveId" clId="{5E750ADE-F9CE-479F-A45C-4359944B89AD}" dt="2023-01-12T09:33:45.145" v="7415" actId="478"/>
          <ac:spMkLst>
            <pc:docMk/>
            <pc:sldMk cId="3994335465" sldId="711"/>
            <ac:spMk id="2" creationId="{B44A964B-0164-325C-6DCA-0FFF06993B44}"/>
          </ac:spMkLst>
        </pc:spChg>
        <pc:spChg chg="add mod">
          <ac:chgData name="天恩 陳" userId="4fb6a04d6205ca9b" providerId="LiveId" clId="{5E750ADE-F9CE-479F-A45C-4359944B89AD}" dt="2023-01-12T09:34:23.981" v="7423" actId="207"/>
          <ac:spMkLst>
            <pc:docMk/>
            <pc:sldMk cId="3994335465" sldId="711"/>
            <ac:spMk id="4" creationId="{5287ED15-17D1-1026-0AF2-1F05A410CF6E}"/>
          </ac:spMkLst>
        </pc:spChg>
      </pc:sldChg>
      <pc:sldChg chg="addSp delSp modSp add mod">
        <pc:chgData name="天恩 陳" userId="4fb6a04d6205ca9b" providerId="LiveId" clId="{5E750ADE-F9CE-479F-A45C-4359944B89AD}" dt="2023-01-12T09:34:21.211" v="7422" actId="207"/>
        <pc:sldMkLst>
          <pc:docMk/>
          <pc:sldMk cId="597559489" sldId="712"/>
        </pc:sldMkLst>
        <pc:spChg chg="add del mod">
          <ac:chgData name="天恩 陳" userId="4fb6a04d6205ca9b" providerId="LiveId" clId="{5E750ADE-F9CE-479F-A45C-4359944B89AD}" dt="2023-01-12T09:33:50.217" v="7417" actId="478"/>
          <ac:spMkLst>
            <pc:docMk/>
            <pc:sldMk cId="597559489" sldId="712"/>
            <ac:spMk id="4" creationId="{FF028126-3CBD-9F02-E0AA-08AE021D7A32}"/>
          </ac:spMkLst>
        </pc:spChg>
        <pc:spChg chg="add mod">
          <ac:chgData name="天恩 陳" userId="4fb6a04d6205ca9b" providerId="LiveId" clId="{5E750ADE-F9CE-479F-A45C-4359944B89AD}" dt="2023-01-12T09:34:21.211" v="7422" actId="207"/>
          <ac:spMkLst>
            <pc:docMk/>
            <pc:sldMk cId="597559489" sldId="712"/>
            <ac:spMk id="5" creationId="{4DDA376B-0CE8-6A21-7ECB-0BC06C29656F}"/>
          </ac:spMkLst>
        </pc:spChg>
      </pc:sldChg>
      <pc:sldMasterChg chg="modSp mod modSldLayout">
        <pc:chgData name="天恩 陳" userId="4fb6a04d6205ca9b" providerId="LiveId" clId="{5E750ADE-F9CE-479F-A45C-4359944B89AD}" dt="2023-01-12T09:33:07.647" v="7402" actId="3064"/>
        <pc:sldMasterMkLst>
          <pc:docMk/>
          <pc:sldMasterMk cId="3671590807" sldId="2147483732"/>
        </pc:sldMasterMkLst>
        <pc:spChg chg="mod">
          <ac:chgData name="天恩 陳" userId="4fb6a04d6205ca9b" providerId="LiveId" clId="{5E750ADE-F9CE-479F-A45C-4359944B89AD}" dt="2023-01-12T09:33:07.647" v="7402" actId="3064"/>
          <ac:spMkLst>
            <pc:docMk/>
            <pc:sldMasterMk cId="3671590807" sldId="2147483732"/>
            <ac:spMk id="6" creationId="{00000000-0000-0000-0000-000000000000}"/>
          </ac:spMkLst>
        </pc:spChg>
        <pc:sldLayoutChg chg="modSp mod">
          <pc:chgData name="天恩 陳" userId="4fb6a04d6205ca9b" providerId="LiveId" clId="{5E750ADE-F9CE-479F-A45C-4359944B89AD}" dt="2023-01-12T09:32:37.262" v="7398" actId="3064"/>
          <pc:sldLayoutMkLst>
            <pc:docMk/>
            <pc:sldMasterMk cId="3671590807" sldId="2147483732"/>
            <pc:sldLayoutMk cId="2320375687" sldId="2147483734"/>
          </pc:sldLayoutMkLst>
          <pc:spChg chg="mod">
            <ac:chgData name="天恩 陳" userId="4fb6a04d6205ca9b" providerId="LiveId" clId="{5E750ADE-F9CE-479F-A45C-4359944B89AD}" dt="2023-01-12T09:32:37.262" v="7398" actId="3064"/>
            <ac:spMkLst>
              <pc:docMk/>
              <pc:sldMasterMk cId="3671590807" sldId="2147483732"/>
              <pc:sldLayoutMk cId="2320375687" sldId="2147483734"/>
              <ac:spMk id="6" creationId="{00000000-0000-0000-0000-000000000000}"/>
            </ac:spMkLst>
          </pc:spChg>
        </pc:sldLayoutChg>
        <pc:sldLayoutChg chg="modSp mod">
          <pc:chgData name="天恩 陳" userId="4fb6a04d6205ca9b" providerId="LiveId" clId="{5E750ADE-F9CE-479F-A45C-4359944B89AD}" dt="2023-01-12T09:31:45.190" v="7391" actId="3064"/>
          <pc:sldLayoutMkLst>
            <pc:docMk/>
            <pc:sldMasterMk cId="3671590807" sldId="2147483732"/>
            <pc:sldLayoutMk cId="4186612354" sldId="2147483736"/>
          </pc:sldLayoutMkLst>
          <pc:spChg chg="mod">
            <ac:chgData name="天恩 陳" userId="4fb6a04d6205ca9b" providerId="LiveId" clId="{5E750ADE-F9CE-479F-A45C-4359944B89AD}" dt="2023-01-12T09:31:45.190" v="7391" actId="3064"/>
            <ac:spMkLst>
              <pc:docMk/>
              <pc:sldMasterMk cId="3671590807" sldId="2147483732"/>
              <pc:sldLayoutMk cId="4186612354" sldId="2147483736"/>
              <ac:spMk id="6" creationId="{00000000-0000-0000-0000-000000000000}"/>
            </ac:spMkLst>
          </pc:spChg>
        </pc:sldLayoutChg>
        <pc:sldLayoutChg chg="modSp mod">
          <pc:chgData name="天恩 陳" userId="4fb6a04d6205ca9b" providerId="LiveId" clId="{5E750ADE-F9CE-479F-A45C-4359944B89AD}" dt="2023-01-12T09:32:06.892" v="7393" actId="1076"/>
          <pc:sldLayoutMkLst>
            <pc:docMk/>
            <pc:sldMasterMk cId="3671590807" sldId="2147483732"/>
            <pc:sldLayoutMk cId="1295564322" sldId="2147483737"/>
          </pc:sldLayoutMkLst>
          <pc:spChg chg="mod">
            <ac:chgData name="天恩 陳" userId="4fb6a04d6205ca9b" providerId="LiveId" clId="{5E750ADE-F9CE-479F-A45C-4359944B89AD}" dt="2023-01-12T09:32:06.892" v="7393" actId="1076"/>
            <ac:spMkLst>
              <pc:docMk/>
              <pc:sldMasterMk cId="3671590807" sldId="2147483732"/>
              <pc:sldLayoutMk cId="1295564322" sldId="2147483737"/>
              <ac:spMk id="6" creationId="{00000000-0000-0000-0000-000000000000}"/>
            </ac:spMkLst>
          </pc:spChg>
        </pc:sldLayoutChg>
      </pc:sldMasterChg>
    </pc:docChg>
  </pc:docChgLst>
  <pc:docChgLst>
    <pc:chgData name="天恩 陳" userId="4fb6a04d6205ca9b" providerId="LiveId" clId="{0E9CDF71-5E44-41CA-A4ED-A9C08D9FDC5A}"/>
    <pc:docChg chg="undo redo custSel addSld delSld modSld">
      <pc:chgData name="天恩 陳" userId="4fb6a04d6205ca9b" providerId="LiveId" clId="{0E9CDF71-5E44-41CA-A4ED-A9C08D9FDC5A}" dt="2023-02-24T02:09:50.678" v="1203" actId="207"/>
      <pc:docMkLst>
        <pc:docMk/>
      </pc:docMkLst>
      <pc:sldChg chg="del">
        <pc:chgData name="天恩 陳" userId="4fb6a04d6205ca9b" providerId="LiveId" clId="{0E9CDF71-5E44-41CA-A4ED-A9C08D9FDC5A}" dt="2023-02-24T01:15:03.115" v="0" actId="2696"/>
        <pc:sldMkLst>
          <pc:docMk/>
          <pc:sldMk cId="2276842095" sldId="531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4204185731" sldId="666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501580976" sldId="667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769088128" sldId="668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1958020577" sldId="669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2454110244" sldId="679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1109385826" sldId="680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2852703425" sldId="681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3126788797" sldId="682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4176911103" sldId="684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3361726800" sldId="685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3836030821" sldId="686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3235236711" sldId="687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1185308167" sldId="688"/>
        </pc:sldMkLst>
      </pc:sldChg>
      <pc:sldChg chg="addSp delSp modSp mod">
        <pc:chgData name="天恩 陳" userId="4fb6a04d6205ca9b" providerId="LiveId" clId="{0E9CDF71-5E44-41CA-A4ED-A9C08D9FDC5A}" dt="2023-02-24T02:08:25.624" v="1182" actId="207"/>
        <pc:sldMkLst>
          <pc:docMk/>
          <pc:sldMk cId="1277025680" sldId="689"/>
        </pc:sldMkLst>
        <pc:spChg chg="mod">
          <ac:chgData name="天恩 陳" userId="4fb6a04d6205ca9b" providerId="LiveId" clId="{0E9CDF71-5E44-41CA-A4ED-A9C08D9FDC5A}" dt="2023-02-24T02:08:25.624" v="1182" actId="207"/>
          <ac:spMkLst>
            <pc:docMk/>
            <pc:sldMk cId="1277025680" sldId="689"/>
            <ac:spMk id="4" creationId="{00000000-0000-0000-0000-000000000000}"/>
          </ac:spMkLst>
        </pc:spChg>
        <pc:spChg chg="add del mod">
          <ac:chgData name="天恩 陳" userId="4fb6a04d6205ca9b" providerId="LiveId" clId="{0E9CDF71-5E44-41CA-A4ED-A9C08D9FDC5A}" dt="2023-02-24T01:25:28.438" v="196" actId="478"/>
          <ac:spMkLst>
            <pc:docMk/>
            <pc:sldMk cId="1277025680" sldId="689"/>
            <ac:spMk id="10" creationId="{AF0DD7BB-D5B8-C15B-D659-2D7D765FBD4E}"/>
          </ac:spMkLst>
        </pc:spChg>
        <pc:spChg chg="add del mod">
          <ac:chgData name="天恩 陳" userId="4fb6a04d6205ca9b" providerId="LiveId" clId="{0E9CDF71-5E44-41CA-A4ED-A9C08D9FDC5A}" dt="2023-02-24T01:25:27.964" v="195" actId="478"/>
          <ac:spMkLst>
            <pc:docMk/>
            <pc:sldMk cId="1277025680" sldId="689"/>
            <ac:spMk id="11" creationId="{4C0F44A2-CCDB-6E93-544E-888F2377747F}"/>
          </ac:spMkLst>
        </pc:spChg>
        <pc:spChg chg="add mod">
          <ac:chgData name="天恩 陳" userId="4fb6a04d6205ca9b" providerId="LiveId" clId="{0E9CDF71-5E44-41CA-A4ED-A9C08D9FDC5A}" dt="2023-02-24T01:27:09.667" v="236" actId="1076"/>
          <ac:spMkLst>
            <pc:docMk/>
            <pc:sldMk cId="1277025680" sldId="689"/>
            <ac:spMk id="14" creationId="{18A50CBD-D56E-85A8-2B83-EF3FC3BD9F2B}"/>
          </ac:spMkLst>
        </pc:spChg>
        <pc:spChg chg="add del">
          <ac:chgData name="天恩 陳" userId="4fb6a04d6205ca9b" providerId="LiveId" clId="{0E9CDF71-5E44-41CA-A4ED-A9C08D9FDC5A}" dt="2023-02-24T01:27:16.767" v="238" actId="22"/>
          <ac:spMkLst>
            <pc:docMk/>
            <pc:sldMk cId="1277025680" sldId="689"/>
            <ac:spMk id="16" creationId="{E00E9F92-92EE-DAD7-361E-92AC2F72DA89}"/>
          </ac:spMkLst>
        </pc:spChg>
        <pc:spChg chg="add mod">
          <ac:chgData name="天恩 陳" userId="4fb6a04d6205ca9b" providerId="LiveId" clId="{0E9CDF71-5E44-41CA-A4ED-A9C08D9FDC5A}" dt="2023-02-24T01:33:58.486" v="369" actId="1076"/>
          <ac:spMkLst>
            <pc:docMk/>
            <pc:sldMk cId="1277025680" sldId="689"/>
            <ac:spMk id="18" creationId="{8580E9FE-8CE7-FE77-8319-6D5625E44B7E}"/>
          </ac:spMkLst>
        </pc:spChg>
        <pc:spChg chg="mod">
          <ac:chgData name="天恩 陳" userId="4fb6a04d6205ca9b" providerId="LiveId" clId="{0E9CDF71-5E44-41CA-A4ED-A9C08D9FDC5A}" dt="2023-02-24T02:01:46.197" v="999" actId="14100"/>
          <ac:spMkLst>
            <pc:docMk/>
            <pc:sldMk cId="1277025680" sldId="689"/>
            <ac:spMk id="41" creationId="{21430B91-876A-4C99-9CD1-89293E0964A2}"/>
          </ac:spMkLst>
        </pc:spChg>
        <pc:graphicFrameChg chg="add del mod modGraphic">
          <ac:chgData name="天恩 陳" userId="4fb6a04d6205ca9b" providerId="LiveId" clId="{0E9CDF71-5E44-41CA-A4ED-A9C08D9FDC5A}" dt="2023-02-24T01:25:26.647" v="193" actId="478"/>
          <ac:graphicFrameMkLst>
            <pc:docMk/>
            <pc:sldMk cId="1277025680" sldId="689"/>
            <ac:graphicFrameMk id="3" creationId="{FA628616-F718-7E39-E70F-50DC2E703B38}"/>
          </ac:graphicFrameMkLst>
        </pc:graphicFrameChg>
        <pc:picChg chg="del">
          <ac:chgData name="天恩 陳" userId="4fb6a04d6205ca9b" providerId="LiveId" clId="{0E9CDF71-5E44-41CA-A4ED-A9C08D9FDC5A}" dt="2023-02-24T01:15:31.227" v="15" actId="478"/>
          <ac:picMkLst>
            <pc:docMk/>
            <pc:sldMk cId="1277025680" sldId="689"/>
            <ac:picMk id="2" creationId="{FF57F54D-44B2-E792-1F93-33B4FDC0359F}"/>
          </ac:picMkLst>
        </pc:picChg>
        <pc:picChg chg="del">
          <ac:chgData name="天恩 陳" userId="4fb6a04d6205ca9b" providerId="LiveId" clId="{0E9CDF71-5E44-41CA-A4ED-A9C08D9FDC5A}" dt="2023-02-24T01:15:33.114" v="17" actId="478"/>
          <ac:picMkLst>
            <pc:docMk/>
            <pc:sldMk cId="1277025680" sldId="689"/>
            <ac:picMk id="5" creationId="{DB9A1927-E3F6-CB78-63B8-48D5341591A9}"/>
          </ac:picMkLst>
        </pc:picChg>
        <pc:picChg chg="add mod">
          <ac:chgData name="天恩 陳" userId="4fb6a04d6205ca9b" providerId="LiveId" clId="{0E9CDF71-5E44-41CA-A4ED-A9C08D9FDC5A}" dt="2023-02-24T01:21:12.230" v="96"/>
          <ac:picMkLst>
            <pc:docMk/>
            <pc:sldMk cId="1277025680" sldId="689"/>
            <ac:picMk id="7" creationId="{FCB84668-C0B5-62DD-23A5-AC4D9CF8E8FF}"/>
          </ac:picMkLst>
        </pc:picChg>
        <pc:picChg chg="add mod">
          <ac:chgData name="天恩 陳" userId="4fb6a04d6205ca9b" providerId="LiveId" clId="{0E9CDF71-5E44-41CA-A4ED-A9C08D9FDC5A}" dt="2023-02-24T01:21:13.862" v="98"/>
          <ac:picMkLst>
            <pc:docMk/>
            <pc:sldMk cId="1277025680" sldId="689"/>
            <ac:picMk id="8" creationId="{2001DEC4-DFAF-58A0-63D7-F2C4371BE9AB}"/>
          </ac:picMkLst>
        </pc:picChg>
        <pc:picChg chg="add del mod">
          <ac:chgData name="天恩 陳" userId="4fb6a04d6205ca9b" providerId="LiveId" clId="{0E9CDF71-5E44-41CA-A4ED-A9C08D9FDC5A}" dt="2023-02-24T01:25:27.244" v="194" actId="478"/>
          <ac:picMkLst>
            <pc:docMk/>
            <pc:sldMk cId="1277025680" sldId="689"/>
            <ac:picMk id="9" creationId="{3CD6E948-9D08-B3E3-C0B1-5E7F7AE77767}"/>
          </ac:picMkLst>
        </pc:picChg>
        <pc:picChg chg="add mod">
          <ac:chgData name="天恩 陳" userId="4fb6a04d6205ca9b" providerId="LiveId" clId="{0E9CDF71-5E44-41CA-A4ED-A9C08D9FDC5A}" dt="2023-02-24T01:27:09.667" v="236" actId="1076"/>
          <ac:picMkLst>
            <pc:docMk/>
            <pc:sldMk cId="1277025680" sldId="689"/>
            <ac:picMk id="12" creationId="{9E818F80-1C43-DBCB-EB72-188CD68E230C}"/>
          </ac:picMkLst>
        </pc:picChg>
        <pc:picChg chg="add mod">
          <ac:chgData name="天恩 陳" userId="4fb6a04d6205ca9b" providerId="LiveId" clId="{0E9CDF71-5E44-41CA-A4ED-A9C08D9FDC5A}" dt="2023-02-24T01:27:09.667" v="236" actId="1076"/>
          <ac:picMkLst>
            <pc:docMk/>
            <pc:sldMk cId="1277025680" sldId="689"/>
            <ac:picMk id="13" creationId="{AAAB9B73-62D0-BF74-2951-8367C41A6371}"/>
          </ac:picMkLst>
        </pc:picChg>
        <pc:picChg chg="del">
          <ac:chgData name="天恩 陳" userId="4fb6a04d6205ca9b" providerId="LiveId" clId="{0E9CDF71-5E44-41CA-A4ED-A9C08D9FDC5A}" dt="2023-02-24T01:15:32.579" v="16" actId="478"/>
          <ac:picMkLst>
            <pc:docMk/>
            <pc:sldMk cId="1277025680" sldId="689"/>
            <ac:picMk id="25" creationId="{7AF04C80-7232-15A6-EE33-4548B8B459E7}"/>
          </ac:picMkLst>
        </pc:picChg>
      </pc:sldChg>
      <pc:sldChg chg="addSp delSp modSp del mod">
        <pc:chgData name="天恩 陳" userId="4fb6a04d6205ca9b" providerId="LiveId" clId="{0E9CDF71-5E44-41CA-A4ED-A9C08D9FDC5A}" dt="2023-02-24T02:02:02.106" v="1002" actId="2696"/>
        <pc:sldMkLst>
          <pc:docMk/>
          <pc:sldMk cId="3998677996" sldId="690"/>
        </pc:sldMkLst>
        <pc:spChg chg="del mod">
          <ac:chgData name="天恩 陳" userId="4fb6a04d6205ca9b" providerId="LiveId" clId="{0E9CDF71-5E44-41CA-A4ED-A9C08D9FDC5A}" dt="2023-02-24T01:29:01.891" v="260" actId="478"/>
          <ac:spMkLst>
            <pc:docMk/>
            <pc:sldMk cId="3998677996" sldId="690"/>
            <ac:spMk id="2" creationId="{7439869F-3185-8696-D040-F6D0CEC5966F}"/>
          </ac:spMkLst>
        </pc:spChg>
        <pc:spChg chg="add del mod">
          <ac:chgData name="天恩 陳" userId="4fb6a04d6205ca9b" providerId="LiveId" clId="{0E9CDF71-5E44-41CA-A4ED-A9C08D9FDC5A}" dt="2023-02-24T01:30:20.812" v="287" actId="478"/>
          <ac:spMkLst>
            <pc:docMk/>
            <pc:sldMk cId="3998677996" sldId="690"/>
            <ac:spMk id="4" creationId="{76BF69C7-EFD7-D17E-1A62-33E632E29C7F}"/>
          </ac:spMkLst>
        </pc:spChg>
        <pc:spChg chg="add mod">
          <ac:chgData name="天恩 陳" userId="4fb6a04d6205ca9b" providerId="LiveId" clId="{0E9CDF71-5E44-41CA-A4ED-A9C08D9FDC5A}" dt="2023-02-24T01:44:04.022" v="727" actId="948"/>
          <ac:spMkLst>
            <pc:docMk/>
            <pc:sldMk cId="3998677996" sldId="690"/>
            <ac:spMk id="5" creationId="{B9990376-B333-0B10-2AA9-D2FECC000C64}"/>
          </ac:spMkLst>
        </pc:spChg>
        <pc:spChg chg="add mod">
          <ac:chgData name="天恩 陳" userId="4fb6a04d6205ca9b" providerId="LiveId" clId="{0E9CDF71-5E44-41CA-A4ED-A9C08D9FDC5A}" dt="2023-02-24T01:44:04.022" v="727" actId="948"/>
          <ac:spMkLst>
            <pc:docMk/>
            <pc:sldMk cId="3998677996" sldId="690"/>
            <ac:spMk id="6" creationId="{528D69BA-5642-2720-56DE-8A2E16FE7E46}"/>
          </ac:spMkLst>
        </pc:spChg>
        <pc:spChg chg="add mod">
          <ac:chgData name="天恩 陳" userId="4fb6a04d6205ca9b" providerId="LiveId" clId="{0E9CDF71-5E44-41CA-A4ED-A9C08D9FDC5A}" dt="2023-02-24T01:32:48.069" v="345" actId="14100"/>
          <ac:spMkLst>
            <pc:docMk/>
            <pc:sldMk cId="3998677996" sldId="690"/>
            <ac:spMk id="8" creationId="{278B3039-3DF5-4FEF-491E-C07E3C07F673}"/>
          </ac:spMkLst>
        </pc:spChg>
        <pc:spChg chg="add mod">
          <ac:chgData name="天恩 陳" userId="4fb6a04d6205ca9b" providerId="LiveId" clId="{0E9CDF71-5E44-41CA-A4ED-A9C08D9FDC5A}" dt="2023-02-24T01:44:04.022" v="727" actId="948"/>
          <ac:spMkLst>
            <pc:docMk/>
            <pc:sldMk cId="3998677996" sldId="690"/>
            <ac:spMk id="9" creationId="{5F50B100-5E70-BB71-C980-B68BAAF5973A}"/>
          </ac:spMkLst>
        </pc:spChg>
        <pc:spChg chg="add del mod">
          <ac:chgData name="天恩 陳" userId="4fb6a04d6205ca9b" providerId="LiveId" clId="{0E9CDF71-5E44-41CA-A4ED-A9C08D9FDC5A}" dt="2023-02-24T01:56:19.869" v="959" actId="478"/>
          <ac:spMkLst>
            <pc:docMk/>
            <pc:sldMk cId="3998677996" sldId="690"/>
            <ac:spMk id="11" creationId="{7A73DCDC-B73C-992B-E773-ED26EAF1101A}"/>
          </ac:spMkLst>
        </pc:spChg>
        <pc:spChg chg="add del mod">
          <ac:chgData name="天恩 陳" userId="4fb6a04d6205ca9b" providerId="LiveId" clId="{0E9CDF71-5E44-41CA-A4ED-A9C08D9FDC5A}" dt="2023-02-24T01:56:17.982" v="958"/>
          <ac:spMkLst>
            <pc:docMk/>
            <pc:sldMk cId="3998677996" sldId="690"/>
            <ac:spMk id="12" creationId="{88AA0C2D-3CA7-659F-4535-9ECB2F685A6B}"/>
          </ac:spMkLst>
        </pc:spChg>
        <pc:spChg chg="add mod">
          <ac:chgData name="天恩 陳" userId="4fb6a04d6205ca9b" providerId="LiveId" clId="{0E9CDF71-5E44-41CA-A4ED-A9C08D9FDC5A}" dt="2023-02-24T02:01:55.357" v="1001"/>
          <ac:spMkLst>
            <pc:docMk/>
            <pc:sldMk cId="3998677996" sldId="690"/>
            <ac:spMk id="13" creationId="{9FB02CD7-DE3C-9B43-49C1-60823577BC59}"/>
          </ac:spMkLst>
        </pc:spChg>
        <pc:spChg chg="del mod">
          <ac:chgData name="天恩 陳" userId="4fb6a04d6205ca9b" providerId="LiveId" clId="{0E9CDF71-5E44-41CA-A4ED-A9C08D9FDC5A}" dt="2023-02-24T01:56:17.025" v="956" actId="478"/>
          <ac:spMkLst>
            <pc:docMk/>
            <pc:sldMk cId="3998677996" sldId="690"/>
            <ac:spMk id="41" creationId="{21430B91-876A-4C99-9CD1-89293E0964A2}"/>
          </ac:spMkLst>
        </pc:spChg>
        <pc:graphicFrameChg chg="del">
          <ac:chgData name="天恩 陳" userId="4fb6a04d6205ca9b" providerId="LiveId" clId="{0E9CDF71-5E44-41CA-A4ED-A9C08D9FDC5A}" dt="2023-02-24T01:29:01.891" v="260" actId="478"/>
          <ac:graphicFrameMkLst>
            <pc:docMk/>
            <pc:sldMk cId="3998677996" sldId="690"/>
            <ac:graphicFrameMk id="43" creationId="{00000000-0000-0000-0000-000000000000}"/>
          </ac:graphicFrameMkLst>
        </pc:graphicFrameChg>
        <pc:graphicFrameChg chg="del">
          <ac:chgData name="天恩 陳" userId="4fb6a04d6205ca9b" providerId="LiveId" clId="{0E9CDF71-5E44-41CA-A4ED-A9C08D9FDC5A}" dt="2023-02-24T01:29:01.891" v="260" actId="478"/>
          <ac:graphicFrameMkLst>
            <pc:docMk/>
            <pc:sldMk cId="3998677996" sldId="690"/>
            <ac:graphicFrameMk id="44" creationId="{00000000-0000-0000-0000-000000000000}"/>
          </ac:graphicFrameMkLst>
        </pc:graphicFrameChg>
        <pc:picChg chg="add mod">
          <ac:chgData name="天恩 陳" userId="4fb6a04d6205ca9b" providerId="LiveId" clId="{0E9CDF71-5E44-41CA-A4ED-A9C08D9FDC5A}" dt="2023-02-24T01:32:41.086" v="342" actId="1076"/>
          <ac:picMkLst>
            <pc:docMk/>
            <pc:sldMk cId="3998677996" sldId="690"/>
            <ac:picMk id="7" creationId="{DB23C220-1C2F-2B38-D2D5-38AA0A0220C7}"/>
          </ac:picMkLst>
        </pc:picChg>
      </pc:sldChg>
      <pc:sldChg chg="addSp delSp modSp add mod">
        <pc:chgData name="天恩 陳" userId="4fb6a04d6205ca9b" providerId="LiveId" clId="{0E9CDF71-5E44-41CA-A4ED-A9C08D9FDC5A}" dt="2023-02-24T02:09:36.233" v="1199" actId="207"/>
        <pc:sldMkLst>
          <pc:docMk/>
          <pc:sldMk cId="2639468951" sldId="691"/>
        </pc:sldMkLst>
        <pc:spChg chg="add del mod">
          <ac:chgData name="天恩 陳" userId="4fb6a04d6205ca9b" providerId="LiveId" clId="{0E9CDF71-5E44-41CA-A4ED-A9C08D9FDC5A}" dt="2023-02-24T02:02:29.375" v="1012"/>
          <ac:spMkLst>
            <pc:docMk/>
            <pc:sldMk cId="2639468951" sldId="691"/>
            <ac:spMk id="4" creationId="{6CD8B05F-B671-5D01-58BE-B5AEE5692B36}"/>
          </ac:spMkLst>
        </pc:spChg>
        <pc:spChg chg="add del">
          <ac:chgData name="天恩 陳" userId="4fb6a04d6205ca9b" providerId="LiveId" clId="{0E9CDF71-5E44-41CA-A4ED-A9C08D9FDC5A}" dt="2023-02-24T01:35:34.791" v="425" actId="22"/>
          <ac:spMkLst>
            <pc:docMk/>
            <pc:sldMk cId="2639468951" sldId="691"/>
            <ac:spMk id="4" creationId="{75F70E54-3586-914C-6890-B09B5F873ED3}"/>
          </ac:spMkLst>
        </pc:spChg>
        <pc:spChg chg="mod">
          <ac:chgData name="天恩 陳" userId="4fb6a04d6205ca9b" providerId="LiveId" clId="{0E9CDF71-5E44-41CA-A4ED-A9C08D9FDC5A}" dt="2023-02-24T02:08:28.239" v="1183" actId="207"/>
          <ac:spMkLst>
            <pc:docMk/>
            <pc:sldMk cId="2639468951" sldId="691"/>
            <ac:spMk id="5" creationId="{B9990376-B333-0B10-2AA9-D2FECC000C64}"/>
          </ac:spMkLst>
        </pc:spChg>
        <pc:spChg chg="del">
          <ac:chgData name="天恩 陳" userId="4fb6a04d6205ca9b" providerId="LiveId" clId="{0E9CDF71-5E44-41CA-A4ED-A9C08D9FDC5A}" dt="2023-02-24T01:35:01.766" v="412" actId="478"/>
          <ac:spMkLst>
            <pc:docMk/>
            <pc:sldMk cId="2639468951" sldId="691"/>
            <ac:spMk id="6" creationId="{528D69BA-5642-2720-56DE-8A2E16FE7E46}"/>
          </ac:spMkLst>
        </pc:spChg>
        <pc:spChg chg="add del mod">
          <ac:chgData name="天恩 陳" userId="4fb6a04d6205ca9b" providerId="LiveId" clId="{0E9CDF71-5E44-41CA-A4ED-A9C08D9FDC5A}" dt="2023-02-24T02:02:28.036" v="1011"/>
          <ac:spMkLst>
            <pc:docMk/>
            <pc:sldMk cId="2639468951" sldId="691"/>
            <ac:spMk id="6" creationId="{FA50E072-0413-0306-4220-92DDCF0A9D7E}"/>
          </ac:spMkLst>
        </pc:spChg>
        <pc:spChg chg="add del mod">
          <ac:chgData name="天恩 陳" userId="4fb6a04d6205ca9b" providerId="LiveId" clId="{0E9CDF71-5E44-41CA-A4ED-A9C08D9FDC5A}" dt="2023-02-24T02:02:34.765" v="1015" actId="478"/>
          <ac:spMkLst>
            <pc:docMk/>
            <pc:sldMk cId="2639468951" sldId="691"/>
            <ac:spMk id="7" creationId="{206855D6-FD08-6445-A11D-9FB49EAC1917}"/>
          </ac:spMkLst>
        </pc:spChg>
        <pc:spChg chg="del">
          <ac:chgData name="天恩 陳" userId="4fb6a04d6205ca9b" providerId="LiveId" clId="{0E9CDF71-5E44-41CA-A4ED-A9C08D9FDC5A}" dt="2023-02-24T01:35:04.267" v="415" actId="478"/>
          <ac:spMkLst>
            <pc:docMk/>
            <pc:sldMk cId="2639468951" sldId="691"/>
            <ac:spMk id="8" creationId="{278B3039-3DF5-4FEF-491E-C07E3C07F673}"/>
          </ac:spMkLst>
        </pc:spChg>
        <pc:spChg chg="del">
          <ac:chgData name="天恩 陳" userId="4fb6a04d6205ca9b" providerId="LiveId" clId="{0E9CDF71-5E44-41CA-A4ED-A9C08D9FDC5A}" dt="2023-02-24T01:35:02.731" v="413" actId="478"/>
          <ac:spMkLst>
            <pc:docMk/>
            <pc:sldMk cId="2639468951" sldId="691"/>
            <ac:spMk id="9" creationId="{5F50B100-5E70-BB71-C980-B68BAAF5973A}"/>
          </ac:spMkLst>
        </pc:spChg>
        <pc:spChg chg="add del mod">
          <ac:chgData name="天恩 陳" userId="4fb6a04d6205ca9b" providerId="LiveId" clId="{0E9CDF71-5E44-41CA-A4ED-A9C08D9FDC5A}" dt="2023-02-24T02:02:36.562" v="1016" actId="478"/>
          <ac:spMkLst>
            <pc:docMk/>
            <pc:sldMk cId="2639468951" sldId="691"/>
            <ac:spMk id="9" creationId="{E711F796-3658-74D7-6F98-7BC6A74A16FD}"/>
          </ac:spMkLst>
        </pc:spChg>
        <pc:spChg chg="add mod">
          <ac:chgData name="天恩 陳" userId="4fb6a04d6205ca9b" providerId="LiveId" clId="{0E9CDF71-5E44-41CA-A4ED-A9C08D9FDC5A}" dt="2023-02-24T02:02:40.142" v="1019"/>
          <ac:spMkLst>
            <pc:docMk/>
            <pc:sldMk cId="2639468951" sldId="691"/>
            <ac:spMk id="10" creationId="{7E48C310-9D3E-3A30-36A4-E6F36E7E62E3}"/>
          </ac:spMkLst>
        </pc:spChg>
        <pc:spChg chg="add del mod">
          <ac:chgData name="天恩 陳" userId="4fb6a04d6205ca9b" providerId="LiveId" clId="{0E9CDF71-5E44-41CA-A4ED-A9C08D9FDC5A}" dt="2023-02-24T01:39:30.861" v="699" actId="478"/>
          <ac:spMkLst>
            <pc:docMk/>
            <pc:sldMk cId="2639468951" sldId="691"/>
            <ac:spMk id="11" creationId="{418398BF-A351-8A75-E4B9-36B51FFC4E97}"/>
          </ac:spMkLst>
        </pc:spChg>
        <pc:spChg chg="add mod">
          <ac:chgData name="天恩 陳" userId="4fb6a04d6205ca9b" providerId="LiveId" clId="{0E9CDF71-5E44-41CA-A4ED-A9C08D9FDC5A}" dt="2023-02-24T02:09:36.233" v="1199" actId="207"/>
          <ac:spMkLst>
            <pc:docMk/>
            <pc:sldMk cId="2639468951" sldId="691"/>
            <ac:spMk id="12" creationId="{DF45ACE4-BF27-C078-3364-C22107C0DC59}"/>
          </ac:spMkLst>
        </pc:spChg>
        <pc:spChg chg="add del mod">
          <ac:chgData name="天恩 陳" userId="4fb6a04d6205ca9b" providerId="LiveId" clId="{0E9CDF71-5E44-41CA-A4ED-A9C08D9FDC5A}" dt="2023-02-24T01:41:35.888" v="707" actId="478"/>
          <ac:spMkLst>
            <pc:docMk/>
            <pc:sldMk cId="2639468951" sldId="691"/>
            <ac:spMk id="13" creationId="{13CAEF5E-266D-FBCC-5B3B-948BBFCBB214}"/>
          </ac:spMkLst>
        </pc:spChg>
        <pc:spChg chg="add del mod">
          <ac:chgData name="天恩 陳" userId="4fb6a04d6205ca9b" providerId="LiveId" clId="{0E9CDF71-5E44-41CA-A4ED-A9C08D9FDC5A}" dt="2023-02-24T01:56:25.410" v="962" actId="478"/>
          <ac:spMkLst>
            <pc:docMk/>
            <pc:sldMk cId="2639468951" sldId="691"/>
            <ac:spMk id="15" creationId="{E27756F9-2B8D-CF76-A97F-9F71A22527AA}"/>
          </ac:spMkLst>
        </pc:spChg>
        <pc:spChg chg="add del mod">
          <ac:chgData name="天恩 陳" userId="4fb6a04d6205ca9b" providerId="LiveId" clId="{0E9CDF71-5E44-41CA-A4ED-A9C08D9FDC5A}" dt="2023-02-24T02:02:27.113" v="1009" actId="478"/>
          <ac:spMkLst>
            <pc:docMk/>
            <pc:sldMk cId="2639468951" sldId="691"/>
            <ac:spMk id="16" creationId="{82E72995-F6EC-CB5F-0BAA-E6AD8E950E25}"/>
          </ac:spMkLst>
        </pc:spChg>
        <pc:spChg chg="del mod">
          <ac:chgData name="天恩 陳" userId="4fb6a04d6205ca9b" providerId="LiveId" clId="{0E9CDF71-5E44-41CA-A4ED-A9C08D9FDC5A}" dt="2023-02-24T01:56:24.471" v="961" actId="478"/>
          <ac:spMkLst>
            <pc:docMk/>
            <pc:sldMk cId="2639468951" sldId="691"/>
            <ac:spMk id="41" creationId="{21430B91-876A-4C99-9CD1-89293E0964A2}"/>
          </ac:spMkLst>
        </pc:spChg>
        <pc:picChg chg="del">
          <ac:chgData name="天恩 陳" userId="4fb6a04d6205ca9b" providerId="LiveId" clId="{0E9CDF71-5E44-41CA-A4ED-A9C08D9FDC5A}" dt="2023-02-24T01:35:03.339" v="414" actId="478"/>
          <ac:picMkLst>
            <pc:docMk/>
            <pc:sldMk cId="2639468951" sldId="691"/>
            <ac:picMk id="7" creationId="{DB23C220-1C2F-2B38-D2D5-38AA0A0220C7}"/>
          </ac:picMkLst>
        </pc:picChg>
      </pc:sldChg>
      <pc:sldChg chg="del">
        <pc:chgData name="天恩 陳" userId="4fb6a04d6205ca9b" providerId="LiveId" clId="{0E9CDF71-5E44-41CA-A4ED-A9C08D9FDC5A}" dt="2023-02-24T01:15:06.516" v="1" actId="2696"/>
        <pc:sldMkLst>
          <pc:docMk/>
          <pc:sldMk cId="3031005147" sldId="691"/>
        </pc:sldMkLst>
      </pc:sldChg>
      <pc:sldChg chg="del">
        <pc:chgData name="天恩 陳" userId="4fb6a04d6205ca9b" providerId="LiveId" clId="{0E9CDF71-5E44-41CA-A4ED-A9C08D9FDC5A}" dt="2023-02-24T01:15:06.516" v="1" actId="2696"/>
        <pc:sldMkLst>
          <pc:docMk/>
          <pc:sldMk cId="1470501073" sldId="692"/>
        </pc:sldMkLst>
      </pc:sldChg>
      <pc:sldChg chg="addSp delSp modSp add mod">
        <pc:chgData name="天恩 陳" userId="4fb6a04d6205ca9b" providerId="LiveId" clId="{0E9CDF71-5E44-41CA-A4ED-A9C08D9FDC5A}" dt="2023-02-24T02:03:16.266" v="1044"/>
        <pc:sldMkLst>
          <pc:docMk/>
          <pc:sldMk cId="2051533371" sldId="692"/>
        </pc:sldMkLst>
        <pc:spChg chg="del">
          <ac:chgData name="天恩 陳" userId="4fb6a04d6205ca9b" providerId="LiveId" clId="{0E9CDF71-5E44-41CA-A4ED-A9C08D9FDC5A}" dt="2023-02-24T01:45:17.030" v="738" actId="478"/>
          <ac:spMkLst>
            <pc:docMk/>
            <pc:sldMk cId="2051533371" sldId="692"/>
            <ac:spMk id="5" creationId="{B9990376-B333-0B10-2AA9-D2FECC000C64}"/>
          </ac:spMkLst>
        </pc:spChg>
        <pc:spChg chg="add mod">
          <ac:chgData name="天恩 陳" userId="4fb6a04d6205ca9b" providerId="LiveId" clId="{0E9CDF71-5E44-41CA-A4ED-A9C08D9FDC5A}" dt="2023-02-24T01:51:31.223" v="883" actId="1076"/>
          <ac:spMkLst>
            <pc:docMk/>
            <pc:sldMk cId="2051533371" sldId="692"/>
            <ac:spMk id="9" creationId="{F998256A-7152-0F5E-9BD1-70108874025A}"/>
          </ac:spMkLst>
        </pc:spChg>
        <pc:spChg chg="add del mod">
          <ac:chgData name="天恩 陳" userId="4fb6a04d6205ca9b" providerId="LiveId" clId="{0E9CDF71-5E44-41CA-A4ED-A9C08D9FDC5A}" dt="2023-02-24T02:02:43.602" v="1021" actId="478"/>
          <ac:spMkLst>
            <pc:docMk/>
            <pc:sldMk cId="2051533371" sldId="692"/>
            <ac:spMk id="10" creationId="{06E4412B-7807-F119-C770-3B106DDF8C11}"/>
          </ac:spMkLst>
        </pc:spChg>
        <pc:spChg chg="add del mod">
          <ac:chgData name="天恩 陳" userId="4fb6a04d6205ca9b" providerId="LiveId" clId="{0E9CDF71-5E44-41CA-A4ED-A9C08D9FDC5A}" dt="2023-02-24T01:56:29.697" v="965" actId="478"/>
          <ac:spMkLst>
            <pc:docMk/>
            <pc:sldMk cId="2051533371" sldId="692"/>
            <ac:spMk id="11" creationId="{0977153C-84FE-BCE0-EAD4-D3D69E21422D}"/>
          </ac:spMkLst>
        </pc:spChg>
        <pc:spChg chg="add mod">
          <ac:chgData name="天恩 陳" userId="4fb6a04d6205ca9b" providerId="LiveId" clId="{0E9CDF71-5E44-41CA-A4ED-A9C08D9FDC5A}" dt="2023-02-24T02:03:16.266" v="1044"/>
          <ac:spMkLst>
            <pc:docMk/>
            <pc:sldMk cId="2051533371" sldId="692"/>
            <ac:spMk id="11" creationId="{9AB1DE80-9063-3D55-F60E-8D862C4998CA}"/>
          </ac:spMkLst>
        </pc:spChg>
        <pc:spChg chg="del mod ord">
          <ac:chgData name="天恩 陳" userId="4fb6a04d6205ca9b" providerId="LiveId" clId="{0E9CDF71-5E44-41CA-A4ED-A9C08D9FDC5A}" dt="2023-02-24T01:51:42.274" v="885" actId="478"/>
          <ac:spMkLst>
            <pc:docMk/>
            <pc:sldMk cId="2051533371" sldId="692"/>
            <ac:spMk id="12" creationId="{DF45ACE4-BF27-C078-3364-C22107C0DC59}"/>
          </ac:spMkLst>
        </pc:spChg>
        <pc:spChg chg="add del mod">
          <ac:chgData name="天恩 陳" userId="4fb6a04d6205ca9b" providerId="LiveId" clId="{0E9CDF71-5E44-41CA-A4ED-A9C08D9FDC5A}" dt="2023-02-24T02:02:42.602" v="1020" actId="478"/>
          <ac:spMkLst>
            <pc:docMk/>
            <pc:sldMk cId="2051533371" sldId="692"/>
            <ac:spMk id="13" creationId="{9B2E0FD0-7ED6-D5AD-0215-4FA044C0A2ED}"/>
          </ac:spMkLst>
        </pc:spChg>
        <pc:spChg chg="del mod">
          <ac:chgData name="天恩 陳" userId="4fb6a04d6205ca9b" providerId="LiveId" clId="{0E9CDF71-5E44-41CA-A4ED-A9C08D9FDC5A}" dt="2023-02-24T01:56:28.681" v="964" actId="478"/>
          <ac:spMkLst>
            <pc:docMk/>
            <pc:sldMk cId="2051533371" sldId="692"/>
            <ac:spMk id="41" creationId="{21430B91-876A-4C99-9CD1-89293E0964A2}"/>
          </ac:spMkLst>
        </pc:spChg>
        <pc:picChg chg="add mod">
          <ac:chgData name="天恩 陳" userId="4fb6a04d6205ca9b" providerId="LiveId" clId="{0E9CDF71-5E44-41CA-A4ED-A9C08D9FDC5A}" dt="2023-02-24T01:52:07.833" v="886" actId="14100"/>
          <ac:picMkLst>
            <pc:docMk/>
            <pc:sldMk cId="2051533371" sldId="692"/>
            <ac:picMk id="2" creationId="{8C74D27B-A109-7F47-0AA2-6C04CD04F6EA}"/>
          </ac:picMkLst>
        </pc:picChg>
        <pc:picChg chg="add mod">
          <ac:chgData name="天恩 陳" userId="4fb6a04d6205ca9b" providerId="LiveId" clId="{0E9CDF71-5E44-41CA-A4ED-A9C08D9FDC5A}" dt="2023-02-24T01:52:17.444" v="887" actId="1076"/>
          <ac:picMkLst>
            <pc:docMk/>
            <pc:sldMk cId="2051533371" sldId="692"/>
            <ac:picMk id="4" creationId="{AAF0849D-B9F5-6303-DC8E-725C155906D6}"/>
          </ac:picMkLst>
        </pc:picChg>
        <pc:picChg chg="add mod ord modCrop">
          <ac:chgData name="天恩 陳" userId="4fb6a04d6205ca9b" providerId="LiveId" clId="{0E9CDF71-5E44-41CA-A4ED-A9C08D9FDC5A}" dt="2023-02-24T01:50:32.504" v="844" actId="14100"/>
          <ac:picMkLst>
            <pc:docMk/>
            <pc:sldMk cId="2051533371" sldId="692"/>
            <ac:picMk id="6" creationId="{4447DD4A-DEF4-F4A7-987A-5BFCD5B1BEF7}"/>
          </ac:picMkLst>
        </pc:picChg>
        <pc:picChg chg="add mod">
          <ac:chgData name="天恩 陳" userId="4fb6a04d6205ca9b" providerId="LiveId" clId="{0E9CDF71-5E44-41CA-A4ED-A9C08D9FDC5A}" dt="2023-02-24T01:50:26.302" v="843" actId="14100"/>
          <ac:picMkLst>
            <pc:docMk/>
            <pc:sldMk cId="2051533371" sldId="692"/>
            <ac:picMk id="7" creationId="{5A20174A-B032-A210-91D3-5D0E63DA3DCC}"/>
          </ac:picMkLst>
        </pc:picChg>
        <pc:picChg chg="add mod ord modCrop">
          <ac:chgData name="天恩 陳" userId="4fb6a04d6205ca9b" providerId="LiveId" clId="{0E9CDF71-5E44-41CA-A4ED-A9C08D9FDC5A}" dt="2023-02-24T01:50:59.797" v="877" actId="732"/>
          <ac:picMkLst>
            <pc:docMk/>
            <pc:sldMk cId="2051533371" sldId="692"/>
            <ac:picMk id="8" creationId="{9620FAD5-3ED8-C5C6-83A5-213FD3236654}"/>
          </ac:picMkLst>
        </pc:picChg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2891683878" sldId="693"/>
        </pc:sldMkLst>
      </pc:sldChg>
      <pc:sldChg chg="addSp delSp modSp add mod">
        <pc:chgData name="天恩 陳" userId="4fb6a04d6205ca9b" providerId="LiveId" clId="{0E9CDF71-5E44-41CA-A4ED-A9C08D9FDC5A}" dt="2023-02-24T02:09:50.678" v="1203" actId="207"/>
        <pc:sldMkLst>
          <pc:docMk/>
          <pc:sldMk cId="3628445658" sldId="693"/>
        </pc:sldMkLst>
        <pc:spChg chg="mod">
          <ac:chgData name="天恩 陳" userId="4fb6a04d6205ca9b" providerId="LiveId" clId="{0E9CDF71-5E44-41CA-A4ED-A9C08D9FDC5A}" dt="2023-02-24T02:08:33.042" v="1186" actId="207"/>
          <ac:spMkLst>
            <pc:docMk/>
            <pc:sldMk cId="3628445658" sldId="693"/>
            <ac:spMk id="5" creationId="{B9990376-B333-0B10-2AA9-D2FECC000C64}"/>
          </ac:spMkLst>
        </pc:spChg>
        <pc:spChg chg="add mod">
          <ac:chgData name="天恩 陳" userId="4fb6a04d6205ca9b" providerId="LiveId" clId="{0E9CDF71-5E44-41CA-A4ED-A9C08D9FDC5A}" dt="2023-02-24T02:09:50.678" v="1203" actId="207"/>
          <ac:spMkLst>
            <pc:docMk/>
            <pc:sldMk cId="3628445658" sldId="693"/>
            <ac:spMk id="6" creationId="{EE519DCC-19CD-5166-6A24-70BB13BA2717}"/>
          </ac:spMkLst>
        </pc:spChg>
        <pc:spChg chg="add del mod">
          <ac:chgData name="天恩 陳" userId="4fb6a04d6205ca9b" providerId="LiveId" clId="{0E9CDF71-5E44-41CA-A4ED-A9C08D9FDC5A}" dt="2023-02-24T02:02:48.978" v="1026" actId="478"/>
          <ac:spMkLst>
            <pc:docMk/>
            <pc:sldMk cId="3628445658" sldId="693"/>
            <ac:spMk id="7" creationId="{76A72FD9-B3BE-0A10-2895-B45143AB7D99}"/>
          </ac:spMkLst>
        </pc:spChg>
        <pc:spChg chg="add del mod">
          <ac:chgData name="天恩 陳" userId="4fb6a04d6205ca9b" providerId="LiveId" clId="{0E9CDF71-5E44-41CA-A4ED-A9C08D9FDC5A}" dt="2023-02-24T02:02:48.164" v="1025"/>
          <ac:spMkLst>
            <pc:docMk/>
            <pc:sldMk cId="3628445658" sldId="693"/>
            <ac:spMk id="8" creationId="{074EE6AF-2153-494F-5FE9-18BBD322C90C}"/>
          </ac:spMkLst>
        </pc:spChg>
        <pc:spChg chg="add del mod">
          <ac:chgData name="天恩 陳" userId="4fb6a04d6205ca9b" providerId="LiveId" clId="{0E9CDF71-5E44-41CA-A4ED-A9C08D9FDC5A}" dt="2023-02-24T01:56:33.626" v="968" actId="478"/>
          <ac:spMkLst>
            <pc:docMk/>
            <pc:sldMk cId="3628445658" sldId="693"/>
            <ac:spMk id="8" creationId="{49789828-359D-5FB6-2CB1-17C2114D05C7}"/>
          </ac:spMkLst>
        </pc:spChg>
        <pc:spChg chg="add del mod">
          <ac:chgData name="天恩 陳" userId="4fb6a04d6205ca9b" providerId="LiveId" clId="{0E9CDF71-5E44-41CA-A4ED-A9C08D9FDC5A}" dt="2023-02-24T02:02:46.401" v="1023" actId="478"/>
          <ac:spMkLst>
            <pc:docMk/>
            <pc:sldMk cId="3628445658" sldId="693"/>
            <ac:spMk id="9" creationId="{374D4E1D-8890-80ED-CF78-FB39B4271008}"/>
          </ac:spMkLst>
        </pc:spChg>
        <pc:spChg chg="add mod">
          <ac:chgData name="天恩 陳" userId="4fb6a04d6205ca9b" providerId="LiveId" clId="{0E9CDF71-5E44-41CA-A4ED-A9C08D9FDC5A}" dt="2023-02-24T02:03:18.333" v="1046"/>
          <ac:spMkLst>
            <pc:docMk/>
            <pc:sldMk cId="3628445658" sldId="693"/>
            <ac:spMk id="10" creationId="{774626A4-6A73-5046-73A6-53F460EA8213}"/>
          </ac:spMkLst>
        </pc:spChg>
        <pc:spChg chg="mod">
          <ac:chgData name="天恩 陳" userId="4fb6a04d6205ca9b" providerId="LiveId" clId="{0E9CDF71-5E44-41CA-A4ED-A9C08D9FDC5A}" dt="2023-02-24T02:09:44.633" v="1201" actId="207"/>
          <ac:spMkLst>
            <pc:docMk/>
            <pc:sldMk cId="3628445658" sldId="693"/>
            <ac:spMk id="12" creationId="{DF45ACE4-BF27-C078-3364-C22107C0DC59}"/>
          </ac:spMkLst>
        </pc:spChg>
        <pc:spChg chg="del mod">
          <ac:chgData name="天恩 陳" userId="4fb6a04d6205ca9b" providerId="LiveId" clId="{0E9CDF71-5E44-41CA-A4ED-A9C08D9FDC5A}" dt="2023-02-24T01:56:33.030" v="967" actId="478"/>
          <ac:spMkLst>
            <pc:docMk/>
            <pc:sldMk cId="3628445658" sldId="693"/>
            <ac:spMk id="41" creationId="{21430B91-876A-4C99-9CD1-89293E0964A2}"/>
          </ac:spMkLst>
        </pc:spChg>
        <pc:picChg chg="add mod">
          <ac:chgData name="天恩 陳" userId="4fb6a04d6205ca9b" providerId="LiveId" clId="{0E9CDF71-5E44-41CA-A4ED-A9C08D9FDC5A}" dt="2023-02-24T01:54:24.171" v="935" actId="14100"/>
          <ac:picMkLst>
            <pc:docMk/>
            <pc:sldMk cId="3628445658" sldId="693"/>
            <ac:picMk id="2" creationId="{B8250816-9134-9CE3-B128-7D21AC301ED8}"/>
          </ac:picMkLst>
        </pc:picChg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1871642562" sldId="694"/>
        </pc:sldMkLst>
      </pc:sldChg>
      <pc:sldChg chg="addSp delSp modSp add mod">
        <pc:chgData name="天恩 陳" userId="4fb6a04d6205ca9b" providerId="LiveId" clId="{0E9CDF71-5E44-41CA-A4ED-A9C08D9FDC5A}" dt="2023-02-24T02:08:54.489" v="1194" actId="207"/>
        <pc:sldMkLst>
          <pc:docMk/>
          <pc:sldMk cId="3791887862" sldId="694"/>
        </pc:sldMkLst>
        <pc:spChg chg="del mod">
          <ac:chgData name="天恩 陳" userId="4fb6a04d6205ca9b" providerId="LiveId" clId="{0E9CDF71-5E44-41CA-A4ED-A9C08D9FDC5A}" dt="2023-02-24T02:02:22.327" v="1008" actId="478"/>
          <ac:spMkLst>
            <pc:docMk/>
            <pc:sldMk cId="3791887862" sldId="694"/>
            <ac:spMk id="5" creationId="{B9990376-B333-0B10-2AA9-D2FECC000C64}"/>
          </ac:spMkLst>
        </pc:spChg>
        <pc:spChg chg="del">
          <ac:chgData name="天恩 陳" userId="4fb6a04d6205ca9b" providerId="LiveId" clId="{0E9CDF71-5E44-41CA-A4ED-A9C08D9FDC5A}" dt="2023-02-24T02:02:15.805" v="1005" actId="478"/>
          <ac:spMkLst>
            <pc:docMk/>
            <pc:sldMk cId="3791887862" sldId="694"/>
            <ac:spMk id="6" creationId="{EE519DCC-19CD-5166-6A24-70BB13BA2717}"/>
          </ac:spMkLst>
        </pc:spChg>
        <pc:spChg chg="add del mod">
          <ac:chgData name="天恩 陳" userId="4fb6a04d6205ca9b" providerId="LiveId" clId="{0E9CDF71-5E44-41CA-A4ED-A9C08D9FDC5A}" dt="2023-02-24T02:02:52.338" v="1029" actId="478"/>
          <ac:spMkLst>
            <pc:docMk/>
            <pc:sldMk cId="3791887862" sldId="694"/>
            <ac:spMk id="7" creationId="{AC997919-8DDC-6F63-2EA7-EBCD32DC0BC3}"/>
          </ac:spMkLst>
        </pc:spChg>
        <pc:spChg chg="add mod">
          <ac:chgData name="天恩 陳" userId="4fb6a04d6205ca9b" providerId="LiveId" clId="{0E9CDF71-5E44-41CA-A4ED-A9C08D9FDC5A}" dt="2023-02-24T02:03:20.331" v="1048"/>
          <ac:spMkLst>
            <pc:docMk/>
            <pc:sldMk cId="3791887862" sldId="694"/>
            <ac:spMk id="8" creationId="{70A68D17-CA26-91B4-75E9-57518E82C0DB}"/>
          </ac:spMkLst>
        </pc:spChg>
        <pc:spChg chg="del">
          <ac:chgData name="天恩 陳" userId="4fb6a04d6205ca9b" providerId="LiveId" clId="{0E9CDF71-5E44-41CA-A4ED-A9C08D9FDC5A}" dt="2023-02-24T02:02:51.354" v="1028" actId="478"/>
          <ac:spMkLst>
            <pc:docMk/>
            <pc:sldMk cId="3791887862" sldId="694"/>
            <ac:spMk id="9" creationId="{374D4E1D-8890-80ED-CF78-FB39B4271008}"/>
          </ac:spMkLst>
        </pc:spChg>
        <pc:spChg chg="add del">
          <ac:chgData name="天恩 陳" userId="4fb6a04d6205ca9b" providerId="LiveId" clId="{0E9CDF71-5E44-41CA-A4ED-A9C08D9FDC5A}" dt="2023-02-24T02:03:08.118" v="1041" actId="22"/>
          <ac:spMkLst>
            <pc:docMk/>
            <pc:sldMk cId="3791887862" sldId="694"/>
            <ac:spMk id="11" creationId="{94266291-8BFC-8A02-46D5-36EB097DFA4C}"/>
          </ac:spMkLst>
        </pc:spChg>
        <pc:spChg chg="del">
          <ac:chgData name="天恩 陳" userId="4fb6a04d6205ca9b" providerId="LiveId" clId="{0E9CDF71-5E44-41CA-A4ED-A9C08D9FDC5A}" dt="2023-02-24T02:02:14.246" v="1004" actId="478"/>
          <ac:spMkLst>
            <pc:docMk/>
            <pc:sldMk cId="3791887862" sldId="694"/>
            <ac:spMk id="12" creationId="{DF45ACE4-BF27-C078-3364-C22107C0DC59}"/>
          </ac:spMkLst>
        </pc:spChg>
        <pc:spChg chg="add mod">
          <ac:chgData name="天恩 陳" userId="4fb6a04d6205ca9b" providerId="LiveId" clId="{0E9CDF71-5E44-41CA-A4ED-A9C08D9FDC5A}" dt="2023-02-24T02:08:54.489" v="1194" actId="207"/>
          <ac:spMkLst>
            <pc:docMk/>
            <pc:sldMk cId="3791887862" sldId="694"/>
            <ac:spMk id="13" creationId="{36BC58E4-0DAD-B670-CD84-56ED7EE0CA1F}"/>
          </ac:spMkLst>
        </pc:spChg>
        <pc:spChg chg="add mod">
          <ac:chgData name="天恩 陳" userId="4fb6a04d6205ca9b" providerId="LiveId" clId="{0E9CDF71-5E44-41CA-A4ED-A9C08D9FDC5A}" dt="2023-02-24T02:08:50.797" v="1191" actId="207"/>
          <ac:spMkLst>
            <pc:docMk/>
            <pc:sldMk cId="3791887862" sldId="694"/>
            <ac:spMk id="15" creationId="{C9B3FD1E-79E6-F88B-ACAF-1390159EAF43}"/>
          </ac:spMkLst>
        </pc:spChg>
        <pc:picChg chg="del">
          <ac:chgData name="天恩 陳" userId="4fb6a04d6205ca9b" providerId="LiveId" clId="{0E9CDF71-5E44-41CA-A4ED-A9C08D9FDC5A}" dt="2023-02-24T02:02:16.570" v="1006" actId="478"/>
          <ac:picMkLst>
            <pc:docMk/>
            <pc:sldMk cId="3791887862" sldId="694"/>
            <ac:picMk id="2" creationId="{B8250816-9134-9CE3-B128-7D21AC301ED8}"/>
          </ac:picMkLst>
        </pc:picChg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3581042301" sldId="700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3895693641" sldId="706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2225391498" sldId="707"/>
        </pc:sldMkLst>
      </pc:sldChg>
      <pc:sldChg chg="del">
        <pc:chgData name="天恩 陳" userId="4fb6a04d6205ca9b" providerId="LiveId" clId="{0E9CDF71-5E44-41CA-A4ED-A9C08D9FDC5A}" dt="2023-02-24T01:15:06.516" v="1" actId="2696"/>
        <pc:sldMkLst>
          <pc:docMk/>
          <pc:sldMk cId="2004142448" sldId="708"/>
        </pc:sldMkLst>
      </pc:sldChg>
      <pc:sldChg chg="del">
        <pc:chgData name="天恩 陳" userId="4fb6a04d6205ca9b" providerId="LiveId" clId="{0E9CDF71-5E44-41CA-A4ED-A9C08D9FDC5A}" dt="2023-02-24T01:15:06.516" v="1" actId="2696"/>
        <pc:sldMkLst>
          <pc:docMk/>
          <pc:sldMk cId="2930349088" sldId="709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577602295" sldId="710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3994335465" sldId="711"/>
        </pc:sldMkLst>
      </pc:sldChg>
      <pc:sldChg chg="del">
        <pc:chgData name="天恩 陳" userId="4fb6a04d6205ca9b" providerId="LiveId" clId="{0E9CDF71-5E44-41CA-A4ED-A9C08D9FDC5A}" dt="2023-02-24T01:15:03.115" v="0" actId="2696"/>
        <pc:sldMkLst>
          <pc:docMk/>
          <pc:sldMk cId="597559489" sldId="712"/>
        </pc:sldMkLst>
      </pc:sldChg>
    </pc:docChg>
  </pc:docChgLst>
  <pc:docChgLst>
    <pc:chgData name="天恩 陳" userId="4fb6a04d6205ca9b" providerId="LiveId" clId="{C4FA7ABA-AB95-464B-B13F-B9C5E4F9ACD3}"/>
    <pc:docChg chg="undo custSel addSld delSld modSld modSection">
      <pc:chgData name="天恩 陳" userId="4fb6a04d6205ca9b" providerId="LiveId" clId="{C4FA7ABA-AB95-464B-B13F-B9C5E4F9ACD3}" dt="2023-01-12T02:47:04.093" v="2163"/>
      <pc:docMkLst>
        <pc:docMk/>
      </pc:docMkLst>
      <pc:sldChg chg="modSp mod">
        <pc:chgData name="天恩 陳" userId="4fb6a04d6205ca9b" providerId="LiveId" clId="{C4FA7ABA-AB95-464B-B13F-B9C5E4F9ACD3}" dt="2023-01-11T02:57:40.774" v="22"/>
        <pc:sldMkLst>
          <pc:docMk/>
          <pc:sldMk cId="769088128" sldId="668"/>
        </pc:sldMkLst>
        <pc:spChg chg="mod">
          <ac:chgData name="天恩 陳" userId="4fb6a04d6205ca9b" providerId="LiveId" clId="{C4FA7ABA-AB95-464B-B13F-B9C5E4F9ACD3}" dt="2023-01-11T02:57:40.774" v="22"/>
          <ac:spMkLst>
            <pc:docMk/>
            <pc:sldMk cId="769088128" sldId="668"/>
            <ac:spMk id="12" creationId="{00000000-0000-0000-0000-000000000000}"/>
          </ac:spMkLst>
        </pc:spChg>
      </pc:sldChg>
      <pc:sldChg chg="modSp mod">
        <pc:chgData name="天恩 陳" userId="4fb6a04d6205ca9b" providerId="LiveId" clId="{C4FA7ABA-AB95-464B-B13F-B9C5E4F9ACD3}" dt="2023-01-11T02:58:03.277" v="56" actId="20577"/>
        <pc:sldMkLst>
          <pc:docMk/>
          <pc:sldMk cId="1958020577" sldId="669"/>
        </pc:sldMkLst>
        <pc:graphicFrameChg chg="mod modGraphic">
          <ac:chgData name="天恩 陳" userId="4fb6a04d6205ca9b" providerId="LiveId" clId="{C4FA7ABA-AB95-464B-B13F-B9C5E4F9ACD3}" dt="2023-01-11T02:58:03.277" v="56" actId="20577"/>
          <ac:graphicFrameMkLst>
            <pc:docMk/>
            <pc:sldMk cId="1958020577" sldId="669"/>
            <ac:graphicFrameMk id="6" creationId="{00000000-0000-0000-0000-000000000000}"/>
          </ac:graphicFrameMkLst>
        </pc:graphicFrameChg>
      </pc:sldChg>
      <pc:sldChg chg="add del">
        <pc:chgData name="天恩 陳" userId="4fb6a04d6205ca9b" providerId="LiveId" clId="{C4FA7ABA-AB95-464B-B13F-B9C5E4F9ACD3}" dt="2023-01-11T03:37:27.380" v="201"/>
        <pc:sldMkLst>
          <pc:docMk/>
          <pc:sldMk cId="1109385826" sldId="680"/>
        </pc:sldMkLst>
      </pc:sldChg>
      <pc:sldChg chg="add del">
        <pc:chgData name="天恩 陳" userId="4fb6a04d6205ca9b" providerId="LiveId" clId="{C4FA7ABA-AB95-464B-B13F-B9C5E4F9ACD3}" dt="2023-01-11T03:37:27.380" v="201"/>
        <pc:sldMkLst>
          <pc:docMk/>
          <pc:sldMk cId="2852703425" sldId="681"/>
        </pc:sldMkLst>
      </pc:sldChg>
      <pc:sldChg chg="addSp delSp modSp mod">
        <pc:chgData name="天恩 陳" userId="4fb6a04d6205ca9b" providerId="LiveId" clId="{C4FA7ABA-AB95-464B-B13F-B9C5E4F9ACD3}" dt="2023-01-11T09:06:36.656" v="2155" actId="207"/>
        <pc:sldMkLst>
          <pc:docMk/>
          <pc:sldMk cId="3126788797" sldId="682"/>
        </pc:sldMkLst>
        <pc:spChg chg="mod">
          <ac:chgData name="天恩 陳" userId="4fb6a04d6205ca9b" providerId="LiveId" clId="{C4FA7ABA-AB95-464B-B13F-B9C5E4F9ACD3}" dt="2023-01-11T09:06:20.380" v="2152" actId="20577"/>
          <ac:spMkLst>
            <pc:docMk/>
            <pc:sldMk cId="3126788797" sldId="682"/>
            <ac:spMk id="2" creationId="{2F9D6598-4145-114F-D2DF-6F5038C2DEAE}"/>
          </ac:spMkLst>
        </pc:spChg>
        <pc:spChg chg="mod">
          <ac:chgData name="天恩 陳" userId="4fb6a04d6205ca9b" providerId="LiveId" clId="{C4FA7ABA-AB95-464B-B13F-B9C5E4F9ACD3}" dt="2023-01-11T03:41:14.782" v="224" actId="14100"/>
          <ac:spMkLst>
            <pc:docMk/>
            <pc:sldMk cId="3126788797" sldId="682"/>
            <ac:spMk id="3" creationId="{FC923DF9-35AC-C624-AD2E-BDE4979CA019}"/>
          </ac:spMkLst>
        </pc:spChg>
        <pc:spChg chg="add mod">
          <ac:chgData name="天恩 陳" userId="4fb6a04d6205ca9b" providerId="LiveId" clId="{C4FA7ABA-AB95-464B-B13F-B9C5E4F9ACD3}" dt="2023-01-11T09:06:36.656" v="2155" actId="207"/>
          <ac:spMkLst>
            <pc:docMk/>
            <pc:sldMk cId="3126788797" sldId="682"/>
            <ac:spMk id="4" creationId="{52D6CAD7-DA7A-D400-CC0A-BC3557EC5EEB}"/>
          </ac:spMkLst>
        </pc:spChg>
        <pc:spChg chg="mod">
          <ac:chgData name="天恩 陳" userId="4fb6a04d6205ca9b" providerId="LiveId" clId="{C4FA7ABA-AB95-464B-B13F-B9C5E4F9ACD3}" dt="2023-01-11T03:41:14.782" v="224" actId="14100"/>
          <ac:spMkLst>
            <pc:docMk/>
            <pc:sldMk cId="3126788797" sldId="682"/>
            <ac:spMk id="5" creationId="{77084D0F-3F55-CBFB-CDAE-7825AA75BFA9}"/>
          </ac:spMkLst>
        </pc:spChg>
        <pc:spChg chg="mod">
          <ac:chgData name="天恩 陳" userId="4fb6a04d6205ca9b" providerId="LiveId" clId="{C4FA7ABA-AB95-464B-B13F-B9C5E4F9ACD3}" dt="2023-01-11T03:41:05.575" v="222" actId="14100"/>
          <ac:spMkLst>
            <pc:docMk/>
            <pc:sldMk cId="3126788797" sldId="682"/>
            <ac:spMk id="11" creationId="{FC923DF9-35AC-C624-AD2E-BDE4979CA019}"/>
          </ac:spMkLst>
        </pc:spChg>
        <pc:spChg chg="mod">
          <ac:chgData name="天恩 陳" userId="4fb6a04d6205ca9b" providerId="LiveId" clId="{C4FA7ABA-AB95-464B-B13F-B9C5E4F9ACD3}" dt="2023-01-11T03:41:08.926" v="223" actId="14100"/>
          <ac:spMkLst>
            <pc:docMk/>
            <pc:sldMk cId="3126788797" sldId="682"/>
            <ac:spMk id="12" creationId="{77084D0F-3F55-CBFB-CDAE-7825AA75BFA9}"/>
          </ac:spMkLst>
        </pc:spChg>
        <pc:spChg chg="del">
          <ac:chgData name="天恩 陳" userId="4fb6a04d6205ca9b" providerId="LiveId" clId="{C4FA7ABA-AB95-464B-B13F-B9C5E4F9ACD3}" dt="2023-01-11T09:05:10.157" v="2103" actId="478"/>
          <ac:spMkLst>
            <pc:docMk/>
            <pc:sldMk cId="3126788797" sldId="682"/>
            <ac:spMk id="15" creationId="{16BF7F23-62FB-502E-1706-E433C9525EA4}"/>
          </ac:spMkLst>
        </pc:spChg>
        <pc:graphicFrameChg chg="add del mod">
          <ac:chgData name="天恩 陳" userId="4fb6a04d6205ca9b" providerId="LiveId" clId="{C4FA7ABA-AB95-464B-B13F-B9C5E4F9ACD3}" dt="2023-01-11T03:44:14.135" v="240"/>
          <ac:graphicFrameMkLst>
            <pc:docMk/>
            <pc:sldMk cId="3126788797" sldId="682"/>
            <ac:graphicFrameMk id="6" creationId="{DC47669F-6EFA-4ED7-FE4D-20046DE9AC16}"/>
          </ac:graphicFrameMkLst>
        </pc:graphicFrameChg>
        <pc:graphicFrameChg chg="mod modGraphic">
          <ac:chgData name="天恩 陳" userId="4fb6a04d6205ca9b" providerId="LiveId" clId="{C4FA7ABA-AB95-464B-B13F-B9C5E4F9ACD3}" dt="2023-01-11T09:06:24.934" v="2153" actId="1076"/>
          <ac:graphicFrameMkLst>
            <pc:docMk/>
            <pc:sldMk cId="3126788797" sldId="682"/>
            <ac:graphicFrameMk id="7" creationId="{B166C740-A97B-C9B1-01EB-531E74BE95E5}"/>
          </ac:graphicFrameMkLst>
        </pc:graphicFrameChg>
        <pc:graphicFrameChg chg="add del mod">
          <ac:chgData name="天恩 陳" userId="4fb6a04d6205ca9b" providerId="LiveId" clId="{C4FA7ABA-AB95-464B-B13F-B9C5E4F9ACD3}" dt="2023-01-11T03:44:18.839" v="243"/>
          <ac:graphicFrameMkLst>
            <pc:docMk/>
            <pc:sldMk cId="3126788797" sldId="682"/>
            <ac:graphicFrameMk id="8" creationId="{09831068-8FE6-D79C-0E76-33B7BBEAE463}"/>
          </ac:graphicFrameMkLst>
        </pc:graphicFrameChg>
        <pc:graphicFrameChg chg="mod ord modGraphic">
          <ac:chgData name="天恩 陳" userId="4fb6a04d6205ca9b" providerId="LiveId" clId="{C4FA7ABA-AB95-464B-B13F-B9C5E4F9ACD3}" dt="2023-01-11T09:06:16.911" v="2151" actId="1076"/>
          <ac:graphicFrameMkLst>
            <pc:docMk/>
            <pc:sldMk cId="3126788797" sldId="682"/>
            <ac:graphicFrameMk id="14" creationId="{5AED7085-DD04-09B2-E971-3320466910CB}"/>
          </ac:graphicFrameMkLst>
        </pc:graphicFrameChg>
        <pc:cxnChg chg="del">
          <ac:chgData name="天恩 陳" userId="4fb6a04d6205ca9b" providerId="LiveId" clId="{C4FA7ABA-AB95-464B-B13F-B9C5E4F9ACD3}" dt="2023-01-11T09:05:10.157" v="2103" actId="478"/>
          <ac:cxnSpMkLst>
            <pc:docMk/>
            <pc:sldMk cId="3126788797" sldId="682"/>
            <ac:cxnSpMk id="10" creationId="{55BA5D80-8A03-2892-9201-7FD330966F68}"/>
          </ac:cxnSpMkLst>
        </pc:cxnChg>
        <pc:cxnChg chg="del">
          <ac:chgData name="天恩 陳" userId="4fb6a04d6205ca9b" providerId="LiveId" clId="{C4FA7ABA-AB95-464B-B13F-B9C5E4F9ACD3}" dt="2023-01-11T09:05:10.157" v="2103" actId="478"/>
          <ac:cxnSpMkLst>
            <pc:docMk/>
            <pc:sldMk cId="3126788797" sldId="682"/>
            <ac:cxnSpMk id="13" creationId="{964EA49C-265C-DAE8-32F1-84FB22E0B7DA}"/>
          </ac:cxnSpMkLst>
        </pc:cxnChg>
        <pc:cxnChg chg="del">
          <ac:chgData name="天恩 陳" userId="4fb6a04d6205ca9b" providerId="LiveId" clId="{C4FA7ABA-AB95-464B-B13F-B9C5E4F9ACD3}" dt="2023-01-11T09:05:10.157" v="2103" actId="478"/>
          <ac:cxnSpMkLst>
            <pc:docMk/>
            <pc:sldMk cId="3126788797" sldId="682"/>
            <ac:cxnSpMk id="16" creationId="{8BF3D14F-112B-4573-244C-01C948248A5E}"/>
          </ac:cxnSpMkLst>
        </pc:cxnChg>
        <pc:cxnChg chg="del">
          <ac:chgData name="天恩 陳" userId="4fb6a04d6205ca9b" providerId="LiveId" clId="{C4FA7ABA-AB95-464B-B13F-B9C5E4F9ACD3}" dt="2023-01-11T09:05:10.157" v="2103" actId="478"/>
          <ac:cxnSpMkLst>
            <pc:docMk/>
            <pc:sldMk cId="3126788797" sldId="682"/>
            <ac:cxnSpMk id="17" creationId="{99154AF7-EA45-E62E-690A-4229EAC678B9}"/>
          </ac:cxnSpMkLst>
        </pc:cxnChg>
      </pc:sldChg>
      <pc:sldChg chg="addSp delSp modSp mod">
        <pc:chgData name="天恩 陳" userId="4fb6a04d6205ca9b" providerId="LiveId" clId="{C4FA7ABA-AB95-464B-B13F-B9C5E4F9ACD3}" dt="2023-01-11T08:17:35.662" v="1450" actId="167"/>
        <pc:sldMkLst>
          <pc:docMk/>
          <pc:sldMk cId="4176911103" sldId="684"/>
        </pc:sldMkLst>
        <pc:spChg chg="add mod">
          <ac:chgData name="天恩 陳" userId="4fb6a04d6205ca9b" providerId="LiveId" clId="{C4FA7ABA-AB95-464B-B13F-B9C5E4F9ACD3}" dt="2023-01-11T03:59:22.384" v="549" actId="1076"/>
          <ac:spMkLst>
            <pc:docMk/>
            <pc:sldMk cId="4176911103" sldId="684"/>
            <ac:spMk id="2" creationId="{F1F92997-FD02-B290-5569-D9C83BB9F46C}"/>
          </ac:spMkLst>
        </pc:spChg>
        <pc:spChg chg="mod">
          <ac:chgData name="天恩 陳" userId="4fb6a04d6205ca9b" providerId="LiveId" clId="{C4FA7ABA-AB95-464B-B13F-B9C5E4F9ACD3}" dt="2023-01-11T03:50:49.257" v="443"/>
          <ac:spMkLst>
            <pc:docMk/>
            <pc:sldMk cId="4176911103" sldId="684"/>
            <ac:spMk id="3" creationId="{360A6333-138F-AC48-FD18-44868F4DE846}"/>
          </ac:spMkLst>
        </pc:spChg>
        <pc:spChg chg="add mod ord">
          <ac:chgData name="天恩 陳" userId="4fb6a04d6205ca9b" providerId="LiveId" clId="{C4FA7ABA-AB95-464B-B13F-B9C5E4F9ACD3}" dt="2023-01-11T08:17:35.662" v="1450" actId="167"/>
          <ac:spMkLst>
            <pc:docMk/>
            <pc:sldMk cId="4176911103" sldId="684"/>
            <ac:spMk id="4" creationId="{F238A8F6-A062-3D19-ABEE-7D18A533BA91}"/>
          </ac:spMkLst>
        </pc:spChg>
        <pc:spChg chg="mod">
          <ac:chgData name="天恩 陳" userId="4fb6a04d6205ca9b" providerId="LiveId" clId="{C4FA7ABA-AB95-464B-B13F-B9C5E4F9ACD3}" dt="2023-01-11T03:58:55.928" v="543" actId="14100"/>
          <ac:spMkLst>
            <pc:docMk/>
            <pc:sldMk cId="4176911103" sldId="684"/>
            <ac:spMk id="6" creationId="{00000000-0000-0000-0000-000000000000}"/>
          </ac:spMkLst>
        </pc:spChg>
        <pc:spChg chg="mod">
          <ac:chgData name="天恩 陳" userId="4fb6a04d6205ca9b" providerId="LiveId" clId="{C4FA7ABA-AB95-464B-B13F-B9C5E4F9ACD3}" dt="2023-01-11T03:57:07.296" v="505" actId="14100"/>
          <ac:spMkLst>
            <pc:docMk/>
            <pc:sldMk cId="4176911103" sldId="684"/>
            <ac:spMk id="9" creationId="{00000000-0000-0000-0000-000000000000}"/>
          </ac:spMkLst>
        </pc:spChg>
        <pc:spChg chg="add del mod">
          <ac:chgData name="天恩 陳" userId="4fb6a04d6205ca9b" providerId="LiveId" clId="{C4FA7ABA-AB95-464B-B13F-B9C5E4F9ACD3}" dt="2023-01-11T03:59:15.359" v="548" actId="478"/>
          <ac:spMkLst>
            <pc:docMk/>
            <pc:sldMk cId="4176911103" sldId="684"/>
            <ac:spMk id="11" creationId="{E298868E-3D28-3D80-B3E2-B65633F5B0DD}"/>
          </ac:spMkLst>
        </pc:spChg>
        <pc:spChg chg="mod">
          <ac:chgData name="天恩 陳" userId="4fb6a04d6205ca9b" providerId="LiveId" clId="{C4FA7ABA-AB95-464B-B13F-B9C5E4F9ACD3}" dt="2023-01-11T03:58:52.536" v="542" actId="14100"/>
          <ac:spMkLst>
            <pc:docMk/>
            <pc:sldMk cId="4176911103" sldId="684"/>
            <ac:spMk id="13" creationId="{00000000-0000-0000-0000-000000000000}"/>
          </ac:spMkLst>
        </pc:spChg>
        <pc:spChg chg="mod">
          <ac:chgData name="天恩 陳" userId="4fb6a04d6205ca9b" providerId="LiveId" clId="{C4FA7ABA-AB95-464B-B13F-B9C5E4F9ACD3}" dt="2023-01-11T03:58:36.243" v="539"/>
          <ac:spMkLst>
            <pc:docMk/>
            <pc:sldMk cId="4176911103" sldId="684"/>
            <ac:spMk id="14" creationId="{00000000-0000-0000-0000-000000000000}"/>
          </ac:spMkLst>
        </pc:spChg>
        <pc:spChg chg="add mod">
          <ac:chgData name="天恩 陳" userId="4fb6a04d6205ca9b" providerId="LiveId" clId="{C4FA7ABA-AB95-464B-B13F-B9C5E4F9ACD3}" dt="2023-01-11T04:00:20.632" v="562" actId="1076"/>
          <ac:spMkLst>
            <pc:docMk/>
            <pc:sldMk cId="4176911103" sldId="684"/>
            <ac:spMk id="15" creationId="{C10B8E43-AD51-EABD-92A9-ABB2F4E3F55C}"/>
          </ac:spMkLst>
        </pc:spChg>
        <pc:spChg chg="add del mod ord">
          <ac:chgData name="天恩 陳" userId="4fb6a04d6205ca9b" providerId="LiveId" clId="{C4FA7ABA-AB95-464B-B13F-B9C5E4F9ACD3}" dt="2023-01-11T03:58:16.448" v="517" actId="478"/>
          <ac:spMkLst>
            <pc:docMk/>
            <pc:sldMk cId="4176911103" sldId="684"/>
            <ac:spMk id="17" creationId="{CC4644F5-7BD5-F71B-C2E3-0FAD43678242}"/>
          </ac:spMkLst>
        </pc:spChg>
        <pc:spChg chg="add del mod ord">
          <ac:chgData name="天恩 陳" userId="4fb6a04d6205ca9b" providerId="LiveId" clId="{C4FA7ABA-AB95-464B-B13F-B9C5E4F9ACD3}" dt="2023-01-11T03:58:16.448" v="517" actId="478"/>
          <ac:spMkLst>
            <pc:docMk/>
            <pc:sldMk cId="4176911103" sldId="684"/>
            <ac:spMk id="18" creationId="{8CA1FDBB-EEE7-77FA-4E67-90035CC383BB}"/>
          </ac:spMkLst>
        </pc:spChg>
        <pc:spChg chg="add mod">
          <ac:chgData name="天恩 陳" userId="4fb6a04d6205ca9b" providerId="LiveId" clId="{C4FA7ABA-AB95-464B-B13F-B9C5E4F9ACD3}" dt="2023-01-11T04:02:10.914" v="621"/>
          <ac:spMkLst>
            <pc:docMk/>
            <pc:sldMk cId="4176911103" sldId="684"/>
            <ac:spMk id="21" creationId="{6F0B5099-525E-C4C2-7A57-2DE8E401F134}"/>
          </ac:spMkLst>
        </pc:spChg>
        <pc:spChg chg="add mod">
          <ac:chgData name="天恩 陳" userId="4fb6a04d6205ca9b" providerId="LiveId" clId="{C4FA7ABA-AB95-464B-B13F-B9C5E4F9ACD3}" dt="2023-01-11T04:04:10.418" v="675" actId="14100"/>
          <ac:spMkLst>
            <pc:docMk/>
            <pc:sldMk cId="4176911103" sldId="684"/>
            <ac:spMk id="22" creationId="{03DCDDC4-2FAB-2186-71F4-33207C486CD8}"/>
          </ac:spMkLst>
        </pc:spChg>
        <pc:spChg chg="add mod">
          <ac:chgData name="天恩 陳" userId="4fb6a04d6205ca9b" providerId="LiveId" clId="{C4FA7ABA-AB95-464B-B13F-B9C5E4F9ACD3}" dt="2023-01-11T04:04:10.418" v="675" actId="14100"/>
          <ac:spMkLst>
            <pc:docMk/>
            <pc:sldMk cId="4176911103" sldId="684"/>
            <ac:spMk id="23" creationId="{3A00DA03-FF25-11B4-B6CD-9A40E0880594}"/>
          </ac:spMkLst>
        </pc:spChg>
        <pc:spChg chg="add mod">
          <ac:chgData name="天恩 陳" userId="4fb6a04d6205ca9b" providerId="LiveId" clId="{C4FA7ABA-AB95-464B-B13F-B9C5E4F9ACD3}" dt="2023-01-11T04:04:10.418" v="675" actId="14100"/>
          <ac:spMkLst>
            <pc:docMk/>
            <pc:sldMk cId="4176911103" sldId="684"/>
            <ac:spMk id="24" creationId="{0D324AA9-B91D-7700-530B-5B057D419C97}"/>
          </ac:spMkLst>
        </pc:spChg>
        <pc:spChg chg="add mod">
          <ac:chgData name="天恩 陳" userId="4fb6a04d6205ca9b" providerId="LiveId" clId="{C4FA7ABA-AB95-464B-B13F-B9C5E4F9ACD3}" dt="2023-01-11T04:04:10.418" v="675" actId="14100"/>
          <ac:spMkLst>
            <pc:docMk/>
            <pc:sldMk cId="4176911103" sldId="684"/>
            <ac:spMk id="25" creationId="{9D8CE27A-5887-89F0-28ED-E7640B98406F}"/>
          </ac:spMkLst>
        </pc:spChg>
        <pc:spChg chg="mod">
          <ac:chgData name="天恩 陳" userId="4fb6a04d6205ca9b" providerId="LiveId" clId="{C4FA7ABA-AB95-464B-B13F-B9C5E4F9ACD3}" dt="2023-01-11T03:58:48.648" v="540" actId="1076"/>
          <ac:spMkLst>
            <pc:docMk/>
            <pc:sldMk cId="4176911103" sldId="684"/>
            <ac:spMk id="43" creationId="{00000000-0000-0000-0000-000000000000}"/>
          </ac:spMkLst>
        </pc:spChg>
        <pc:spChg chg="mod">
          <ac:chgData name="天恩 陳" userId="4fb6a04d6205ca9b" providerId="LiveId" clId="{C4FA7ABA-AB95-464B-B13F-B9C5E4F9ACD3}" dt="2023-01-11T04:04:28.099" v="697"/>
          <ac:spMkLst>
            <pc:docMk/>
            <pc:sldMk cId="4176911103" sldId="684"/>
            <ac:spMk id="63" creationId="{00000000-0000-0000-0000-000000000000}"/>
          </ac:spMkLst>
        </pc:spChg>
        <pc:spChg chg="mod">
          <ac:chgData name="天恩 陳" userId="4fb6a04d6205ca9b" providerId="LiveId" clId="{C4FA7ABA-AB95-464B-B13F-B9C5E4F9ACD3}" dt="2023-01-11T04:00:15.248" v="561" actId="1076"/>
          <ac:spMkLst>
            <pc:docMk/>
            <pc:sldMk cId="4176911103" sldId="684"/>
            <ac:spMk id="66" creationId="{6627E4AE-0A68-4A7C-8A37-3A0994133D32}"/>
          </ac:spMkLst>
        </pc:spChg>
        <pc:spChg chg="del">
          <ac:chgData name="天恩 陳" userId="4fb6a04d6205ca9b" providerId="LiveId" clId="{C4FA7ABA-AB95-464B-B13F-B9C5E4F9ACD3}" dt="2023-01-11T03:58:50.201" v="541" actId="478"/>
          <ac:spMkLst>
            <pc:docMk/>
            <pc:sldMk cId="4176911103" sldId="684"/>
            <ac:spMk id="78" creationId="{00000000-0000-0000-0000-000000000000}"/>
          </ac:spMkLst>
        </pc:spChg>
        <pc:graphicFrameChg chg="add del mod">
          <ac:chgData name="天恩 陳" userId="4fb6a04d6205ca9b" providerId="LiveId" clId="{C4FA7ABA-AB95-464B-B13F-B9C5E4F9ACD3}" dt="2023-01-11T03:59:51.483" v="556"/>
          <ac:graphicFrameMkLst>
            <pc:docMk/>
            <pc:sldMk cId="4176911103" sldId="684"/>
            <ac:graphicFrameMk id="8" creationId="{63D07FAD-7667-6279-B379-D663A0128F30}"/>
          </ac:graphicFrameMkLst>
        </pc:graphicFrameChg>
        <pc:graphicFrameChg chg="add mod">
          <ac:chgData name="天恩 陳" userId="4fb6a04d6205ca9b" providerId="LiveId" clId="{C4FA7ABA-AB95-464B-B13F-B9C5E4F9ACD3}" dt="2023-01-11T04:00:11.472" v="560" actId="1076"/>
          <ac:graphicFrameMkLst>
            <pc:docMk/>
            <pc:sldMk cId="4176911103" sldId="684"/>
            <ac:graphicFrameMk id="10" creationId="{C9904DFA-1726-63A0-D7E1-E7B0A5B3BAC2}"/>
          </ac:graphicFrameMkLst>
        </pc:graphicFrameChg>
        <pc:picChg chg="del">
          <ac:chgData name="天恩 陳" userId="4fb6a04d6205ca9b" providerId="LiveId" clId="{C4FA7ABA-AB95-464B-B13F-B9C5E4F9ACD3}" dt="2023-01-11T03:54:28.242" v="444" actId="478"/>
          <ac:picMkLst>
            <pc:docMk/>
            <pc:sldMk cId="4176911103" sldId="684"/>
            <ac:picMk id="4" creationId="{C75AE8EA-6482-3183-8C17-0BDB0F2D79D5}"/>
          </ac:picMkLst>
        </pc:picChg>
        <pc:picChg chg="add del mod">
          <ac:chgData name="天恩 陳" userId="4fb6a04d6205ca9b" providerId="LiveId" clId="{C4FA7ABA-AB95-464B-B13F-B9C5E4F9ACD3}" dt="2023-01-11T03:55:49.281" v="490"/>
          <ac:picMkLst>
            <pc:docMk/>
            <pc:sldMk cId="4176911103" sldId="684"/>
            <ac:picMk id="16" creationId="{83853532-B1BC-D147-8328-FB39D13DF855}"/>
          </ac:picMkLst>
        </pc:picChg>
        <pc:cxnChg chg="add mod">
          <ac:chgData name="天恩 陳" userId="4fb6a04d6205ca9b" providerId="LiveId" clId="{C4FA7ABA-AB95-464B-B13F-B9C5E4F9ACD3}" dt="2023-01-11T04:00:50.198" v="567" actId="693"/>
          <ac:cxnSpMkLst>
            <pc:docMk/>
            <pc:sldMk cId="4176911103" sldId="684"/>
            <ac:cxnSpMk id="20" creationId="{A7A24448-C24F-DD5F-C624-5284D5A99C7C}"/>
          </ac:cxnSpMkLst>
        </pc:cxnChg>
      </pc:sldChg>
      <pc:sldChg chg="modSp mod">
        <pc:chgData name="天恩 陳" userId="4fb6a04d6205ca9b" providerId="LiveId" clId="{C4FA7ABA-AB95-464B-B13F-B9C5E4F9ACD3}" dt="2023-01-11T05:44:19.624" v="910" actId="948"/>
        <pc:sldMkLst>
          <pc:docMk/>
          <pc:sldMk cId="3836030821" sldId="686"/>
        </pc:sldMkLst>
        <pc:spChg chg="mod">
          <ac:chgData name="天恩 陳" userId="4fb6a04d6205ca9b" providerId="LiveId" clId="{C4FA7ABA-AB95-464B-B13F-B9C5E4F9ACD3}" dt="2023-01-11T05:40:49.379" v="889" actId="948"/>
          <ac:spMkLst>
            <pc:docMk/>
            <pc:sldMk cId="3836030821" sldId="686"/>
            <ac:spMk id="52" creationId="{00000000-0000-0000-0000-000000000000}"/>
          </ac:spMkLst>
        </pc:spChg>
        <pc:graphicFrameChg chg="mod modGraphic">
          <ac:chgData name="天恩 陳" userId="4fb6a04d6205ca9b" providerId="LiveId" clId="{C4FA7ABA-AB95-464B-B13F-B9C5E4F9ACD3}" dt="2023-01-11T05:44:13.351" v="909" actId="948"/>
          <ac:graphicFrameMkLst>
            <pc:docMk/>
            <pc:sldMk cId="3836030821" sldId="686"/>
            <ac:graphicFrameMk id="29" creationId="{00000000-0000-0000-0000-000000000000}"/>
          </ac:graphicFrameMkLst>
        </pc:graphicFrameChg>
        <pc:graphicFrameChg chg="modGraphic">
          <ac:chgData name="天恩 陳" userId="4fb6a04d6205ca9b" providerId="LiveId" clId="{C4FA7ABA-AB95-464B-B13F-B9C5E4F9ACD3}" dt="2023-01-11T05:44:19.624" v="910" actId="948"/>
          <ac:graphicFrameMkLst>
            <pc:docMk/>
            <pc:sldMk cId="3836030821" sldId="686"/>
            <ac:graphicFrameMk id="30" creationId="{00000000-0000-0000-0000-000000000000}"/>
          </ac:graphicFrameMkLst>
        </pc:graphicFrameChg>
      </pc:sldChg>
      <pc:sldChg chg="modSp mod">
        <pc:chgData name="天恩 陳" userId="4fb6a04d6205ca9b" providerId="LiveId" clId="{C4FA7ABA-AB95-464B-B13F-B9C5E4F9ACD3}" dt="2023-01-11T05:44:49.298" v="937"/>
        <pc:sldMkLst>
          <pc:docMk/>
          <pc:sldMk cId="1185308167" sldId="688"/>
        </pc:sldMkLst>
        <pc:graphicFrameChg chg="mod modGraphic">
          <ac:chgData name="天恩 陳" userId="4fb6a04d6205ca9b" providerId="LiveId" clId="{C4FA7ABA-AB95-464B-B13F-B9C5E4F9ACD3}" dt="2023-01-11T05:44:35.866" v="920"/>
          <ac:graphicFrameMkLst>
            <pc:docMk/>
            <pc:sldMk cId="1185308167" sldId="688"/>
            <ac:graphicFrameMk id="43" creationId="{00000000-0000-0000-0000-000000000000}"/>
          </ac:graphicFrameMkLst>
        </pc:graphicFrameChg>
        <pc:graphicFrameChg chg="mod modGraphic">
          <ac:chgData name="天恩 陳" userId="4fb6a04d6205ca9b" providerId="LiveId" clId="{C4FA7ABA-AB95-464B-B13F-B9C5E4F9ACD3}" dt="2023-01-11T05:44:49.298" v="937"/>
          <ac:graphicFrameMkLst>
            <pc:docMk/>
            <pc:sldMk cId="1185308167" sldId="688"/>
            <ac:graphicFrameMk id="44" creationId="{00000000-0000-0000-0000-000000000000}"/>
          </ac:graphicFrameMkLst>
        </pc:graphicFrameChg>
      </pc:sldChg>
      <pc:sldChg chg="modSp mod">
        <pc:chgData name="天恩 陳" userId="4fb6a04d6205ca9b" providerId="LiveId" clId="{C4FA7ABA-AB95-464B-B13F-B9C5E4F9ACD3}" dt="2023-01-11T05:47:55.953" v="1312"/>
        <pc:sldMkLst>
          <pc:docMk/>
          <pc:sldMk cId="3998677996" sldId="690"/>
        </pc:sldMkLst>
        <pc:spChg chg="mod">
          <ac:chgData name="天恩 陳" userId="4fb6a04d6205ca9b" providerId="LiveId" clId="{C4FA7ABA-AB95-464B-B13F-B9C5E4F9ACD3}" dt="2023-01-11T05:47:15.984" v="1213" actId="14100"/>
          <ac:spMkLst>
            <pc:docMk/>
            <pc:sldMk cId="3998677996" sldId="690"/>
            <ac:spMk id="2" creationId="{7439869F-3185-8696-D040-F6D0CEC5966F}"/>
          </ac:spMkLst>
        </pc:spChg>
        <pc:graphicFrameChg chg="mod modGraphic">
          <ac:chgData name="天恩 陳" userId="4fb6a04d6205ca9b" providerId="LiveId" clId="{C4FA7ABA-AB95-464B-B13F-B9C5E4F9ACD3}" dt="2023-01-11T05:47:38.786" v="1244"/>
          <ac:graphicFrameMkLst>
            <pc:docMk/>
            <pc:sldMk cId="3998677996" sldId="690"/>
            <ac:graphicFrameMk id="43" creationId="{00000000-0000-0000-0000-000000000000}"/>
          </ac:graphicFrameMkLst>
        </pc:graphicFrameChg>
        <pc:graphicFrameChg chg="mod modGraphic">
          <ac:chgData name="天恩 陳" userId="4fb6a04d6205ca9b" providerId="LiveId" clId="{C4FA7ABA-AB95-464B-B13F-B9C5E4F9ACD3}" dt="2023-01-11T05:47:55.953" v="1312"/>
          <ac:graphicFrameMkLst>
            <pc:docMk/>
            <pc:sldMk cId="3998677996" sldId="690"/>
            <ac:graphicFrameMk id="44" creationId="{00000000-0000-0000-0000-000000000000}"/>
          </ac:graphicFrameMkLst>
        </pc:graphicFrameChg>
      </pc:sldChg>
      <pc:sldChg chg="addSp delSp modSp mod">
        <pc:chgData name="天恩 陳" userId="4fb6a04d6205ca9b" providerId="LiveId" clId="{C4FA7ABA-AB95-464B-B13F-B9C5E4F9ACD3}" dt="2023-01-12T02:46:59.837" v="2159"/>
        <pc:sldMkLst>
          <pc:docMk/>
          <pc:sldMk cId="3031005147" sldId="691"/>
        </pc:sldMkLst>
        <pc:spChg chg="add mod">
          <ac:chgData name="天恩 陳" userId="4fb6a04d6205ca9b" providerId="LiveId" clId="{C4FA7ABA-AB95-464B-B13F-B9C5E4F9ACD3}" dt="2023-01-12T02:46:59.837" v="2159"/>
          <ac:spMkLst>
            <pc:docMk/>
            <pc:sldMk cId="3031005147" sldId="691"/>
            <ac:spMk id="3" creationId="{FB77F10B-1A93-1E1A-87E0-29FCFC34E2F0}"/>
          </ac:spMkLst>
        </pc:spChg>
        <pc:spChg chg="add del mod">
          <ac:chgData name="天恩 陳" userId="4fb6a04d6205ca9b" providerId="LiveId" clId="{C4FA7ABA-AB95-464B-B13F-B9C5E4F9ACD3}" dt="2023-01-11T08:53:35.134" v="2006" actId="478"/>
          <ac:spMkLst>
            <pc:docMk/>
            <pc:sldMk cId="3031005147" sldId="691"/>
            <ac:spMk id="4" creationId="{55375CB5-84BB-B6A2-82A4-2FE4D7123588}"/>
          </ac:spMkLst>
        </pc:spChg>
        <pc:graphicFrameChg chg="mod modGraphic">
          <ac:chgData name="天恩 陳" userId="4fb6a04d6205ca9b" providerId="LiveId" clId="{C4FA7ABA-AB95-464B-B13F-B9C5E4F9ACD3}" dt="2023-01-11T08:54:53.039" v="2068"/>
          <ac:graphicFrameMkLst>
            <pc:docMk/>
            <pc:sldMk cId="3031005147" sldId="691"/>
            <ac:graphicFrameMk id="2" creationId="{8CE905EE-341C-2756-0E91-71B0DCA8CD58}"/>
          </ac:graphicFrameMkLst>
        </pc:graphicFrameChg>
      </pc:sldChg>
      <pc:sldChg chg="addSp delSp modSp mod">
        <pc:chgData name="天恩 陳" userId="4fb6a04d6205ca9b" providerId="LiveId" clId="{C4FA7ABA-AB95-464B-B13F-B9C5E4F9ACD3}" dt="2023-01-12T02:47:04.093" v="2163"/>
        <pc:sldMkLst>
          <pc:docMk/>
          <pc:sldMk cId="1470501073" sldId="692"/>
        </pc:sldMkLst>
        <pc:spChg chg="add del mod">
          <ac:chgData name="天恩 陳" userId="4fb6a04d6205ca9b" providerId="LiveId" clId="{C4FA7ABA-AB95-464B-B13F-B9C5E4F9ACD3}" dt="2023-01-11T08:52:30.589" v="1977" actId="478"/>
          <ac:spMkLst>
            <pc:docMk/>
            <pc:sldMk cId="1470501073" sldId="692"/>
            <ac:spMk id="3" creationId="{366AFC23-18DD-39DE-BA40-3ED59E3EC332}"/>
          </ac:spMkLst>
        </pc:spChg>
        <pc:spChg chg="add mod">
          <ac:chgData name="天恩 陳" userId="4fb6a04d6205ca9b" providerId="LiveId" clId="{C4FA7ABA-AB95-464B-B13F-B9C5E4F9ACD3}" dt="2023-01-12T02:47:04.093" v="2163"/>
          <ac:spMkLst>
            <pc:docMk/>
            <pc:sldMk cId="1470501073" sldId="692"/>
            <ac:spMk id="4" creationId="{C25FC677-CFF2-B80C-13AF-5DF9F64E1207}"/>
          </ac:spMkLst>
        </pc:spChg>
        <pc:graphicFrameChg chg="mod modGraphic">
          <ac:chgData name="天恩 陳" userId="4fb6a04d6205ca9b" providerId="LiveId" clId="{C4FA7ABA-AB95-464B-B13F-B9C5E4F9ACD3}" dt="2023-01-11T08:55:10.133" v="2070"/>
          <ac:graphicFrameMkLst>
            <pc:docMk/>
            <pc:sldMk cId="1470501073" sldId="692"/>
            <ac:graphicFrameMk id="2" creationId="{8CE905EE-341C-2756-0E91-71B0DCA8CD58}"/>
          </ac:graphicFrameMkLst>
        </pc:graphicFrameChg>
      </pc:sldChg>
      <pc:sldChg chg="add del">
        <pc:chgData name="天恩 陳" userId="4fb6a04d6205ca9b" providerId="LiveId" clId="{C4FA7ABA-AB95-464B-B13F-B9C5E4F9ACD3}" dt="2023-01-11T03:37:27.380" v="201"/>
        <pc:sldMkLst>
          <pc:docMk/>
          <pc:sldMk cId="2891683878" sldId="693"/>
        </pc:sldMkLst>
      </pc:sldChg>
      <pc:sldChg chg="add del">
        <pc:chgData name="天恩 陳" userId="4fb6a04d6205ca9b" providerId="LiveId" clId="{C4FA7ABA-AB95-464B-B13F-B9C5E4F9ACD3}" dt="2023-01-11T03:37:27.380" v="201"/>
        <pc:sldMkLst>
          <pc:docMk/>
          <pc:sldMk cId="1871642562" sldId="694"/>
        </pc:sldMkLst>
      </pc:sldChg>
      <pc:sldChg chg="add del">
        <pc:chgData name="天恩 陳" userId="4fb6a04d6205ca9b" providerId="LiveId" clId="{C4FA7ABA-AB95-464B-B13F-B9C5E4F9ACD3}" dt="2023-01-11T03:37:27.380" v="201"/>
        <pc:sldMkLst>
          <pc:docMk/>
          <pc:sldMk cId="3581042301" sldId="700"/>
        </pc:sldMkLst>
      </pc:sldChg>
      <pc:sldChg chg="add del">
        <pc:chgData name="天恩 陳" userId="4fb6a04d6205ca9b" providerId="LiveId" clId="{C4FA7ABA-AB95-464B-B13F-B9C5E4F9ACD3}" dt="2023-01-11T03:37:27.380" v="201"/>
        <pc:sldMkLst>
          <pc:docMk/>
          <pc:sldMk cId="1993783628" sldId="701"/>
        </pc:sldMkLst>
      </pc:sldChg>
      <pc:sldChg chg="add del">
        <pc:chgData name="天恩 陳" userId="4fb6a04d6205ca9b" providerId="LiveId" clId="{C4FA7ABA-AB95-464B-B13F-B9C5E4F9ACD3}" dt="2023-01-11T03:37:27.380" v="201"/>
        <pc:sldMkLst>
          <pc:docMk/>
          <pc:sldMk cId="41104952" sldId="702"/>
        </pc:sldMkLst>
      </pc:sldChg>
      <pc:sldChg chg="add del">
        <pc:chgData name="天恩 陳" userId="4fb6a04d6205ca9b" providerId="LiveId" clId="{C4FA7ABA-AB95-464B-B13F-B9C5E4F9ACD3}" dt="2023-01-11T03:37:27.380" v="201"/>
        <pc:sldMkLst>
          <pc:docMk/>
          <pc:sldMk cId="2834815049" sldId="703"/>
        </pc:sldMkLst>
      </pc:sldChg>
      <pc:sldChg chg="add del">
        <pc:chgData name="天恩 陳" userId="4fb6a04d6205ca9b" providerId="LiveId" clId="{C4FA7ABA-AB95-464B-B13F-B9C5E4F9ACD3}" dt="2023-01-11T03:37:27.380" v="201"/>
        <pc:sldMkLst>
          <pc:docMk/>
          <pc:sldMk cId="168514388" sldId="704"/>
        </pc:sldMkLst>
      </pc:sldChg>
      <pc:sldChg chg="add del">
        <pc:chgData name="天恩 陳" userId="4fb6a04d6205ca9b" providerId="LiveId" clId="{C4FA7ABA-AB95-464B-B13F-B9C5E4F9ACD3}" dt="2023-01-11T03:37:27.380" v="201"/>
        <pc:sldMkLst>
          <pc:docMk/>
          <pc:sldMk cId="2847608706" sldId="705"/>
        </pc:sldMkLst>
      </pc:sldChg>
      <pc:sldChg chg="addSp delSp modSp add mod">
        <pc:chgData name="天恩 陳" userId="4fb6a04d6205ca9b" providerId="LiveId" clId="{C4FA7ABA-AB95-464B-B13F-B9C5E4F9ACD3}" dt="2023-01-11T08:45:01.330" v="1594" actId="207"/>
        <pc:sldMkLst>
          <pc:docMk/>
          <pc:sldMk cId="3895693641" sldId="706"/>
        </pc:sldMkLst>
        <pc:spChg chg="del">
          <ac:chgData name="天恩 陳" userId="4fb6a04d6205ca9b" providerId="LiveId" clId="{C4FA7ABA-AB95-464B-B13F-B9C5E4F9ACD3}" dt="2023-01-11T08:17:23.019" v="1446" actId="478"/>
          <ac:spMkLst>
            <pc:docMk/>
            <pc:sldMk cId="3895693641" sldId="706"/>
            <ac:spMk id="2" creationId="{F1F92997-FD02-B290-5569-D9C83BB9F46C}"/>
          </ac:spMkLst>
        </pc:spChg>
        <pc:spChg chg="del">
          <ac:chgData name="天恩 陳" userId="4fb6a04d6205ca9b" providerId="LiveId" clId="{C4FA7ABA-AB95-464B-B13F-B9C5E4F9ACD3}" dt="2023-01-11T08:17:17.357" v="1441" actId="478"/>
          <ac:spMkLst>
            <pc:docMk/>
            <pc:sldMk cId="3895693641" sldId="706"/>
            <ac:spMk id="3" creationId="{360A6333-138F-AC48-FD18-44868F4DE846}"/>
          </ac:spMkLst>
        </pc:spChg>
        <pc:spChg chg="add mod">
          <ac:chgData name="天恩 陳" userId="4fb6a04d6205ca9b" providerId="LiveId" clId="{C4FA7ABA-AB95-464B-B13F-B9C5E4F9ACD3}" dt="2023-01-11T08:17:37.919" v="1451"/>
          <ac:spMkLst>
            <pc:docMk/>
            <pc:sldMk cId="3895693641" sldId="706"/>
            <ac:spMk id="4" creationId="{CD77C197-3C3C-7D07-2A6B-6CBF3B832F38}"/>
          </ac:spMkLst>
        </pc:spChg>
        <pc:spChg chg="del">
          <ac:chgData name="天恩 陳" userId="4fb6a04d6205ca9b" providerId="LiveId" clId="{C4FA7ABA-AB95-464B-B13F-B9C5E4F9ACD3}" dt="2023-01-11T08:17:16.524" v="1440" actId="478"/>
          <ac:spMkLst>
            <pc:docMk/>
            <pc:sldMk cId="3895693641" sldId="706"/>
            <ac:spMk id="6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19.971" v="1444" actId="478"/>
          <ac:spMkLst>
            <pc:docMk/>
            <pc:sldMk cId="3895693641" sldId="706"/>
            <ac:spMk id="7" creationId="{ED34FB3E-138F-0E3E-781F-E91378C9E2FA}"/>
          </ac:spMkLst>
        </pc:spChg>
        <pc:spChg chg="del">
          <ac:chgData name="天恩 陳" userId="4fb6a04d6205ca9b" providerId="LiveId" clId="{C4FA7ABA-AB95-464B-B13F-B9C5E4F9ACD3}" dt="2023-01-11T08:17:17.909" v="1442" actId="478"/>
          <ac:spMkLst>
            <pc:docMk/>
            <pc:sldMk cId="3895693641" sldId="706"/>
            <ac:spMk id="9" creationId="{00000000-0000-0000-0000-000000000000}"/>
          </ac:spMkLst>
        </pc:spChg>
        <pc:spChg chg="add mod">
          <ac:chgData name="天恩 陳" userId="4fb6a04d6205ca9b" providerId="LiveId" clId="{C4FA7ABA-AB95-464B-B13F-B9C5E4F9ACD3}" dt="2023-01-11T08:21:41.644" v="1495" actId="207"/>
          <ac:spMkLst>
            <pc:docMk/>
            <pc:sldMk cId="3895693641" sldId="706"/>
            <ac:spMk id="11" creationId="{08C22D2C-BB57-8920-86B8-8A34905A449C}"/>
          </ac:spMkLst>
        </pc:spChg>
        <pc:spChg chg="del">
          <ac:chgData name="天恩 陳" userId="4fb6a04d6205ca9b" providerId="LiveId" clId="{C4FA7ABA-AB95-464B-B13F-B9C5E4F9ACD3}" dt="2023-01-11T08:17:18.907" v="1443" actId="478"/>
          <ac:spMkLst>
            <pc:docMk/>
            <pc:sldMk cId="3895693641" sldId="706"/>
            <ac:spMk id="12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21.435" v="1445" actId="478"/>
          <ac:spMkLst>
            <pc:docMk/>
            <pc:sldMk cId="3895693641" sldId="706"/>
            <ac:spMk id="13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21.435" v="1445" actId="478"/>
          <ac:spMkLst>
            <pc:docMk/>
            <pc:sldMk cId="3895693641" sldId="706"/>
            <ac:spMk id="14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24.403" v="1447" actId="478"/>
          <ac:spMkLst>
            <pc:docMk/>
            <pc:sldMk cId="3895693641" sldId="706"/>
            <ac:spMk id="15" creationId="{C10B8E43-AD51-EABD-92A9-ABB2F4E3F55C}"/>
          </ac:spMkLst>
        </pc:spChg>
        <pc:spChg chg="add mod">
          <ac:chgData name="天恩 陳" userId="4fb6a04d6205ca9b" providerId="LiveId" clId="{C4FA7ABA-AB95-464B-B13F-B9C5E4F9ACD3}" dt="2023-01-11T08:18:00.884" v="1474" actId="14100"/>
          <ac:spMkLst>
            <pc:docMk/>
            <pc:sldMk cId="3895693641" sldId="706"/>
            <ac:spMk id="17" creationId="{70AE0F52-D65E-0BF7-28CD-C0EB128F292D}"/>
          </ac:spMkLst>
        </pc:spChg>
        <pc:spChg chg="add mod">
          <ac:chgData name="天恩 陳" userId="4fb6a04d6205ca9b" providerId="LiveId" clId="{C4FA7ABA-AB95-464B-B13F-B9C5E4F9ACD3}" dt="2023-01-11T08:21:13.770" v="1488" actId="14100"/>
          <ac:spMkLst>
            <pc:docMk/>
            <pc:sldMk cId="3895693641" sldId="706"/>
            <ac:spMk id="18" creationId="{1E029EB3-B7C2-CCFA-DA93-018F14C395DB}"/>
          </ac:spMkLst>
        </pc:spChg>
        <pc:spChg chg="del">
          <ac:chgData name="天恩 陳" userId="4fb6a04d6205ca9b" providerId="LiveId" clId="{C4FA7ABA-AB95-464B-B13F-B9C5E4F9ACD3}" dt="2023-01-11T08:17:21.435" v="1445" actId="478"/>
          <ac:spMkLst>
            <pc:docMk/>
            <pc:sldMk cId="3895693641" sldId="706"/>
            <ac:spMk id="21" creationId="{6F0B5099-525E-C4C2-7A57-2DE8E401F134}"/>
          </ac:spMkLst>
        </pc:spChg>
        <pc:spChg chg="del">
          <ac:chgData name="天恩 陳" userId="4fb6a04d6205ca9b" providerId="LiveId" clId="{C4FA7ABA-AB95-464B-B13F-B9C5E4F9ACD3}" dt="2023-01-11T08:17:21.435" v="1445" actId="478"/>
          <ac:spMkLst>
            <pc:docMk/>
            <pc:sldMk cId="3895693641" sldId="706"/>
            <ac:spMk id="22" creationId="{03DCDDC4-2FAB-2186-71F4-33207C486CD8}"/>
          </ac:spMkLst>
        </pc:spChg>
        <pc:spChg chg="del">
          <ac:chgData name="天恩 陳" userId="4fb6a04d6205ca9b" providerId="LiveId" clId="{C4FA7ABA-AB95-464B-B13F-B9C5E4F9ACD3}" dt="2023-01-11T08:17:21.435" v="1445" actId="478"/>
          <ac:spMkLst>
            <pc:docMk/>
            <pc:sldMk cId="3895693641" sldId="706"/>
            <ac:spMk id="23" creationId="{3A00DA03-FF25-11B4-B6CD-9A40E0880594}"/>
          </ac:spMkLst>
        </pc:spChg>
        <pc:spChg chg="del">
          <ac:chgData name="天恩 陳" userId="4fb6a04d6205ca9b" providerId="LiveId" clId="{C4FA7ABA-AB95-464B-B13F-B9C5E4F9ACD3}" dt="2023-01-11T08:17:21.435" v="1445" actId="478"/>
          <ac:spMkLst>
            <pc:docMk/>
            <pc:sldMk cId="3895693641" sldId="706"/>
            <ac:spMk id="24" creationId="{0D324AA9-B91D-7700-530B-5B057D419C97}"/>
          </ac:spMkLst>
        </pc:spChg>
        <pc:spChg chg="del">
          <ac:chgData name="天恩 陳" userId="4fb6a04d6205ca9b" providerId="LiveId" clId="{C4FA7ABA-AB95-464B-B13F-B9C5E4F9ACD3}" dt="2023-01-11T08:17:23.019" v="1446" actId="478"/>
          <ac:spMkLst>
            <pc:docMk/>
            <pc:sldMk cId="3895693641" sldId="706"/>
            <ac:spMk id="25" creationId="{9D8CE27A-5887-89F0-28ED-E7640B98406F}"/>
          </ac:spMkLst>
        </pc:spChg>
        <pc:spChg chg="add mod">
          <ac:chgData name="天恩 陳" userId="4fb6a04d6205ca9b" providerId="LiveId" clId="{C4FA7ABA-AB95-464B-B13F-B9C5E4F9ACD3}" dt="2023-01-11T08:28:29.100" v="1532"/>
          <ac:spMkLst>
            <pc:docMk/>
            <pc:sldMk cId="3895693641" sldId="706"/>
            <ac:spMk id="27" creationId="{09392FC4-66CA-FFC1-5DCF-8812EF85CD53}"/>
          </ac:spMkLst>
        </pc:spChg>
        <pc:spChg chg="add mod">
          <ac:chgData name="天恩 陳" userId="4fb6a04d6205ca9b" providerId="LiveId" clId="{C4FA7ABA-AB95-464B-B13F-B9C5E4F9ACD3}" dt="2023-01-11T08:24:21.181" v="1524"/>
          <ac:spMkLst>
            <pc:docMk/>
            <pc:sldMk cId="3895693641" sldId="706"/>
            <ac:spMk id="28" creationId="{C1D48037-FA83-B8E9-804B-2B466C86F58A}"/>
          </ac:spMkLst>
        </pc:spChg>
        <pc:spChg chg="add mod">
          <ac:chgData name="天恩 陳" userId="4fb6a04d6205ca9b" providerId="LiveId" clId="{C4FA7ABA-AB95-464B-B13F-B9C5E4F9ACD3}" dt="2023-01-11T08:45:01.330" v="1594" actId="207"/>
          <ac:spMkLst>
            <pc:docMk/>
            <pc:sldMk cId="3895693641" sldId="706"/>
            <ac:spMk id="29" creationId="{F54FA87B-A107-1077-C7F0-DD2BA0B96FDE}"/>
          </ac:spMkLst>
        </pc:spChg>
        <pc:spChg chg="del">
          <ac:chgData name="天恩 陳" userId="4fb6a04d6205ca9b" providerId="LiveId" clId="{C4FA7ABA-AB95-464B-B13F-B9C5E4F9ACD3}" dt="2023-01-11T08:17:19.971" v="1444" actId="478"/>
          <ac:spMkLst>
            <pc:docMk/>
            <pc:sldMk cId="3895693641" sldId="706"/>
            <ac:spMk id="32" creationId="{ED34FB3E-138F-0E3E-781F-E91378C9E2FA}"/>
          </ac:spMkLst>
        </pc:spChg>
        <pc:spChg chg="del">
          <ac:chgData name="天恩 陳" userId="4fb6a04d6205ca9b" providerId="LiveId" clId="{C4FA7ABA-AB95-464B-B13F-B9C5E4F9ACD3}" dt="2023-01-11T08:17:19.971" v="1444" actId="478"/>
          <ac:spMkLst>
            <pc:docMk/>
            <pc:sldMk cId="3895693641" sldId="706"/>
            <ac:spMk id="36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19.971" v="1444" actId="478"/>
          <ac:spMkLst>
            <pc:docMk/>
            <pc:sldMk cId="3895693641" sldId="706"/>
            <ac:spMk id="37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21.435" v="1445" actId="478"/>
          <ac:spMkLst>
            <pc:docMk/>
            <pc:sldMk cId="3895693641" sldId="706"/>
            <ac:spMk id="40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19.971" v="1444" actId="478"/>
          <ac:spMkLst>
            <pc:docMk/>
            <pc:sldMk cId="3895693641" sldId="706"/>
            <ac:spMk id="42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21.435" v="1445" actId="478"/>
          <ac:spMkLst>
            <pc:docMk/>
            <pc:sldMk cId="3895693641" sldId="706"/>
            <ac:spMk id="43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25.067" v="1448" actId="478"/>
          <ac:spMkLst>
            <pc:docMk/>
            <pc:sldMk cId="3895693641" sldId="706"/>
            <ac:spMk id="66" creationId="{6627E4AE-0A68-4A7C-8A37-3A0994133D32}"/>
          </ac:spMkLst>
        </pc:spChg>
        <pc:spChg chg="del">
          <ac:chgData name="天恩 陳" userId="4fb6a04d6205ca9b" providerId="LiveId" clId="{C4FA7ABA-AB95-464B-B13F-B9C5E4F9ACD3}" dt="2023-01-11T08:17:19.971" v="1444" actId="478"/>
          <ac:spMkLst>
            <pc:docMk/>
            <pc:sldMk cId="3895693641" sldId="706"/>
            <ac:spMk id="67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19.971" v="1444" actId="478"/>
          <ac:spMkLst>
            <pc:docMk/>
            <pc:sldMk cId="3895693641" sldId="706"/>
            <ac:spMk id="68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19.971" v="1444" actId="478"/>
          <ac:spMkLst>
            <pc:docMk/>
            <pc:sldMk cId="3895693641" sldId="706"/>
            <ac:spMk id="69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19.971" v="1444" actId="478"/>
          <ac:spMkLst>
            <pc:docMk/>
            <pc:sldMk cId="3895693641" sldId="706"/>
            <ac:spMk id="70" creationId="{00000000-0000-0000-0000-000000000000}"/>
          </ac:spMkLst>
        </pc:spChg>
        <pc:spChg chg="del">
          <ac:chgData name="天恩 陳" userId="4fb6a04d6205ca9b" providerId="LiveId" clId="{C4FA7ABA-AB95-464B-B13F-B9C5E4F9ACD3}" dt="2023-01-11T08:17:21.435" v="1445" actId="478"/>
          <ac:spMkLst>
            <pc:docMk/>
            <pc:sldMk cId="3895693641" sldId="706"/>
            <ac:spMk id="71" creationId="{00000000-0000-0000-0000-000000000000}"/>
          </ac:spMkLst>
        </pc:spChg>
        <pc:grpChg chg="del">
          <ac:chgData name="天恩 陳" userId="4fb6a04d6205ca9b" providerId="LiveId" clId="{C4FA7ABA-AB95-464B-B13F-B9C5E4F9ACD3}" dt="2023-01-11T08:17:15.154" v="1439" actId="478"/>
          <ac:grpSpMkLst>
            <pc:docMk/>
            <pc:sldMk cId="3895693641" sldId="706"/>
            <ac:grpSpMk id="41" creationId="{00000000-0000-0000-0000-000000000000}"/>
          </ac:grpSpMkLst>
        </pc:grpChg>
        <pc:grpChg chg="del">
          <ac:chgData name="天恩 陳" userId="4fb6a04d6205ca9b" providerId="LiveId" clId="{C4FA7ABA-AB95-464B-B13F-B9C5E4F9ACD3}" dt="2023-01-11T08:17:14.659" v="1438" actId="478"/>
          <ac:grpSpMkLst>
            <pc:docMk/>
            <pc:sldMk cId="3895693641" sldId="706"/>
            <ac:grpSpMk id="49" creationId="{00000000-0000-0000-0000-000000000000}"/>
          </ac:grpSpMkLst>
        </pc:grpChg>
        <pc:grpChg chg="del">
          <ac:chgData name="天恩 陳" userId="4fb6a04d6205ca9b" providerId="LiveId" clId="{C4FA7ABA-AB95-464B-B13F-B9C5E4F9ACD3}" dt="2023-01-11T08:17:13.186" v="1437" actId="478"/>
          <ac:grpSpMkLst>
            <pc:docMk/>
            <pc:sldMk cId="3895693641" sldId="706"/>
            <ac:grpSpMk id="57" creationId="{00000000-0000-0000-0000-000000000000}"/>
          </ac:grpSpMkLst>
        </pc:grpChg>
        <pc:graphicFrameChg chg="del">
          <ac:chgData name="天恩 陳" userId="4fb6a04d6205ca9b" providerId="LiveId" clId="{C4FA7ABA-AB95-464B-B13F-B9C5E4F9ACD3}" dt="2023-01-11T08:17:23.019" v="1446" actId="478"/>
          <ac:graphicFrameMkLst>
            <pc:docMk/>
            <pc:sldMk cId="3895693641" sldId="706"/>
            <ac:graphicFrameMk id="8" creationId="{63D07FAD-7667-6279-B379-D663A0128F30}"/>
          </ac:graphicFrameMkLst>
        </pc:graphicFrameChg>
        <pc:graphicFrameChg chg="del">
          <ac:chgData name="天恩 陳" userId="4fb6a04d6205ca9b" providerId="LiveId" clId="{C4FA7ABA-AB95-464B-B13F-B9C5E4F9ACD3}" dt="2023-01-11T08:17:23.019" v="1446" actId="478"/>
          <ac:graphicFrameMkLst>
            <pc:docMk/>
            <pc:sldMk cId="3895693641" sldId="706"/>
            <ac:graphicFrameMk id="10" creationId="{C9904DFA-1726-63A0-D7E1-E7B0A5B3BAC2}"/>
          </ac:graphicFrameMkLst>
        </pc:graphicFrameChg>
        <pc:picChg chg="add mod">
          <ac:chgData name="天恩 陳" userId="4fb6a04d6205ca9b" providerId="LiveId" clId="{C4FA7ABA-AB95-464B-B13F-B9C5E4F9ACD3}" dt="2023-01-11T08:21:11.922" v="1487" actId="14100"/>
          <ac:picMkLst>
            <pc:docMk/>
            <pc:sldMk cId="3895693641" sldId="706"/>
            <ac:picMk id="16" creationId="{BC88AE65-BC66-2842-A786-7879540DC06C}"/>
          </ac:picMkLst>
        </pc:picChg>
        <pc:picChg chg="add del mod">
          <ac:chgData name="天恩 陳" userId="4fb6a04d6205ca9b" providerId="LiveId" clId="{C4FA7ABA-AB95-464B-B13F-B9C5E4F9ACD3}" dt="2023-01-11T08:18:15.795" v="1481" actId="478"/>
          <ac:picMkLst>
            <pc:docMk/>
            <pc:sldMk cId="3895693641" sldId="706"/>
            <ac:picMk id="19" creationId="{97CFF10D-5415-65FC-C022-9E858AD34D3F}"/>
          </ac:picMkLst>
        </pc:picChg>
        <pc:picChg chg="add mod">
          <ac:chgData name="天恩 陳" userId="4fb6a04d6205ca9b" providerId="LiveId" clId="{C4FA7ABA-AB95-464B-B13F-B9C5E4F9ACD3}" dt="2023-01-11T08:21:09.945" v="1486" actId="14100"/>
          <ac:picMkLst>
            <pc:docMk/>
            <pc:sldMk cId="3895693641" sldId="706"/>
            <ac:picMk id="26" creationId="{5788FF9E-0BE9-E90F-D5A5-DEE3EEC7E81A}"/>
          </ac:picMkLst>
        </pc:picChg>
        <pc:cxnChg chg="del">
          <ac:chgData name="天恩 陳" userId="4fb6a04d6205ca9b" providerId="LiveId" clId="{C4FA7ABA-AB95-464B-B13F-B9C5E4F9ACD3}" dt="2023-01-11T08:17:24.403" v="1447" actId="478"/>
          <ac:cxnSpMkLst>
            <pc:docMk/>
            <pc:sldMk cId="3895693641" sldId="706"/>
            <ac:cxnSpMk id="20" creationId="{A7A24448-C24F-DD5F-C624-5284D5A99C7C}"/>
          </ac:cxnSpMkLst>
        </pc:cxnChg>
      </pc:sldChg>
      <pc:sldChg chg="addSp delSp modSp add mod">
        <pc:chgData name="天恩 陳" userId="4fb6a04d6205ca9b" providerId="LiveId" clId="{C4FA7ABA-AB95-464B-B13F-B9C5E4F9ACD3}" dt="2023-01-11T08:48:09.262" v="1651" actId="403"/>
        <pc:sldMkLst>
          <pc:docMk/>
          <pc:sldMk cId="2225391498" sldId="707"/>
        </pc:sldMkLst>
        <pc:spChg chg="add mod">
          <ac:chgData name="天恩 陳" userId="4fb6a04d6205ca9b" providerId="LiveId" clId="{C4FA7ABA-AB95-464B-B13F-B9C5E4F9ACD3}" dt="2023-01-11T08:48:09.262" v="1651" actId="403"/>
          <ac:spMkLst>
            <pc:docMk/>
            <pc:sldMk cId="2225391498" sldId="707"/>
            <ac:spMk id="2" creationId="{E77D91C1-FABA-FA96-F4E9-7CC5DD959974}"/>
          </ac:spMkLst>
        </pc:spChg>
        <pc:spChg chg="add mod">
          <ac:chgData name="天恩 陳" userId="4fb6a04d6205ca9b" providerId="LiveId" clId="{C4FA7ABA-AB95-464B-B13F-B9C5E4F9ACD3}" dt="2023-01-11T08:48:09.262" v="1651" actId="403"/>
          <ac:spMkLst>
            <pc:docMk/>
            <pc:sldMk cId="2225391498" sldId="707"/>
            <ac:spMk id="6" creationId="{F7852EAA-BA59-D3E8-694F-D962677C367C}"/>
          </ac:spMkLst>
        </pc:spChg>
        <pc:spChg chg="del">
          <ac:chgData name="天恩 陳" userId="4fb6a04d6205ca9b" providerId="LiveId" clId="{C4FA7ABA-AB95-464B-B13F-B9C5E4F9ACD3}" dt="2023-01-11T08:44:49.053" v="1586" actId="478"/>
          <ac:spMkLst>
            <pc:docMk/>
            <pc:sldMk cId="2225391498" sldId="707"/>
            <ac:spMk id="11" creationId="{08C22D2C-BB57-8920-86B8-8A34905A449C}"/>
          </ac:spMkLst>
        </pc:spChg>
        <pc:spChg chg="del">
          <ac:chgData name="天恩 陳" userId="4fb6a04d6205ca9b" providerId="LiveId" clId="{C4FA7ABA-AB95-464B-B13F-B9C5E4F9ACD3}" dt="2023-01-11T08:44:52.583" v="1590" actId="478"/>
          <ac:spMkLst>
            <pc:docMk/>
            <pc:sldMk cId="2225391498" sldId="707"/>
            <ac:spMk id="17" creationId="{70AE0F52-D65E-0BF7-28CD-C0EB128F292D}"/>
          </ac:spMkLst>
        </pc:spChg>
        <pc:spChg chg="del">
          <ac:chgData name="天恩 陳" userId="4fb6a04d6205ca9b" providerId="LiveId" clId="{C4FA7ABA-AB95-464B-B13F-B9C5E4F9ACD3}" dt="2023-01-11T08:44:56.724" v="1593" actId="478"/>
          <ac:spMkLst>
            <pc:docMk/>
            <pc:sldMk cId="2225391498" sldId="707"/>
            <ac:spMk id="18" creationId="{1E029EB3-B7C2-CCFA-DA93-018F14C395DB}"/>
          </ac:spMkLst>
        </pc:spChg>
        <pc:spChg chg="del">
          <ac:chgData name="天恩 陳" userId="4fb6a04d6205ca9b" providerId="LiveId" clId="{C4FA7ABA-AB95-464B-B13F-B9C5E4F9ACD3}" dt="2023-01-11T08:44:50.862" v="1588" actId="478"/>
          <ac:spMkLst>
            <pc:docMk/>
            <pc:sldMk cId="2225391498" sldId="707"/>
            <ac:spMk id="27" creationId="{09392FC4-66CA-FFC1-5DCF-8812EF85CD53}"/>
          </ac:spMkLst>
        </pc:spChg>
        <pc:spChg chg="del">
          <ac:chgData name="天恩 陳" userId="4fb6a04d6205ca9b" providerId="LiveId" clId="{C4FA7ABA-AB95-464B-B13F-B9C5E4F9ACD3}" dt="2023-01-11T08:44:50.366" v="1587" actId="478"/>
          <ac:spMkLst>
            <pc:docMk/>
            <pc:sldMk cId="2225391498" sldId="707"/>
            <ac:spMk id="28" creationId="{C1D48037-FA83-B8E9-804B-2B466C86F58A}"/>
          </ac:spMkLst>
        </pc:spChg>
        <pc:spChg chg="del">
          <ac:chgData name="天恩 陳" userId="4fb6a04d6205ca9b" providerId="LiveId" clId="{C4FA7ABA-AB95-464B-B13F-B9C5E4F9ACD3}" dt="2023-01-11T08:44:53.804" v="1592" actId="478"/>
          <ac:spMkLst>
            <pc:docMk/>
            <pc:sldMk cId="2225391498" sldId="707"/>
            <ac:spMk id="29" creationId="{F54FA87B-A107-1077-C7F0-DD2BA0B96FDE}"/>
          </ac:spMkLst>
        </pc:spChg>
        <pc:graphicFrameChg chg="add mod modGraphic">
          <ac:chgData name="天恩 陳" userId="4fb6a04d6205ca9b" providerId="LiveId" clId="{C4FA7ABA-AB95-464B-B13F-B9C5E4F9ACD3}" dt="2023-01-11T08:46:56.244" v="1643" actId="1076"/>
          <ac:graphicFrameMkLst>
            <pc:docMk/>
            <pc:sldMk cId="2225391498" sldId="707"/>
            <ac:graphicFrameMk id="3" creationId="{BE3B599B-F7A9-EEBA-4EDD-6D65DBE1E387}"/>
          </ac:graphicFrameMkLst>
        </pc:graphicFrameChg>
        <pc:graphicFrameChg chg="add mod modGraphic">
          <ac:chgData name="天恩 陳" userId="4fb6a04d6205ca9b" providerId="LiveId" clId="{C4FA7ABA-AB95-464B-B13F-B9C5E4F9ACD3}" dt="2023-01-11T08:47:43.967" v="1650"/>
          <ac:graphicFrameMkLst>
            <pc:docMk/>
            <pc:sldMk cId="2225391498" sldId="707"/>
            <ac:graphicFrameMk id="7" creationId="{1978B8BC-C78F-131B-2DF7-F30831EC8AB0}"/>
          </ac:graphicFrameMkLst>
        </pc:graphicFrameChg>
        <pc:picChg chg="del">
          <ac:chgData name="天恩 陳" userId="4fb6a04d6205ca9b" providerId="LiveId" clId="{C4FA7ABA-AB95-464B-B13F-B9C5E4F9ACD3}" dt="2023-01-11T08:44:51.381" v="1589" actId="478"/>
          <ac:picMkLst>
            <pc:docMk/>
            <pc:sldMk cId="2225391498" sldId="707"/>
            <ac:picMk id="16" creationId="{BC88AE65-BC66-2842-A786-7879540DC06C}"/>
          </ac:picMkLst>
        </pc:picChg>
        <pc:picChg chg="del">
          <ac:chgData name="天恩 陳" userId="4fb6a04d6205ca9b" providerId="LiveId" clId="{C4FA7ABA-AB95-464B-B13F-B9C5E4F9ACD3}" dt="2023-01-11T08:44:52.957" v="1591" actId="478"/>
          <ac:picMkLst>
            <pc:docMk/>
            <pc:sldMk cId="2225391498" sldId="707"/>
            <ac:picMk id="26" creationId="{5788FF9E-0BE9-E90F-D5A5-DEE3EEC7E81A}"/>
          </ac:picMkLst>
        </pc:picChg>
      </pc:sldChg>
    </pc:docChg>
  </pc:docChgLst>
  <pc:docChgLst>
    <pc:chgData name="天恩 陳" userId="4fb6a04d6205ca9b" providerId="LiveId" clId="{339867C9-0A85-4C96-B2C9-26356EB14593}"/>
    <pc:docChg chg="undo custSel modSld">
      <pc:chgData name="天恩 陳" userId="4fb6a04d6205ca9b" providerId="LiveId" clId="{339867C9-0A85-4C96-B2C9-26356EB14593}" dt="2023-06-01T02:24:14.843" v="56"/>
      <pc:docMkLst>
        <pc:docMk/>
      </pc:docMkLst>
      <pc:sldChg chg="modSp mod">
        <pc:chgData name="天恩 陳" userId="4fb6a04d6205ca9b" providerId="LiveId" clId="{339867C9-0A85-4C96-B2C9-26356EB14593}" dt="2023-06-01T01:50:40.950" v="17"/>
        <pc:sldMkLst>
          <pc:docMk/>
          <pc:sldMk cId="1277025680" sldId="689"/>
        </pc:sldMkLst>
        <pc:spChg chg="mod">
          <ac:chgData name="天恩 陳" userId="4fb6a04d6205ca9b" providerId="LiveId" clId="{339867C9-0A85-4C96-B2C9-26356EB14593}" dt="2023-06-01T01:50:40.950" v="17"/>
          <ac:spMkLst>
            <pc:docMk/>
            <pc:sldMk cId="1277025680" sldId="689"/>
            <ac:spMk id="4" creationId="{00000000-0000-0000-0000-000000000000}"/>
          </ac:spMkLst>
        </pc:spChg>
        <pc:picChg chg="mod">
          <ac:chgData name="天恩 陳" userId="4fb6a04d6205ca9b" providerId="LiveId" clId="{339867C9-0A85-4C96-B2C9-26356EB14593}" dt="2023-06-01T01:50:31.354" v="1" actId="1076"/>
          <ac:picMkLst>
            <pc:docMk/>
            <pc:sldMk cId="1277025680" sldId="689"/>
            <ac:picMk id="12" creationId="{9E818F80-1C43-DBCB-EB72-188CD68E230C}"/>
          </ac:picMkLst>
        </pc:picChg>
      </pc:sldChg>
      <pc:sldChg chg="modSp mod">
        <pc:chgData name="天恩 陳" userId="4fb6a04d6205ca9b" providerId="LiveId" clId="{339867C9-0A85-4C96-B2C9-26356EB14593}" dt="2023-06-01T02:24:14.843" v="56"/>
        <pc:sldMkLst>
          <pc:docMk/>
          <pc:sldMk cId="3791887862" sldId="694"/>
        </pc:sldMkLst>
        <pc:spChg chg="mod">
          <ac:chgData name="天恩 陳" userId="4fb6a04d6205ca9b" providerId="LiveId" clId="{339867C9-0A85-4C96-B2C9-26356EB14593}" dt="2023-06-01T02:24:14.843" v="56"/>
          <ac:spMkLst>
            <pc:docMk/>
            <pc:sldMk cId="3791887862" sldId="694"/>
            <ac:spMk id="5" creationId="{F6FB80A8-8B36-296B-A146-6CA4F8A86839}"/>
          </ac:spMkLst>
        </pc:spChg>
      </pc:sldChg>
    </pc:docChg>
  </pc:docChgLst>
  <pc:docChgLst>
    <pc:chgData name="天恩 陳" userId="4fb6a04d6205ca9b" providerId="LiveId" clId="{9ABC0CA9-504C-4E40-962A-F02204591A40}"/>
    <pc:docChg chg="undo custSel addSld delSld modSld modSection">
      <pc:chgData name="天恩 陳" userId="4fb6a04d6205ca9b" providerId="LiveId" clId="{9ABC0CA9-504C-4E40-962A-F02204591A40}" dt="2023-01-10T09:26:31.878" v="1439" actId="1036"/>
      <pc:docMkLst>
        <pc:docMk/>
      </pc:docMkLst>
      <pc:sldChg chg="add del">
        <pc:chgData name="天恩 陳" userId="4fb6a04d6205ca9b" providerId="LiveId" clId="{9ABC0CA9-504C-4E40-962A-F02204591A40}" dt="2023-01-10T08:54:08.051" v="1012"/>
        <pc:sldMkLst>
          <pc:docMk/>
          <pc:sldMk cId="769088128" sldId="668"/>
        </pc:sldMkLst>
      </pc:sldChg>
      <pc:sldChg chg="del">
        <pc:chgData name="天恩 陳" userId="4fb6a04d6205ca9b" providerId="LiveId" clId="{9ABC0CA9-504C-4E40-962A-F02204591A40}" dt="2023-01-10T08:54:35.113" v="1013" actId="2696"/>
        <pc:sldMkLst>
          <pc:docMk/>
          <pc:sldMk cId="2025364320" sldId="670"/>
        </pc:sldMkLst>
      </pc:sldChg>
      <pc:sldChg chg="add del">
        <pc:chgData name="天恩 陳" userId="4fb6a04d6205ca9b" providerId="LiveId" clId="{9ABC0CA9-504C-4E40-962A-F02204591A40}" dt="2023-01-10T08:54:38.191" v="1014"/>
        <pc:sldMkLst>
          <pc:docMk/>
          <pc:sldMk cId="1109385826" sldId="680"/>
        </pc:sldMkLst>
      </pc:sldChg>
      <pc:sldChg chg="add del">
        <pc:chgData name="天恩 陳" userId="4fb6a04d6205ca9b" providerId="LiveId" clId="{9ABC0CA9-504C-4E40-962A-F02204591A40}" dt="2023-01-10T08:54:38.191" v="1014"/>
        <pc:sldMkLst>
          <pc:docMk/>
          <pc:sldMk cId="2852703425" sldId="681"/>
        </pc:sldMkLst>
      </pc:sldChg>
      <pc:sldChg chg="addSp delSp modSp mod">
        <pc:chgData name="天恩 陳" userId="4fb6a04d6205ca9b" providerId="LiveId" clId="{9ABC0CA9-504C-4E40-962A-F02204591A40}" dt="2023-01-10T08:43:21.763" v="670" actId="20577"/>
        <pc:sldMkLst>
          <pc:docMk/>
          <pc:sldMk cId="3126788797" sldId="682"/>
        </pc:sldMkLst>
        <pc:spChg chg="add mod">
          <ac:chgData name="天恩 陳" userId="4fb6a04d6205ca9b" providerId="LiveId" clId="{9ABC0CA9-504C-4E40-962A-F02204591A40}" dt="2023-01-10T08:33:50.972" v="189"/>
          <ac:spMkLst>
            <pc:docMk/>
            <pc:sldMk cId="3126788797" sldId="682"/>
            <ac:spMk id="2" creationId="{2F9D6598-4145-114F-D2DF-6F5038C2DEAE}"/>
          </ac:spMkLst>
        </pc:spChg>
        <pc:graphicFrameChg chg="add del mod">
          <ac:chgData name="天恩 陳" userId="4fb6a04d6205ca9b" providerId="LiveId" clId="{9ABC0CA9-504C-4E40-962A-F02204591A40}" dt="2023-01-10T08:34:26.062" v="191" actId="478"/>
          <ac:graphicFrameMkLst>
            <pc:docMk/>
            <pc:sldMk cId="3126788797" sldId="682"/>
            <ac:graphicFrameMk id="4" creationId="{2AE118A2-8141-CB79-E182-2778F4591DF3}"/>
          </ac:graphicFrameMkLst>
        </pc:graphicFrameChg>
        <pc:graphicFrameChg chg="del">
          <ac:chgData name="天恩 陳" userId="4fb6a04d6205ca9b" providerId="LiveId" clId="{9ABC0CA9-504C-4E40-962A-F02204591A40}" dt="2023-01-10T08:26:19.534" v="0" actId="478"/>
          <ac:graphicFrameMkLst>
            <pc:docMk/>
            <pc:sldMk cId="3126788797" sldId="682"/>
            <ac:graphicFrameMk id="6" creationId="{D1E2BF01-74AD-E949-1962-9E8791CE8DD6}"/>
          </ac:graphicFrameMkLst>
        </pc:graphicFrameChg>
        <pc:graphicFrameChg chg="add mod modGraphic">
          <ac:chgData name="天恩 陳" userId="4fb6a04d6205ca9b" providerId="LiveId" clId="{9ABC0CA9-504C-4E40-962A-F02204591A40}" dt="2023-01-10T08:43:21.763" v="670" actId="20577"/>
          <ac:graphicFrameMkLst>
            <pc:docMk/>
            <pc:sldMk cId="3126788797" sldId="682"/>
            <ac:graphicFrameMk id="7" creationId="{B166C740-A97B-C9B1-01EB-531E74BE95E5}"/>
          </ac:graphicFrameMkLst>
        </pc:graphicFrameChg>
      </pc:sldChg>
      <pc:sldChg chg="addSp delSp modSp mod">
        <pc:chgData name="天恩 陳" userId="4fb6a04d6205ca9b" providerId="LiveId" clId="{9ABC0CA9-504C-4E40-962A-F02204591A40}" dt="2023-01-10T08:47:22.435" v="894" actId="1076"/>
        <pc:sldMkLst>
          <pc:docMk/>
          <pc:sldMk cId="4176911103" sldId="684"/>
        </pc:sldMkLst>
        <pc:spChg chg="add mod">
          <ac:chgData name="天恩 陳" userId="4fb6a04d6205ca9b" providerId="LiveId" clId="{9ABC0CA9-504C-4E40-962A-F02204591A40}" dt="2023-01-10T08:46:05.868" v="746"/>
          <ac:spMkLst>
            <pc:docMk/>
            <pc:sldMk cId="4176911103" sldId="684"/>
            <ac:spMk id="3" creationId="{360A6333-138F-AC48-FD18-44868F4DE846}"/>
          </ac:spMkLst>
        </pc:spChg>
        <pc:spChg chg="mod">
          <ac:chgData name="天恩 陳" userId="4fb6a04d6205ca9b" providerId="LiveId" clId="{9ABC0CA9-504C-4E40-962A-F02204591A40}" dt="2023-01-10T08:44:21.613" v="681" actId="21"/>
          <ac:spMkLst>
            <pc:docMk/>
            <pc:sldMk cId="4176911103" sldId="684"/>
            <ac:spMk id="6" creationId="{00000000-0000-0000-0000-000000000000}"/>
          </ac:spMkLst>
        </pc:spChg>
        <pc:spChg chg="add mod">
          <ac:chgData name="天恩 陳" userId="4fb6a04d6205ca9b" providerId="LiveId" clId="{9ABC0CA9-504C-4E40-962A-F02204591A40}" dt="2023-01-10T08:44:48.562" v="698" actId="1076"/>
          <ac:spMkLst>
            <pc:docMk/>
            <pc:sldMk cId="4176911103" sldId="684"/>
            <ac:spMk id="7" creationId="{ED34FB3E-138F-0E3E-781F-E91378C9E2FA}"/>
          </ac:spMkLst>
        </pc:spChg>
        <pc:spChg chg="mod">
          <ac:chgData name="天恩 陳" userId="4fb6a04d6205ca9b" providerId="LiveId" clId="{9ABC0CA9-504C-4E40-962A-F02204591A40}" dt="2023-01-10T08:46:14.459" v="757"/>
          <ac:spMkLst>
            <pc:docMk/>
            <pc:sldMk cId="4176911103" sldId="684"/>
            <ac:spMk id="12" creationId="{00000000-0000-0000-0000-000000000000}"/>
          </ac:spMkLst>
        </pc:spChg>
        <pc:spChg chg="mod">
          <ac:chgData name="天恩 陳" userId="4fb6a04d6205ca9b" providerId="LiveId" clId="{9ABC0CA9-504C-4E40-962A-F02204591A40}" dt="2023-01-10T08:47:11.044" v="892"/>
          <ac:spMkLst>
            <pc:docMk/>
            <pc:sldMk cId="4176911103" sldId="684"/>
            <ac:spMk id="14" creationId="{00000000-0000-0000-0000-000000000000}"/>
          </ac:spMkLst>
        </pc:spChg>
        <pc:spChg chg="del">
          <ac:chgData name="天恩 陳" userId="4fb6a04d6205ca9b" providerId="LiveId" clId="{9ABC0CA9-504C-4E40-962A-F02204591A40}" dt="2023-01-10T08:47:16.722" v="893" actId="478"/>
          <ac:spMkLst>
            <pc:docMk/>
            <pc:sldMk cId="4176911103" sldId="684"/>
            <ac:spMk id="15" creationId="{9451E675-9D3C-5958-80B8-6B4C65C24DD9}"/>
          </ac:spMkLst>
        </pc:spChg>
        <pc:spChg chg="del mod">
          <ac:chgData name="天恩 陳" userId="4fb6a04d6205ca9b" providerId="LiveId" clId="{9ABC0CA9-504C-4E40-962A-F02204591A40}" dt="2023-01-10T08:44:43.228" v="696" actId="478"/>
          <ac:spMkLst>
            <pc:docMk/>
            <pc:sldMk cId="4176911103" sldId="684"/>
            <ac:spMk id="35" creationId="{00000000-0000-0000-0000-000000000000}"/>
          </ac:spMkLst>
        </pc:spChg>
        <pc:spChg chg="mod">
          <ac:chgData name="天恩 陳" userId="4fb6a04d6205ca9b" providerId="LiveId" clId="{9ABC0CA9-504C-4E40-962A-F02204591A40}" dt="2023-01-10T08:44:03.660" v="677" actId="1076"/>
          <ac:spMkLst>
            <pc:docMk/>
            <pc:sldMk cId="4176911103" sldId="684"/>
            <ac:spMk id="36" creationId="{00000000-0000-0000-0000-000000000000}"/>
          </ac:spMkLst>
        </pc:spChg>
        <pc:spChg chg="mod">
          <ac:chgData name="天恩 陳" userId="4fb6a04d6205ca9b" providerId="LiveId" clId="{9ABC0CA9-504C-4E40-962A-F02204591A40}" dt="2023-01-10T08:47:22.435" v="894" actId="1076"/>
          <ac:spMkLst>
            <pc:docMk/>
            <pc:sldMk cId="4176911103" sldId="684"/>
            <ac:spMk id="66" creationId="{6627E4AE-0A68-4A7C-8A37-3A0994133D32}"/>
          </ac:spMkLst>
        </pc:spChg>
        <pc:spChg chg="del">
          <ac:chgData name="天恩 陳" userId="4fb6a04d6205ca9b" providerId="LiveId" clId="{9ABC0CA9-504C-4E40-962A-F02204591A40}" dt="2023-01-10T08:46:56.341" v="849" actId="478"/>
          <ac:spMkLst>
            <pc:docMk/>
            <pc:sldMk cId="4176911103" sldId="684"/>
            <ac:spMk id="77" creationId="{00000000-0000-0000-0000-000000000000}"/>
          </ac:spMkLst>
        </pc:spChg>
        <pc:picChg chg="mod">
          <ac:chgData name="天恩 陳" userId="4fb6a04d6205ca9b" providerId="LiveId" clId="{9ABC0CA9-504C-4E40-962A-F02204591A40}" dt="2023-01-10T08:47:22.435" v="894" actId="1076"/>
          <ac:picMkLst>
            <pc:docMk/>
            <pc:sldMk cId="4176911103" sldId="684"/>
            <ac:picMk id="4" creationId="{C75AE8EA-6482-3183-8C17-0BDB0F2D79D5}"/>
          </ac:picMkLst>
        </pc:picChg>
        <pc:picChg chg="del">
          <ac:chgData name="天恩 陳" userId="4fb6a04d6205ca9b" providerId="LiveId" clId="{9ABC0CA9-504C-4E40-962A-F02204591A40}" dt="2023-01-10T08:47:16.722" v="893" actId="478"/>
          <ac:picMkLst>
            <pc:docMk/>
            <pc:sldMk cId="4176911103" sldId="684"/>
            <ac:picMk id="8" creationId="{AAC20680-F9D5-E9E1-07F2-79B82AC98398}"/>
          </ac:picMkLst>
        </pc:picChg>
        <pc:picChg chg="del">
          <ac:chgData name="天恩 陳" userId="4fb6a04d6205ca9b" providerId="LiveId" clId="{9ABC0CA9-504C-4E40-962A-F02204591A40}" dt="2023-01-10T08:47:16.722" v="893" actId="478"/>
          <ac:picMkLst>
            <pc:docMk/>
            <pc:sldMk cId="4176911103" sldId="684"/>
            <ac:picMk id="11" creationId="{6B0A93F6-18A1-C5EF-AA8A-4CD9039219B5}"/>
          </ac:picMkLst>
        </pc:picChg>
      </pc:sldChg>
      <pc:sldChg chg="modSp mod">
        <pc:chgData name="天恩 陳" userId="4fb6a04d6205ca9b" providerId="LiveId" clId="{9ABC0CA9-504C-4E40-962A-F02204591A40}" dt="2023-01-10T08:47:47.564" v="922"/>
        <pc:sldMkLst>
          <pc:docMk/>
          <pc:sldMk cId="3361726800" sldId="685"/>
        </pc:sldMkLst>
        <pc:spChg chg="mod">
          <ac:chgData name="天恩 陳" userId="4fb6a04d6205ca9b" providerId="LiveId" clId="{9ABC0CA9-504C-4E40-962A-F02204591A40}" dt="2023-01-10T08:47:47.564" v="922"/>
          <ac:spMkLst>
            <pc:docMk/>
            <pc:sldMk cId="3361726800" sldId="685"/>
            <ac:spMk id="2" creationId="{AC8FA43A-A71C-42DE-AF6E-C7AD628ACA95}"/>
          </ac:spMkLst>
        </pc:spChg>
      </pc:sldChg>
      <pc:sldChg chg="modSp mod">
        <pc:chgData name="天恩 陳" userId="4fb6a04d6205ca9b" providerId="LiveId" clId="{9ABC0CA9-504C-4E40-962A-F02204591A40}" dt="2023-01-10T08:47:53.807" v="923"/>
        <pc:sldMkLst>
          <pc:docMk/>
          <pc:sldMk cId="3836030821" sldId="686"/>
        </pc:sldMkLst>
        <pc:spChg chg="mod">
          <ac:chgData name="天恩 陳" userId="4fb6a04d6205ca9b" providerId="LiveId" clId="{9ABC0CA9-504C-4E40-962A-F02204591A40}" dt="2023-01-10T08:47:53.807" v="923"/>
          <ac:spMkLst>
            <pc:docMk/>
            <pc:sldMk cId="3836030821" sldId="686"/>
            <ac:spMk id="2" creationId="{0C318110-1BD0-4371-B7A2-B77301B76128}"/>
          </ac:spMkLst>
        </pc:spChg>
      </pc:sldChg>
      <pc:sldChg chg="modSp mod">
        <pc:chgData name="天恩 陳" userId="4fb6a04d6205ca9b" providerId="LiveId" clId="{9ABC0CA9-504C-4E40-962A-F02204591A40}" dt="2023-01-10T08:48:03.893" v="934"/>
        <pc:sldMkLst>
          <pc:docMk/>
          <pc:sldMk cId="3235236711" sldId="687"/>
        </pc:sldMkLst>
        <pc:spChg chg="mod">
          <ac:chgData name="天恩 陳" userId="4fb6a04d6205ca9b" providerId="LiveId" clId="{9ABC0CA9-504C-4E40-962A-F02204591A40}" dt="2023-01-10T08:48:03.893" v="934"/>
          <ac:spMkLst>
            <pc:docMk/>
            <pc:sldMk cId="3235236711" sldId="687"/>
            <ac:spMk id="41" creationId="{21430B91-876A-4C99-9CD1-89293E0964A2}"/>
          </ac:spMkLst>
        </pc:spChg>
      </pc:sldChg>
      <pc:sldChg chg="modSp mod">
        <pc:chgData name="天恩 陳" userId="4fb6a04d6205ca9b" providerId="LiveId" clId="{9ABC0CA9-504C-4E40-962A-F02204591A40}" dt="2023-01-10T09:26:31.878" v="1439" actId="1036"/>
        <pc:sldMkLst>
          <pc:docMk/>
          <pc:sldMk cId="1185308167" sldId="688"/>
        </pc:sldMkLst>
        <pc:spChg chg="mod">
          <ac:chgData name="天恩 陳" userId="4fb6a04d6205ca9b" providerId="LiveId" clId="{9ABC0CA9-504C-4E40-962A-F02204591A40}" dt="2023-01-10T08:48:07.990" v="935"/>
          <ac:spMkLst>
            <pc:docMk/>
            <pc:sldMk cId="1185308167" sldId="688"/>
            <ac:spMk id="41" creationId="{21430B91-876A-4C99-9CD1-89293E0964A2}"/>
          </ac:spMkLst>
        </pc:spChg>
        <pc:spChg chg="mod">
          <ac:chgData name="天恩 陳" userId="4fb6a04d6205ca9b" providerId="LiveId" clId="{9ABC0CA9-504C-4E40-962A-F02204591A40}" dt="2023-01-10T09:26:19.815" v="1435" actId="6549"/>
          <ac:spMkLst>
            <pc:docMk/>
            <pc:sldMk cId="1185308167" sldId="688"/>
            <ac:spMk id="42" creationId="{00000000-0000-0000-0000-000000000000}"/>
          </ac:spMkLst>
        </pc:spChg>
        <pc:graphicFrameChg chg="mod">
          <ac:chgData name="天恩 陳" userId="4fb6a04d6205ca9b" providerId="LiveId" clId="{9ABC0CA9-504C-4E40-962A-F02204591A40}" dt="2023-01-10T09:26:31.878" v="1439" actId="1036"/>
          <ac:graphicFrameMkLst>
            <pc:docMk/>
            <pc:sldMk cId="1185308167" sldId="688"/>
            <ac:graphicFrameMk id="43" creationId="{00000000-0000-0000-0000-000000000000}"/>
          </ac:graphicFrameMkLst>
        </pc:graphicFrameChg>
        <pc:graphicFrameChg chg="mod">
          <ac:chgData name="天恩 陳" userId="4fb6a04d6205ca9b" providerId="LiveId" clId="{9ABC0CA9-504C-4E40-962A-F02204591A40}" dt="2023-01-10T09:26:31.878" v="1439" actId="1036"/>
          <ac:graphicFrameMkLst>
            <pc:docMk/>
            <pc:sldMk cId="1185308167" sldId="688"/>
            <ac:graphicFrameMk id="44" creationId="{00000000-0000-0000-0000-000000000000}"/>
          </ac:graphicFrameMkLst>
        </pc:graphicFrameChg>
      </pc:sldChg>
      <pc:sldChg chg="modSp mod">
        <pc:chgData name="天恩 陳" userId="4fb6a04d6205ca9b" providerId="LiveId" clId="{9ABC0CA9-504C-4E40-962A-F02204591A40}" dt="2023-01-10T08:50:22.702" v="987"/>
        <pc:sldMkLst>
          <pc:docMk/>
          <pc:sldMk cId="1277025680" sldId="689"/>
        </pc:sldMkLst>
        <pc:spChg chg="mod">
          <ac:chgData name="天恩 陳" userId="4fb6a04d6205ca9b" providerId="LiveId" clId="{9ABC0CA9-504C-4E40-962A-F02204591A40}" dt="2023-01-10T08:50:22.702" v="987"/>
          <ac:spMkLst>
            <pc:docMk/>
            <pc:sldMk cId="1277025680" sldId="689"/>
            <ac:spMk id="4" creationId="{00000000-0000-0000-0000-000000000000}"/>
          </ac:spMkLst>
        </pc:spChg>
        <pc:spChg chg="mod">
          <ac:chgData name="天恩 陳" userId="4fb6a04d6205ca9b" providerId="LiveId" clId="{9ABC0CA9-504C-4E40-962A-F02204591A40}" dt="2023-01-10T08:49:57.480" v="955"/>
          <ac:spMkLst>
            <pc:docMk/>
            <pc:sldMk cId="1277025680" sldId="689"/>
            <ac:spMk id="41" creationId="{21430B91-876A-4C99-9CD1-89293E0964A2}"/>
          </ac:spMkLst>
        </pc:spChg>
      </pc:sldChg>
      <pc:sldChg chg="modSp mod">
        <pc:chgData name="天恩 陳" userId="4fb6a04d6205ca9b" providerId="LiveId" clId="{9ABC0CA9-504C-4E40-962A-F02204591A40}" dt="2023-01-10T08:50:04.392" v="958"/>
        <pc:sldMkLst>
          <pc:docMk/>
          <pc:sldMk cId="3998677996" sldId="690"/>
        </pc:sldMkLst>
        <pc:spChg chg="mod">
          <ac:chgData name="天恩 陳" userId="4fb6a04d6205ca9b" providerId="LiveId" clId="{9ABC0CA9-504C-4E40-962A-F02204591A40}" dt="2023-01-10T08:50:04.392" v="958"/>
          <ac:spMkLst>
            <pc:docMk/>
            <pc:sldMk cId="3998677996" sldId="690"/>
            <ac:spMk id="41" creationId="{21430B91-876A-4C99-9CD1-89293E0964A2}"/>
          </ac:spMkLst>
        </pc:spChg>
      </pc:sldChg>
      <pc:sldChg chg="modSp mod">
        <pc:chgData name="天恩 陳" userId="4fb6a04d6205ca9b" providerId="LiveId" clId="{9ABC0CA9-504C-4E40-962A-F02204591A40}" dt="2023-01-10T09:14:16.685" v="1304" actId="120"/>
        <pc:sldMkLst>
          <pc:docMk/>
          <pc:sldMk cId="3031005147" sldId="691"/>
        </pc:sldMkLst>
        <pc:spChg chg="mod">
          <ac:chgData name="天恩 陳" userId="4fb6a04d6205ca9b" providerId="LiveId" clId="{9ABC0CA9-504C-4E40-962A-F02204591A40}" dt="2023-01-10T08:50:33.908" v="1009"/>
          <ac:spMkLst>
            <pc:docMk/>
            <pc:sldMk cId="3031005147" sldId="691"/>
            <ac:spMk id="41" creationId="{21430B91-876A-4C99-9CD1-89293E0964A2}"/>
          </ac:spMkLst>
        </pc:spChg>
        <pc:graphicFrameChg chg="mod modGraphic">
          <ac:chgData name="天恩 陳" userId="4fb6a04d6205ca9b" providerId="LiveId" clId="{9ABC0CA9-504C-4E40-962A-F02204591A40}" dt="2023-01-10T09:14:16.685" v="1304" actId="120"/>
          <ac:graphicFrameMkLst>
            <pc:docMk/>
            <pc:sldMk cId="3031005147" sldId="691"/>
            <ac:graphicFrameMk id="2" creationId="{8CE905EE-341C-2756-0E91-71B0DCA8CD58}"/>
          </ac:graphicFrameMkLst>
        </pc:graphicFrameChg>
      </pc:sldChg>
      <pc:sldChg chg="modSp mod">
        <pc:chgData name="天恩 陳" userId="4fb6a04d6205ca9b" providerId="LiveId" clId="{9ABC0CA9-504C-4E40-962A-F02204591A40}" dt="2023-01-10T09:19:30.645" v="1422"/>
        <pc:sldMkLst>
          <pc:docMk/>
          <pc:sldMk cId="1470501073" sldId="692"/>
        </pc:sldMkLst>
        <pc:spChg chg="mod">
          <ac:chgData name="天恩 陳" userId="4fb6a04d6205ca9b" providerId="LiveId" clId="{9ABC0CA9-504C-4E40-962A-F02204591A40}" dt="2023-01-10T09:19:30.645" v="1422"/>
          <ac:spMkLst>
            <pc:docMk/>
            <pc:sldMk cId="1470501073" sldId="692"/>
            <ac:spMk id="41" creationId="{21430B91-876A-4C99-9CD1-89293E0964A2}"/>
          </ac:spMkLst>
        </pc:spChg>
        <pc:graphicFrameChg chg="mod modGraphic">
          <ac:chgData name="天恩 陳" userId="4fb6a04d6205ca9b" providerId="LiveId" clId="{9ABC0CA9-504C-4E40-962A-F02204591A40}" dt="2023-01-10T09:18:15.566" v="1420" actId="20577"/>
          <ac:graphicFrameMkLst>
            <pc:docMk/>
            <pc:sldMk cId="1470501073" sldId="692"/>
            <ac:graphicFrameMk id="2" creationId="{8CE905EE-341C-2756-0E91-71B0DCA8CD58}"/>
          </ac:graphicFrameMkLst>
        </pc:graphicFrameChg>
      </pc:sldChg>
      <pc:sldChg chg="add del">
        <pc:chgData name="天恩 陳" userId="4fb6a04d6205ca9b" providerId="LiveId" clId="{9ABC0CA9-504C-4E40-962A-F02204591A40}" dt="2023-01-10T08:54:38.191" v="1014"/>
        <pc:sldMkLst>
          <pc:docMk/>
          <pc:sldMk cId="2891683878" sldId="693"/>
        </pc:sldMkLst>
      </pc:sldChg>
      <pc:sldChg chg="add del">
        <pc:chgData name="天恩 陳" userId="4fb6a04d6205ca9b" providerId="LiveId" clId="{9ABC0CA9-504C-4E40-962A-F02204591A40}" dt="2023-01-10T08:54:38.191" v="1014"/>
        <pc:sldMkLst>
          <pc:docMk/>
          <pc:sldMk cId="1871642562" sldId="694"/>
        </pc:sldMkLst>
      </pc:sldChg>
      <pc:sldChg chg="del">
        <pc:chgData name="天恩 陳" userId="4fb6a04d6205ca9b" providerId="LiveId" clId="{9ABC0CA9-504C-4E40-962A-F02204591A40}" dt="2023-01-10T08:54:35.113" v="1013" actId="2696"/>
        <pc:sldMkLst>
          <pc:docMk/>
          <pc:sldMk cId="1644977312" sldId="695"/>
        </pc:sldMkLst>
      </pc:sldChg>
      <pc:sldChg chg="del">
        <pc:chgData name="天恩 陳" userId="4fb6a04d6205ca9b" providerId="LiveId" clId="{9ABC0CA9-504C-4E40-962A-F02204591A40}" dt="2023-01-10T08:54:35.113" v="1013" actId="2696"/>
        <pc:sldMkLst>
          <pc:docMk/>
          <pc:sldMk cId="2447348114" sldId="696"/>
        </pc:sldMkLst>
      </pc:sldChg>
      <pc:sldChg chg="del">
        <pc:chgData name="天恩 陳" userId="4fb6a04d6205ca9b" providerId="LiveId" clId="{9ABC0CA9-504C-4E40-962A-F02204591A40}" dt="2023-01-10T08:54:35.113" v="1013" actId="2696"/>
        <pc:sldMkLst>
          <pc:docMk/>
          <pc:sldMk cId="3807643038" sldId="697"/>
        </pc:sldMkLst>
      </pc:sldChg>
      <pc:sldChg chg="del">
        <pc:chgData name="天恩 陳" userId="4fb6a04d6205ca9b" providerId="LiveId" clId="{9ABC0CA9-504C-4E40-962A-F02204591A40}" dt="2023-01-10T08:54:35.113" v="1013" actId="2696"/>
        <pc:sldMkLst>
          <pc:docMk/>
          <pc:sldMk cId="163111446" sldId="698"/>
        </pc:sldMkLst>
      </pc:sldChg>
      <pc:sldChg chg="del">
        <pc:chgData name="天恩 陳" userId="4fb6a04d6205ca9b" providerId="LiveId" clId="{9ABC0CA9-504C-4E40-962A-F02204591A40}" dt="2023-01-10T08:54:35.113" v="1013" actId="2696"/>
        <pc:sldMkLst>
          <pc:docMk/>
          <pc:sldMk cId="2363119152" sldId="699"/>
        </pc:sldMkLst>
      </pc:sldChg>
      <pc:sldChg chg="add">
        <pc:chgData name="天恩 陳" userId="4fb6a04d6205ca9b" providerId="LiveId" clId="{9ABC0CA9-504C-4E40-962A-F02204591A40}" dt="2023-01-10T08:54:38.191" v="1014"/>
        <pc:sldMkLst>
          <pc:docMk/>
          <pc:sldMk cId="3581042301" sldId="700"/>
        </pc:sldMkLst>
      </pc:sldChg>
      <pc:sldChg chg="add">
        <pc:chgData name="天恩 陳" userId="4fb6a04d6205ca9b" providerId="LiveId" clId="{9ABC0CA9-504C-4E40-962A-F02204591A40}" dt="2023-01-10T08:54:38.191" v="1014"/>
        <pc:sldMkLst>
          <pc:docMk/>
          <pc:sldMk cId="1993783628" sldId="701"/>
        </pc:sldMkLst>
      </pc:sldChg>
      <pc:sldChg chg="add">
        <pc:chgData name="天恩 陳" userId="4fb6a04d6205ca9b" providerId="LiveId" clId="{9ABC0CA9-504C-4E40-962A-F02204591A40}" dt="2023-01-10T08:54:38.191" v="1014"/>
        <pc:sldMkLst>
          <pc:docMk/>
          <pc:sldMk cId="41104952" sldId="702"/>
        </pc:sldMkLst>
      </pc:sldChg>
      <pc:sldChg chg="add">
        <pc:chgData name="天恩 陳" userId="4fb6a04d6205ca9b" providerId="LiveId" clId="{9ABC0CA9-504C-4E40-962A-F02204591A40}" dt="2023-01-10T08:54:38.191" v="1014"/>
        <pc:sldMkLst>
          <pc:docMk/>
          <pc:sldMk cId="2834815049" sldId="703"/>
        </pc:sldMkLst>
      </pc:sldChg>
      <pc:sldChg chg="add">
        <pc:chgData name="天恩 陳" userId="4fb6a04d6205ca9b" providerId="LiveId" clId="{9ABC0CA9-504C-4E40-962A-F02204591A40}" dt="2023-01-10T08:54:38.191" v="1014"/>
        <pc:sldMkLst>
          <pc:docMk/>
          <pc:sldMk cId="168514388" sldId="704"/>
        </pc:sldMkLst>
      </pc:sldChg>
      <pc:sldChg chg="add">
        <pc:chgData name="天恩 陳" userId="4fb6a04d6205ca9b" providerId="LiveId" clId="{9ABC0CA9-504C-4E40-962A-F02204591A40}" dt="2023-01-10T08:54:38.191" v="1014"/>
        <pc:sldMkLst>
          <pc:docMk/>
          <pc:sldMk cId="2847608706" sldId="70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5"/>
            <a:ext cx="2949990" cy="497969"/>
          </a:xfrm>
          <a:prstGeom prst="rect">
            <a:avLst/>
          </a:prstGeom>
        </p:spPr>
        <p:txBody>
          <a:bodyPr vert="horz" lIns="85131" tIns="42567" rIns="85131" bIns="42567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700" y="15"/>
            <a:ext cx="2949990" cy="497969"/>
          </a:xfrm>
          <a:prstGeom prst="rect">
            <a:avLst/>
          </a:prstGeom>
        </p:spPr>
        <p:txBody>
          <a:bodyPr vert="horz" lIns="85131" tIns="42567" rIns="85131" bIns="42567" rtlCol="0"/>
          <a:lstStyle>
            <a:lvl1pPr algn="r">
              <a:defRPr sz="1200"/>
            </a:lvl1pPr>
          </a:lstStyle>
          <a:p>
            <a:fld id="{258F7A6F-1336-42A3-9B37-FD1C59D02020}" type="datetimeFigureOut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1384"/>
            <a:ext cx="2949990" cy="497969"/>
          </a:xfrm>
          <a:prstGeom prst="rect">
            <a:avLst/>
          </a:prstGeom>
        </p:spPr>
        <p:txBody>
          <a:bodyPr vert="horz" lIns="85131" tIns="42567" rIns="85131" bIns="42567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700" y="9441384"/>
            <a:ext cx="2949990" cy="497969"/>
          </a:xfrm>
          <a:prstGeom prst="rect">
            <a:avLst/>
          </a:prstGeom>
        </p:spPr>
        <p:txBody>
          <a:bodyPr vert="horz" lIns="85131" tIns="42567" rIns="85131" bIns="42567" rtlCol="0" anchor="b"/>
          <a:lstStyle>
            <a:lvl1pPr algn="r">
              <a:defRPr sz="1200"/>
            </a:lvl1pPr>
          </a:lstStyle>
          <a:p>
            <a:fld id="{08ADC20E-B6BE-4C0A-8CC2-AF1BECAF93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30927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7" y="10"/>
            <a:ext cx="2949786" cy="498694"/>
          </a:xfrm>
          <a:prstGeom prst="rect">
            <a:avLst/>
          </a:prstGeom>
        </p:spPr>
        <p:txBody>
          <a:bodyPr vert="horz" lIns="88223" tIns="44113" rIns="88223" bIns="4411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54" y="10"/>
            <a:ext cx="2949786" cy="498694"/>
          </a:xfrm>
          <a:prstGeom prst="rect">
            <a:avLst/>
          </a:prstGeom>
        </p:spPr>
        <p:txBody>
          <a:bodyPr vert="horz" lIns="88223" tIns="44113" rIns="88223" bIns="44113" rtlCol="0"/>
          <a:lstStyle>
            <a:lvl1pPr algn="r">
              <a:defRPr sz="1200"/>
            </a:lvl1pPr>
          </a:lstStyle>
          <a:p>
            <a:fld id="{BDA2EFA7-2011-4A31-840C-CC5E2F4D338F}" type="datetimeFigureOut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44525" y="458788"/>
            <a:ext cx="5518150" cy="4138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3" tIns="44113" rIns="88223" bIns="44113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</p:spPr>
        <p:txBody>
          <a:bodyPr vert="horz" lIns="88223" tIns="44113" rIns="88223" bIns="44113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7" y="9440654"/>
            <a:ext cx="2949786" cy="498693"/>
          </a:xfrm>
          <a:prstGeom prst="rect">
            <a:avLst/>
          </a:prstGeom>
        </p:spPr>
        <p:txBody>
          <a:bodyPr vert="horz" lIns="88223" tIns="44113" rIns="88223" bIns="4411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54" y="9440654"/>
            <a:ext cx="2949786" cy="498693"/>
          </a:xfrm>
          <a:prstGeom prst="rect">
            <a:avLst/>
          </a:prstGeom>
        </p:spPr>
        <p:txBody>
          <a:bodyPr vert="horz" lIns="88223" tIns="44113" rIns="88223" bIns="44113" rtlCol="0" anchor="b"/>
          <a:lstStyle>
            <a:lvl1pPr algn="r">
              <a:defRPr sz="1200"/>
            </a:lvl1pPr>
          </a:lstStyle>
          <a:p>
            <a:fld id="{6EEAFF45-ABA4-4030-9330-12FEEDF211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76284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3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3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3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3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3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9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0C94-1FDD-4E2F-B2E3-698C055DBA7C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9106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EF323-749D-4CA0-9E26-DD42A19C7F7E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827321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2C57-DE76-4F94-AEED-C66F8F7DA0FB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44842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FC4B-6303-42F3-8118-5D7A008D2852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87018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9026-8EB9-42A5-84FC-0805FC252DA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82156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717099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5"/>
          <p:cNvGrpSpPr/>
          <p:nvPr/>
        </p:nvGrpSpPr>
        <p:grpSpPr>
          <a:xfrm>
            <a:off x="0" y="-285776"/>
            <a:ext cx="9144000" cy="1214446"/>
            <a:chOff x="0" y="-214338"/>
            <a:chExt cx="9144000" cy="1143008"/>
          </a:xfrm>
        </p:grpSpPr>
        <p:pic>
          <p:nvPicPr>
            <p:cNvPr id="3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27481" b="77742"/>
            <a:stretch>
              <a:fillRect/>
            </a:stretch>
          </p:blipFill>
          <p:spPr bwMode="auto">
            <a:xfrm>
              <a:off x="0" y="-214338"/>
              <a:ext cx="6786578" cy="1143008"/>
            </a:xfrm>
            <a:prstGeom prst="rect">
              <a:avLst/>
            </a:prstGeom>
            <a:noFill/>
          </p:spPr>
        </p:pic>
        <p:pic>
          <p:nvPicPr>
            <p:cNvPr id="4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527" r="73283" b="77742"/>
            <a:stretch>
              <a:fillRect/>
            </a:stretch>
          </p:blipFill>
          <p:spPr bwMode="auto">
            <a:xfrm>
              <a:off x="6786578" y="-214338"/>
              <a:ext cx="2357422" cy="1143008"/>
            </a:xfrm>
            <a:prstGeom prst="rect">
              <a:avLst/>
            </a:prstGeom>
            <a:noFill/>
          </p:spPr>
        </p:pic>
      </p:grpSp>
      <p:pic>
        <p:nvPicPr>
          <p:cNvPr id="10" name="Picture 3" descr="D:\zeRo\表面功夫\lget\100SIP簡報.gif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38" t="7888" r="73475" b="86018"/>
          <a:stretch>
            <a:fillRect/>
          </a:stretch>
        </p:blipFill>
        <p:spPr bwMode="auto">
          <a:xfrm rot="16200000">
            <a:off x="-2893255" y="3464735"/>
            <a:ext cx="6215105" cy="428596"/>
          </a:xfrm>
          <a:prstGeom prst="rect">
            <a:avLst/>
          </a:prstGeom>
          <a:noFill/>
        </p:spPr>
      </p:pic>
      <p:sp>
        <p:nvSpPr>
          <p:cNvPr id="11" name="圓角化單一角落矩形 10"/>
          <p:cNvSpPr/>
          <p:nvPr/>
        </p:nvSpPr>
        <p:spPr>
          <a:xfrm flipH="1">
            <a:off x="85344" y="642918"/>
            <a:ext cx="9058656" cy="6111450"/>
          </a:xfrm>
          <a:prstGeom prst="round1Rect">
            <a:avLst>
              <a:gd name="adj" fmla="val 6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pic>
        <p:nvPicPr>
          <p:cNvPr id="2" name="Picture 2" descr="D:\zeRo\表面功夫\lget\100SIP簡報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7778"/>
          <a:stretch>
            <a:fillRect/>
          </a:stretch>
        </p:blipFill>
        <p:spPr bwMode="auto">
          <a:xfrm>
            <a:off x="-16184" y="4149080"/>
            <a:ext cx="9153070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077129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528470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8842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68313" y="1196975"/>
            <a:ext cx="3994150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14863" y="1196975"/>
            <a:ext cx="3995737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45A7742-41B9-41E6-9A2B-D0425131922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64767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596" y="3929066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2910" y="5286388"/>
            <a:ext cx="6400800" cy="139541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1B64-BA7A-44EB-A044-E2A6F015D9A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62309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4600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AB45-594C-4B66-8075-6907EA624AE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79346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/>
          <a:p>
            <a:fld id="{3B3C1729-AA19-4643-979B-E73403038E5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</p:spPr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7727" y="155287"/>
            <a:ext cx="71438" cy="648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35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96097-B13D-4F13-8C39-FE4C4E6BCA05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84094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871AA-5F3F-4077-8BFF-AB339A39DA8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91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7649F-A2FB-4693-A647-365843246AA2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7727" y="195628"/>
            <a:ext cx="71438" cy="57150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5832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8E72-4353-4CD2-A692-8DD953F7DF0B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469760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773B-83EA-486F-89A1-0B2FA5524B87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512242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8F21-D915-42AB-80A6-7E42B69D492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12049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3CDD-3439-4100-B151-5BCC99F94C9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27620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B537-065A-4278-86ED-D74D3B6BE27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10531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A13B-404D-488D-A7E4-D1541FB6E58A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14152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7503-D493-4C65-923B-8523842DD26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702558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1B77-0F04-4B99-AF6A-43F36F3D6EC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186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EC4BF-A69B-4452-9185-E343298D60D3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583001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0A70-3650-4109-B947-8CE9B7F15C3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700253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740237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5"/>
          <p:cNvGrpSpPr/>
          <p:nvPr/>
        </p:nvGrpSpPr>
        <p:grpSpPr>
          <a:xfrm>
            <a:off x="0" y="-285776"/>
            <a:ext cx="9144000" cy="1214446"/>
            <a:chOff x="0" y="-214338"/>
            <a:chExt cx="9144000" cy="1143008"/>
          </a:xfrm>
        </p:grpSpPr>
        <p:pic>
          <p:nvPicPr>
            <p:cNvPr id="3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481" b="77742"/>
            <a:stretch>
              <a:fillRect/>
            </a:stretch>
          </p:blipFill>
          <p:spPr bwMode="auto">
            <a:xfrm>
              <a:off x="0" y="-214338"/>
              <a:ext cx="6786578" cy="1143008"/>
            </a:xfrm>
            <a:prstGeom prst="rect">
              <a:avLst/>
            </a:prstGeom>
            <a:noFill/>
          </p:spPr>
        </p:pic>
        <p:pic>
          <p:nvPicPr>
            <p:cNvPr id="4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7" r="73283" b="77742"/>
            <a:stretch>
              <a:fillRect/>
            </a:stretch>
          </p:blipFill>
          <p:spPr bwMode="auto">
            <a:xfrm>
              <a:off x="6786578" y="-214338"/>
              <a:ext cx="2357422" cy="1143008"/>
            </a:xfrm>
            <a:prstGeom prst="rect">
              <a:avLst/>
            </a:prstGeom>
            <a:noFill/>
          </p:spPr>
        </p:pic>
      </p:grpSp>
      <p:pic>
        <p:nvPicPr>
          <p:cNvPr id="10" name="Picture 3" descr="D:\zeRo\表面功夫\lget\100SIP簡報.gif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8" t="7888" r="73475" b="86018"/>
          <a:stretch>
            <a:fillRect/>
          </a:stretch>
        </p:blipFill>
        <p:spPr bwMode="auto">
          <a:xfrm rot="16200000">
            <a:off x="-2893255" y="3464735"/>
            <a:ext cx="6215105" cy="428596"/>
          </a:xfrm>
          <a:prstGeom prst="rect">
            <a:avLst/>
          </a:prstGeom>
          <a:noFill/>
        </p:spPr>
      </p:pic>
      <p:sp>
        <p:nvSpPr>
          <p:cNvPr id="11" name="圓角化單一角落矩形 10"/>
          <p:cNvSpPr/>
          <p:nvPr/>
        </p:nvSpPr>
        <p:spPr>
          <a:xfrm flipH="1">
            <a:off x="85344" y="642918"/>
            <a:ext cx="9058656" cy="6111450"/>
          </a:xfrm>
          <a:prstGeom prst="round1Rect">
            <a:avLst>
              <a:gd name="adj" fmla="val 6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pic>
        <p:nvPicPr>
          <p:cNvPr id="2" name="Picture 2" descr="D:\zeRo\表面功夫\lget\100SIP簡報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778"/>
          <a:stretch>
            <a:fillRect/>
          </a:stretch>
        </p:blipFill>
        <p:spPr bwMode="auto">
          <a:xfrm>
            <a:off x="-16184" y="4149080"/>
            <a:ext cx="9153070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632950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1232256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8842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68313" y="1196975"/>
            <a:ext cx="3994150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14863" y="1196975"/>
            <a:ext cx="3995737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1E6C8CB6-3768-4A70-BBF7-BF8BA15FFEF7}" type="datetime1">
              <a:rPr lang="zh-TW" altLang="en-US" smtClean="0"/>
              <a:pPr>
                <a:defRPr/>
              </a:pPr>
              <a:t>2024/3/28</a:t>
            </a:fld>
            <a:endParaRPr lang="zh-TW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0375" y="6356350"/>
            <a:ext cx="2133600" cy="365125"/>
          </a:xfrm>
        </p:spPr>
        <p:txBody>
          <a:bodyPr/>
          <a:lstStyle>
            <a:lvl1pPr eaLnBrk="0" hangingPunct="0">
              <a:defRPr kumimoji="1"/>
            </a:lvl1pPr>
          </a:lstStyle>
          <a:p>
            <a:fld id="{BCCDEB37-6A18-49F8-8679-438539C4EE6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6726455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596" y="3929066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2910" y="5286388"/>
            <a:ext cx="6400800" cy="139541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3AB948FC-6746-4BC5-A323-D7BDA6BB7EDD}" type="datetime1">
              <a:rPr lang="zh-TW" altLang="en-US" smtClean="0"/>
              <a:pPr>
                <a:defRPr/>
              </a:pPr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2FC1A1B8-9BB5-4558-AE83-A3D0B19BAF0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309200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 bwMode="gray">
          <a:xfrm>
            <a:off x="257175" y="168275"/>
            <a:ext cx="71438" cy="79216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4600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BA9F2219-A591-4545-B7E2-FA0E5A92EE2F}" type="datetime1">
              <a:rPr lang="zh-TW" altLang="en-US" smtClean="0"/>
              <a:pPr>
                <a:defRPr/>
              </a:pPr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CF0E2C21-016E-4D25-A7E4-740DA5DE4B3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404332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7175" y="155575"/>
            <a:ext cx="71438" cy="6477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F240B244-7F31-4FAD-9C15-6B27EDAA294E}" type="datetime1">
              <a:rPr lang="zh-TW" altLang="en-US" smtClean="0"/>
              <a:pPr>
                <a:defRPr/>
              </a:pPr>
              <a:t>2024/3/28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1124C52C-DED3-4B25-972D-E5134DB6AD2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6847610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89AC4CB6-3BDA-487A-9EC8-E405963B9471}" type="datetime1">
              <a:rPr lang="zh-TW" altLang="en-US" smtClean="0"/>
              <a:pPr>
                <a:defRPr/>
              </a:pPr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593CADCC-A5B9-4D92-AA08-A9F5BA947F0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042459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7175" y="195263"/>
            <a:ext cx="71438" cy="5715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06B5BD82-FD4F-4984-8342-33E056ED4C86}" type="datetime1">
              <a:rPr lang="zh-TW" altLang="en-US" smtClean="0"/>
              <a:pPr>
                <a:defRPr/>
              </a:pPr>
              <a:t>2024/3/28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C212DC27-6213-4ADF-B1B7-1D22A374E42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2508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6B9A-CE94-4135-A88E-10DD6847DFAA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898440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C8B6DAC8-517E-4362-AB81-7A69A36BDC52}" type="datetime1">
              <a:rPr lang="zh-TW" altLang="en-US" smtClean="0"/>
              <a:pPr>
                <a:defRPr/>
              </a:pPr>
              <a:t>2024/3/28</a:t>
            </a:fld>
            <a:endParaRPr lang="zh-TW" altLang="en-US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F7A75647-2669-43AB-A838-D6ED72AAC2D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6314670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A17CF738-353C-4A17-A0D7-0445DC51AE1B}" type="datetime1">
              <a:rPr lang="zh-TW" altLang="en-US" smtClean="0"/>
              <a:pPr>
                <a:defRPr/>
              </a:pPr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964C1872-BD75-4B58-9BCB-88FF497C8C6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2440784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BC552BEB-975B-4F6E-AD01-90B5D222315D}" type="datetime1">
              <a:rPr lang="zh-TW" altLang="en-US" smtClean="0"/>
              <a:pPr>
                <a:defRPr/>
              </a:pPr>
              <a:t>2024/3/28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02064E39-B514-4E35-9604-44CFB1E7561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901459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245E03AA-978C-45CB-B224-2A812ADE723A}" type="datetime1">
              <a:rPr lang="zh-TW" altLang="en-US" smtClean="0"/>
              <a:pPr>
                <a:defRPr/>
              </a:pPr>
              <a:t>2024/3/28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65E269C6-CF6F-4CB0-A584-DA05AE8A43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8172336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203A494C-CE71-48AD-A510-86DB282D763A}" type="datetime1">
              <a:rPr lang="zh-TW" altLang="en-US" smtClean="0"/>
              <a:pPr>
                <a:defRPr/>
              </a:pPr>
              <a:t>2024/3/28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E7F74D29-1BFD-4380-BD8B-6BBF0539B463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6830131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CAC64407-1430-4AF3-AF5D-73707255611E}" type="datetime1">
              <a:rPr lang="zh-TW" altLang="en-US" smtClean="0"/>
              <a:pPr>
                <a:defRPr/>
              </a:pPr>
              <a:t>2024/3/28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E0822F29-BD5D-4860-81F8-075C83062CB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332932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264AAEB4-F7BD-4671-B140-63EFC10649B3}" type="datetime1">
              <a:rPr lang="zh-TW" altLang="en-US" smtClean="0"/>
              <a:pPr>
                <a:defRPr/>
              </a:pPr>
              <a:t>2024/3/28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CD57A2C0-A687-4AAD-82F7-1818ACD2B29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8039134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D8A3A4FD-C8A0-4DF7-8177-81545689BE2D}" type="datetime1">
              <a:rPr lang="zh-TW" altLang="en-US" smtClean="0"/>
              <a:pPr>
                <a:defRPr/>
              </a:pPr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382434A1-CED8-42A5-A5B2-BEE7401973A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366908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BF6CD070-C92B-468D-947D-1B6C6498DCA0}" type="datetime1">
              <a:rPr lang="zh-TW" altLang="en-US" smtClean="0"/>
              <a:pPr>
                <a:defRPr/>
              </a:pPr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0208EE01-D4D6-4CAF-9535-0DC3AE07180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5097020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6733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4E74-8CFC-4A45-8187-203E4F4DF419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5802135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5"/>
          <p:cNvGrpSpPr>
            <a:grpSpLocks/>
          </p:cNvGrpSpPr>
          <p:nvPr/>
        </p:nvGrpSpPr>
        <p:grpSpPr bwMode="auto">
          <a:xfrm>
            <a:off x="0" y="-285750"/>
            <a:ext cx="9144000" cy="1214438"/>
            <a:chOff x="0" y="-214338"/>
            <a:chExt cx="9144000" cy="1143008"/>
          </a:xfrm>
        </p:grpSpPr>
        <p:pic>
          <p:nvPicPr>
            <p:cNvPr id="3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481" b="77742"/>
            <a:stretch>
              <a:fillRect/>
            </a:stretch>
          </p:blipFill>
          <p:spPr bwMode="auto">
            <a:xfrm>
              <a:off x="0" y="-214338"/>
              <a:ext cx="6786578" cy="1143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7" r="73283" b="77742"/>
            <a:stretch>
              <a:fillRect/>
            </a:stretch>
          </p:blipFill>
          <p:spPr bwMode="auto">
            <a:xfrm>
              <a:off x="6786578" y="-214338"/>
              <a:ext cx="2357422" cy="1143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" name="Picture 3" descr="D:\zeRo\表面功夫\lget\100SIP簡報.gif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7" t="73476" r="86018" b="2138"/>
          <a:stretch>
            <a:fillRect/>
          </a:stretch>
        </p:blipFill>
        <p:spPr bwMode="auto">
          <a:xfrm>
            <a:off x="0" y="571500"/>
            <a:ext cx="428625" cy="621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圓角化單一角落矩形 5"/>
          <p:cNvSpPr/>
          <p:nvPr/>
        </p:nvSpPr>
        <p:spPr>
          <a:xfrm flipH="1">
            <a:off x="85725" y="642938"/>
            <a:ext cx="9058275" cy="6111875"/>
          </a:xfrm>
          <a:prstGeom prst="round1Rect">
            <a:avLst>
              <a:gd name="adj" fmla="val 6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pic>
        <p:nvPicPr>
          <p:cNvPr id="7" name="Picture 2" descr="D:\zeRo\表面功夫\lget\100SIP簡報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777"/>
          <a:stretch>
            <a:fillRect/>
          </a:stretch>
        </p:blipFill>
        <p:spPr bwMode="auto">
          <a:xfrm>
            <a:off x="-15875" y="4149725"/>
            <a:ext cx="9153525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0520161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5201105"/>
      </p:ext>
    </p:extLst>
  </p:cSld>
  <p:clrMapOvr>
    <a:masterClrMapping/>
  </p:clrMapOvr>
  <p:transition spd="slow"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44778FCC-0A5C-4C39-8FD1-52D6CFF6015E}" type="datetime1">
              <a:rPr lang="zh-TW" altLang="en-US" smtClean="0"/>
              <a:pPr>
                <a:defRPr/>
              </a:pPr>
              <a:t>2024/3/28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fld id="{73171A3E-D91D-4E96-A314-F3F8282A69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487129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3C66-0929-406F-B4BA-B5ED0CC334C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0755764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CA1B-A94C-41DB-B93A-55F5EE44C0F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697292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DC695-04B6-4E93-8541-B6439C95C280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6034302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14158-0F74-4F02-887B-B0BDB5B3FFA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727612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786C3-20BF-4CC6-ADFC-C941094FAC2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02185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DECC-B2EC-4CE7-B42B-A032D172FB4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338264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669A-481B-47B9-A9C2-0D5C7A5BE38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035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6A9F-477B-4B36-BFC5-C0D25508A083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707646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421BDFE-5CD0-40C6-B647-F9C5CF53297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744766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7CB6B-1743-4E65-866E-187632FC8A15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99763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2C71-280C-4D0B-B3AE-0685E63AFD92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101043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4301-B27A-4253-8AA4-57DE9596CE2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008178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4600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1426-D0E3-4C9F-8D90-408F6DF3F21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360012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4600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9F5-5393-4D05-9621-67AF15613B9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069118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4600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55F5-2C92-42FF-8925-78F827F0753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613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B69C2-2949-4578-B2D1-AB32AA02008B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0610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554A8-C0FE-4753-B8F4-8FE91C49821D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3957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F6C9-3B3A-4A73-80E2-A66305C5F4DC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65777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8C57-250A-4145-AC44-5537A1BF4B6F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41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B963-398A-4453-8BBB-A45B2985CF48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10166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3203-5BB2-4BB8-8A55-41C9E4F6367E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86556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332E-A499-4544-8015-E85F2D4027CC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8886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0CE2-5639-4E95-9C25-A3EAA512679F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45784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8842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68313" y="1196975"/>
            <a:ext cx="3994150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14863" y="1196975"/>
            <a:ext cx="3995737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55B3BB3-9C1F-4C8C-BB40-F58B3970BBA0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57372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596" y="3929066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2910" y="5286388"/>
            <a:ext cx="6400800" cy="139541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8C84-BA2A-42D4-89A2-27CCB62F9E74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 rIns="36000"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03756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4600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C432-AB4F-42B6-96B0-63F32875C18F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502775"/>
            <a:ext cx="2133600" cy="365125"/>
          </a:xfrm>
        </p:spPr>
        <p:txBody>
          <a:bodyPr rIns="36000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66123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/>
          <a:p>
            <a:fld id="{698BAC0A-163D-42B0-9DE6-C4F715C5FB60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</p:spPr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481130"/>
            <a:ext cx="2133600" cy="365125"/>
          </a:xfrm>
          <a:ln>
            <a:noFill/>
          </a:ln>
        </p:spPr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257727" y="155287"/>
            <a:ext cx="71438" cy="648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55643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8A74B-51CE-40A7-B1C8-8530DF227BC2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43691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EB12-77F9-49D3-9E51-CAB9500BBE0D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257727" y="195628"/>
            <a:ext cx="71438" cy="57150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51834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E9F38-91C4-48B0-B70B-292178BCC101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651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CCC84-DDF2-41EC-8884-B1DCCA2B2229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64215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5E23-F498-4681-8193-9976A10C5652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67108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93106-944C-4A99-B5DD-202B5FE7FCE1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94576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5385E-0C1B-4AB2-9F12-DB23D55F59EE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73445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2748-B378-44E1-ABD4-6B63C2F70B3F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60609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652F-3575-44DB-8E2A-AD262B475978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13172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0772-F732-4194-BB7C-ED5E0BAC80FE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54845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071F-2E6B-404D-83DE-40ED4C5CCA82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00087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AFB7-36C4-4722-B75C-4DBDDDC55BA1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19137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59795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5"/>
          <p:cNvGrpSpPr/>
          <p:nvPr/>
        </p:nvGrpSpPr>
        <p:grpSpPr>
          <a:xfrm>
            <a:off x="0" y="-285776"/>
            <a:ext cx="9144000" cy="1214446"/>
            <a:chOff x="0" y="-214338"/>
            <a:chExt cx="9144000" cy="1143008"/>
          </a:xfrm>
        </p:grpSpPr>
        <p:pic>
          <p:nvPicPr>
            <p:cNvPr id="3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481" b="77742"/>
            <a:stretch>
              <a:fillRect/>
            </a:stretch>
          </p:blipFill>
          <p:spPr bwMode="auto">
            <a:xfrm>
              <a:off x="0" y="-214338"/>
              <a:ext cx="6786578" cy="1143008"/>
            </a:xfrm>
            <a:prstGeom prst="rect">
              <a:avLst/>
            </a:prstGeom>
            <a:noFill/>
          </p:spPr>
        </p:pic>
        <p:pic>
          <p:nvPicPr>
            <p:cNvPr id="4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7" r="73283" b="77742"/>
            <a:stretch>
              <a:fillRect/>
            </a:stretch>
          </p:blipFill>
          <p:spPr bwMode="auto">
            <a:xfrm>
              <a:off x="6786578" y="-214338"/>
              <a:ext cx="2357422" cy="1143008"/>
            </a:xfrm>
            <a:prstGeom prst="rect">
              <a:avLst/>
            </a:prstGeom>
            <a:noFill/>
          </p:spPr>
        </p:pic>
      </p:grpSp>
      <p:pic>
        <p:nvPicPr>
          <p:cNvPr id="10" name="Picture 3" descr="D:\zeRo\表面功夫\lget\100SIP簡報.gif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8" t="7888" r="73475" b="86018"/>
          <a:stretch>
            <a:fillRect/>
          </a:stretch>
        </p:blipFill>
        <p:spPr bwMode="auto">
          <a:xfrm rot="16200000">
            <a:off x="-2893255" y="3464735"/>
            <a:ext cx="6215105" cy="428596"/>
          </a:xfrm>
          <a:prstGeom prst="rect">
            <a:avLst/>
          </a:prstGeom>
          <a:noFill/>
        </p:spPr>
      </p:pic>
      <p:sp>
        <p:nvSpPr>
          <p:cNvPr id="11" name="圓角化單一角落矩形 10"/>
          <p:cNvSpPr/>
          <p:nvPr/>
        </p:nvSpPr>
        <p:spPr>
          <a:xfrm flipH="1">
            <a:off x="85344" y="642918"/>
            <a:ext cx="9058656" cy="6111450"/>
          </a:xfrm>
          <a:prstGeom prst="round1Rect">
            <a:avLst>
              <a:gd name="adj" fmla="val 6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Picture 2" descr="D:\zeRo\表面功夫\lget\100SIP簡報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778"/>
          <a:stretch>
            <a:fillRect/>
          </a:stretch>
        </p:blipFill>
        <p:spPr bwMode="auto">
          <a:xfrm>
            <a:off x="-16184" y="4149080"/>
            <a:ext cx="9153070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277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E83E-BD2C-4ED5-A747-F08C40CFED77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39036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5403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A972-D720-482B-81F9-C2217A4692A4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25898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8556-E053-440B-B1E6-3F989DAEA867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85588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0A734-EA74-4C24-A1C7-7158BB591E38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73768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6352-8EC7-45C9-9E26-B75749C21FAF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49212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2238-8238-4E01-99B0-ABAFAADF7298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35421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D24-DCB8-43C9-AC3D-72F7E5307CB9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20946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C236-1DE8-4E5C-AD11-987D5EF4B97E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03443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7669-44B9-410C-A5A4-9BEE64521884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72166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8325-C8D4-4B89-A5DA-7DE55B483646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757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834A-5813-49EF-B7AC-2D8CDCCC4133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381331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A59F0-0638-4489-932E-9EFFA06B4F0C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24687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1BD4-8BB5-474B-8E2A-B42EFCE80474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315640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8842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68313" y="1196975"/>
            <a:ext cx="3994150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14863" y="1196975"/>
            <a:ext cx="3995737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67366-6BE5-4623-9F8F-78448D73437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03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E968B-60A4-44AB-A2BC-50C9781DD852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11093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596" y="3929066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2910" y="5286388"/>
            <a:ext cx="6400800" cy="139541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88EB4-015E-4C0A-89AC-3F302D89603A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28F4E-2055-4ACF-BADB-878B96017631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7243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7"/>
          <p:cNvSpPr/>
          <p:nvPr/>
        </p:nvSpPr>
        <p:spPr bwMode="gray">
          <a:xfrm>
            <a:off x="257175" y="168275"/>
            <a:ext cx="71438" cy="79216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4600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FE021-5082-4599-96A9-0CB638CCACD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E68E2-B63B-4422-89F6-17563FBF6F56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02496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7"/>
          <p:cNvSpPr/>
          <p:nvPr/>
        </p:nvSpPr>
        <p:spPr>
          <a:xfrm>
            <a:off x="257175" y="155575"/>
            <a:ext cx="71438" cy="6477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696C2-6866-4DF2-A741-46E4A8E050C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8FB39-5F8D-4E4E-AFF0-85D238A1EC9B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59132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16A20-2BD6-42D4-A630-BADD9EE0ED6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F33A2-7C88-44C7-A9E8-87FA3C46815D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4065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7"/>
          <p:cNvSpPr/>
          <p:nvPr/>
        </p:nvSpPr>
        <p:spPr>
          <a:xfrm>
            <a:off x="257175" y="195263"/>
            <a:ext cx="71438" cy="5715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5EB2C-11A0-4F8F-B4E3-C9E5706D66E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4E966-7235-4B67-9A92-3450D60CA3A9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06083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9DB3F-825D-4B33-A870-5C16D84D093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28CF1-4806-404A-B958-0EC8E85396F0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7944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14BC9-F814-4FA5-91E6-EE1EEAB146FB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70B94-8B04-4045-9886-838F5F908CFD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07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B211-DBD0-4823-9F4F-53EA33DD7BD0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557756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36E88-47FC-4934-A750-1844D284B56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B9C47-5509-451B-8D30-ECE32D825F32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01391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F78E1-0494-4F28-978C-582A156D692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419B1-A33C-42C4-B7DA-DF1E8B7D4380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39245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887CC-38B6-4D94-B787-31C5C67CC43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11437-65A2-4204-853E-46F4784B0528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17135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1B481-9370-418A-8C71-7AD73EC62FF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E8CAE-6FEA-4DC7-A9A8-4B47ECBFDDAE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5752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AE8A1-2B51-4CD2-9775-966A7DF1E78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87E7B-B333-43D3-9517-B1DD6D61B33E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18943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E321A-B658-4874-94DF-2DFE54C9941A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2AF50-707C-43D4-A9AA-67CA85DA8A0A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9375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63710-F2BB-43B7-A9CF-92976E6AA39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9888F-FE2C-45C7-8CA8-4982CA4E1FB3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25458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453413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5"/>
          <p:cNvGrpSpPr>
            <a:grpSpLocks/>
          </p:cNvGrpSpPr>
          <p:nvPr/>
        </p:nvGrpSpPr>
        <p:grpSpPr bwMode="auto">
          <a:xfrm>
            <a:off x="0" y="-285750"/>
            <a:ext cx="9144000" cy="1214438"/>
            <a:chOff x="0" y="-214338"/>
            <a:chExt cx="9144000" cy="1143008"/>
          </a:xfrm>
        </p:grpSpPr>
        <p:pic>
          <p:nvPicPr>
            <p:cNvPr id="3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/>
            <a:srcRect r="27481" b="77742"/>
            <a:stretch>
              <a:fillRect/>
            </a:stretch>
          </p:blipFill>
          <p:spPr bwMode="auto">
            <a:xfrm>
              <a:off x="0" y="-214338"/>
              <a:ext cx="6786578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/>
            <a:srcRect l="1527" r="73283" b="77742"/>
            <a:stretch>
              <a:fillRect/>
            </a:stretch>
          </p:blipFill>
          <p:spPr bwMode="auto">
            <a:xfrm>
              <a:off x="6786578" y="-214338"/>
              <a:ext cx="2357422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" name="Picture 3" descr="D:\zeRo\表面功夫\lget\100SIP簡報.gif"/>
          <p:cNvPicPr>
            <a:picLocks noChangeArrowheads="1"/>
          </p:cNvPicPr>
          <p:nvPr/>
        </p:nvPicPr>
        <p:blipFill>
          <a:blip r:embed="rId3" cstate="print"/>
          <a:srcRect l="7887" t="73476" r="86018" b="2138"/>
          <a:stretch>
            <a:fillRect/>
          </a:stretch>
        </p:blipFill>
        <p:spPr bwMode="auto">
          <a:xfrm>
            <a:off x="0" y="571500"/>
            <a:ext cx="428625" cy="621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圓角化單一角落矩形 10"/>
          <p:cNvSpPr/>
          <p:nvPr/>
        </p:nvSpPr>
        <p:spPr>
          <a:xfrm flipH="1">
            <a:off x="85725" y="642938"/>
            <a:ext cx="9058275" cy="6111875"/>
          </a:xfrm>
          <a:prstGeom prst="round1Rect">
            <a:avLst>
              <a:gd name="adj" fmla="val 6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  <p:pic>
        <p:nvPicPr>
          <p:cNvPr id="7" name="Picture 2" descr="D:\zeRo\表面功夫\lget\100SIP簡報.gif"/>
          <p:cNvPicPr>
            <a:picLocks noChangeAspect="1" noChangeArrowheads="1"/>
          </p:cNvPicPr>
          <p:nvPr/>
        </p:nvPicPr>
        <p:blipFill>
          <a:blip r:embed="rId2" cstate="print"/>
          <a:srcRect t="57777"/>
          <a:stretch>
            <a:fillRect/>
          </a:stretch>
        </p:blipFill>
        <p:spPr bwMode="auto">
          <a:xfrm>
            <a:off x="-15875" y="4149725"/>
            <a:ext cx="9153525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735190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994265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0267-00F5-458B-88CF-2F61D767A669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59731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8842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68313" y="1196975"/>
            <a:ext cx="3994150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14863" y="1196975"/>
            <a:ext cx="3995737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30AEC4B-F96F-4AF5-B267-04F16D636390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05384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596" y="3929066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2910" y="5286388"/>
            <a:ext cx="6400800" cy="139541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E470-8879-4441-8F92-90F665A5823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1342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4600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6AA1-5566-495D-BCFD-FBF4006FA0D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70285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/>
          <a:p>
            <a:fld id="{85A81A71-E45C-4B08-B2C2-F2946FBB101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</p:spPr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7727" y="155287"/>
            <a:ext cx="71438" cy="648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86986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FEEE-38C7-46FC-B1DA-6869DD936F8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19994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36DE-7000-45CB-A92B-B4D81DD23F20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7727" y="195628"/>
            <a:ext cx="71438" cy="57150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16369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472A-51D2-4A48-BC31-EFF98663531B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98719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7E2C-FD8B-41D0-A6A6-54E7ADC9A93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87849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A33E-64D6-405B-912C-C62849973DC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57203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AF7E-ED92-4099-85D0-78121C65124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7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35E28-03DC-4E58-AA20-47777859600E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216880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00F6-B345-4C5D-8A00-DDC2722FB46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77396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3C083-F8CC-441F-918B-B7EE6CD3518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13446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2B54-940E-4511-86C3-B3C1018612C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02164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1B4E-14D9-4B44-BAD6-67A98040480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65884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C6CC9-67F7-49D3-8157-EE708FDC174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50263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12036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5"/>
          <p:cNvGrpSpPr/>
          <p:nvPr/>
        </p:nvGrpSpPr>
        <p:grpSpPr>
          <a:xfrm>
            <a:off x="0" y="-285776"/>
            <a:ext cx="9144000" cy="1214446"/>
            <a:chOff x="0" y="-214338"/>
            <a:chExt cx="9144000" cy="1143008"/>
          </a:xfrm>
        </p:grpSpPr>
        <p:pic>
          <p:nvPicPr>
            <p:cNvPr id="3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481" b="77742"/>
            <a:stretch>
              <a:fillRect/>
            </a:stretch>
          </p:blipFill>
          <p:spPr bwMode="auto">
            <a:xfrm>
              <a:off x="0" y="-214338"/>
              <a:ext cx="6786578" cy="1143008"/>
            </a:xfrm>
            <a:prstGeom prst="rect">
              <a:avLst/>
            </a:prstGeom>
            <a:noFill/>
          </p:spPr>
        </p:pic>
        <p:pic>
          <p:nvPicPr>
            <p:cNvPr id="4" name="Picture 3" descr="D:\zeRo\表面功夫\lget\100SIP簡報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7" r="73283" b="77742"/>
            <a:stretch>
              <a:fillRect/>
            </a:stretch>
          </p:blipFill>
          <p:spPr bwMode="auto">
            <a:xfrm>
              <a:off x="6786578" y="-214338"/>
              <a:ext cx="2357422" cy="1143008"/>
            </a:xfrm>
            <a:prstGeom prst="rect">
              <a:avLst/>
            </a:prstGeom>
            <a:noFill/>
          </p:spPr>
        </p:pic>
      </p:grpSp>
      <p:pic>
        <p:nvPicPr>
          <p:cNvPr id="10" name="Picture 3" descr="D:\zeRo\表面功夫\lget\100SIP簡報.gif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8" t="7888" r="73475" b="86018"/>
          <a:stretch>
            <a:fillRect/>
          </a:stretch>
        </p:blipFill>
        <p:spPr bwMode="auto">
          <a:xfrm rot="16200000">
            <a:off x="-2893255" y="3464735"/>
            <a:ext cx="6215105" cy="428596"/>
          </a:xfrm>
          <a:prstGeom prst="rect">
            <a:avLst/>
          </a:prstGeom>
          <a:noFill/>
        </p:spPr>
      </p:pic>
      <p:sp>
        <p:nvSpPr>
          <p:cNvPr id="11" name="圓角化單一角落矩形 10"/>
          <p:cNvSpPr/>
          <p:nvPr/>
        </p:nvSpPr>
        <p:spPr>
          <a:xfrm flipH="1">
            <a:off x="85344" y="642918"/>
            <a:ext cx="9058656" cy="6111450"/>
          </a:xfrm>
          <a:prstGeom prst="round1Rect">
            <a:avLst>
              <a:gd name="adj" fmla="val 69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pic>
        <p:nvPicPr>
          <p:cNvPr id="2" name="Picture 2" descr="D:\zeRo\表面功夫\lget\100SIP簡報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778"/>
          <a:stretch>
            <a:fillRect/>
          </a:stretch>
        </p:blipFill>
        <p:spPr bwMode="auto">
          <a:xfrm>
            <a:off x="-16184" y="4149080"/>
            <a:ext cx="9153070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38427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360276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8842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68313" y="1196975"/>
            <a:ext cx="3994150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14863" y="1196975"/>
            <a:ext cx="3995737" cy="504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D22651-49A8-426A-88F8-F4CFC77C6C2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15284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596" y="3929066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2910" y="5286388"/>
            <a:ext cx="6400800" cy="139541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23C-5F1D-4AD3-BB5D-BA60835797C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09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F150-7542-42DF-AD47-29E97E055AD6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405798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4600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EF27-A028-44DB-92D5-D592AB5E420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2548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/>
          <a:p>
            <a:fld id="{276C0C43-26EB-40E1-9C0C-1F62D9D87D0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</p:spPr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7727" y="155287"/>
            <a:ext cx="71438" cy="648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67552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CE01A-EE2B-41F3-9E9E-A18D387309D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6482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857232"/>
            <a:ext cx="8215370" cy="5429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8F0EF-9F20-4798-B20E-1C91B9AF39F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7727" y="195628"/>
            <a:ext cx="71438" cy="57150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13126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46E1-6A58-43E4-A0AC-A5F0C5E2F3A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64294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8416720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8172-F713-465E-82A0-59B1ED3CF82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90816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0585-E12C-4BD2-9BAE-C77DC5CCEE32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0963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63E5-30E5-421C-946A-B8433FBB8DC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31159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AEAC-E986-42FD-B570-2DE7CA55B73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53055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EAFC-6BDC-4433-9780-FB8B92F79D3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11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0.xml"/><Relationship Id="rId13" Type="http://schemas.openxmlformats.org/officeDocument/2006/relationships/slideLayout" Target="../slideLayouts/slideLayout155.xml"/><Relationship Id="rId3" Type="http://schemas.openxmlformats.org/officeDocument/2006/relationships/slideLayout" Target="../slideLayouts/slideLayout145.xml"/><Relationship Id="rId7" Type="http://schemas.openxmlformats.org/officeDocument/2006/relationships/slideLayout" Target="../slideLayouts/slideLayout149.xml"/><Relationship Id="rId12" Type="http://schemas.openxmlformats.org/officeDocument/2006/relationships/slideLayout" Target="../slideLayouts/slideLayout154.xml"/><Relationship Id="rId2" Type="http://schemas.openxmlformats.org/officeDocument/2006/relationships/slideLayout" Target="../slideLayouts/slideLayout144.xml"/><Relationship Id="rId1" Type="http://schemas.openxmlformats.org/officeDocument/2006/relationships/slideLayout" Target="../slideLayouts/slideLayout143.xml"/><Relationship Id="rId6" Type="http://schemas.openxmlformats.org/officeDocument/2006/relationships/slideLayout" Target="../slideLayouts/slideLayout148.xml"/><Relationship Id="rId11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47.xml"/><Relationship Id="rId15" Type="http://schemas.openxmlformats.org/officeDocument/2006/relationships/theme" Target="../theme/theme10.xml"/><Relationship Id="rId10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46.xml"/><Relationship Id="rId9" Type="http://schemas.openxmlformats.org/officeDocument/2006/relationships/slideLayout" Target="../slideLayouts/slideLayout151.xml"/><Relationship Id="rId14" Type="http://schemas.openxmlformats.org/officeDocument/2006/relationships/slideLayout" Target="../slideLayouts/slideLayout15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theme" Target="../theme/theme5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slideLayout" Target="../slideLayouts/slideLayout82.xml"/><Relationship Id="rId18" Type="http://schemas.openxmlformats.org/officeDocument/2006/relationships/slideLayout" Target="../slideLayouts/slideLayout8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slideLayout" Target="../slideLayouts/slideLayout81.xml"/><Relationship Id="rId17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1.xml"/><Relationship Id="rId16" Type="http://schemas.openxmlformats.org/officeDocument/2006/relationships/slideLayout" Target="../slideLayouts/slideLayout85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5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79.xml"/><Relationship Id="rId19" Type="http://schemas.openxmlformats.org/officeDocument/2006/relationships/theme" Target="../theme/theme6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Relationship Id="rId14" Type="http://schemas.openxmlformats.org/officeDocument/2006/relationships/slideLayout" Target="../slideLayouts/slideLayout83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100.xml"/><Relationship Id="rId18" Type="http://schemas.openxmlformats.org/officeDocument/2006/relationships/slideLayout" Target="../slideLayouts/slideLayout105.xml"/><Relationship Id="rId3" Type="http://schemas.openxmlformats.org/officeDocument/2006/relationships/slideLayout" Target="../slideLayouts/slideLayout90.xml"/><Relationship Id="rId7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9.xml"/><Relationship Id="rId17" Type="http://schemas.openxmlformats.org/officeDocument/2006/relationships/slideLayout" Target="../slideLayouts/slideLayout104.xml"/><Relationship Id="rId2" Type="http://schemas.openxmlformats.org/officeDocument/2006/relationships/slideLayout" Target="../slideLayouts/slideLayout89.xml"/><Relationship Id="rId16" Type="http://schemas.openxmlformats.org/officeDocument/2006/relationships/slideLayout" Target="../slideLayouts/slideLayout103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88.xml"/><Relationship Id="rId6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8.xml"/><Relationship Id="rId5" Type="http://schemas.openxmlformats.org/officeDocument/2006/relationships/slideLayout" Target="../slideLayouts/slideLayout92.xml"/><Relationship Id="rId15" Type="http://schemas.openxmlformats.org/officeDocument/2006/relationships/slideLayout" Target="../slideLayouts/slideLayout102.xml"/><Relationship Id="rId10" Type="http://schemas.openxmlformats.org/officeDocument/2006/relationships/slideLayout" Target="../slideLayouts/slideLayout97.xml"/><Relationship Id="rId19" Type="http://schemas.openxmlformats.org/officeDocument/2006/relationships/theme" Target="../theme/theme7.xml"/><Relationship Id="rId4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6.xml"/><Relationship Id="rId14" Type="http://schemas.openxmlformats.org/officeDocument/2006/relationships/slideLayout" Target="../slideLayouts/slideLayout10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3.xml"/><Relationship Id="rId13" Type="http://schemas.openxmlformats.org/officeDocument/2006/relationships/slideLayout" Target="../slideLayouts/slideLayout118.xml"/><Relationship Id="rId18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12" Type="http://schemas.openxmlformats.org/officeDocument/2006/relationships/slideLayout" Target="../slideLayouts/slideLayout117.xml"/><Relationship Id="rId17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07.xml"/><Relationship Id="rId16" Type="http://schemas.openxmlformats.org/officeDocument/2006/relationships/slideLayout" Target="../slideLayouts/slideLayout121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11" Type="http://schemas.openxmlformats.org/officeDocument/2006/relationships/slideLayout" Target="../slideLayouts/slideLayout116.xml"/><Relationship Id="rId5" Type="http://schemas.openxmlformats.org/officeDocument/2006/relationships/slideLayout" Target="../slideLayouts/slideLayout110.xml"/><Relationship Id="rId15" Type="http://schemas.openxmlformats.org/officeDocument/2006/relationships/slideLayout" Target="../slideLayouts/slideLayout120.xml"/><Relationship Id="rId10" Type="http://schemas.openxmlformats.org/officeDocument/2006/relationships/slideLayout" Target="../slideLayouts/slideLayout115.xml"/><Relationship Id="rId19" Type="http://schemas.openxmlformats.org/officeDocument/2006/relationships/theme" Target="../theme/theme8.xml"/><Relationship Id="rId4" Type="http://schemas.openxmlformats.org/officeDocument/2006/relationships/slideLayout" Target="../slideLayouts/slideLayout109.xml"/><Relationship Id="rId9" Type="http://schemas.openxmlformats.org/officeDocument/2006/relationships/slideLayout" Target="../slideLayouts/slideLayout114.xml"/><Relationship Id="rId14" Type="http://schemas.openxmlformats.org/officeDocument/2006/relationships/slideLayout" Target="../slideLayouts/slideLayout11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13" Type="http://schemas.openxmlformats.org/officeDocument/2006/relationships/slideLayout" Target="../slideLayouts/slideLayout136.xml"/><Relationship Id="rId1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26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30.xml"/><Relationship Id="rId12" Type="http://schemas.openxmlformats.org/officeDocument/2006/relationships/slideLayout" Target="../slideLayouts/slideLayout135.xml"/><Relationship Id="rId17" Type="http://schemas.openxmlformats.org/officeDocument/2006/relationships/slideLayout" Target="../slideLayouts/slideLayout140.xml"/><Relationship Id="rId2" Type="http://schemas.openxmlformats.org/officeDocument/2006/relationships/slideLayout" Target="../slideLayouts/slideLayout125.xml"/><Relationship Id="rId16" Type="http://schemas.openxmlformats.org/officeDocument/2006/relationships/slideLayout" Target="../slideLayouts/slideLayout139.xml"/><Relationship Id="rId20" Type="http://schemas.openxmlformats.org/officeDocument/2006/relationships/theme" Target="../theme/theme9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33.xml"/><Relationship Id="rId19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Relationship Id="rId14" Type="http://schemas.openxmlformats.org/officeDocument/2006/relationships/slideLayout" Target="../slideLayouts/slideLayout1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2C922-C96B-4050-A835-6BD1C4DC0760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0" y="0"/>
            <a:ext cx="9144000" cy="78897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D1F3FF"/>
              </a:gs>
            </a:gsLst>
            <a:lin ang="16200000" scaled="1"/>
          </a:gra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dirty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041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182CC3F-5859-443F-BA75-C0120B18CBDB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F37278A-BBD9-4BDA-B4CB-5B7F91726C4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017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  <p:sldLayoutId id="2147484081" r:id="rId9"/>
    <p:sldLayoutId id="2147484082" r:id="rId10"/>
    <p:sldLayoutId id="2147484083" r:id="rId11"/>
    <p:sldLayoutId id="2147484086" r:id="rId12"/>
    <p:sldLayoutId id="2147484090" r:id="rId13"/>
    <p:sldLayoutId id="2147484091" r:id="rId14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C5DD2-3323-4BED-9E8B-A54F8E597D27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05759-A86C-4160-9E82-14EFAAC2E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6730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F42B3-EA9C-42A3-BA63-12BC262E4F67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36000" bIns="45720" rtlCol="0" anchor="ctr"/>
          <a:lstStyle>
            <a:lvl1pPr algn="r">
              <a:defRPr sz="1300" b="1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1D1386E-642A-421F-9071-99441653C9D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 bwMode="auto">
          <a:xfrm flipH="1" flipV="1">
            <a:off x="411430" y="158135"/>
            <a:ext cx="8568000" cy="792000"/>
          </a:xfrm>
          <a:prstGeom prst="rect">
            <a:avLst/>
          </a:prstGeom>
          <a:gradFill flip="none" rotWithShape="1">
            <a:gsLst>
              <a:gs pos="41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  <a:gs pos="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1" i="0" u="none" strike="noStrike" cap="none" normalizeH="0" baseline="0">
              <a:ln>
                <a:noFill/>
              </a:ln>
              <a:solidFill>
                <a:srgbClr val="BFFF09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16857" y="161364"/>
            <a:ext cx="7607808" cy="78897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02995-0DAE-4C31-96B4-29A63AB249F9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95140" y="261142"/>
            <a:ext cx="1172749" cy="576000"/>
          </a:xfrm>
          <a:prstGeom prst="rect">
            <a:avLst/>
          </a:prstGeom>
        </p:spPr>
      </p:pic>
      <p:sp>
        <p:nvSpPr>
          <p:cNvPr id="14" name="矩形 13"/>
          <p:cNvSpPr/>
          <p:nvPr userDrawn="1"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159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6" r:id="rId3"/>
    <p:sldLayoutId id="2147483737" r:id="rId4"/>
    <p:sldLayoutId id="2147483738" r:id="rId5"/>
    <p:sldLayoutId id="2147483740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  <p:sldLayoutId id="2147483755" r:id="rId17"/>
    <p:sldLayoutId id="2147483756" r:id="rId18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華康新特明體" pitchFamily="49" charset="-120"/>
          <a:ea typeface="華康新特明體" pitchFamily="49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F5DDD-68CC-4722-B7E8-52CBB350CC24}" type="datetime1">
              <a:rPr lang="zh-TW" altLang="en-US" smtClean="0"/>
              <a:pPr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171B2-18D4-49CF-B244-6EE76FC61D7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659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14338" y="142875"/>
            <a:ext cx="82296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185F062-2A9C-4787-A881-7A57318ACFBA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94513" y="63896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300" b="1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93E742CB-BE2F-4AA7-8C89-0E1DFA8B4818}" type="slidenum">
              <a:rPr lang="zh-TW" altLang="en-US">
                <a:solidFill>
                  <a:srgbClr val="84AA33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7" name="矩形 6"/>
          <p:cNvSpPr/>
          <p:nvPr/>
        </p:nvSpPr>
        <p:spPr bwMode="auto">
          <a:xfrm flipH="1" flipV="1">
            <a:off x="411163" y="158750"/>
            <a:ext cx="8567737" cy="792163"/>
          </a:xfrm>
          <a:prstGeom prst="rect">
            <a:avLst/>
          </a:prstGeom>
          <a:gradFill flip="none" rotWithShape="1">
            <a:gsLst>
              <a:gs pos="41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  <a:gs pos="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TW" altLang="en-US" b="1">
              <a:solidFill>
                <a:srgbClr val="BFFF09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5607" name="Title Placeholder 1"/>
          <p:cNvSpPr>
            <a:spLocks noGrp="1"/>
          </p:cNvSpPr>
          <p:nvPr>
            <p:ph type="title"/>
          </p:nvPr>
        </p:nvSpPr>
        <p:spPr bwMode="auto">
          <a:xfrm>
            <a:off x="417513" y="161925"/>
            <a:ext cx="76073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2560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BF85914-3209-4074-B05A-A5C81A864027}" type="datetime1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5611" name="圖片 12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594600" y="260350"/>
            <a:ext cx="11731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矩形 13"/>
          <p:cNvSpPr/>
          <p:nvPr userDrawn="1"/>
        </p:nvSpPr>
        <p:spPr bwMode="gray">
          <a:xfrm>
            <a:off x="257175" y="168275"/>
            <a:ext cx="71438" cy="79216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25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5" r:id="rId3"/>
    <p:sldLayoutId id="2147483776" r:id="rId4"/>
    <p:sldLayoutId id="2147483777" r:id="rId5"/>
    <p:sldLayoutId id="2147483779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  <p:sldLayoutId id="2147483794" r:id="rId17"/>
    <p:sldLayoutId id="2147483795" r:id="rId18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華康新特明體" pitchFamily="49" charset="-120"/>
          <a:ea typeface="華康新特明體" pitchFamily="49" charset="-120"/>
          <a:cs typeface="華康新特明體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/>
          <a:ea typeface="華康新特明體"/>
          <a:cs typeface="華康新特明體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/>
          <a:ea typeface="華康新特明體"/>
          <a:cs typeface="華康新特明體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/>
          <a:ea typeface="華康新特明體"/>
          <a:cs typeface="華康新特明體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/>
          <a:ea typeface="華康新特明體"/>
          <a:cs typeface="華康新特明體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/>
          <a:ea typeface="華康新特明體"/>
          <a:cs typeface="華康新特明體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/>
          <a:ea typeface="華康新特明體"/>
          <a:cs typeface="華康新特明體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/>
          <a:ea typeface="華康新特明體"/>
          <a:cs typeface="華康新特明體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/>
          <a:ea typeface="華康新特明體"/>
          <a:cs typeface="華康新特明體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2C52A-DF26-4151-A5CB-1AC6B558C93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94154" y="63890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7" name="矩形 6"/>
          <p:cNvSpPr/>
          <p:nvPr/>
        </p:nvSpPr>
        <p:spPr bwMode="auto">
          <a:xfrm flipH="1" flipV="1">
            <a:off x="411430" y="158135"/>
            <a:ext cx="8568000" cy="792000"/>
          </a:xfrm>
          <a:prstGeom prst="rect">
            <a:avLst/>
          </a:prstGeom>
          <a:gradFill flip="none" rotWithShape="1">
            <a:gsLst>
              <a:gs pos="41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  <a:gs pos="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TW" altLang="en-US" b="1">
              <a:solidFill>
                <a:srgbClr val="BFFF09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16857" y="161364"/>
            <a:ext cx="7607808" cy="78897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02995-0DAE-4C31-96B4-29A63AB249F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95140" y="261142"/>
            <a:ext cx="1172749" cy="576000"/>
          </a:xfrm>
          <a:prstGeom prst="rect">
            <a:avLst/>
          </a:prstGeom>
        </p:spPr>
      </p:pic>
      <p:sp>
        <p:nvSpPr>
          <p:cNvPr id="14" name="矩形 13"/>
          <p:cNvSpPr/>
          <p:nvPr userDrawn="1"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34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5" r:id="rId3"/>
    <p:sldLayoutId id="2147483826" r:id="rId4"/>
    <p:sldLayoutId id="2147483827" r:id="rId5"/>
    <p:sldLayoutId id="2147483829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  <p:sldLayoutId id="2147483840" r:id="rId15"/>
    <p:sldLayoutId id="2147483841" r:id="rId16"/>
    <p:sldLayoutId id="2147483844" r:id="rId17"/>
    <p:sldLayoutId id="2147483845" r:id="rId18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華康新特明體" pitchFamily="49" charset="-120"/>
          <a:ea typeface="華康新特明體" pitchFamily="49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2B74F-1CD5-4610-A01D-86E43A56A59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94154" y="63890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7" name="矩形 6"/>
          <p:cNvSpPr/>
          <p:nvPr/>
        </p:nvSpPr>
        <p:spPr bwMode="auto">
          <a:xfrm flipH="1" flipV="1">
            <a:off x="411430" y="158135"/>
            <a:ext cx="8568000" cy="792000"/>
          </a:xfrm>
          <a:prstGeom prst="rect">
            <a:avLst/>
          </a:prstGeom>
          <a:gradFill flip="none" rotWithShape="1">
            <a:gsLst>
              <a:gs pos="41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  <a:gs pos="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TW" altLang="en-US" b="1">
              <a:solidFill>
                <a:srgbClr val="BFFF09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16857" y="161364"/>
            <a:ext cx="7607808" cy="78897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02995-0DAE-4C31-96B4-29A63AB249F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95140" y="261142"/>
            <a:ext cx="1172749" cy="576000"/>
          </a:xfrm>
          <a:prstGeom prst="rect">
            <a:avLst/>
          </a:prstGeom>
        </p:spPr>
      </p:pic>
      <p:sp>
        <p:nvSpPr>
          <p:cNvPr id="14" name="矩形 13"/>
          <p:cNvSpPr/>
          <p:nvPr userDrawn="1"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3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30" r:id="rId3"/>
    <p:sldLayoutId id="2147483931" r:id="rId4"/>
    <p:sldLayoutId id="2147483932" r:id="rId5"/>
    <p:sldLayoutId id="2147483934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  <p:sldLayoutId id="2147483945" r:id="rId15"/>
    <p:sldLayoutId id="2147483946" r:id="rId16"/>
    <p:sldLayoutId id="2147483949" r:id="rId17"/>
    <p:sldLayoutId id="2147483950" r:id="rId18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華康新特明體" pitchFamily="49" charset="-120"/>
          <a:ea typeface="華康新特明體" pitchFamily="49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0A16F-364C-4E54-93BB-ECCA1E440AA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94154" y="63890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91D1386E-642A-421F-9071-99441653C9D1}" type="slidenum">
              <a:rPr lang="zh-TW" altLang="en-US" smtClean="0">
                <a:solidFill>
                  <a:srgbClr val="84AA33">
                    <a:lumMod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84AA33">
                  <a:lumMod val="50000"/>
                </a:srgbClr>
              </a:solidFill>
            </a:endParaRPr>
          </a:p>
        </p:txBody>
      </p:sp>
      <p:sp>
        <p:nvSpPr>
          <p:cNvPr id="7" name="矩形 6"/>
          <p:cNvSpPr/>
          <p:nvPr/>
        </p:nvSpPr>
        <p:spPr bwMode="auto">
          <a:xfrm flipH="1" flipV="1">
            <a:off x="411430" y="158135"/>
            <a:ext cx="8568000" cy="792000"/>
          </a:xfrm>
          <a:prstGeom prst="rect">
            <a:avLst/>
          </a:prstGeom>
          <a:gradFill flip="none" rotWithShape="1">
            <a:gsLst>
              <a:gs pos="41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  <a:gs pos="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TW" altLang="en-US" b="1">
              <a:solidFill>
                <a:srgbClr val="BFFF09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16857" y="161364"/>
            <a:ext cx="7607808" cy="78897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02995-0DAE-4C31-96B4-29A63AB249F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2024/3/28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95140" y="261142"/>
            <a:ext cx="1172749" cy="576000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 bwMode="gray">
          <a:xfrm>
            <a:off x="257727" y="168734"/>
            <a:ext cx="71438" cy="79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120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80" r:id="rId3"/>
    <p:sldLayoutId id="2147483981" r:id="rId4"/>
    <p:sldLayoutId id="2147483982" r:id="rId5"/>
    <p:sldLayoutId id="2147483984" r:id="rId6"/>
    <p:sldLayoutId id="2147483987" r:id="rId7"/>
    <p:sldLayoutId id="2147483988" r:id="rId8"/>
    <p:sldLayoutId id="2147483989" r:id="rId9"/>
    <p:sldLayoutId id="2147483990" r:id="rId10"/>
    <p:sldLayoutId id="2147483991" r:id="rId11"/>
    <p:sldLayoutId id="2147483992" r:id="rId12"/>
    <p:sldLayoutId id="2147483993" r:id="rId13"/>
    <p:sldLayoutId id="2147483994" r:id="rId14"/>
    <p:sldLayoutId id="2147483995" r:id="rId15"/>
    <p:sldLayoutId id="2147483996" r:id="rId16"/>
    <p:sldLayoutId id="2147483999" r:id="rId17"/>
    <p:sldLayoutId id="2147484000" r:id="rId18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華康新特明體" pitchFamily="49" charset="-120"/>
          <a:ea typeface="華康新特明體" pitchFamily="49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14338" y="142875"/>
            <a:ext cx="82296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defRPr>
            </a:lvl1pPr>
          </a:lstStyle>
          <a:p>
            <a:pPr>
              <a:defRPr/>
            </a:pPr>
            <a:fld id="{FC83D755-EB61-4D43-8EBB-FE7DAF610490}" type="datetime1">
              <a:rPr lang="zh-TW" altLang="en-US" smtClean="0"/>
              <a:pPr>
                <a:defRPr/>
              </a:pPr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defRPr>
            </a:lvl1pPr>
          </a:lstStyle>
          <a:p>
            <a:pPr>
              <a:defRPr/>
            </a:pPr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94513" y="63896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 b="1">
                <a:solidFill>
                  <a:srgbClr val="42551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6F6853-EB71-439E-8854-89025959A70D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 bwMode="auto">
          <a:xfrm flipH="1" flipV="1">
            <a:off x="411163" y="158750"/>
            <a:ext cx="8567737" cy="792163"/>
          </a:xfrm>
          <a:prstGeom prst="rect">
            <a:avLst/>
          </a:prstGeom>
          <a:gradFill flip="none" rotWithShape="1">
            <a:gsLst>
              <a:gs pos="41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  <a:gs pos="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TW" altLang="en-US" b="1">
              <a:solidFill>
                <a:srgbClr val="BFFF09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5127" name="Title Placeholder 1"/>
          <p:cNvSpPr>
            <a:spLocks noGrp="1"/>
          </p:cNvSpPr>
          <p:nvPr>
            <p:ph type="title"/>
          </p:nvPr>
        </p:nvSpPr>
        <p:spPr bwMode="auto">
          <a:xfrm>
            <a:off x="417513" y="161925"/>
            <a:ext cx="76073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51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defRPr>
            </a:lvl1pPr>
          </a:lstStyle>
          <a:p>
            <a:pPr>
              <a:defRPr/>
            </a:pPr>
            <a:fld id="{4EFBF1ED-6C1E-46C8-A55F-F1DB99828509}" type="datetime1">
              <a:rPr lang="zh-TW" altLang="en-US"/>
              <a:pPr>
                <a:defRPr/>
              </a:pPr>
              <a:t>2024/3/28</a:t>
            </a:fld>
            <a:endParaRPr lang="zh-TW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defRPr>
            </a:lvl1pPr>
          </a:lstStyle>
          <a:p>
            <a:pPr>
              <a:defRPr/>
            </a:pPr>
            <a:endParaRPr lang="zh-TW" altLang="en-US"/>
          </a:p>
        </p:txBody>
      </p:sp>
      <p:pic>
        <p:nvPicPr>
          <p:cNvPr id="5131" name="圖片 12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260350"/>
            <a:ext cx="11731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矩形 13"/>
          <p:cNvSpPr/>
          <p:nvPr userDrawn="1"/>
        </p:nvSpPr>
        <p:spPr bwMode="gray">
          <a:xfrm>
            <a:off x="257175" y="168275"/>
            <a:ext cx="71438" cy="792163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20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5" r:id="rId3"/>
    <p:sldLayoutId id="2147484006" r:id="rId4"/>
    <p:sldLayoutId id="2147484007" r:id="rId5"/>
    <p:sldLayoutId id="2147484009" r:id="rId6"/>
    <p:sldLayoutId id="2147484012" r:id="rId7"/>
    <p:sldLayoutId id="2147484013" r:id="rId8"/>
    <p:sldLayoutId id="2147484014" r:id="rId9"/>
    <p:sldLayoutId id="2147484015" r:id="rId10"/>
    <p:sldLayoutId id="2147484016" r:id="rId11"/>
    <p:sldLayoutId id="2147484017" r:id="rId12"/>
    <p:sldLayoutId id="2147484018" r:id="rId13"/>
    <p:sldLayoutId id="2147484019" r:id="rId14"/>
    <p:sldLayoutId id="2147484020" r:id="rId15"/>
    <p:sldLayoutId id="2147484021" r:id="rId16"/>
    <p:sldLayoutId id="2147484024" r:id="rId17"/>
    <p:sldLayoutId id="2147484025" r:id="rId18"/>
    <p:sldLayoutId id="2147484026" r:id="rId19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華康新特明體" pitchFamily="49" charset="-120"/>
          <a:ea typeface="華康新特明體" pitchFamily="49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 pitchFamily="49" charset="-120"/>
          <a:ea typeface="華康新特明體" pitchFamily="49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 pitchFamily="49" charset="-120"/>
          <a:ea typeface="華康新特明體" pitchFamily="49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 pitchFamily="49" charset="-120"/>
          <a:ea typeface="華康新特明體" pitchFamily="49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 pitchFamily="49" charset="-120"/>
          <a:ea typeface="華康新特明體" pitchFamily="49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 pitchFamily="49" charset="-120"/>
          <a:ea typeface="華康新特明體" pitchFamily="49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 pitchFamily="49" charset="-120"/>
          <a:ea typeface="華康新特明體" pitchFamily="49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 pitchFamily="49" charset="-120"/>
          <a:ea typeface="華康新特明體" pitchFamily="49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華康新特明體" pitchFamily="49" charset="-120"/>
          <a:ea typeface="華康新特明體" pitchFamily="49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文字方塊 57">
            <a:extLst>
              <a:ext uri="{FF2B5EF4-FFF2-40B4-BE49-F238E27FC236}">
                <a16:creationId xmlns:a16="http://schemas.microsoft.com/office/drawing/2014/main" id="{BC9086A8-3614-D704-C913-9DD8BB4074B8}"/>
              </a:ext>
            </a:extLst>
          </p:cNvPr>
          <p:cNvSpPr txBox="1"/>
          <p:nvPr/>
        </p:nvSpPr>
        <p:spPr>
          <a:xfrm>
            <a:off x="1353568" y="1497585"/>
            <a:ext cx="7121858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endParaRPr lang="en-US" altLang="zh-TW" sz="20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angal" panose="02040503050203030202" pitchFamily="18" charset="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D10BFB6C-ADC7-2747-00D8-B742767F049E}"/>
              </a:ext>
            </a:extLst>
          </p:cNvPr>
          <p:cNvSpPr/>
          <p:nvPr/>
        </p:nvSpPr>
        <p:spPr>
          <a:xfrm>
            <a:off x="494706" y="984739"/>
            <a:ext cx="944670" cy="4326455"/>
          </a:xfrm>
          <a:prstGeom prst="rect">
            <a:avLst/>
          </a:prstGeom>
          <a:solidFill>
            <a:schemeClr val="accent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" name="箭號: 向右 30">
            <a:extLst>
              <a:ext uri="{FF2B5EF4-FFF2-40B4-BE49-F238E27FC236}">
                <a16:creationId xmlns:a16="http://schemas.microsoft.com/office/drawing/2014/main" id="{71854486-BAC4-F3DD-E251-F89B7837D5CD}"/>
              </a:ext>
            </a:extLst>
          </p:cNvPr>
          <p:cNvSpPr/>
          <p:nvPr/>
        </p:nvSpPr>
        <p:spPr>
          <a:xfrm rot="5400000">
            <a:off x="502368" y="4833161"/>
            <a:ext cx="929345" cy="1885412"/>
          </a:xfrm>
          <a:prstGeom prst="rightArrow">
            <a:avLst/>
          </a:prstGeom>
          <a:solidFill>
            <a:schemeClr val="accent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800" kern="0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2" name="群組 31">
            <a:extLst>
              <a:ext uri="{FF2B5EF4-FFF2-40B4-BE49-F238E27FC236}">
                <a16:creationId xmlns:a16="http://schemas.microsoft.com/office/drawing/2014/main" id="{122F1F5D-5A22-74E9-CE78-FC9DC709FCBA}"/>
              </a:ext>
            </a:extLst>
          </p:cNvPr>
          <p:cNvGrpSpPr/>
          <p:nvPr/>
        </p:nvGrpSpPr>
        <p:grpSpPr>
          <a:xfrm>
            <a:off x="412723" y="1078096"/>
            <a:ext cx="5479520" cy="1711884"/>
            <a:chOff x="4390907" y="1873289"/>
            <a:chExt cx="5479520" cy="1711884"/>
          </a:xfrm>
        </p:grpSpPr>
        <p:sp>
          <p:nvSpPr>
            <p:cNvPr id="51" name="TextBox 13">
              <a:extLst>
                <a:ext uri="{FF2B5EF4-FFF2-40B4-BE49-F238E27FC236}">
                  <a16:creationId xmlns:a16="http://schemas.microsoft.com/office/drawing/2014/main" id="{9AA69ABE-8D46-601D-ACDC-B0D965E70D63}"/>
                </a:ext>
              </a:extLst>
            </p:cNvPr>
            <p:cNvSpPr txBox="1"/>
            <p:nvPr/>
          </p:nvSpPr>
          <p:spPr>
            <a:xfrm>
              <a:off x="4390907" y="2239338"/>
              <a:ext cx="97174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TW" sz="2200" b="1" kern="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113</a:t>
              </a:r>
              <a:r>
                <a:rPr lang="zh-TW" altLang="en-US" sz="2200" b="1" kern="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年</a:t>
              </a:r>
              <a:endParaRPr lang="zh-CN" altLang="en-US" sz="2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52" name="直接连接符 15">
              <a:extLst>
                <a:ext uri="{FF2B5EF4-FFF2-40B4-BE49-F238E27FC236}">
                  <a16:creationId xmlns:a16="http://schemas.microsoft.com/office/drawing/2014/main" id="{8E47E177-9791-0B59-8242-1D7154089871}"/>
                </a:ext>
              </a:extLst>
            </p:cNvPr>
            <p:cNvCxnSpPr>
              <a:stCxn id="66" idx="3"/>
              <a:endCxn id="53" idx="2"/>
            </p:cNvCxnSpPr>
            <p:nvPr/>
          </p:nvCxnSpPr>
          <p:spPr>
            <a:xfrm flipH="1" flipV="1">
              <a:off x="5393771" y="1927295"/>
              <a:ext cx="488416" cy="1476"/>
            </a:xfrm>
            <a:prstGeom prst="line">
              <a:avLst/>
            </a:prstGeom>
            <a:noFill/>
            <a:ln w="28575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</p:cxnSp>
        <p:sp>
          <p:nvSpPr>
            <p:cNvPr id="53" name="椭圆 16">
              <a:extLst>
                <a:ext uri="{FF2B5EF4-FFF2-40B4-BE49-F238E27FC236}">
                  <a16:creationId xmlns:a16="http://schemas.microsoft.com/office/drawing/2014/main" id="{CA960D39-A809-FB64-F724-7CF27C11941E}"/>
                </a:ext>
              </a:extLst>
            </p:cNvPr>
            <p:cNvSpPr/>
            <p:nvPr/>
          </p:nvSpPr>
          <p:spPr>
            <a:xfrm flipH="1">
              <a:off x="5276758" y="1873289"/>
              <a:ext cx="117013" cy="108012"/>
            </a:xfrm>
            <a:prstGeom prst="ellipse">
              <a:avLst/>
            </a:prstGeom>
            <a:solidFill>
              <a:srgbClr val="ED7D31">
                <a:lumMod val="60000"/>
                <a:lumOff val="40000"/>
              </a:srgbClr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zh-CN" altLang="en-US" sz="1800" ker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F9FE4AB6-9E9E-73AF-5B68-A91DF47B138D}"/>
                </a:ext>
              </a:extLst>
            </p:cNvPr>
            <p:cNvSpPr/>
            <p:nvPr/>
          </p:nvSpPr>
          <p:spPr>
            <a:xfrm flipH="1">
              <a:off x="5899284" y="2742110"/>
              <a:ext cx="1861188" cy="362662"/>
            </a:xfrm>
            <a:prstGeom prst="rect">
              <a:avLst/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None/>
                <a:defRPr/>
              </a:pPr>
              <a:r>
                <a:rPr lang="en-US" altLang="zh-TW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113</a:t>
              </a:r>
              <a:r>
                <a:rPr lang="zh-TW" altLang="en-US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年</a:t>
              </a:r>
              <a:r>
                <a:rPr lang="en-US" altLang="zh-TW" sz="18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2</a:t>
              </a:r>
              <a:r>
                <a:rPr lang="zh-TW" altLang="en-US" sz="18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月</a:t>
              </a:r>
              <a:r>
                <a:rPr lang="en-US" altLang="zh-TW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2</a:t>
              </a:r>
              <a:r>
                <a:rPr lang="zh-TW" altLang="en-US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日</a:t>
              </a:r>
              <a:endParaRPr lang="zh-CN" altLang="en-US" sz="18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endParaRPr>
            </a:p>
          </p:txBody>
        </p:sp>
        <p:sp>
          <p:nvSpPr>
            <p:cNvPr id="55" name="TextBox 18">
              <a:extLst>
                <a:ext uri="{FF2B5EF4-FFF2-40B4-BE49-F238E27FC236}">
                  <a16:creationId xmlns:a16="http://schemas.microsoft.com/office/drawing/2014/main" id="{006BD0CF-AC63-2EC0-A1AB-217E05DAC027}"/>
                </a:ext>
              </a:extLst>
            </p:cNvPr>
            <p:cNvSpPr txBox="1"/>
            <p:nvPr/>
          </p:nvSpPr>
          <p:spPr>
            <a:xfrm>
              <a:off x="7760474" y="3262008"/>
              <a:ext cx="210995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457200" fontAlgn="auto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TW" altLang="en-US" sz="16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工作規劃書審查通過。</a:t>
              </a:r>
              <a:endParaRPr lang="zh-TW" altLang="en-U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grpSp>
        <p:nvGrpSpPr>
          <p:cNvPr id="33" name="群組 32">
            <a:extLst>
              <a:ext uri="{FF2B5EF4-FFF2-40B4-BE49-F238E27FC236}">
                <a16:creationId xmlns:a16="http://schemas.microsoft.com/office/drawing/2014/main" id="{E5A39ECF-2A5D-E18B-9248-CF5AB67A6581}"/>
              </a:ext>
            </a:extLst>
          </p:cNvPr>
          <p:cNvGrpSpPr/>
          <p:nvPr/>
        </p:nvGrpSpPr>
        <p:grpSpPr>
          <a:xfrm>
            <a:off x="1289687" y="2591736"/>
            <a:ext cx="2492599" cy="779330"/>
            <a:chOff x="5265035" y="1663327"/>
            <a:chExt cx="2492599" cy="779330"/>
          </a:xfrm>
        </p:grpSpPr>
        <p:cxnSp>
          <p:nvCxnSpPr>
            <p:cNvPr id="47" name="直接连接符 15">
              <a:extLst>
                <a:ext uri="{FF2B5EF4-FFF2-40B4-BE49-F238E27FC236}">
                  <a16:creationId xmlns:a16="http://schemas.microsoft.com/office/drawing/2014/main" id="{28EE83C0-AC53-D203-27EE-40242EDFFE81}"/>
                </a:ext>
              </a:extLst>
            </p:cNvPr>
            <p:cNvCxnSpPr>
              <a:stCxn id="44" idx="3"/>
              <a:endCxn id="48" idx="2"/>
            </p:cNvCxnSpPr>
            <p:nvPr/>
          </p:nvCxnSpPr>
          <p:spPr>
            <a:xfrm flipH="1" flipV="1">
              <a:off x="5382048" y="1717333"/>
              <a:ext cx="514402" cy="2380"/>
            </a:xfrm>
            <a:prstGeom prst="line">
              <a:avLst/>
            </a:prstGeom>
            <a:noFill/>
            <a:ln w="28575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</p:cxnSp>
        <p:sp>
          <p:nvSpPr>
            <p:cNvPr id="48" name="椭圆 16">
              <a:extLst>
                <a:ext uri="{FF2B5EF4-FFF2-40B4-BE49-F238E27FC236}">
                  <a16:creationId xmlns:a16="http://schemas.microsoft.com/office/drawing/2014/main" id="{7B6B6534-C574-C610-30AA-39BC7FA08302}"/>
                </a:ext>
              </a:extLst>
            </p:cNvPr>
            <p:cNvSpPr/>
            <p:nvPr/>
          </p:nvSpPr>
          <p:spPr>
            <a:xfrm flipH="1">
              <a:off x="5265035" y="1663327"/>
              <a:ext cx="117013" cy="108012"/>
            </a:xfrm>
            <a:prstGeom prst="ellipse">
              <a:avLst/>
            </a:prstGeom>
            <a:solidFill>
              <a:srgbClr val="ED7D31">
                <a:lumMod val="60000"/>
                <a:lumOff val="40000"/>
              </a:srgbClr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zh-CN" altLang="en-US" sz="1800" ker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211689E7-5E46-BA1F-6DEB-F3E90BE6008B}"/>
                </a:ext>
              </a:extLst>
            </p:cNvPr>
            <p:cNvSpPr/>
            <p:nvPr/>
          </p:nvSpPr>
          <p:spPr>
            <a:xfrm flipH="1">
              <a:off x="5896447" y="2079995"/>
              <a:ext cx="1861187" cy="362662"/>
            </a:xfrm>
            <a:prstGeom prst="rect">
              <a:avLst/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None/>
                <a:defRPr/>
              </a:pPr>
              <a:r>
                <a:rPr lang="en-US" altLang="zh-TW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113</a:t>
              </a:r>
              <a:r>
                <a:rPr lang="zh-TW" altLang="en-US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年</a:t>
              </a:r>
              <a:r>
                <a:rPr lang="en-US" altLang="zh-TW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3</a:t>
              </a:r>
              <a:r>
                <a:rPr lang="zh-TW" altLang="en-US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月</a:t>
              </a:r>
              <a:r>
                <a:rPr lang="en-US" altLang="zh-TW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6</a:t>
              </a:r>
              <a:r>
                <a:rPr lang="zh-TW" altLang="en-US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日</a:t>
              </a:r>
              <a:endParaRPr lang="zh-CN" altLang="en-US" sz="18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endParaRPr>
            </a:p>
          </p:txBody>
        </p:sp>
      </p:grpSp>
      <p:grpSp>
        <p:nvGrpSpPr>
          <p:cNvPr id="34" name="群組 33">
            <a:extLst>
              <a:ext uri="{FF2B5EF4-FFF2-40B4-BE49-F238E27FC236}">
                <a16:creationId xmlns:a16="http://schemas.microsoft.com/office/drawing/2014/main" id="{94794989-CC76-D465-D13E-70A3041DCEE5}"/>
              </a:ext>
            </a:extLst>
          </p:cNvPr>
          <p:cNvGrpSpPr/>
          <p:nvPr/>
        </p:nvGrpSpPr>
        <p:grpSpPr>
          <a:xfrm>
            <a:off x="1295164" y="2070840"/>
            <a:ext cx="7888915" cy="1406948"/>
            <a:chOff x="5273348" y="2860585"/>
            <a:chExt cx="7888915" cy="1406948"/>
          </a:xfrm>
        </p:grpSpPr>
        <p:cxnSp>
          <p:nvCxnSpPr>
            <p:cNvPr id="42" name="直接连接符 15">
              <a:extLst>
                <a:ext uri="{FF2B5EF4-FFF2-40B4-BE49-F238E27FC236}">
                  <a16:creationId xmlns:a16="http://schemas.microsoft.com/office/drawing/2014/main" id="{F536E03C-165A-7AC8-EC7C-E3BD8B1E8EE5}"/>
                </a:ext>
              </a:extLst>
            </p:cNvPr>
            <p:cNvCxnSpPr>
              <a:stCxn id="54" idx="3"/>
              <a:endCxn id="43" idx="2"/>
            </p:cNvCxnSpPr>
            <p:nvPr/>
          </p:nvCxnSpPr>
          <p:spPr>
            <a:xfrm flipH="1" flipV="1">
              <a:off x="5390361" y="2914591"/>
              <a:ext cx="508923" cy="3402"/>
            </a:xfrm>
            <a:prstGeom prst="line">
              <a:avLst/>
            </a:prstGeom>
            <a:noFill/>
            <a:ln w="28575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</p:cxnSp>
        <p:sp>
          <p:nvSpPr>
            <p:cNvPr id="43" name="椭圆 16">
              <a:extLst>
                <a:ext uri="{FF2B5EF4-FFF2-40B4-BE49-F238E27FC236}">
                  <a16:creationId xmlns:a16="http://schemas.microsoft.com/office/drawing/2014/main" id="{13D83E3E-21A6-908E-C8B5-A00EBEF3D19C}"/>
                </a:ext>
              </a:extLst>
            </p:cNvPr>
            <p:cNvSpPr/>
            <p:nvPr/>
          </p:nvSpPr>
          <p:spPr>
            <a:xfrm flipH="1">
              <a:off x="5273348" y="2860585"/>
              <a:ext cx="117013" cy="108012"/>
            </a:xfrm>
            <a:prstGeom prst="ellipse">
              <a:avLst/>
            </a:prstGeom>
            <a:solidFill>
              <a:srgbClr val="ED7D31">
                <a:lumMod val="60000"/>
                <a:lumOff val="40000"/>
              </a:srgbClr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zh-CN" altLang="en-US" sz="1800" ker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87D5DEAC-71FE-9D0C-B315-9E59CDA8B62C}"/>
                </a:ext>
              </a:extLst>
            </p:cNvPr>
            <p:cNvSpPr/>
            <p:nvPr/>
          </p:nvSpPr>
          <p:spPr>
            <a:xfrm flipH="1">
              <a:off x="5899286" y="3256536"/>
              <a:ext cx="1861185" cy="362662"/>
            </a:xfrm>
            <a:prstGeom prst="rect">
              <a:avLst/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None/>
                <a:defRPr/>
              </a:pPr>
              <a:r>
                <a:rPr lang="en-US" altLang="zh-TW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113</a:t>
              </a:r>
              <a:r>
                <a:rPr lang="zh-TW" altLang="en-US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年</a:t>
              </a:r>
              <a:r>
                <a:rPr lang="en-US" altLang="zh-TW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2</a:t>
              </a:r>
              <a:r>
                <a:rPr lang="zh-TW" altLang="en-US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月</a:t>
              </a:r>
              <a:r>
                <a:rPr lang="en-US" altLang="zh-TW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26</a:t>
              </a:r>
              <a:r>
                <a:rPr lang="zh-TW" altLang="en-US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日</a:t>
              </a:r>
              <a:endParaRPr lang="zh-CN" altLang="en-US" sz="18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endParaRPr>
            </a:p>
          </p:txBody>
        </p:sp>
        <p:sp>
          <p:nvSpPr>
            <p:cNvPr id="45" name="TextBox 18">
              <a:extLst>
                <a:ext uri="{FF2B5EF4-FFF2-40B4-BE49-F238E27FC236}">
                  <a16:creationId xmlns:a16="http://schemas.microsoft.com/office/drawing/2014/main" id="{78620A4A-03F4-79CF-78F9-62BC55394F72}"/>
                </a:ext>
              </a:extLst>
            </p:cNvPr>
            <p:cNvSpPr txBox="1"/>
            <p:nvPr/>
          </p:nvSpPr>
          <p:spPr>
            <a:xfrm>
              <a:off x="7760470" y="3713535"/>
              <a:ext cx="540179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457200" fontAlgn="auto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TW" altLang="en-US" sz="16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環保局檢送河川公</a:t>
              </a:r>
              <a:r>
                <a:rPr lang="en-US" altLang="zh-TW" sz="16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(</a:t>
              </a:r>
              <a:r>
                <a:rPr lang="zh-TW" altLang="en-US" sz="16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私</a:t>
              </a:r>
              <a:r>
                <a:rPr lang="en-US" altLang="zh-TW" sz="16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)</a:t>
              </a:r>
              <a:r>
                <a:rPr lang="zh-TW" altLang="en-US" sz="16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地申請使用許可書件予經濟部水利署第六河川分署審查。</a:t>
              </a:r>
              <a:endParaRPr lang="zh-TW" altLang="en-U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48E97032-12B9-1B84-C116-623038E8C967}"/>
              </a:ext>
            </a:extLst>
          </p:cNvPr>
          <p:cNvGrpSpPr/>
          <p:nvPr/>
        </p:nvGrpSpPr>
        <p:grpSpPr>
          <a:xfrm>
            <a:off x="1286851" y="3130566"/>
            <a:ext cx="5681815" cy="819722"/>
            <a:chOff x="5265035" y="1270285"/>
            <a:chExt cx="5681815" cy="819722"/>
          </a:xfrm>
        </p:grpSpPr>
        <p:cxnSp>
          <p:nvCxnSpPr>
            <p:cNvPr id="37" name="直接连接符 15">
              <a:extLst>
                <a:ext uri="{FF2B5EF4-FFF2-40B4-BE49-F238E27FC236}">
                  <a16:creationId xmlns:a16="http://schemas.microsoft.com/office/drawing/2014/main" id="{D08EC585-A291-FDB3-C3D1-7C2C4ECFACF7}"/>
                </a:ext>
              </a:extLst>
            </p:cNvPr>
            <p:cNvCxnSpPr>
              <a:stCxn id="49" idx="3"/>
              <a:endCxn id="38" idx="2"/>
            </p:cNvCxnSpPr>
            <p:nvPr/>
          </p:nvCxnSpPr>
          <p:spPr>
            <a:xfrm flipH="1" flipV="1">
              <a:off x="5382048" y="1324291"/>
              <a:ext cx="517235" cy="5163"/>
            </a:xfrm>
            <a:prstGeom prst="line">
              <a:avLst/>
            </a:prstGeom>
            <a:noFill/>
            <a:ln w="28575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</p:cxnSp>
        <p:sp>
          <p:nvSpPr>
            <p:cNvPr id="38" name="椭圆 16">
              <a:extLst>
                <a:ext uri="{FF2B5EF4-FFF2-40B4-BE49-F238E27FC236}">
                  <a16:creationId xmlns:a16="http://schemas.microsoft.com/office/drawing/2014/main" id="{CAC762D2-141E-A884-FDE1-7F9B97C8207F}"/>
                </a:ext>
              </a:extLst>
            </p:cNvPr>
            <p:cNvSpPr/>
            <p:nvPr/>
          </p:nvSpPr>
          <p:spPr>
            <a:xfrm flipH="1">
              <a:off x="5265035" y="1270285"/>
              <a:ext cx="117013" cy="108012"/>
            </a:xfrm>
            <a:prstGeom prst="ellipse">
              <a:avLst/>
            </a:prstGeom>
            <a:solidFill>
              <a:srgbClr val="ED7D31">
                <a:lumMod val="60000"/>
                <a:lumOff val="40000"/>
              </a:srgbClr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zh-CN" altLang="en-US" sz="1800" ker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0" name="TextBox 18">
              <a:extLst>
                <a:ext uri="{FF2B5EF4-FFF2-40B4-BE49-F238E27FC236}">
                  <a16:creationId xmlns:a16="http://schemas.microsoft.com/office/drawing/2014/main" id="{10CB30D1-188D-EF63-D725-CB75DBF1FF04}"/>
                </a:ext>
              </a:extLst>
            </p:cNvPr>
            <p:cNvSpPr txBox="1"/>
            <p:nvPr/>
          </p:nvSpPr>
          <p:spPr>
            <a:xfrm>
              <a:off x="7760470" y="1744183"/>
              <a:ext cx="318638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457200" fontAlgn="auto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None/>
                <a:defRPr/>
              </a:pPr>
              <a:r>
                <a:rPr lang="zh-TW" altLang="en-US" sz="16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anose="020B0604020202020204" pitchFamily="34" charset="0"/>
                </a:rPr>
                <a:t>環保局召開第一次民間座談會議。</a:t>
              </a:r>
              <a:endParaRPr lang="zh-TW" altLang="en-U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42A2A83F-1D42-2788-F22D-D7F3F0D52961}"/>
                </a:ext>
              </a:extLst>
            </p:cNvPr>
            <p:cNvSpPr/>
            <p:nvPr/>
          </p:nvSpPr>
          <p:spPr>
            <a:xfrm flipH="1">
              <a:off x="5899288" y="1727345"/>
              <a:ext cx="1861182" cy="362662"/>
            </a:xfrm>
            <a:prstGeom prst="rect">
              <a:avLst/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 rtl="0">
                <a:defRPr lang="zh-TW"/>
              </a:defPPr>
              <a:lvl1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TW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113</a:t>
              </a:r>
              <a:r>
                <a:rPr lang="zh-TW" altLang="en-US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年</a:t>
              </a:r>
              <a:r>
                <a:rPr lang="en-US" altLang="zh-TW" sz="18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3</a:t>
              </a:r>
              <a:r>
                <a:rPr lang="zh-TW" altLang="en-US" sz="18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月</a:t>
              </a:r>
              <a:r>
                <a:rPr lang="en-US" altLang="zh-TW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21</a:t>
              </a:r>
              <a:r>
                <a:rPr lang="zh-TW" altLang="en-US" sz="1800" b="1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itchFamily="18" charset="0"/>
                </a:rPr>
                <a:t>日</a:t>
              </a:r>
              <a:endParaRPr lang="zh-TW" altLang="en-US" sz="18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endParaRPr>
            </a:p>
          </p:txBody>
        </p:sp>
      </p:grpSp>
      <p:cxnSp>
        <p:nvCxnSpPr>
          <p:cNvPr id="60" name="直接连接符 15">
            <a:extLst>
              <a:ext uri="{FF2B5EF4-FFF2-40B4-BE49-F238E27FC236}">
                <a16:creationId xmlns:a16="http://schemas.microsoft.com/office/drawing/2014/main" id="{D08EC585-A291-FDB3-C3D1-7C2C4ECFACF7}"/>
              </a:ext>
            </a:extLst>
          </p:cNvPr>
          <p:cNvCxnSpPr>
            <a:stCxn id="39" idx="3"/>
            <a:endCxn id="62" idx="2"/>
          </p:cNvCxnSpPr>
          <p:nvPr/>
        </p:nvCxnSpPr>
        <p:spPr>
          <a:xfrm flipH="1">
            <a:off x="1427311" y="3768957"/>
            <a:ext cx="493793" cy="1555"/>
          </a:xfrm>
          <a:prstGeom prst="line">
            <a:avLst/>
          </a:prstGeom>
          <a:noFill/>
          <a:ln w="28575" cap="flat" cmpd="sng" algn="ctr">
            <a:solidFill>
              <a:srgbClr val="ED7D31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sp>
        <p:nvSpPr>
          <p:cNvPr id="57" name="標題 1">
            <a:extLst>
              <a:ext uri="{FF2B5EF4-FFF2-40B4-BE49-F238E27FC236}">
                <a16:creationId xmlns:a16="http://schemas.microsoft.com/office/drawing/2014/main" id="{7E48C310-9D3E-3A30-36A4-E6F36E7E62E3}"/>
              </a:ext>
            </a:extLst>
          </p:cNvPr>
          <p:cNvSpPr txBox="1">
            <a:spLocks/>
          </p:cNvSpPr>
          <p:nvPr/>
        </p:nvSpPr>
        <p:spPr>
          <a:xfrm>
            <a:off x="333115" y="-40450"/>
            <a:ext cx="8727757" cy="7815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二仁溪河道廢棄物清理試驗計畫大事紀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(112.12.26-113.6.25)</a:t>
            </a:r>
            <a:endParaRPr lang="zh-TW" altLang="en-US" sz="2400" b="1" dirty="0">
              <a:ea typeface="華康超明體" panose="02020C09000000000000" pitchFamily="49" charset="-120"/>
            </a:endParaRPr>
          </a:p>
        </p:txBody>
      </p:sp>
      <p:sp>
        <p:nvSpPr>
          <p:cNvPr id="62" name="椭圆 16">
            <a:extLst>
              <a:ext uri="{FF2B5EF4-FFF2-40B4-BE49-F238E27FC236}">
                <a16:creationId xmlns:a16="http://schemas.microsoft.com/office/drawing/2014/main" id="{CAC762D2-141E-A884-FDE1-7F9B97C8207F}"/>
              </a:ext>
            </a:extLst>
          </p:cNvPr>
          <p:cNvSpPr/>
          <p:nvPr/>
        </p:nvSpPr>
        <p:spPr>
          <a:xfrm flipH="1">
            <a:off x="1310298" y="3716506"/>
            <a:ext cx="117013" cy="108012"/>
          </a:xfrm>
          <a:prstGeom prst="ellipse">
            <a:avLst/>
          </a:prstGeom>
          <a:solidFill>
            <a:srgbClr val="ED7D31">
              <a:lumMod val="60000"/>
              <a:lumOff val="40000"/>
            </a:srgbClr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1800" ker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5" name="直接连接符 15">
            <a:extLst>
              <a:ext uri="{FF2B5EF4-FFF2-40B4-BE49-F238E27FC236}">
                <a16:creationId xmlns:a16="http://schemas.microsoft.com/office/drawing/2014/main" id="{F536E03C-165A-7AC8-EC7C-E3BD8B1E8EE5}"/>
              </a:ext>
            </a:extLst>
          </p:cNvPr>
          <p:cNvCxnSpPr>
            <a:stCxn id="67" idx="3"/>
            <a:endCxn id="64" idx="2"/>
          </p:cNvCxnSpPr>
          <p:nvPr/>
        </p:nvCxnSpPr>
        <p:spPr>
          <a:xfrm flipH="1" flipV="1">
            <a:off x="1415588" y="1641544"/>
            <a:ext cx="509438" cy="4204"/>
          </a:xfrm>
          <a:prstGeom prst="line">
            <a:avLst/>
          </a:prstGeom>
          <a:noFill/>
          <a:ln w="28575" cap="flat" cmpd="sng" algn="ctr">
            <a:solidFill>
              <a:srgbClr val="ED7D31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  <p:sp>
        <p:nvSpPr>
          <p:cNvPr id="64" name="椭圆 16">
            <a:extLst>
              <a:ext uri="{FF2B5EF4-FFF2-40B4-BE49-F238E27FC236}">
                <a16:creationId xmlns:a16="http://schemas.microsoft.com/office/drawing/2014/main" id="{CA960D39-A809-FB64-F724-7CF27C11941E}"/>
              </a:ext>
            </a:extLst>
          </p:cNvPr>
          <p:cNvSpPr/>
          <p:nvPr/>
        </p:nvSpPr>
        <p:spPr>
          <a:xfrm flipH="1">
            <a:off x="1298575" y="1587538"/>
            <a:ext cx="117013" cy="108012"/>
          </a:xfrm>
          <a:prstGeom prst="ellipse">
            <a:avLst/>
          </a:prstGeom>
          <a:solidFill>
            <a:srgbClr val="ED7D31">
              <a:lumMod val="60000"/>
              <a:lumOff val="40000"/>
            </a:srgbClr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1800" ker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F9FE4AB6-9E9E-73AF-5B68-A91DF47B138D}"/>
              </a:ext>
            </a:extLst>
          </p:cNvPr>
          <p:cNvSpPr/>
          <p:nvPr/>
        </p:nvSpPr>
        <p:spPr>
          <a:xfrm flipH="1">
            <a:off x="1904003" y="952247"/>
            <a:ext cx="1878287" cy="362662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112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</a:t>
            </a: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12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月</a:t>
            </a: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26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日</a:t>
            </a:r>
            <a:endParaRPr lang="zh-CN" altLang="en-US" sz="1800" b="1" kern="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211689E7-5E46-BA1F-6DEB-F3E90BE6008B}"/>
              </a:ext>
            </a:extLst>
          </p:cNvPr>
          <p:cNvSpPr/>
          <p:nvPr/>
        </p:nvSpPr>
        <p:spPr>
          <a:xfrm flipH="1">
            <a:off x="1925026" y="1464417"/>
            <a:ext cx="1857263" cy="362662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113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</a:t>
            </a:r>
            <a:r>
              <a:rPr lang="en-US" altLang="zh-TW" sz="18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月</a:t>
            </a: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4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日</a:t>
            </a:r>
            <a:endParaRPr lang="zh-CN" altLang="en-US" sz="1800" b="1" kern="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68" name="TextBox 18">
            <a:extLst>
              <a:ext uri="{FF2B5EF4-FFF2-40B4-BE49-F238E27FC236}">
                <a16:creationId xmlns:a16="http://schemas.microsoft.com/office/drawing/2014/main" id="{006BD0CF-AC63-2EC0-A1AB-217E05DAC027}"/>
              </a:ext>
            </a:extLst>
          </p:cNvPr>
          <p:cNvSpPr txBox="1"/>
          <p:nvPr/>
        </p:nvSpPr>
        <p:spPr>
          <a:xfrm>
            <a:off x="3782290" y="1922314"/>
            <a:ext cx="35911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TW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環保局召開工作規劃書委員審查會議。</a:t>
            </a:r>
            <a:endParaRPr lang="zh-TW" altLang="en-US" sz="1600" b="1" kern="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9" name="TextBox 18">
            <a:extLst>
              <a:ext uri="{FF2B5EF4-FFF2-40B4-BE49-F238E27FC236}">
                <a16:creationId xmlns:a16="http://schemas.microsoft.com/office/drawing/2014/main" id="{006BD0CF-AC63-2EC0-A1AB-217E05DAC027}"/>
              </a:ext>
            </a:extLst>
          </p:cNvPr>
          <p:cNvSpPr txBox="1"/>
          <p:nvPr/>
        </p:nvSpPr>
        <p:spPr>
          <a:xfrm>
            <a:off x="3782290" y="1460025"/>
            <a:ext cx="25641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TW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捷博公司提出</a:t>
            </a:r>
            <a:r>
              <a:rPr lang="zh-TW" altLang="en-US" sz="1600" b="1" kern="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工作規劃書。</a:t>
            </a:r>
            <a:endParaRPr lang="zh-TW" altLang="en-US" sz="1600" b="1" kern="0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6" name="TextBox 13">
            <a:extLst>
              <a:ext uri="{FF2B5EF4-FFF2-40B4-BE49-F238E27FC236}">
                <a16:creationId xmlns:a16="http://schemas.microsoft.com/office/drawing/2014/main" id="{9AA69ABE-8D46-601D-ACDC-B0D965E70D63}"/>
              </a:ext>
            </a:extLst>
          </p:cNvPr>
          <p:cNvSpPr txBox="1"/>
          <p:nvPr/>
        </p:nvSpPr>
        <p:spPr>
          <a:xfrm>
            <a:off x="410770" y="944858"/>
            <a:ext cx="97174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TW" sz="2200" b="1" kern="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2200" b="1" kern="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endParaRPr lang="zh-CN" altLang="en-US" sz="2200" b="1" kern="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7" name="TextBox 18">
            <a:extLst>
              <a:ext uri="{FF2B5EF4-FFF2-40B4-BE49-F238E27FC236}">
                <a16:creationId xmlns:a16="http://schemas.microsoft.com/office/drawing/2014/main" id="{006BD0CF-AC63-2EC0-A1AB-217E05DAC027}"/>
              </a:ext>
            </a:extLst>
          </p:cNvPr>
          <p:cNvSpPr txBox="1"/>
          <p:nvPr/>
        </p:nvSpPr>
        <p:spPr>
          <a:xfrm>
            <a:off x="3784170" y="994729"/>
            <a:ext cx="113313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TW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計畫決標。</a:t>
            </a:r>
            <a:endParaRPr lang="zh-TW" altLang="en-US" sz="1600" b="1" kern="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6" name="椭圆 16">
            <a:extLst>
              <a:ext uri="{FF2B5EF4-FFF2-40B4-BE49-F238E27FC236}">
                <a16:creationId xmlns:a16="http://schemas.microsoft.com/office/drawing/2014/main" id="{CAC762D2-141E-A884-FDE1-7F9B97C8207F}"/>
              </a:ext>
            </a:extLst>
          </p:cNvPr>
          <p:cNvSpPr/>
          <p:nvPr/>
        </p:nvSpPr>
        <p:spPr>
          <a:xfrm flipH="1">
            <a:off x="1308891" y="4235185"/>
            <a:ext cx="117013" cy="108012"/>
          </a:xfrm>
          <a:prstGeom prst="ellipse">
            <a:avLst/>
          </a:prstGeom>
          <a:solidFill>
            <a:srgbClr val="ED7D31">
              <a:lumMod val="60000"/>
              <a:lumOff val="40000"/>
            </a:srgbClr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1800" ker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42A2A83F-1D42-2788-F22D-D7F3F0D52961}"/>
              </a:ext>
            </a:extLst>
          </p:cNvPr>
          <p:cNvSpPr/>
          <p:nvPr/>
        </p:nvSpPr>
        <p:spPr>
          <a:xfrm flipH="1">
            <a:off x="1921104" y="4105527"/>
            <a:ext cx="1861182" cy="362662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TW" sz="1800" b="1" kern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113</a:t>
            </a:r>
            <a:r>
              <a:rPr lang="zh-TW" altLang="en-US" sz="1800" b="1" kern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年</a:t>
            </a:r>
            <a:r>
              <a:rPr lang="en-US" altLang="zh-TW" sz="18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3</a:t>
            </a:r>
            <a:r>
              <a:rPr lang="zh-TW" altLang="en-US" sz="18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月</a:t>
            </a:r>
            <a:r>
              <a:rPr lang="en-US" altLang="zh-TW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25</a:t>
            </a:r>
            <a:r>
              <a:rPr lang="zh-TW" altLang="en-US" sz="1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日</a:t>
            </a:r>
            <a:endParaRPr lang="zh-TW" altLang="en-US" sz="1800" b="1" kern="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70" name="TextBox 18">
            <a:extLst>
              <a:ext uri="{FF2B5EF4-FFF2-40B4-BE49-F238E27FC236}">
                <a16:creationId xmlns:a16="http://schemas.microsoft.com/office/drawing/2014/main" id="{78620A4A-03F4-79CF-78F9-62BC55394F72}"/>
              </a:ext>
            </a:extLst>
          </p:cNvPr>
          <p:cNvSpPr txBox="1"/>
          <p:nvPr/>
        </p:nvSpPr>
        <p:spPr>
          <a:xfrm>
            <a:off x="3782286" y="4054305"/>
            <a:ext cx="54017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rtl="0">
              <a:defRPr lang="zh-TW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57200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TW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經濟部水利署第六河川</a:t>
            </a:r>
            <a:r>
              <a:rPr lang="zh-TW" altLang="en-U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分署召開河川公</a:t>
            </a:r>
            <a:r>
              <a:rPr lang="en-US" altLang="zh-TW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zh-TW" altLang="en-U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私</a:t>
            </a:r>
            <a:r>
              <a:rPr lang="en-US" altLang="zh-TW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  <a:r>
              <a:rPr lang="zh-TW" altLang="en-U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地申請使用許可</a:t>
            </a:r>
            <a:r>
              <a:rPr lang="zh-TW" altLang="en-US" sz="16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審查會議。</a:t>
            </a:r>
            <a:endParaRPr lang="zh-TW" altLang="en-US" sz="1600" b="1" kern="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cxnSp>
        <p:nvCxnSpPr>
          <p:cNvPr id="73" name="直接连接符 15">
            <a:extLst>
              <a:ext uri="{FF2B5EF4-FFF2-40B4-BE49-F238E27FC236}">
                <a16:creationId xmlns:a16="http://schemas.microsoft.com/office/drawing/2014/main" id="{D08EC585-A291-FDB3-C3D1-7C2C4ECFACF7}"/>
              </a:ext>
            </a:extLst>
          </p:cNvPr>
          <p:cNvCxnSpPr/>
          <p:nvPr/>
        </p:nvCxnSpPr>
        <p:spPr>
          <a:xfrm flipH="1">
            <a:off x="1425904" y="4286858"/>
            <a:ext cx="501231" cy="2333"/>
          </a:xfrm>
          <a:prstGeom prst="line">
            <a:avLst/>
          </a:prstGeom>
          <a:noFill/>
          <a:ln w="28575" cap="flat" cmpd="sng" algn="ctr">
            <a:solidFill>
              <a:srgbClr val="ED7D31">
                <a:lumMod val="60000"/>
                <a:lumOff val="40000"/>
              </a:srgbClr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125257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回顧">
  <a:themeElements>
    <a:clrScheme name="回顧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回顧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1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訂設計">
  <a:themeElements>
    <a:clrScheme name="自訂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佈景主題1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微軟正黑體" pitchFamily="34" charset="-120"/>
            <a:ea typeface="微軟正黑體" pitchFamily="34" charset="-12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佈景主題1" id="{DE4BD87A-95EE-49B3-986C-D0F9A314C2F4}" vid="{945D75D2-6C71-4C7D-B4F8-F8910C068CFD}"/>
    </a:ext>
  </a:extLst>
</a:theme>
</file>

<file path=ppt/theme/theme4.xml><?xml version="1.0" encoding="utf-8"?>
<a:theme xmlns:a="http://schemas.openxmlformats.org/drawingml/2006/main" name="2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佈景主題1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微軟正黑體" pitchFamily="34" charset="-120"/>
            <a:ea typeface="微軟正黑體" pitchFamily="34" charset="-12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佈景主題1" id="{DE4BD87A-95EE-49B3-986C-D0F9A314C2F4}" vid="{945D75D2-6C71-4C7D-B4F8-F8910C068CFD}"/>
    </a:ext>
  </a:extLst>
</a:theme>
</file>

<file path=ppt/theme/theme6.xml><?xml version="1.0" encoding="utf-8"?>
<a:theme xmlns:a="http://schemas.openxmlformats.org/drawingml/2006/main" name="3_佈景主題1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微軟正黑體" pitchFamily="34" charset="-120"/>
            <a:ea typeface="微軟正黑體" pitchFamily="34" charset="-12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佈景主題1" id="{DE4BD87A-95EE-49B3-986C-D0F9A314C2F4}" vid="{945D75D2-6C71-4C7D-B4F8-F8910C068CFD}"/>
    </a:ext>
  </a:extLst>
</a:theme>
</file>

<file path=ppt/theme/theme7.xml><?xml version="1.0" encoding="utf-8"?>
<a:theme xmlns:a="http://schemas.openxmlformats.org/drawingml/2006/main" name="6_佈景主題1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微軟正黑體" pitchFamily="34" charset="-120"/>
            <a:ea typeface="微軟正黑體" pitchFamily="34" charset="-12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佈景主題1" id="{DE4BD87A-95EE-49B3-986C-D0F9A314C2F4}" vid="{945D75D2-6C71-4C7D-B4F8-F8910C068CFD}"/>
    </a:ext>
  </a:extLst>
</a:theme>
</file>

<file path=ppt/theme/theme8.xml><?xml version="1.0" encoding="utf-8"?>
<a:theme xmlns:a="http://schemas.openxmlformats.org/drawingml/2006/main" name="8_佈景主題1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微軟正黑體" pitchFamily="34" charset="-120"/>
            <a:ea typeface="微軟正黑體" pitchFamily="34" charset="-12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佈景主題1" id="{DE4BD87A-95EE-49B3-986C-D0F9A314C2F4}" vid="{945D75D2-6C71-4C7D-B4F8-F8910C068CFD}"/>
    </a:ext>
  </a:extLst>
</a:theme>
</file>

<file path=ppt/theme/theme9.xml><?xml version="1.0" encoding="utf-8"?>
<a:theme xmlns:a="http://schemas.openxmlformats.org/drawingml/2006/main" name="9_佈景主題1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微軟正黑體" pitchFamily="34" charset="-120"/>
            <a:ea typeface="微軟正黑體" pitchFamily="34" charset="-12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佈景主題1" id="{DE4BD87A-95EE-49B3-986C-D0F9A314C2F4}" vid="{945D75D2-6C71-4C7D-B4F8-F8910C068C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19857</TotalTime>
  <Words>135</Words>
  <Application>Microsoft Office PowerPoint</Application>
  <PresentationFormat>如螢幕大小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10</vt:i4>
      </vt:variant>
      <vt:variant>
        <vt:lpstr>投影片標題</vt:lpstr>
      </vt:variant>
      <vt:variant>
        <vt:i4>1</vt:i4>
      </vt:variant>
    </vt:vector>
  </HeadingPairs>
  <TitlesOfParts>
    <vt:vector size="23" baseType="lpstr">
      <vt:lpstr>Mangal</vt:lpstr>
      <vt:lpstr>宋体</vt:lpstr>
      <vt:lpstr>宋体</vt:lpstr>
      <vt:lpstr>華康超明體</vt:lpstr>
      <vt:lpstr>華康新特明體</vt:lpstr>
      <vt:lpstr>微軟正黑體</vt:lpstr>
      <vt:lpstr>新細明體</vt:lpstr>
      <vt:lpstr>Arial</vt:lpstr>
      <vt:lpstr>Calibri</vt:lpstr>
      <vt:lpstr>Calibri Light</vt:lpstr>
      <vt:lpstr>Times New Roman</vt:lpstr>
      <vt:lpstr>Wingdings</vt:lpstr>
      <vt:lpstr>自訂設計</vt:lpstr>
      <vt:lpstr>1_自訂設計</vt:lpstr>
      <vt:lpstr>佈景主題1</vt:lpstr>
      <vt:lpstr>2_自訂設計</vt:lpstr>
      <vt:lpstr>1_佈景主題1</vt:lpstr>
      <vt:lpstr>3_佈景主題1</vt:lpstr>
      <vt:lpstr>6_佈景主題1</vt:lpstr>
      <vt:lpstr>8_佈景主題1</vt:lpstr>
      <vt:lpstr>9_佈景主題1</vt:lpstr>
      <vt:lpstr>回顧</vt:lpstr>
      <vt:lpstr>PowerPoint 簡報</vt:lpstr>
    </vt:vector>
  </TitlesOfParts>
  <Company>xxx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103年臺南市空氣品質維護 及改善亮點工作成果績效報告</dc:title>
  <dc:creator>USER</dc:creator>
  <cp:lastModifiedBy>MIHC</cp:lastModifiedBy>
  <cp:revision>3124</cp:revision>
  <cp:lastPrinted>2023-06-12T08:27:52Z</cp:lastPrinted>
  <dcterms:created xsi:type="dcterms:W3CDTF">2015-01-12T15:04:46Z</dcterms:created>
  <dcterms:modified xsi:type="dcterms:W3CDTF">2024-03-28T08:52:52Z</dcterms:modified>
</cp:coreProperties>
</file>