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658" r:id="rId1"/>
  </p:sldMasterIdLst>
  <p:notesMasterIdLst>
    <p:notesMasterId r:id="rId34"/>
  </p:notesMasterIdLst>
  <p:handoutMasterIdLst>
    <p:handoutMasterId r:id="rId35"/>
  </p:handoutMasterIdLst>
  <p:sldIdLst>
    <p:sldId id="297" r:id="rId2"/>
    <p:sldId id="257" r:id="rId3"/>
    <p:sldId id="259" r:id="rId4"/>
    <p:sldId id="258" r:id="rId5"/>
    <p:sldId id="271" r:id="rId6"/>
    <p:sldId id="272" r:id="rId7"/>
    <p:sldId id="273" r:id="rId8"/>
    <p:sldId id="275" r:id="rId9"/>
    <p:sldId id="274" r:id="rId10"/>
    <p:sldId id="276" r:id="rId11"/>
    <p:sldId id="277" r:id="rId12"/>
    <p:sldId id="287" r:id="rId13"/>
    <p:sldId id="288" r:id="rId14"/>
    <p:sldId id="263" r:id="rId15"/>
    <p:sldId id="282" r:id="rId16"/>
    <p:sldId id="264" r:id="rId17"/>
    <p:sldId id="280" r:id="rId18"/>
    <p:sldId id="283" r:id="rId19"/>
    <p:sldId id="289" r:id="rId20"/>
    <p:sldId id="290" r:id="rId21"/>
    <p:sldId id="292" r:id="rId22"/>
    <p:sldId id="265" r:id="rId23"/>
    <p:sldId id="266" r:id="rId24"/>
    <p:sldId id="262" r:id="rId25"/>
    <p:sldId id="281" r:id="rId26"/>
    <p:sldId id="278" r:id="rId27"/>
    <p:sldId id="279" r:id="rId28"/>
    <p:sldId id="284" r:id="rId29"/>
    <p:sldId id="293" r:id="rId30"/>
    <p:sldId id="296" r:id="rId31"/>
    <p:sldId id="295" r:id="rId32"/>
    <p:sldId id="286" r:id="rId33"/>
  </p:sldIdLst>
  <p:sldSz cx="12192000" cy="6858000"/>
  <p:notesSz cx="6807200" cy="99393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  <a:srgbClr val="FFFF66"/>
    <a:srgbClr val="FFFFCC"/>
    <a:srgbClr val="DEBDFF"/>
    <a:srgbClr val="FFCC00"/>
    <a:srgbClr val="CCFF99"/>
    <a:srgbClr val="CCFFCC"/>
    <a:srgbClr val="CCFFFF"/>
    <a:srgbClr val="FF99CC"/>
    <a:srgbClr val="FFA7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2838BEF-8BB2-4498-84A7-C5851F593DF1}" styleName="中等深淺樣式 4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淺色樣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74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50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297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BDAC7F-BF8D-4C64-9977-0B8D86BC88C2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zh-TW" altLang="en-US"/>
        </a:p>
      </dgm:t>
    </dgm:pt>
    <dgm:pt modelId="{656CB89C-BD9A-4F1D-BEC8-9956344AB665}">
      <dgm:prSet phldrT="[文字]" custT="1"/>
      <dgm:spPr>
        <a:ln w="38100">
          <a:solidFill>
            <a:schemeClr val="accent4">
              <a:lumMod val="60000"/>
              <a:lumOff val="40000"/>
            </a:schemeClr>
          </a:solidFill>
        </a:ln>
      </dgm:spPr>
      <dgm:t>
        <a:bodyPr lIns="0" rIns="0"/>
        <a:lstStyle/>
        <a:p>
          <a:pPr algn="ctr"/>
          <a:endParaRPr lang="zh-TW" altLang="en-US" sz="20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DCF474B-1CA7-49A7-AB7A-1E096076A752}" type="parTrans" cxnId="{3162F021-219B-491E-ABE6-A38130406449}">
      <dgm:prSet/>
      <dgm:spPr/>
      <dgm:t>
        <a:bodyPr/>
        <a:lstStyle/>
        <a:p>
          <a:endParaRPr lang="zh-TW" altLang="en-US"/>
        </a:p>
      </dgm:t>
    </dgm:pt>
    <dgm:pt modelId="{16CC1685-A4B1-48F6-9F8A-511FBCC661C0}" type="sibTrans" cxnId="{3162F021-219B-491E-ABE6-A38130406449}">
      <dgm:prSet/>
      <dgm:spPr/>
      <dgm:t>
        <a:bodyPr/>
        <a:lstStyle/>
        <a:p>
          <a:endParaRPr lang="zh-TW" altLang="en-US"/>
        </a:p>
      </dgm:t>
    </dgm:pt>
    <dgm:pt modelId="{C0FFD40F-B7BC-46CD-93D4-27671C7EA44A}" type="asst">
      <dgm:prSet phldrT="[文字]" custT="1"/>
      <dgm:spPr>
        <a:ln w="38100">
          <a:solidFill>
            <a:schemeClr val="accent4">
              <a:lumMod val="60000"/>
              <a:lumOff val="40000"/>
            </a:schemeClr>
          </a:solidFill>
        </a:ln>
      </dgm:spPr>
      <dgm:t>
        <a:bodyPr lIns="144000" rIns="144000"/>
        <a:lstStyle/>
        <a:p>
          <a:r>
            <a: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rPr>
            <a:t>原則</a:t>
          </a:r>
        </a:p>
      </dgm:t>
    </dgm:pt>
    <dgm:pt modelId="{632CE8D8-577F-4883-A95C-22282BCE39F4}" type="parTrans" cxnId="{FB947366-317B-4AE5-974E-59B97D2810AF}">
      <dgm:prSet/>
      <dgm:spPr>
        <a:ln w="38100">
          <a:solidFill>
            <a:schemeClr val="accent4">
              <a:lumMod val="60000"/>
              <a:lumOff val="40000"/>
            </a:schemeClr>
          </a:solidFill>
        </a:ln>
      </dgm:spPr>
      <dgm:t>
        <a:bodyPr lIns="144000"/>
        <a:lstStyle/>
        <a:p>
          <a:endParaRPr lang="zh-TW" altLang="en-US"/>
        </a:p>
      </dgm:t>
    </dgm:pt>
    <dgm:pt modelId="{7E4D4D0B-6C02-4754-975B-FFE0687BDAFB}" type="sibTrans" cxnId="{FB947366-317B-4AE5-974E-59B97D2810AF}">
      <dgm:prSet/>
      <dgm:spPr/>
      <dgm:t>
        <a:bodyPr/>
        <a:lstStyle/>
        <a:p>
          <a:endParaRPr lang="zh-TW" altLang="en-US"/>
        </a:p>
      </dgm:t>
    </dgm:pt>
    <dgm:pt modelId="{6A2E38EB-4889-4CD9-B6D6-CA0B4FD434AC}">
      <dgm:prSet phldrT="[文字]" custT="1"/>
      <dgm:spPr>
        <a:ln w="38100">
          <a:solidFill>
            <a:schemeClr val="accent4">
              <a:lumMod val="60000"/>
              <a:lumOff val="40000"/>
            </a:schemeClr>
          </a:solidFill>
        </a:ln>
      </dgm:spPr>
      <dgm:t>
        <a:bodyPr lIns="36000"/>
        <a:lstStyle/>
        <a:p>
          <a:r>
            <a: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rPr>
            <a:t>例外</a:t>
          </a:r>
        </a:p>
      </dgm:t>
    </dgm:pt>
    <dgm:pt modelId="{ED9EA573-A46F-480D-A32C-4F050B3CFAB9}" type="parTrans" cxnId="{90579AC9-603B-4A6E-A696-769A364AD21C}">
      <dgm:prSet/>
      <dgm:spPr>
        <a:ln w="38100">
          <a:solidFill>
            <a:schemeClr val="accent4">
              <a:lumMod val="60000"/>
              <a:lumOff val="40000"/>
            </a:schemeClr>
          </a:solidFill>
        </a:ln>
      </dgm:spPr>
      <dgm:t>
        <a:bodyPr lIns="144000"/>
        <a:lstStyle/>
        <a:p>
          <a:endParaRPr lang="zh-TW" altLang="en-US"/>
        </a:p>
      </dgm:t>
    </dgm:pt>
    <dgm:pt modelId="{FFD3FD84-0199-4C32-A8E3-CBAF27FFAA1B}" type="sibTrans" cxnId="{90579AC9-603B-4A6E-A696-769A364AD21C}">
      <dgm:prSet/>
      <dgm:spPr/>
      <dgm:t>
        <a:bodyPr/>
        <a:lstStyle/>
        <a:p>
          <a:endParaRPr lang="zh-TW" altLang="en-US"/>
        </a:p>
      </dgm:t>
    </dgm:pt>
    <dgm:pt modelId="{D355C05C-C1D3-48E5-A288-F898BDB14527}">
      <dgm:prSet phldrT="[文字]" custT="1"/>
      <dgm:spPr>
        <a:ln w="38100">
          <a:solidFill>
            <a:schemeClr val="accent4">
              <a:lumMod val="60000"/>
              <a:lumOff val="40000"/>
            </a:schemeClr>
          </a:solidFill>
        </a:ln>
      </dgm:spPr>
      <dgm:t>
        <a:bodyPr lIns="144000" rIns="108000"/>
        <a:lstStyle/>
        <a:p>
          <a:r>
            <a: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rPr>
            <a:t>偶發而無影響特定權利義務之虞者，得收受之</a:t>
          </a:r>
        </a:p>
      </dgm:t>
    </dgm:pt>
    <dgm:pt modelId="{305AC800-F85D-488D-9C88-A05E756203AC}" type="parTrans" cxnId="{CB425668-3CE4-4261-B24A-ECCA1EC6C3E3}">
      <dgm:prSet/>
      <dgm:spPr>
        <a:ln w="38100">
          <a:solidFill>
            <a:schemeClr val="accent4">
              <a:lumMod val="60000"/>
              <a:lumOff val="40000"/>
            </a:schemeClr>
          </a:solidFill>
        </a:ln>
      </dgm:spPr>
      <dgm:t>
        <a:bodyPr lIns="144000"/>
        <a:lstStyle/>
        <a:p>
          <a:endParaRPr lang="zh-TW" altLang="en-US"/>
        </a:p>
      </dgm:t>
    </dgm:pt>
    <dgm:pt modelId="{FD654352-C121-447E-B2FD-22513504D284}" type="sibTrans" cxnId="{CB425668-3CE4-4261-B24A-ECCA1EC6C3E3}">
      <dgm:prSet/>
      <dgm:spPr/>
      <dgm:t>
        <a:bodyPr/>
        <a:lstStyle/>
        <a:p>
          <a:endParaRPr lang="zh-TW" altLang="en-US"/>
        </a:p>
      </dgm:t>
    </dgm:pt>
    <dgm:pt modelId="{C6E1B863-F9C1-499D-B3F9-AAA36DC33D4B}">
      <dgm:prSet phldrT="[文字]" custT="1"/>
      <dgm:spPr>
        <a:ln w="38100">
          <a:solidFill>
            <a:schemeClr val="accent4">
              <a:lumMod val="60000"/>
              <a:lumOff val="40000"/>
            </a:schemeClr>
          </a:solidFill>
        </a:ln>
      </dgm:spPr>
      <dgm:t>
        <a:bodyPr lIns="144000"/>
        <a:lstStyle/>
        <a:p>
          <a:r>
            <a: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rPr>
            <a:t>屬公務禮儀</a:t>
          </a:r>
        </a:p>
      </dgm:t>
    </dgm:pt>
    <dgm:pt modelId="{498A39F1-65EB-4D98-87CC-7E065993EAD1}" type="parTrans" cxnId="{2EEB8FF8-0347-4A27-8C77-8CE331CE2A9B}">
      <dgm:prSet/>
      <dgm:spPr>
        <a:ln w="38100">
          <a:solidFill>
            <a:schemeClr val="accent4">
              <a:lumMod val="60000"/>
              <a:lumOff val="40000"/>
            </a:schemeClr>
          </a:solidFill>
        </a:ln>
      </dgm:spPr>
      <dgm:t>
        <a:bodyPr lIns="144000"/>
        <a:lstStyle/>
        <a:p>
          <a:endParaRPr lang="zh-TW" altLang="en-US"/>
        </a:p>
      </dgm:t>
    </dgm:pt>
    <dgm:pt modelId="{14A670F1-1C60-4C07-BDE8-1FACBE0D7080}" type="sibTrans" cxnId="{2EEB8FF8-0347-4A27-8C77-8CE331CE2A9B}">
      <dgm:prSet/>
      <dgm:spPr/>
      <dgm:t>
        <a:bodyPr/>
        <a:lstStyle/>
        <a:p>
          <a:endParaRPr lang="zh-TW" altLang="en-US"/>
        </a:p>
      </dgm:t>
    </dgm:pt>
    <dgm:pt modelId="{1FC08062-7731-4090-AD8C-CBBB6F4C2209}">
      <dgm:prSet phldrT="[文字]" custT="1"/>
      <dgm:spPr>
        <a:ln w="38100">
          <a:solidFill>
            <a:schemeClr val="accent4">
              <a:lumMod val="60000"/>
              <a:lumOff val="40000"/>
            </a:schemeClr>
          </a:solidFill>
        </a:ln>
      </dgm:spPr>
      <dgm:t>
        <a:bodyPr lIns="144000" rIns="72000" anchor="ctr" anchorCtr="1"/>
        <a:lstStyle/>
        <a:p>
          <a:pPr algn="l"/>
          <a:r>
            <a: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rPr>
            <a:t>長官之獎勵、救助或慰問</a:t>
          </a:r>
        </a:p>
      </dgm:t>
    </dgm:pt>
    <dgm:pt modelId="{42DCBB39-21BE-49AB-9C51-42A5ADCEEFB7}" type="parTrans" cxnId="{BB3DDFB5-C2FA-4879-8A5E-8CC7D510FB88}">
      <dgm:prSet/>
      <dgm:spPr>
        <a:ln w="38100">
          <a:solidFill>
            <a:schemeClr val="accent4">
              <a:lumMod val="60000"/>
              <a:lumOff val="40000"/>
            </a:schemeClr>
          </a:solidFill>
        </a:ln>
      </dgm:spPr>
      <dgm:t>
        <a:bodyPr lIns="144000"/>
        <a:lstStyle/>
        <a:p>
          <a:endParaRPr lang="zh-TW" altLang="en-US"/>
        </a:p>
      </dgm:t>
    </dgm:pt>
    <dgm:pt modelId="{CDF637E5-4498-40EF-9DA7-3D2E758E30BE}" type="sibTrans" cxnId="{BB3DDFB5-C2FA-4879-8A5E-8CC7D510FB88}">
      <dgm:prSet/>
      <dgm:spPr/>
      <dgm:t>
        <a:bodyPr/>
        <a:lstStyle/>
        <a:p>
          <a:endParaRPr lang="zh-TW" altLang="en-US"/>
        </a:p>
      </dgm:t>
    </dgm:pt>
    <dgm:pt modelId="{4A1E8466-33D6-4330-9189-3295D59142AC}">
      <dgm:prSet phldrT="[文字]" custT="1"/>
      <dgm:spPr>
        <a:ln w="38100">
          <a:solidFill>
            <a:schemeClr val="accent4">
              <a:lumMod val="60000"/>
              <a:lumOff val="40000"/>
            </a:schemeClr>
          </a:solidFill>
        </a:ln>
      </dgm:spPr>
      <dgm:t>
        <a:bodyPr lIns="144000"/>
        <a:lstStyle/>
        <a:p>
          <a:pPr algn="l"/>
          <a:r>
            <a: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rPr>
            <a:t>受贈之財物市價在新台幣</a:t>
          </a:r>
          <a:r>
            <a: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rPr>
            <a:t>500</a:t>
          </a:r>
          <a:r>
            <a: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rPr>
            <a:t>元以下；或對本機關</a:t>
          </a:r>
          <a:r>
            <a: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rPr>
            <a:t>構</a:t>
          </a:r>
          <a:r>
            <a: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r>
            <a: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rPr>
            <a:t>內多數為餽贈，其市價總額在新台幣</a:t>
          </a:r>
          <a:r>
            <a: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rPr>
            <a:t>1000</a:t>
          </a:r>
          <a:r>
            <a: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rPr>
            <a:t>元以下</a:t>
          </a:r>
        </a:p>
      </dgm:t>
    </dgm:pt>
    <dgm:pt modelId="{1320CCC8-E00F-416B-A515-6CB379792BC4}" type="parTrans" cxnId="{54A6DD8C-87D4-4AB7-B87D-FC3EB2A8DA68}">
      <dgm:prSet/>
      <dgm:spPr>
        <a:ln w="38100">
          <a:solidFill>
            <a:schemeClr val="accent4">
              <a:lumMod val="60000"/>
              <a:lumOff val="40000"/>
            </a:schemeClr>
          </a:solidFill>
        </a:ln>
      </dgm:spPr>
      <dgm:t>
        <a:bodyPr lIns="144000"/>
        <a:lstStyle/>
        <a:p>
          <a:endParaRPr lang="zh-TW" altLang="en-US"/>
        </a:p>
      </dgm:t>
    </dgm:pt>
    <dgm:pt modelId="{832E8A92-68EC-4E5C-B0A5-E5AFBCA5C5B3}" type="sibTrans" cxnId="{54A6DD8C-87D4-4AB7-B87D-FC3EB2A8DA68}">
      <dgm:prSet/>
      <dgm:spPr/>
      <dgm:t>
        <a:bodyPr/>
        <a:lstStyle/>
        <a:p>
          <a:endParaRPr lang="zh-TW" altLang="en-US"/>
        </a:p>
      </dgm:t>
    </dgm:pt>
    <dgm:pt modelId="{C8B5BA79-CA41-47E8-B819-CE369EDD7A96}">
      <dgm:prSet phldrT="[文字]" custT="1"/>
      <dgm:spPr>
        <a:ln w="38100">
          <a:solidFill>
            <a:schemeClr val="accent4">
              <a:lumMod val="60000"/>
              <a:lumOff val="40000"/>
            </a:schemeClr>
          </a:solidFill>
        </a:ln>
      </dgm:spPr>
      <dgm:t>
        <a:bodyPr lIns="144000"/>
        <a:lstStyle/>
        <a:p>
          <a:pPr algn="l">
            <a:buFont typeface="+mj-lt"/>
            <a:buAutoNum type="arabicPeriod"/>
          </a:pPr>
          <a:r>
            <a:rPr lang="zh-TW" altLang="en-US" sz="2000" b="0" dirty="0">
              <a:latin typeface="微軟正黑體" panose="020B0604030504040204" pitchFamily="34" charset="-120"/>
              <a:ea typeface="微軟正黑體" panose="020B0604030504040204" pitchFamily="34" charset="-120"/>
            </a:rPr>
            <a:t>因訂婚、結婚、生育、喬遷、就職、陞遷異動、退休、 辭職</a:t>
          </a:r>
          <a:br>
            <a:rPr lang="en-US" altLang="zh-TW" sz="2000" b="0" dirty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000" b="0" dirty="0">
              <a:latin typeface="微軟正黑體" panose="020B0604030504040204" pitchFamily="34" charset="-120"/>
              <a:ea typeface="微軟正黑體" panose="020B0604030504040204" pitchFamily="34" charset="-120"/>
            </a:rPr>
            <a:t>、離職及本人、配偶或直系親屬之傷病、死亡受贈之財物，其市價不超過正常社交禮俗標準。</a:t>
          </a:r>
        </a:p>
      </dgm:t>
    </dgm:pt>
    <dgm:pt modelId="{CA698744-FA89-46F2-BCA4-50078F6CB424}" type="parTrans" cxnId="{B759B2DF-4DF8-4ACB-9AFA-B98F57F5838D}">
      <dgm:prSet/>
      <dgm:spPr>
        <a:ln w="38100">
          <a:solidFill>
            <a:schemeClr val="accent4">
              <a:lumMod val="60000"/>
              <a:lumOff val="40000"/>
            </a:schemeClr>
          </a:solidFill>
        </a:ln>
      </dgm:spPr>
      <dgm:t>
        <a:bodyPr lIns="144000"/>
        <a:lstStyle/>
        <a:p>
          <a:endParaRPr lang="zh-TW" altLang="en-US"/>
        </a:p>
      </dgm:t>
    </dgm:pt>
    <dgm:pt modelId="{E1A0A1BC-7F04-4AAF-97D0-DE4B828CC9A5}" type="sibTrans" cxnId="{B759B2DF-4DF8-4ACB-9AFA-B98F57F5838D}">
      <dgm:prSet/>
      <dgm:spPr/>
      <dgm:t>
        <a:bodyPr/>
        <a:lstStyle/>
        <a:p>
          <a:endParaRPr lang="zh-TW" altLang="en-US"/>
        </a:p>
      </dgm:t>
    </dgm:pt>
    <dgm:pt modelId="{7ADB2B56-9CF6-4C19-A0CE-67174FB8DBEA}" type="asst">
      <dgm:prSet phldrT="[文字]" custT="1"/>
      <dgm:spPr>
        <a:ln w="38100">
          <a:solidFill>
            <a:schemeClr val="accent4">
              <a:lumMod val="60000"/>
              <a:lumOff val="40000"/>
            </a:schemeClr>
          </a:solidFill>
        </a:ln>
      </dgm:spPr>
      <dgm:t>
        <a:bodyPr lIns="144000" rIns="108000"/>
        <a:lstStyle/>
        <a:p>
          <a:pPr algn="just"/>
          <a:r>
            <a: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rPr>
            <a:t>不得要求</a:t>
          </a:r>
          <a:br>
            <a: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rPr>
            <a:t>、期約、收受</a:t>
          </a:r>
        </a:p>
      </dgm:t>
    </dgm:pt>
    <dgm:pt modelId="{8CC157B6-EB97-460D-82D2-3294280C9DC0}" type="parTrans" cxnId="{E0C1204C-3840-4F8E-8DEE-7A3607A06687}">
      <dgm:prSet/>
      <dgm:spPr>
        <a:ln w="38100">
          <a:solidFill>
            <a:schemeClr val="accent4">
              <a:lumMod val="60000"/>
              <a:lumOff val="40000"/>
            </a:schemeClr>
          </a:solidFill>
        </a:ln>
      </dgm:spPr>
      <dgm:t>
        <a:bodyPr lIns="144000"/>
        <a:lstStyle/>
        <a:p>
          <a:endParaRPr lang="zh-TW" altLang="en-US"/>
        </a:p>
      </dgm:t>
    </dgm:pt>
    <dgm:pt modelId="{DCE0F450-5142-42D9-B277-1E76EC2680A2}" type="sibTrans" cxnId="{E0C1204C-3840-4F8E-8DEE-7A3607A06687}">
      <dgm:prSet/>
      <dgm:spPr/>
      <dgm:t>
        <a:bodyPr/>
        <a:lstStyle/>
        <a:p>
          <a:endParaRPr lang="zh-TW" altLang="en-US"/>
        </a:p>
      </dgm:t>
    </dgm:pt>
    <dgm:pt modelId="{F61F28D3-8ED9-4B4E-A79A-E9C0250F10B1}" type="asst">
      <dgm:prSet phldrT="[文字]" custT="1"/>
      <dgm:spPr>
        <a:ln w="38100">
          <a:solidFill>
            <a:schemeClr val="accent4">
              <a:lumMod val="60000"/>
              <a:lumOff val="40000"/>
            </a:schemeClr>
          </a:solidFill>
        </a:ln>
      </dgm:spPr>
      <dgm:t>
        <a:bodyPr lIns="144000"/>
        <a:lstStyle/>
        <a:p>
          <a:pPr algn="l"/>
          <a:r>
            <a: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rPr>
            <a:t>應予拒絕或退還，並簽報其長官及知會政風機構</a:t>
          </a:r>
        </a:p>
      </dgm:t>
    </dgm:pt>
    <dgm:pt modelId="{48A11749-AFE5-426C-B2F8-E5461AD69E70}" type="parTrans" cxnId="{A895B9D0-AD46-420E-9BB0-B1C0B7EC6857}">
      <dgm:prSet/>
      <dgm:spPr>
        <a:ln w="38100">
          <a:solidFill>
            <a:schemeClr val="accent4">
              <a:lumMod val="60000"/>
              <a:lumOff val="40000"/>
            </a:schemeClr>
          </a:solidFill>
        </a:ln>
      </dgm:spPr>
      <dgm:t>
        <a:bodyPr lIns="144000"/>
        <a:lstStyle/>
        <a:p>
          <a:endParaRPr lang="zh-TW" altLang="en-US"/>
        </a:p>
      </dgm:t>
    </dgm:pt>
    <dgm:pt modelId="{959CAF91-BCCB-4848-80F2-E1F0B282FE70}" type="sibTrans" cxnId="{A895B9D0-AD46-420E-9BB0-B1C0B7EC6857}">
      <dgm:prSet/>
      <dgm:spPr/>
      <dgm:t>
        <a:bodyPr/>
        <a:lstStyle/>
        <a:p>
          <a:endParaRPr lang="zh-TW" altLang="en-US"/>
        </a:p>
      </dgm:t>
    </dgm:pt>
    <dgm:pt modelId="{F402F1B7-3CE0-4E0B-BF2C-C923DD42EB30}" type="asst">
      <dgm:prSet phldrT="[文字]" custT="1"/>
      <dgm:spPr>
        <a:ln w="38100">
          <a:solidFill>
            <a:schemeClr val="accent4">
              <a:lumMod val="60000"/>
              <a:lumOff val="40000"/>
            </a:schemeClr>
          </a:solidFill>
        </a:ln>
      </dgm:spPr>
      <dgm:t>
        <a:bodyPr lIns="144000" rIns="144000"/>
        <a:lstStyle/>
        <a:p>
          <a:r>
            <a: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rPr>
            <a:t>無法退還</a:t>
          </a:r>
        </a:p>
      </dgm:t>
    </dgm:pt>
    <dgm:pt modelId="{93219FA1-6B22-4016-BF66-E63556145D86}" type="parTrans" cxnId="{13668619-0CFC-48C3-9B41-764C1620B7B6}">
      <dgm:prSet/>
      <dgm:spPr>
        <a:ln w="38100">
          <a:solidFill>
            <a:schemeClr val="accent4">
              <a:lumMod val="60000"/>
              <a:lumOff val="40000"/>
            </a:schemeClr>
          </a:solidFill>
        </a:ln>
      </dgm:spPr>
      <dgm:t>
        <a:bodyPr lIns="144000"/>
        <a:lstStyle/>
        <a:p>
          <a:endParaRPr lang="zh-TW" altLang="en-US"/>
        </a:p>
      </dgm:t>
    </dgm:pt>
    <dgm:pt modelId="{A1C55A36-C0E0-43C0-AF6E-8D15726FA75F}" type="sibTrans" cxnId="{13668619-0CFC-48C3-9B41-764C1620B7B6}">
      <dgm:prSet/>
      <dgm:spPr/>
      <dgm:t>
        <a:bodyPr/>
        <a:lstStyle/>
        <a:p>
          <a:endParaRPr lang="zh-TW" altLang="en-US"/>
        </a:p>
      </dgm:t>
    </dgm:pt>
    <dgm:pt modelId="{9A8372D8-E7B1-4E4D-99BC-2157C69A265A}" type="asst">
      <dgm:prSet phldrT="[文字]" custT="1"/>
      <dgm:spPr>
        <a:ln w="38100">
          <a:solidFill>
            <a:schemeClr val="accent4">
              <a:lumMod val="60000"/>
              <a:lumOff val="40000"/>
            </a:schemeClr>
          </a:solidFill>
        </a:ln>
      </dgm:spPr>
      <dgm:t>
        <a:bodyPr lIns="144000"/>
        <a:lstStyle/>
        <a:p>
          <a:pPr algn="l"/>
          <a:r>
            <a: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rPr>
            <a:t>應於受贈之日起</a:t>
          </a:r>
          <a:r>
            <a: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rPr>
            <a:t>3</a:t>
          </a:r>
          <a:r>
            <a: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rPr>
            <a:t>日內，交政風機構處理</a:t>
          </a:r>
        </a:p>
      </dgm:t>
    </dgm:pt>
    <dgm:pt modelId="{14C0B495-FB21-4FC2-BC33-FD5C73D10561}" type="parTrans" cxnId="{2A9CE05F-DDA4-48B9-92AB-9EC833A0F7C4}">
      <dgm:prSet/>
      <dgm:spPr>
        <a:ln w="38100">
          <a:solidFill>
            <a:schemeClr val="accent4">
              <a:lumMod val="60000"/>
              <a:lumOff val="40000"/>
            </a:schemeClr>
          </a:solidFill>
        </a:ln>
      </dgm:spPr>
      <dgm:t>
        <a:bodyPr lIns="144000"/>
        <a:lstStyle/>
        <a:p>
          <a:endParaRPr lang="zh-TW" altLang="en-US"/>
        </a:p>
      </dgm:t>
    </dgm:pt>
    <dgm:pt modelId="{4D392C34-41A4-40E7-BCE3-35141994E226}" type="sibTrans" cxnId="{2A9CE05F-DDA4-48B9-92AB-9EC833A0F7C4}">
      <dgm:prSet/>
      <dgm:spPr/>
      <dgm:t>
        <a:bodyPr/>
        <a:lstStyle/>
        <a:p>
          <a:endParaRPr lang="zh-TW" altLang="en-US"/>
        </a:p>
      </dgm:t>
    </dgm:pt>
    <dgm:pt modelId="{18475A7A-97A2-4010-84F6-8D09FD8CA08E}">
      <dgm:prSet custT="1"/>
      <dgm:spPr>
        <a:ln>
          <a:noFill/>
        </a:ln>
      </dgm:spPr>
      <dgm:t>
        <a:bodyPr/>
        <a:lstStyle/>
        <a:p>
          <a:pPr algn="ctr"/>
          <a:r>
            <a:rPr lang="zh-TW" altLang="en-US" sz="2400" b="1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與其職務有利害關係者餽贈財物</a:t>
          </a:r>
          <a:endParaRPr lang="zh-TW" altLang="en-US" sz="2400" dirty="0"/>
        </a:p>
      </dgm:t>
    </dgm:pt>
    <dgm:pt modelId="{40A16EDF-CC56-457C-904A-48283EEE1F29}" type="parTrans" cxnId="{7CADC107-F4C0-47D5-9EBA-DF1AF76CF77B}">
      <dgm:prSet/>
      <dgm:spPr/>
      <dgm:t>
        <a:bodyPr/>
        <a:lstStyle/>
        <a:p>
          <a:endParaRPr lang="zh-TW" altLang="en-US"/>
        </a:p>
      </dgm:t>
    </dgm:pt>
    <dgm:pt modelId="{9A1B2F6C-6E8A-4FBA-8522-AE720C31E0BF}" type="sibTrans" cxnId="{7CADC107-F4C0-47D5-9EBA-DF1AF76CF77B}">
      <dgm:prSet/>
      <dgm:spPr/>
      <dgm:t>
        <a:bodyPr/>
        <a:lstStyle/>
        <a:p>
          <a:endParaRPr lang="zh-TW" altLang="en-US"/>
        </a:p>
      </dgm:t>
    </dgm:pt>
    <dgm:pt modelId="{06CA75F5-AFCD-4126-8F9B-725A3919DC30}" type="pres">
      <dgm:prSet presAssocID="{69BDAC7F-BF8D-4C64-9977-0B8D86BC88C2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BFB0F4E-5964-4F99-B4DE-E7961375349C}" type="pres">
      <dgm:prSet presAssocID="{656CB89C-BD9A-4F1D-BEC8-9956344AB665}" presName="root1" presStyleCnt="0"/>
      <dgm:spPr/>
    </dgm:pt>
    <dgm:pt modelId="{C5F66A60-3B8E-4B9F-B74E-27A87CFAE032}" type="pres">
      <dgm:prSet presAssocID="{656CB89C-BD9A-4F1D-BEC8-9956344AB665}" presName="LevelOneTextNode" presStyleLbl="node0" presStyleIdx="0" presStyleCnt="2" custScaleX="167869" custScaleY="76400" custLinFactNeighborX="28587" custLinFactNeighborY="210">
        <dgm:presLayoutVars>
          <dgm:chPref val="3"/>
        </dgm:presLayoutVars>
      </dgm:prSet>
      <dgm:spPr/>
    </dgm:pt>
    <dgm:pt modelId="{4A9FB79E-1F4C-481E-9DE9-B1D0CB7DDAD5}" type="pres">
      <dgm:prSet presAssocID="{656CB89C-BD9A-4F1D-BEC8-9956344AB665}" presName="level2hierChild" presStyleCnt="0"/>
      <dgm:spPr/>
    </dgm:pt>
    <dgm:pt modelId="{87DBC7C8-4DA3-469D-9EC4-804957A28A6E}" type="pres">
      <dgm:prSet presAssocID="{632CE8D8-577F-4883-A95C-22282BCE39F4}" presName="conn2-1" presStyleLbl="parChTrans1D2" presStyleIdx="0" presStyleCnt="2"/>
      <dgm:spPr/>
    </dgm:pt>
    <dgm:pt modelId="{B499F743-B817-43E2-B29F-6FC3F2ECFA5C}" type="pres">
      <dgm:prSet presAssocID="{632CE8D8-577F-4883-A95C-22282BCE39F4}" presName="connTx" presStyleLbl="parChTrans1D2" presStyleIdx="0" presStyleCnt="2"/>
      <dgm:spPr/>
    </dgm:pt>
    <dgm:pt modelId="{B3F911B2-ADBF-494F-89E1-76673EA2C2B2}" type="pres">
      <dgm:prSet presAssocID="{C0FFD40F-B7BC-46CD-93D4-27671C7EA44A}" presName="root2" presStyleCnt="0"/>
      <dgm:spPr/>
    </dgm:pt>
    <dgm:pt modelId="{D04CDACD-8191-4167-8F70-1857F9ED34B7}" type="pres">
      <dgm:prSet presAssocID="{C0FFD40F-B7BC-46CD-93D4-27671C7EA44A}" presName="LevelTwoTextNode" presStyleLbl="asst1" presStyleIdx="0" presStyleCnt="5" custScaleX="28855" custLinFactNeighborX="4374" custLinFactNeighborY="0">
        <dgm:presLayoutVars>
          <dgm:chPref val="3"/>
        </dgm:presLayoutVars>
      </dgm:prSet>
      <dgm:spPr/>
    </dgm:pt>
    <dgm:pt modelId="{E5C6F3AF-1826-4C4B-8D01-623EA34BA6AA}" type="pres">
      <dgm:prSet presAssocID="{C0FFD40F-B7BC-46CD-93D4-27671C7EA44A}" presName="level3hierChild" presStyleCnt="0"/>
      <dgm:spPr/>
    </dgm:pt>
    <dgm:pt modelId="{75738899-6704-4C42-BCCD-65E15B424FE1}" type="pres">
      <dgm:prSet presAssocID="{8CC157B6-EB97-460D-82D2-3294280C9DC0}" presName="conn2-1" presStyleLbl="parChTrans1D3" presStyleIdx="0" presStyleCnt="2"/>
      <dgm:spPr/>
    </dgm:pt>
    <dgm:pt modelId="{2D8E2FB4-1AFB-4D28-8C5C-8479F41EC878}" type="pres">
      <dgm:prSet presAssocID="{8CC157B6-EB97-460D-82D2-3294280C9DC0}" presName="connTx" presStyleLbl="parChTrans1D3" presStyleIdx="0" presStyleCnt="2"/>
      <dgm:spPr/>
    </dgm:pt>
    <dgm:pt modelId="{15DB76F0-9B75-41C2-AB5C-1B91261FB507}" type="pres">
      <dgm:prSet presAssocID="{7ADB2B56-9CF6-4C19-A0CE-67174FB8DBEA}" presName="root2" presStyleCnt="0"/>
      <dgm:spPr/>
    </dgm:pt>
    <dgm:pt modelId="{7F39D5B1-FF7D-4993-907F-944EFBB8774D}" type="pres">
      <dgm:prSet presAssocID="{7ADB2B56-9CF6-4C19-A0CE-67174FB8DBEA}" presName="LevelTwoTextNode" presStyleLbl="asst1" presStyleIdx="1" presStyleCnt="5" custScaleX="47283" custScaleY="192955">
        <dgm:presLayoutVars>
          <dgm:chPref val="3"/>
        </dgm:presLayoutVars>
      </dgm:prSet>
      <dgm:spPr/>
    </dgm:pt>
    <dgm:pt modelId="{60F0D8D6-A3F5-41ED-9F84-F198F6ADD768}" type="pres">
      <dgm:prSet presAssocID="{7ADB2B56-9CF6-4C19-A0CE-67174FB8DBEA}" presName="level3hierChild" presStyleCnt="0"/>
      <dgm:spPr/>
    </dgm:pt>
    <dgm:pt modelId="{50372EA3-C843-4166-9823-4775EB567924}" type="pres">
      <dgm:prSet presAssocID="{48A11749-AFE5-426C-B2F8-E5461AD69E70}" presName="conn2-1" presStyleLbl="parChTrans1D4" presStyleIdx="0" presStyleCnt="7"/>
      <dgm:spPr/>
    </dgm:pt>
    <dgm:pt modelId="{F3A45F52-54A1-4404-B7CC-248E504BDE5F}" type="pres">
      <dgm:prSet presAssocID="{48A11749-AFE5-426C-B2F8-E5461AD69E70}" presName="connTx" presStyleLbl="parChTrans1D4" presStyleIdx="0" presStyleCnt="7"/>
      <dgm:spPr/>
    </dgm:pt>
    <dgm:pt modelId="{B71BDDEA-33E1-4B35-8561-8C681BCFBF80}" type="pres">
      <dgm:prSet presAssocID="{F61F28D3-8ED9-4B4E-A79A-E9C0250F10B1}" presName="root2" presStyleCnt="0"/>
      <dgm:spPr/>
    </dgm:pt>
    <dgm:pt modelId="{98E07A99-726B-4223-8028-3427AFA71F1E}" type="pres">
      <dgm:prSet presAssocID="{F61F28D3-8ED9-4B4E-A79A-E9C0250F10B1}" presName="LevelTwoTextNode" presStyleLbl="asst1" presStyleIdx="2" presStyleCnt="5" custScaleX="179299">
        <dgm:presLayoutVars>
          <dgm:chPref val="3"/>
        </dgm:presLayoutVars>
      </dgm:prSet>
      <dgm:spPr/>
    </dgm:pt>
    <dgm:pt modelId="{FF9499E3-BBFF-4A54-AC1D-79571D696199}" type="pres">
      <dgm:prSet presAssocID="{F61F28D3-8ED9-4B4E-A79A-E9C0250F10B1}" presName="level3hierChild" presStyleCnt="0"/>
      <dgm:spPr/>
    </dgm:pt>
    <dgm:pt modelId="{7BE56C24-23DC-4938-972C-A89CEF65082E}" type="pres">
      <dgm:prSet presAssocID="{93219FA1-6B22-4016-BF66-E63556145D86}" presName="conn2-1" presStyleLbl="parChTrans1D4" presStyleIdx="1" presStyleCnt="7"/>
      <dgm:spPr/>
    </dgm:pt>
    <dgm:pt modelId="{FC7007D0-CFEF-4ADB-905C-AAB0F3AA194D}" type="pres">
      <dgm:prSet presAssocID="{93219FA1-6B22-4016-BF66-E63556145D86}" presName="connTx" presStyleLbl="parChTrans1D4" presStyleIdx="1" presStyleCnt="7"/>
      <dgm:spPr/>
    </dgm:pt>
    <dgm:pt modelId="{A02F7DC9-C1CF-4CF6-B443-14F821F6915E}" type="pres">
      <dgm:prSet presAssocID="{F402F1B7-3CE0-4E0B-BF2C-C923DD42EB30}" presName="root2" presStyleCnt="0"/>
      <dgm:spPr/>
    </dgm:pt>
    <dgm:pt modelId="{EFF2A4A8-9F43-488F-BDC1-D2DF72DD9FD6}" type="pres">
      <dgm:prSet presAssocID="{F402F1B7-3CE0-4E0B-BF2C-C923DD42EB30}" presName="LevelTwoTextNode" presStyleLbl="asst1" presStyleIdx="3" presStyleCnt="5" custScaleX="57269">
        <dgm:presLayoutVars>
          <dgm:chPref val="3"/>
        </dgm:presLayoutVars>
      </dgm:prSet>
      <dgm:spPr/>
    </dgm:pt>
    <dgm:pt modelId="{DBEDECA6-1842-4471-ABEE-E1A0CF89B22D}" type="pres">
      <dgm:prSet presAssocID="{F402F1B7-3CE0-4E0B-BF2C-C923DD42EB30}" presName="level3hierChild" presStyleCnt="0"/>
      <dgm:spPr/>
    </dgm:pt>
    <dgm:pt modelId="{3A315545-C6B9-4443-B884-CB103AFCA4B3}" type="pres">
      <dgm:prSet presAssocID="{14C0B495-FB21-4FC2-BC33-FD5C73D10561}" presName="conn2-1" presStyleLbl="parChTrans1D4" presStyleIdx="2" presStyleCnt="7"/>
      <dgm:spPr/>
    </dgm:pt>
    <dgm:pt modelId="{C85EAAE6-465D-4A1B-97F7-6BD74A8BD41E}" type="pres">
      <dgm:prSet presAssocID="{14C0B495-FB21-4FC2-BC33-FD5C73D10561}" presName="connTx" presStyleLbl="parChTrans1D4" presStyleIdx="2" presStyleCnt="7"/>
      <dgm:spPr/>
    </dgm:pt>
    <dgm:pt modelId="{EE807460-0304-4887-AE64-E5F8876360AB}" type="pres">
      <dgm:prSet presAssocID="{9A8372D8-E7B1-4E4D-99BC-2157C69A265A}" presName="root2" presStyleCnt="0"/>
      <dgm:spPr/>
    </dgm:pt>
    <dgm:pt modelId="{0B4D9CFF-130A-4D7C-A4D2-E5B019B7694D}" type="pres">
      <dgm:prSet presAssocID="{9A8372D8-E7B1-4E4D-99BC-2157C69A265A}" presName="LevelTwoTextNode" presStyleLbl="asst1" presStyleIdx="4" presStyleCnt="5">
        <dgm:presLayoutVars>
          <dgm:chPref val="3"/>
        </dgm:presLayoutVars>
      </dgm:prSet>
      <dgm:spPr/>
    </dgm:pt>
    <dgm:pt modelId="{BD8B0C37-6637-47DD-A50F-C14EA2482AE4}" type="pres">
      <dgm:prSet presAssocID="{9A8372D8-E7B1-4E4D-99BC-2157C69A265A}" presName="level3hierChild" presStyleCnt="0"/>
      <dgm:spPr/>
    </dgm:pt>
    <dgm:pt modelId="{77095750-2E94-45A1-9B88-A9ACF698BA75}" type="pres">
      <dgm:prSet presAssocID="{ED9EA573-A46F-480D-A32C-4F050B3CFAB9}" presName="conn2-1" presStyleLbl="parChTrans1D2" presStyleIdx="1" presStyleCnt="2"/>
      <dgm:spPr/>
    </dgm:pt>
    <dgm:pt modelId="{6F119D70-3D12-435A-94ED-659025BF3579}" type="pres">
      <dgm:prSet presAssocID="{ED9EA573-A46F-480D-A32C-4F050B3CFAB9}" presName="connTx" presStyleLbl="parChTrans1D2" presStyleIdx="1" presStyleCnt="2"/>
      <dgm:spPr/>
    </dgm:pt>
    <dgm:pt modelId="{2FC2C153-9628-49B5-A16B-C059CA4FA9B7}" type="pres">
      <dgm:prSet presAssocID="{6A2E38EB-4889-4CD9-B6D6-CA0B4FD434AC}" presName="root2" presStyleCnt="0"/>
      <dgm:spPr/>
    </dgm:pt>
    <dgm:pt modelId="{78A3A23A-63E3-4696-AD3D-8D66C050D68C}" type="pres">
      <dgm:prSet presAssocID="{6A2E38EB-4889-4CD9-B6D6-CA0B4FD434AC}" presName="LevelTwoTextNode" presStyleLbl="node2" presStyleIdx="0" presStyleCnt="1" custScaleX="24971" custLinFactNeighborX="4369">
        <dgm:presLayoutVars>
          <dgm:chPref val="3"/>
        </dgm:presLayoutVars>
      </dgm:prSet>
      <dgm:spPr/>
    </dgm:pt>
    <dgm:pt modelId="{552F16A0-B9D0-4DFC-9EFC-1FE56FA60D59}" type="pres">
      <dgm:prSet presAssocID="{6A2E38EB-4889-4CD9-B6D6-CA0B4FD434AC}" presName="level3hierChild" presStyleCnt="0"/>
      <dgm:spPr/>
    </dgm:pt>
    <dgm:pt modelId="{BAD17638-3238-4DD1-90D8-B5CBFFD8BC46}" type="pres">
      <dgm:prSet presAssocID="{305AC800-F85D-488D-9C88-A05E756203AC}" presName="conn2-1" presStyleLbl="parChTrans1D3" presStyleIdx="1" presStyleCnt="2"/>
      <dgm:spPr/>
    </dgm:pt>
    <dgm:pt modelId="{B221E105-5075-4C72-AE32-8F3943CD2D1D}" type="pres">
      <dgm:prSet presAssocID="{305AC800-F85D-488D-9C88-A05E756203AC}" presName="connTx" presStyleLbl="parChTrans1D3" presStyleIdx="1" presStyleCnt="2"/>
      <dgm:spPr/>
    </dgm:pt>
    <dgm:pt modelId="{DDB8A9C0-97F6-48B9-BFDB-873D04E44977}" type="pres">
      <dgm:prSet presAssocID="{D355C05C-C1D3-48E5-A288-F898BDB14527}" presName="root2" presStyleCnt="0"/>
      <dgm:spPr/>
    </dgm:pt>
    <dgm:pt modelId="{E224EF89-5D74-4785-B4CC-2554771FA4A2}" type="pres">
      <dgm:prSet presAssocID="{D355C05C-C1D3-48E5-A288-F898BDB14527}" presName="LevelTwoTextNode" presStyleLbl="node3" presStyleIdx="0" presStyleCnt="1" custScaleX="51096" custScaleY="259070">
        <dgm:presLayoutVars>
          <dgm:chPref val="3"/>
        </dgm:presLayoutVars>
      </dgm:prSet>
      <dgm:spPr/>
    </dgm:pt>
    <dgm:pt modelId="{1AC89902-86C2-4B31-ADB6-183722D19C48}" type="pres">
      <dgm:prSet presAssocID="{D355C05C-C1D3-48E5-A288-F898BDB14527}" presName="level3hierChild" presStyleCnt="0"/>
      <dgm:spPr/>
    </dgm:pt>
    <dgm:pt modelId="{88DE225A-3889-45C8-BCA4-0924CE1C7E3B}" type="pres">
      <dgm:prSet presAssocID="{498A39F1-65EB-4D98-87CC-7E065993EAD1}" presName="conn2-1" presStyleLbl="parChTrans1D4" presStyleIdx="3" presStyleCnt="7"/>
      <dgm:spPr/>
    </dgm:pt>
    <dgm:pt modelId="{98381AAA-38A7-4239-8A74-EDCEF7842115}" type="pres">
      <dgm:prSet presAssocID="{498A39F1-65EB-4D98-87CC-7E065993EAD1}" presName="connTx" presStyleLbl="parChTrans1D4" presStyleIdx="3" presStyleCnt="7"/>
      <dgm:spPr/>
    </dgm:pt>
    <dgm:pt modelId="{B998D660-8221-49CD-B775-FB73FC253E43}" type="pres">
      <dgm:prSet presAssocID="{C6E1B863-F9C1-499D-B3F9-AAA36DC33D4B}" presName="root2" presStyleCnt="0"/>
      <dgm:spPr/>
    </dgm:pt>
    <dgm:pt modelId="{80B74774-422E-448D-B3EA-60CC758004E9}" type="pres">
      <dgm:prSet presAssocID="{C6E1B863-F9C1-499D-B3F9-AAA36DC33D4B}" presName="LevelTwoTextNode" presStyleLbl="node4" presStyleIdx="0" presStyleCnt="4" custScaleX="111404">
        <dgm:presLayoutVars>
          <dgm:chPref val="3"/>
        </dgm:presLayoutVars>
      </dgm:prSet>
      <dgm:spPr/>
    </dgm:pt>
    <dgm:pt modelId="{04D9215F-2E22-4DC3-AD2E-50A3BD76B819}" type="pres">
      <dgm:prSet presAssocID="{C6E1B863-F9C1-499D-B3F9-AAA36DC33D4B}" presName="level3hierChild" presStyleCnt="0"/>
      <dgm:spPr/>
    </dgm:pt>
    <dgm:pt modelId="{AE166648-F848-4EAD-9819-46F7B1307808}" type="pres">
      <dgm:prSet presAssocID="{42DCBB39-21BE-49AB-9C51-42A5ADCEEFB7}" presName="conn2-1" presStyleLbl="parChTrans1D4" presStyleIdx="4" presStyleCnt="7"/>
      <dgm:spPr/>
    </dgm:pt>
    <dgm:pt modelId="{3A53523F-0642-46ED-A9B9-6F69214426B6}" type="pres">
      <dgm:prSet presAssocID="{42DCBB39-21BE-49AB-9C51-42A5ADCEEFB7}" presName="connTx" presStyleLbl="parChTrans1D4" presStyleIdx="4" presStyleCnt="7"/>
      <dgm:spPr/>
    </dgm:pt>
    <dgm:pt modelId="{518BF409-697B-442C-8A07-F331A1B0807F}" type="pres">
      <dgm:prSet presAssocID="{1FC08062-7731-4090-AD8C-CBBB6F4C2209}" presName="root2" presStyleCnt="0"/>
      <dgm:spPr/>
    </dgm:pt>
    <dgm:pt modelId="{7B6E5474-361D-44DD-A14B-250F31947568}" type="pres">
      <dgm:prSet presAssocID="{1FC08062-7731-4090-AD8C-CBBB6F4C2209}" presName="LevelTwoTextNode" presStyleLbl="node4" presStyleIdx="1" presStyleCnt="4" custScaleX="112718">
        <dgm:presLayoutVars>
          <dgm:chPref val="3"/>
        </dgm:presLayoutVars>
      </dgm:prSet>
      <dgm:spPr/>
    </dgm:pt>
    <dgm:pt modelId="{DC286BCE-9211-4F55-B0CD-31A566680BDA}" type="pres">
      <dgm:prSet presAssocID="{1FC08062-7731-4090-AD8C-CBBB6F4C2209}" presName="level3hierChild" presStyleCnt="0"/>
      <dgm:spPr/>
    </dgm:pt>
    <dgm:pt modelId="{E9890ABB-D855-4591-8826-69AC397522BE}" type="pres">
      <dgm:prSet presAssocID="{1320CCC8-E00F-416B-A515-6CB379792BC4}" presName="conn2-1" presStyleLbl="parChTrans1D4" presStyleIdx="5" presStyleCnt="7"/>
      <dgm:spPr/>
    </dgm:pt>
    <dgm:pt modelId="{9033F1A2-3786-41E6-8031-005F7896D568}" type="pres">
      <dgm:prSet presAssocID="{1320CCC8-E00F-416B-A515-6CB379792BC4}" presName="connTx" presStyleLbl="parChTrans1D4" presStyleIdx="5" presStyleCnt="7"/>
      <dgm:spPr/>
    </dgm:pt>
    <dgm:pt modelId="{9AC50176-FA87-4D16-95AD-EF2F64F54763}" type="pres">
      <dgm:prSet presAssocID="{4A1E8466-33D6-4330-9189-3295D59142AC}" presName="root2" presStyleCnt="0"/>
      <dgm:spPr/>
    </dgm:pt>
    <dgm:pt modelId="{ADECE405-4830-44D3-A281-91AA9E1BC0B1}" type="pres">
      <dgm:prSet presAssocID="{4A1E8466-33D6-4330-9189-3295D59142AC}" presName="LevelTwoTextNode" presStyleLbl="node4" presStyleIdx="2" presStyleCnt="4" custScaleX="228882">
        <dgm:presLayoutVars>
          <dgm:chPref val="3"/>
        </dgm:presLayoutVars>
      </dgm:prSet>
      <dgm:spPr/>
    </dgm:pt>
    <dgm:pt modelId="{F1156432-6CC4-4E73-8A57-7A4A7366FFA2}" type="pres">
      <dgm:prSet presAssocID="{4A1E8466-33D6-4330-9189-3295D59142AC}" presName="level3hierChild" presStyleCnt="0"/>
      <dgm:spPr/>
    </dgm:pt>
    <dgm:pt modelId="{56B084C2-F0C6-4BB5-A3CD-E472EED87864}" type="pres">
      <dgm:prSet presAssocID="{CA698744-FA89-46F2-BCA4-50078F6CB424}" presName="conn2-1" presStyleLbl="parChTrans1D4" presStyleIdx="6" presStyleCnt="7"/>
      <dgm:spPr/>
    </dgm:pt>
    <dgm:pt modelId="{6383C36F-B767-4DCD-A6D9-EA85A33C4B7E}" type="pres">
      <dgm:prSet presAssocID="{CA698744-FA89-46F2-BCA4-50078F6CB424}" presName="connTx" presStyleLbl="parChTrans1D4" presStyleIdx="6" presStyleCnt="7"/>
      <dgm:spPr/>
    </dgm:pt>
    <dgm:pt modelId="{30EB9D5C-F766-4837-9290-D60C1DDBAEF0}" type="pres">
      <dgm:prSet presAssocID="{C8B5BA79-CA41-47E8-B819-CE369EDD7A96}" presName="root2" presStyleCnt="0"/>
      <dgm:spPr/>
    </dgm:pt>
    <dgm:pt modelId="{76B06831-E7A5-41E8-B223-D2D273E079E9}" type="pres">
      <dgm:prSet presAssocID="{C8B5BA79-CA41-47E8-B819-CE369EDD7A96}" presName="LevelTwoTextNode" presStyleLbl="node4" presStyleIdx="3" presStyleCnt="4" custScaleX="242527" custScaleY="150078">
        <dgm:presLayoutVars>
          <dgm:chPref val="3"/>
        </dgm:presLayoutVars>
      </dgm:prSet>
      <dgm:spPr/>
    </dgm:pt>
    <dgm:pt modelId="{FF33147E-561D-485B-A957-9836807728C8}" type="pres">
      <dgm:prSet presAssocID="{C8B5BA79-CA41-47E8-B819-CE369EDD7A96}" presName="level3hierChild" presStyleCnt="0"/>
      <dgm:spPr/>
    </dgm:pt>
    <dgm:pt modelId="{EB0942AD-B7DB-40A8-8CDB-72D0C0346426}" type="pres">
      <dgm:prSet presAssocID="{18475A7A-97A2-4010-84F6-8D09FD8CA08E}" presName="root1" presStyleCnt="0"/>
      <dgm:spPr/>
    </dgm:pt>
    <dgm:pt modelId="{CEAD8783-EF59-46D3-A46B-5E27B8986E1C}" type="pres">
      <dgm:prSet presAssocID="{18475A7A-97A2-4010-84F6-8D09FD8CA08E}" presName="LevelOneTextNode" presStyleLbl="node0" presStyleIdx="1" presStyleCnt="2" custAng="5400000" custScaleX="358560" custScaleY="25968" custLinFactNeighborX="-65958" custLinFactNeighborY="-64589">
        <dgm:presLayoutVars>
          <dgm:chPref val="3"/>
        </dgm:presLayoutVars>
      </dgm:prSet>
      <dgm:spPr/>
    </dgm:pt>
    <dgm:pt modelId="{42BB7493-D567-4DFF-96AB-CC39B8378619}" type="pres">
      <dgm:prSet presAssocID="{18475A7A-97A2-4010-84F6-8D09FD8CA08E}" presName="level2hierChild" presStyleCnt="0"/>
      <dgm:spPr/>
    </dgm:pt>
  </dgm:ptLst>
  <dgm:cxnLst>
    <dgm:cxn modelId="{F40A0AFA-1909-40D4-A3BC-666C2523B413}" type="presOf" srcId="{632CE8D8-577F-4883-A95C-22282BCE39F4}" destId="{87DBC7C8-4DA3-469D-9EC4-804957A28A6E}" srcOrd="0" destOrd="0" presId="urn:microsoft.com/office/officeart/2008/layout/HorizontalMultiLevelHierarchy"/>
    <dgm:cxn modelId="{98C8658D-5E03-4BD9-A8C8-753B781CC16A}" type="presOf" srcId="{1FC08062-7731-4090-AD8C-CBBB6F4C2209}" destId="{7B6E5474-361D-44DD-A14B-250F31947568}" srcOrd="0" destOrd="0" presId="urn:microsoft.com/office/officeart/2008/layout/HorizontalMultiLevelHierarchy"/>
    <dgm:cxn modelId="{C92D07EC-D2F7-436A-ACB6-620F0D9E3549}" type="presOf" srcId="{ED9EA573-A46F-480D-A32C-4F050B3CFAB9}" destId="{77095750-2E94-45A1-9B88-A9ACF698BA75}" srcOrd="0" destOrd="0" presId="urn:microsoft.com/office/officeart/2008/layout/HorizontalMultiLevelHierarchy"/>
    <dgm:cxn modelId="{BB3DDFB5-C2FA-4879-8A5E-8CC7D510FB88}" srcId="{D355C05C-C1D3-48E5-A288-F898BDB14527}" destId="{1FC08062-7731-4090-AD8C-CBBB6F4C2209}" srcOrd="1" destOrd="0" parTransId="{42DCBB39-21BE-49AB-9C51-42A5ADCEEFB7}" sibTransId="{CDF637E5-4498-40EF-9DA7-3D2E758E30BE}"/>
    <dgm:cxn modelId="{90579AC9-603B-4A6E-A696-769A364AD21C}" srcId="{656CB89C-BD9A-4F1D-BEC8-9956344AB665}" destId="{6A2E38EB-4889-4CD9-B6D6-CA0B4FD434AC}" srcOrd="1" destOrd="0" parTransId="{ED9EA573-A46F-480D-A32C-4F050B3CFAB9}" sibTransId="{FFD3FD84-0199-4C32-A8E3-CBAF27FFAA1B}"/>
    <dgm:cxn modelId="{21F955A6-7AF5-419F-A760-2DA138D1C0F5}" type="presOf" srcId="{305AC800-F85D-488D-9C88-A05E756203AC}" destId="{BAD17638-3238-4DD1-90D8-B5CBFFD8BC46}" srcOrd="0" destOrd="0" presId="urn:microsoft.com/office/officeart/2008/layout/HorizontalMultiLevelHierarchy"/>
    <dgm:cxn modelId="{B2558219-A867-4F34-AAF8-E0051D99B3A9}" type="presOf" srcId="{93219FA1-6B22-4016-BF66-E63556145D86}" destId="{FC7007D0-CFEF-4ADB-905C-AAB0F3AA194D}" srcOrd="1" destOrd="0" presId="urn:microsoft.com/office/officeart/2008/layout/HorizontalMultiLevelHierarchy"/>
    <dgm:cxn modelId="{CE050F98-ABDE-49F7-BD30-14713F1EF388}" type="presOf" srcId="{9A8372D8-E7B1-4E4D-99BC-2157C69A265A}" destId="{0B4D9CFF-130A-4D7C-A4D2-E5B019B7694D}" srcOrd="0" destOrd="0" presId="urn:microsoft.com/office/officeart/2008/layout/HorizontalMultiLevelHierarchy"/>
    <dgm:cxn modelId="{83E8EB44-FCDA-4499-95D5-804A9C47D2AA}" type="presOf" srcId="{C8B5BA79-CA41-47E8-B819-CE369EDD7A96}" destId="{76B06831-E7A5-41E8-B223-D2D273E079E9}" srcOrd="0" destOrd="0" presId="urn:microsoft.com/office/officeart/2008/layout/HorizontalMultiLevelHierarchy"/>
    <dgm:cxn modelId="{F53FD8C4-B652-4207-99FC-3894620950F0}" type="presOf" srcId="{14C0B495-FB21-4FC2-BC33-FD5C73D10561}" destId="{3A315545-C6B9-4443-B884-CB103AFCA4B3}" srcOrd="0" destOrd="0" presId="urn:microsoft.com/office/officeart/2008/layout/HorizontalMultiLevelHierarchy"/>
    <dgm:cxn modelId="{68A3D8FD-2D9D-4510-8992-55C1ED7039A8}" type="presOf" srcId="{CA698744-FA89-46F2-BCA4-50078F6CB424}" destId="{6383C36F-B767-4DCD-A6D9-EA85A33C4B7E}" srcOrd="1" destOrd="0" presId="urn:microsoft.com/office/officeart/2008/layout/HorizontalMultiLevelHierarchy"/>
    <dgm:cxn modelId="{192F4B92-F784-4A4F-9ACA-12CDDCCAD136}" type="presOf" srcId="{69BDAC7F-BF8D-4C64-9977-0B8D86BC88C2}" destId="{06CA75F5-AFCD-4126-8F9B-725A3919DC30}" srcOrd="0" destOrd="0" presId="urn:microsoft.com/office/officeart/2008/layout/HorizontalMultiLevelHierarchy"/>
    <dgm:cxn modelId="{A4CCE5DF-9AED-423B-866A-756FA2AB61EE}" type="presOf" srcId="{498A39F1-65EB-4D98-87CC-7E065993EAD1}" destId="{98381AAA-38A7-4239-8A74-EDCEF7842115}" srcOrd="1" destOrd="0" presId="urn:microsoft.com/office/officeart/2008/layout/HorizontalMultiLevelHierarchy"/>
    <dgm:cxn modelId="{7CADC107-F4C0-47D5-9EBA-DF1AF76CF77B}" srcId="{69BDAC7F-BF8D-4C64-9977-0B8D86BC88C2}" destId="{18475A7A-97A2-4010-84F6-8D09FD8CA08E}" srcOrd="1" destOrd="0" parTransId="{40A16EDF-CC56-457C-904A-48283EEE1F29}" sibTransId="{9A1B2F6C-6E8A-4FBA-8522-AE720C31E0BF}"/>
    <dgm:cxn modelId="{13668619-0CFC-48C3-9B41-764C1620B7B6}" srcId="{7ADB2B56-9CF6-4C19-A0CE-67174FB8DBEA}" destId="{F402F1B7-3CE0-4E0B-BF2C-C923DD42EB30}" srcOrd="1" destOrd="0" parTransId="{93219FA1-6B22-4016-BF66-E63556145D86}" sibTransId="{A1C55A36-C0E0-43C0-AF6E-8D15726FA75F}"/>
    <dgm:cxn modelId="{A91C2481-F805-4933-B2A4-23E8F2BDBDC0}" type="presOf" srcId="{7ADB2B56-9CF6-4C19-A0CE-67174FB8DBEA}" destId="{7F39D5B1-FF7D-4993-907F-944EFBB8774D}" srcOrd="0" destOrd="0" presId="urn:microsoft.com/office/officeart/2008/layout/HorizontalMultiLevelHierarchy"/>
    <dgm:cxn modelId="{7FC97EF6-F739-4117-99BB-0899F41E0599}" type="presOf" srcId="{8CC157B6-EB97-460D-82D2-3294280C9DC0}" destId="{2D8E2FB4-1AFB-4D28-8C5C-8479F41EC878}" srcOrd="1" destOrd="0" presId="urn:microsoft.com/office/officeart/2008/layout/HorizontalMultiLevelHierarchy"/>
    <dgm:cxn modelId="{54A6DD8C-87D4-4AB7-B87D-FC3EB2A8DA68}" srcId="{D355C05C-C1D3-48E5-A288-F898BDB14527}" destId="{4A1E8466-33D6-4330-9189-3295D59142AC}" srcOrd="2" destOrd="0" parTransId="{1320CCC8-E00F-416B-A515-6CB379792BC4}" sibTransId="{832E8A92-68EC-4E5C-B0A5-E5AFBCA5C5B3}"/>
    <dgm:cxn modelId="{FB947366-317B-4AE5-974E-59B97D2810AF}" srcId="{656CB89C-BD9A-4F1D-BEC8-9956344AB665}" destId="{C0FFD40F-B7BC-46CD-93D4-27671C7EA44A}" srcOrd="0" destOrd="0" parTransId="{632CE8D8-577F-4883-A95C-22282BCE39F4}" sibTransId="{7E4D4D0B-6C02-4754-975B-FFE0687BDAFB}"/>
    <dgm:cxn modelId="{F215949D-D9EF-434D-AC38-3278F6593ED8}" type="presOf" srcId="{C6E1B863-F9C1-499D-B3F9-AAA36DC33D4B}" destId="{80B74774-422E-448D-B3EA-60CC758004E9}" srcOrd="0" destOrd="0" presId="urn:microsoft.com/office/officeart/2008/layout/HorizontalMultiLevelHierarchy"/>
    <dgm:cxn modelId="{849880A1-725F-4448-B47A-EE9D4E62289B}" type="presOf" srcId="{632CE8D8-577F-4883-A95C-22282BCE39F4}" destId="{B499F743-B817-43E2-B29F-6FC3F2ECFA5C}" srcOrd="1" destOrd="0" presId="urn:microsoft.com/office/officeart/2008/layout/HorizontalMultiLevelHierarchy"/>
    <dgm:cxn modelId="{69EE0DE0-949C-46B8-8643-B04D8717C209}" type="presOf" srcId="{6A2E38EB-4889-4CD9-B6D6-CA0B4FD434AC}" destId="{78A3A23A-63E3-4696-AD3D-8D66C050D68C}" srcOrd="0" destOrd="0" presId="urn:microsoft.com/office/officeart/2008/layout/HorizontalMultiLevelHierarchy"/>
    <dgm:cxn modelId="{49FCD08B-A382-4116-AC2C-D57F928E87A3}" type="presOf" srcId="{93219FA1-6B22-4016-BF66-E63556145D86}" destId="{7BE56C24-23DC-4938-972C-A89CEF65082E}" srcOrd="0" destOrd="0" presId="urn:microsoft.com/office/officeart/2008/layout/HorizontalMultiLevelHierarchy"/>
    <dgm:cxn modelId="{A895B9D0-AD46-420E-9BB0-B1C0B7EC6857}" srcId="{7ADB2B56-9CF6-4C19-A0CE-67174FB8DBEA}" destId="{F61F28D3-8ED9-4B4E-A79A-E9C0250F10B1}" srcOrd="0" destOrd="0" parTransId="{48A11749-AFE5-426C-B2F8-E5461AD69E70}" sibTransId="{959CAF91-BCCB-4848-80F2-E1F0B282FE70}"/>
    <dgm:cxn modelId="{B759B2DF-4DF8-4ACB-9AFA-B98F57F5838D}" srcId="{D355C05C-C1D3-48E5-A288-F898BDB14527}" destId="{C8B5BA79-CA41-47E8-B819-CE369EDD7A96}" srcOrd="3" destOrd="0" parTransId="{CA698744-FA89-46F2-BCA4-50078F6CB424}" sibTransId="{E1A0A1BC-7F04-4AAF-97D0-DE4B828CC9A5}"/>
    <dgm:cxn modelId="{DC5EA878-0C4C-4FD6-B57B-F1D612D50941}" type="presOf" srcId="{42DCBB39-21BE-49AB-9C51-42A5ADCEEFB7}" destId="{AE166648-F848-4EAD-9819-46F7B1307808}" srcOrd="0" destOrd="0" presId="urn:microsoft.com/office/officeart/2008/layout/HorizontalMultiLevelHierarchy"/>
    <dgm:cxn modelId="{2A9CE05F-DDA4-48B9-92AB-9EC833A0F7C4}" srcId="{F402F1B7-3CE0-4E0B-BF2C-C923DD42EB30}" destId="{9A8372D8-E7B1-4E4D-99BC-2157C69A265A}" srcOrd="0" destOrd="0" parTransId="{14C0B495-FB21-4FC2-BC33-FD5C73D10561}" sibTransId="{4D392C34-41A4-40E7-BCE3-35141994E226}"/>
    <dgm:cxn modelId="{E0C1204C-3840-4F8E-8DEE-7A3607A06687}" srcId="{C0FFD40F-B7BC-46CD-93D4-27671C7EA44A}" destId="{7ADB2B56-9CF6-4C19-A0CE-67174FB8DBEA}" srcOrd="0" destOrd="0" parTransId="{8CC157B6-EB97-460D-82D2-3294280C9DC0}" sibTransId="{DCE0F450-5142-42D9-B277-1E76EC2680A2}"/>
    <dgm:cxn modelId="{CB4777BC-24CB-469D-8E88-F43BFC019909}" type="presOf" srcId="{1320CCC8-E00F-416B-A515-6CB379792BC4}" destId="{E9890ABB-D855-4591-8826-69AC397522BE}" srcOrd="0" destOrd="0" presId="urn:microsoft.com/office/officeart/2008/layout/HorizontalMultiLevelHierarchy"/>
    <dgm:cxn modelId="{F11AFAE3-03F4-4C61-A662-373075A5279B}" type="presOf" srcId="{656CB89C-BD9A-4F1D-BEC8-9956344AB665}" destId="{C5F66A60-3B8E-4B9F-B74E-27A87CFAE032}" srcOrd="0" destOrd="0" presId="urn:microsoft.com/office/officeart/2008/layout/HorizontalMultiLevelHierarchy"/>
    <dgm:cxn modelId="{6091127F-377A-4007-956E-EA6BC021E5E6}" type="presOf" srcId="{D355C05C-C1D3-48E5-A288-F898BDB14527}" destId="{E224EF89-5D74-4785-B4CC-2554771FA4A2}" srcOrd="0" destOrd="0" presId="urn:microsoft.com/office/officeart/2008/layout/HorizontalMultiLevelHierarchy"/>
    <dgm:cxn modelId="{F4CB9DF6-2722-41CD-8E9B-83A623478C8D}" type="presOf" srcId="{42DCBB39-21BE-49AB-9C51-42A5ADCEEFB7}" destId="{3A53523F-0642-46ED-A9B9-6F69214426B6}" srcOrd="1" destOrd="0" presId="urn:microsoft.com/office/officeart/2008/layout/HorizontalMultiLevelHierarchy"/>
    <dgm:cxn modelId="{D52CE8E0-B1E5-4B5B-930D-17805BC43E4E}" type="presOf" srcId="{F61F28D3-8ED9-4B4E-A79A-E9C0250F10B1}" destId="{98E07A99-726B-4223-8028-3427AFA71F1E}" srcOrd="0" destOrd="0" presId="urn:microsoft.com/office/officeart/2008/layout/HorizontalMultiLevelHierarchy"/>
    <dgm:cxn modelId="{3162F021-219B-491E-ABE6-A38130406449}" srcId="{69BDAC7F-BF8D-4C64-9977-0B8D86BC88C2}" destId="{656CB89C-BD9A-4F1D-BEC8-9956344AB665}" srcOrd="0" destOrd="0" parTransId="{FDCF474B-1CA7-49A7-AB7A-1E096076A752}" sibTransId="{16CC1685-A4B1-48F6-9F8A-511FBCC661C0}"/>
    <dgm:cxn modelId="{6A673AFC-8172-41CC-97C0-DE40091A1491}" type="presOf" srcId="{48A11749-AFE5-426C-B2F8-E5461AD69E70}" destId="{F3A45F52-54A1-4404-B7CC-248E504BDE5F}" srcOrd="1" destOrd="0" presId="urn:microsoft.com/office/officeart/2008/layout/HorizontalMultiLevelHierarchy"/>
    <dgm:cxn modelId="{2A6C9036-71CF-44AA-98D9-4C3239E4AC31}" type="presOf" srcId="{18475A7A-97A2-4010-84F6-8D09FD8CA08E}" destId="{CEAD8783-EF59-46D3-A46B-5E27B8986E1C}" srcOrd="0" destOrd="0" presId="urn:microsoft.com/office/officeart/2008/layout/HorizontalMultiLevelHierarchy"/>
    <dgm:cxn modelId="{C1F79CF0-C1E3-424F-8A43-37270B261AF7}" type="presOf" srcId="{305AC800-F85D-488D-9C88-A05E756203AC}" destId="{B221E105-5075-4C72-AE32-8F3943CD2D1D}" srcOrd="1" destOrd="0" presId="urn:microsoft.com/office/officeart/2008/layout/HorizontalMultiLevelHierarchy"/>
    <dgm:cxn modelId="{3505D0EA-8C93-46CC-9E26-3941244FB75D}" type="presOf" srcId="{8CC157B6-EB97-460D-82D2-3294280C9DC0}" destId="{75738899-6704-4C42-BCCD-65E15B424FE1}" srcOrd="0" destOrd="0" presId="urn:microsoft.com/office/officeart/2008/layout/HorizontalMultiLevelHierarchy"/>
    <dgm:cxn modelId="{55915BA9-31D3-4ACE-BC92-9E584D622BB5}" type="presOf" srcId="{498A39F1-65EB-4D98-87CC-7E065993EAD1}" destId="{88DE225A-3889-45C8-BCA4-0924CE1C7E3B}" srcOrd="0" destOrd="0" presId="urn:microsoft.com/office/officeart/2008/layout/HorizontalMultiLevelHierarchy"/>
    <dgm:cxn modelId="{2BC5B6FF-4077-4441-A165-78AFD3182849}" type="presOf" srcId="{F402F1B7-3CE0-4E0B-BF2C-C923DD42EB30}" destId="{EFF2A4A8-9F43-488F-BDC1-D2DF72DD9FD6}" srcOrd="0" destOrd="0" presId="urn:microsoft.com/office/officeart/2008/layout/HorizontalMultiLevelHierarchy"/>
    <dgm:cxn modelId="{1143EC12-0C16-4F7E-8CF2-0021880B3574}" type="presOf" srcId="{C0FFD40F-B7BC-46CD-93D4-27671C7EA44A}" destId="{D04CDACD-8191-4167-8F70-1857F9ED34B7}" srcOrd="0" destOrd="0" presId="urn:microsoft.com/office/officeart/2008/layout/HorizontalMultiLevelHierarchy"/>
    <dgm:cxn modelId="{CA1C9B22-8296-4802-951B-0F7C62388AE7}" type="presOf" srcId="{4A1E8466-33D6-4330-9189-3295D59142AC}" destId="{ADECE405-4830-44D3-A281-91AA9E1BC0B1}" srcOrd="0" destOrd="0" presId="urn:microsoft.com/office/officeart/2008/layout/HorizontalMultiLevelHierarchy"/>
    <dgm:cxn modelId="{407A5C82-6F16-419C-920F-56138134B2B4}" type="presOf" srcId="{48A11749-AFE5-426C-B2F8-E5461AD69E70}" destId="{50372EA3-C843-4166-9823-4775EB567924}" srcOrd="0" destOrd="0" presId="urn:microsoft.com/office/officeart/2008/layout/HorizontalMultiLevelHierarchy"/>
    <dgm:cxn modelId="{A0D72437-2275-4175-8367-373C58F03922}" type="presOf" srcId="{14C0B495-FB21-4FC2-BC33-FD5C73D10561}" destId="{C85EAAE6-465D-4A1B-97F7-6BD74A8BD41E}" srcOrd="1" destOrd="0" presId="urn:microsoft.com/office/officeart/2008/layout/HorizontalMultiLevelHierarchy"/>
    <dgm:cxn modelId="{87EA69EF-E89B-491A-8A91-39A7379AD3D6}" type="presOf" srcId="{CA698744-FA89-46F2-BCA4-50078F6CB424}" destId="{56B084C2-F0C6-4BB5-A3CD-E472EED87864}" srcOrd="0" destOrd="0" presId="urn:microsoft.com/office/officeart/2008/layout/HorizontalMultiLevelHierarchy"/>
    <dgm:cxn modelId="{708ADDE4-8F6D-4F8A-8B20-48207DA1F3B3}" type="presOf" srcId="{ED9EA573-A46F-480D-A32C-4F050B3CFAB9}" destId="{6F119D70-3D12-435A-94ED-659025BF3579}" srcOrd="1" destOrd="0" presId="urn:microsoft.com/office/officeart/2008/layout/HorizontalMultiLevelHierarchy"/>
    <dgm:cxn modelId="{CB425668-3CE4-4261-B24A-ECCA1EC6C3E3}" srcId="{6A2E38EB-4889-4CD9-B6D6-CA0B4FD434AC}" destId="{D355C05C-C1D3-48E5-A288-F898BDB14527}" srcOrd="0" destOrd="0" parTransId="{305AC800-F85D-488D-9C88-A05E756203AC}" sibTransId="{FD654352-C121-447E-B2FD-22513504D284}"/>
    <dgm:cxn modelId="{2EEB8FF8-0347-4A27-8C77-8CE331CE2A9B}" srcId="{D355C05C-C1D3-48E5-A288-F898BDB14527}" destId="{C6E1B863-F9C1-499D-B3F9-AAA36DC33D4B}" srcOrd="0" destOrd="0" parTransId="{498A39F1-65EB-4D98-87CC-7E065993EAD1}" sibTransId="{14A670F1-1C60-4C07-BDE8-1FACBE0D7080}"/>
    <dgm:cxn modelId="{A5EE8984-6490-4C7A-9C92-A2C37502B2A2}" type="presOf" srcId="{1320CCC8-E00F-416B-A515-6CB379792BC4}" destId="{9033F1A2-3786-41E6-8031-005F7896D568}" srcOrd="1" destOrd="0" presId="urn:microsoft.com/office/officeart/2008/layout/HorizontalMultiLevelHierarchy"/>
    <dgm:cxn modelId="{29860DEC-5FFF-47FD-B735-411E777BF1F2}" type="presParOf" srcId="{06CA75F5-AFCD-4126-8F9B-725A3919DC30}" destId="{DBFB0F4E-5964-4F99-B4DE-E7961375349C}" srcOrd="0" destOrd="0" presId="urn:microsoft.com/office/officeart/2008/layout/HorizontalMultiLevelHierarchy"/>
    <dgm:cxn modelId="{CF11E42D-0B0F-47A3-A6E2-C17AD34921F3}" type="presParOf" srcId="{DBFB0F4E-5964-4F99-B4DE-E7961375349C}" destId="{C5F66A60-3B8E-4B9F-B74E-27A87CFAE032}" srcOrd="0" destOrd="0" presId="urn:microsoft.com/office/officeart/2008/layout/HorizontalMultiLevelHierarchy"/>
    <dgm:cxn modelId="{6E8092E5-1226-4173-80F7-E33D0D19FEB3}" type="presParOf" srcId="{DBFB0F4E-5964-4F99-B4DE-E7961375349C}" destId="{4A9FB79E-1F4C-481E-9DE9-B1D0CB7DDAD5}" srcOrd="1" destOrd="0" presId="urn:microsoft.com/office/officeart/2008/layout/HorizontalMultiLevelHierarchy"/>
    <dgm:cxn modelId="{7B414FF7-0B71-483F-8832-A30B43D0E270}" type="presParOf" srcId="{4A9FB79E-1F4C-481E-9DE9-B1D0CB7DDAD5}" destId="{87DBC7C8-4DA3-469D-9EC4-804957A28A6E}" srcOrd="0" destOrd="0" presId="urn:microsoft.com/office/officeart/2008/layout/HorizontalMultiLevelHierarchy"/>
    <dgm:cxn modelId="{D965DE12-1CAC-4B42-9751-DB2D2617ADFB}" type="presParOf" srcId="{87DBC7C8-4DA3-469D-9EC4-804957A28A6E}" destId="{B499F743-B817-43E2-B29F-6FC3F2ECFA5C}" srcOrd="0" destOrd="0" presId="urn:microsoft.com/office/officeart/2008/layout/HorizontalMultiLevelHierarchy"/>
    <dgm:cxn modelId="{EABDE3C4-5AE3-45BF-805C-AC89987F8DCE}" type="presParOf" srcId="{4A9FB79E-1F4C-481E-9DE9-B1D0CB7DDAD5}" destId="{B3F911B2-ADBF-494F-89E1-76673EA2C2B2}" srcOrd="1" destOrd="0" presId="urn:microsoft.com/office/officeart/2008/layout/HorizontalMultiLevelHierarchy"/>
    <dgm:cxn modelId="{5F3DC889-6460-4A4A-9010-D890A3B64687}" type="presParOf" srcId="{B3F911B2-ADBF-494F-89E1-76673EA2C2B2}" destId="{D04CDACD-8191-4167-8F70-1857F9ED34B7}" srcOrd="0" destOrd="0" presId="urn:microsoft.com/office/officeart/2008/layout/HorizontalMultiLevelHierarchy"/>
    <dgm:cxn modelId="{1173633E-3D9F-436C-8B3C-747DDAB54396}" type="presParOf" srcId="{B3F911B2-ADBF-494F-89E1-76673EA2C2B2}" destId="{E5C6F3AF-1826-4C4B-8D01-623EA34BA6AA}" srcOrd="1" destOrd="0" presId="urn:microsoft.com/office/officeart/2008/layout/HorizontalMultiLevelHierarchy"/>
    <dgm:cxn modelId="{43DFCA06-796E-4E0E-AC59-951B1F22F6F2}" type="presParOf" srcId="{E5C6F3AF-1826-4C4B-8D01-623EA34BA6AA}" destId="{75738899-6704-4C42-BCCD-65E15B424FE1}" srcOrd="0" destOrd="0" presId="urn:microsoft.com/office/officeart/2008/layout/HorizontalMultiLevelHierarchy"/>
    <dgm:cxn modelId="{75F4D696-D1E3-4621-A0C0-F4A56ABEC20B}" type="presParOf" srcId="{75738899-6704-4C42-BCCD-65E15B424FE1}" destId="{2D8E2FB4-1AFB-4D28-8C5C-8479F41EC878}" srcOrd="0" destOrd="0" presId="urn:microsoft.com/office/officeart/2008/layout/HorizontalMultiLevelHierarchy"/>
    <dgm:cxn modelId="{40062CB5-E4E8-4A95-8D84-E01BA39E16FC}" type="presParOf" srcId="{E5C6F3AF-1826-4C4B-8D01-623EA34BA6AA}" destId="{15DB76F0-9B75-41C2-AB5C-1B91261FB507}" srcOrd="1" destOrd="0" presId="urn:microsoft.com/office/officeart/2008/layout/HorizontalMultiLevelHierarchy"/>
    <dgm:cxn modelId="{D0BE421A-AC3A-405E-8FC4-7975F503C9D9}" type="presParOf" srcId="{15DB76F0-9B75-41C2-AB5C-1B91261FB507}" destId="{7F39D5B1-FF7D-4993-907F-944EFBB8774D}" srcOrd="0" destOrd="0" presId="urn:microsoft.com/office/officeart/2008/layout/HorizontalMultiLevelHierarchy"/>
    <dgm:cxn modelId="{E0ACE7DA-9A53-4DDC-964C-2272975F335D}" type="presParOf" srcId="{15DB76F0-9B75-41C2-AB5C-1B91261FB507}" destId="{60F0D8D6-A3F5-41ED-9F84-F198F6ADD768}" srcOrd="1" destOrd="0" presId="urn:microsoft.com/office/officeart/2008/layout/HorizontalMultiLevelHierarchy"/>
    <dgm:cxn modelId="{BEDE94A6-5816-4435-9D02-31132B2F5B39}" type="presParOf" srcId="{60F0D8D6-A3F5-41ED-9F84-F198F6ADD768}" destId="{50372EA3-C843-4166-9823-4775EB567924}" srcOrd="0" destOrd="0" presId="urn:microsoft.com/office/officeart/2008/layout/HorizontalMultiLevelHierarchy"/>
    <dgm:cxn modelId="{76910493-8238-4197-BC70-336426F4211B}" type="presParOf" srcId="{50372EA3-C843-4166-9823-4775EB567924}" destId="{F3A45F52-54A1-4404-B7CC-248E504BDE5F}" srcOrd="0" destOrd="0" presId="urn:microsoft.com/office/officeart/2008/layout/HorizontalMultiLevelHierarchy"/>
    <dgm:cxn modelId="{6277BC88-F8B9-4A5C-A118-02654B66549B}" type="presParOf" srcId="{60F0D8D6-A3F5-41ED-9F84-F198F6ADD768}" destId="{B71BDDEA-33E1-4B35-8561-8C681BCFBF80}" srcOrd="1" destOrd="0" presId="urn:microsoft.com/office/officeart/2008/layout/HorizontalMultiLevelHierarchy"/>
    <dgm:cxn modelId="{7FF56110-F57F-4D8E-B73D-378FADAE6831}" type="presParOf" srcId="{B71BDDEA-33E1-4B35-8561-8C681BCFBF80}" destId="{98E07A99-726B-4223-8028-3427AFA71F1E}" srcOrd="0" destOrd="0" presId="urn:microsoft.com/office/officeart/2008/layout/HorizontalMultiLevelHierarchy"/>
    <dgm:cxn modelId="{8D4E73DB-94BC-405F-A6BA-63808E2B473E}" type="presParOf" srcId="{B71BDDEA-33E1-4B35-8561-8C681BCFBF80}" destId="{FF9499E3-BBFF-4A54-AC1D-79571D696199}" srcOrd="1" destOrd="0" presId="urn:microsoft.com/office/officeart/2008/layout/HorizontalMultiLevelHierarchy"/>
    <dgm:cxn modelId="{D39864C6-7BF7-4507-9B6F-730F73C1B90B}" type="presParOf" srcId="{60F0D8D6-A3F5-41ED-9F84-F198F6ADD768}" destId="{7BE56C24-23DC-4938-972C-A89CEF65082E}" srcOrd="2" destOrd="0" presId="urn:microsoft.com/office/officeart/2008/layout/HorizontalMultiLevelHierarchy"/>
    <dgm:cxn modelId="{46038A12-6472-4AF0-BDEB-ADA888FF6AD5}" type="presParOf" srcId="{7BE56C24-23DC-4938-972C-A89CEF65082E}" destId="{FC7007D0-CFEF-4ADB-905C-AAB0F3AA194D}" srcOrd="0" destOrd="0" presId="urn:microsoft.com/office/officeart/2008/layout/HorizontalMultiLevelHierarchy"/>
    <dgm:cxn modelId="{8FE1EF3D-56BA-40EE-9A72-C09DE0782B0C}" type="presParOf" srcId="{60F0D8D6-A3F5-41ED-9F84-F198F6ADD768}" destId="{A02F7DC9-C1CF-4CF6-B443-14F821F6915E}" srcOrd="3" destOrd="0" presId="urn:microsoft.com/office/officeart/2008/layout/HorizontalMultiLevelHierarchy"/>
    <dgm:cxn modelId="{E76A981B-8321-42BE-B0C8-4EED0EED18C3}" type="presParOf" srcId="{A02F7DC9-C1CF-4CF6-B443-14F821F6915E}" destId="{EFF2A4A8-9F43-488F-BDC1-D2DF72DD9FD6}" srcOrd="0" destOrd="0" presId="urn:microsoft.com/office/officeart/2008/layout/HorizontalMultiLevelHierarchy"/>
    <dgm:cxn modelId="{13C3116B-9AB0-4896-B862-7E7D10D709A4}" type="presParOf" srcId="{A02F7DC9-C1CF-4CF6-B443-14F821F6915E}" destId="{DBEDECA6-1842-4471-ABEE-E1A0CF89B22D}" srcOrd="1" destOrd="0" presId="urn:microsoft.com/office/officeart/2008/layout/HorizontalMultiLevelHierarchy"/>
    <dgm:cxn modelId="{8D6995B3-A872-464D-A8D9-B6A07A4122D9}" type="presParOf" srcId="{DBEDECA6-1842-4471-ABEE-E1A0CF89B22D}" destId="{3A315545-C6B9-4443-B884-CB103AFCA4B3}" srcOrd="0" destOrd="0" presId="urn:microsoft.com/office/officeart/2008/layout/HorizontalMultiLevelHierarchy"/>
    <dgm:cxn modelId="{47BDFF81-40D9-48F8-B432-E9AB116F3BE6}" type="presParOf" srcId="{3A315545-C6B9-4443-B884-CB103AFCA4B3}" destId="{C85EAAE6-465D-4A1B-97F7-6BD74A8BD41E}" srcOrd="0" destOrd="0" presId="urn:microsoft.com/office/officeart/2008/layout/HorizontalMultiLevelHierarchy"/>
    <dgm:cxn modelId="{8C8B0A68-D197-48C7-9B48-8986DD11D967}" type="presParOf" srcId="{DBEDECA6-1842-4471-ABEE-E1A0CF89B22D}" destId="{EE807460-0304-4887-AE64-E5F8876360AB}" srcOrd="1" destOrd="0" presId="urn:microsoft.com/office/officeart/2008/layout/HorizontalMultiLevelHierarchy"/>
    <dgm:cxn modelId="{43DFBD08-740F-49FA-A24E-C8CD2F812BAD}" type="presParOf" srcId="{EE807460-0304-4887-AE64-E5F8876360AB}" destId="{0B4D9CFF-130A-4D7C-A4D2-E5B019B7694D}" srcOrd="0" destOrd="0" presId="urn:microsoft.com/office/officeart/2008/layout/HorizontalMultiLevelHierarchy"/>
    <dgm:cxn modelId="{967DBA81-936F-4F5A-949C-578DF7C7B338}" type="presParOf" srcId="{EE807460-0304-4887-AE64-E5F8876360AB}" destId="{BD8B0C37-6637-47DD-A50F-C14EA2482AE4}" srcOrd="1" destOrd="0" presId="urn:microsoft.com/office/officeart/2008/layout/HorizontalMultiLevelHierarchy"/>
    <dgm:cxn modelId="{A5EBEF13-253A-4BD7-AE88-A21713835103}" type="presParOf" srcId="{4A9FB79E-1F4C-481E-9DE9-B1D0CB7DDAD5}" destId="{77095750-2E94-45A1-9B88-A9ACF698BA75}" srcOrd="2" destOrd="0" presId="urn:microsoft.com/office/officeart/2008/layout/HorizontalMultiLevelHierarchy"/>
    <dgm:cxn modelId="{A2586630-7FDD-4D61-B40B-DCB293C88AA1}" type="presParOf" srcId="{77095750-2E94-45A1-9B88-A9ACF698BA75}" destId="{6F119D70-3D12-435A-94ED-659025BF3579}" srcOrd="0" destOrd="0" presId="urn:microsoft.com/office/officeart/2008/layout/HorizontalMultiLevelHierarchy"/>
    <dgm:cxn modelId="{63F8D928-4ADB-464F-A3D5-36155D66A022}" type="presParOf" srcId="{4A9FB79E-1F4C-481E-9DE9-B1D0CB7DDAD5}" destId="{2FC2C153-9628-49B5-A16B-C059CA4FA9B7}" srcOrd="3" destOrd="0" presId="urn:microsoft.com/office/officeart/2008/layout/HorizontalMultiLevelHierarchy"/>
    <dgm:cxn modelId="{525F03AE-336F-412E-B53F-E5B1C6571908}" type="presParOf" srcId="{2FC2C153-9628-49B5-A16B-C059CA4FA9B7}" destId="{78A3A23A-63E3-4696-AD3D-8D66C050D68C}" srcOrd="0" destOrd="0" presId="urn:microsoft.com/office/officeart/2008/layout/HorizontalMultiLevelHierarchy"/>
    <dgm:cxn modelId="{549C13CD-CC59-4D4F-BB01-05249F1257D9}" type="presParOf" srcId="{2FC2C153-9628-49B5-A16B-C059CA4FA9B7}" destId="{552F16A0-B9D0-4DFC-9EFC-1FE56FA60D59}" srcOrd="1" destOrd="0" presId="urn:microsoft.com/office/officeart/2008/layout/HorizontalMultiLevelHierarchy"/>
    <dgm:cxn modelId="{8986DFCE-D40C-4975-8F57-0BA04597CC38}" type="presParOf" srcId="{552F16A0-B9D0-4DFC-9EFC-1FE56FA60D59}" destId="{BAD17638-3238-4DD1-90D8-B5CBFFD8BC46}" srcOrd="0" destOrd="0" presId="urn:microsoft.com/office/officeart/2008/layout/HorizontalMultiLevelHierarchy"/>
    <dgm:cxn modelId="{D8F007D2-C5D7-4796-BEF5-5C615FCA675F}" type="presParOf" srcId="{BAD17638-3238-4DD1-90D8-B5CBFFD8BC46}" destId="{B221E105-5075-4C72-AE32-8F3943CD2D1D}" srcOrd="0" destOrd="0" presId="urn:microsoft.com/office/officeart/2008/layout/HorizontalMultiLevelHierarchy"/>
    <dgm:cxn modelId="{1214DFF3-993B-4240-A891-696E7E9F086C}" type="presParOf" srcId="{552F16A0-B9D0-4DFC-9EFC-1FE56FA60D59}" destId="{DDB8A9C0-97F6-48B9-BFDB-873D04E44977}" srcOrd="1" destOrd="0" presId="urn:microsoft.com/office/officeart/2008/layout/HorizontalMultiLevelHierarchy"/>
    <dgm:cxn modelId="{5E879800-33A8-4DA7-8A0D-4CFFDBDF0540}" type="presParOf" srcId="{DDB8A9C0-97F6-48B9-BFDB-873D04E44977}" destId="{E224EF89-5D74-4785-B4CC-2554771FA4A2}" srcOrd="0" destOrd="0" presId="urn:microsoft.com/office/officeart/2008/layout/HorizontalMultiLevelHierarchy"/>
    <dgm:cxn modelId="{96108D00-E9B5-4AEB-A78D-C7FB4194C42A}" type="presParOf" srcId="{DDB8A9C0-97F6-48B9-BFDB-873D04E44977}" destId="{1AC89902-86C2-4B31-ADB6-183722D19C48}" srcOrd="1" destOrd="0" presId="urn:microsoft.com/office/officeart/2008/layout/HorizontalMultiLevelHierarchy"/>
    <dgm:cxn modelId="{41B44667-B5E7-41DE-B08C-B62B2E0808B9}" type="presParOf" srcId="{1AC89902-86C2-4B31-ADB6-183722D19C48}" destId="{88DE225A-3889-45C8-BCA4-0924CE1C7E3B}" srcOrd="0" destOrd="0" presId="urn:microsoft.com/office/officeart/2008/layout/HorizontalMultiLevelHierarchy"/>
    <dgm:cxn modelId="{AE94BD2C-9852-47DB-8CB8-14673765F184}" type="presParOf" srcId="{88DE225A-3889-45C8-BCA4-0924CE1C7E3B}" destId="{98381AAA-38A7-4239-8A74-EDCEF7842115}" srcOrd="0" destOrd="0" presId="urn:microsoft.com/office/officeart/2008/layout/HorizontalMultiLevelHierarchy"/>
    <dgm:cxn modelId="{452C7C5D-213F-42C6-9D78-7FCF1CB20615}" type="presParOf" srcId="{1AC89902-86C2-4B31-ADB6-183722D19C48}" destId="{B998D660-8221-49CD-B775-FB73FC253E43}" srcOrd="1" destOrd="0" presId="urn:microsoft.com/office/officeart/2008/layout/HorizontalMultiLevelHierarchy"/>
    <dgm:cxn modelId="{5B2FA680-C761-4B79-BB14-DF29AE209E8C}" type="presParOf" srcId="{B998D660-8221-49CD-B775-FB73FC253E43}" destId="{80B74774-422E-448D-B3EA-60CC758004E9}" srcOrd="0" destOrd="0" presId="urn:microsoft.com/office/officeart/2008/layout/HorizontalMultiLevelHierarchy"/>
    <dgm:cxn modelId="{95D79CF6-AD84-41AF-A364-E83D7840CCD0}" type="presParOf" srcId="{B998D660-8221-49CD-B775-FB73FC253E43}" destId="{04D9215F-2E22-4DC3-AD2E-50A3BD76B819}" srcOrd="1" destOrd="0" presId="urn:microsoft.com/office/officeart/2008/layout/HorizontalMultiLevelHierarchy"/>
    <dgm:cxn modelId="{D6B20A3F-117B-49DD-8546-1AFF96FBA1E8}" type="presParOf" srcId="{1AC89902-86C2-4B31-ADB6-183722D19C48}" destId="{AE166648-F848-4EAD-9819-46F7B1307808}" srcOrd="2" destOrd="0" presId="urn:microsoft.com/office/officeart/2008/layout/HorizontalMultiLevelHierarchy"/>
    <dgm:cxn modelId="{4B6326CC-6CA1-4133-A2E9-C02CB786A440}" type="presParOf" srcId="{AE166648-F848-4EAD-9819-46F7B1307808}" destId="{3A53523F-0642-46ED-A9B9-6F69214426B6}" srcOrd="0" destOrd="0" presId="urn:microsoft.com/office/officeart/2008/layout/HorizontalMultiLevelHierarchy"/>
    <dgm:cxn modelId="{7B82129E-8FE5-455F-A5E5-C5B733875F45}" type="presParOf" srcId="{1AC89902-86C2-4B31-ADB6-183722D19C48}" destId="{518BF409-697B-442C-8A07-F331A1B0807F}" srcOrd="3" destOrd="0" presId="urn:microsoft.com/office/officeart/2008/layout/HorizontalMultiLevelHierarchy"/>
    <dgm:cxn modelId="{38F9BD41-ABF3-47CC-9CE3-AD0F8DD9DF8D}" type="presParOf" srcId="{518BF409-697B-442C-8A07-F331A1B0807F}" destId="{7B6E5474-361D-44DD-A14B-250F31947568}" srcOrd="0" destOrd="0" presId="urn:microsoft.com/office/officeart/2008/layout/HorizontalMultiLevelHierarchy"/>
    <dgm:cxn modelId="{9963FD56-576B-463D-9D00-25BDFA275847}" type="presParOf" srcId="{518BF409-697B-442C-8A07-F331A1B0807F}" destId="{DC286BCE-9211-4F55-B0CD-31A566680BDA}" srcOrd="1" destOrd="0" presId="urn:microsoft.com/office/officeart/2008/layout/HorizontalMultiLevelHierarchy"/>
    <dgm:cxn modelId="{035B63B0-B01A-4835-BDFE-3788F1DDEAF7}" type="presParOf" srcId="{1AC89902-86C2-4B31-ADB6-183722D19C48}" destId="{E9890ABB-D855-4591-8826-69AC397522BE}" srcOrd="4" destOrd="0" presId="urn:microsoft.com/office/officeart/2008/layout/HorizontalMultiLevelHierarchy"/>
    <dgm:cxn modelId="{AC75B00C-FECB-4D53-BD5B-DE1EAFFC5806}" type="presParOf" srcId="{E9890ABB-D855-4591-8826-69AC397522BE}" destId="{9033F1A2-3786-41E6-8031-005F7896D568}" srcOrd="0" destOrd="0" presId="urn:microsoft.com/office/officeart/2008/layout/HorizontalMultiLevelHierarchy"/>
    <dgm:cxn modelId="{4675B85B-FB5B-4F06-97DE-AB7A3DAEE771}" type="presParOf" srcId="{1AC89902-86C2-4B31-ADB6-183722D19C48}" destId="{9AC50176-FA87-4D16-95AD-EF2F64F54763}" srcOrd="5" destOrd="0" presId="urn:microsoft.com/office/officeart/2008/layout/HorizontalMultiLevelHierarchy"/>
    <dgm:cxn modelId="{0870E327-EC6E-496E-9475-ACC038617F2F}" type="presParOf" srcId="{9AC50176-FA87-4D16-95AD-EF2F64F54763}" destId="{ADECE405-4830-44D3-A281-91AA9E1BC0B1}" srcOrd="0" destOrd="0" presId="urn:microsoft.com/office/officeart/2008/layout/HorizontalMultiLevelHierarchy"/>
    <dgm:cxn modelId="{FFB27C00-A1B6-4AA6-AB65-4136BCF5A425}" type="presParOf" srcId="{9AC50176-FA87-4D16-95AD-EF2F64F54763}" destId="{F1156432-6CC4-4E73-8A57-7A4A7366FFA2}" srcOrd="1" destOrd="0" presId="urn:microsoft.com/office/officeart/2008/layout/HorizontalMultiLevelHierarchy"/>
    <dgm:cxn modelId="{FD91302D-9F5C-45F6-B2BC-0AD0C310525A}" type="presParOf" srcId="{1AC89902-86C2-4B31-ADB6-183722D19C48}" destId="{56B084C2-F0C6-4BB5-A3CD-E472EED87864}" srcOrd="6" destOrd="0" presId="urn:microsoft.com/office/officeart/2008/layout/HorizontalMultiLevelHierarchy"/>
    <dgm:cxn modelId="{897E946A-0204-42CA-8FAF-0B6E29940305}" type="presParOf" srcId="{56B084C2-F0C6-4BB5-A3CD-E472EED87864}" destId="{6383C36F-B767-4DCD-A6D9-EA85A33C4B7E}" srcOrd="0" destOrd="0" presId="urn:microsoft.com/office/officeart/2008/layout/HorizontalMultiLevelHierarchy"/>
    <dgm:cxn modelId="{B8F7A5C0-8F99-4B04-9765-92C053A09D1F}" type="presParOf" srcId="{1AC89902-86C2-4B31-ADB6-183722D19C48}" destId="{30EB9D5C-F766-4837-9290-D60C1DDBAEF0}" srcOrd="7" destOrd="0" presId="urn:microsoft.com/office/officeart/2008/layout/HorizontalMultiLevelHierarchy"/>
    <dgm:cxn modelId="{48BDE0E4-0393-4B10-8598-38FE97358720}" type="presParOf" srcId="{30EB9D5C-F766-4837-9290-D60C1DDBAEF0}" destId="{76B06831-E7A5-41E8-B223-D2D273E079E9}" srcOrd="0" destOrd="0" presId="urn:microsoft.com/office/officeart/2008/layout/HorizontalMultiLevelHierarchy"/>
    <dgm:cxn modelId="{79B03826-B813-44CC-B9D9-A9C9B7DF2257}" type="presParOf" srcId="{30EB9D5C-F766-4837-9290-D60C1DDBAEF0}" destId="{FF33147E-561D-485B-A957-9836807728C8}" srcOrd="1" destOrd="0" presId="urn:microsoft.com/office/officeart/2008/layout/HorizontalMultiLevelHierarchy"/>
    <dgm:cxn modelId="{C2161780-2EE4-451F-9AE9-27C5CB4C1A11}" type="presParOf" srcId="{06CA75F5-AFCD-4126-8F9B-725A3919DC30}" destId="{EB0942AD-B7DB-40A8-8CDB-72D0C0346426}" srcOrd="1" destOrd="0" presId="urn:microsoft.com/office/officeart/2008/layout/HorizontalMultiLevelHierarchy"/>
    <dgm:cxn modelId="{49B31A8A-88C1-442F-A683-806048E4DE62}" type="presParOf" srcId="{EB0942AD-B7DB-40A8-8CDB-72D0C0346426}" destId="{CEAD8783-EF59-46D3-A46B-5E27B8986E1C}" srcOrd="0" destOrd="0" presId="urn:microsoft.com/office/officeart/2008/layout/HorizontalMultiLevelHierarchy"/>
    <dgm:cxn modelId="{788B66A6-26B7-4E14-ABFF-7AE6535D8A7D}" type="presParOf" srcId="{EB0942AD-B7DB-40A8-8CDB-72D0C0346426}" destId="{42BB7493-D567-4DFF-96AB-CC39B8378619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F4C9A6-BB1D-4060-9BD7-5B427601C7A5}" type="doc">
      <dgm:prSet loTypeId="urn:microsoft.com/office/officeart/2005/8/layout/hierarchy3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A2866BA9-DD3C-47D2-93CA-B5B9976CDAF7}">
      <dgm:prSet phldrT="[文字]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親屬經常交往朋友</a:t>
          </a:r>
        </a:p>
      </dgm:t>
    </dgm:pt>
    <dgm:pt modelId="{9BD20D07-9DA9-476E-BD53-D992DE986AFF}" type="parTrans" cxnId="{8FBF460F-9170-4E1F-A6B2-ED6349755DE7}">
      <dgm:prSet/>
      <dgm:spPr/>
      <dgm:t>
        <a:bodyPr/>
        <a:lstStyle/>
        <a:p>
          <a:endParaRPr lang="zh-TW" altLang="en-US"/>
        </a:p>
      </dgm:t>
    </dgm:pt>
    <dgm:pt modelId="{D72948FC-D187-4E3A-A32F-33819DBA708A}" type="sibTrans" cxnId="{8FBF460F-9170-4E1F-A6B2-ED6349755DE7}">
      <dgm:prSet/>
      <dgm:spPr/>
      <dgm:t>
        <a:bodyPr/>
        <a:lstStyle/>
        <a:p>
          <a:endParaRPr lang="zh-TW" altLang="en-US"/>
        </a:p>
      </dgm:t>
    </dgm:pt>
    <dgm:pt modelId="{9CAAACD1-3D30-42AB-B2E4-69C85010C27E}">
      <dgm:prSet phldrT="[文字]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不受限制</a:t>
          </a:r>
        </a:p>
      </dgm:t>
    </dgm:pt>
    <dgm:pt modelId="{0E316357-CE16-4C2E-BE26-B8FDE6E2A972}" type="parTrans" cxnId="{3472320A-5DB4-4310-BB9F-4B7DC634A8DB}">
      <dgm:prSet/>
      <dgm:spPr>
        <a:ln>
          <a:solidFill>
            <a:srgbClr val="00B0F0"/>
          </a:solidFill>
        </a:ln>
      </dgm:spPr>
      <dgm:t>
        <a:bodyPr/>
        <a:lstStyle/>
        <a:p>
          <a:endParaRPr lang="zh-TW" altLang="en-US"/>
        </a:p>
      </dgm:t>
    </dgm:pt>
    <dgm:pt modelId="{10BFFB57-6535-46CA-A089-1851CAEA3C5C}" type="sibTrans" cxnId="{3472320A-5DB4-4310-BB9F-4B7DC634A8DB}">
      <dgm:prSet/>
      <dgm:spPr/>
      <dgm:t>
        <a:bodyPr/>
        <a:lstStyle/>
        <a:p>
          <a:endParaRPr lang="zh-TW" altLang="en-US"/>
        </a:p>
      </dgm:t>
    </dgm:pt>
    <dgm:pt modelId="{7CBD4A4A-C106-4266-970C-ED3FCCED5F9E}">
      <dgm:prSet phldrT="[文字]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非親屬經常交往朋友</a:t>
          </a:r>
        </a:p>
      </dgm:t>
    </dgm:pt>
    <dgm:pt modelId="{9BBA3901-4BC5-4E27-A22A-6BBB4FF052A5}" type="parTrans" cxnId="{E96F0EA5-757F-4A62-BE8D-55128265F39F}">
      <dgm:prSet/>
      <dgm:spPr/>
      <dgm:t>
        <a:bodyPr/>
        <a:lstStyle/>
        <a:p>
          <a:endParaRPr lang="zh-TW" altLang="en-US"/>
        </a:p>
      </dgm:t>
    </dgm:pt>
    <dgm:pt modelId="{EC291F47-FD4E-43F0-8692-A5242F6759B1}" type="sibTrans" cxnId="{E96F0EA5-757F-4A62-BE8D-55128265F39F}">
      <dgm:prSet/>
      <dgm:spPr/>
      <dgm:t>
        <a:bodyPr/>
        <a:lstStyle/>
        <a:p>
          <a:endParaRPr lang="zh-TW" altLang="en-US"/>
        </a:p>
      </dgm:t>
    </dgm:pt>
    <dgm:pt modelId="{DC229CA9-9507-4C2A-B5C4-4F97A9A09C3A}">
      <dgm:prSet phldrT="[文字]"/>
      <dgm:spPr>
        <a:ln>
          <a:solidFill>
            <a:srgbClr val="92D050"/>
          </a:solidFill>
        </a:ln>
      </dgm:spPr>
      <dgm:t>
        <a:bodyPr anchor="ctr" anchorCtr="0"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市價未超過正常社交禮俗標準</a:t>
          </a:r>
        </a:p>
      </dgm:t>
    </dgm:pt>
    <dgm:pt modelId="{17E41E69-1D66-48B1-B0CF-3F10D796B75B}" type="parTrans" cxnId="{F5441379-216F-41B6-8F3B-5003466A9DCF}">
      <dgm:prSet/>
      <dgm:spPr/>
      <dgm:t>
        <a:bodyPr/>
        <a:lstStyle/>
        <a:p>
          <a:endParaRPr lang="zh-TW" altLang="en-US"/>
        </a:p>
      </dgm:t>
    </dgm:pt>
    <dgm:pt modelId="{BB2C09D6-DFEB-4ED0-B710-CD366AB9F59D}" type="sibTrans" cxnId="{F5441379-216F-41B6-8F3B-5003466A9DCF}">
      <dgm:prSet/>
      <dgm:spPr/>
      <dgm:t>
        <a:bodyPr/>
        <a:lstStyle/>
        <a:p>
          <a:endParaRPr lang="zh-TW" altLang="en-US"/>
        </a:p>
      </dgm:t>
    </dgm:pt>
    <dgm:pt modelId="{DD12B9E6-32CA-4D38-8D39-8A1939B99FA1}">
      <dgm:prSet phldrT="[文字]" custT="1"/>
      <dgm:spPr>
        <a:ln w="57150">
          <a:solidFill>
            <a:srgbClr val="92D050"/>
          </a:solidFill>
        </a:ln>
      </dgm:spPr>
      <dgm:t>
        <a:bodyPr anchor="ctr" anchorCtr="0"/>
        <a:lstStyle/>
        <a:p>
          <a:r>
            <a: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rPr>
            <a:t>市價超過</a:t>
          </a:r>
          <a:r>
            <a:rPr lang="zh-TW" altLang="en-US" sz="24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正常社交禮俗標準</a:t>
          </a:r>
        </a:p>
      </dgm:t>
    </dgm:pt>
    <dgm:pt modelId="{E09125F3-D8A7-4ACE-9D98-6559AD18129B}" type="parTrans" cxnId="{7E13A2B0-185B-40B9-9060-2AC910300CA7}">
      <dgm:prSet/>
      <dgm:spPr/>
      <dgm:t>
        <a:bodyPr/>
        <a:lstStyle/>
        <a:p>
          <a:endParaRPr lang="zh-TW" altLang="en-US"/>
        </a:p>
      </dgm:t>
    </dgm:pt>
    <dgm:pt modelId="{D2BB33FF-056C-4714-A009-FCDC8221DFEA}" type="sibTrans" cxnId="{7E13A2B0-185B-40B9-9060-2AC910300CA7}">
      <dgm:prSet/>
      <dgm:spPr/>
      <dgm:t>
        <a:bodyPr/>
        <a:lstStyle/>
        <a:p>
          <a:endParaRPr lang="zh-TW" altLang="en-US"/>
        </a:p>
      </dgm:t>
    </dgm:pt>
    <dgm:pt modelId="{7830DD56-1CB8-4E52-AAA3-2EB15ECD8AFB}">
      <dgm:prSet phldrT="[文字]" custT="1"/>
      <dgm:spPr>
        <a:ln w="57150">
          <a:solidFill>
            <a:srgbClr val="92D050"/>
          </a:solidFill>
        </a:ln>
      </dgm:spPr>
      <dgm:t>
        <a:bodyPr anchor="ctr" anchorCtr="0"/>
        <a:lstStyle/>
        <a:p>
          <a:r>
            <a:rPr lang="en-US" altLang="zh-TW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3</a:t>
          </a:r>
          <a:r>
            <a:rPr lang="zh-TW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日內</a:t>
          </a:r>
          <a:r>
            <a:rPr lang="zh-TW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rPr>
            <a:t>簽報長官，必要時知會政風機構</a:t>
          </a:r>
        </a:p>
      </dgm:t>
    </dgm:pt>
    <dgm:pt modelId="{67A73442-7000-41FD-A15B-9A97C9B1BB61}" type="parTrans" cxnId="{B4F39D04-1AE5-41EC-8C4B-C3A77CE2FD69}">
      <dgm:prSet/>
      <dgm:spPr/>
      <dgm:t>
        <a:bodyPr/>
        <a:lstStyle/>
        <a:p>
          <a:endParaRPr lang="zh-TW" altLang="en-US"/>
        </a:p>
      </dgm:t>
    </dgm:pt>
    <dgm:pt modelId="{7A5598FC-3F64-44FB-95F1-DF18BB0E700D}" type="sibTrans" cxnId="{B4F39D04-1AE5-41EC-8C4B-C3A77CE2FD69}">
      <dgm:prSet/>
      <dgm:spPr/>
      <dgm:t>
        <a:bodyPr/>
        <a:lstStyle/>
        <a:p>
          <a:endParaRPr lang="zh-TW" altLang="en-US"/>
        </a:p>
      </dgm:t>
    </dgm:pt>
    <dgm:pt modelId="{A6CE4C90-FC1E-4926-96CE-3404AAB88943}">
      <dgm:prSet phldrT="[文字]"/>
      <dgm:spPr>
        <a:ln>
          <a:solidFill>
            <a:srgbClr val="92D050"/>
          </a:solidFill>
        </a:ln>
      </dgm:spPr>
      <dgm:t>
        <a:bodyPr anchor="ctr" anchorCtr="0"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無須簽報長官及政風機構</a:t>
          </a:r>
        </a:p>
      </dgm:t>
    </dgm:pt>
    <dgm:pt modelId="{04C3EEE7-A5C4-435C-B917-E2942082EC67}" type="parTrans" cxnId="{E5540198-AC24-4B2C-BB17-66E3BBE41EFE}">
      <dgm:prSet/>
      <dgm:spPr/>
      <dgm:t>
        <a:bodyPr/>
        <a:lstStyle/>
        <a:p>
          <a:endParaRPr lang="zh-TW" altLang="en-US"/>
        </a:p>
      </dgm:t>
    </dgm:pt>
    <dgm:pt modelId="{05368528-6DC8-4922-8C07-970D4DA27DD2}" type="sibTrans" cxnId="{E5540198-AC24-4B2C-BB17-66E3BBE41EFE}">
      <dgm:prSet/>
      <dgm:spPr/>
      <dgm:t>
        <a:bodyPr/>
        <a:lstStyle/>
        <a:p>
          <a:endParaRPr lang="zh-TW" altLang="en-US"/>
        </a:p>
      </dgm:t>
    </dgm:pt>
    <dgm:pt modelId="{D10B489D-FED8-4FE9-8383-965B9782C108}" type="pres">
      <dgm:prSet presAssocID="{3BF4C9A6-BB1D-4060-9BD7-5B427601C7A5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D389EEF-4365-409A-99B7-0E94B66B9D48}" type="pres">
      <dgm:prSet presAssocID="{7CBD4A4A-C106-4266-970C-ED3FCCED5F9E}" presName="root" presStyleCnt="0"/>
      <dgm:spPr/>
    </dgm:pt>
    <dgm:pt modelId="{496744D4-5A24-47A0-B583-E34A9A16CA96}" type="pres">
      <dgm:prSet presAssocID="{7CBD4A4A-C106-4266-970C-ED3FCCED5F9E}" presName="rootComposite" presStyleCnt="0"/>
      <dgm:spPr/>
    </dgm:pt>
    <dgm:pt modelId="{BCF76B08-8B19-4D9C-B5D0-FAF540CA6D1E}" type="pres">
      <dgm:prSet presAssocID="{7CBD4A4A-C106-4266-970C-ED3FCCED5F9E}" presName="rootText" presStyleLbl="node1" presStyleIdx="0" presStyleCnt="2" custScaleX="108873" custScaleY="49422" custLinFactNeighborX="-836" custLinFactNeighborY="-27"/>
      <dgm:spPr/>
    </dgm:pt>
    <dgm:pt modelId="{919B5C6A-4EE3-4C64-94E1-88A8C291EF42}" type="pres">
      <dgm:prSet presAssocID="{7CBD4A4A-C106-4266-970C-ED3FCCED5F9E}" presName="rootConnector" presStyleLbl="node1" presStyleIdx="0" presStyleCnt="2"/>
      <dgm:spPr/>
    </dgm:pt>
    <dgm:pt modelId="{D15A8950-DD17-4954-9FCE-13BB2507DDF5}" type="pres">
      <dgm:prSet presAssocID="{7CBD4A4A-C106-4266-970C-ED3FCCED5F9E}" presName="childShape" presStyleCnt="0"/>
      <dgm:spPr/>
    </dgm:pt>
    <dgm:pt modelId="{FA78EA1A-2979-4607-BC49-D4A35A7AA6FC}" type="pres">
      <dgm:prSet presAssocID="{E09125F3-D8A7-4ACE-9D98-6559AD18129B}" presName="Name13" presStyleLbl="parChTrans1D2" presStyleIdx="0" presStyleCnt="3"/>
      <dgm:spPr/>
    </dgm:pt>
    <dgm:pt modelId="{0DCA7054-75CE-4476-B3B0-0E801A67A6B2}" type="pres">
      <dgm:prSet presAssocID="{DD12B9E6-32CA-4D38-8D39-8A1939B99FA1}" presName="childText" presStyleLbl="bgAcc1" presStyleIdx="0" presStyleCnt="3" custScaleX="151502" custScaleY="89878">
        <dgm:presLayoutVars>
          <dgm:bulletEnabled val="1"/>
        </dgm:presLayoutVars>
      </dgm:prSet>
      <dgm:spPr/>
    </dgm:pt>
    <dgm:pt modelId="{5F3DACF6-4589-4713-AB0C-45F12AC6CC1B}" type="pres">
      <dgm:prSet presAssocID="{17E41E69-1D66-48B1-B0CF-3F10D796B75B}" presName="Name13" presStyleLbl="parChTrans1D2" presStyleIdx="1" presStyleCnt="3"/>
      <dgm:spPr/>
    </dgm:pt>
    <dgm:pt modelId="{64F376D3-E1A2-4A0B-9A22-7208E55ECF42}" type="pres">
      <dgm:prSet presAssocID="{DC229CA9-9507-4C2A-B5C4-4F97A9A09C3A}" presName="childText" presStyleLbl="bgAcc1" presStyleIdx="1" presStyleCnt="3" custScaleX="134898" custScaleY="80888">
        <dgm:presLayoutVars>
          <dgm:bulletEnabled val="1"/>
        </dgm:presLayoutVars>
      </dgm:prSet>
      <dgm:spPr/>
    </dgm:pt>
    <dgm:pt modelId="{1CF0709A-A473-47B0-BA5C-AFED7CB5BBCC}" type="pres">
      <dgm:prSet presAssocID="{A2866BA9-DD3C-47D2-93CA-B5B9976CDAF7}" presName="root" presStyleCnt="0"/>
      <dgm:spPr/>
    </dgm:pt>
    <dgm:pt modelId="{B720E47F-3727-4F13-80E3-0DCFADC5D116}" type="pres">
      <dgm:prSet presAssocID="{A2866BA9-DD3C-47D2-93CA-B5B9976CDAF7}" presName="rootComposite" presStyleCnt="0"/>
      <dgm:spPr/>
    </dgm:pt>
    <dgm:pt modelId="{4833372B-49F4-4B99-82B7-55D5A52E096B}" type="pres">
      <dgm:prSet presAssocID="{A2866BA9-DD3C-47D2-93CA-B5B9976CDAF7}" presName="rootText" presStyleLbl="node1" presStyleIdx="1" presStyleCnt="2" custScaleX="82754" custScaleY="43808" custLinFactNeighborX="-1921" custLinFactNeighborY="-1826"/>
      <dgm:spPr/>
    </dgm:pt>
    <dgm:pt modelId="{1CB9A638-4A62-4293-8B31-E9A532948B13}" type="pres">
      <dgm:prSet presAssocID="{A2866BA9-DD3C-47D2-93CA-B5B9976CDAF7}" presName="rootConnector" presStyleLbl="node1" presStyleIdx="1" presStyleCnt="2"/>
      <dgm:spPr/>
    </dgm:pt>
    <dgm:pt modelId="{EB6DE3AA-D517-4722-8892-29AED55EFF31}" type="pres">
      <dgm:prSet presAssocID="{A2866BA9-DD3C-47D2-93CA-B5B9976CDAF7}" presName="childShape" presStyleCnt="0"/>
      <dgm:spPr/>
    </dgm:pt>
    <dgm:pt modelId="{BE4F8BD3-8E12-40BE-983F-938040384193}" type="pres">
      <dgm:prSet presAssocID="{0E316357-CE16-4C2E-BE26-B8FDE6E2A972}" presName="Name13" presStyleLbl="parChTrans1D2" presStyleIdx="2" presStyleCnt="3"/>
      <dgm:spPr/>
    </dgm:pt>
    <dgm:pt modelId="{0207B711-8457-4DD6-BC91-D9FEBBF501A3}" type="pres">
      <dgm:prSet presAssocID="{9CAAACD1-3D30-42AB-B2E4-69C85010C27E}" presName="childText" presStyleLbl="bgAcc1" presStyleIdx="2" presStyleCnt="3" custScaleX="54394" custScaleY="61636">
        <dgm:presLayoutVars>
          <dgm:bulletEnabled val="1"/>
        </dgm:presLayoutVars>
      </dgm:prSet>
      <dgm:spPr/>
    </dgm:pt>
  </dgm:ptLst>
  <dgm:cxnLst>
    <dgm:cxn modelId="{384B35AD-1DD0-484F-B636-F489F9502925}" type="presOf" srcId="{A2866BA9-DD3C-47D2-93CA-B5B9976CDAF7}" destId="{1CB9A638-4A62-4293-8B31-E9A532948B13}" srcOrd="1" destOrd="0" presId="urn:microsoft.com/office/officeart/2005/8/layout/hierarchy3"/>
    <dgm:cxn modelId="{66C78246-5F4E-417D-AAA6-3F9BCB227BF7}" type="presOf" srcId="{7830DD56-1CB8-4E52-AAA3-2EB15ECD8AFB}" destId="{0DCA7054-75CE-4476-B3B0-0E801A67A6B2}" srcOrd="0" destOrd="1" presId="urn:microsoft.com/office/officeart/2005/8/layout/hierarchy3"/>
    <dgm:cxn modelId="{3810E1ED-25E3-4182-B3D7-6A5D702CB239}" type="presOf" srcId="{9CAAACD1-3D30-42AB-B2E4-69C85010C27E}" destId="{0207B711-8457-4DD6-BC91-D9FEBBF501A3}" srcOrd="0" destOrd="0" presId="urn:microsoft.com/office/officeart/2005/8/layout/hierarchy3"/>
    <dgm:cxn modelId="{5273ACCA-6443-4B1A-93B8-9B4394403A06}" type="presOf" srcId="{DD12B9E6-32CA-4D38-8D39-8A1939B99FA1}" destId="{0DCA7054-75CE-4476-B3B0-0E801A67A6B2}" srcOrd="0" destOrd="0" presId="urn:microsoft.com/office/officeart/2005/8/layout/hierarchy3"/>
    <dgm:cxn modelId="{E96F0EA5-757F-4A62-BE8D-55128265F39F}" srcId="{3BF4C9A6-BB1D-4060-9BD7-5B427601C7A5}" destId="{7CBD4A4A-C106-4266-970C-ED3FCCED5F9E}" srcOrd="0" destOrd="0" parTransId="{9BBA3901-4BC5-4E27-A22A-6BBB4FF052A5}" sibTransId="{EC291F47-FD4E-43F0-8692-A5242F6759B1}"/>
    <dgm:cxn modelId="{13FFB742-E6CE-4BF2-BFF7-AEC2098CA25C}" type="presOf" srcId="{E09125F3-D8A7-4ACE-9D98-6559AD18129B}" destId="{FA78EA1A-2979-4607-BC49-D4A35A7AA6FC}" srcOrd="0" destOrd="0" presId="urn:microsoft.com/office/officeart/2005/8/layout/hierarchy3"/>
    <dgm:cxn modelId="{F0EDBC44-603A-4972-8D26-275AF8FEAC01}" type="presOf" srcId="{A2866BA9-DD3C-47D2-93CA-B5B9976CDAF7}" destId="{4833372B-49F4-4B99-82B7-55D5A52E096B}" srcOrd="0" destOrd="0" presId="urn:microsoft.com/office/officeart/2005/8/layout/hierarchy3"/>
    <dgm:cxn modelId="{8FBF460F-9170-4E1F-A6B2-ED6349755DE7}" srcId="{3BF4C9A6-BB1D-4060-9BD7-5B427601C7A5}" destId="{A2866BA9-DD3C-47D2-93CA-B5B9976CDAF7}" srcOrd="1" destOrd="0" parTransId="{9BD20D07-9DA9-476E-BD53-D992DE986AFF}" sibTransId="{D72948FC-D187-4E3A-A32F-33819DBA708A}"/>
    <dgm:cxn modelId="{BD979D75-B4E4-44D8-AC70-1AE36AD1F90E}" type="presOf" srcId="{0E316357-CE16-4C2E-BE26-B8FDE6E2A972}" destId="{BE4F8BD3-8E12-40BE-983F-938040384193}" srcOrd="0" destOrd="0" presId="urn:microsoft.com/office/officeart/2005/8/layout/hierarchy3"/>
    <dgm:cxn modelId="{2F37E1C6-2D12-4073-AA12-8209BD7F5537}" type="presOf" srcId="{7CBD4A4A-C106-4266-970C-ED3FCCED5F9E}" destId="{919B5C6A-4EE3-4C64-94E1-88A8C291EF42}" srcOrd="1" destOrd="0" presId="urn:microsoft.com/office/officeart/2005/8/layout/hierarchy3"/>
    <dgm:cxn modelId="{FA8A6221-09DE-43D1-AE58-6D1D24996112}" type="presOf" srcId="{7CBD4A4A-C106-4266-970C-ED3FCCED5F9E}" destId="{BCF76B08-8B19-4D9C-B5D0-FAF540CA6D1E}" srcOrd="0" destOrd="0" presId="urn:microsoft.com/office/officeart/2005/8/layout/hierarchy3"/>
    <dgm:cxn modelId="{23EBF574-699B-472C-94F1-A075748DF7AD}" type="presOf" srcId="{A6CE4C90-FC1E-4926-96CE-3404AAB88943}" destId="{64F376D3-E1A2-4A0B-9A22-7208E55ECF42}" srcOrd="0" destOrd="1" presId="urn:microsoft.com/office/officeart/2005/8/layout/hierarchy3"/>
    <dgm:cxn modelId="{F5441379-216F-41B6-8F3B-5003466A9DCF}" srcId="{7CBD4A4A-C106-4266-970C-ED3FCCED5F9E}" destId="{DC229CA9-9507-4C2A-B5C4-4F97A9A09C3A}" srcOrd="1" destOrd="0" parTransId="{17E41E69-1D66-48B1-B0CF-3F10D796B75B}" sibTransId="{BB2C09D6-DFEB-4ED0-B710-CD366AB9F59D}"/>
    <dgm:cxn modelId="{E5540198-AC24-4B2C-BB17-66E3BBE41EFE}" srcId="{DC229CA9-9507-4C2A-B5C4-4F97A9A09C3A}" destId="{A6CE4C90-FC1E-4926-96CE-3404AAB88943}" srcOrd="0" destOrd="0" parTransId="{04C3EEE7-A5C4-435C-B917-E2942082EC67}" sibTransId="{05368528-6DC8-4922-8C07-970D4DA27DD2}"/>
    <dgm:cxn modelId="{19227B55-1145-45CD-B63B-901587259897}" type="presOf" srcId="{17E41E69-1D66-48B1-B0CF-3F10D796B75B}" destId="{5F3DACF6-4589-4713-AB0C-45F12AC6CC1B}" srcOrd="0" destOrd="0" presId="urn:microsoft.com/office/officeart/2005/8/layout/hierarchy3"/>
    <dgm:cxn modelId="{ABE9294F-B6E2-40AB-8A41-C1CCD6BCC947}" type="presOf" srcId="{3BF4C9A6-BB1D-4060-9BD7-5B427601C7A5}" destId="{D10B489D-FED8-4FE9-8383-965B9782C108}" srcOrd="0" destOrd="0" presId="urn:microsoft.com/office/officeart/2005/8/layout/hierarchy3"/>
    <dgm:cxn modelId="{F5DBAB80-F10C-4ED0-AD56-204D1377A18A}" type="presOf" srcId="{DC229CA9-9507-4C2A-B5C4-4F97A9A09C3A}" destId="{64F376D3-E1A2-4A0B-9A22-7208E55ECF42}" srcOrd="0" destOrd="0" presId="urn:microsoft.com/office/officeart/2005/8/layout/hierarchy3"/>
    <dgm:cxn modelId="{3472320A-5DB4-4310-BB9F-4B7DC634A8DB}" srcId="{A2866BA9-DD3C-47D2-93CA-B5B9976CDAF7}" destId="{9CAAACD1-3D30-42AB-B2E4-69C85010C27E}" srcOrd="0" destOrd="0" parTransId="{0E316357-CE16-4C2E-BE26-B8FDE6E2A972}" sibTransId="{10BFFB57-6535-46CA-A089-1851CAEA3C5C}"/>
    <dgm:cxn modelId="{7E13A2B0-185B-40B9-9060-2AC910300CA7}" srcId="{7CBD4A4A-C106-4266-970C-ED3FCCED5F9E}" destId="{DD12B9E6-32CA-4D38-8D39-8A1939B99FA1}" srcOrd="0" destOrd="0" parTransId="{E09125F3-D8A7-4ACE-9D98-6559AD18129B}" sibTransId="{D2BB33FF-056C-4714-A009-FCDC8221DFEA}"/>
    <dgm:cxn modelId="{B4F39D04-1AE5-41EC-8C4B-C3A77CE2FD69}" srcId="{DD12B9E6-32CA-4D38-8D39-8A1939B99FA1}" destId="{7830DD56-1CB8-4E52-AAA3-2EB15ECD8AFB}" srcOrd="0" destOrd="0" parTransId="{67A73442-7000-41FD-A15B-9A97C9B1BB61}" sibTransId="{7A5598FC-3F64-44FB-95F1-DF18BB0E700D}"/>
    <dgm:cxn modelId="{6E4F5D24-1C1F-40E5-A7A8-11DBD6AAF028}" type="presParOf" srcId="{D10B489D-FED8-4FE9-8383-965B9782C108}" destId="{3D389EEF-4365-409A-99B7-0E94B66B9D48}" srcOrd="0" destOrd="0" presId="urn:microsoft.com/office/officeart/2005/8/layout/hierarchy3"/>
    <dgm:cxn modelId="{028AC034-3758-4FE6-98D0-8552A214315C}" type="presParOf" srcId="{3D389EEF-4365-409A-99B7-0E94B66B9D48}" destId="{496744D4-5A24-47A0-B583-E34A9A16CA96}" srcOrd="0" destOrd="0" presId="urn:microsoft.com/office/officeart/2005/8/layout/hierarchy3"/>
    <dgm:cxn modelId="{88DF4D76-FD93-42A2-946F-F10CA7C16462}" type="presParOf" srcId="{496744D4-5A24-47A0-B583-E34A9A16CA96}" destId="{BCF76B08-8B19-4D9C-B5D0-FAF540CA6D1E}" srcOrd="0" destOrd="0" presId="urn:microsoft.com/office/officeart/2005/8/layout/hierarchy3"/>
    <dgm:cxn modelId="{D0E4C5A0-732D-43B9-91E7-B825E5FA3922}" type="presParOf" srcId="{496744D4-5A24-47A0-B583-E34A9A16CA96}" destId="{919B5C6A-4EE3-4C64-94E1-88A8C291EF42}" srcOrd="1" destOrd="0" presId="urn:microsoft.com/office/officeart/2005/8/layout/hierarchy3"/>
    <dgm:cxn modelId="{A5A1F5AE-1836-4CB4-9736-5CFCF0E5A834}" type="presParOf" srcId="{3D389EEF-4365-409A-99B7-0E94B66B9D48}" destId="{D15A8950-DD17-4954-9FCE-13BB2507DDF5}" srcOrd="1" destOrd="0" presId="urn:microsoft.com/office/officeart/2005/8/layout/hierarchy3"/>
    <dgm:cxn modelId="{8696B6C1-15EF-4B93-A364-464CBBD08252}" type="presParOf" srcId="{D15A8950-DD17-4954-9FCE-13BB2507DDF5}" destId="{FA78EA1A-2979-4607-BC49-D4A35A7AA6FC}" srcOrd="0" destOrd="0" presId="urn:microsoft.com/office/officeart/2005/8/layout/hierarchy3"/>
    <dgm:cxn modelId="{D854FFB9-9580-4462-B3A8-E0D4E4A2A822}" type="presParOf" srcId="{D15A8950-DD17-4954-9FCE-13BB2507DDF5}" destId="{0DCA7054-75CE-4476-B3B0-0E801A67A6B2}" srcOrd="1" destOrd="0" presId="urn:microsoft.com/office/officeart/2005/8/layout/hierarchy3"/>
    <dgm:cxn modelId="{38848563-F078-49FC-9B69-45D8733BF46E}" type="presParOf" srcId="{D15A8950-DD17-4954-9FCE-13BB2507DDF5}" destId="{5F3DACF6-4589-4713-AB0C-45F12AC6CC1B}" srcOrd="2" destOrd="0" presId="urn:microsoft.com/office/officeart/2005/8/layout/hierarchy3"/>
    <dgm:cxn modelId="{ACDFAE2D-EB95-424B-9D9C-C02EE3A307A6}" type="presParOf" srcId="{D15A8950-DD17-4954-9FCE-13BB2507DDF5}" destId="{64F376D3-E1A2-4A0B-9A22-7208E55ECF42}" srcOrd="3" destOrd="0" presId="urn:microsoft.com/office/officeart/2005/8/layout/hierarchy3"/>
    <dgm:cxn modelId="{B196DCA5-B433-4B59-9CAA-CE02B1C9BFF5}" type="presParOf" srcId="{D10B489D-FED8-4FE9-8383-965B9782C108}" destId="{1CF0709A-A473-47B0-BA5C-AFED7CB5BBCC}" srcOrd="1" destOrd="0" presId="urn:microsoft.com/office/officeart/2005/8/layout/hierarchy3"/>
    <dgm:cxn modelId="{DA5BED81-147D-433D-8287-5DF186FA162C}" type="presParOf" srcId="{1CF0709A-A473-47B0-BA5C-AFED7CB5BBCC}" destId="{B720E47F-3727-4F13-80E3-0DCFADC5D116}" srcOrd="0" destOrd="0" presId="urn:microsoft.com/office/officeart/2005/8/layout/hierarchy3"/>
    <dgm:cxn modelId="{5947B1A7-01A8-466F-B41C-9C0D98147712}" type="presParOf" srcId="{B720E47F-3727-4F13-80E3-0DCFADC5D116}" destId="{4833372B-49F4-4B99-82B7-55D5A52E096B}" srcOrd="0" destOrd="0" presId="urn:microsoft.com/office/officeart/2005/8/layout/hierarchy3"/>
    <dgm:cxn modelId="{F43286B9-DF4B-45E8-8FC8-61843280E191}" type="presParOf" srcId="{B720E47F-3727-4F13-80E3-0DCFADC5D116}" destId="{1CB9A638-4A62-4293-8B31-E9A532948B13}" srcOrd="1" destOrd="0" presId="urn:microsoft.com/office/officeart/2005/8/layout/hierarchy3"/>
    <dgm:cxn modelId="{3F507A3E-B043-4170-80CD-3A2E1B091973}" type="presParOf" srcId="{1CF0709A-A473-47B0-BA5C-AFED7CB5BBCC}" destId="{EB6DE3AA-D517-4722-8892-29AED55EFF31}" srcOrd="1" destOrd="0" presId="urn:microsoft.com/office/officeart/2005/8/layout/hierarchy3"/>
    <dgm:cxn modelId="{87BCA96C-3FBC-402B-97F6-73A25DC86CB8}" type="presParOf" srcId="{EB6DE3AA-D517-4722-8892-29AED55EFF31}" destId="{BE4F8BD3-8E12-40BE-983F-938040384193}" srcOrd="0" destOrd="0" presId="urn:microsoft.com/office/officeart/2005/8/layout/hierarchy3"/>
    <dgm:cxn modelId="{C3D3BF5F-63C7-4A03-A4B0-12BAC9F71624}" type="presParOf" srcId="{EB6DE3AA-D517-4722-8892-29AED55EFF31}" destId="{0207B711-8457-4DD6-BC91-D9FEBBF501A3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338CCF7-C895-4075-9854-EC5BAED74FF1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zh-TW" altLang="en-US"/>
        </a:p>
      </dgm:t>
    </dgm:pt>
    <dgm:pt modelId="{A86AAF49-1F15-4E07-A17F-7F55B4F26A57}">
      <dgm:prSet phldrT="[文字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 w="38100"/>
      </dgm:spPr>
      <dgm:t>
        <a:bodyPr lIns="108000"/>
        <a:lstStyle/>
        <a:p>
          <a:pPr algn="l">
            <a:lnSpc>
              <a:spcPts val="2000"/>
            </a:lnSpc>
          </a:pPr>
          <a:r>
            <a:rPr lang="zh-TW" altLang="en-US" sz="2000" b="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</a:p>
      </dgm:t>
    </dgm:pt>
    <dgm:pt modelId="{32FEB9C8-D9A2-4D32-9B28-CC5A89EE6A51}" type="parTrans" cxnId="{1C9B7177-93ED-4229-8FAC-24963A418253}">
      <dgm:prSet/>
      <dgm:spPr/>
      <dgm:t>
        <a:bodyPr/>
        <a:lstStyle/>
        <a:p>
          <a:endParaRPr lang="zh-TW" altLang="en-US"/>
        </a:p>
      </dgm:t>
    </dgm:pt>
    <dgm:pt modelId="{25BEDC43-65A8-48BD-ACEF-508D427EBC9F}" type="sibTrans" cxnId="{1C9B7177-93ED-4229-8FAC-24963A418253}">
      <dgm:prSet/>
      <dgm:spPr/>
      <dgm:t>
        <a:bodyPr/>
        <a:lstStyle/>
        <a:p>
          <a:endParaRPr lang="zh-TW" altLang="en-US"/>
        </a:p>
      </dgm:t>
    </dgm:pt>
    <dgm:pt modelId="{89708772-39D9-455F-9370-348857D37E50}">
      <dgm:prSet phldrT="[文字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 w="38100"/>
      </dgm:spPr>
      <dgm:t>
        <a:bodyPr lIns="108000"/>
        <a:lstStyle/>
        <a:p>
          <a:pPr algn="l">
            <a:lnSpc>
              <a:spcPts val="2000"/>
            </a:lnSpc>
          </a:pPr>
          <a:r>
            <a:rPr lang="zh-TW" altLang="en-US" sz="2000" b="0" dirty="0">
              <a:latin typeface="微軟正黑體" panose="020B0604030504040204" pitchFamily="34" charset="-120"/>
              <a:ea typeface="微軟正黑體" panose="020B0604030504040204" pitchFamily="34" charset="-120"/>
            </a:rPr>
            <a:t>有職務利害關係之飲宴應酬</a:t>
          </a:r>
        </a:p>
      </dgm:t>
    </dgm:pt>
    <dgm:pt modelId="{EDBBDAD6-9C0B-43DE-A96E-B294036662F3}" type="parTrans" cxnId="{70FEFD97-AC6A-43F2-A4CB-3A51D5FA7CBA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 w="38100"/>
      </dgm:spPr>
      <dgm:t>
        <a:bodyPr lIns="108000"/>
        <a:lstStyle/>
        <a:p>
          <a:pPr algn="l">
            <a:lnSpc>
              <a:spcPts val="2000"/>
            </a:lnSpc>
          </a:pPr>
          <a:endParaRPr lang="zh-TW" altLang="en-US" sz="2000" b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1CDFA24-673D-46D4-A6D4-B39440D22B21}" type="sibTrans" cxnId="{70FEFD97-AC6A-43F2-A4CB-3A51D5FA7CBA}">
      <dgm:prSet/>
      <dgm:spPr/>
      <dgm:t>
        <a:bodyPr/>
        <a:lstStyle/>
        <a:p>
          <a:endParaRPr lang="zh-TW" altLang="en-US"/>
        </a:p>
      </dgm:t>
    </dgm:pt>
    <dgm:pt modelId="{7EBCD5E8-A5F7-48B5-B6EB-5F5BA9258A6F}">
      <dgm:prSet phldrT="[文字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 w="38100"/>
      </dgm:spPr>
      <dgm:t>
        <a:bodyPr lIns="108000"/>
        <a:lstStyle/>
        <a:p>
          <a:pPr algn="l">
            <a:lnSpc>
              <a:spcPts val="2000"/>
            </a:lnSpc>
          </a:pPr>
          <a:r>
            <a:rPr lang="zh-TW" altLang="en-US" sz="2000" b="0">
              <a:latin typeface="微軟正黑體" panose="020B0604030504040204" pitchFamily="34" charset="-120"/>
              <a:ea typeface="微軟正黑體" panose="020B0604030504040204" pitchFamily="34" charset="-120"/>
            </a:rPr>
            <a:t>公務員於視察、調查、出差或參加會議等活動</a:t>
          </a:r>
          <a:endParaRPr lang="zh-TW" altLang="en-US" sz="2000" b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42F853F-E217-44C0-831C-7299BE443EF3}" type="parTrans" cxnId="{161E8DE8-D120-472E-88AC-35D9F53BF917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 w="38100"/>
      </dgm:spPr>
      <dgm:t>
        <a:bodyPr lIns="108000"/>
        <a:lstStyle/>
        <a:p>
          <a:pPr algn="l">
            <a:lnSpc>
              <a:spcPts val="2000"/>
            </a:lnSpc>
          </a:pPr>
          <a:endParaRPr lang="zh-TW" altLang="en-US" sz="2000" b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8C74E67-561A-4706-A5FC-29E1F9835CEA}" type="sibTrans" cxnId="{161E8DE8-D120-472E-88AC-35D9F53BF917}">
      <dgm:prSet/>
      <dgm:spPr/>
      <dgm:t>
        <a:bodyPr/>
        <a:lstStyle/>
        <a:p>
          <a:endParaRPr lang="zh-TW" altLang="en-US"/>
        </a:p>
      </dgm:t>
    </dgm:pt>
    <dgm:pt modelId="{33186276-955A-400C-B2B4-F6C98EFCADD9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 w="38100"/>
      </dgm:spPr>
      <dgm:t>
        <a:bodyPr lIns="108000"/>
        <a:lstStyle/>
        <a:p>
          <a:pPr algn="l">
            <a:lnSpc>
              <a:spcPts val="2000"/>
            </a:lnSpc>
          </a:pPr>
          <a:r>
            <a:rPr lang="zh-TW" altLang="en-US" sz="2000" b="0" dirty="0">
              <a:latin typeface="微軟正黑體" panose="020B0604030504040204" pitchFamily="34" charset="-120"/>
              <a:ea typeface="微軟正黑體" panose="020B0604030504040204" pitchFamily="34" charset="-120"/>
            </a:rPr>
            <a:t>無職務利害關係之飲宴應酬</a:t>
          </a:r>
        </a:p>
      </dgm:t>
    </dgm:pt>
    <dgm:pt modelId="{1DC5FFE8-8AE6-4964-A524-51EFC5CD3541}" type="parTrans" cxnId="{4EFAC825-D35F-4C93-AE62-E3C0ED335622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 w="38100"/>
      </dgm:spPr>
      <dgm:t>
        <a:bodyPr lIns="108000"/>
        <a:lstStyle/>
        <a:p>
          <a:pPr algn="l">
            <a:lnSpc>
              <a:spcPts val="2000"/>
            </a:lnSpc>
          </a:pPr>
          <a:endParaRPr lang="zh-TW" altLang="en-US" sz="2000" b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1B099D6-72EE-4281-BE40-042D31F2B409}" type="sibTrans" cxnId="{4EFAC825-D35F-4C93-AE62-E3C0ED335622}">
      <dgm:prSet/>
      <dgm:spPr/>
      <dgm:t>
        <a:bodyPr/>
        <a:lstStyle/>
        <a:p>
          <a:endParaRPr lang="zh-TW" altLang="en-US"/>
        </a:p>
      </dgm:t>
    </dgm:pt>
    <dgm:pt modelId="{2996B74B-6A00-4AC9-BD13-3B83E5A62F26}">
      <dgm:prSet phldrT="[文字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 w="38100"/>
      </dgm:spPr>
      <dgm:t>
        <a:bodyPr lIns="108000"/>
        <a:lstStyle/>
        <a:p>
          <a:pPr algn="l">
            <a:lnSpc>
              <a:spcPts val="2000"/>
            </a:lnSpc>
          </a:pPr>
          <a:r>
            <a:rPr lang="zh-TW" altLang="en-US" sz="2000" b="0">
              <a:latin typeface="微軟正黑體" panose="020B0604030504040204" pitchFamily="34" charset="-120"/>
              <a:ea typeface="微軟正黑體" panose="020B0604030504040204" pitchFamily="34" charset="-120"/>
            </a:rPr>
            <a:t>原則</a:t>
          </a:r>
          <a:endParaRPr lang="zh-TW" altLang="en-US" sz="2000" b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0B8048B-6263-4A02-9CAB-047B14D79FE0}" type="parTrans" cxnId="{41A03556-C9B7-49A4-BB2A-878FA82AC7B1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 w="38100"/>
      </dgm:spPr>
      <dgm:t>
        <a:bodyPr lIns="108000"/>
        <a:lstStyle/>
        <a:p>
          <a:pPr algn="l">
            <a:lnSpc>
              <a:spcPts val="2000"/>
            </a:lnSpc>
          </a:pPr>
          <a:endParaRPr lang="zh-TW" altLang="en-US" sz="2000" b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DE0FCB5-A1F8-4941-81EC-D63FDB2793A7}" type="sibTrans" cxnId="{41A03556-C9B7-49A4-BB2A-878FA82AC7B1}">
      <dgm:prSet/>
      <dgm:spPr/>
      <dgm:t>
        <a:bodyPr/>
        <a:lstStyle/>
        <a:p>
          <a:endParaRPr lang="zh-TW" altLang="en-US"/>
        </a:p>
      </dgm:t>
    </dgm:pt>
    <dgm:pt modelId="{EDF48A17-9B16-4F88-BA7E-0F17CF126EEA}">
      <dgm:prSet phldrT="[文字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 w="38100"/>
      </dgm:spPr>
      <dgm:t>
        <a:bodyPr lIns="108000"/>
        <a:lstStyle/>
        <a:p>
          <a:pPr algn="l">
            <a:lnSpc>
              <a:spcPts val="2000"/>
            </a:lnSpc>
          </a:pPr>
          <a:r>
            <a:rPr lang="zh-TW" altLang="en-US" sz="2000" b="0">
              <a:latin typeface="微軟正黑體" panose="020B0604030504040204" pitchFamily="34" charset="-120"/>
              <a:ea typeface="微軟正黑體" panose="020B0604030504040204" pitchFamily="34" charset="-120"/>
            </a:rPr>
            <a:t>不得參加</a:t>
          </a:r>
          <a:endParaRPr lang="zh-TW" altLang="en-US" sz="2000" b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16F9FC5-80BF-447F-B69D-A9755505A1A4}" type="parTrans" cxnId="{EDDE3FD3-5FAA-43B5-B88D-9ED99C05183C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 w="38100"/>
      </dgm:spPr>
      <dgm:t>
        <a:bodyPr lIns="108000"/>
        <a:lstStyle/>
        <a:p>
          <a:pPr algn="l">
            <a:lnSpc>
              <a:spcPts val="2000"/>
            </a:lnSpc>
          </a:pPr>
          <a:endParaRPr lang="zh-TW" altLang="en-US" sz="2000" b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4DA0186-0256-442F-ADC6-782B5FDE289F}" type="sibTrans" cxnId="{EDDE3FD3-5FAA-43B5-B88D-9ED99C05183C}">
      <dgm:prSet/>
      <dgm:spPr/>
      <dgm:t>
        <a:bodyPr/>
        <a:lstStyle/>
        <a:p>
          <a:endParaRPr lang="zh-TW" altLang="en-US"/>
        </a:p>
      </dgm:t>
    </dgm:pt>
    <dgm:pt modelId="{9565FB75-0F30-45DC-B49D-1D47DF558084}">
      <dgm:prSet phldrT="[文字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 w="38100"/>
      </dgm:spPr>
      <dgm:t>
        <a:bodyPr lIns="108000"/>
        <a:lstStyle/>
        <a:p>
          <a:pPr algn="l">
            <a:lnSpc>
              <a:spcPts val="2000"/>
            </a:lnSpc>
          </a:pPr>
          <a:r>
            <a:rPr lang="zh-TW" altLang="en-US" sz="2000" b="0">
              <a:latin typeface="微軟正黑體" panose="020B0604030504040204" pitchFamily="34" charset="-120"/>
              <a:ea typeface="微軟正黑體" panose="020B0604030504040204" pitchFamily="34" charset="-120"/>
            </a:rPr>
            <a:t>例外</a:t>
          </a:r>
          <a:endParaRPr lang="zh-TW" altLang="en-US" sz="2000" b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E2D4CCF-0B4C-476F-BF1C-C7B5AC0BD6E0}" type="parTrans" cxnId="{627F523B-373D-41A4-B5DE-DE70E68DF97C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 w="38100"/>
      </dgm:spPr>
      <dgm:t>
        <a:bodyPr lIns="108000"/>
        <a:lstStyle/>
        <a:p>
          <a:pPr algn="l">
            <a:lnSpc>
              <a:spcPts val="2000"/>
            </a:lnSpc>
          </a:pPr>
          <a:endParaRPr lang="zh-TW" altLang="en-US" sz="2000" b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EB8E99F-6E71-4A64-965F-09646B6AE06A}" type="sibTrans" cxnId="{627F523B-373D-41A4-B5DE-DE70E68DF97C}">
      <dgm:prSet/>
      <dgm:spPr/>
      <dgm:t>
        <a:bodyPr/>
        <a:lstStyle/>
        <a:p>
          <a:endParaRPr lang="zh-TW" altLang="en-US"/>
        </a:p>
      </dgm:t>
    </dgm:pt>
    <dgm:pt modelId="{8D6078D8-0EDF-4D12-8838-8E70308FDE03}">
      <dgm:prSet phldrT="[文字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 w="38100"/>
      </dgm:spPr>
      <dgm:t>
        <a:bodyPr lIns="108000"/>
        <a:lstStyle/>
        <a:p>
          <a:pPr algn="l">
            <a:lnSpc>
              <a:spcPts val="2000"/>
            </a:lnSpc>
          </a:pPr>
          <a:r>
            <a:rPr lang="zh-TW" altLang="en-US" sz="2000" b="0">
              <a:latin typeface="微軟正黑體" panose="020B0604030504040204" pitchFamily="34" charset="-120"/>
              <a:ea typeface="微軟正黑體" panose="020B0604030504040204" pitchFamily="34" charset="-120"/>
            </a:rPr>
            <a:t>可以參加</a:t>
          </a:r>
          <a:endParaRPr lang="zh-TW" altLang="en-US" sz="2000" b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8D9C5AF-D27F-4286-A399-F70BB3BF26F7}" type="parTrans" cxnId="{2AA41616-D1B2-4677-AF07-539CD36AD4D3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 w="38100"/>
      </dgm:spPr>
      <dgm:t>
        <a:bodyPr lIns="108000"/>
        <a:lstStyle/>
        <a:p>
          <a:pPr algn="l">
            <a:lnSpc>
              <a:spcPts val="2000"/>
            </a:lnSpc>
          </a:pPr>
          <a:endParaRPr lang="zh-TW" altLang="en-US" sz="2000" b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73DA149-251B-4DBA-8CA9-500112FF7F10}" type="sibTrans" cxnId="{2AA41616-D1B2-4677-AF07-539CD36AD4D3}">
      <dgm:prSet/>
      <dgm:spPr/>
      <dgm:t>
        <a:bodyPr/>
        <a:lstStyle/>
        <a:p>
          <a:endParaRPr lang="zh-TW" altLang="en-US"/>
        </a:p>
      </dgm:t>
    </dgm:pt>
    <dgm:pt modelId="{330C1ABF-4038-4E87-AFBA-128B9AFFE5FF}">
      <dgm:prSet phldrT="[文字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 w="38100"/>
      </dgm:spPr>
      <dgm:t>
        <a:bodyPr lIns="108000"/>
        <a:lstStyle/>
        <a:p>
          <a:pPr algn="l">
            <a:lnSpc>
              <a:spcPts val="2000"/>
            </a:lnSpc>
          </a:pPr>
          <a:r>
            <a:rPr lang="zh-TW" altLang="en-US" sz="2000" b="0" u="none">
              <a:uFill>
                <a:solidFill>
                  <a:srgbClr val="FF0000"/>
                </a:solidFill>
              </a:uFill>
              <a:latin typeface="微軟正黑體" panose="020B0604030504040204" pitchFamily="34" charset="-120"/>
              <a:ea typeface="微軟正黑體" panose="020B0604030504040204" pitchFamily="34" charset="-120"/>
            </a:rPr>
            <a:t>公務禮儀</a:t>
          </a:r>
          <a:endParaRPr lang="zh-TW" altLang="en-US" sz="2000" b="0" u="none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721B253-4042-4B76-AB99-A076C6131A56}" type="parTrans" cxnId="{148E3318-EF41-4184-B8C1-5DE101DC5E4A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 w="38100"/>
      </dgm:spPr>
      <dgm:t>
        <a:bodyPr lIns="108000"/>
        <a:lstStyle/>
        <a:p>
          <a:pPr algn="l">
            <a:lnSpc>
              <a:spcPts val="2000"/>
            </a:lnSpc>
          </a:pPr>
          <a:endParaRPr lang="zh-TW" altLang="en-US" sz="2000" b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50C5F0E-B463-4915-8643-08F63EC3F052}" type="sibTrans" cxnId="{148E3318-EF41-4184-B8C1-5DE101DC5E4A}">
      <dgm:prSet/>
      <dgm:spPr/>
      <dgm:t>
        <a:bodyPr/>
        <a:lstStyle/>
        <a:p>
          <a:endParaRPr lang="zh-TW" altLang="en-US"/>
        </a:p>
      </dgm:t>
    </dgm:pt>
    <dgm:pt modelId="{E1C50375-315F-4C14-8BA7-9E36E955D976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 w="38100"/>
      </dgm:spPr>
      <dgm:t>
        <a:bodyPr lIns="108000"/>
        <a:lstStyle/>
        <a:p>
          <a:pPr algn="l">
            <a:lnSpc>
              <a:spcPts val="2000"/>
            </a:lnSpc>
          </a:pPr>
          <a:r>
            <a:rPr lang="zh-TW" altLang="en-US" sz="2000" b="0" u="none">
              <a:uFill>
                <a:solidFill>
                  <a:srgbClr val="FF0000"/>
                </a:solidFill>
              </a:uFill>
              <a:latin typeface="微軟正黑體" panose="020B0604030504040204" pitchFamily="34" charset="-120"/>
              <a:ea typeface="微軟正黑體" panose="020B0604030504040204" pitchFamily="34" charset="-120"/>
            </a:rPr>
            <a:t>民俗節慶公開舉辦之活動</a:t>
          </a:r>
          <a:endParaRPr lang="zh-TW" altLang="en-US" sz="2000" b="0" u="none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D5FBF0C-933D-43AA-99A9-531B93482667}" type="parTrans" cxnId="{B15BBD59-AA7B-4AC0-B515-F13AEF2396A8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 w="38100"/>
      </dgm:spPr>
      <dgm:t>
        <a:bodyPr lIns="108000"/>
        <a:lstStyle/>
        <a:p>
          <a:pPr algn="l">
            <a:lnSpc>
              <a:spcPts val="2000"/>
            </a:lnSpc>
          </a:pPr>
          <a:endParaRPr lang="zh-TW" altLang="en-US" sz="2000" b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4DB8156-724C-48EE-9438-6EB5396CD11E}" type="sibTrans" cxnId="{B15BBD59-AA7B-4AC0-B515-F13AEF2396A8}">
      <dgm:prSet/>
      <dgm:spPr/>
      <dgm:t>
        <a:bodyPr/>
        <a:lstStyle/>
        <a:p>
          <a:endParaRPr lang="zh-TW" altLang="en-US"/>
        </a:p>
      </dgm:t>
    </dgm:pt>
    <dgm:pt modelId="{B205F1C5-5CD9-41A6-9989-2E12B9DF9639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 w="38100"/>
      </dgm:spPr>
      <dgm:t>
        <a:bodyPr lIns="108000"/>
        <a:lstStyle/>
        <a:p>
          <a:pPr algn="l">
            <a:lnSpc>
              <a:spcPts val="2000"/>
            </a:lnSpc>
          </a:pPr>
          <a:r>
            <a:rPr lang="zh-TW" altLang="en-US" sz="2000" b="0">
              <a:latin typeface="微軟正黑體" panose="020B0604030504040204" pitchFamily="34" charset="-120"/>
              <a:ea typeface="微軟正黑體" panose="020B0604030504040204" pitchFamily="34" charset="-120"/>
            </a:rPr>
            <a:t>長官獎勵、慰勞</a:t>
          </a:r>
          <a:endParaRPr lang="zh-TW" altLang="en-US" sz="2000" b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F08EC48-5835-4D04-B058-CEBCC854CD1D}" type="parTrans" cxnId="{B3B38B3B-DA06-4C0E-850B-581137C702CB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 w="38100"/>
      </dgm:spPr>
      <dgm:t>
        <a:bodyPr lIns="108000"/>
        <a:lstStyle/>
        <a:p>
          <a:pPr algn="l">
            <a:lnSpc>
              <a:spcPts val="2000"/>
            </a:lnSpc>
          </a:pPr>
          <a:endParaRPr lang="zh-TW" altLang="en-US" sz="2000" b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BC93AE1-4727-4A4F-AA0E-372D2BCA80A3}" type="sibTrans" cxnId="{B3B38B3B-DA06-4C0E-850B-581137C702CB}">
      <dgm:prSet/>
      <dgm:spPr/>
      <dgm:t>
        <a:bodyPr/>
        <a:lstStyle/>
        <a:p>
          <a:endParaRPr lang="zh-TW" altLang="en-US"/>
        </a:p>
      </dgm:t>
    </dgm:pt>
    <dgm:pt modelId="{8D661658-C94F-4674-A9D4-A9E60E86FD9C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 w="38100"/>
      </dgm:spPr>
      <dgm:t>
        <a:bodyPr lIns="108000"/>
        <a:lstStyle/>
        <a:p>
          <a:pPr algn="l">
            <a:lnSpc>
              <a:spcPts val="2000"/>
            </a:lnSpc>
          </a:pPr>
          <a:r>
            <a:rPr lang="zh-TW" altLang="en-US" sz="2000" b="0">
              <a:latin typeface="微軟正黑體" panose="020B0604030504040204" pitchFamily="34" charset="-120"/>
              <a:ea typeface="微軟正黑體" panose="020B0604030504040204" pitchFamily="34" charset="-120"/>
            </a:rPr>
            <a:t>因訂婚、結婚、生育、喬遷、就職、陞遷異動、退休、 辭職、離職等舉辦織活動，而未超過正常社交禮俗標準</a:t>
          </a:r>
          <a:endParaRPr lang="zh-TW" altLang="en-US" sz="2000" b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A61A5CB-F8D0-4EC6-9DE5-1D6FAA9280C0}" type="parTrans" cxnId="{23B5D0CA-59D7-49A4-A544-032F5CDCA6C0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 w="38100"/>
      </dgm:spPr>
      <dgm:t>
        <a:bodyPr lIns="108000"/>
        <a:lstStyle/>
        <a:p>
          <a:pPr algn="l">
            <a:lnSpc>
              <a:spcPts val="2000"/>
            </a:lnSpc>
          </a:pPr>
          <a:endParaRPr lang="zh-TW" altLang="en-US" sz="2000" b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193C8D0-A222-48EF-96E0-38E3D332BA96}" type="sibTrans" cxnId="{23B5D0CA-59D7-49A4-A544-032F5CDCA6C0}">
      <dgm:prSet/>
      <dgm:spPr/>
      <dgm:t>
        <a:bodyPr/>
        <a:lstStyle/>
        <a:p>
          <a:endParaRPr lang="zh-TW" altLang="en-US"/>
        </a:p>
      </dgm:t>
    </dgm:pt>
    <dgm:pt modelId="{EF17CD24-06BD-45D9-B761-540A7C5C15A3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 w="38100"/>
      </dgm:spPr>
      <dgm:t>
        <a:bodyPr lIns="108000"/>
        <a:lstStyle/>
        <a:p>
          <a:pPr algn="l">
            <a:lnSpc>
              <a:spcPts val="2000"/>
            </a:lnSpc>
          </a:pPr>
          <a:r>
            <a:rPr lang="zh-TW" altLang="en-US" sz="2000" b="0">
              <a:latin typeface="微軟正黑體" panose="020B0604030504040204" pitchFamily="34" charset="-120"/>
              <a:ea typeface="微軟正黑體" panose="020B0604030504040204" pitchFamily="34" charset="-120"/>
            </a:rPr>
            <a:t>原則：得參加，但宜注意場合及其他參加對象</a:t>
          </a:r>
          <a:endParaRPr lang="zh-TW" altLang="en-US" sz="2000" b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85F28D0-8BEC-4FDE-95BD-01CF9549D495}" type="parTrans" cxnId="{B2663084-FAAF-4EA8-A90B-317F48563BF1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 w="38100"/>
      </dgm:spPr>
      <dgm:t>
        <a:bodyPr lIns="108000"/>
        <a:lstStyle/>
        <a:p>
          <a:pPr algn="l">
            <a:lnSpc>
              <a:spcPts val="2000"/>
            </a:lnSpc>
          </a:pPr>
          <a:endParaRPr lang="zh-TW" altLang="en-US" sz="2000" b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54430B8-1317-4135-88E0-04E7469A3243}" type="sibTrans" cxnId="{B2663084-FAAF-4EA8-A90B-317F48563BF1}">
      <dgm:prSet/>
      <dgm:spPr/>
      <dgm:t>
        <a:bodyPr/>
        <a:lstStyle/>
        <a:p>
          <a:endParaRPr lang="zh-TW" altLang="en-US"/>
        </a:p>
      </dgm:t>
    </dgm:pt>
    <dgm:pt modelId="{8DB94396-38B6-44FB-BF93-E173802DFC6E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 w="38100"/>
      </dgm:spPr>
      <dgm:t>
        <a:bodyPr lIns="108000"/>
        <a:lstStyle/>
        <a:p>
          <a:pPr algn="l">
            <a:lnSpc>
              <a:spcPts val="2000"/>
            </a:lnSpc>
          </a:pPr>
          <a:r>
            <a:rPr lang="zh-TW" altLang="en-US" sz="2000" b="0" dirty="0">
              <a:latin typeface="微軟正黑體" panose="020B0604030504040204" pitchFamily="34" charset="-120"/>
              <a:ea typeface="微軟正黑體" panose="020B0604030504040204" pitchFamily="34" charset="-120"/>
            </a:rPr>
            <a:t>例外：與身分、職務顯不相宜者，仍應避免。</a:t>
          </a:r>
        </a:p>
      </dgm:t>
    </dgm:pt>
    <dgm:pt modelId="{B9D45BE1-75CA-4469-8277-940D03B7EF7E}" type="parTrans" cxnId="{EC5BE004-2B13-43D2-98E8-2E3C9F99F623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 w="38100"/>
      </dgm:spPr>
      <dgm:t>
        <a:bodyPr lIns="108000"/>
        <a:lstStyle/>
        <a:p>
          <a:pPr algn="l">
            <a:lnSpc>
              <a:spcPts val="2000"/>
            </a:lnSpc>
          </a:pPr>
          <a:endParaRPr lang="zh-TW" altLang="en-US" sz="2000" b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54D3277-B2E5-48E9-9524-B4DAF8844DBC}" type="sibTrans" cxnId="{EC5BE004-2B13-43D2-98E8-2E3C9F99F623}">
      <dgm:prSet/>
      <dgm:spPr/>
      <dgm:t>
        <a:bodyPr/>
        <a:lstStyle/>
        <a:p>
          <a:endParaRPr lang="zh-TW" altLang="en-US"/>
        </a:p>
      </dgm:t>
    </dgm:pt>
    <dgm:pt modelId="{556FC430-3428-483F-A31A-0D1CEAF6AF73}">
      <dgm:prSet phldrT="[文字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 w="38100"/>
      </dgm:spPr>
      <dgm:t>
        <a:bodyPr lIns="108000"/>
        <a:lstStyle/>
        <a:p>
          <a:pPr algn="l">
            <a:lnSpc>
              <a:spcPts val="2000"/>
            </a:lnSpc>
          </a:pPr>
          <a:r>
            <a:rPr lang="zh-TW" altLang="en-US" sz="2000" b="0">
              <a:latin typeface="微軟正黑體" panose="020B0604030504040204" pitchFamily="34" charset="-120"/>
              <a:ea typeface="微軟正黑體" panose="020B0604030504040204" pitchFamily="34" charset="-120"/>
            </a:rPr>
            <a:t>原則：不得接受相關機關</a:t>
          </a:r>
          <a:r>
            <a:rPr lang="en-US" altLang="zh-TW" sz="2000" b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000" b="0">
              <a:latin typeface="微軟正黑體" panose="020B0604030504040204" pitchFamily="34" charset="-120"/>
              <a:ea typeface="微軟正黑體" panose="020B0604030504040204" pitchFamily="34" charset="-120"/>
            </a:rPr>
            <a:t>構</a:t>
          </a:r>
          <a:r>
            <a:rPr lang="en-US" altLang="zh-TW" sz="2000" b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r>
            <a:rPr lang="zh-TW" altLang="en-US" sz="2000" b="0">
              <a:latin typeface="微軟正黑體" panose="020B0604030504040204" pitchFamily="34" charset="-120"/>
              <a:ea typeface="微軟正黑體" panose="020B0604030504040204" pitchFamily="34" charset="-120"/>
            </a:rPr>
            <a:t>飲宴或其他應酬活動</a:t>
          </a:r>
          <a:endParaRPr lang="zh-TW" altLang="en-US" sz="2000" b="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0DA2749-810A-4184-9491-54ED4D85C309}" type="parTrans" cxnId="{411DA3D9-4F38-4D81-99CC-4CF0C2C46033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 w="38100"/>
      </dgm:spPr>
      <dgm:t>
        <a:bodyPr lIns="108000"/>
        <a:lstStyle/>
        <a:p>
          <a:pPr algn="l">
            <a:lnSpc>
              <a:spcPts val="2000"/>
            </a:lnSpc>
          </a:pPr>
          <a:endParaRPr lang="zh-TW" altLang="en-US" sz="2000" b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AB61ECC-1E63-4A15-A591-A2666681BCC7}" type="sibTrans" cxnId="{411DA3D9-4F38-4D81-99CC-4CF0C2C46033}">
      <dgm:prSet/>
      <dgm:spPr/>
      <dgm:t>
        <a:bodyPr/>
        <a:lstStyle/>
        <a:p>
          <a:endParaRPr lang="zh-TW" altLang="en-US"/>
        </a:p>
      </dgm:t>
    </dgm:pt>
    <dgm:pt modelId="{FFEB9A54-98AA-4780-8278-92CA71072471}">
      <dgm:prSet phldrT="[文字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 w="38100"/>
      </dgm:spPr>
      <dgm:t>
        <a:bodyPr lIns="108000"/>
        <a:lstStyle/>
        <a:p>
          <a:pPr algn="l">
            <a:lnSpc>
              <a:spcPts val="2000"/>
            </a:lnSpc>
          </a:pPr>
          <a:r>
            <a:rPr lang="zh-TW" altLang="en-US" sz="2000" b="0" dirty="0">
              <a:latin typeface="微軟正黑體" panose="020B0604030504040204" pitchFamily="34" charset="-120"/>
              <a:ea typeface="微軟正黑體" panose="020B0604030504040204" pitchFamily="34" charset="-120"/>
            </a:rPr>
            <a:t>例外：僅得接受茶點及執行公務卻有必要之簡便食宿、交通</a:t>
          </a:r>
        </a:p>
      </dgm:t>
    </dgm:pt>
    <dgm:pt modelId="{8814754F-B59F-44CE-B5DF-D50225BDBBAF}" type="parTrans" cxnId="{57226721-B856-4D2E-A67B-C8EE59529A70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ln w="38100"/>
      </dgm:spPr>
      <dgm:t>
        <a:bodyPr lIns="108000"/>
        <a:lstStyle/>
        <a:p>
          <a:pPr algn="l">
            <a:lnSpc>
              <a:spcPts val="2000"/>
            </a:lnSpc>
          </a:pPr>
          <a:endParaRPr lang="zh-TW" altLang="en-US" sz="2000" b="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CC7D90D-08FA-4C1C-99B9-785FF9D89795}" type="sibTrans" cxnId="{57226721-B856-4D2E-A67B-C8EE59529A70}">
      <dgm:prSet/>
      <dgm:spPr/>
      <dgm:t>
        <a:bodyPr/>
        <a:lstStyle/>
        <a:p>
          <a:endParaRPr lang="zh-TW" altLang="en-US"/>
        </a:p>
      </dgm:t>
    </dgm:pt>
    <dgm:pt modelId="{3988265E-58D0-4595-A747-905EB8B9609F}" type="pres">
      <dgm:prSet presAssocID="{D338CCF7-C895-4075-9854-EC5BAED74FF1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F00C8ECF-4315-451F-991C-B94818A050A0}" type="pres">
      <dgm:prSet presAssocID="{A86AAF49-1F15-4E07-A17F-7F55B4F26A57}" presName="root1" presStyleCnt="0"/>
      <dgm:spPr/>
    </dgm:pt>
    <dgm:pt modelId="{FCDDBF55-010D-4892-8A76-1923E1AA362B}" type="pres">
      <dgm:prSet presAssocID="{A86AAF49-1F15-4E07-A17F-7F55B4F26A57}" presName="LevelOneTextNode" presStyleLbl="node0" presStyleIdx="0" presStyleCnt="1" custScaleX="236443" custScaleY="64275" custLinFactX="-19186" custLinFactNeighborX="-100000" custLinFactNeighborY="-1132">
        <dgm:presLayoutVars>
          <dgm:chPref val="3"/>
        </dgm:presLayoutVars>
      </dgm:prSet>
      <dgm:spPr/>
    </dgm:pt>
    <dgm:pt modelId="{44820D65-19FC-4D57-9EA3-BA7FA02E62CF}" type="pres">
      <dgm:prSet presAssocID="{A86AAF49-1F15-4E07-A17F-7F55B4F26A57}" presName="level2hierChild" presStyleCnt="0"/>
      <dgm:spPr/>
    </dgm:pt>
    <dgm:pt modelId="{216D3F19-A60B-4F82-B3F3-E595EABF3D9F}" type="pres">
      <dgm:prSet presAssocID="{EDBBDAD6-9C0B-43DE-A96E-B294036662F3}" presName="conn2-1" presStyleLbl="parChTrans1D2" presStyleIdx="0" presStyleCnt="3"/>
      <dgm:spPr/>
    </dgm:pt>
    <dgm:pt modelId="{DF5B509A-490D-4E94-9284-DAD1B26A4EBD}" type="pres">
      <dgm:prSet presAssocID="{EDBBDAD6-9C0B-43DE-A96E-B294036662F3}" presName="connTx" presStyleLbl="parChTrans1D2" presStyleIdx="0" presStyleCnt="3"/>
      <dgm:spPr/>
    </dgm:pt>
    <dgm:pt modelId="{99267D8C-1D27-4EF5-842B-7237022396F9}" type="pres">
      <dgm:prSet presAssocID="{89708772-39D9-455F-9370-348857D37E50}" presName="root2" presStyleCnt="0"/>
      <dgm:spPr/>
    </dgm:pt>
    <dgm:pt modelId="{05F23481-8148-43E2-B9F9-571C7DF4DA0E}" type="pres">
      <dgm:prSet presAssocID="{89708772-39D9-455F-9370-348857D37E50}" presName="LevelTwoTextNode" presStyleLbl="node2" presStyleIdx="0" presStyleCnt="3" custScaleX="68124" custScaleY="243214">
        <dgm:presLayoutVars>
          <dgm:chPref val="3"/>
        </dgm:presLayoutVars>
      </dgm:prSet>
      <dgm:spPr/>
    </dgm:pt>
    <dgm:pt modelId="{B16A150D-3C30-47A8-90DD-2289F163690C}" type="pres">
      <dgm:prSet presAssocID="{89708772-39D9-455F-9370-348857D37E50}" presName="level3hierChild" presStyleCnt="0"/>
      <dgm:spPr/>
    </dgm:pt>
    <dgm:pt modelId="{AD7FE635-AA6E-43D7-8117-3256DBB191C8}" type="pres">
      <dgm:prSet presAssocID="{F0B8048B-6263-4A02-9CAB-047B14D79FE0}" presName="conn2-1" presStyleLbl="parChTrans1D3" presStyleIdx="0" presStyleCnt="6"/>
      <dgm:spPr/>
    </dgm:pt>
    <dgm:pt modelId="{A6B7ED2A-DA8E-4061-AC8E-19592B789EA7}" type="pres">
      <dgm:prSet presAssocID="{F0B8048B-6263-4A02-9CAB-047B14D79FE0}" presName="connTx" presStyleLbl="parChTrans1D3" presStyleIdx="0" presStyleCnt="6"/>
      <dgm:spPr/>
    </dgm:pt>
    <dgm:pt modelId="{43372A30-C61B-4AA7-9CEB-C9D203C73354}" type="pres">
      <dgm:prSet presAssocID="{2996B74B-6A00-4AC9-BD13-3B83E5A62F26}" presName="root2" presStyleCnt="0"/>
      <dgm:spPr/>
    </dgm:pt>
    <dgm:pt modelId="{6A5D5ED7-31E1-4CF6-AE07-9E7068192A5E}" type="pres">
      <dgm:prSet presAssocID="{2996B74B-6A00-4AC9-BD13-3B83E5A62F26}" presName="LevelTwoTextNode" presStyleLbl="node3" presStyleIdx="0" presStyleCnt="6" custScaleX="39386">
        <dgm:presLayoutVars>
          <dgm:chPref val="3"/>
        </dgm:presLayoutVars>
      </dgm:prSet>
      <dgm:spPr/>
    </dgm:pt>
    <dgm:pt modelId="{B1DB5652-9A5C-4204-BCC5-709B3923DA21}" type="pres">
      <dgm:prSet presAssocID="{2996B74B-6A00-4AC9-BD13-3B83E5A62F26}" presName="level3hierChild" presStyleCnt="0"/>
      <dgm:spPr/>
    </dgm:pt>
    <dgm:pt modelId="{DA8F04F6-318A-4902-A81C-F8B925BA5437}" type="pres">
      <dgm:prSet presAssocID="{516F9FC5-80BF-447F-B69D-A9755505A1A4}" presName="conn2-1" presStyleLbl="parChTrans1D4" presStyleIdx="0" presStyleCnt="6"/>
      <dgm:spPr/>
    </dgm:pt>
    <dgm:pt modelId="{F8B8F923-5D14-43D3-8C2A-3FEC2C74472C}" type="pres">
      <dgm:prSet presAssocID="{516F9FC5-80BF-447F-B69D-A9755505A1A4}" presName="connTx" presStyleLbl="parChTrans1D4" presStyleIdx="0" presStyleCnt="6"/>
      <dgm:spPr/>
    </dgm:pt>
    <dgm:pt modelId="{6A4417B2-4DFD-4D63-B1BD-44D3AB90C34B}" type="pres">
      <dgm:prSet presAssocID="{EDF48A17-9B16-4F88-BA7E-0F17CF126EEA}" presName="root2" presStyleCnt="0"/>
      <dgm:spPr/>
    </dgm:pt>
    <dgm:pt modelId="{E14AD2BB-C429-446F-9836-B68679E7FCFF}" type="pres">
      <dgm:prSet presAssocID="{EDF48A17-9B16-4F88-BA7E-0F17CF126EEA}" presName="LevelTwoTextNode" presStyleLbl="node4" presStyleIdx="0" presStyleCnt="6" custScaleX="71997">
        <dgm:presLayoutVars>
          <dgm:chPref val="3"/>
        </dgm:presLayoutVars>
      </dgm:prSet>
      <dgm:spPr/>
    </dgm:pt>
    <dgm:pt modelId="{B0FAED60-CF98-48C0-BFA1-638BC6EB1BA0}" type="pres">
      <dgm:prSet presAssocID="{EDF48A17-9B16-4F88-BA7E-0F17CF126EEA}" presName="level3hierChild" presStyleCnt="0"/>
      <dgm:spPr/>
    </dgm:pt>
    <dgm:pt modelId="{95FA3D89-DE9D-4AB1-AD18-9B78C0328D84}" type="pres">
      <dgm:prSet presAssocID="{9E2D4CCF-0B4C-476F-BF1C-C7B5AC0BD6E0}" presName="conn2-1" presStyleLbl="parChTrans1D3" presStyleIdx="1" presStyleCnt="6"/>
      <dgm:spPr/>
    </dgm:pt>
    <dgm:pt modelId="{46454719-FB8D-484B-AD33-F3E14C9210F7}" type="pres">
      <dgm:prSet presAssocID="{9E2D4CCF-0B4C-476F-BF1C-C7B5AC0BD6E0}" presName="connTx" presStyleLbl="parChTrans1D3" presStyleIdx="1" presStyleCnt="6"/>
      <dgm:spPr/>
    </dgm:pt>
    <dgm:pt modelId="{849480C6-7768-46E8-9FFA-49CD8A489B41}" type="pres">
      <dgm:prSet presAssocID="{9565FB75-0F30-45DC-B49D-1D47DF558084}" presName="root2" presStyleCnt="0"/>
      <dgm:spPr/>
    </dgm:pt>
    <dgm:pt modelId="{F8F7DB8C-5665-4B70-AA89-EABB469A86C4}" type="pres">
      <dgm:prSet presAssocID="{9565FB75-0F30-45DC-B49D-1D47DF558084}" presName="LevelTwoTextNode" presStyleLbl="node3" presStyleIdx="1" presStyleCnt="6" custScaleX="39178">
        <dgm:presLayoutVars>
          <dgm:chPref val="3"/>
        </dgm:presLayoutVars>
      </dgm:prSet>
      <dgm:spPr/>
    </dgm:pt>
    <dgm:pt modelId="{BD133DFB-6A50-470D-BD8B-F696F6655F6B}" type="pres">
      <dgm:prSet presAssocID="{9565FB75-0F30-45DC-B49D-1D47DF558084}" presName="level3hierChild" presStyleCnt="0"/>
      <dgm:spPr/>
    </dgm:pt>
    <dgm:pt modelId="{8790C72B-7992-424E-8262-D4440086A96B}" type="pres">
      <dgm:prSet presAssocID="{08D9C5AF-D27F-4286-A399-F70BB3BF26F7}" presName="conn2-1" presStyleLbl="parChTrans1D4" presStyleIdx="1" presStyleCnt="6"/>
      <dgm:spPr/>
    </dgm:pt>
    <dgm:pt modelId="{D21B3358-FBCE-48F4-ADB1-DCADB5D21DB0}" type="pres">
      <dgm:prSet presAssocID="{08D9C5AF-D27F-4286-A399-F70BB3BF26F7}" presName="connTx" presStyleLbl="parChTrans1D4" presStyleIdx="1" presStyleCnt="6"/>
      <dgm:spPr/>
    </dgm:pt>
    <dgm:pt modelId="{62A4FE53-46F9-4C7A-9316-F2F4E0E61E4B}" type="pres">
      <dgm:prSet presAssocID="{8D6078D8-0EDF-4D12-8838-8E70308FDE03}" presName="root2" presStyleCnt="0"/>
      <dgm:spPr/>
    </dgm:pt>
    <dgm:pt modelId="{0232108B-1E56-4034-A35A-73CAA132C38C}" type="pres">
      <dgm:prSet presAssocID="{8D6078D8-0EDF-4D12-8838-8E70308FDE03}" presName="LevelTwoTextNode" presStyleLbl="node4" presStyleIdx="1" presStyleCnt="6" custScaleX="37736" custScaleY="155221">
        <dgm:presLayoutVars>
          <dgm:chPref val="3"/>
        </dgm:presLayoutVars>
      </dgm:prSet>
      <dgm:spPr/>
    </dgm:pt>
    <dgm:pt modelId="{2B577876-950A-49A6-BA2D-1B05D2D069D9}" type="pres">
      <dgm:prSet presAssocID="{8D6078D8-0EDF-4D12-8838-8E70308FDE03}" presName="level3hierChild" presStyleCnt="0"/>
      <dgm:spPr/>
    </dgm:pt>
    <dgm:pt modelId="{BEBFF6E0-87D4-47B2-8FAA-C0D7AA5FA92C}" type="pres">
      <dgm:prSet presAssocID="{6721B253-4042-4B76-AB99-A076C6131A56}" presName="conn2-1" presStyleLbl="parChTrans1D4" presStyleIdx="2" presStyleCnt="6"/>
      <dgm:spPr/>
    </dgm:pt>
    <dgm:pt modelId="{DD8361D1-4E27-4823-91E7-F09B58164A6E}" type="pres">
      <dgm:prSet presAssocID="{6721B253-4042-4B76-AB99-A076C6131A56}" presName="connTx" presStyleLbl="parChTrans1D4" presStyleIdx="2" presStyleCnt="6"/>
      <dgm:spPr/>
    </dgm:pt>
    <dgm:pt modelId="{EA3DBE92-21DF-4773-8C1C-5A8CF87EB836}" type="pres">
      <dgm:prSet presAssocID="{330C1ABF-4038-4E87-AFBA-128B9AFFE5FF}" presName="root2" presStyleCnt="0"/>
      <dgm:spPr/>
    </dgm:pt>
    <dgm:pt modelId="{FFD13FA2-FE09-4EE3-86C4-08D5270AC4E2}" type="pres">
      <dgm:prSet presAssocID="{330C1ABF-4038-4E87-AFBA-128B9AFFE5FF}" presName="LevelTwoTextNode" presStyleLbl="node4" presStyleIdx="2" presStyleCnt="6" custScaleX="78792">
        <dgm:presLayoutVars>
          <dgm:chPref val="3"/>
        </dgm:presLayoutVars>
      </dgm:prSet>
      <dgm:spPr/>
    </dgm:pt>
    <dgm:pt modelId="{1D9C46F5-FF26-4386-97A1-CB5D803656FE}" type="pres">
      <dgm:prSet presAssocID="{330C1ABF-4038-4E87-AFBA-128B9AFFE5FF}" presName="level3hierChild" presStyleCnt="0"/>
      <dgm:spPr/>
    </dgm:pt>
    <dgm:pt modelId="{2BB1CD98-D07E-4ACC-A2C9-A856A4CEFBC7}" type="pres">
      <dgm:prSet presAssocID="{FD5FBF0C-933D-43AA-99A9-531B93482667}" presName="conn2-1" presStyleLbl="parChTrans1D4" presStyleIdx="3" presStyleCnt="6"/>
      <dgm:spPr/>
    </dgm:pt>
    <dgm:pt modelId="{BA7D3BBA-4E0B-43C0-AF1A-AC43ABB845D0}" type="pres">
      <dgm:prSet presAssocID="{FD5FBF0C-933D-43AA-99A9-531B93482667}" presName="connTx" presStyleLbl="parChTrans1D4" presStyleIdx="3" presStyleCnt="6"/>
      <dgm:spPr/>
    </dgm:pt>
    <dgm:pt modelId="{0D8E1236-CEFF-47D2-BEBC-8352442FA6D9}" type="pres">
      <dgm:prSet presAssocID="{E1C50375-315F-4C14-8BA7-9E36E955D976}" presName="root2" presStyleCnt="0"/>
      <dgm:spPr/>
    </dgm:pt>
    <dgm:pt modelId="{D93F2DAE-2F2A-4F35-B083-2A62A833F059}" type="pres">
      <dgm:prSet presAssocID="{E1C50375-315F-4C14-8BA7-9E36E955D976}" presName="LevelTwoTextNode" presStyleLbl="node4" presStyleIdx="3" presStyleCnt="6" custScaleX="183661">
        <dgm:presLayoutVars>
          <dgm:chPref val="3"/>
        </dgm:presLayoutVars>
      </dgm:prSet>
      <dgm:spPr/>
    </dgm:pt>
    <dgm:pt modelId="{63BDE961-6415-404E-8F10-80028D4254F4}" type="pres">
      <dgm:prSet presAssocID="{E1C50375-315F-4C14-8BA7-9E36E955D976}" presName="level3hierChild" presStyleCnt="0"/>
      <dgm:spPr/>
    </dgm:pt>
    <dgm:pt modelId="{3E3CB884-90F5-4D56-90C1-3C2A648913F3}" type="pres">
      <dgm:prSet presAssocID="{4F08EC48-5835-4D04-B058-CEBCC854CD1D}" presName="conn2-1" presStyleLbl="parChTrans1D4" presStyleIdx="4" presStyleCnt="6"/>
      <dgm:spPr/>
    </dgm:pt>
    <dgm:pt modelId="{36C5FF10-8B9C-480B-95D4-1C82A4AF7C28}" type="pres">
      <dgm:prSet presAssocID="{4F08EC48-5835-4D04-B058-CEBCC854CD1D}" presName="connTx" presStyleLbl="parChTrans1D4" presStyleIdx="4" presStyleCnt="6"/>
      <dgm:spPr/>
    </dgm:pt>
    <dgm:pt modelId="{C66EF75F-26D7-4A5D-BAD2-3FE4DDEBA94B}" type="pres">
      <dgm:prSet presAssocID="{B205F1C5-5CD9-41A6-9989-2E12B9DF9639}" presName="root2" presStyleCnt="0"/>
      <dgm:spPr/>
    </dgm:pt>
    <dgm:pt modelId="{475CD311-F9D6-4D5B-BDFC-8F9B2A029655}" type="pres">
      <dgm:prSet presAssocID="{B205F1C5-5CD9-41A6-9989-2E12B9DF9639}" presName="LevelTwoTextNode" presStyleLbl="node4" presStyleIdx="4" presStyleCnt="6" custScaleX="117165">
        <dgm:presLayoutVars>
          <dgm:chPref val="3"/>
        </dgm:presLayoutVars>
      </dgm:prSet>
      <dgm:spPr/>
    </dgm:pt>
    <dgm:pt modelId="{AA2A1B05-F9E2-401F-85D2-90DAAF523900}" type="pres">
      <dgm:prSet presAssocID="{B205F1C5-5CD9-41A6-9989-2E12B9DF9639}" presName="level3hierChild" presStyleCnt="0"/>
      <dgm:spPr/>
    </dgm:pt>
    <dgm:pt modelId="{60548F6A-BCDD-45B0-B32D-137CFD59CF94}" type="pres">
      <dgm:prSet presAssocID="{EA61A5CB-F8D0-4EC6-9DE5-1D6FAA9280C0}" presName="conn2-1" presStyleLbl="parChTrans1D4" presStyleIdx="5" presStyleCnt="6"/>
      <dgm:spPr/>
    </dgm:pt>
    <dgm:pt modelId="{E5688572-D1D1-4420-858B-59E577A1929F}" type="pres">
      <dgm:prSet presAssocID="{EA61A5CB-F8D0-4EC6-9DE5-1D6FAA9280C0}" presName="connTx" presStyleLbl="parChTrans1D4" presStyleIdx="5" presStyleCnt="6"/>
      <dgm:spPr/>
    </dgm:pt>
    <dgm:pt modelId="{27E9B1DD-3698-4DB5-B65F-7B4C344A41DF}" type="pres">
      <dgm:prSet presAssocID="{8D661658-C94F-4674-A9D4-A9E60E86FD9C}" presName="root2" presStyleCnt="0"/>
      <dgm:spPr/>
    </dgm:pt>
    <dgm:pt modelId="{11551C3C-DA9A-4BEB-AF67-EEB51F3750E8}" type="pres">
      <dgm:prSet presAssocID="{8D661658-C94F-4674-A9D4-A9E60E86FD9C}" presName="LevelTwoTextNode" presStyleLbl="node4" presStyleIdx="5" presStyleCnt="6" custScaleX="313227" custScaleY="180495">
        <dgm:presLayoutVars>
          <dgm:chPref val="3"/>
        </dgm:presLayoutVars>
      </dgm:prSet>
      <dgm:spPr/>
    </dgm:pt>
    <dgm:pt modelId="{7FEF0783-1340-4407-B2D8-A545C83863D3}" type="pres">
      <dgm:prSet presAssocID="{8D661658-C94F-4674-A9D4-A9E60E86FD9C}" presName="level3hierChild" presStyleCnt="0"/>
      <dgm:spPr/>
    </dgm:pt>
    <dgm:pt modelId="{39FE55B8-09AF-402D-9FF2-1D215936BA50}" type="pres">
      <dgm:prSet presAssocID="{1DC5FFE8-8AE6-4964-A524-51EFC5CD3541}" presName="conn2-1" presStyleLbl="parChTrans1D2" presStyleIdx="1" presStyleCnt="3"/>
      <dgm:spPr/>
    </dgm:pt>
    <dgm:pt modelId="{0FBC02F2-CC94-4594-8DDC-C7642AB5B1A4}" type="pres">
      <dgm:prSet presAssocID="{1DC5FFE8-8AE6-4964-A524-51EFC5CD3541}" presName="connTx" presStyleLbl="parChTrans1D2" presStyleIdx="1" presStyleCnt="3"/>
      <dgm:spPr/>
    </dgm:pt>
    <dgm:pt modelId="{1F32FEB1-DB19-4EB6-B371-AE9C6480D9A5}" type="pres">
      <dgm:prSet presAssocID="{33186276-955A-400C-B2B4-F6C98EFCADD9}" presName="root2" presStyleCnt="0"/>
      <dgm:spPr/>
    </dgm:pt>
    <dgm:pt modelId="{EDC56A5A-FDB7-4C63-A89F-637182C68B58}" type="pres">
      <dgm:prSet presAssocID="{33186276-955A-400C-B2B4-F6C98EFCADD9}" presName="LevelTwoTextNode" presStyleLbl="node2" presStyleIdx="1" presStyleCnt="3" custScaleX="71466" custScaleY="199460" custLinFactNeighborX="674" custLinFactNeighborY="-24036">
        <dgm:presLayoutVars>
          <dgm:chPref val="3"/>
        </dgm:presLayoutVars>
      </dgm:prSet>
      <dgm:spPr/>
    </dgm:pt>
    <dgm:pt modelId="{4BEE3E32-9CBE-48E2-9A30-E4ABABF6498F}" type="pres">
      <dgm:prSet presAssocID="{33186276-955A-400C-B2B4-F6C98EFCADD9}" presName="level3hierChild" presStyleCnt="0"/>
      <dgm:spPr/>
    </dgm:pt>
    <dgm:pt modelId="{88937B1D-7171-4403-9083-D81CB5A6AA9B}" type="pres">
      <dgm:prSet presAssocID="{B85F28D0-8BEC-4FDE-95BD-01CF9549D495}" presName="conn2-1" presStyleLbl="parChTrans1D3" presStyleIdx="2" presStyleCnt="6"/>
      <dgm:spPr/>
    </dgm:pt>
    <dgm:pt modelId="{746CE46D-C6D4-4A26-B13B-B15E946D464D}" type="pres">
      <dgm:prSet presAssocID="{B85F28D0-8BEC-4FDE-95BD-01CF9549D495}" presName="connTx" presStyleLbl="parChTrans1D3" presStyleIdx="2" presStyleCnt="6"/>
      <dgm:spPr/>
    </dgm:pt>
    <dgm:pt modelId="{719EBFDB-6C8E-4CAD-8F38-578FE56E8B1F}" type="pres">
      <dgm:prSet presAssocID="{EF17CD24-06BD-45D9-B761-540A7C5C15A3}" presName="root2" presStyleCnt="0"/>
      <dgm:spPr/>
    </dgm:pt>
    <dgm:pt modelId="{AE8B4100-3F73-4D0F-A4F2-698CBBEB6970}" type="pres">
      <dgm:prSet presAssocID="{EF17CD24-06BD-45D9-B761-540A7C5C15A3}" presName="LevelTwoTextNode" presStyleLbl="node3" presStyleIdx="2" presStyleCnt="6" custScaleX="351394">
        <dgm:presLayoutVars>
          <dgm:chPref val="3"/>
        </dgm:presLayoutVars>
      </dgm:prSet>
      <dgm:spPr/>
    </dgm:pt>
    <dgm:pt modelId="{E4034E92-1943-4ACC-9A17-F38231A14335}" type="pres">
      <dgm:prSet presAssocID="{EF17CD24-06BD-45D9-B761-540A7C5C15A3}" presName="level3hierChild" presStyleCnt="0"/>
      <dgm:spPr/>
    </dgm:pt>
    <dgm:pt modelId="{C00DBD5C-1CA1-46EF-BA60-EBB61EB9ACB4}" type="pres">
      <dgm:prSet presAssocID="{B9D45BE1-75CA-4469-8277-940D03B7EF7E}" presName="conn2-1" presStyleLbl="parChTrans1D3" presStyleIdx="3" presStyleCnt="6"/>
      <dgm:spPr/>
    </dgm:pt>
    <dgm:pt modelId="{F0F99780-F414-4C0A-985F-27228E9363D4}" type="pres">
      <dgm:prSet presAssocID="{B9D45BE1-75CA-4469-8277-940D03B7EF7E}" presName="connTx" presStyleLbl="parChTrans1D3" presStyleIdx="3" presStyleCnt="6"/>
      <dgm:spPr/>
    </dgm:pt>
    <dgm:pt modelId="{331C19F9-15A7-45F5-A49D-9C36A912BF47}" type="pres">
      <dgm:prSet presAssocID="{8DB94396-38B6-44FB-BF93-E173802DFC6E}" presName="root2" presStyleCnt="0"/>
      <dgm:spPr/>
    </dgm:pt>
    <dgm:pt modelId="{F23F9B98-E872-4470-AEAA-9F169E9F4C30}" type="pres">
      <dgm:prSet presAssocID="{8DB94396-38B6-44FB-BF93-E173802DFC6E}" presName="LevelTwoTextNode" presStyleLbl="node3" presStyleIdx="3" presStyleCnt="6" custScaleX="301474">
        <dgm:presLayoutVars>
          <dgm:chPref val="3"/>
        </dgm:presLayoutVars>
      </dgm:prSet>
      <dgm:spPr/>
    </dgm:pt>
    <dgm:pt modelId="{B2382A16-120E-44F2-AA31-17D1F2398246}" type="pres">
      <dgm:prSet presAssocID="{8DB94396-38B6-44FB-BF93-E173802DFC6E}" presName="level3hierChild" presStyleCnt="0"/>
      <dgm:spPr/>
    </dgm:pt>
    <dgm:pt modelId="{19710E9F-F168-469A-8B27-C19759E80532}" type="pres">
      <dgm:prSet presAssocID="{E42F853F-E217-44C0-831C-7299BE443EF3}" presName="conn2-1" presStyleLbl="parChTrans1D2" presStyleIdx="2" presStyleCnt="3"/>
      <dgm:spPr/>
    </dgm:pt>
    <dgm:pt modelId="{74FB1001-8B35-4146-90B9-AE6BD83FBA97}" type="pres">
      <dgm:prSet presAssocID="{E42F853F-E217-44C0-831C-7299BE443EF3}" presName="connTx" presStyleLbl="parChTrans1D2" presStyleIdx="2" presStyleCnt="3"/>
      <dgm:spPr/>
    </dgm:pt>
    <dgm:pt modelId="{536299F6-417B-453E-9642-D337C8D4040B}" type="pres">
      <dgm:prSet presAssocID="{7EBCD5E8-A5F7-48B5-B6EB-5F5BA9258A6F}" presName="root2" presStyleCnt="0"/>
      <dgm:spPr/>
    </dgm:pt>
    <dgm:pt modelId="{51EE95D7-C24C-45F7-B908-24066182D468}" type="pres">
      <dgm:prSet presAssocID="{7EBCD5E8-A5F7-48B5-B6EB-5F5BA9258A6F}" presName="LevelTwoTextNode" presStyleLbl="node2" presStyleIdx="2" presStyleCnt="3" custScaleX="78056" custScaleY="273952">
        <dgm:presLayoutVars>
          <dgm:chPref val="3"/>
        </dgm:presLayoutVars>
      </dgm:prSet>
      <dgm:spPr/>
    </dgm:pt>
    <dgm:pt modelId="{6A1F0DD2-2D6E-4A99-B607-DEC569DB042F}" type="pres">
      <dgm:prSet presAssocID="{7EBCD5E8-A5F7-48B5-B6EB-5F5BA9258A6F}" presName="level3hierChild" presStyleCnt="0"/>
      <dgm:spPr/>
    </dgm:pt>
    <dgm:pt modelId="{ACFB73F1-6193-4CF9-A35C-FA1E70D8B61B}" type="pres">
      <dgm:prSet presAssocID="{90DA2749-810A-4184-9491-54ED4D85C309}" presName="conn2-1" presStyleLbl="parChTrans1D3" presStyleIdx="4" presStyleCnt="6"/>
      <dgm:spPr/>
    </dgm:pt>
    <dgm:pt modelId="{173AF964-B450-4BCC-92F0-D144F88C6B04}" type="pres">
      <dgm:prSet presAssocID="{90DA2749-810A-4184-9491-54ED4D85C309}" presName="connTx" presStyleLbl="parChTrans1D3" presStyleIdx="4" presStyleCnt="6"/>
      <dgm:spPr/>
    </dgm:pt>
    <dgm:pt modelId="{01EFF529-FE9C-4D36-9145-1588FE0BE4C6}" type="pres">
      <dgm:prSet presAssocID="{556FC430-3428-483F-A31A-0D1CEAF6AF73}" presName="root2" presStyleCnt="0"/>
      <dgm:spPr/>
    </dgm:pt>
    <dgm:pt modelId="{94FDD5C9-5173-4FD7-BE8F-7050D63AACF7}" type="pres">
      <dgm:prSet presAssocID="{556FC430-3428-483F-A31A-0D1CEAF6AF73}" presName="LevelTwoTextNode" presStyleLbl="node3" presStyleIdx="4" presStyleCnt="6" custScaleX="333151">
        <dgm:presLayoutVars>
          <dgm:chPref val="3"/>
        </dgm:presLayoutVars>
      </dgm:prSet>
      <dgm:spPr/>
    </dgm:pt>
    <dgm:pt modelId="{37D9E9DC-E17A-4501-8AB9-DF2E9F7FBA06}" type="pres">
      <dgm:prSet presAssocID="{556FC430-3428-483F-A31A-0D1CEAF6AF73}" presName="level3hierChild" presStyleCnt="0"/>
      <dgm:spPr/>
    </dgm:pt>
    <dgm:pt modelId="{FC5C3BB4-3BE4-4E47-AA91-DEAB84966E7C}" type="pres">
      <dgm:prSet presAssocID="{8814754F-B59F-44CE-B5DF-D50225BDBBAF}" presName="conn2-1" presStyleLbl="parChTrans1D3" presStyleIdx="5" presStyleCnt="6"/>
      <dgm:spPr/>
    </dgm:pt>
    <dgm:pt modelId="{3F5FC29A-E974-4045-A06A-DE479A3C8646}" type="pres">
      <dgm:prSet presAssocID="{8814754F-B59F-44CE-B5DF-D50225BDBBAF}" presName="connTx" presStyleLbl="parChTrans1D3" presStyleIdx="5" presStyleCnt="6"/>
      <dgm:spPr/>
    </dgm:pt>
    <dgm:pt modelId="{7FCBF664-504E-47D6-A22D-4263E7649367}" type="pres">
      <dgm:prSet presAssocID="{FFEB9A54-98AA-4780-8278-92CA71072471}" presName="root2" presStyleCnt="0"/>
      <dgm:spPr/>
    </dgm:pt>
    <dgm:pt modelId="{022000B9-C829-4693-8F01-E2A02A29268C}" type="pres">
      <dgm:prSet presAssocID="{FFEB9A54-98AA-4780-8278-92CA71072471}" presName="LevelTwoTextNode" presStyleLbl="node3" presStyleIdx="5" presStyleCnt="6" custScaleX="396918">
        <dgm:presLayoutVars>
          <dgm:chPref val="3"/>
        </dgm:presLayoutVars>
      </dgm:prSet>
      <dgm:spPr/>
    </dgm:pt>
    <dgm:pt modelId="{6E392E03-5A31-40BD-81F0-FFC9B792BFC1}" type="pres">
      <dgm:prSet presAssocID="{FFEB9A54-98AA-4780-8278-92CA71072471}" presName="level3hierChild" presStyleCnt="0"/>
      <dgm:spPr/>
    </dgm:pt>
  </dgm:ptLst>
  <dgm:cxnLst>
    <dgm:cxn modelId="{2AA41616-D1B2-4677-AF07-539CD36AD4D3}" srcId="{9565FB75-0F30-45DC-B49D-1D47DF558084}" destId="{8D6078D8-0EDF-4D12-8838-8E70308FDE03}" srcOrd="0" destOrd="0" parTransId="{08D9C5AF-D27F-4286-A399-F70BB3BF26F7}" sibTransId="{573DA149-251B-4DBA-8CA9-500112FF7F10}"/>
    <dgm:cxn modelId="{23B5D0CA-59D7-49A4-A544-032F5CDCA6C0}" srcId="{8D6078D8-0EDF-4D12-8838-8E70308FDE03}" destId="{8D661658-C94F-4674-A9D4-A9E60E86FD9C}" srcOrd="3" destOrd="0" parTransId="{EA61A5CB-F8D0-4EC6-9DE5-1D6FAA9280C0}" sibTransId="{2193C8D0-A222-48EF-96E0-38E3D332BA96}"/>
    <dgm:cxn modelId="{E3476228-4CDE-4223-9902-2486814B93FC}" type="presOf" srcId="{B9D45BE1-75CA-4469-8277-940D03B7EF7E}" destId="{F0F99780-F414-4C0A-985F-27228E9363D4}" srcOrd="1" destOrd="0" presId="urn:microsoft.com/office/officeart/2008/layout/HorizontalMultiLevelHierarchy"/>
    <dgm:cxn modelId="{70FEFD97-AC6A-43F2-A4CB-3A51D5FA7CBA}" srcId="{A86AAF49-1F15-4E07-A17F-7F55B4F26A57}" destId="{89708772-39D9-455F-9370-348857D37E50}" srcOrd="0" destOrd="0" parTransId="{EDBBDAD6-9C0B-43DE-A96E-B294036662F3}" sibTransId="{81CDFA24-673D-46D4-A6D4-B39440D22B21}"/>
    <dgm:cxn modelId="{B537F653-EFC2-4B2E-AD11-D32096949C25}" type="presOf" srcId="{EDF48A17-9B16-4F88-BA7E-0F17CF126EEA}" destId="{E14AD2BB-C429-446F-9836-B68679E7FCFF}" srcOrd="0" destOrd="0" presId="urn:microsoft.com/office/officeart/2008/layout/HorizontalMultiLevelHierarchy"/>
    <dgm:cxn modelId="{4EFAC825-D35F-4C93-AE62-E3C0ED335622}" srcId="{A86AAF49-1F15-4E07-A17F-7F55B4F26A57}" destId="{33186276-955A-400C-B2B4-F6C98EFCADD9}" srcOrd="1" destOrd="0" parTransId="{1DC5FFE8-8AE6-4964-A524-51EFC5CD3541}" sibTransId="{61B099D6-72EE-4281-BE40-042D31F2B409}"/>
    <dgm:cxn modelId="{E1E200B6-ADA8-46BE-AB01-AE6F030CAD97}" type="presOf" srcId="{F0B8048B-6263-4A02-9CAB-047B14D79FE0}" destId="{A6B7ED2A-DA8E-4061-AC8E-19592B789EA7}" srcOrd="1" destOrd="0" presId="urn:microsoft.com/office/officeart/2008/layout/HorizontalMultiLevelHierarchy"/>
    <dgm:cxn modelId="{8E77E4E4-07BB-4D32-9768-11334721E2B8}" type="presOf" srcId="{2996B74B-6A00-4AC9-BD13-3B83E5A62F26}" destId="{6A5D5ED7-31E1-4CF6-AE07-9E7068192A5E}" srcOrd="0" destOrd="0" presId="urn:microsoft.com/office/officeart/2008/layout/HorizontalMultiLevelHierarchy"/>
    <dgm:cxn modelId="{81086FDA-B59B-4104-A682-C8AA5C1A8E08}" type="presOf" srcId="{FD5FBF0C-933D-43AA-99A9-531B93482667}" destId="{2BB1CD98-D07E-4ACC-A2C9-A856A4CEFBC7}" srcOrd="0" destOrd="0" presId="urn:microsoft.com/office/officeart/2008/layout/HorizontalMultiLevelHierarchy"/>
    <dgm:cxn modelId="{DFB1051C-531C-4F56-AD34-869664034970}" type="presOf" srcId="{556FC430-3428-483F-A31A-0D1CEAF6AF73}" destId="{94FDD5C9-5173-4FD7-BE8F-7050D63AACF7}" srcOrd="0" destOrd="0" presId="urn:microsoft.com/office/officeart/2008/layout/HorizontalMultiLevelHierarchy"/>
    <dgm:cxn modelId="{A4AD7EAF-1607-4B50-B371-F1DE802B396F}" type="presOf" srcId="{6721B253-4042-4B76-AB99-A076C6131A56}" destId="{BEBFF6E0-87D4-47B2-8FAA-C0D7AA5FA92C}" srcOrd="0" destOrd="0" presId="urn:microsoft.com/office/officeart/2008/layout/HorizontalMultiLevelHierarchy"/>
    <dgm:cxn modelId="{C4C87427-DA31-4D4F-A2A3-15ED76EC20B5}" type="presOf" srcId="{EF17CD24-06BD-45D9-B761-540A7C5C15A3}" destId="{AE8B4100-3F73-4D0F-A4F2-698CBBEB6970}" srcOrd="0" destOrd="0" presId="urn:microsoft.com/office/officeart/2008/layout/HorizontalMultiLevelHierarchy"/>
    <dgm:cxn modelId="{B2663084-FAAF-4EA8-A90B-317F48563BF1}" srcId="{33186276-955A-400C-B2B4-F6C98EFCADD9}" destId="{EF17CD24-06BD-45D9-B761-540A7C5C15A3}" srcOrd="0" destOrd="0" parTransId="{B85F28D0-8BEC-4FDE-95BD-01CF9549D495}" sibTransId="{954430B8-1317-4135-88E0-04E7469A3243}"/>
    <dgm:cxn modelId="{6EE5773B-5C5F-452A-AC5E-0C946A0E9750}" type="presOf" srcId="{330C1ABF-4038-4E87-AFBA-128B9AFFE5FF}" destId="{FFD13FA2-FE09-4EE3-86C4-08D5270AC4E2}" srcOrd="0" destOrd="0" presId="urn:microsoft.com/office/officeart/2008/layout/HorizontalMultiLevelHierarchy"/>
    <dgm:cxn modelId="{0F4A45CD-DFF7-471C-A260-2809592181FD}" type="presOf" srcId="{B205F1C5-5CD9-41A6-9989-2E12B9DF9639}" destId="{475CD311-F9D6-4D5B-BDFC-8F9B2A029655}" srcOrd="0" destOrd="0" presId="urn:microsoft.com/office/officeart/2008/layout/HorizontalMultiLevelHierarchy"/>
    <dgm:cxn modelId="{EC5BE004-2B13-43D2-98E8-2E3C9F99F623}" srcId="{33186276-955A-400C-B2B4-F6C98EFCADD9}" destId="{8DB94396-38B6-44FB-BF93-E173802DFC6E}" srcOrd="1" destOrd="0" parTransId="{B9D45BE1-75CA-4469-8277-940D03B7EF7E}" sibTransId="{654D3277-B2E5-48E9-9524-B4DAF8844DBC}"/>
    <dgm:cxn modelId="{4C8EB60D-D5D6-44DB-910A-48015748D5C0}" type="presOf" srcId="{FD5FBF0C-933D-43AA-99A9-531B93482667}" destId="{BA7D3BBA-4E0B-43C0-AF1A-AC43ABB845D0}" srcOrd="1" destOrd="0" presId="urn:microsoft.com/office/officeart/2008/layout/HorizontalMultiLevelHierarchy"/>
    <dgm:cxn modelId="{A3DB512E-A353-4CEE-AA38-B1040AA5422F}" type="presOf" srcId="{B85F28D0-8BEC-4FDE-95BD-01CF9549D495}" destId="{746CE46D-C6D4-4A26-B13B-B15E946D464D}" srcOrd="1" destOrd="0" presId="urn:microsoft.com/office/officeart/2008/layout/HorizontalMultiLevelHierarchy"/>
    <dgm:cxn modelId="{67AEE963-0278-4CF9-A052-70E669792CB9}" type="presOf" srcId="{EA61A5CB-F8D0-4EC6-9DE5-1D6FAA9280C0}" destId="{60548F6A-BCDD-45B0-B32D-137CFD59CF94}" srcOrd="0" destOrd="0" presId="urn:microsoft.com/office/officeart/2008/layout/HorizontalMultiLevelHierarchy"/>
    <dgm:cxn modelId="{C7F71BDA-F64E-4CFA-B29F-7CD9EDCC432C}" type="presOf" srcId="{4F08EC48-5835-4D04-B058-CEBCC854CD1D}" destId="{36C5FF10-8B9C-480B-95D4-1C82A4AF7C28}" srcOrd="1" destOrd="0" presId="urn:microsoft.com/office/officeart/2008/layout/HorizontalMultiLevelHierarchy"/>
    <dgm:cxn modelId="{4F621B31-70B7-4012-AC9F-CDDB051B57A1}" type="presOf" srcId="{90DA2749-810A-4184-9491-54ED4D85C309}" destId="{ACFB73F1-6193-4CF9-A35C-FA1E70D8B61B}" srcOrd="0" destOrd="0" presId="urn:microsoft.com/office/officeart/2008/layout/HorizontalMultiLevelHierarchy"/>
    <dgm:cxn modelId="{A1EFBFD1-3FF0-42B1-ACCE-46408056F59B}" type="presOf" srcId="{8DB94396-38B6-44FB-BF93-E173802DFC6E}" destId="{F23F9B98-E872-4470-AEAA-9F169E9F4C30}" srcOrd="0" destOrd="0" presId="urn:microsoft.com/office/officeart/2008/layout/HorizontalMultiLevelHierarchy"/>
    <dgm:cxn modelId="{57226721-B856-4D2E-A67B-C8EE59529A70}" srcId="{7EBCD5E8-A5F7-48B5-B6EB-5F5BA9258A6F}" destId="{FFEB9A54-98AA-4780-8278-92CA71072471}" srcOrd="1" destOrd="0" parTransId="{8814754F-B59F-44CE-B5DF-D50225BDBBAF}" sibTransId="{5CC7D90D-08FA-4C1C-99B9-785FF9D89795}"/>
    <dgm:cxn modelId="{30E0F069-FED6-41C3-B38D-4DB160633321}" type="presOf" srcId="{1DC5FFE8-8AE6-4964-A524-51EFC5CD3541}" destId="{0FBC02F2-CC94-4594-8DDC-C7642AB5B1A4}" srcOrd="1" destOrd="0" presId="urn:microsoft.com/office/officeart/2008/layout/HorizontalMultiLevelHierarchy"/>
    <dgm:cxn modelId="{EE097A37-8AFD-44C2-B21F-A2D7996659F7}" type="presOf" srcId="{FFEB9A54-98AA-4780-8278-92CA71072471}" destId="{022000B9-C829-4693-8F01-E2A02A29268C}" srcOrd="0" destOrd="0" presId="urn:microsoft.com/office/officeart/2008/layout/HorizontalMultiLevelHierarchy"/>
    <dgm:cxn modelId="{148E3318-EF41-4184-B8C1-5DE101DC5E4A}" srcId="{8D6078D8-0EDF-4D12-8838-8E70308FDE03}" destId="{330C1ABF-4038-4E87-AFBA-128B9AFFE5FF}" srcOrd="0" destOrd="0" parTransId="{6721B253-4042-4B76-AB99-A076C6131A56}" sibTransId="{250C5F0E-B463-4915-8643-08F63EC3F052}"/>
    <dgm:cxn modelId="{A807A324-B9D1-4DD2-A4B5-7FBFDCD9D317}" type="presOf" srcId="{A86AAF49-1F15-4E07-A17F-7F55B4F26A57}" destId="{FCDDBF55-010D-4892-8A76-1923E1AA362B}" srcOrd="0" destOrd="0" presId="urn:microsoft.com/office/officeart/2008/layout/HorizontalMultiLevelHierarchy"/>
    <dgm:cxn modelId="{1C9B7177-93ED-4229-8FAC-24963A418253}" srcId="{D338CCF7-C895-4075-9854-EC5BAED74FF1}" destId="{A86AAF49-1F15-4E07-A17F-7F55B4F26A57}" srcOrd="0" destOrd="0" parTransId="{32FEB9C8-D9A2-4D32-9B28-CC5A89EE6A51}" sibTransId="{25BEDC43-65A8-48BD-ACEF-508D427EBC9F}"/>
    <dgm:cxn modelId="{B3B38B3B-DA06-4C0E-850B-581137C702CB}" srcId="{8D6078D8-0EDF-4D12-8838-8E70308FDE03}" destId="{B205F1C5-5CD9-41A6-9989-2E12B9DF9639}" srcOrd="2" destOrd="0" parTransId="{4F08EC48-5835-4D04-B058-CEBCC854CD1D}" sibTransId="{ABC93AE1-4727-4A4F-AA0E-372D2BCA80A3}"/>
    <dgm:cxn modelId="{B8AC35CA-5B9A-41F1-9AFB-0FCFBEF2D3DA}" type="presOf" srcId="{9E2D4CCF-0B4C-476F-BF1C-C7B5AC0BD6E0}" destId="{95FA3D89-DE9D-4AB1-AD18-9B78C0328D84}" srcOrd="0" destOrd="0" presId="urn:microsoft.com/office/officeart/2008/layout/HorizontalMultiLevelHierarchy"/>
    <dgm:cxn modelId="{B15BBD59-AA7B-4AC0-B515-F13AEF2396A8}" srcId="{8D6078D8-0EDF-4D12-8838-8E70308FDE03}" destId="{E1C50375-315F-4C14-8BA7-9E36E955D976}" srcOrd="1" destOrd="0" parTransId="{FD5FBF0C-933D-43AA-99A9-531B93482667}" sibTransId="{14DB8156-724C-48EE-9438-6EB5396CD11E}"/>
    <dgm:cxn modelId="{A9ADDADE-2651-44F9-88EC-1B79E9EBBAE0}" type="presOf" srcId="{1DC5FFE8-8AE6-4964-A524-51EFC5CD3541}" destId="{39FE55B8-09AF-402D-9FF2-1D215936BA50}" srcOrd="0" destOrd="0" presId="urn:microsoft.com/office/officeart/2008/layout/HorizontalMultiLevelHierarchy"/>
    <dgm:cxn modelId="{627F523B-373D-41A4-B5DE-DE70E68DF97C}" srcId="{89708772-39D9-455F-9370-348857D37E50}" destId="{9565FB75-0F30-45DC-B49D-1D47DF558084}" srcOrd="1" destOrd="0" parTransId="{9E2D4CCF-0B4C-476F-BF1C-C7B5AC0BD6E0}" sibTransId="{FEB8E99F-6E71-4A64-965F-09646B6AE06A}"/>
    <dgm:cxn modelId="{BD724896-93FB-4A3F-84F3-6132C96E2CE6}" type="presOf" srcId="{E42F853F-E217-44C0-831C-7299BE443EF3}" destId="{19710E9F-F168-469A-8B27-C19759E80532}" srcOrd="0" destOrd="0" presId="urn:microsoft.com/office/officeart/2008/layout/HorizontalMultiLevelHierarchy"/>
    <dgm:cxn modelId="{07AA6103-8CC5-4FAC-9BDB-4B0F5AFBF0ED}" type="presOf" srcId="{9E2D4CCF-0B4C-476F-BF1C-C7B5AC0BD6E0}" destId="{46454719-FB8D-484B-AD33-F3E14C9210F7}" srcOrd="1" destOrd="0" presId="urn:microsoft.com/office/officeart/2008/layout/HorizontalMultiLevelHierarchy"/>
    <dgm:cxn modelId="{DDCF9153-0FE2-4B23-B585-E3AA70ACA672}" type="presOf" srcId="{08D9C5AF-D27F-4286-A399-F70BB3BF26F7}" destId="{8790C72B-7992-424E-8262-D4440086A96B}" srcOrd="0" destOrd="0" presId="urn:microsoft.com/office/officeart/2008/layout/HorizontalMultiLevelHierarchy"/>
    <dgm:cxn modelId="{AFB246A4-CFAF-44E1-B947-5168EC8A4097}" type="presOf" srcId="{8814754F-B59F-44CE-B5DF-D50225BDBBAF}" destId="{3F5FC29A-E974-4045-A06A-DE479A3C8646}" srcOrd="1" destOrd="0" presId="urn:microsoft.com/office/officeart/2008/layout/HorizontalMultiLevelHierarchy"/>
    <dgm:cxn modelId="{CE43EC04-C5F2-4B8C-8782-97F8D2086938}" type="presOf" srcId="{B85F28D0-8BEC-4FDE-95BD-01CF9549D495}" destId="{88937B1D-7171-4403-9083-D81CB5A6AA9B}" srcOrd="0" destOrd="0" presId="urn:microsoft.com/office/officeart/2008/layout/HorizontalMultiLevelHierarchy"/>
    <dgm:cxn modelId="{9FA92E1B-D604-4DDA-BE17-896B509F22B2}" type="presOf" srcId="{516F9FC5-80BF-447F-B69D-A9755505A1A4}" destId="{F8B8F923-5D14-43D3-8C2A-3FEC2C74472C}" srcOrd="1" destOrd="0" presId="urn:microsoft.com/office/officeart/2008/layout/HorizontalMultiLevelHierarchy"/>
    <dgm:cxn modelId="{411DA3D9-4F38-4D81-99CC-4CF0C2C46033}" srcId="{7EBCD5E8-A5F7-48B5-B6EB-5F5BA9258A6F}" destId="{556FC430-3428-483F-A31A-0D1CEAF6AF73}" srcOrd="0" destOrd="0" parTransId="{90DA2749-810A-4184-9491-54ED4D85C309}" sibTransId="{BAB61ECC-1E63-4A15-A591-A2666681BCC7}"/>
    <dgm:cxn modelId="{0908F0A0-4606-429C-9C48-2F8A0290B54F}" type="presOf" srcId="{EA61A5CB-F8D0-4EC6-9DE5-1D6FAA9280C0}" destId="{E5688572-D1D1-4420-858B-59E577A1929F}" srcOrd="1" destOrd="0" presId="urn:microsoft.com/office/officeart/2008/layout/HorizontalMultiLevelHierarchy"/>
    <dgm:cxn modelId="{161E8DE8-D120-472E-88AC-35D9F53BF917}" srcId="{A86AAF49-1F15-4E07-A17F-7F55B4F26A57}" destId="{7EBCD5E8-A5F7-48B5-B6EB-5F5BA9258A6F}" srcOrd="2" destOrd="0" parTransId="{E42F853F-E217-44C0-831C-7299BE443EF3}" sibTransId="{D8C74E67-561A-4706-A5FC-29E1F9835CEA}"/>
    <dgm:cxn modelId="{684FEDA8-F65B-4AD6-80E8-BC35B5B834A0}" type="presOf" srcId="{89708772-39D9-455F-9370-348857D37E50}" destId="{05F23481-8148-43E2-B9F9-571C7DF4DA0E}" srcOrd="0" destOrd="0" presId="urn:microsoft.com/office/officeart/2008/layout/HorizontalMultiLevelHierarchy"/>
    <dgm:cxn modelId="{44E0D334-F4B3-4A2B-8028-95151783E748}" type="presOf" srcId="{B9D45BE1-75CA-4469-8277-940D03B7EF7E}" destId="{C00DBD5C-1CA1-46EF-BA60-EBB61EB9ACB4}" srcOrd="0" destOrd="0" presId="urn:microsoft.com/office/officeart/2008/layout/HorizontalMultiLevelHierarchy"/>
    <dgm:cxn modelId="{5407F539-6817-4021-B9BE-E9FDD90DBA5A}" type="presOf" srcId="{E1C50375-315F-4C14-8BA7-9E36E955D976}" destId="{D93F2DAE-2F2A-4F35-B083-2A62A833F059}" srcOrd="0" destOrd="0" presId="urn:microsoft.com/office/officeart/2008/layout/HorizontalMultiLevelHierarchy"/>
    <dgm:cxn modelId="{4922AADF-8707-4433-A99C-1A2013C60CDA}" type="presOf" srcId="{08D9C5AF-D27F-4286-A399-F70BB3BF26F7}" destId="{D21B3358-FBCE-48F4-ADB1-DCADB5D21DB0}" srcOrd="1" destOrd="0" presId="urn:microsoft.com/office/officeart/2008/layout/HorizontalMultiLevelHierarchy"/>
    <dgm:cxn modelId="{DE9C6011-FBB7-4370-AC2E-A8B75C57602C}" type="presOf" srcId="{90DA2749-810A-4184-9491-54ED4D85C309}" destId="{173AF964-B450-4BCC-92F0-D144F88C6B04}" srcOrd="1" destOrd="0" presId="urn:microsoft.com/office/officeart/2008/layout/HorizontalMultiLevelHierarchy"/>
    <dgm:cxn modelId="{F06427DD-0CB9-4C68-BA55-BF805F19E975}" type="presOf" srcId="{516F9FC5-80BF-447F-B69D-A9755505A1A4}" destId="{DA8F04F6-318A-4902-A81C-F8B925BA5437}" srcOrd="0" destOrd="0" presId="urn:microsoft.com/office/officeart/2008/layout/HorizontalMultiLevelHierarchy"/>
    <dgm:cxn modelId="{770D4A57-BDA5-4C3D-9951-A993929DB00A}" type="presOf" srcId="{7EBCD5E8-A5F7-48B5-B6EB-5F5BA9258A6F}" destId="{51EE95D7-C24C-45F7-B908-24066182D468}" srcOrd="0" destOrd="0" presId="urn:microsoft.com/office/officeart/2008/layout/HorizontalMultiLevelHierarchy"/>
    <dgm:cxn modelId="{EC315574-F108-4268-8A87-A1B8B9C13EEC}" type="presOf" srcId="{4F08EC48-5835-4D04-B058-CEBCC854CD1D}" destId="{3E3CB884-90F5-4D56-90C1-3C2A648913F3}" srcOrd="0" destOrd="0" presId="urn:microsoft.com/office/officeart/2008/layout/HorizontalMultiLevelHierarchy"/>
    <dgm:cxn modelId="{7546DAE3-A3E9-45FC-918C-5D42D5561378}" type="presOf" srcId="{33186276-955A-400C-B2B4-F6C98EFCADD9}" destId="{EDC56A5A-FDB7-4C63-A89F-637182C68B58}" srcOrd="0" destOrd="0" presId="urn:microsoft.com/office/officeart/2008/layout/HorizontalMultiLevelHierarchy"/>
    <dgm:cxn modelId="{09FA3CB4-98DF-415D-A7D4-724E2393EA51}" type="presOf" srcId="{EDBBDAD6-9C0B-43DE-A96E-B294036662F3}" destId="{DF5B509A-490D-4E94-9284-DAD1B26A4EBD}" srcOrd="1" destOrd="0" presId="urn:microsoft.com/office/officeart/2008/layout/HorizontalMultiLevelHierarchy"/>
    <dgm:cxn modelId="{91CA3CFF-1B61-4621-AEDE-21C6503640BD}" type="presOf" srcId="{9565FB75-0F30-45DC-B49D-1D47DF558084}" destId="{F8F7DB8C-5665-4B70-AA89-EABB469A86C4}" srcOrd="0" destOrd="0" presId="urn:microsoft.com/office/officeart/2008/layout/HorizontalMultiLevelHierarchy"/>
    <dgm:cxn modelId="{545278D2-849B-41B3-A7AD-3403B266978D}" type="presOf" srcId="{8814754F-B59F-44CE-B5DF-D50225BDBBAF}" destId="{FC5C3BB4-3BE4-4E47-AA91-DEAB84966E7C}" srcOrd="0" destOrd="0" presId="urn:microsoft.com/office/officeart/2008/layout/HorizontalMultiLevelHierarchy"/>
    <dgm:cxn modelId="{EDDE3FD3-5FAA-43B5-B88D-9ED99C05183C}" srcId="{2996B74B-6A00-4AC9-BD13-3B83E5A62F26}" destId="{EDF48A17-9B16-4F88-BA7E-0F17CF126EEA}" srcOrd="0" destOrd="0" parTransId="{516F9FC5-80BF-447F-B69D-A9755505A1A4}" sibTransId="{94DA0186-0256-442F-ADC6-782B5FDE289F}"/>
    <dgm:cxn modelId="{6BF16421-6E4B-473A-B502-28A9E595D385}" type="presOf" srcId="{D338CCF7-C895-4075-9854-EC5BAED74FF1}" destId="{3988265E-58D0-4595-A747-905EB8B9609F}" srcOrd="0" destOrd="0" presId="urn:microsoft.com/office/officeart/2008/layout/HorizontalMultiLevelHierarchy"/>
    <dgm:cxn modelId="{E66A26A1-D4F7-420A-85AC-F9D468BA6BC6}" type="presOf" srcId="{8D661658-C94F-4674-A9D4-A9E60E86FD9C}" destId="{11551C3C-DA9A-4BEB-AF67-EEB51F3750E8}" srcOrd="0" destOrd="0" presId="urn:microsoft.com/office/officeart/2008/layout/HorizontalMultiLevelHierarchy"/>
    <dgm:cxn modelId="{F7E35A64-4BF4-4A69-B986-32D75EC1FF99}" type="presOf" srcId="{8D6078D8-0EDF-4D12-8838-8E70308FDE03}" destId="{0232108B-1E56-4034-A35A-73CAA132C38C}" srcOrd="0" destOrd="0" presId="urn:microsoft.com/office/officeart/2008/layout/HorizontalMultiLevelHierarchy"/>
    <dgm:cxn modelId="{E1B5088B-AC07-4931-B91E-B9FF680E6AD0}" type="presOf" srcId="{E42F853F-E217-44C0-831C-7299BE443EF3}" destId="{74FB1001-8B35-4146-90B9-AE6BD83FBA97}" srcOrd="1" destOrd="0" presId="urn:microsoft.com/office/officeart/2008/layout/HorizontalMultiLevelHierarchy"/>
    <dgm:cxn modelId="{001321F5-9A12-40AC-AC8B-3523C34A5915}" type="presOf" srcId="{6721B253-4042-4B76-AB99-A076C6131A56}" destId="{DD8361D1-4E27-4823-91E7-F09B58164A6E}" srcOrd="1" destOrd="0" presId="urn:microsoft.com/office/officeart/2008/layout/HorizontalMultiLevelHierarchy"/>
    <dgm:cxn modelId="{41A03556-C9B7-49A4-BB2A-878FA82AC7B1}" srcId="{89708772-39D9-455F-9370-348857D37E50}" destId="{2996B74B-6A00-4AC9-BD13-3B83E5A62F26}" srcOrd="0" destOrd="0" parTransId="{F0B8048B-6263-4A02-9CAB-047B14D79FE0}" sibTransId="{DDE0FCB5-A1F8-4941-81EC-D63FDB2793A7}"/>
    <dgm:cxn modelId="{FDFCC0BE-12D6-454C-AC79-810EA008B9D9}" type="presOf" srcId="{EDBBDAD6-9C0B-43DE-A96E-B294036662F3}" destId="{216D3F19-A60B-4F82-B3F3-E595EABF3D9F}" srcOrd="0" destOrd="0" presId="urn:microsoft.com/office/officeart/2008/layout/HorizontalMultiLevelHierarchy"/>
    <dgm:cxn modelId="{4D759312-33E3-4A21-9AB4-32437E8A69D0}" type="presOf" srcId="{F0B8048B-6263-4A02-9CAB-047B14D79FE0}" destId="{AD7FE635-AA6E-43D7-8117-3256DBB191C8}" srcOrd="0" destOrd="0" presId="urn:microsoft.com/office/officeart/2008/layout/HorizontalMultiLevelHierarchy"/>
    <dgm:cxn modelId="{F5A0165D-1084-442E-9962-D3D3D00C4F70}" type="presParOf" srcId="{3988265E-58D0-4595-A747-905EB8B9609F}" destId="{F00C8ECF-4315-451F-991C-B94818A050A0}" srcOrd="0" destOrd="0" presId="urn:microsoft.com/office/officeart/2008/layout/HorizontalMultiLevelHierarchy"/>
    <dgm:cxn modelId="{E903FC0F-C7B9-4897-B4FD-48F8FA24F4D8}" type="presParOf" srcId="{F00C8ECF-4315-451F-991C-B94818A050A0}" destId="{FCDDBF55-010D-4892-8A76-1923E1AA362B}" srcOrd="0" destOrd="0" presId="urn:microsoft.com/office/officeart/2008/layout/HorizontalMultiLevelHierarchy"/>
    <dgm:cxn modelId="{8F091B10-DBC9-455D-86CA-D714BF8720D6}" type="presParOf" srcId="{F00C8ECF-4315-451F-991C-B94818A050A0}" destId="{44820D65-19FC-4D57-9EA3-BA7FA02E62CF}" srcOrd="1" destOrd="0" presId="urn:microsoft.com/office/officeart/2008/layout/HorizontalMultiLevelHierarchy"/>
    <dgm:cxn modelId="{E2D4CAF2-C403-4B9E-92C3-9CCC3905BAFF}" type="presParOf" srcId="{44820D65-19FC-4D57-9EA3-BA7FA02E62CF}" destId="{216D3F19-A60B-4F82-B3F3-E595EABF3D9F}" srcOrd="0" destOrd="0" presId="urn:microsoft.com/office/officeart/2008/layout/HorizontalMultiLevelHierarchy"/>
    <dgm:cxn modelId="{9CFD7719-4340-4DB1-8789-6CA5E694896E}" type="presParOf" srcId="{216D3F19-A60B-4F82-B3F3-E595EABF3D9F}" destId="{DF5B509A-490D-4E94-9284-DAD1B26A4EBD}" srcOrd="0" destOrd="0" presId="urn:microsoft.com/office/officeart/2008/layout/HorizontalMultiLevelHierarchy"/>
    <dgm:cxn modelId="{90B2A47F-9523-41B1-8C4F-398B0285E0BE}" type="presParOf" srcId="{44820D65-19FC-4D57-9EA3-BA7FA02E62CF}" destId="{99267D8C-1D27-4EF5-842B-7237022396F9}" srcOrd="1" destOrd="0" presId="urn:microsoft.com/office/officeart/2008/layout/HorizontalMultiLevelHierarchy"/>
    <dgm:cxn modelId="{61864A42-0AE1-4078-AF9A-FCD4E070A325}" type="presParOf" srcId="{99267D8C-1D27-4EF5-842B-7237022396F9}" destId="{05F23481-8148-43E2-B9F9-571C7DF4DA0E}" srcOrd="0" destOrd="0" presId="urn:microsoft.com/office/officeart/2008/layout/HorizontalMultiLevelHierarchy"/>
    <dgm:cxn modelId="{53FA88B7-6458-4646-8AFA-CBEF82A08DC4}" type="presParOf" srcId="{99267D8C-1D27-4EF5-842B-7237022396F9}" destId="{B16A150D-3C30-47A8-90DD-2289F163690C}" srcOrd="1" destOrd="0" presId="urn:microsoft.com/office/officeart/2008/layout/HorizontalMultiLevelHierarchy"/>
    <dgm:cxn modelId="{83528E7E-928A-4CD7-9BC6-C0C4F7D25F1A}" type="presParOf" srcId="{B16A150D-3C30-47A8-90DD-2289F163690C}" destId="{AD7FE635-AA6E-43D7-8117-3256DBB191C8}" srcOrd="0" destOrd="0" presId="urn:microsoft.com/office/officeart/2008/layout/HorizontalMultiLevelHierarchy"/>
    <dgm:cxn modelId="{9E970B1F-C13C-450E-A3F5-6A4F7EAA17C7}" type="presParOf" srcId="{AD7FE635-AA6E-43D7-8117-3256DBB191C8}" destId="{A6B7ED2A-DA8E-4061-AC8E-19592B789EA7}" srcOrd="0" destOrd="0" presId="urn:microsoft.com/office/officeart/2008/layout/HorizontalMultiLevelHierarchy"/>
    <dgm:cxn modelId="{C0500545-BDC7-4D38-AE27-3EB64FC4FC90}" type="presParOf" srcId="{B16A150D-3C30-47A8-90DD-2289F163690C}" destId="{43372A30-C61B-4AA7-9CEB-C9D203C73354}" srcOrd="1" destOrd="0" presId="urn:microsoft.com/office/officeart/2008/layout/HorizontalMultiLevelHierarchy"/>
    <dgm:cxn modelId="{67CDF148-C09A-4791-83B6-E209617597B4}" type="presParOf" srcId="{43372A30-C61B-4AA7-9CEB-C9D203C73354}" destId="{6A5D5ED7-31E1-4CF6-AE07-9E7068192A5E}" srcOrd="0" destOrd="0" presId="urn:microsoft.com/office/officeart/2008/layout/HorizontalMultiLevelHierarchy"/>
    <dgm:cxn modelId="{837370AC-524C-4B40-92CE-C8BF911C84FA}" type="presParOf" srcId="{43372A30-C61B-4AA7-9CEB-C9D203C73354}" destId="{B1DB5652-9A5C-4204-BCC5-709B3923DA21}" srcOrd="1" destOrd="0" presId="urn:microsoft.com/office/officeart/2008/layout/HorizontalMultiLevelHierarchy"/>
    <dgm:cxn modelId="{0B27E866-612E-46AA-BCAC-1DC48E687C35}" type="presParOf" srcId="{B1DB5652-9A5C-4204-BCC5-709B3923DA21}" destId="{DA8F04F6-318A-4902-A81C-F8B925BA5437}" srcOrd="0" destOrd="0" presId="urn:microsoft.com/office/officeart/2008/layout/HorizontalMultiLevelHierarchy"/>
    <dgm:cxn modelId="{3B94A053-9023-477F-8EF4-C71444396955}" type="presParOf" srcId="{DA8F04F6-318A-4902-A81C-F8B925BA5437}" destId="{F8B8F923-5D14-43D3-8C2A-3FEC2C74472C}" srcOrd="0" destOrd="0" presId="urn:microsoft.com/office/officeart/2008/layout/HorizontalMultiLevelHierarchy"/>
    <dgm:cxn modelId="{F49E7EFC-0550-494A-AACC-840577947E08}" type="presParOf" srcId="{B1DB5652-9A5C-4204-BCC5-709B3923DA21}" destId="{6A4417B2-4DFD-4D63-B1BD-44D3AB90C34B}" srcOrd="1" destOrd="0" presId="urn:microsoft.com/office/officeart/2008/layout/HorizontalMultiLevelHierarchy"/>
    <dgm:cxn modelId="{C659FA56-D3A7-4301-B680-E74A05D455A3}" type="presParOf" srcId="{6A4417B2-4DFD-4D63-B1BD-44D3AB90C34B}" destId="{E14AD2BB-C429-446F-9836-B68679E7FCFF}" srcOrd="0" destOrd="0" presId="urn:microsoft.com/office/officeart/2008/layout/HorizontalMultiLevelHierarchy"/>
    <dgm:cxn modelId="{C68F22F2-F81F-4680-A6FD-30D4851EDB35}" type="presParOf" srcId="{6A4417B2-4DFD-4D63-B1BD-44D3AB90C34B}" destId="{B0FAED60-CF98-48C0-BFA1-638BC6EB1BA0}" srcOrd="1" destOrd="0" presId="urn:microsoft.com/office/officeart/2008/layout/HorizontalMultiLevelHierarchy"/>
    <dgm:cxn modelId="{547D992F-B25D-4423-9BFF-6454AE8A593A}" type="presParOf" srcId="{B16A150D-3C30-47A8-90DD-2289F163690C}" destId="{95FA3D89-DE9D-4AB1-AD18-9B78C0328D84}" srcOrd="2" destOrd="0" presId="urn:microsoft.com/office/officeart/2008/layout/HorizontalMultiLevelHierarchy"/>
    <dgm:cxn modelId="{118F8758-21CD-4C34-8A0E-80268EB7AA8A}" type="presParOf" srcId="{95FA3D89-DE9D-4AB1-AD18-9B78C0328D84}" destId="{46454719-FB8D-484B-AD33-F3E14C9210F7}" srcOrd="0" destOrd="0" presId="urn:microsoft.com/office/officeart/2008/layout/HorizontalMultiLevelHierarchy"/>
    <dgm:cxn modelId="{47AF5DFD-41D8-40B0-BFF6-8F9BA0FC5BAD}" type="presParOf" srcId="{B16A150D-3C30-47A8-90DD-2289F163690C}" destId="{849480C6-7768-46E8-9FFA-49CD8A489B41}" srcOrd="3" destOrd="0" presId="urn:microsoft.com/office/officeart/2008/layout/HorizontalMultiLevelHierarchy"/>
    <dgm:cxn modelId="{3861387E-3B37-446F-872D-4952DEA5A93F}" type="presParOf" srcId="{849480C6-7768-46E8-9FFA-49CD8A489B41}" destId="{F8F7DB8C-5665-4B70-AA89-EABB469A86C4}" srcOrd="0" destOrd="0" presId="urn:microsoft.com/office/officeart/2008/layout/HorizontalMultiLevelHierarchy"/>
    <dgm:cxn modelId="{E1A9768E-57F5-466C-8499-9FE7C8F8872C}" type="presParOf" srcId="{849480C6-7768-46E8-9FFA-49CD8A489B41}" destId="{BD133DFB-6A50-470D-BD8B-F696F6655F6B}" srcOrd="1" destOrd="0" presId="urn:microsoft.com/office/officeart/2008/layout/HorizontalMultiLevelHierarchy"/>
    <dgm:cxn modelId="{0DC324CC-88A8-4907-B13E-3531ED7D50EB}" type="presParOf" srcId="{BD133DFB-6A50-470D-BD8B-F696F6655F6B}" destId="{8790C72B-7992-424E-8262-D4440086A96B}" srcOrd="0" destOrd="0" presId="urn:microsoft.com/office/officeart/2008/layout/HorizontalMultiLevelHierarchy"/>
    <dgm:cxn modelId="{030F8B72-B5B4-4C46-80B1-4E31A4284D0E}" type="presParOf" srcId="{8790C72B-7992-424E-8262-D4440086A96B}" destId="{D21B3358-FBCE-48F4-ADB1-DCADB5D21DB0}" srcOrd="0" destOrd="0" presId="urn:microsoft.com/office/officeart/2008/layout/HorizontalMultiLevelHierarchy"/>
    <dgm:cxn modelId="{941C7154-F155-4E89-9874-5B9931E708BC}" type="presParOf" srcId="{BD133DFB-6A50-470D-BD8B-F696F6655F6B}" destId="{62A4FE53-46F9-4C7A-9316-F2F4E0E61E4B}" srcOrd="1" destOrd="0" presId="urn:microsoft.com/office/officeart/2008/layout/HorizontalMultiLevelHierarchy"/>
    <dgm:cxn modelId="{523288C7-7163-4C5D-97B1-196F5CC612F5}" type="presParOf" srcId="{62A4FE53-46F9-4C7A-9316-F2F4E0E61E4B}" destId="{0232108B-1E56-4034-A35A-73CAA132C38C}" srcOrd="0" destOrd="0" presId="urn:microsoft.com/office/officeart/2008/layout/HorizontalMultiLevelHierarchy"/>
    <dgm:cxn modelId="{413943D9-7903-4C43-99E4-35D377DD85B5}" type="presParOf" srcId="{62A4FE53-46F9-4C7A-9316-F2F4E0E61E4B}" destId="{2B577876-950A-49A6-BA2D-1B05D2D069D9}" srcOrd="1" destOrd="0" presId="urn:microsoft.com/office/officeart/2008/layout/HorizontalMultiLevelHierarchy"/>
    <dgm:cxn modelId="{D5CFDE29-77B8-43FA-9C3F-79859679B735}" type="presParOf" srcId="{2B577876-950A-49A6-BA2D-1B05D2D069D9}" destId="{BEBFF6E0-87D4-47B2-8FAA-C0D7AA5FA92C}" srcOrd="0" destOrd="0" presId="urn:microsoft.com/office/officeart/2008/layout/HorizontalMultiLevelHierarchy"/>
    <dgm:cxn modelId="{FCEFEBC3-A781-4C40-A58E-CCF482809C23}" type="presParOf" srcId="{BEBFF6E0-87D4-47B2-8FAA-C0D7AA5FA92C}" destId="{DD8361D1-4E27-4823-91E7-F09B58164A6E}" srcOrd="0" destOrd="0" presId="urn:microsoft.com/office/officeart/2008/layout/HorizontalMultiLevelHierarchy"/>
    <dgm:cxn modelId="{7D0A3D1D-F7F0-4C3B-B4A7-FD9F16689BDA}" type="presParOf" srcId="{2B577876-950A-49A6-BA2D-1B05D2D069D9}" destId="{EA3DBE92-21DF-4773-8C1C-5A8CF87EB836}" srcOrd="1" destOrd="0" presId="urn:microsoft.com/office/officeart/2008/layout/HorizontalMultiLevelHierarchy"/>
    <dgm:cxn modelId="{CDF23404-F179-4190-8B9C-97D81A285521}" type="presParOf" srcId="{EA3DBE92-21DF-4773-8C1C-5A8CF87EB836}" destId="{FFD13FA2-FE09-4EE3-86C4-08D5270AC4E2}" srcOrd="0" destOrd="0" presId="urn:microsoft.com/office/officeart/2008/layout/HorizontalMultiLevelHierarchy"/>
    <dgm:cxn modelId="{71E50972-153D-493E-B63C-2D859760ADCD}" type="presParOf" srcId="{EA3DBE92-21DF-4773-8C1C-5A8CF87EB836}" destId="{1D9C46F5-FF26-4386-97A1-CB5D803656FE}" srcOrd="1" destOrd="0" presId="urn:microsoft.com/office/officeart/2008/layout/HorizontalMultiLevelHierarchy"/>
    <dgm:cxn modelId="{094A21CE-B39B-405E-8491-12452BBA66FA}" type="presParOf" srcId="{2B577876-950A-49A6-BA2D-1B05D2D069D9}" destId="{2BB1CD98-D07E-4ACC-A2C9-A856A4CEFBC7}" srcOrd="2" destOrd="0" presId="urn:microsoft.com/office/officeart/2008/layout/HorizontalMultiLevelHierarchy"/>
    <dgm:cxn modelId="{4103F3EA-A205-41EE-AEE4-95600FCF2B4D}" type="presParOf" srcId="{2BB1CD98-D07E-4ACC-A2C9-A856A4CEFBC7}" destId="{BA7D3BBA-4E0B-43C0-AF1A-AC43ABB845D0}" srcOrd="0" destOrd="0" presId="urn:microsoft.com/office/officeart/2008/layout/HorizontalMultiLevelHierarchy"/>
    <dgm:cxn modelId="{3C23127F-A1E0-4159-8906-9956FFB4D643}" type="presParOf" srcId="{2B577876-950A-49A6-BA2D-1B05D2D069D9}" destId="{0D8E1236-CEFF-47D2-BEBC-8352442FA6D9}" srcOrd="3" destOrd="0" presId="urn:microsoft.com/office/officeart/2008/layout/HorizontalMultiLevelHierarchy"/>
    <dgm:cxn modelId="{29B2F590-131A-4B50-8360-DA1456F93367}" type="presParOf" srcId="{0D8E1236-CEFF-47D2-BEBC-8352442FA6D9}" destId="{D93F2DAE-2F2A-4F35-B083-2A62A833F059}" srcOrd="0" destOrd="0" presId="urn:microsoft.com/office/officeart/2008/layout/HorizontalMultiLevelHierarchy"/>
    <dgm:cxn modelId="{4A427CB3-11DA-4DA9-B05A-72CF3E2E8767}" type="presParOf" srcId="{0D8E1236-CEFF-47D2-BEBC-8352442FA6D9}" destId="{63BDE961-6415-404E-8F10-80028D4254F4}" srcOrd="1" destOrd="0" presId="urn:microsoft.com/office/officeart/2008/layout/HorizontalMultiLevelHierarchy"/>
    <dgm:cxn modelId="{EDD03D06-F2C7-42E5-B201-3514EED20850}" type="presParOf" srcId="{2B577876-950A-49A6-BA2D-1B05D2D069D9}" destId="{3E3CB884-90F5-4D56-90C1-3C2A648913F3}" srcOrd="4" destOrd="0" presId="urn:microsoft.com/office/officeart/2008/layout/HorizontalMultiLevelHierarchy"/>
    <dgm:cxn modelId="{DB894D02-F6E6-4114-90AD-F77400AFF53D}" type="presParOf" srcId="{3E3CB884-90F5-4D56-90C1-3C2A648913F3}" destId="{36C5FF10-8B9C-480B-95D4-1C82A4AF7C28}" srcOrd="0" destOrd="0" presId="urn:microsoft.com/office/officeart/2008/layout/HorizontalMultiLevelHierarchy"/>
    <dgm:cxn modelId="{B4BA9175-F37A-446C-A2F5-E215AE86C80E}" type="presParOf" srcId="{2B577876-950A-49A6-BA2D-1B05D2D069D9}" destId="{C66EF75F-26D7-4A5D-BAD2-3FE4DDEBA94B}" srcOrd="5" destOrd="0" presId="urn:microsoft.com/office/officeart/2008/layout/HorizontalMultiLevelHierarchy"/>
    <dgm:cxn modelId="{6E125062-36C3-4C25-95DC-77C34A50257C}" type="presParOf" srcId="{C66EF75F-26D7-4A5D-BAD2-3FE4DDEBA94B}" destId="{475CD311-F9D6-4D5B-BDFC-8F9B2A029655}" srcOrd="0" destOrd="0" presId="urn:microsoft.com/office/officeart/2008/layout/HorizontalMultiLevelHierarchy"/>
    <dgm:cxn modelId="{F0C87F4C-8934-4EFF-9C0F-C699BE23589A}" type="presParOf" srcId="{C66EF75F-26D7-4A5D-BAD2-3FE4DDEBA94B}" destId="{AA2A1B05-F9E2-401F-85D2-90DAAF523900}" srcOrd="1" destOrd="0" presId="urn:microsoft.com/office/officeart/2008/layout/HorizontalMultiLevelHierarchy"/>
    <dgm:cxn modelId="{AB59093B-4E84-4849-B8C8-FFC23D217826}" type="presParOf" srcId="{2B577876-950A-49A6-BA2D-1B05D2D069D9}" destId="{60548F6A-BCDD-45B0-B32D-137CFD59CF94}" srcOrd="6" destOrd="0" presId="urn:microsoft.com/office/officeart/2008/layout/HorizontalMultiLevelHierarchy"/>
    <dgm:cxn modelId="{9F035D4F-5D82-41B6-BADC-6A07E742831D}" type="presParOf" srcId="{60548F6A-BCDD-45B0-B32D-137CFD59CF94}" destId="{E5688572-D1D1-4420-858B-59E577A1929F}" srcOrd="0" destOrd="0" presId="urn:microsoft.com/office/officeart/2008/layout/HorizontalMultiLevelHierarchy"/>
    <dgm:cxn modelId="{BC8C14F8-3D21-46AA-A83C-4240B7DB4112}" type="presParOf" srcId="{2B577876-950A-49A6-BA2D-1B05D2D069D9}" destId="{27E9B1DD-3698-4DB5-B65F-7B4C344A41DF}" srcOrd="7" destOrd="0" presId="urn:microsoft.com/office/officeart/2008/layout/HorizontalMultiLevelHierarchy"/>
    <dgm:cxn modelId="{D19A4608-DC45-425A-964F-539DF2E101F0}" type="presParOf" srcId="{27E9B1DD-3698-4DB5-B65F-7B4C344A41DF}" destId="{11551C3C-DA9A-4BEB-AF67-EEB51F3750E8}" srcOrd="0" destOrd="0" presId="urn:microsoft.com/office/officeart/2008/layout/HorizontalMultiLevelHierarchy"/>
    <dgm:cxn modelId="{17BF5B1C-A5FA-4E18-8D5E-EE1F46B77B8A}" type="presParOf" srcId="{27E9B1DD-3698-4DB5-B65F-7B4C344A41DF}" destId="{7FEF0783-1340-4407-B2D8-A545C83863D3}" srcOrd="1" destOrd="0" presId="urn:microsoft.com/office/officeart/2008/layout/HorizontalMultiLevelHierarchy"/>
    <dgm:cxn modelId="{0E0E3279-B47F-4079-903C-1407D59F29AC}" type="presParOf" srcId="{44820D65-19FC-4D57-9EA3-BA7FA02E62CF}" destId="{39FE55B8-09AF-402D-9FF2-1D215936BA50}" srcOrd="2" destOrd="0" presId="urn:microsoft.com/office/officeart/2008/layout/HorizontalMultiLevelHierarchy"/>
    <dgm:cxn modelId="{EA1597A8-147F-45DA-8C1B-C9E62D7F8429}" type="presParOf" srcId="{39FE55B8-09AF-402D-9FF2-1D215936BA50}" destId="{0FBC02F2-CC94-4594-8DDC-C7642AB5B1A4}" srcOrd="0" destOrd="0" presId="urn:microsoft.com/office/officeart/2008/layout/HorizontalMultiLevelHierarchy"/>
    <dgm:cxn modelId="{B7A765AC-2330-4994-8EF5-6E5BAED5E83C}" type="presParOf" srcId="{44820D65-19FC-4D57-9EA3-BA7FA02E62CF}" destId="{1F32FEB1-DB19-4EB6-B371-AE9C6480D9A5}" srcOrd="3" destOrd="0" presId="urn:microsoft.com/office/officeart/2008/layout/HorizontalMultiLevelHierarchy"/>
    <dgm:cxn modelId="{88FC2A53-A4AB-4A5B-AA01-25ED4F66B033}" type="presParOf" srcId="{1F32FEB1-DB19-4EB6-B371-AE9C6480D9A5}" destId="{EDC56A5A-FDB7-4C63-A89F-637182C68B58}" srcOrd="0" destOrd="0" presId="urn:microsoft.com/office/officeart/2008/layout/HorizontalMultiLevelHierarchy"/>
    <dgm:cxn modelId="{B518C9D4-45EE-452B-AC9C-B09C56136A10}" type="presParOf" srcId="{1F32FEB1-DB19-4EB6-B371-AE9C6480D9A5}" destId="{4BEE3E32-9CBE-48E2-9A30-E4ABABF6498F}" srcOrd="1" destOrd="0" presId="urn:microsoft.com/office/officeart/2008/layout/HorizontalMultiLevelHierarchy"/>
    <dgm:cxn modelId="{676CA8A8-989C-4AAE-9C69-DD83D215D1E0}" type="presParOf" srcId="{4BEE3E32-9CBE-48E2-9A30-E4ABABF6498F}" destId="{88937B1D-7171-4403-9083-D81CB5A6AA9B}" srcOrd="0" destOrd="0" presId="urn:microsoft.com/office/officeart/2008/layout/HorizontalMultiLevelHierarchy"/>
    <dgm:cxn modelId="{1155EDCB-B794-4438-A566-D0719551B5E3}" type="presParOf" srcId="{88937B1D-7171-4403-9083-D81CB5A6AA9B}" destId="{746CE46D-C6D4-4A26-B13B-B15E946D464D}" srcOrd="0" destOrd="0" presId="urn:microsoft.com/office/officeart/2008/layout/HorizontalMultiLevelHierarchy"/>
    <dgm:cxn modelId="{0A734B46-7D5D-47CB-9875-87500E1982A8}" type="presParOf" srcId="{4BEE3E32-9CBE-48E2-9A30-E4ABABF6498F}" destId="{719EBFDB-6C8E-4CAD-8F38-578FE56E8B1F}" srcOrd="1" destOrd="0" presId="urn:microsoft.com/office/officeart/2008/layout/HorizontalMultiLevelHierarchy"/>
    <dgm:cxn modelId="{EFF9722B-11E5-46CB-9322-22A08276F95F}" type="presParOf" srcId="{719EBFDB-6C8E-4CAD-8F38-578FE56E8B1F}" destId="{AE8B4100-3F73-4D0F-A4F2-698CBBEB6970}" srcOrd="0" destOrd="0" presId="urn:microsoft.com/office/officeart/2008/layout/HorizontalMultiLevelHierarchy"/>
    <dgm:cxn modelId="{0A8E81F6-0D5B-4006-B0A4-62A0C1CCB0AD}" type="presParOf" srcId="{719EBFDB-6C8E-4CAD-8F38-578FE56E8B1F}" destId="{E4034E92-1943-4ACC-9A17-F38231A14335}" srcOrd="1" destOrd="0" presId="urn:microsoft.com/office/officeart/2008/layout/HorizontalMultiLevelHierarchy"/>
    <dgm:cxn modelId="{CFC8EB0C-DB1A-4436-BEEF-160896D03FEE}" type="presParOf" srcId="{4BEE3E32-9CBE-48E2-9A30-E4ABABF6498F}" destId="{C00DBD5C-1CA1-46EF-BA60-EBB61EB9ACB4}" srcOrd="2" destOrd="0" presId="urn:microsoft.com/office/officeart/2008/layout/HorizontalMultiLevelHierarchy"/>
    <dgm:cxn modelId="{A6BFAD20-39EA-4BB8-A37E-F402B819195A}" type="presParOf" srcId="{C00DBD5C-1CA1-46EF-BA60-EBB61EB9ACB4}" destId="{F0F99780-F414-4C0A-985F-27228E9363D4}" srcOrd="0" destOrd="0" presId="urn:microsoft.com/office/officeart/2008/layout/HorizontalMultiLevelHierarchy"/>
    <dgm:cxn modelId="{E5F88594-D2DA-4D29-8B07-337A6CFAC0A5}" type="presParOf" srcId="{4BEE3E32-9CBE-48E2-9A30-E4ABABF6498F}" destId="{331C19F9-15A7-45F5-A49D-9C36A912BF47}" srcOrd="3" destOrd="0" presId="urn:microsoft.com/office/officeart/2008/layout/HorizontalMultiLevelHierarchy"/>
    <dgm:cxn modelId="{28904E4B-6AFE-4D36-BAC3-ABE2A888E460}" type="presParOf" srcId="{331C19F9-15A7-45F5-A49D-9C36A912BF47}" destId="{F23F9B98-E872-4470-AEAA-9F169E9F4C30}" srcOrd="0" destOrd="0" presId="urn:microsoft.com/office/officeart/2008/layout/HorizontalMultiLevelHierarchy"/>
    <dgm:cxn modelId="{3DFB398D-F19E-45A5-BECC-E48021623129}" type="presParOf" srcId="{331C19F9-15A7-45F5-A49D-9C36A912BF47}" destId="{B2382A16-120E-44F2-AA31-17D1F2398246}" srcOrd="1" destOrd="0" presId="urn:microsoft.com/office/officeart/2008/layout/HorizontalMultiLevelHierarchy"/>
    <dgm:cxn modelId="{FD2E91C4-B271-4E06-A41E-A32A8279245B}" type="presParOf" srcId="{44820D65-19FC-4D57-9EA3-BA7FA02E62CF}" destId="{19710E9F-F168-469A-8B27-C19759E80532}" srcOrd="4" destOrd="0" presId="urn:microsoft.com/office/officeart/2008/layout/HorizontalMultiLevelHierarchy"/>
    <dgm:cxn modelId="{FF1A6545-B7B3-4AE1-B481-8B6693CB8DDA}" type="presParOf" srcId="{19710E9F-F168-469A-8B27-C19759E80532}" destId="{74FB1001-8B35-4146-90B9-AE6BD83FBA97}" srcOrd="0" destOrd="0" presId="urn:microsoft.com/office/officeart/2008/layout/HorizontalMultiLevelHierarchy"/>
    <dgm:cxn modelId="{F0755261-9F78-4F7C-9A7D-1A1C6E18FDDE}" type="presParOf" srcId="{44820D65-19FC-4D57-9EA3-BA7FA02E62CF}" destId="{536299F6-417B-453E-9642-D337C8D4040B}" srcOrd="5" destOrd="0" presId="urn:microsoft.com/office/officeart/2008/layout/HorizontalMultiLevelHierarchy"/>
    <dgm:cxn modelId="{F18D6750-FAAF-4910-8DC3-7DC41A37B805}" type="presParOf" srcId="{536299F6-417B-453E-9642-D337C8D4040B}" destId="{51EE95D7-C24C-45F7-B908-24066182D468}" srcOrd="0" destOrd="0" presId="urn:microsoft.com/office/officeart/2008/layout/HorizontalMultiLevelHierarchy"/>
    <dgm:cxn modelId="{BA9D5E39-4E10-4EF6-9024-81B75D92E147}" type="presParOf" srcId="{536299F6-417B-453E-9642-D337C8D4040B}" destId="{6A1F0DD2-2D6E-4A99-B607-DEC569DB042F}" srcOrd="1" destOrd="0" presId="urn:microsoft.com/office/officeart/2008/layout/HorizontalMultiLevelHierarchy"/>
    <dgm:cxn modelId="{2DDCD5A8-4795-4754-8263-79F76012BB09}" type="presParOf" srcId="{6A1F0DD2-2D6E-4A99-B607-DEC569DB042F}" destId="{ACFB73F1-6193-4CF9-A35C-FA1E70D8B61B}" srcOrd="0" destOrd="0" presId="urn:microsoft.com/office/officeart/2008/layout/HorizontalMultiLevelHierarchy"/>
    <dgm:cxn modelId="{A15C498B-4346-4B27-A5B8-228ACFD90925}" type="presParOf" srcId="{ACFB73F1-6193-4CF9-A35C-FA1E70D8B61B}" destId="{173AF964-B450-4BCC-92F0-D144F88C6B04}" srcOrd="0" destOrd="0" presId="urn:microsoft.com/office/officeart/2008/layout/HorizontalMultiLevelHierarchy"/>
    <dgm:cxn modelId="{51AD483E-84F2-4FF5-86C8-6C487EBBF8D4}" type="presParOf" srcId="{6A1F0DD2-2D6E-4A99-B607-DEC569DB042F}" destId="{01EFF529-FE9C-4D36-9145-1588FE0BE4C6}" srcOrd="1" destOrd="0" presId="urn:microsoft.com/office/officeart/2008/layout/HorizontalMultiLevelHierarchy"/>
    <dgm:cxn modelId="{45969C54-F3F3-4987-9E5F-1351EDAA849F}" type="presParOf" srcId="{01EFF529-FE9C-4D36-9145-1588FE0BE4C6}" destId="{94FDD5C9-5173-4FD7-BE8F-7050D63AACF7}" srcOrd="0" destOrd="0" presId="urn:microsoft.com/office/officeart/2008/layout/HorizontalMultiLevelHierarchy"/>
    <dgm:cxn modelId="{7778F4F0-AFDC-4C16-9193-C884FDB1F1CD}" type="presParOf" srcId="{01EFF529-FE9C-4D36-9145-1588FE0BE4C6}" destId="{37D9E9DC-E17A-4501-8AB9-DF2E9F7FBA06}" srcOrd="1" destOrd="0" presId="urn:microsoft.com/office/officeart/2008/layout/HorizontalMultiLevelHierarchy"/>
    <dgm:cxn modelId="{6BDA94E9-8C9C-45E2-A9A5-EA1614FCEA5E}" type="presParOf" srcId="{6A1F0DD2-2D6E-4A99-B607-DEC569DB042F}" destId="{FC5C3BB4-3BE4-4E47-AA91-DEAB84966E7C}" srcOrd="2" destOrd="0" presId="urn:microsoft.com/office/officeart/2008/layout/HorizontalMultiLevelHierarchy"/>
    <dgm:cxn modelId="{DC80AADA-762E-4752-B614-9E4D10F4439F}" type="presParOf" srcId="{FC5C3BB4-3BE4-4E47-AA91-DEAB84966E7C}" destId="{3F5FC29A-E974-4045-A06A-DE479A3C8646}" srcOrd="0" destOrd="0" presId="urn:microsoft.com/office/officeart/2008/layout/HorizontalMultiLevelHierarchy"/>
    <dgm:cxn modelId="{CFF6A0F1-9AEC-4AF2-A308-68FA6159B24D}" type="presParOf" srcId="{6A1F0DD2-2D6E-4A99-B607-DEC569DB042F}" destId="{7FCBF664-504E-47D6-A22D-4263E7649367}" srcOrd="3" destOrd="0" presId="urn:microsoft.com/office/officeart/2008/layout/HorizontalMultiLevelHierarchy"/>
    <dgm:cxn modelId="{C2D16F68-4F22-478E-A104-7967A098B27F}" type="presParOf" srcId="{7FCBF664-504E-47D6-A22D-4263E7649367}" destId="{022000B9-C829-4693-8F01-E2A02A29268C}" srcOrd="0" destOrd="0" presId="urn:microsoft.com/office/officeart/2008/layout/HorizontalMultiLevelHierarchy"/>
    <dgm:cxn modelId="{162158E9-9108-42B7-B600-1F50BC4E4AE3}" type="presParOf" srcId="{7FCBF664-504E-47D6-A22D-4263E7649367}" destId="{6E392E03-5A31-40BD-81F0-FFC9B792BFC1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B084C2-F0C6-4BB5-A3CD-E472EED87864}">
      <dsp:nvSpPr>
        <dsp:cNvPr id="0" name=""/>
        <dsp:cNvSpPr/>
      </dsp:nvSpPr>
      <dsp:spPr>
        <a:xfrm>
          <a:off x="4716263" y="4441065"/>
          <a:ext cx="562822" cy="16086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1411" y="0"/>
              </a:lnTo>
              <a:lnTo>
                <a:pt x="281411" y="1608676"/>
              </a:lnTo>
              <a:lnTo>
                <a:pt x="562822" y="1608676"/>
              </a:lnTo>
            </a:path>
          </a:pathLst>
        </a:custGeom>
        <a:noFill/>
        <a:ln w="38100" cap="flat" cmpd="sng" algn="ctr">
          <a:solidFill>
            <a:schemeClr val="accent4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600" kern="1200"/>
        </a:p>
      </dsp:txBody>
      <dsp:txXfrm>
        <a:off x="4955067" y="5202796"/>
        <a:ext cx="85214" cy="85214"/>
      </dsp:txXfrm>
    </dsp:sp>
    <dsp:sp modelId="{E9890ABB-D855-4591-8826-69AC397522BE}">
      <dsp:nvSpPr>
        <dsp:cNvPr id="0" name=""/>
        <dsp:cNvSpPr/>
      </dsp:nvSpPr>
      <dsp:spPr>
        <a:xfrm>
          <a:off x="4716263" y="4441065"/>
          <a:ext cx="562822" cy="3214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1411" y="0"/>
              </a:lnTo>
              <a:lnTo>
                <a:pt x="281411" y="321400"/>
              </a:lnTo>
              <a:lnTo>
                <a:pt x="562822" y="321400"/>
              </a:lnTo>
            </a:path>
          </a:pathLst>
        </a:custGeom>
        <a:noFill/>
        <a:ln w="38100" cap="flat" cmpd="sng" algn="ctr">
          <a:solidFill>
            <a:schemeClr val="accent4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4981471" y="4585562"/>
        <a:ext cx="32406" cy="32406"/>
      </dsp:txXfrm>
    </dsp:sp>
    <dsp:sp modelId="{AE166648-F848-4EAD-9819-46F7B1307808}">
      <dsp:nvSpPr>
        <dsp:cNvPr id="0" name=""/>
        <dsp:cNvSpPr/>
      </dsp:nvSpPr>
      <dsp:spPr>
        <a:xfrm>
          <a:off x="4716263" y="3690015"/>
          <a:ext cx="562822" cy="751050"/>
        </a:xfrm>
        <a:custGeom>
          <a:avLst/>
          <a:gdLst/>
          <a:ahLst/>
          <a:cxnLst/>
          <a:rect l="0" t="0" r="0" b="0"/>
          <a:pathLst>
            <a:path>
              <a:moveTo>
                <a:pt x="0" y="751050"/>
              </a:moveTo>
              <a:lnTo>
                <a:pt x="281411" y="751050"/>
              </a:lnTo>
              <a:lnTo>
                <a:pt x="281411" y="0"/>
              </a:lnTo>
              <a:lnTo>
                <a:pt x="562822" y="0"/>
              </a:lnTo>
            </a:path>
          </a:pathLst>
        </a:custGeom>
        <a:noFill/>
        <a:ln w="38100" cap="flat" cmpd="sng" algn="ctr">
          <a:solidFill>
            <a:schemeClr val="accent4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4974211" y="4042076"/>
        <a:ext cx="46926" cy="46926"/>
      </dsp:txXfrm>
    </dsp:sp>
    <dsp:sp modelId="{88DE225A-3889-45C8-BCA4-0924CE1C7E3B}">
      <dsp:nvSpPr>
        <dsp:cNvPr id="0" name=""/>
        <dsp:cNvSpPr/>
      </dsp:nvSpPr>
      <dsp:spPr>
        <a:xfrm>
          <a:off x="4716263" y="2617564"/>
          <a:ext cx="562822" cy="1823500"/>
        </a:xfrm>
        <a:custGeom>
          <a:avLst/>
          <a:gdLst/>
          <a:ahLst/>
          <a:cxnLst/>
          <a:rect l="0" t="0" r="0" b="0"/>
          <a:pathLst>
            <a:path>
              <a:moveTo>
                <a:pt x="0" y="1823500"/>
              </a:moveTo>
              <a:lnTo>
                <a:pt x="281411" y="1823500"/>
              </a:lnTo>
              <a:lnTo>
                <a:pt x="281411" y="0"/>
              </a:lnTo>
              <a:lnTo>
                <a:pt x="562822" y="0"/>
              </a:lnTo>
            </a:path>
          </a:pathLst>
        </a:custGeom>
        <a:noFill/>
        <a:ln w="38100" cap="flat" cmpd="sng" algn="ctr">
          <a:solidFill>
            <a:schemeClr val="accent4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600" kern="1200"/>
        </a:p>
      </dsp:txBody>
      <dsp:txXfrm>
        <a:off x="4949965" y="3481605"/>
        <a:ext cx="95419" cy="95419"/>
      </dsp:txXfrm>
    </dsp:sp>
    <dsp:sp modelId="{BAD17638-3238-4DD1-90D8-B5CBFFD8BC46}">
      <dsp:nvSpPr>
        <dsp:cNvPr id="0" name=""/>
        <dsp:cNvSpPr/>
      </dsp:nvSpPr>
      <dsp:spPr>
        <a:xfrm>
          <a:off x="2838491" y="4395345"/>
          <a:ext cx="43987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39873" y="45720"/>
              </a:lnTo>
            </a:path>
          </a:pathLst>
        </a:custGeom>
        <a:noFill/>
        <a:ln w="38100" cap="flat" cmpd="sng" algn="ctr">
          <a:solidFill>
            <a:schemeClr val="accent4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3047431" y="4430068"/>
        <a:ext cx="21993" cy="21993"/>
      </dsp:txXfrm>
    </dsp:sp>
    <dsp:sp modelId="{77095750-2E94-45A1-9B88-A9ACF698BA75}">
      <dsp:nvSpPr>
        <dsp:cNvPr id="0" name=""/>
        <dsp:cNvSpPr/>
      </dsp:nvSpPr>
      <dsp:spPr>
        <a:xfrm>
          <a:off x="1695274" y="2734459"/>
          <a:ext cx="440505" cy="17066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0252" y="0"/>
              </a:lnTo>
              <a:lnTo>
                <a:pt x="220252" y="1706605"/>
              </a:lnTo>
              <a:lnTo>
                <a:pt x="440505" y="1706605"/>
              </a:lnTo>
            </a:path>
          </a:pathLst>
        </a:custGeom>
        <a:noFill/>
        <a:ln w="38100" cap="flat" cmpd="sng" algn="ctr">
          <a:solidFill>
            <a:schemeClr val="accent4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600" kern="1200"/>
        </a:p>
      </dsp:txBody>
      <dsp:txXfrm>
        <a:off x="1871463" y="3543698"/>
        <a:ext cx="88127" cy="88127"/>
      </dsp:txXfrm>
    </dsp:sp>
    <dsp:sp modelId="{3A315545-C6B9-4443-B884-CB103AFCA4B3}">
      <dsp:nvSpPr>
        <dsp:cNvPr id="0" name=""/>
        <dsp:cNvSpPr/>
      </dsp:nvSpPr>
      <dsp:spPr>
        <a:xfrm>
          <a:off x="6892696" y="1499393"/>
          <a:ext cx="56282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62822" y="45720"/>
              </a:lnTo>
            </a:path>
          </a:pathLst>
        </a:custGeom>
        <a:noFill/>
        <a:ln w="38100" cap="flat" cmpd="sng" algn="ctr">
          <a:solidFill>
            <a:schemeClr val="accent4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7160037" y="1531042"/>
        <a:ext cx="28141" cy="28141"/>
      </dsp:txXfrm>
    </dsp:sp>
    <dsp:sp modelId="{7BE56C24-23DC-4938-972C-A89CEF65082E}">
      <dsp:nvSpPr>
        <dsp:cNvPr id="0" name=""/>
        <dsp:cNvSpPr/>
      </dsp:nvSpPr>
      <dsp:spPr>
        <a:xfrm>
          <a:off x="4718261" y="1008888"/>
          <a:ext cx="562822" cy="53622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1411" y="0"/>
              </a:lnTo>
              <a:lnTo>
                <a:pt x="281411" y="536225"/>
              </a:lnTo>
              <a:lnTo>
                <a:pt x="562822" y="536225"/>
              </a:lnTo>
            </a:path>
          </a:pathLst>
        </a:custGeom>
        <a:noFill/>
        <a:ln w="38100" cap="flat" cmpd="sng" algn="ctr">
          <a:solidFill>
            <a:schemeClr val="accent4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4980238" y="1257566"/>
        <a:ext cx="38868" cy="38868"/>
      </dsp:txXfrm>
    </dsp:sp>
    <dsp:sp modelId="{50372EA3-C843-4166-9823-4775EB567924}">
      <dsp:nvSpPr>
        <dsp:cNvPr id="0" name=""/>
        <dsp:cNvSpPr/>
      </dsp:nvSpPr>
      <dsp:spPr>
        <a:xfrm>
          <a:off x="4718261" y="472662"/>
          <a:ext cx="562822" cy="536225"/>
        </a:xfrm>
        <a:custGeom>
          <a:avLst/>
          <a:gdLst/>
          <a:ahLst/>
          <a:cxnLst/>
          <a:rect l="0" t="0" r="0" b="0"/>
          <a:pathLst>
            <a:path>
              <a:moveTo>
                <a:pt x="0" y="536225"/>
              </a:moveTo>
              <a:lnTo>
                <a:pt x="281411" y="536225"/>
              </a:lnTo>
              <a:lnTo>
                <a:pt x="281411" y="0"/>
              </a:lnTo>
              <a:lnTo>
                <a:pt x="562822" y="0"/>
              </a:lnTo>
            </a:path>
          </a:pathLst>
        </a:custGeom>
        <a:noFill/>
        <a:ln w="38100" cap="flat" cmpd="sng" algn="ctr">
          <a:solidFill>
            <a:schemeClr val="accent4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4980238" y="721341"/>
        <a:ext cx="38868" cy="38868"/>
      </dsp:txXfrm>
    </dsp:sp>
    <dsp:sp modelId="{75738899-6704-4C42-BCCD-65E15B424FE1}">
      <dsp:nvSpPr>
        <dsp:cNvPr id="0" name=""/>
        <dsp:cNvSpPr/>
      </dsp:nvSpPr>
      <dsp:spPr>
        <a:xfrm>
          <a:off x="2947932" y="963168"/>
          <a:ext cx="43973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39732" y="45720"/>
              </a:lnTo>
            </a:path>
          </a:pathLst>
        </a:custGeom>
        <a:noFill/>
        <a:ln w="38100" cap="flat" cmpd="sng" algn="ctr">
          <a:solidFill>
            <a:schemeClr val="accent4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/>
        </a:p>
      </dsp:txBody>
      <dsp:txXfrm>
        <a:off x="3156805" y="997894"/>
        <a:ext cx="21986" cy="21986"/>
      </dsp:txXfrm>
    </dsp:sp>
    <dsp:sp modelId="{87DBC7C8-4DA3-469D-9EC4-804957A28A6E}">
      <dsp:nvSpPr>
        <dsp:cNvPr id="0" name=""/>
        <dsp:cNvSpPr/>
      </dsp:nvSpPr>
      <dsp:spPr>
        <a:xfrm>
          <a:off x="1695274" y="1008888"/>
          <a:ext cx="440646" cy="1725571"/>
        </a:xfrm>
        <a:custGeom>
          <a:avLst/>
          <a:gdLst/>
          <a:ahLst/>
          <a:cxnLst/>
          <a:rect l="0" t="0" r="0" b="0"/>
          <a:pathLst>
            <a:path>
              <a:moveTo>
                <a:pt x="0" y="1725571"/>
              </a:moveTo>
              <a:lnTo>
                <a:pt x="220323" y="1725571"/>
              </a:lnTo>
              <a:lnTo>
                <a:pt x="220323" y="0"/>
              </a:lnTo>
              <a:lnTo>
                <a:pt x="440646" y="0"/>
              </a:lnTo>
            </a:path>
          </a:pathLst>
        </a:custGeom>
        <a:noFill/>
        <a:ln w="38100" cap="flat" cmpd="sng" algn="ctr">
          <a:solidFill>
            <a:schemeClr val="accent4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0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600" kern="1200"/>
        </a:p>
      </dsp:txBody>
      <dsp:txXfrm>
        <a:off x="1871074" y="1827150"/>
        <a:ext cx="89047" cy="89047"/>
      </dsp:txXfrm>
    </dsp:sp>
    <dsp:sp modelId="{C5F66A60-3B8E-4B9F-B74E-27A87CFAE032}">
      <dsp:nvSpPr>
        <dsp:cNvPr id="0" name=""/>
        <dsp:cNvSpPr/>
      </dsp:nvSpPr>
      <dsp:spPr>
        <a:xfrm rot="16200000">
          <a:off x="-749802" y="2014334"/>
          <a:ext cx="3449904" cy="144024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4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00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-749802" y="2014334"/>
        <a:ext cx="3449904" cy="1440249"/>
      </dsp:txXfrm>
    </dsp:sp>
    <dsp:sp modelId="{D04CDACD-8191-4167-8F70-1857F9ED34B7}">
      <dsp:nvSpPr>
        <dsp:cNvPr id="0" name=""/>
        <dsp:cNvSpPr/>
      </dsp:nvSpPr>
      <dsp:spPr>
        <a:xfrm>
          <a:off x="2135920" y="579907"/>
          <a:ext cx="812011" cy="8579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4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原則</a:t>
          </a:r>
        </a:p>
      </dsp:txBody>
      <dsp:txXfrm>
        <a:off x="2135920" y="579907"/>
        <a:ext cx="812011" cy="857960"/>
      </dsp:txXfrm>
    </dsp:sp>
    <dsp:sp modelId="{7F39D5B1-FF7D-4993-907F-944EFBB8774D}">
      <dsp:nvSpPr>
        <dsp:cNvPr id="0" name=""/>
        <dsp:cNvSpPr/>
      </dsp:nvSpPr>
      <dsp:spPr>
        <a:xfrm>
          <a:off x="3387665" y="181149"/>
          <a:ext cx="1330596" cy="165547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4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08000" bIns="127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不得要求</a:t>
          </a:r>
          <a:br>
            <a:rPr lang="en-US" altLang="zh-TW" sz="2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、期約、收受</a:t>
          </a:r>
        </a:p>
      </dsp:txBody>
      <dsp:txXfrm>
        <a:off x="3387665" y="181149"/>
        <a:ext cx="1330596" cy="1655477"/>
      </dsp:txXfrm>
    </dsp:sp>
    <dsp:sp modelId="{98E07A99-726B-4223-8028-3427AFA71F1E}">
      <dsp:nvSpPr>
        <dsp:cNvPr id="0" name=""/>
        <dsp:cNvSpPr/>
      </dsp:nvSpPr>
      <dsp:spPr>
        <a:xfrm>
          <a:off x="5281083" y="43682"/>
          <a:ext cx="5045672" cy="8579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4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2700" bIns="127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應予拒絕或退還，並簽報其長官及知會政風機構</a:t>
          </a:r>
        </a:p>
      </dsp:txBody>
      <dsp:txXfrm>
        <a:off x="5281083" y="43682"/>
        <a:ext cx="5045672" cy="857960"/>
      </dsp:txXfrm>
    </dsp:sp>
    <dsp:sp modelId="{EFF2A4A8-9F43-488F-BDC1-D2DF72DD9FD6}">
      <dsp:nvSpPr>
        <dsp:cNvPr id="0" name=""/>
        <dsp:cNvSpPr/>
      </dsp:nvSpPr>
      <dsp:spPr>
        <a:xfrm>
          <a:off x="5281083" y="1116133"/>
          <a:ext cx="1611613" cy="8579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4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44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無法退還</a:t>
          </a:r>
        </a:p>
      </dsp:txBody>
      <dsp:txXfrm>
        <a:off x="5281083" y="1116133"/>
        <a:ext cx="1611613" cy="857960"/>
      </dsp:txXfrm>
    </dsp:sp>
    <dsp:sp modelId="{0B4D9CFF-130A-4D7C-A4D2-E5B019B7694D}">
      <dsp:nvSpPr>
        <dsp:cNvPr id="0" name=""/>
        <dsp:cNvSpPr/>
      </dsp:nvSpPr>
      <dsp:spPr>
        <a:xfrm>
          <a:off x="7455519" y="1116133"/>
          <a:ext cx="2814110" cy="8579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4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2700" bIns="127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應於受贈之日起</a:t>
          </a:r>
          <a:r>
            <a:rPr lang="en-US" altLang="zh-TW" sz="2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3</a:t>
          </a:r>
          <a:r>
            <a:rPr lang="zh-TW" altLang="en-US" sz="2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日內，交政風機構處理</a:t>
          </a:r>
        </a:p>
      </dsp:txBody>
      <dsp:txXfrm>
        <a:off x="7455519" y="1116133"/>
        <a:ext cx="2814110" cy="857960"/>
      </dsp:txXfrm>
    </dsp:sp>
    <dsp:sp modelId="{78A3A23A-63E3-4696-AD3D-8D66C050D68C}">
      <dsp:nvSpPr>
        <dsp:cNvPr id="0" name=""/>
        <dsp:cNvSpPr/>
      </dsp:nvSpPr>
      <dsp:spPr>
        <a:xfrm>
          <a:off x="2135780" y="4012084"/>
          <a:ext cx="702711" cy="8579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4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例外</a:t>
          </a:r>
        </a:p>
      </dsp:txBody>
      <dsp:txXfrm>
        <a:off x="2135780" y="4012084"/>
        <a:ext cx="702711" cy="857960"/>
      </dsp:txXfrm>
    </dsp:sp>
    <dsp:sp modelId="{E224EF89-5D74-4785-B4CC-2554771FA4A2}">
      <dsp:nvSpPr>
        <dsp:cNvPr id="0" name=""/>
        <dsp:cNvSpPr/>
      </dsp:nvSpPr>
      <dsp:spPr>
        <a:xfrm>
          <a:off x="3278365" y="3329705"/>
          <a:ext cx="1437898" cy="222271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4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080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偶發而無影響特定權利義務之虞者，得收受之</a:t>
          </a:r>
        </a:p>
      </dsp:txBody>
      <dsp:txXfrm>
        <a:off x="3278365" y="3329705"/>
        <a:ext cx="1437898" cy="2222718"/>
      </dsp:txXfrm>
    </dsp:sp>
    <dsp:sp modelId="{80B74774-422E-448D-B3EA-60CC758004E9}">
      <dsp:nvSpPr>
        <dsp:cNvPr id="0" name=""/>
        <dsp:cNvSpPr/>
      </dsp:nvSpPr>
      <dsp:spPr>
        <a:xfrm>
          <a:off x="5279085" y="2188584"/>
          <a:ext cx="3135032" cy="8579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4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屬公務禮儀</a:t>
          </a:r>
        </a:p>
      </dsp:txBody>
      <dsp:txXfrm>
        <a:off x="5279085" y="2188584"/>
        <a:ext cx="3135032" cy="857960"/>
      </dsp:txXfrm>
    </dsp:sp>
    <dsp:sp modelId="{7B6E5474-361D-44DD-A14B-250F31947568}">
      <dsp:nvSpPr>
        <dsp:cNvPr id="0" name=""/>
        <dsp:cNvSpPr/>
      </dsp:nvSpPr>
      <dsp:spPr>
        <a:xfrm>
          <a:off x="5279085" y="3261034"/>
          <a:ext cx="3172009" cy="8579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4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72000" bIns="12700" numCol="1" spcCol="1270" anchor="ctr" anchorCtr="1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長官之獎勵、救助或慰問</a:t>
          </a:r>
        </a:p>
      </dsp:txBody>
      <dsp:txXfrm>
        <a:off x="5279085" y="3261034"/>
        <a:ext cx="3172009" cy="857960"/>
      </dsp:txXfrm>
    </dsp:sp>
    <dsp:sp modelId="{ADECE405-4830-44D3-A281-91AA9E1BC0B1}">
      <dsp:nvSpPr>
        <dsp:cNvPr id="0" name=""/>
        <dsp:cNvSpPr/>
      </dsp:nvSpPr>
      <dsp:spPr>
        <a:xfrm>
          <a:off x="5279085" y="4333485"/>
          <a:ext cx="6440993" cy="85796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4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2700" bIns="127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受贈之財物市價在新台幣</a:t>
          </a:r>
          <a:r>
            <a:rPr lang="en-US" altLang="zh-TW" sz="2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500</a:t>
          </a:r>
          <a:r>
            <a:rPr lang="zh-TW" altLang="en-US" sz="2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元以下；或對本機關</a:t>
          </a:r>
          <a:r>
            <a:rPr lang="en-US" altLang="zh-TW" sz="2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構</a:t>
          </a:r>
          <a:r>
            <a:rPr lang="en-US" altLang="zh-TW" sz="2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r>
            <a:rPr lang="zh-TW" altLang="en-US" sz="2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內多數為餽贈，其市價總額在新台幣</a:t>
          </a:r>
          <a:r>
            <a:rPr lang="en-US" altLang="zh-TW" sz="2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1000</a:t>
          </a:r>
          <a:r>
            <a:rPr lang="zh-TW" altLang="en-US" sz="20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元以下</a:t>
          </a:r>
        </a:p>
      </dsp:txBody>
      <dsp:txXfrm>
        <a:off x="5279085" y="4333485"/>
        <a:ext cx="6440993" cy="857960"/>
      </dsp:txXfrm>
    </dsp:sp>
    <dsp:sp modelId="{76B06831-E7A5-41E8-B223-D2D273E079E9}">
      <dsp:nvSpPr>
        <dsp:cNvPr id="0" name=""/>
        <dsp:cNvSpPr/>
      </dsp:nvSpPr>
      <dsp:spPr>
        <a:xfrm>
          <a:off x="5279085" y="5405936"/>
          <a:ext cx="6824978" cy="128761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4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00" tIns="12700" rIns="12700" bIns="127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zh-TW" altLang="en-US" sz="2000" b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因訂婚、結婚、生育、喬遷、就職、陞遷異動、退休、 辭職</a:t>
          </a:r>
          <a:br>
            <a:rPr lang="en-US" altLang="zh-TW" sz="2000" b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2000" b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、離職及本人、配偶或直系親屬之傷病、死亡受贈之財物，其市價不超過正常社交禮俗標準。</a:t>
          </a:r>
        </a:p>
      </dsp:txBody>
      <dsp:txXfrm>
        <a:off x="5279085" y="5405936"/>
        <a:ext cx="6824978" cy="1287610"/>
      </dsp:txXfrm>
    </dsp:sp>
    <dsp:sp modelId="{CEAD8783-EF59-46D3-A46B-5E27B8986E1C}">
      <dsp:nvSpPr>
        <dsp:cNvPr id="0" name=""/>
        <dsp:cNvSpPr/>
      </dsp:nvSpPr>
      <dsp:spPr>
        <a:xfrm>
          <a:off x="395714" y="1216117"/>
          <a:ext cx="1172606" cy="307630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1" kern="1200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與其職務有利害關係者餽贈財物</a:t>
          </a:r>
          <a:endParaRPr lang="zh-TW" altLang="en-US" sz="2400" kern="1200" dirty="0"/>
        </a:p>
      </dsp:txBody>
      <dsp:txXfrm>
        <a:off x="395714" y="1216117"/>
        <a:ext cx="1172606" cy="30763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F76B08-8B19-4D9C-B5D0-FAF540CA6D1E}">
      <dsp:nvSpPr>
        <dsp:cNvPr id="0" name=""/>
        <dsp:cNvSpPr/>
      </dsp:nvSpPr>
      <dsp:spPr>
        <a:xfrm>
          <a:off x="0" y="136621"/>
          <a:ext cx="4145896" cy="94099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9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非親屬經常交往朋友</a:t>
          </a:r>
        </a:p>
      </dsp:txBody>
      <dsp:txXfrm>
        <a:off x="27561" y="164182"/>
        <a:ext cx="4090774" cy="885875"/>
      </dsp:txXfrm>
    </dsp:sp>
    <dsp:sp modelId="{FA78EA1A-2979-4607-BC49-D4A35A7AA6FC}">
      <dsp:nvSpPr>
        <dsp:cNvPr id="0" name=""/>
        <dsp:cNvSpPr/>
      </dsp:nvSpPr>
      <dsp:spPr>
        <a:xfrm>
          <a:off x="414589" y="1077619"/>
          <a:ext cx="417360" cy="13321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32156"/>
              </a:lnTo>
              <a:lnTo>
                <a:pt x="417360" y="133215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CA7054-75CE-4476-B3B0-0E801A67A6B2}">
      <dsp:nvSpPr>
        <dsp:cNvPr id="0" name=""/>
        <dsp:cNvSpPr/>
      </dsp:nvSpPr>
      <dsp:spPr>
        <a:xfrm>
          <a:off x="831950" y="1554135"/>
          <a:ext cx="4615370" cy="17112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7150" cap="flat" cmpd="sng" algn="ctr">
          <a:solidFill>
            <a:srgbClr val="92D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市價超過</a:t>
          </a:r>
          <a:r>
            <a:rPr lang="zh-TW" altLang="en-US" sz="2400" kern="12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正常社交禮俗標準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2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3</a:t>
          </a:r>
          <a:r>
            <a:rPr lang="zh-TW" altLang="en-US" sz="20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rPr>
            <a:t>日內</a:t>
          </a: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簽報長官，必要時知會政風機構</a:t>
          </a:r>
        </a:p>
      </dsp:txBody>
      <dsp:txXfrm>
        <a:off x="882072" y="1604257"/>
        <a:ext cx="4515126" cy="1611038"/>
      </dsp:txXfrm>
    </dsp:sp>
    <dsp:sp modelId="{5F3DACF6-4589-4713-AB0C-45F12AC6CC1B}">
      <dsp:nvSpPr>
        <dsp:cNvPr id="0" name=""/>
        <dsp:cNvSpPr/>
      </dsp:nvSpPr>
      <dsp:spPr>
        <a:xfrm>
          <a:off x="414589" y="1077619"/>
          <a:ext cx="417360" cy="34338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33855"/>
              </a:lnTo>
              <a:lnTo>
                <a:pt x="417360" y="3433855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F376D3-E1A2-4A0B-9A22-7208E55ECF42}">
      <dsp:nvSpPr>
        <dsp:cNvPr id="0" name=""/>
        <dsp:cNvSpPr/>
      </dsp:nvSpPr>
      <dsp:spPr>
        <a:xfrm>
          <a:off x="831950" y="3741418"/>
          <a:ext cx="4109545" cy="15401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92D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3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市價未超過正常社交禮俗標準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8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無須簽報長官及政風機構</a:t>
          </a:r>
        </a:p>
      </dsp:txBody>
      <dsp:txXfrm>
        <a:off x="877058" y="3786526"/>
        <a:ext cx="4019329" cy="1449896"/>
      </dsp:txXfrm>
    </dsp:sp>
    <dsp:sp modelId="{4833372B-49F4-4B99-82B7-55D5A52E096B}">
      <dsp:nvSpPr>
        <dsp:cNvPr id="0" name=""/>
        <dsp:cNvSpPr/>
      </dsp:nvSpPr>
      <dsp:spPr>
        <a:xfrm>
          <a:off x="5695916" y="102368"/>
          <a:ext cx="3151281" cy="83410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45" tIns="36830" rIns="55245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9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親屬經常交往朋友</a:t>
          </a:r>
        </a:p>
      </dsp:txBody>
      <dsp:txXfrm>
        <a:off x="5720346" y="126798"/>
        <a:ext cx="3102421" cy="785246"/>
      </dsp:txXfrm>
    </dsp:sp>
    <dsp:sp modelId="{BE4F8BD3-8E12-40BE-983F-938040384193}">
      <dsp:nvSpPr>
        <dsp:cNvPr id="0" name=""/>
        <dsp:cNvSpPr/>
      </dsp:nvSpPr>
      <dsp:spPr>
        <a:xfrm>
          <a:off x="6011044" y="936475"/>
          <a:ext cx="388280" cy="10975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97545"/>
              </a:lnTo>
              <a:lnTo>
                <a:pt x="388280" y="1097545"/>
              </a:lnTo>
            </a:path>
          </a:pathLst>
        </a:custGeom>
        <a:noFill/>
        <a:ln w="1270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07B711-8457-4DD6-BC91-D9FEBBF501A3}">
      <dsp:nvSpPr>
        <dsp:cNvPr id="0" name=""/>
        <dsp:cNvSpPr/>
      </dsp:nvSpPr>
      <dsp:spPr>
        <a:xfrm>
          <a:off x="6399324" y="1447244"/>
          <a:ext cx="1657063" cy="11735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30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不受限制</a:t>
          </a:r>
        </a:p>
      </dsp:txBody>
      <dsp:txXfrm>
        <a:off x="6433696" y="1481616"/>
        <a:ext cx="1588319" cy="11048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5C3BB4-3BE4-4E47-AA91-DEAB84966E7C}">
      <dsp:nvSpPr>
        <dsp:cNvPr id="0" name=""/>
        <dsp:cNvSpPr/>
      </dsp:nvSpPr>
      <dsp:spPr>
        <a:xfrm>
          <a:off x="3644294" y="5867691"/>
          <a:ext cx="356098" cy="3392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8049" y="0"/>
              </a:lnTo>
              <a:lnTo>
                <a:pt x="178049" y="339270"/>
              </a:lnTo>
              <a:lnTo>
                <a:pt x="356098" y="339270"/>
              </a:lnTo>
            </a:path>
          </a:pathLst>
        </a:custGeom>
        <a:noFill/>
        <a:ln w="381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08000" tIns="0" rIns="12700" bIns="0" numCol="1" spcCol="1270" anchor="ctr" anchorCtr="0">
          <a:noAutofit/>
        </a:bodyPr>
        <a:lstStyle/>
        <a:p>
          <a:pPr marL="0" lvl="0" indent="0" algn="l" defTabSz="889000">
            <a:lnSpc>
              <a:spcPts val="2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000" b="0" kern="120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810047" y="6025030"/>
        <a:ext cx="24592" cy="24592"/>
      </dsp:txXfrm>
    </dsp:sp>
    <dsp:sp modelId="{ACFB73F1-6193-4CF9-A35C-FA1E70D8B61B}">
      <dsp:nvSpPr>
        <dsp:cNvPr id="0" name=""/>
        <dsp:cNvSpPr/>
      </dsp:nvSpPr>
      <dsp:spPr>
        <a:xfrm>
          <a:off x="3644294" y="5528420"/>
          <a:ext cx="356098" cy="339270"/>
        </a:xfrm>
        <a:custGeom>
          <a:avLst/>
          <a:gdLst/>
          <a:ahLst/>
          <a:cxnLst/>
          <a:rect l="0" t="0" r="0" b="0"/>
          <a:pathLst>
            <a:path>
              <a:moveTo>
                <a:pt x="0" y="339270"/>
              </a:moveTo>
              <a:lnTo>
                <a:pt x="178049" y="339270"/>
              </a:lnTo>
              <a:lnTo>
                <a:pt x="178049" y="0"/>
              </a:lnTo>
              <a:lnTo>
                <a:pt x="356098" y="0"/>
              </a:lnTo>
            </a:path>
          </a:pathLst>
        </a:custGeom>
        <a:noFill/>
        <a:ln w="381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08000" tIns="0" rIns="12700" bIns="0" numCol="1" spcCol="1270" anchor="ctr" anchorCtr="0">
          <a:noAutofit/>
        </a:bodyPr>
        <a:lstStyle/>
        <a:p>
          <a:pPr marL="0" lvl="0" indent="0" algn="l" defTabSz="889000">
            <a:lnSpc>
              <a:spcPts val="2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000" b="0" kern="120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810047" y="5685759"/>
        <a:ext cx="24592" cy="24592"/>
      </dsp:txXfrm>
    </dsp:sp>
    <dsp:sp modelId="{19710E9F-F168-469A-8B27-C19759E80532}">
      <dsp:nvSpPr>
        <dsp:cNvPr id="0" name=""/>
        <dsp:cNvSpPr/>
      </dsp:nvSpPr>
      <dsp:spPr>
        <a:xfrm>
          <a:off x="1283491" y="3560991"/>
          <a:ext cx="971020" cy="23066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85510" y="0"/>
              </a:lnTo>
              <a:lnTo>
                <a:pt x="485510" y="2306699"/>
              </a:lnTo>
              <a:lnTo>
                <a:pt x="971020" y="2306699"/>
              </a:lnTo>
            </a:path>
          </a:pathLst>
        </a:custGeom>
        <a:noFill/>
        <a:ln w="381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08000" tIns="0" rIns="12700" bIns="0" numCol="1" spcCol="1270" anchor="ctr" anchorCtr="0">
          <a:noAutofit/>
        </a:bodyPr>
        <a:lstStyle/>
        <a:p>
          <a:pPr marL="0" lvl="0" indent="0" algn="l" defTabSz="889000">
            <a:lnSpc>
              <a:spcPts val="2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000" b="0" kern="120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706433" y="4651772"/>
        <a:ext cx="125137" cy="125137"/>
      </dsp:txXfrm>
    </dsp:sp>
    <dsp:sp modelId="{C00DBD5C-1CA1-46EF-BA60-EBB61EB9ACB4}">
      <dsp:nvSpPr>
        <dsp:cNvPr id="0" name=""/>
        <dsp:cNvSpPr/>
      </dsp:nvSpPr>
      <dsp:spPr>
        <a:xfrm>
          <a:off x="3538960" y="4316588"/>
          <a:ext cx="344098" cy="4697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2049" y="0"/>
              </a:lnTo>
              <a:lnTo>
                <a:pt x="172049" y="469746"/>
              </a:lnTo>
              <a:lnTo>
                <a:pt x="344098" y="469746"/>
              </a:lnTo>
            </a:path>
          </a:pathLst>
        </a:custGeom>
        <a:noFill/>
        <a:ln w="381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08000" tIns="0" rIns="12700" bIns="0" numCol="1" spcCol="1270" anchor="ctr" anchorCtr="0">
          <a:noAutofit/>
        </a:bodyPr>
        <a:lstStyle/>
        <a:p>
          <a:pPr marL="0" lvl="0" indent="0" algn="l" defTabSz="889000">
            <a:lnSpc>
              <a:spcPts val="2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000" b="0" kern="120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696452" y="4536904"/>
        <a:ext cx="29114" cy="29114"/>
      </dsp:txXfrm>
    </dsp:sp>
    <dsp:sp modelId="{88937B1D-7171-4403-9083-D81CB5A6AA9B}">
      <dsp:nvSpPr>
        <dsp:cNvPr id="0" name=""/>
        <dsp:cNvSpPr/>
      </dsp:nvSpPr>
      <dsp:spPr>
        <a:xfrm>
          <a:off x="3538960" y="4107793"/>
          <a:ext cx="344098" cy="208795"/>
        </a:xfrm>
        <a:custGeom>
          <a:avLst/>
          <a:gdLst/>
          <a:ahLst/>
          <a:cxnLst/>
          <a:rect l="0" t="0" r="0" b="0"/>
          <a:pathLst>
            <a:path>
              <a:moveTo>
                <a:pt x="0" y="208795"/>
              </a:moveTo>
              <a:lnTo>
                <a:pt x="172049" y="208795"/>
              </a:lnTo>
              <a:lnTo>
                <a:pt x="172049" y="0"/>
              </a:lnTo>
              <a:lnTo>
                <a:pt x="344098" y="0"/>
              </a:lnTo>
            </a:path>
          </a:pathLst>
        </a:custGeom>
        <a:noFill/>
        <a:ln w="381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08000" tIns="0" rIns="12700" bIns="0" numCol="1" spcCol="1270" anchor="ctr" anchorCtr="0">
          <a:noAutofit/>
        </a:bodyPr>
        <a:lstStyle/>
        <a:p>
          <a:pPr marL="0" lvl="0" indent="0" algn="l" defTabSz="889000">
            <a:lnSpc>
              <a:spcPts val="2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000" b="0" kern="120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700947" y="4202128"/>
        <a:ext cx="20124" cy="20124"/>
      </dsp:txXfrm>
    </dsp:sp>
    <dsp:sp modelId="{39FE55B8-09AF-402D-9FF2-1D215936BA50}">
      <dsp:nvSpPr>
        <dsp:cNvPr id="0" name=""/>
        <dsp:cNvSpPr/>
      </dsp:nvSpPr>
      <dsp:spPr>
        <a:xfrm>
          <a:off x="1283491" y="3560991"/>
          <a:ext cx="983021" cy="7555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91510" y="0"/>
              </a:lnTo>
              <a:lnTo>
                <a:pt x="491510" y="755597"/>
              </a:lnTo>
              <a:lnTo>
                <a:pt x="983021" y="755597"/>
              </a:lnTo>
            </a:path>
          </a:pathLst>
        </a:custGeom>
        <a:noFill/>
        <a:ln w="381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08000" tIns="0" rIns="12700" bIns="0" numCol="1" spcCol="1270" anchor="ctr" anchorCtr="0">
          <a:noAutofit/>
        </a:bodyPr>
        <a:lstStyle/>
        <a:p>
          <a:pPr marL="0" lvl="0" indent="0" algn="l" defTabSz="889000">
            <a:lnSpc>
              <a:spcPts val="2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000" b="0" kern="120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744005" y="3907793"/>
        <a:ext cx="61993" cy="61993"/>
      </dsp:txXfrm>
    </dsp:sp>
    <dsp:sp modelId="{60548F6A-BCDD-45B0-B32D-137CFD59CF94}">
      <dsp:nvSpPr>
        <dsp:cNvPr id="0" name=""/>
        <dsp:cNvSpPr/>
      </dsp:nvSpPr>
      <dsp:spPr>
        <a:xfrm>
          <a:off x="5549101" y="2192961"/>
          <a:ext cx="356098" cy="10178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8049" y="0"/>
              </a:lnTo>
              <a:lnTo>
                <a:pt x="178049" y="1017812"/>
              </a:lnTo>
              <a:lnTo>
                <a:pt x="356098" y="1017812"/>
              </a:lnTo>
            </a:path>
          </a:pathLst>
        </a:custGeom>
        <a:noFill/>
        <a:ln w="381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08000" tIns="0" rIns="12700" bIns="0" numCol="1" spcCol="1270" anchor="ctr" anchorCtr="0">
          <a:noAutofit/>
        </a:bodyPr>
        <a:lstStyle/>
        <a:p>
          <a:pPr marL="0" lvl="0" indent="0" algn="l" defTabSz="889000">
            <a:lnSpc>
              <a:spcPts val="2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000" b="0" kern="120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700193" y="2674910"/>
        <a:ext cx="53915" cy="53915"/>
      </dsp:txXfrm>
    </dsp:sp>
    <dsp:sp modelId="{3E3CB884-90F5-4D56-90C1-3C2A648913F3}">
      <dsp:nvSpPr>
        <dsp:cNvPr id="0" name=""/>
        <dsp:cNvSpPr/>
      </dsp:nvSpPr>
      <dsp:spPr>
        <a:xfrm>
          <a:off x="5549101" y="2192961"/>
          <a:ext cx="356098" cy="1207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8049" y="0"/>
              </a:lnTo>
              <a:lnTo>
                <a:pt x="178049" y="120793"/>
              </a:lnTo>
              <a:lnTo>
                <a:pt x="356098" y="120793"/>
              </a:lnTo>
            </a:path>
          </a:pathLst>
        </a:custGeom>
        <a:noFill/>
        <a:ln w="381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08000" tIns="0" rIns="12700" bIns="0" numCol="1" spcCol="1270" anchor="ctr" anchorCtr="0">
          <a:noAutofit/>
        </a:bodyPr>
        <a:lstStyle/>
        <a:p>
          <a:pPr marL="0" lvl="0" indent="0" algn="l" defTabSz="889000">
            <a:lnSpc>
              <a:spcPts val="2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000" b="0" kern="120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717750" y="2243958"/>
        <a:ext cx="18801" cy="18801"/>
      </dsp:txXfrm>
    </dsp:sp>
    <dsp:sp modelId="{2BB1CD98-D07E-4ACC-A2C9-A856A4CEFBC7}">
      <dsp:nvSpPr>
        <dsp:cNvPr id="0" name=""/>
        <dsp:cNvSpPr/>
      </dsp:nvSpPr>
      <dsp:spPr>
        <a:xfrm>
          <a:off x="5549101" y="1635214"/>
          <a:ext cx="356098" cy="557747"/>
        </a:xfrm>
        <a:custGeom>
          <a:avLst/>
          <a:gdLst/>
          <a:ahLst/>
          <a:cxnLst/>
          <a:rect l="0" t="0" r="0" b="0"/>
          <a:pathLst>
            <a:path>
              <a:moveTo>
                <a:pt x="0" y="557747"/>
              </a:moveTo>
              <a:lnTo>
                <a:pt x="178049" y="557747"/>
              </a:lnTo>
              <a:lnTo>
                <a:pt x="178049" y="0"/>
              </a:lnTo>
              <a:lnTo>
                <a:pt x="356098" y="0"/>
              </a:lnTo>
            </a:path>
          </a:pathLst>
        </a:custGeom>
        <a:noFill/>
        <a:ln w="381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08000" tIns="0" rIns="12700" bIns="0" numCol="1" spcCol="1270" anchor="ctr" anchorCtr="0">
          <a:noAutofit/>
        </a:bodyPr>
        <a:lstStyle/>
        <a:p>
          <a:pPr marL="0" lvl="0" indent="0" algn="l" defTabSz="889000">
            <a:lnSpc>
              <a:spcPts val="2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000" b="0" kern="120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710607" y="1897544"/>
        <a:ext cx="33086" cy="33086"/>
      </dsp:txXfrm>
    </dsp:sp>
    <dsp:sp modelId="{BEBFF6E0-87D4-47B2-8FAA-C0D7AA5FA92C}">
      <dsp:nvSpPr>
        <dsp:cNvPr id="0" name=""/>
        <dsp:cNvSpPr/>
      </dsp:nvSpPr>
      <dsp:spPr>
        <a:xfrm>
          <a:off x="5549101" y="956672"/>
          <a:ext cx="356098" cy="1236289"/>
        </a:xfrm>
        <a:custGeom>
          <a:avLst/>
          <a:gdLst/>
          <a:ahLst/>
          <a:cxnLst/>
          <a:rect l="0" t="0" r="0" b="0"/>
          <a:pathLst>
            <a:path>
              <a:moveTo>
                <a:pt x="0" y="1236289"/>
              </a:moveTo>
              <a:lnTo>
                <a:pt x="178049" y="1236289"/>
              </a:lnTo>
              <a:lnTo>
                <a:pt x="178049" y="0"/>
              </a:lnTo>
              <a:lnTo>
                <a:pt x="356098" y="0"/>
              </a:lnTo>
            </a:path>
          </a:pathLst>
        </a:custGeom>
        <a:noFill/>
        <a:ln w="381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08000" tIns="0" rIns="12700" bIns="0" numCol="1" spcCol="1270" anchor="ctr" anchorCtr="0">
          <a:noAutofit/>
        </a:bodyPr>
        <a:lstStyle/>
        <a:p>
          <a:pPr marL="0" lvl="0" indent="0" algn="l" defTabSz="889000">
            <a:lnSpc>
              <a:spcPts val="2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000" b="0" kern="120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694987" y="1542653"/>
        <a:ext cx="64327" cy="64327"/>
      </dsp:txXfrm>
    </dsp:sp>
    <dsp:sp modelId="{8790C72B-7992-424E-8262-D4440086A96B}">
      <dsp:nvSpPr>
        <dsp:cNvPr id="0" name=""/>
        <dsp:cNvSpPr/>
      </dsp:nvSpPr>
      <dsp:spPr>
        <a:xfrm>
          <a:off x="4521116" y="2147241"/>
          <a:ext cx="35609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6098" y="45720"/>
              </a:lnTo>
            </a:path>
          </a:pathLst>
        </a:custGeom>
        <a:noFill/>
        <a:ln w="381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08000" tIns="0" rIns="12700" bIns="0" numCol="1" spcCol="1270" anchor="ctr" anchorCtr="0">
          <a:noAutofit/>
        </a:bodyPr>
        <a:lstStyle/>
        <a:p>
          <a:pPr marL="0" lvl="0" indent="0" algn="l" defTabSz="889000">
            <a:lnSpc>
              <a:spcPts val="2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000" b="0" kern="120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690263" y="2184059"/>
        <a:ext cx="17804" cy="17804"/>
      </dsp:txXfrm>
    </dsp:sp>
    <dsp:sp modelId="{95FA3D89-DE9D-4AB1-AD18-9B78C0328D84}">
      <dsp:nvSpPr>
        <dsp:cNvPr id="0" name=""/>
        <dsp:cNvSpPr/>
      </dsp:nvSpPr>
      <dsp:spPr>
        <a:xfrm>
          <a:off x="3467455" y="1235546"/>
          <a:ext cx="356098" cy="9574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78049" y="0"/>
              </a:lnTo>
              <a:lnTo>
                <a:pt x="178049" y="957415"/>
              </a:lnTo>
              <a:lnTo>
                <a:pt x="356098" y="957415"/>
              </a:lnTo>
            </a:path>
          </a:pathLst>
        </a:custGeom>
        <a:noFill/>
        <a:ln w="381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08000" tIns="0" rIns="12700" bIns="0" numCol="1" spcCol="1270" anchor="ctr" anchorCtr="0">
          <a:noAutofit/>
        </a:bodyPr>
        <a:lstStyle/>
        <a:p>
          <a:pPr marL="0" lvl="0" indent="0" algn="l" defTabSz="889000">
            <a:lnSpc>
              <a:spcPts val="2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000" b="0" kern="120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619967" y="1688716"/>
        <a:ext cx="51074" cy="51074"/>
      </dsp:txXfrm>
    </dsp:sp>
    <dsp:sp modelId="{DA8F04F6-318A-4902-A81C-F8B925BA5437}">
      <dsp:nvSpPr>
        <dsp:cNvPr id="0" name=""/>
        <dsp:cNvSpPr/>
      </dsp:nvSpPr>
      <dsp:spPr>
        <a:xfrm>
          <a:off x="4524819" y="232410"/>
          <a:ext cx="35609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6098" y="45720"/>
              </a:lnTo>
            </a:path>
          </a:pathLst>
        </a:custGeom>
        <a:noFill/>
        <a:ln w="381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08000" tIns="0" rIns="12700" bIns="0" numCol="1" spcCol="1270" anchor="ctr" anchorCtr="0">
          <a:noAutofit/>
        </a:bodyPr>
        <a:lstStyle/>
        <a:p>
          <a:pPr marL="0" lvl="0" indent="0" algn="l" defTabSz="889000">
            <a:lnSpc>
              <a:spcPts val="2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000" b="0" kern="120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693966" y="269228"/>
        <a:ext cx="17804" cy="17804"/>
      </dsp:txXfrm>
    </dsp:sp>
    <dsp:sp modelId="{AD7FE635-AA6E-43D7-8117-3256DBB191C8}">
      <dsp:nvSpPr>
        <dsp:cNvPr id="0" name=""/>
        <dsp:cNvSpPr/>
      </dsp:nvSpPr>
      <dsp:spPr>
        <a:xfrm>
          <a:off x="3467455" y="278130"/>
          <a:ext cx="356098" cy="957415"/>
        </a:xfrm>
        <a:custGeom>
          <a:avLst/>
          <a:gdLst/>
          <a:ahLst/>
          <a:cxnLst/>
          <a:rect l="0" t="0" r="0" b="0"/>
          <a:pathLst>
            <a:path>
              <a:moveTo>
                <a:pt x="0" y="957415"/>
              </a:moveTo>
              <a:lnTo>
                <a:pt x="178049" y="957415"/>
              </a:lnTo>
              <a:lnTo>
                <a:pt x="178049" y="0"/>
              </a:lnTo>
              <a:lnTo>
                <a:pt x="356098" y="0"/>
              </a:lnTo>
            </a:path>
          </a:pathLst>
        </a:custGeom>
        <a:noFill/>
        <a:ln w="381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08000" tIns="0" rIns="12700" bIns="0" numCol="1" spcCol="1270" anchor="ctr" anchorCtr="0">
          <a:noAutofit/>
        </a:bodyPr>
        <a:lstStyle/>
        <a:p>
          <a:pPr marL="0" lvl="0" indent="0" algn="l" defTabSz="889000">
            <a:lnSpc>
              <a:spcPts val="2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000" b="0" kern="120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619967" y="731301"/>
        <a:ext cx="51074" cy="51074"/>
      </dsp:txXfrm>
    </dsp:sp>
    <dsp:sp modelId="{216D3F19-A60B-4F82-B3F3-E595EABF3D9F}">
      <dsp:nvSpPr>
        <dsp:cNvPr id="0" name=""/>
        <dsp:cNvSpPr/>
      </dsp:nvSpPr>
      <dsp:spPr>
        <a:xfrm>
          <a:off x="1283491" y="1235546"/>
          <a:ext cx="971020" cy="2325445"/>
        </a:xfrm>
        <a:custGeom>
          <a:avLst/>
          <a:gdLst/>
          <a:ahLst/>
          <a:cxnLst/>
          <a:rect l="0" t="0" r="0" b="0"/>
          <a:pathLst>
            <a:path>
              <a:moveTo>
                <a:pt x="0" y="2325445"/>
              </a:moveTo>
              <a:lnTo>
                <a:pt x="485510" y="2325445"/>
              </a:lnTo>
              <a:lnTo>
                <a:pt x="485510" y="0"/>
              </a:lnTo>
              <a:lnTo>
                <a:pt x="971020" y="0"/>
              </a:lnTo>
            </a:path>
          </a:pathLst>
        </a:custGeom>
        <a:noFill/>
        <a:ln w="381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08000" tIns="0" rIns="12700" bIns="0" numCol="1" spcCol="1270" anchor="ctr" anchorCtr="0">
          <a:noAutofit/>
        </a:bodyPr>
        <a:lstStyle/>
        <a:p>
          <a:pPr marL="0" lvl="0" indent="0" algn="l" defTabSz="889000">
            <a:lnSpc>
              <a:spcPts val="2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000" b="0" kern="1200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706001" y="2335268"/>
        <a:ext cx="126001" cy="126001"/>
      </dsp:txXfrm>
    </dsp:sp>
    <dsp:sp modelId="{FCDDBF55-010D-4892-8A76-1923E1AA362B}">
      <dsp:nvSpPr>
        <dsp:cNvPr id="0" name=""/>
        <dsp:cNvSpPr/>
      </dsp:nvSpPr>
      <dsp:spPr>
        <a:xfrm rot="16200000">
          <a:off x="-276428" y="2919245"/>
          <a:ext cx="1836348" cy="1283491"/>
        </a:xfrm>
        <a:prstGeom prst="rect">
          <a:avLst/>
        </a:prstGeom>
        <a:solidFill>
          <a:schemeClr val="lt1"/>
        </a:solidFill>
        <a:ln w="381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08000" tIns="12700" rIns="12700" bIns="12700" numCol="1" spcCol="1270" anchor="ctr" anchorCtr="0">
          <a:noAutofit/>
        </a:bodyPr>
        <a:lstStyle/>
        <a:p>
          <a:pPr marL="0" lvl="0" indent="0" algn="l" defTabSz="889000">
            <a:lnSpc>
              <a:spcPts val="2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0" kern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rPr>
            <a:t> </a:t>
          </a:r>
        </a:p>
      </dsp:txBody>
      <dsp:txXfrm>
        <a:off x="-276428" y="2919245"/>
        <a:ext cx="1836348" cy="1283491"/>
      </dsp:txXfrm>
    </dsp:sp>
    <dsp:sp modelId="{05F23481-8148-43E2-B9F9-571C7DF4DA0E}">
      <dsp:nvSpPr>
        <dsp:cNvPr id="0" name=""/>
        <dsp:cNvSpPr/>
      </dsp:nvSpPr>
      <dsp:spPr>
        <a:xfrm>
          <a:off x="2254512" y="575422"/>
          <a:ext cx="1212943" cy="1320246"/>
        </a:xfrm>
        <a:prstGeom prst="rect">
          <a:avLst/>
        </a:prstGeom>
        <a:solidFill>
          <a:schemeClr val="lt1"/>
        </a:solidFill>
        <a:ln w="381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08000" tIns="12700" rIns="12700" bIns="12700" numCol="1" spcCol="1270" anchor="ctr" anchorCtr="0">
          <a:noAutofit/>
        </a:bodyPr>
        <a:lstStyle/>
        <a:p>
          <a:pPr marL="0" lvl="0" indent="0" algn="l" defTabSz="889000">
            <a:lnSpc>
              <a:spcPts val="2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有職務利害關係之飲宴應酬</a:t>
          </a:r>
        </a:p>
      </dsp:txBody>
      <dsp:txXfrm>
        <a:off x="2254512" y="575422"/>
        <a:ext cx="1212943" cy="1320246"/>
      </dsp:txXfrm>
    </dsp:sp>
    <dsp:sp modelId="{6A5D5ED7-31E1-4CF6-AE07-9E7068192A5E}">
      <dsp:nvSpPr>
        <dsp:cNvPr id="0" name=""/>
        <dsp:cNvSpPr/>
      </dsp:nvSpPr>
      <dsp:spPr>
        <a:xfrm>
          <a:off x="3823554" y="6714"/>
          <a:ext cx="701265" cy="542833"/>
        </a:xfrm>
        <a:prstGeom prst="rect">
          <a:avLst/>
        </a:prstGeom>
        <a:solidFill>
          <a:schemeClr val="lt1"/>
        </a:solidFill>
        <a:ln w="381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08000" tIns="12700" rIns="12700" bIns="12700" numCol="1" spcCol="1270" anchor="ctr" anchorCtr="0">
          <a:noAutofit/>
        </a:bodyPr>
        <a:lstStyle/>
        <a:p>
          <a:pPr marL="0" lvl="0" indent="0" algn="l" defTabSz="889000">
            <a:lnSpc>
              <a:spcPts val="2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0" kern="1200">
              <a:latin typeface="微軟正黑體" panose="020B0604030504040204" pitchFamily="34" charset="-120"/>
              <a:ea typeface="微軟正黑體" panose="020B0604030504040204" pitchFamily="34" charset="-120"/>
            </a:rPr>
            <a:t>原則</a:t>
          </a:r>
          <a:endParaRPr lang="zh-TW" altLang="en-US" sz="2000" b="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823554" y="6714"/>
        <a:ext cx="701265" cy="542833"/>
      </dsp:txXfrm>
    </dsp:sp>
    <dsp:sp modelId="{E14AD2BB-C429-446F-9836-B68679E7FCFF}">
      <dsp:nvSpPr>
        <dsp:cNvPr id="0" name=""/>
        <dsp:cNvSpPr/>
      </dsp:nvSpPr>
      <dsp:spPr>
        <a:xfrm>
          <a:off x="4880918" y="6714"/>
          <a:ext cx="1281901" cy="542833"/>
        </a:xfrm>
        <a:prstGeom prst="rect">
          <a:avLst/>
        </a:prstGeom>
        <a:solidFill>
          <a:schemeClr val="lt1"/>
        </a:solidFill>
        <a:ln w="381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08000" tIns="12700" rIns="12700" bIns="12700" numCol="1" spcCol="1270" anchor="ctr" anchorCtr="0">
          <a:noAutofit/>
        </a:bodyPr>
        <a:lstStyle/>
        <a:p>
          <a:pPr marL="0" lvl="0" indent="0" algn="l" defTabSz="889000">
            <a:lnSpc>
              <a:spcPts val="2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0" kern="1200">
              <a:latin typeface="微軟正黑體" panose="020B0604030504040204" pitchFamily="34" charset="-120"/>
              <a:ea typeface="微軟正黑體" panose="020B0604030504040204" pitchFamily="34" charset="-120"/>
            </a:rPr>
            <a:t>不得參加</a:t>
          </a:r>
          <a:endParaRPr lang="zh-TW" altLang="en-US" sz="2000" b="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880918" y="6714"/>
        <a:ext cx="1281901" cy="542833"/>
      </dsp:txXfrm>
    </dsp:sp>
    <dsp:sp modelId="{F8F7DB8C-5665-4B70-AA89-EABB469A86C4}">
      <dsp:nvSpPr>
        <dsp:cNvPr id="0" name=""/>
        <dsp:cNvSpPr/>
      </dsp:nvSpPr>
      <dsp:spPr>
        <a:xfrm>
          <a:off x="3823554" y="1921545"/>
          <a:ext cx="697561" cy="542833"/>
        </a:xfrm>
        <a:prstGeom prst="rect">
          <a:avLst/>
        </a:prstGeom>
        <a:solidFill>
          <a:schemeClr val="lt1"/>
        </a:solidFill>
        <a:ln w="381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08000" tIns="12700" rIns="12700" bIns="12700" numCol="1" spcCol="1270" anchor="ctr" anchorCtr="0">
          <a:noAutofit/>
        </a:bodyPr>
        <a:lstStyle/>
        <a:p>
          <a:pPr marL="0" lvl="0" indent="0" algn="l" defTabSz="889000">
            <a:lnSpc>
              <a:spcPts val="2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0" kern="1200">
              <a:latin typeface="微軟正黑體" panose="020B0604030504040204" pitchFamily="34" charset="-120"/>
              <a:ea typeface="微軟正黑體" panose="020B0604030504040204" pitchFamily="34" charset="-120"/>
            </a:rPr>
            <a:t>例外</a:t>
          </a:r>
          <a:endParaRPr lang="zh-TW" altLang="en-US" sz="2000" b="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823554" y="1921545"/>
        <a:ext cx="697561" cy="542833"/>
      </dsp:txXfrm>
    </dsp:sp>
    <dsp:sp modelId="{0232108B-1E56-4034-A35A-73CAA132C38C}">
      <dsp:nvSpPr>
        <dsp:cNvPr id="0" name=""/>
        <dsp:cNvSpPr/>
      </dsp:nvSpPr>
      <dsp:spPr>
        <a:xfrm>
          <a:off x="4877214" y="1771666"/>
          <a:ext cx="671887" cy="842591"/>
        </a:xfrm>
        <a:prstGeom prst="rect">
          <a:avLst/>
        </a:prstGeom>
        <a:solidFill>
          <a:schemeClr val="lt1"/>
        </a:solidFill>
        <a:ln w="381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08000" tIns="12700" rIns="12700" bIns="12700" numCol="1" spcCol="1270" anchor="ctr" anchorCtr="0">
          <a:noAutofit/>
        </a:bodyPr>
        <a:lstStyle/>
        <a:p>
          <a:pPr marL="0" lvl="0" indent="0" algn="l" defTabSz="889000">
            <a:lnSpc>
              <a:spcPts val="2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0" kern="1200">
              <a:latin typeface="微軟正黑體" panose="020B0604030504040204" pitchFamily="34" charset="-120"/>
              <a:ea typeface="微軟正黑體" panose="020B0604030504040204" pitchFamily="34" charset="-120"/>
            </a:rPr>
            <a:t>可以參加</a:t>
          </a:r>
          <a:endParaRPr lang="zh-TW" altLang="en-US" sz="2000" b="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877214" y="1771666"/>
        <a:ext cx="671887" cy="842591"/>
      </dsp:txXfrm>
    </dsp:sp>
    <dsp:sp modelId="{FFD13FA2-FE09-4EE3-86C4-08D5270AC4E2}">
      <dsp:nvSpPr>
        <dsp:cNvPr id="0" name=""/>
        <dsp:cNvSpPr/>
      </dsp:nvSpPr>
      <dsp:spPr>
        <a:xfrm>
          <a:off x="5905200" y="685255"/>
          <a:ext cx="1402886" cy="542833"/>
        </a:xfrm>
        <a:prstGeom prst="rect">
          <a:avLst/>
        </a:prstGeom>
        <a:solidFill>
          <a:schemeClr val="lt1"/>
        </a:solidFill>
        <a:ln w="381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08000" tIns="12700" rIns="12700" bIns="12700" numCol="1" spcCol="1270" anchor="ctr" anchorCtr="0">
          <a:noAutofit/>
        </a:bodyPr>
        <a:lstStyle/>
        <a:p>
          <a:pPr marL="0" lvl="0" indent="0" algn="l" defTabSz="889000">
            <a:lnSpc>
              <a:spcPts val="2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0" u="none" kern="1200">
              <a:uFill>
                <a:solidFill>
                  <a:srgbClr val="FF0000"/>
                </a:solidFill>
              </a:uFill>
              <a:latin typeface="微軟正黑體" panose="020B0604030504040204" pitchFamily="34" charset="-120"/>
              <a:ea typeface="微軟正黑體" panose="020B0604030504040204" pitchFamily="34" charset="-120"/>
            </a:rPr>
            <a:t>公務禮儀</a:t>
          </a:r>
          <a:endParaRPr lang="zh-TW" altLang="en-US" sz="2000" b="0" u="none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905200" y="685255"/>
        <a:ext cx="1402886" cy="542833"/>
      </dsp:txXfrm>
    </dsp:sp>
    <dsp:sp modelId="{D93F2DAE-2F2A-4F35-B083-2A62A833F059}">
      <dsp:nvSpPr>
        <dsp:cNvPr id="0" name=""/>
        <dsp:cNvSpPr/>
      </dsp:nvSpPr>
      <dsp:spPr>
        <a:xfrm>
          <a:off x="5905200" y="1363797"/>
          <a:ext cx="3270072" cy="542833"/>
        </a:xfrm>
        <a:prstGeom prst="rect">
          <a:avLst/>
        </a:prstGeom>
        <a:solidFill>
          <a:schemeClr val="lt1"/>
        </a:solidFill>
        <a:ln w="381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08000" tIns="12700" rIns="12700" bIns="12700" numCol="1" spcCol="1270" anchor="ctr" anchorCtr="0">
          <a:noAutofit/>
        </a:bodyPr>
        <a:lstStyle/>
        <a:p>
          <a:pPr marL="0" lvl="0" indent="0" algn="l" defTabSz="889000">
            <a:lnSpc>
              <a:spcPts val="2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0" u="none" kern="1200">
              <a:uFill>
                <a:solidFill>
                  <a:srgbClr val="FF0000"/>
                </a:solidFill>
              </a:uFill>
              <a:latin typeface="微軟正黑體" panose="020B0604030504040204" pitchFamily="34" charset="-120"/>
              <a:ea typeface="微軟正黑體" panose="020B0604030504040204" pitchFamily="34" charset="-120"/>
            </a:rPr>
            <a:t>民俗節慶公開舉辦之活動</a:t>
          </a:r>
          <a:endParaRPr lang="zh-TW" altLang="en-US" sz="2000" b="0" u="none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905200" y="1363797"/>
        <a:ext cx="3270072" cy="542833"/>
      </dsp:txXfrm>
    </dsp:sp>
    <dsp:sp modelId="{475CD311-F9D6-4D5B-BDFC-8F9B2A029655}">
      <dsp:nvSpPr>
        <dsp:cNvPr id="0" name=""/>
        <dsp:cNvSpPr/>
      </dsp:nvSpPr>
      <dsp:spPr>
        <a:xfrm>
          <a:off x="5905200" y="2042339"/>
          <a:ext cx="2086115" cy="542833"/>
        </a:xfrm>
        <a:prstGeom prst="rect">
          <a:avLst/>
        </a:prstGeom>
        <a:solidFill>
          <a:schemeClr val="lt1"/>
        </a:solidFill>
        <a:ln w="381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08000" tIns="12700" rIns="12700" bIns="12700" numCol="1" spcCol="1270" anchor="ctr" anchorCtr="0">
          <a:noAutofit/>
        </a:bodyPr>
        <a:lstStyle/>
        <a:p>
          <a:pPr marL="0" lvl="0" indent="0" algn="l" defTabSz="889000">
            <a:lnSpc>
              <a:spcPts val="2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0" kern="1200">
              <a:latin typeface="微軟正黑體" panose="020B0604030504040204" pitchFamily="34" charset="-120"/>
              <a:ea typeface="微軟正黑體" panose="020B0604030504040204" pitchFamily="34" charset="-120"/>
            </a:rPr>
            <a:t>長官獎勵、慰勞</a:t>
          </a:r>
          <a:endParaRPr lang="zh-TW" altLang="en-US" sz="2000" b="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905200" y="2042339"/>
        <a:ext cx="2086115" cy="542833"/>
      </dsp:txXfrm>
    </dsp:sp>
    <dsp:sp modelId="{11551C3C-DA9A-4BEB-AF67-EEB51F3750E8}">
      <dsp:nvSpPr>
        <dsp:cNvPr id="0" name=""/>
        <dsp:cNvSpPr/>
      </dsp:nvSpPr>
      <dsp:spPr>
        <a:xfrm>
          <a:off x="5905200" y="2720880"/>
          <a:ext cx="5576986" cy="979787"/>
        </a:xfrm>
        <a:prstGeom prst="rect">
          <a:avLst/>
        </a:prstGeom>
        <a:solidFill>
          <a:schemeClr val="lt1"/>
        </a:solidFill>
        <a:ln w="381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08000" tIns="12700" rIns="12700" bIns="12700" numCol="1" spcCol="1270" anchor="ctr" anchorCtr="0">
          <a:noAutofit/>
        </a:bodyPr>
        <a:lstStyle/>
        <a:p>
          <a:pPr marL="0" lvl="0" indent="0" algn="l" defTabSz="889000">
            <a:lnSpc>
              <a:spcPts val="2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0" kern="1200">
              <a:latin typeface="微軟正黑體" panose="020B0604030504040204" pitchFamily="34" charset="-120"/>
              <a:ea typeface="微軟正黑體" panose="020B0604030504040204" pitchFamily="34" charset="-120"/>
            </a:rPr>
            <a:t>因訂婚、結婚、生育、喬遷、就職、陞遷異動、退休、 辭職、離職等舉辦織活動，而未超過正常社交禮俗標準</a:t>
          </a:r>
          <a:endParaRPr lang="zh-TW" altLang="en-US" sz="2000" b="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905200" y="2720880"/>
        <a:ext cx="5576986" cy="979787"/>
      </dsp:txXfrm>
    </dsp:sp>
    <dsp:sp modelId="{EDC56A5A-FDB7-4C63-A89F-637182C68B58}">
      <dsp:nvSpPr>
        <dsp:cNvPr id="0" name=""/>
        <dsp:cNvSpPr/>
      </dsp:nvSpPr>
      <dsp:spPr>
        <a:xfrm>
          <a:off x="2266512" y="3775220"/>
          <a:ext cx="1272447" cy="1082735"/>
        </a:xfrm>
        <a:prstGeom prst="rect">
          <a:avLst/>
        </a:prstGeom>
        <a:solidFill>
          <a:schemeClr val="lt1"/>
        </a:solidFill>
        <a:ln w="381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08000" tIns="12700" rIns="12700" bIns="12700" numCol="1" spcCol="1270" anchor="ctr" anchorCtr="0">
          <a:noAutofit/>
        </a:bodyPr>
        <a:lstStyle/>
        <a:p>
          <a:pPr marL="0" lvl="0" indent="0" algn="l" defTabSz="889000">
            <a:lnSpc>
              <a:spcPts val="2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無職務利害關係之飲宴應酬</a:t>
          </a:r>
        </a:p>
      </dsp:txBody>
      <dsp:txXfrm>
        <a:off x="2266512" y="3775220"/>
        <a:ext cx="1272447" cy="1082735"/>
      </dsp:txXfrm>
    </dsp:sp>
    <dsp:sp modelId="{AE8B4100-3F73-4D0F-A4F2-698CBBEB6970}">
      <dsp:nvSpPr>
        <dsp:cNvPr id="0" name=""/>
        <dsp:cNvSpPr/>
      </dsp:nvSpPr>
      <dsp:spPr>
        <a:xfrm>
          <a:off x="3883058" y="3836376"/>
          <a:ext cx="6256547" cy="542833"/>
        </a:xfrm>
        <a:prstGeom prst="rect">
          <a:avLst/>
        </a:prstGeom>
        <a:solidFill>
          <a:schemeClr val="lt1"/>
        </a:solidFill>
        <a:ln w="381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08000" tIns="12700" rIns="12700" bIns="12700" numCol="1" spcCol="1270" anchor="ctr" anchorCtr="0">
          <a:noAutofit/>
        </a:bodyPr>
        <a:lstStyle/>
        <a:p>
          <a:pPr marL="0" lvl="0" indent="0" algn="l" defTabSz="889000">
            <a:lnSpc>
              <a:spcPts val="2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0" kern="1200">
              <a:latin typeface="微軟正黑體" panose="020B0604030504040204" pitchFamily="34" charset="-120"/>
              <a:ea typeface="微軟正黑體" panose="020B0604030504040204" pitchFamily="34" charset="-120"/>
            </a:rPr>
            <a:t>原則：得參加，但宜注意場合及其他參加對象</a:t>
          </a:r>
          <a:endParaRPr lang="zh-TW" altLang="en-US" sz="2000" b="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883058" y="3836376"/>
        <a:ext cx="6256547" cy="542833"/>
      </dsp:txXfrm>
    </dsp:sp>
    <dsp:sp modelId="{F23F9B98-E872-4470-AEAA-9F169E9F4C30}">
      <dsp:nvSpPr>
        <dsp:cNvPr id="0" name=""/>
        <dsp:cNvSpPr/>
      </dsp:nvSpPr>
      <dsp:spPr>
        <a:xfrm>
          <a:off x="3883058" y="4514918"/>
          <a:ext cx="5367724" cy="542833"/>
        </a:xfrm>
        <a:prstGeom prst="rect">
          <a:avLst/>
        </a:prstGeom>
        <a:solidFill>
          <a:schemeClr val="lt1"/>
        </a:solidFill>
        <a:ln w="381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08000" tIns="12700" rIns="12700" bIns="12700" numCol="1" spcCol="1270" anchor="ctr" anchorCtr="0">
          <a:noAutofit/>
        </a:bodyPr>
        <a:lstStyle/>
        <a:p>
          <a:pPr marL="0" lvl="0" indent="0" algn="l" defTabSz="889000">
            <a:lnSpc>
              <a:spcPts val="2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例外：與身分、職務顯不相宜者，仍應避免。</a:t>
          </a:r>
        </a:p>
      </dsp:txBody>
      <dsp:txXfrm>
        <a:off x="3883058" y="4514918"/>
        <a:ext cx="5367724" cy="542833"/>
      </dsp:txXfrm>
    </dsp:sp>
    <dsp:sp modelId="{51EE95D7-C24C-45F7-B908-24066182D468}">
      <dsp:nvSpPr>
        <dsp:cNvPr id="0" name=""/>
        <dsp:cNvSpPr/>
      </dsp:nvSpPr>
      <dsp:spPr>
        <a:xfrm>
          <a:off x="2254512" y="5124140"/>
          <a:ext cx="1389781" cy="1487102"/>
        </a:xfrm>
        <a:prstGeom prst="rect">
          <a:avLst/>
        </a:prstGeom>
        <a:solidFill>
          <a:schemeClr val="lt1"/>
        </a:solidFill>
        <a:ln w="381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08000" tIns="12700" rIns="12700" bIns="12700" numCol="1" spcCol="1270" anchor="ctr" anchorCtr="0">
          <a:noAutofit/>
        </a:bodyPr>
        <a:lstStyle/>
        <a:p>
          <a:pPr marL="0" lvl="0" indent="0" algn="l" defTabSz="889000">
            <a:lnSpc>
              <a:spcPts val="2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0" kern="1200">
              <a:latin typeface="微軟正黑體" panose="020B0604030504040204" pitchFamily="34" charset="-120"/>
              <a:ea typeface="微軟正黑體" panose="020B0604030504040204" pitchFamily="34" charset="-120"/>
            </a:rPr>
            <a:t>公務員於視察、調查、出差或參加會議等活動</a:t>
          </a:r>
          <a:endParaRPr lang="zh-TW" altLang="en-US" sz="2000" b="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254512" y="5124140"/>
        <a:ext cx="1389781" cy="1487102"/>
      </dsp:txXfrm>
    </dsp:sp>
    <dsp:sp modelId="{94FDD5C9-5173-4FD7-BE8F-7050D63AACF7}">
      <dsp:nvSpPr>
        <dsp:cNvPr id="0" name=""/>
        <dsp:cNvSpPr/>
      </dsp:nvSpPr>
      <dsp:spPr>
        <a:xfrm>
          <a:off x="4000393" y="5257003"/>
          <a:ext cx="5931731" cy="542833"/>
        </a:xfrm>
        <a:prstGeom prst="rect">
          <a:avLst/>
        </a:prstGeom>
        <a:solidFill>
          <a:schemeClr val="lt1"/>
        </a:solidFill>
        <a:ln w="381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08000" tIns="12700" rIns="12700" bIns="12700" numCol="1" spcCol="1270" anchor="ctr" anchorCtr="0">
          <a:noAutofit/>
        </a:bodyPr>
        <a:lstStyle/>
        <a:p>
          <a:pPr marL="0" lvl="0" indent="0" algn="l" defTabSz="889000">
            <a:lnSpc>
              <a:spcPts val="2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0" kern="1200">
              <a:latin typeface="微軟正黑體" panose="020B0604030504040204" pitchFamily="34" charset="-120"/>
              <a:ea typeface="微軟正黑體" panose="020B0604030504040204" pitchFamily="34" charset="-120"/>
            </a:rPr>
            <a:t>原則：不得接受相關機關</a:t>
          </a:r>
          <a:r>
            <a:rPr lang="en-US" altLang="zh-TW" sz="2000" b="0" kern="12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2000" b="0" kern="1200">
              <a:latin typeface="微軟正黑體" panose="020B0604030504040204" pitchFamily="34" charset="-120"/>
              <a:ea typeface="微軟正黑體" panose="020B0604030504040204" pitchFamily="34" charset="-120"/>
            </a:rPr>
            <a:t>構</a:t>
          </a:r>
          <a:r>
            <a:rPr lang="en-US" altLang="zh-TW" sz="2000" b="0" kern="12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r>
            <a:rPr lang="zh-TW" altLang="en-US" sz="2000" b="0" kern="1200">
              <a:latin typeface="微軟正黑體" panose="020B0604030504040204" pitchFamily="34" charset="-120"/>
              <a:ea typeface="微軟正黑體" panose="020B0604030504040204" pitchFamily="34" charset="-120"/>
            </a:rPr>
            <a:t>飲宴或其他應酬活動</a:t>
          </a:r>
          <a:endParaRPr lang="zh-TW" altLang="en-US" sz="2000" b="0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000393" y="5257003"/>
        <a:ext cx="5931731" cy="542833"/>
      </dsp:txXfrm>
    </dsp:sp>
    <dsp:sp modelId="{022000B9-C829-4693-8F01-E2A02A29268C}">
      <dsp:nvSpPr>
        <dsp:cNvPr id="0" name=""/>
        <dsp:cNvSpPr/>
      </dsp:nvSpPr>
      <dsp:spPr>
        <a:xfrm>
          <a:off x="4000393" y="5935545"/>
          <a:ext cx="7067099" cy="542833"/>
        </a:xfrm>
        <a:prstGeom prst="rect">
          <a:avLst/>
        </a:prstGeom>
        <a:solidFill>
          <a:schemeClr val="lt1"/>
        </a:solidFill>
        <a:ln w="381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08000" tIns="12700" rIns="12700" bIns="12700" numCol="1" spcCol="1270" anchor="ctr" anchorCtr="0">
          <a:noAutofit/>
        </a:bodyPr>
        <a:lstStyle/>
        <a:p>
          <a:pPr marL="0" lvl="0" indent="0" algn="l" defTabSz="889000">
            <a:lnSpc>
              <a:spcPts val="2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000" b="0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例外：僅得接受茶點及執行公務卻有必要之簡便食宿、交通</a:t>
          </a:r>
        </a:p>
      </dsp:txBody>
      <dsp:txXfrm>
        <a:off x="4000393" y="5935545"/>
        <a:ext cx="7067099" cy="5428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95D21B-F797-49FA-A80E-6A2B18C6AA4E}" type="datetimeFigureOut">
              <a:rPr lang="zh-TW" altLang="en-US" smtClean="0"/>
              <a:t>2017/5/4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D8C624-6659-4EEE-BD87-143B70F763E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13857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F13B10-5863-4947-8EB5-FD99CE587434}" type="datetimeFigureOut">
              <a:rPr lang="zh-TW" altLang="en-US" smtClean="0"/>
              <a:t>2017/5/4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1038" y="4783138"/>
            <a:ext cx="5445125" cy="39131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6038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6B910D-07F8-4619-BBBD-D17C6591C43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4296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AA7C2-EBD9-44EB-9873-BE89E69F6443}" type="datetime1">
              <a:rPr lang="en-US" altLang="zh-TW" smtClean="0"/>
              <a:t>5/4/2017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341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15E7C-0D93-45EF-A939-B328854276DE}" type="datetime1">
              <a:rPr lang="en-US" altLang="zh-TW" smtClean="0"/>
              <a:t>5/4/2017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545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8699B-D77A-4344-9BAC-CCDAC86EFE24}" type="datetime1">
              <a:rPr lang="en-US" altLang="zh-TW" smtClean="0"/>
              <a:t>5/4/2017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088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CCE7D-1792-4632-84CE-4ADB9B7F3DEB}" type="datetime1">
              <a:rPr lang="en-US" altLang="zh-TW" smtClean="0"/>
              <a:t>5/4/2017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977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7E1F3-EC04-49C1-AA7B-5AC7147ED0F5}" type="datetime1">
              <a:rPr lang="en-US" altLang="zh-TW" smtClean="0"/>
              <a:t>5/4/2017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602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A52DF-C2A5-41D5-9344-145C5CD9AB52}" type="datetime1">
              <a:rPr lang="en-US" altLang="zh-TW" smtClean="0"/>
              <a:t>5/4/2017</a:t>
            </a:fld>
            <a:endParaRPr 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445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E66E5-95D1-4E84-B473-72B13AA6AAFC}" type="datetime1">
              <a:rPr lang="en-US" altLang="zh-TW" smtClean="0"/>
              <a:t>5/4/2017</a:t>
            </a:fld>
            <a:endParaRPr lang="en-US" dirty="0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891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12CF4-791B-46F3-98E9-B72D86FD5AC8}" type="datetime1">
              <a:rPr lang="en-US" altLang="zh-TW" smtClean="0"/>
              <a:t>5/4/2017</a:t>
            </a:fld>
            <a:endParaRPr lang="en-US" dirty="0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127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AC266-4433-43DA-BB65-FD155D8BBD95}" type="datetime1">
              <a:rPr lang="en-US" altLang="zh-TW" smtClean="0"/>
              <a:t>5/4/2017</a:t>
            </a:fld>
            <a:endParaRPr lang="en-US" dirty="0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462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C659C-590A-4DEE-8B40-B4362EF26009}" type="datetime1">
              <a:rPr lang="en-US" altLang="zh-TW" smtClean="0"/>
              <a:t>5/4/2017</a:t>
            </a:fld>
            <a:endParaRPr 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452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D6EA7-968F-411E-8967-24BC3813885F}" type="datetime1">
              <a:rPr lang="en-US" altLang="zh-TW" smtClean="0"/>
              <a:t>5/4/2017</a:t>
            </a:fld>
            <a:endParaRPr 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111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FCA4A-601F-4D8D-AB10-563E0BE1552C}" type="datetime1">
              <a:rPr lang="en-US" altLang="zh-TW" smtClean="0"/>
              <a:t>5/4/2017</a:t>
            </a:fld>
            <a:endParaRPr 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群組 6"/>
          <p:cNvGrpSpPr/>
          <p:nvPr userDrawn="1"/>
        </p:nvGrpSpPr>
        <p:grpSpPr>
          <a:xfrm>
            <a:off x="-49585" y="-16365"/>
            <a:ext cx="12291169" cy="6874365"/>
            <a:chOff x="-44196" y="-16366"/>
            <a:chExt cx="12291169" cy="6874365"/>
          </a:xfrm>
        </p:grpSpPr>
        <p:grpSp>
          <p:nvGrpSpPr>
            <p:cNvPr id="8" name="群組 7"/>
            <p:cNvGrpSpPr/>
            <p:nvPr userDrawn="1"/>
          </p:nvGrpSpPr>
          <p:grpSpPr>
            <a:xfrm>
              <a:off x="-44196" y="-16366"/>
              <a:ext cx="12280392" cy="6169860"/>
              <a:chOff x="169970" y="137134"/>
              <a:chExt cx="11822426" cy="6016435"/>
            </a:xfrm>
          </p:grpSpPr>
          <p:pic>
            <p:nvPicPr>
              <p:cNvPr id="12" name="圖片 11"/>
              <p:cNvPicPr>
                <a:picLocks noChangeAspect="1"/>
              </p:cNvPicPr>
              <p:nvPr userDrawn="1"/>
            </p:nvPicPr>
            <p:blipFill rotWithShape="1">
              <a:blip r:embed="rId13"/>
              <a:srcRect l="27478" t="7118" r="26433"/>
              <a:stretch/>
            </p:blipFill>
            <p:spPr>
              <a:xfrm>
                <a:off x="3735827" y="155274"/>
                <a:ext cx="4106174" cy="5998295"/>
              </a:xfrm>
              <a:prstGeom prst="rect">
                <a:avLst/>
              </a:prstGeom>
            </p:spPr>
          </p:pic>
          <p:pic>
            <p:nvPicPr>
              <p:cNvPr id="13" name="Picture 2" descr="相關圖片"/>
              <p:cNvPicPr>
                <a:picLocks noChangeAspect="1" noChangeArrowheads="1"/>
              </p:cNvPicPr>
              <p:nvPr userDrawn="1"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996" r="52661"/>
              <a:stretch/>
            </p:blipFill>
            <p:spPr bwMode="auto">
              <a:xfrm>
                <a:off x="169970" y="153093"/>
                <a:ext cx="4328678" cy="59203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4" descr="相關圖片"/>
              <p:cNvPicPr>
                <a:picLocks noChangeAspect="1" noChangeArrowheads="1"/>
              </p:cNvPicPr>
              <p:nvPr userDrawn="1"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767" t="7039" r="4590"/>
              <a:stretch/>
            </p:blipFill>
            <p:spPr bwMode="auto">
              <a:xfrm>
                <a:off x="7635971" y="137134"/>
                <a:ext cx="4356425" cy="60034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9" name="Picture 2" descr="相關圖片"/>
            <p:cNvPicPr>
              <a:picLocks noChangeAspect="1" noChangeArrowheads="1"/>
            </p:cNvPicPr>
            <p:nvPr userDrawn="1"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867" r="52661"/>
            <a:stretch/>
          </p:blipFill>
          <p:spPr bwMode="auto">
            <a:xfrm>
              <a:off x="0" y="3890036"/>
              <a:ext cx="4328678" cy="2967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相關圖片"/>
            <p:cNvPicPr>
              <a:picLocks noChangeAspect="1" noChangeArrowheads="1"/>
            </p:cNvPicPr>
            <p:nvPr userDrawn="1"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67" t="56736" r="4590"/>
            <a:stretch/>
          </p:blipFill>
          <p:spPr bwMode="auto">
            <a:xfrm>
              <a:off x="7834500" y="4064034"/>
              <a:ext cx="4412473" cy="27939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圖片 10"/>
            <p:cNvPicPr>
              <a:picLocks noChangeAspect="1"/>
            </p:cNvPicPr>
            <p:nvPr userDrawn="1"/>
          </p:nvPicPr>
          <p:blipFill rotWithShape="1">
            <a:blip r:embed="rId13"/>
            <a:srcRect l="27478" t="50610" r="26433"/>
            <a:stretch/>
          </p:blipFill>
          <p:spPr>
            <a:xfrm>
              <a:off x="3649075" y="3668426"/>
              <a:ext cx="4248646" cy="31895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8089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59" r:id="rId1"/>
    <p:sldLayoutId id="2147484660" r:id="rId2"/>
    <p:sldLayoutId id="2147484661" r:id="rId3"/>
    <p:sldLayoutId id="2147484662" r:id="rId4"/>
    <p:sldLayoutId id="2147484663" r:id="rId5"/>
    <p:sldLayoutId id="2147484664" r:id="rId6"/>
    <p:sldLayoutId id="2147484665" r:id="rId7"/>
    <p:sldLayoutId id="2147484666" r:id="rId8"/>
    <p:sldLayoutId id="2147484667" r:id="rId9"/>
    <p:sldLayoutId id="2147484668" r:id="rId10"/>
    <p:sldLayoutId id="214748466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diagramLayout" Target="../diagrams/layout2.xml"/><Relationship Id="rId7" Type="http://schemas.openxmlformats.org/officeDocument/2006/relationships/image" Target="../media/image1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8.wdp"/><Relationship Id="rId4" Type="http://schemas.openxmlformats.org/officeDocument/2006/relationships/image" Target="../media/image19.png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&#35036;2-&#36969;&#29992;&#20154;&#21729;.pptx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&#35036;-&#21443;&#32771;&#27861;&#31435;.pptx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tainan.gov.tw/eth/page.asp?id=%7b8D4C9C85-91CB-4934-A6B2-5ADEADC1E872%7d" TargetMode="External"/><Relationship Id="rId5" Type="http://schemas.microsoft.com/office/2007/relationships/hdphoto" Target="../media/hdphoto9.wdp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tainan.gov.tw/eth/page.asp?id=%7b270B4ACE-DB92-48CF-B362-C6407A3CFFC3%7d" TargetMode="External"/><Relationship Id="rId5" Type="http://schemas.microsoft.com/office/2007/relationships/hdphoto" Target="../media/hdphoto9.wdp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695450" y="2076449"/>
            <a:ext cx="9144000" cy="1128713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公務員廉政倫理規範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3" name="文字方塊 2"/>
          <p:cNvSpPr txBox="1"/>
          <p:nvPr/>
        </p:nvSpPr>
        <p:spPr>
          <a:xfrm>
            <a:off x="8729662" y="6356350"/>
            <a:ext cx="2505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+mj-ea"/>
                <a:ea typeface="+mj-ea"/>
              </a:rPr>
              <a:t>臺南市政府政風處  製</a:t>
            </a:r>
          </a:p>
        </p:txBody>
      </p:sp>
    </p:spTree>
    <p:extLst>
      <p:ext uri="{BB962C8B-B14F-4D97-AF65-F5344CB8AC3E}">
        <p14:creationId xmlns:p14="http://schemas.microsoft.com/office/powerpoint/2010/main" val="1534060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>
          <a:xfrm>
            <a:off x="1143060" y="322442"/>
            <a:ext cx="9872245" cy="1361979"/>
          </a:xfrm>
          <a:solidFill>
            <a:schemeClr val="accent3">
              <a:lumMod val="40000"/>
              <a:lumOff val="60000"/>
              <a:alpha val="8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zh-TW" altLang="zh-TW" sz="40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公務員對於與其職務有利害關係者餽贈財物</a:t>
            </a:r>
            <a:br>
              <a:rPr lang="en-US" altLang="zh-TW" sz="40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zh-TW" sz="40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，該如何處理？</a:t>
            </a:r>
            <a:endParaRPr lang="zh-TW" altLang="en-US" sz="4000" b="1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內容版面配置區 6"/>
          <p:cNvSpPr>
            <a:spLocks noGrp="1"/>
          </p:cNvSpPr>
          <p:nvPr>
            <p:ph idx="1"/>
          </p:nvPr>
        </p:nvSpPr>
        <p:spPr>
          <a:xfrm>
            <a:off x="1369475" y="1684421"/>
            <a:ext cx="9286084" cy="51735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（一）原則：應予拒絕</a:t>
            </a:r>
          </a:p>
          <a:p>
            <a:pPr marL="0" indent="0">
              <a:buNone/>
            </a:pPr>
            <a:r>
              <a:rPr lang="zh-TW" altLang="en-US" sz="2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（二）例外：有下列情形之一，且係偶發而無影響特定權利義務之虞時，得受贈之：</a:t>
            </a:r>
          </a:p>
          <a:p>
            <a:pPr marL="719138" indent="-365125">
              <a:buFont typeface="+mj-lt"/>
              <a:buAutoNum type="arabicPeriod"/>
            </a:pPr>
            <a:r>
              <a:rPr lang="zh-TW" altLang="en-US" sz="2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屬公務禮儀。</a:t>
            </a:r>
            <a:endParaRPr lang="en-US" altLang="zh-TW" sz="2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19138" indent="-365125">
              <a:buFont typeface="+mj-lt"/>
              <a:buAutoNum type="arabicPeriod"/>
            </a:pPr>
            <a:r>
              <a:rPr lang="zh-TW" altLang="en-US" sz="2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長官之獎勵、救助或慰問。 </a:t>
            </a:r>
            <a:endParaRPr lang="en-US" altLang="zh-TW" sz="2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19138" indent="-365125">
              <a:buFont typeface="+mj-lt"/>
              <a:buAutoNum type="arabicPeriod"/>
            </a:pPr>
            <a:r>
              <a:rPr lang="zh-TW" altLang="en-US" sz="2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受贈之財物市價在</a:t>
            </a:r>
            <a:r>
              <a:rPr lang="zh-TW" altLang="en-US" sz="2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新臺幣 </a:t>
            </a:r>
            <a:r>
              <a:rPr lang="en-US" altLang="zh-TW" sz="2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500 </a:t>
            </a:r>
            <a:r>
              <a:rPr lang="zh-TW" altLang="en-US" sz="2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元以下</a:t>
            </a:r>
            <a:r>
              <a:rPr lang="zh-TW" altLang="en-US" sz="2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；或對本機關（構）內多數人為餽贈，其市價總額在新臺幣 </a:t>
            </a:r>
            <a:r>
              <a:rPr lang="en-US" altLang="zh-TW" sz="2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1,000 </a:t>
            </a:r>
            <a:r>
              <a:rPr lang="zh-TW" altLang="en-US" sz="2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元以下。 </a:t>
            </a:r>
            <a:endParaRPr lang="en-US" altLang="zh-TW" sz="2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19138" indent="-365125">
              <a:buFont typeface="+mj-lt"/>
              <a:buAutoNum type="arabicPeriod"/>
            </a:pPr>
            <a:r>
              <a:rPr lang="zh-TW" altLang="en-US" sz="2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因訂婚、結婚、生育、喬遷、就職、陞遷異動、退休、 辭職、離職及本人、配偶或直系親屬之傷病、死亡受贈之財物，其</a:t>
            </a:r>
            <a:r>
              <a:rPr lang="zh-TW" altLang="en-US" sz="2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市價不超過正常社交禮俗標準</a:t>
            </a:r>
            <a:r>
              <a:rPr lang="zh-TW" altLang="en-US" sz="2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618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5"/>
          <p:cNvSpPr>
            <a:spLocks noGrp="1"/>
          </p:cNvSpPr>
          <p:nvPr>
            <p:ph type="title"/>
          </p:nvPr>
        </p:nvSpPr>
        <p:spPr>
          <a:xfrm>
            <a:off x="1143060" y="322442"/>
            <a:ext cx="9872245" cy="1361979"/>
          </a:xfrm>
          <a:solidFill>
            <a:schemeClr val="accent3">
              <a:lumMod val="40000"/>
              <a:lumOff val="60000"/>
              <a:alpha val="8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zh-TW" altLang="zh-TW" sz="40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公務員對於與其職務有利害關係者餽贈財物</a:t>
            </a:r>
            <a:br>
              <a:rPr lang="en-US" altLang="zh-TW" sz="40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zh-TW" sz="40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，該如何處理？</a:t>
            </a:r>
            <a:endParaRPr lang="zh-TW" altLang="en-US" sz="4000" b="1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544127" y="1959639"/>
            <a:ext cx="8980997" cy="3931920"/>
          </a:xfrm>
        </p:spPr>
        <p:txBody>
          <a:bodyPr>
            <a:normAutofit/>
          </a:bodyPr>
          <a:lstStyle/>
          <a:p>
            <a:pPr marL="0" indent="0">
              <a:lnSpc>
                <a:spcPts val="3000"/>
              </a:lnSpc>
              <a:buNone/>
            </a:pP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（三）處理程序：</a:t>
            </a:r>
            <a:b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en-US" altLang="zh-TW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354013" algn="just">
              <a:lnSpc>
                <a:spcPct val="150000"/>
              </a:lnSpc>
              <a:buNone/>
            </a:pP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應予拒絕或退還，並簽報其長官及知會政風機構；無法退還時，應於受贈之日起</a:t>
            </a:r>
            <a:r>
              <a:rPr lang="en-US" altLang="zh-TW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日內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，交由政風機構處理。政風機構應提出適當建議並登錄建檔。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967" b="100000" l="2396" r="95313">
                        <a14:foregroundMark x1="9479" y1="63070" x2="12083" y2="90426"/>
                        <a14:foregroundMark x1="23542" y1="63070" x2="21146" y2="93313"/>
                        <a14:foregroundMark x1="32917" y1="61398" x2="34479" y2="93009"/>
                        <a14:foregroundMark x1="47188" y1="60790" x2="47708" y2="75836"/>
                        <a14:foregroundMark x1="41354" y1="68085" x2="52917" y2="67477"/>
                        <a14:foregroundMark x1="8750" y1="66261" x2="9583" y2="82523"/>
                        <a14:foregroundMark x1="35104" y1="62918" x2="36042" y2="77964"/>
                        <a14:foregroundMark x1="48646" y1="60182" x2="53021" y2="65502"/>
                        <a14:foregroundMark x1="46667" y1="60334" x2="48125" y2="59878"/>
                      </a14:backgroundRemoval>
                    </a14:imgEffect>
                  </a14:imgLayer>
                </a14:imgProps>
              </a:ext>
            </a:extLst>
          </a:blip>
          <a:srcRect l="1859" t="59330" r="2247"/>
          <a:stretch/>
        </p:blipFill>
        <p:spPr>
          <a:xfrm>
            <a:off x="5822195" y="5356503"/>
            <a:ext cx="5574737" cy="1620547"/>
          </a:xfrm>
          <a:prstGeom prst="rect">
            <a:avLst/>
          </a:prstGeom>
        </p:spPr>
      </p:pic>
      <p:sp>
        <p:nvSpPr>
          <p:cNvPr id="9" name="星形: 五角 8"/>
          <p:cNvSpPr/>
          <p:nvPr/>
        </p:nvSpPr>
        <p:spPr>
          <a:xfrm rot="1453400">
            <a:off x="1170664" y="1705021"/>
            <a:ext cx="746929" cy="819420"/>
          </a:xfrm>
          <a:prstGeom prst="star5">
            <a:avLst/>
          </a:prstGeom>
          <a:solidFill>
            <a:srgbClr val="FFFF0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3173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標題 5"/>
          <p:cNvSpPr>
            <a:spLocks noGrp="1"/>
          </p:cNvSpPr>
          <p:nvPr>
            <p:ph type="title"/>
          </p:nvPr>
        </p:nvSpPr>
        <p:spPr>
          <a:xfrm>
            <a:off x="1143060" y="322442"/>
            <a:ext cx="9872245" cy="1361979"/>
          </a:xfrm>
          <a:solidFill>
            <a:schemeClr val="accent3">
              <a:lumMod val="40000"/>
              <a:lumOff val="60000"/>
              <a:alpha val="8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zh-TW" altLang="zh-TW" sz="40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公務員對於與其職務</a:t>
            </a:r>
            <a:r>
              <a:rPr lang="zh-TW" altLang="en-US" sz="40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</a:t>
            </a:r>
            <a:r>
              <a:rPr lang="zh-TW" altLang="zh-TW" sz="40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利害關係者餽贈財物</a:t>
            </a:r>
            <a:br>
              <a:rPr lang="en-US" altLang="zh-TW" sz="40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zh-TW" sz="40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，該如何處理？</a:t>
            </a:r>
            <a:endParaRPr lang="zh-TW" altLang="en-US" sz="4000" b="1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12</a:t>
            </a:fld>
            <a:endParaRPr lang="en-US" dirty="0"/>
          </a:p>
        </p:txBody>
      </p:sp>
      <p:graphicFrame>
        <p:nvGraphicFramePr>
          <p:cNvPr id="23" name="資料庫圖表 22"/>
          <p:cNvGraphicFramePr/>
          <p:nvPr>
            <p:extLst>
              <p:ext uri="{D42A27DB-BD31-4B8C-83A1-F6EECF244321}">
                <p14:modId xmlns:p14="http://schemas.microsoft.com/office/powerpoint/2010/main" val="4090347509"/>
              </p:ext>
            </p:extLst>
          </p:nvPr>
        </p:nvGraphicFramePr>
        <p:xfrm>
          <a:off x="1617621" y="1601843"/>
          <a:ext cx="892312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" name="群組 2"/>
          <p:cNvGrpSpPr/>
          <p:nvPr/>
        </p:nvGrpSpPr>
        <p:grpSpPr>
          <a:xfrm>
            <a:off x="7020292" y="4352191"/>
            <a:ext cx="3995011" cy="2505809"/>
            <a:chOff x="7020292" y="4352191"/>
            <a:chExt cx="3995011" cy="2505809"/>
          </a:xfrm>
        </p:grpSpPr>
        <p:sp>
          <p:nvSpPr>
            <p:cNvPr id="25" name="矩形: 剪去並圓角化單一角落 24"/>
            <p:cNvSpPr/>
            <p:nvPr/>
          </p:nvSpPr>
          <p:spPr>
            <a:xfrm>
              <a:off x="7442038" y="4677878"/>
              <a:ext cx="3573265" cy="2180122"/>
            </a:xfrm>
            <a:prstGeom prst="snipRoundRect">
              <a:avLst/>
            </a:prstGeom>
            <a:solidFill>
              <a:srgbClr val="92D050">
                <a:alpha val="80000"/>
              </a:srgb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>
                <a:spcBef>
                  <a:spcPts val="600"/>
                </a:spcBef>
              </a:pPr>
              <a:r>
                <a:rPr lang="zh-TW" altLang="en-US" sz="20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小提醒：</a:t>
              </a:r>
              <a:r>
                <a:rPr lang="zh-TW" altLang="en-US" sz="2000" u="sng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正常社交禮俗</a:t>
              </a:r>
              <a:endParaRPr lang="en-US" altLang="zh-TW" sz="2000" u="sng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spcBef>
                  <a:spcPts val="600"/>
                </a:spcBef>
              </a:pPr>
              <a:r>
                <a:rPr lang="zh-TW" altLang="zh-TW" sz="20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指一般人社交往來，市價不超過</a:t>
              </a:r>
              <a:r>
                <a:rPr lang="zh-TW" altLang="zh-TW" sz="2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新臺幣三千元</a:t>
              </a:r>
              <a:r>
                <a:rPr lang="zh-TW" altLang="zh-TW" sz="20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者。但同一年度來自</a:t>
              </a:r>
              <a:r>
                <a:rPr lang="zh-TW" altLang="zh-TW" sz="2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同一來源</a:t>
              </a:r>
              <a:r>
                <a:rPr lang="zh-TW" altLang="zh-TW" sz="20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受贈財物以</a:t>
              </a:r>
              <a:r>
                <a:rPr lang="zh-TW" altLang="zh-TW" sz="2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新臺幣一萬元為限</a:t>
              </a:r>
              <a:r>
                <a:rPr lang="zh-TW" altLang="zh-TW" sz="20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。</a:t>
              </a:r>
              <a:endPara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endPara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8667" l="4444" r="92889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248236">
              <a:off x="7020292" y="4352191"/>
              <a:ext cx="1062549" cy="10625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287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7" name="語音泡泡: 圓角矩形 6"/>
          <p:cNvSpPr/>
          <p:nvPr/>
        </p:nvSpPr>
        <p:spPr>
          <a:xfrm>
            <a:off x="2368012" y="243777"/>
            <a:ext cx="6804863" cy="854015"/>
          </a:xfrm>
          <a:prstGeom prst="wedgeRoundRectCallout">
            <a:avLst>
              <a:gd name="adj1" fmla="val -57552"/>
              <a:gd name="adj2" fmla="val -30429"/>
              <a:gd name="adj3" fmla="val 16667"/>
            </a:avLst>
          </a:prstGeom>
          <a:solidFill>
            <a:srgbClr val="DEBDFF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6000"/>
              </a:lnSpc>
              <a:spcBef>
                <a:spcPts val="600"/>
              </a:spcBef>
            </a:pPr>
            <a:r>
              <a:rPr lang="zh-TW" altLang="en-US" sz="45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推定為公務員之受贈財物</a:t>
            </a:r>
            <a:endParaRPr lang="zh-TW" altLang="en-US" dirty="0">
              <a:solidFill>
                <a:srgbClr val="7030A0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612330" y="1482669"/>
            <a:ext cx="8316227" cy="1175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以公務員配偶、直系血親、同財共居家屬之名義收受者</a:t>
            </a:r>
            <a:endParaRPr lang="en-US" altLang="zh-TW" sz="2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sz="2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藉由第三人收受轉交公務員本人或前款之人者</a:t>
            </a:r>
          </a:p>
        </p:txBody>
      </p:sp>
      <p:sp>
        <p:nvSpPr>
          <p:cNvPr id="9" name="箭號: 向下 8"/>
          <p:cNvSpPr/>
          <p:nvPr/>
        </p:nvSpPr>
        <p:spPr>
          <a:xfrm>
            <a:off x="5491309" y="2635453"/>
            <a:ext cx="558266" cy="558265"/>
          </a:xfrm>
          <a:prstGeom prst="downArrow">
            <a:avLst/>
          </a:prstGeom>
          <a:solidFill>
            <a:srgbClr val="FFFF66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3106651" y="3235583"/>
            <a:ext cx="5327582" cy="835845"/>
          </a:xfrm>
          <a:prstGeom prst="rect">
            <a:avLst/>
          </a:prstGeom>
          <a:noFill/>
          <a:ln w="76200"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皆推定為公務員之受贈財務事件</a:t>
            </a:r>
          </a:p>
        </p:txBody>
      </p:sp>
      <p:sp>
        <p:nvSpPr>
          <p:cNvPr id="12" name="星形: 五角 11"/>
          <p:cNvSpPr/>
          <p:nvPr/>
        </p:nvSpPr>
        <p:spPr>
          <a:xfrm rot="1421656">
            <a:off x="1169568" y="138043"/>
            <a:ext cx="885525" cy="94626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語音泡泡: 圓角矩形 12"/>
          <p:cNvSpPr/>
          <p:nvPr/>
        </p:nvSpPr>
        <p:spPr>
          <a:xfrm>
            <a:off x="731520" y="4276725"/>
            <a:ext cx="7021830" cy="2460685"/>
          </a:xfrm>
          <a:prstGeom prst="wedgeRoundRectCallout">
            <a:avLst>
              <a:gd name="adj1" fmla="val 67779"/>
              <a:gd name="adj2" fmla="val -20238"/>
              <a:gd name="adj3" fmla="val 16667"/>
            </a:avLst>
          </a:prstGeom>
          <a:solidFill>
            <a:srgbClr val="CCFFFF">
              <a:alpha val="68000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TW" altLang="en-US" sz="2400" dirty="0">
                <a:solidFill>
                  <a:schemeClr val="tx1"/>
                </a:solidFill>
                <a:latin typeface="王漢宗細圓體繁" panose="02020300000000000000" pitchFamily="18" charset="-120"/>
                <a:ea typeface="王漢宗細圓體繁" panose="02020300000000000000" pitchFamily="18" charset="-120"/>
              </a:rPr>
              <a:t>案例說明：</a:t>
            </a:r>
            <a:endParaRPr lang="en-US" altLang="zh-TW" sz="2400" dirty="0">
              <a:solidFill>
                <a:schemeClr val="tx1"/>
              </a:solidFill>
              <a:latin typeface="王漢宗細圓體繁" panose="02020300000000000000" pitchFamily="18" charset="-120"/>
              <a:ea typeface="王漢宗細圓體繁" panose="02020300000000000000" pitchFamily="18" charset="-120"/>
            </a:endParaRPr>
          </a:p>
          <a:p>
            <a:pPr algn="just"/>
            <a:r>
              <a:rPr lang="zh-TW" altLang="en-US" sz="2400" dirty="0">
                <a:solidFill>
                  <a:schemeClr val="tx1"/>
                </a:solidFill>
                <a:latin typeface="王漢宗細圓體繁" panose="02020300000000000000" pitchFamily="18" charset="-120"/>
                <a:ea typeface="王漢宗細圓體繁" panose="02020300000000000000" pitchFamily="18" charset="-120"/>
              </a:rPr>
              <a:t>  欲參予機關標案之廠商，於某日下午前往工務局科長家中，致贈日本水果禮盒</a:t>
            </a:r>
            <a:r>
              <a:rPr lang="en-US" altLang="zh-TW" sz="2400" dirty="0">
                <a:solidFill>
                  <a:schemeClr val="tx1"/>
                </a:solidFill>
                <a:latin typeface="王漢宗細圓體繁" panose="02020300000000000000" pitchFamily="18" charset="-120"/>
                <a:ea typeface="王漢宗細圓體繁" panose="02020300000000000000" pitchFamily="18" charset="-120"/>
              </a:rPr>
              <a:t>(</a:t>
            </a:r>
            <a:r>
              <a:rPr lang="zh-TW" altLang="en-US" sz="2400" dirty="0">
                <a:solidFill>
                  <a:schemeClr val="tx1"/>
                </a:solidFill>
                <a:latin typeface="王漢宗細圓體繁" panose="02020300000000000000" pitchFamily="18" charset="-120"/>
                <a:ea typeface="王漢宗細圓體繁" panose="02020300000000000000" pitchFamily="18" charset="-120"/>
              </a:rPr>
              <a:t>市價</a:t>
            </a:r>
            <a:r>
              <a:rPr lang="en-US" altLang="zh-TW" sz="2400" dirty="0">
                <a:solidFill>
                  <a:schemeClr val="tx1"/>
                </a:solidFill>
                <a:latin typeface="王漢宗細圓體繁" panose="02020300000000000000" pitchFamily="18" charset="-120"/>
                <a:ea typeface="王漢宗細圓體繁" panose="02020300000000000000" pitchFamily="18" charset="-120"/>
              </a:rPr>
              <a:t>4000</a:t>
            </a:r>
            <a:r>
              <a:rPr lang="zh-TW" altLang="en-US" sz="2400" dirty="0">
                <a:solidFill>
                  <a:schemeClr val="tx1"/>
                </a:solidFill>
                <a:latin typeface="王漢宗細圓體繁" panose="02020300000000000000" pitchFamily="18" charset="-120"/>
                <a:ea typeface="王漢宗細圓體繁" panose="02020300000000000000" pitchFamily="18" charset="-120"/>
              </a:rPr>
              <a:t>元</a:t>
            </a:r>
            <a:r>
              <a:rPr lang="en-US" altLang="zh-TW" sz="2400" dirty="0">
                <a:solidFill>
                  <a:schemeClr val="tx1"/>
                </a:solidFill>
                <a:latin typeface="王漢宗細圓體繁" panose="02020300000000000000" pitchFamily="18" charset="-120"/>
                <a:ea typeface="王漢宗細圓體繁" panose="02020300000000000000" pitchFamily="18" charset="-120"/>
              </a:rPr>
              <a:t>)</a:t>
            </a:r>
            <a:r>
              <a:rPr lang="zh-TW" altLang="en-US" sz="2400" dirty="0">
                <a:solidFill>
                  <a:schemeClr val="tx1"/>
                </a:solidFill>
                <a:latin typeface="王漢宗細圓體繁" panose="02020300000000000000" pitchFamily="18" charset="-120"/>
                <a:ea typeface="王漢宗細圓體繁" panose="02020300000000000000" pitchFamily="18" charset="-120"/>
              </a:rPr>
              <a:t>、珍珠手鍊一條</a:t>
            </a:r>
            <a:r>
              <a:rPr lang="en-US" altLang="zh-TW" sz="2400" dirty="0">
                <a:solidFill>
                  <a:schemeClr val="tx1"/>
                </a:solidFill>
                <a:latin typeface="王漢宗細圓體繁" panose="02020300000000000000" pitchFamily="18" charset="-120"/>
                <a:ea typeface="王漢宗細圓體繁" panose="02020300000000000000" pitchFamily="18" charset="-120"/>
              </a:rPr>
              <a:t>(</a:t>
            </a:r>
            <a:r>
              <a:rPr lang="zh-TW" altLang="en-US" sz="2400" dirty="0">
                <a:solidFill>
                  <a:schemeClr val="tx1"/>
                </a:solidFill>
                <a:latin typeface="王漢宗細圓體繁" panose="02020300000000000000" pitchFamily="18" charset="-120"/>
                <a:ea typeface="王漢宗細圓體繁" panose="02020300000000000000" pitchFamily="18" charset="-120"/>
              </a:rPr>
              <a:t>市價</a:t>
            </a:r>
            <a:r>
              <a:rPr lang="en-US" altLang="zh-TW" sz="2400" dirty="0">
                <a:solidFill>
                  <a:schemeClr val="tx1"/>
                </a:solidFill>
                <a:latin typeface="王漢宗細圓體繁" panose="02020300000000000000" pitchFamily="18" charset="-120"/>
                <a:ea typeface="王漢宗細圓體繁" panose="02020300000000000000" pitchFamily="18" charset="-120"/>
              </a:rPr>
              <a:t>10000</a:t>
            </a:r>
            <a:r>
              <a:rPr lang="zh-TW" altLang="en-US" sz="2400" dirty="0">
                <a:solidFill>
                  <a:schemeClr val="tx1"/>
                </a:solidFill>
                <a:latin typeface="王漢宗細圓體繁" panose="02020300000000000000" pitchFamily="18" charset="-120"/>
                <a:ea typeface="王漢宗細圓體繁" panose="02020300000000000000" pitchFamily="18" charset="-120"/>
              </a:rPr>
              <a:t>元</a:t>
            </a:r>
            <a:r>
              <a:rPr lang="en-US" altLang="zh-TW" sz="2400" dirty="0">
                <a:solidFill>
                  <a:schemeClr val="tx1"/>
                </a:solidFill>
                <a:latin typeface="王漢宗細圓體繁" panose="02020300000000000000" pitchFamily="18" charset="-120"/>
                <a:ea typeface="王漢宗細圓體繁" panose="02020300000000000000" pitchFamily="18" charset="-120"/>
              </a:rPr>
              <a:t>)</a:t>
            </a:r>
            <a:r>
              <a:rPr lang="zh-TW" altLang="en-US" sz="2400" dirty="0">
                <a:solidFill>
                  <a:schemeClr val="tx1"/>
                </a:solidFill>
                <a:latin typeface="王漢宗細圓體繁" panose="02020300000000000000" pitchFamily="18" charset="-120"/>
                <a:ea typeface="王漢宗細圓體繁" panose="02020300000000000000" pitchFamily="18" charset="-120"/>
              </a:rPr>
              <a:t>及</a:t>
            </a:r>
            <a:r>
              <a:rPr lang="en-US" altLang="zh-TW" sz="2400" dirty="0">
                <a:solidFill>
                  <a:schemeClr val="tx1"/>
                </a:solidFill>
                <a:latin typeface="王漢宗細圓體繁" panose="02020300000000000000" pitchFamily="18" charset="-120"/>
                <a:ea typeface="王漢宗細圓體繁" panose="02020300000000000000" pitchFamily="18" charset="-120"/>
              </a:rPr>
              <a:t>IPAD</a:t>
            </a:r>
            <a:r>
              <a:rPr lang="zh-TW" altLang="en-US" sz="2400" dirty="0">
                <a:solidFill>
                  <a:schemeClr val="tx1"/>
                </a:solidFill>
                <a:latin typeface="王漢宗細圓體繁" panose="02020300000000000000" pitchFamily="18" charset="-120"/>
                <a:ea typeface="王漢宗細圓體繁" panose="02020300000000000000" pitchFamily="18" charset="-120"/>
              </a:rPr>
              <a:t>一台</a:t>
            </a:r>
            <a:r>
              <a:rPr lang="en-US" altLang="zh-TW" sz="2400" dirty="0">
                <a:solidFill>
                  <a:schemeClr val="tx1"/>
                </a:solidFill>
                <a:latin typeface="王漢宗細圓體繁" panose="02020300000000000000" pitchFamily="18" charset="-120"/>
                <a:ea typeface="王漢宗細圓體繁" panose="02020300000000000000" pitchFamily="18" charset="-120"/>
              </a:rPr>
              <a:t>(</a:t>
            </a:r>
            <a:r>
              <a:rPr lang="zh-TW" altLang="en-US" sz="2400" dirty="0">
                <a:solidFill>
                  <a:schemeClr val="tx1"/>
                </a:solidFill>
                <a:latin typeface="王漢宗細圓體繁" panose="02020300000000000000" pitchFamily="18" charset="-120"/>
                <a:ea typeface="王漢宗細圓體繁" panose="02020300000000000000" pitchFamily="18" charset="-120"/>
              </a:rPr>
              <a:t>市價</a:t>
            </a:r>
            <a:r>
              <a:rPr lang="en-US" altLang="zh-TW" sz="2400" dirty="0">
                <a:solidFill>
                  <a:schemeClr val="tx1"/>
                </a:solidFill>
                <a:latin typeface="王漢宗細圓體繁" panose="02020300000000000000" pitchFamily="18" charset="-120"/>
                <a:ea typeface="王漢宗細圓體繁" panose="02020300000000000000" pitchFamily="18" charset="-120"/>
              </a:rPr>
              <a:t>20000</a:t>
            </a:r>
            <a:r>
              <a:rPr lang="zh-TW" altLang="en-US" sz="2400" dirty="0">
                <a:solidFill>
                  <a:schemeClr val="tx1"/>
                </a:solidFill>
                <a:latin typeface="王漢宗細圓體繁" panose="02020300000000000000" pitchFamily="18" charset="-120"/>
                <a:ea typeface="王漢宗細圓體繁" panose="02020300000000000000" pitchFamily="18" charset="-120"/>
              </a:rPr>
              <a:t>元</a:t>
            </a:r>
            <a:r>
              <a:rPr lang="en-US" altLang="zh-TW" sz="2400" dirty="0">
                <a:solidFill>
                  <a:schemeClr val="tx1"/>
                </a:solidFill>
                <a:latin typeface="王漢宗細圓體繁" panose="02020300000000000000" pitchFamily="18" charset="-120"/>
                <a:ea typeface="王漢宗細圓體繁" panose="02020300000000000000" pitchFamily="18" charset="-120"/>
              </a:rPr>
              <a:t>)</a:t>
            </a:r>
            <a:r>
              <a:rPr lang="zh-TW" altLang="en-US" sz="2400" dirty="0">
                <a:solidFill>
                  <a:schemeClr val="tx1"/>
                </a:solidFill>
                <a:latin typeface="王漢宗細圓體繁" panose="02020300000000000000" pitchFamily="18" charset="-120"/>
                <a:ea typeface="王漢宗細圓體繁" panose="02020300000000000000" pitchFamily="18" charset="-120"/>
              </a:rPr>
              <a:t>予該科長之太太及小孩，視為該科長受贈情形。</a:t>
            </a: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16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72875" y="4383147"/>
            <a:ext cx="1790700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9330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199472" y="0"/>
            <a:ext cx="12578242" cy="70485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49714" y="1281440"/>
            <a:ext cx="2998851" cy="1267117"/>
          </a:xfrm>
        </p:spPr>
        <p:txBody>
          <a:bodyPr>
            <a:normAutofit/>
          </a:bodyPr>
          <a:lstStyle/>
          <a:p>
            <a:r>
              <a:rPr lang="zh-TW" altLang="en-US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飲宴應酬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14</a:t>
            </a:fld>
            <a:endParaRPr 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6815" l="2000" r="100000">
                        <a14:foregroundMark x1="35333" y1="23567" x2="73000" y2="35987"/>
                        <a14:foregroundMark x1="72667" y1="38217" x2="75333" y2="512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8837" y="2105499"/>
            <a:ext cx="4540606" cy="475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481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「辦公桌」的圖片搜尋結果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12192000" cy="691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15</a:t>
            </a:fld>
            <a:endParaRPr lang="en-US" dirty="0"/>
          </a:p>
        </p:txBody>
      </p:sp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3264640019"/>
              </p:ext>
            </p:extLst>
          </p:nvPr>
        </p:nvGraphicFramePr>
        <p:xfrm>
          <a:off x="94891" y="103517"/>
          <a:ext cx="12097109" cy="66179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文字方塊 3"/>
          <p:cNvSpPr txBox="1"/>
          <p:nvPr/>
        </p:nvSpPr>
        <p:spPr>
          <a:xfrm>
            <a:off x="238125" y="3105151"/>
            <a:ext cx="1219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飲宴應酬</a:t>
            </a:r>
          </a:p>
        </p:txBody>
      </p:sp>
    </p:spTree>
    <p:extLst>
      <p:ext uri="{BB962C8B-B14F-4D97-AF65-F5344CB8AC3E}">
        <p14:creationId xmlns:p14="http://schemas.microsoft.com/office/powerpoint/2010/main" val="25175821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/>
          <p:cNvGrpSpPr/>
          <p:nvPr/>
        </p:nvGrpSpPr>
        <p:grpSpPr>
          <a:xfrm>
            <a:off x="0" y="0"/>
            <a:ext cx="12192000" cy="6858000"/>
            <a:chOff x="224590" y="168395"/>
            <a:chExt cx="11726968" cy="6457950"/>
          </a:xfrm>
        </p:grpSpPr>
        <p:pic>
          <p:nvPicPr>
            <p:cNvPr id="6148" name="Picture 4" descr="「辦公桌」的圖片搜尋結果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77"/>
            <a:stretch/>
          </p:blipFill>
          <p:spPr bwMode="auto">
            <a:xfrm>
              <a:off x="224590" y="168395"/>
              <a:ext cx="4491789" cy="6457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6" name="Picture 2" descr="「辦公桌」的圖片搜尋結果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97"/>
            <a:stretch/>
          </p:blipFill>
          <p:spPr bwMode="auto">
            <a:xfrm>
              <a:off x="8110790" y="168395"/>
              <a:ext cx="3840768" cy="6457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圖片 1"/>
            <p:cNvPicPr>
              <a:picLocks noChangeAspect="1"/>
            </p:cNvPicPr>
            <p:nvPr/>
          </p:nvPicPr>
          <p:blipFill rotWithShape="1">
            <a:blip r:embed="rId3"/>
            <a:srcRect l="29830" r="38206"/>
            <a:stretch/>
          </p:blipFill>
          <p:spPr>
            <a:xfrm>
              <a:off x="4562375" y="168395"/>
              <a:ext cx="3561347" cy="6457950"/>
            </a:xfrm>
            <a:prstGeom prst="rect">
              <a:avLst/>
            </a:prstGeom>
          </p:spPr>
        </p:pic>
      </p:grpSp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2380952" y="343993"/>
            <a:ext cx="6863294" cy="1061295"/>
          </a:xfrm>
          <a:prstGeom prst="wedgeRoundRectCallout">
            <a:avLst>
              <a:gd name="adj1" fmla="val 57454"/>
              <a:gd name="adj2" fmla="val -31416"/>
              <a:gd name="adj3" fmla="val 16667"/>
            </a:avLst>
          </a:prstGeom>
          <a:solidFill>
            <a:srgbClr val="FF99CC">
              <a:alpha val="49020"/>
            </a:srgbClr>
          </a:solidFill>
        </p:spPr>
        <p:txBody>
          <a:bodyPr>
            <a:normAutofit/>
          </a:bodyPr>
          <a:lstStyle/>
          <a:p>
            <a:r>
              <a:rPr lang="zh-TW" altLang="en-US" b="1" dirty="0">
                <a:solidFill>
                  <a:srgbClr val="99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有職務利害關係</a:t>
            </a:r>
            <a:r>
              <a:rPr lang="zh-TW" altLang="en-US" sz="4000" dirty="0">
                <a:solidFill>
                  <a:srgbClr val="99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之飲宴應酬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half" idx="1"/>
          </p:nvPr>
        </p:nvSpPr>
        <p:spPr>
          <a:xfrm>
            <a:off x="2061551" y="1679848"/>
            <a:ext cx="7200049" cy="4273138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zh-TW" altLang="en-US" sz="3000" b="1" dirty="0">
                <a:solidFill>
                  <a:schemeClr val="dk1"/>
                </a:solidFill>
                <a:uFill>
                  <a:solidFill>
                    <a:schemeClr val="accent5"/>
                  </a:solidFill>
                </a:uFill>
                <a:latin typeface="標楷體" panose="03000509000000000000" pitchFamily="65" charset="-120"/>
                <a:ea typeface="標楷體" panose="03000509000000000000" pitchFamily="65" charset="-120"/>
              </a:rPr>
              <a:t>原則：不得參加</a:t>
            </a:r>
            <a:endParaRPr lang="en-US" altLang="zh-TW" sz="3000" b="1" dirty="0">
              <a:solidFill>
                <a:schemeClr val="dk1"/>
              </a:solidFill>
              <a:uFill>
                <a:solidFill>
                  <a:schemeClr val="accent5"/>
                </a:solidFill>
              </a:u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例外：</a:t>
            </a:r>
            <a:endParaRPr lang="en-US" altLang="zh-TW" sz="3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3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en-US" altLang="zh-TW" sz="3000" b="1" u="heavy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3000" b="1" u="heavy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標楷體" panose="03000509000000000000" pitchFamily="65" charset="-120"/>
                <a:ea typeface="標楷體" panose="03000509000000000000" pitchFamily="65" charset="-120"/>
              </a:rPr>
              <a:t>公務禮儀</a:t>
            </a:r>
            <a:endParaRPr lang="en-US" altLang="zh-TW" sz="3000" b="1" u="heavy" dirty="0">
              <a:solidFill>
                <a:schemeClr val="tx1"/>
              </a:solidFill>
              <a:uFill>
                <a:solidFill>
                  <a:srgbClr val="FF0000"/>
                </a:solidFill>
              </a:u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en-US" altLang="zh-TW" sz="3000" b="1" u="heavy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000" b="1" u="heavy" dirty="0">
                <a:solidFill>
                  <a:schemeClr val="tx1"/>
                </a:solidFill>
                <a:uFill>
                  <a:solidFill>
                    <a:srgbClr val="FF0000"/>
                  </a:solidFill>
                </a:uFill>
                <a:latin typeface="標楷體" panose="03000509000000000000" pitchFamily="65" charset="-120"/>
                <a:ea typeface="標楷體" panose="03000509000000000000" pitchFamily="65" charset="-120"/>
              </a:rPr>
              <a:t>民俗節慶公開舉辦之活動</a:t>
            </a:r>
            <a:endParaRPr lang="en-US" altLang="zh-TW" sz="3000" b="1" u="heavy" dirty="0">
              <a:solidFill>
                <a:schemeClr val="tx1"/>
              </a:solidFill>
              <a:uFill>
                <a:solidFill>
                  <a:srgbClr val="FF0000"/>
                </a:solidFill>
              </a:u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endParaRPr lang="en-US" altLang="zh-TW" sz="3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en-US" altLang="zh-TW" sz="3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3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長官獎勵</a:t>
            </a:r>
            <a:endParaRPr lang="en-US" altLang="zh-TW" sz="3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en-US" altLang="zh-TW" sz="3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3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正常社交禮俗</a:t>
            </a:r>
            <a:endParaRPr lang="en-US" altLang="zh-TW" sz="3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16</a:t>
            </a:fld>
            <a:endParaRPr lang="en-US" dirty="0"/>
          </a:p>
        </p:txBody>
      </p:sp>
      <p:sp>
        <p:nvSpPr>
          <p:cNvPr id="9" name="語音泡泡: 圓角矩形 8"/>
          <p:cNvSpPr/>
          <p:nvPr/>
        </p:nvSpPr>
        <p:spPr>
          <a:xfrm>
            <a:off x="7718736" y="2456898"/>
            <a:ext cx="3085729" cy="2281187"/>
          </a:xfrm>
          <a:prstGeom prst="wedgeRoundRectCallout">
            <a:avLst>
              <a:gd name="adj1" fmla="val -78540"/>
              <a:gd name="adj2" fmla="val 8070"/>
              <a:gd name="adj3" fmla="val 16667"/>
            </a:avLst>
          </a:prstGeom>
          <a:solidFill>
            <a:srgbClr val="FEF190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事前簽報長官核准，並知會政風單位</a:t>
            </a:r>
          </a:p>
        </p:txBody>
      </p:sp>
      <p:sp>
        <p:nvSpPr>
          <p:cNvPr id="8" name="矩形: 剪去對角角落 7"/>
          <p:cNvSpPr/>
          <p:nvPr/>
        </p:nvSpPr>
        <p:spPr>
          <a:xfrm>
            <a:off x="6055567" y="5015581"/>
            <a:ext cx="4748898" cy="1523331"/>
          </a:xfrm>
          <a:prstGeom prst="snip2DiagRect">
            <a:avLst/>
          </a:prstGeom>
          <a:solidFill>
            <a:schemeClr val="accent3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200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因訂婚、結婚、生育、喬遷、就職、陞遷異動、退休、 辭職、離職及本人、配偶或直系親屬之傷病、死亡</a:t>
            </a:r>
            <a:r>
              <a:rPr lang="zh-TW" altLang="en-US" sz="2000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043736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>
            <a:off x="0" y="0"/>
            <a:ext cx="12192000" cy="6858000"/>
            <a:chOff x="224590" y="168395"/>
            <a:chExt cx="11726968" cy="6457950"/>
          </a:xfrm>
        </p:grpSpPr>
        <p:pic>
          <p:nvPicPr>
            <p:cNvPr id="9" name="Picture 4" descr="「辦公桌」的圖片搜尋結果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77"/>
            <a:stretch/>
          </p:blipFill>
          <p:spPr bwMode="auto">
            <a:xfrm>
              <a:off x="224590" y="168395"/>
              <a:ext cx="4491789" cy="6457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「辦公桌」的圖片搜尋結果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97"/>
            <a:stretch/>
          </p:blipFill>
          <p:spPr bwMode="auto">
            <a:xfrm>
              <a:off x="8110790" y="168395"/>
              <a:ext cx="3840768" cy="6457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圖片 10"/>
            <p:cNvPicPr>
              <a:picLocks noChangeAspect="1"/>
            </p:cNvPicPr>
            <p:nvPr/>
          </p:nvPicPr>
          <p:blipFill rotWithShape="1">
            <a:blip r:embed="rId3"/>
            <a:srcRect l="29830" r="38206"/>
            <a:stretch/>
          </p:blipFill>
          <p:spPr>
            <a:xfrm>
              <a:off x="4562375" y="168395"/>
              <a:ext cx="3561347" cy="6457950"/>
            </a:xfrm>
            <a:prstGeom prst="rect">
              <a:avLst/>
            </a:prstGeom>
          </p:spPr>
        </p:pic>
      </p:grp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2117559" y="1973179"/>
            <a:ext cx="7921590" cy="4397197"/>
          </a:xfr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原則：得參加</a:t>
            </a:r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例外：與身分、職務顯不相宜者，應避免</a:t>
            </a:r>
            <a:endParaRPr lang="en-US" altLang="zh-TW" sz="2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17</a:t>
            </a:fld>
            <a:endParaRPr lang="en-US" dirty="0"/>
          </a:p>
        </p:txBody>
      </p:sp>
      <p:sp>
        <p:nvSpPr>
          <p:cNvPr id="19" name="語音泡泡: 橢圓形 18"/>
          <p:cNvSpPr/>
          <p:nvPr/>
        </p:nvSpPr>
        <p:spPr>
          <a:xfrm>
            <a:off x="1902745" y="3715352"/>
            <a:ext cx="8656169" cy="2655024"/>
          </a:xfrm>
          <a:prstGeom prst="wedgeEllipseCallout">
            <a:avLst>
              <a:gd name="adj1" fmla="val -38534"/>
              <a:gd name="adj2" fmla="val -53631"/>
            </a:avLst>
          </a:prstGeom>
          <a:solidFill>
            <a:srgbClr val="DEBDFF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如黑道大哥、有陪侍之特種場所</a:t>
            </a:r>
            <a:r>
              <a:rPr lang="en-US" altLang="zh-TW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不當場所禁止</a:t>
            </a:r>
            <a:r>
              <a:rPr lang="en-US" altLang="zh-TW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等，與公務員之身分、職務顯不相宜。</a:t>
            </a:r>
          </a:p>
          <a:p>
            <a:pPr algn="ctr"/>
            <a:endParaRPr lang="zh-TW" altLang="en-US" dirty="0"/>
          </a:p>
        </p:txBody>
      </p:sp>
      <p:sp>
        <p:nvSpPr>
          <p:cNvPr id="12" name="標題 3"/>
          <p:cNvSpPr txBox="1">
            <a:spLocks/>
          </p:cNvSpPr>
          <p:nvPr/>
        </p:nvSpPr>
        <p:spPr>
          <a:xfrm>
            <a:off x="2380952" y="343993"/>
            <a:ext cx="6863294" cy="1061295"/>
          </a:xfrm>
          <a:prstGeom prst="wedgeRoundRectCallout">
            <a:avLst>
              <a:gd name="adj1" fmla="val 57454"/>
              <a:gd name="adj2" fmla="val -31416"/>
              <a:gd name="adj3" fmla="val 16667"/>
            </a:avLst>
          </a:prstGeom>
          <a:solidFill>
            <a:srgbClr val="FF99CC">
              <a:alpha val="4902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1" dirty="0">
                <a:solidFill>
                  <a:srgbClr val="99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無職務利害關係</a:t>
            </a:r>
            <a:r>
              <a:rPr lang="zh-TW" altLang="en-US" sz="4000" dirty="0">
                <a:solidFill>
                  <a:srgbClr val="99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之飲宴應酬</a:t>
            </a:r>
          </a:p>
        </p:txBody>
      </p:sp>
    </p:spTree>
    <p:extLst>
      <p:ext uri="{BB962C8B-B14F-4D97-AF65-F5344CB8AC3E}">
        <p14:creationId xmlns:p14="http://schemas.microsoft.com/office/powerpoint/2010/main" val="21510705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0" y="0"/>
            <a:ext cx="12192000" cy="6858000"/>
            <a:chOff x="224590" y="168395"/>
            <a:chExt cx="11726968" cy="6457950"/>
          </a:xfrm>
        </p:grpSpPr>
        <p:pic>
          <p:nvPicPr>
            <p:cNvPr id="5" name="Picture 4" descr="「辦公桌」的圖片搜尋結果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77"/>
            <a:stretch/>
          </p:blipFill>
          <p:spPr bwMode="auto">
            <a:xfrm>
              <a:off x="224590" y="168395"/>
              <a:ext cx="4491789" cy="6457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「辦公桌」的圖片搜尋結果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97"/>
            <a:stretch/>
          </p:blipFill>
          <p:spPr bwMode="auto">
            <a:xfrm>
              <a:off x="8110790" y="168395"/>
              <a:ext cx="3840768" cy="6457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圖片 6"/>
            <p:cNvPicPr>
              <a:picLocks noChangeAspect="1"/>
            </p:cNvPicPr>
            <p:nvPr/>
          </p:nvPicPr>
          <p:blipFill rotWithShape="1">
            <a:blip r:embed="rId3"/>
            <a:srcRect l="29830" r="38206"/>
            <a:stretch/>
          </p:blipFill>
          <p:spPr>
            <a:xfrm>
              <a:off x="4562375" y="168395"/>
              <a:ext cx="3561347" cy="6457950"/>
            </a:xfrm>
            <a:prstGeom prst="rect">
              <a:avLst/>
            </a:prstGeom>
          </p:spPr>
        </p:pic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52388" y="502573"/>
            <a:ext cx="9777059" cy="1371600"/>
          </a:xfrm>
          <a:solidFill>
            <a:srgbClr val="FF99CC">
              <a:alpha val="54902"/>
            </a:srgbClr>
          </a:solidFill>
        </p:spPr>
        <p:txBody>
          <a:bodyPr>
            <a:noAutofit/>
          </a:bodyPr>
          <a:lstStyle/>
          <a:p>
            <a:r>
              <a:rPr lang="zh-TW" altLang="en-US" sz="4400" b="1" dirty="0">
                <a:solidFill>
                  <a:srgbClr val="99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公務員參加驗收、會勘等工作，得否於會後於餐廳接受廠商招待餐飲？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61423" y="2030931"/>
            <a:ext cx="8758990" cy="422548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原則：</a:t>
            </a:r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452438">
              <a:lnSpc>
                <a:spcPct val="150000"/>
              </a:lnSpc>
              <a:buNone/>
            </a:pPr>
            <a:r>
              <a:rPr lang="zh-TW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不得接受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，參與驗收、會勘等工作公務員與該廠商</a:t>
            </a:r>
            <a:r>
              <a:rPr lang="zh-TW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具有職務上利害關係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，所以公務員不得接受餐飲招待。</a:t>
            </a:r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例外：</a:t>
            </a:r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452438">
              <a:lnSpc>
                <a:spcPct val="150000"/>
              </a:lnSpc>
              <a:buNone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若於無適當食宿場所或交通不便等地辦理上項工作，得予接受。惟</a:t>
            </a:r>
            <a:r>
              <a:rPr lang="zh-TW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僅得接受茶點及執行公務確有必要之簡便食宿、交通。</a:t>
            </a:r>
            <a:endParaRPr lang="en-US" altLang="zh-TW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l"/>
            </a:pPr>
            <a:endPara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7446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0" y="0"/>
            <a:ext cx="12192000" cy="6858000"/>
            <a:chOff x="224590" y="168395"/>
            <a:chExt cx="11726968" cy="6457950"/>
          </a:xfrm>
        </p:grpSpPr>
        <p:pic>
          <p:nvPicPr>
            <p:cNvPr id="6" name="Picture 4" descr="「辦公桌」的圖片搜尋結果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77"/>
            <a:stretch/>
          </p:blipFill>
          <p:spPr bwMode="auto">
            <a:xfrm>
              <a:off x="224590" y="168395"/>
              <a:ext cx="4491789" cy="6457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「辦公桌」的圖片搜尋結果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97"/>
            <a:stretch/>
          </p:blipFill>
          <p:spPr bwMode="auto">
            <a:xfrm>
              <a:off x="8110790" y="168395"/>
              <a:ext cx="3840768" cy="6457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3"/>
            <a:srcRect l="29830" r="38206"/>
            <a:stretch/>
          </p:blipFill>
          <p:spPr>
            <a:xfrm>
              <a:off x="4562375" y="168395"/>
              <a:ext cx="3561347" cy="6457950"/>
            </a:xfrm>
            <a:prstGeom prst="rect">
              <a:avLst/>
            </a:prstGeom>
          </p:spPr>
        </p:pic>
      </p:grpSp>
      <p:grpSp>
        <p:nvGrpSpPr>
          <p:cNvPr id="42" name="群組 41"/>
          <p:cNvGrpSpPr/>
          <p:nvPr/>
        </p:nvGrpSpPr>
        <p:grpSpPr>
          <a:xfrm>
            <a:off x="6675036" y="3711280"/>
            <a:ext cx="3276215" cy="2400657"/>
            <a:chOff x="6604078" y="3711280"/>
            <a:chExt cx="3347174" cy="2400657"/>
          </a:xfrm>
        </p:grpSpPr>
        <p:pic>
          <p:nvPicPr>
            <p:cNvPr id="41" name="圖片 40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180" b="95082" l="3385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604078" y="4666593"/>
              <a:ext cx="3347174" cy="1445344"/>
            </a:xfrm>
            <a:prstGeom prst="rect">
              <a:avLst/>
            </a:prstGeom>
          </p:spPr>
        </p:pic>
        <p:sp>
          <p:nvSpPr>
            <p:cNvPr id="24" name="文字方塊 23"/>
            <p:cNvSpPr txBox="1"/>
            <p:nvPr/>
          </p:nvSpPr>
          <p:spPr>
            <a:xfrm>
              <a:off x="7372124" y="3711280"/>
              <a:ext cx="2022743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50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囍</a:t>
              </a:r>
            </a:p>
          </p:txBody>
        </p:sp>
      </p:grp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9" name="語音泡泡: 圓角矩形 8"/>
          <p:cNvSpPr/>
          <p:nvPr/>
        </p:nvSpPr>
        <p:spPr>
          <a:xfrm rot="233350">
            <a:off x="725008" y="2486041"/>
            <a:ext cx="686725" cy="3952004"/>
          </a:xfrm>
          <a:prstGeom prst="wedgeRoundRectCallout">
            <a:avLst>
              <a:gd name="adj1" fmla="val 34498"/>
              <a:gd name="adj2" fmla="val -67715"/>
              <a:gd name="adj3" fmla="val 16667"/>
            </a:avLst>
          </a:prstGeom>
          <a:solidFill>
            <a:srgbClr val="FFFFCC">
              <a:alpha val="8274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wordArtVertRtl" rtlCol="0" anchor="ctr">
            <a:noAutofit/>
          </a:bodyPr>
          <a:lstStyle/>
          <a:p>
            <a:pPr algn="ctr"/>
            <a:r>
              <a:rPr lang="zh-TW" altLang="en-US" sz="24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採購人員注意囉</a:t>
            </a: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0794" y="1564327"/>
            <a:ext cx="1978294" cy="2205014"/>
          </a:xfrm>
          <a:prstGeom prst="rect">
            <a:avLst/>
          </a:prstGeom>
        </p:spPr>
      </p:pic>
      <p:sp>
        <p:nvSpPr>
          <p:cNvPr id="15" name="AutoShape 4" descr="「度假 卡通」的圖片搜尋結果"/>
          <p:cNvSpPr>
            <a:spLocks noChangeAspect="1" noChangeArrowheads="1"/>
          </p:cNvSpPr>
          <p:nvPr/>
        </p:nvSpPr>
        <p:spPr bwMode="auto">
          <a:xfrm>
            <a:off x="5928946" y="3261946"/>
            <a:ext cx="319454" cy="31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7960" y="1564454"/>
            <a:ext cx="2793172" cy="2064329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1618" y1="59330" x2="12863" y2="55024"/>
                        <a14:foregroundMark x1="83402" y1="60287" x2="82988" y2="52153"/>
                        <a14:foregroundMark x1="7469" y1="37799" x2="10373" y2="38756"/>
                        <a14:foregroundMark x1="17842" y1="31579" x2="19502" y2="30144"/>
                        <a14:foregroundMark x1="27801" y1="27273" x2="29876" y2="27751"/>
                        <a14:foregroundMark x1="81743" y1="30144" x2="81743" y2="32057"/>
                        <a14:foregroundMark x1="87552" y1="36842" x2="86722" y2="40191"/>
                        <a14:foregroundMark x1="91701" y1="45933" x2="91701" y2="48804"/>
                        <a14:foregroundMark x1="72614" y1="68421" x2="72614" y2="62679"/>
                        <a14:foregroundMark x1="92116" y1="47847" x2="93776" y2="47847"/>
                        <a14:foregroundMark x1="34440" y1="79904" x2="58506" y2="87081"/>
                        <a14:foregroundMark x1="57676" y1="77512" x2="42324" y2="97608"/>
                        <a14:foregroundMark x1="58506" y1="80383" x2="65560" y2="92823"/>
                        <a14:foregroundMark x1="32365" y1="84211" x2="29461" y2="95215"/>
                        <a14:foregroundMark x1="51037" y1="91388" x2="57261" y2="99043"/>
                        <a14:foregroundMark x1="46888" y1="75120" x2="47303" y2="80861"/>
                        <a14:foregroundMark x1="47303" y1="69856" x2="47303" y2="69856"/>
                        <a14:foregroundMark x1="36929" y1="53589" x2="43154" y2="52632"/>
                        <a14:foregroundMark x1="54357" y1="57895" x2="56017" y2="49761"/>
                        <a14:foregroundMark x1="27386" y1="49282" x2="46058" y2="26316"/>
                        <a14:foregroundMark x1="4979" y1="9569" x2="72614" y2="10526"/>
                        <a14:foregroundMark x1="5809" y1="19617" x2="73859" y2="17703"/>
                        <a14:foregroundMark x1="5809" y1="23923" x2="73859" y2="22488"/>
                        <a14:foregroundMark x1="6224" y1="7656" x2="73859" y2="7656"/>
                        <a14:foregroundMark x1="80498" y1="22488" x2="96680" y2="21531"/>
                        <a14:foregroundMark x1="81743" y1="20096" x2="94606" y2="20574"/>
                        <a14:foregroundMark x1="24896" y1="15789" x2="28216" y2="14354"/>
                        <a14:foregroundMark x1="48963" y1="26794" x2="66805" y2="46411"/>
                        <a14:foregroundMark x1="35685" y1="45455" x2="55602" y2="44019"/>
                        <a14:foregroundMark x1="29461" y1="87081" x2="27386" y2="95215"/>
                        <a14:foregroundMark x1="59751" y1="94258" x2="64730" y2="95215"/>
                        <a14:foregroundMark x1="6224" y1="14354" x2="7054" y2="6220"/>
                        <a14:foregroundMark x1="21577" y1="12440" x2="31535" y2="15789"/>
                        <a14:foregroundMark x1="62241" y1="10526" x2="62656" y2="19139"/>
                        <a14:foregroundMark x1="27801" y1="55502" x2="57676" y2="48804"/>
                        <a14:foregroundMark x1="42324" y1="65072" x2="51037" y2="55981"/>
                        <a14:foregroundMark x1="29461" y1="95215" x2="43568" y2="88517"/>
                        <a14:foregroundMark x1="43154" y1="89952" x2="47718" y2="93780"/>
                        <a14:foregroundMark x1="45228" y1="88517" x2="38589" y2="97129"/>
                        <a14:foregroundMark x1="32365" y1="78947" x2="24896" y2="91388"/>
                        <a14:foregroundMark x1="60581" y1="79904" x2="67635" y2="90431"/>
                        <a14:foregroundMark x1="34025" y1="78947" x2="38589" y2="77033"/>
                        <a14:foregroundMark x1="55602" y1="93301" x2="58921" y2="89952"/>
                        <a14:foregroundMark x1="59751" y1="97129" x2="62656" y2="971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4219" y="4008097"/>
            <a:ext cx="2354350" cy="2041739"/>
          </a:xfrm>
          <a:prstGeom prst="rect">
            <a:avLst/>
          </a:prstGeom>
        </p:spPr>
      </p:pic>
      <p:sp>
        <p:nvSpPr>
          <p:cNvPr id="25" name="文字方塊 24"/>
          <p:cNvSpPr txBox="1"/>
          <p:nvPr/>
        </p:nvSpPr>
        <p:spPr>
          <a:xfrm>
            <a:off x="1849821" y="336331"/>
            <a:ext cx="7878201" cy="1010253"/>
          </a:xfrm>
          <a:prstGeom prst="wedgeRoundRectCallout">
            <a:avLst>
              <a:gd name="adj1" fmla="val 58691"/>
              <a:gd name="adj2" fmla="val -15317"/>
              <a:gd name="adj3" fmla="val 16667"/>
            </a:avLst>
          </a:prstGeom>
          <a:solidFill>
            <a:srgbClr val="CCFF99">
              <a:alpha val="80000"/>
            </a:srgbClr>
          </a:solidFill>
          <a:ln>
            <a:noFill/>
          </a:ln>
          <a:effectLst>
            <a:softEdge rad="31750"/>
          </a:effectLst>
        </p:spPr>
        <p:txBody>
          <a:bodyPr wrap="square" rtlCol="0" anchor="ctr" anchorCtr="0">
            <a:noAutofit/>
          </a:bodyPr>
          <a:lstStyle/>
          <a:p>
            <a:pPr algn="ctr"/>
            <a:r>
              <a:rPr lang="zh-TW" altLang="en-US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採購人員倫理準則</a:t>
            </a:r>
            <a:r>
              <a:rPr lang="en-US" altLang="zh-TW" sz="4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條 禁止行為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3" name="群組 42"/>
          <p:cNvGrpSpPr/>
          <p:nvPr/>
        </p:nvGrpSpPr>
        <p:grpSpPr>
          <a:xfrm>
            <a:off x="2022797" y="1226575"/>
            <a:ext cx="3542066" cy="2810175"/>
            <a:chOff x="2022797" y="1226575"/>
            <a:chExt cx="3542066" cy="2810175"/>
          </a:xfrm>
        </p:grpSpPr>
        <p:sp>
          <p:nvSpPr>
            <p:cNvPr id="31" name="乘號 30"/>
            <p:cNvSpPr/>
            <p:nvPr/>
          </p:nvSpPr>
          <p:spPr>
            <a:xfrm>
              <a:off x="2696680" y="1226575"/>
              <a:ext cx="2694137" cy="2304451"/>
            </a:xfrm>
            <a:prstGeom prst="mathMultiply">
              <a:avLst>
                <a:gd name="adj1" fmla="val 21903"/>
              </a:avLst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28" name="文字方塊 27"/>
            <p:cNvSpPr txBox="1"/>
            <p:nvPr/>
          </p:nvSpPr>
          <p:spPr>
            <a:xfrm>
              <a:off x="2022797" y="3021087"/>
              <a:ext cx="3542066" cy="1015663"/>
            </a:xfrm>
            <a:prstGeom prst="rect">
              <a:avLst/>
            </a:prstGeom>
            <a:solidFill>
              <a:schemeClr val="bg1">
                <a:lumMod val="95000"/>
                <a:alpha val="9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一、利用職務關係對廠商要求、期約或收受賄賂、回扣、餽贈、優惠交易或其他不正利益。</a:t>
              </a:r>
            </a:p>
          </p:txBody>
        </p:sp>
      </p:grpSp>
      <p:grpSp>
        <p:nvGrpSpPr>
          <p:cNvPr id="44" name="群組 43"/>
          <p:cNvGrpSpPr/>
          <p:nvPr/>
        </p:nvGrpSpPr>
        <p:grpSpPr>
          <a:xfrm>
            <a:off x="5816216" y="1196550"/>
            <a:ext cx="3866654" cy="2840201"/>
            <a:chOff x="5816216" y="1196550"/>
            <a:chExt cx="3866654" cy="2840201"/>
          </a:xfrm>
        </p:grpSpPr>
        <p:sp>
          <p:nvSpPr>
            <p:cNvPr id="32" name="乘號 31"/>
            <p:cNvSpPr/>
            <p:nvPr/>
          </p:nvSpPr>
          <p:spPr>
            <a:xfrm>
              <a:off x="6334841" y="1196550"/>
              <a:ext cx="2694137" cy="2438010"/>
            </a:xfrm>
            <a:prstGeom prst="mathMultiply">
              <a:avLst>
                <a:gd name="adj1" fmla="val 21903"/>
              </a:avLst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35" name="文字方塊 34"/>
            <p:cNvSpPr txBox="1"/>
            <p:nvPr/>
          </p:nvSpPr>
          <p:spPr>
            <a:xfrm>
              <a:off x="5816216" y="3021088"/>
              <a:ext cx="3866654" cy="1015663"/>
            </a:xfrm>
            <a:prstGeom prst="rect">
              <a:avLst/>
            </a:prstGeom>
            <a:solidFill>
              <a:schemeClr val="bg1">
                <a:lumMod val="95000"/>
                <a:alpha val="9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二、接受與職務有關廠商之食、宿、交通、娛樂、旅遊、冶遊或其他類似情形之免費或優惠招待</a:t>
              </a:r>
            </a:p>
          </p:txBody>
        </p:sp>
      </p:grpSp>
      <p:grpSp>
        <p:nvGrpSpPr>
          <p:cNvPr id="45" name="群組 44"/>
          <p:cNvGrpSpPr/>
          <p:nvPr/>
        </p:nvGrpSpPr>
        <p:grpSpPr>
          <a:xfrm>
            <a:off x="3448669" y="3728639"/>
            <a:ext cx="3101716" cy="2600656"/>
            <a:chOff x="3448669" y="3728639"/>
            <a:chExt cx="3101716" cy="2600656"/>
          </a:xfrm>
        </p:grpSpPr>
        <p:sp>
          <p:nvSpPr>
            <p:cNvPr id="33" name="乘號 32"/>
            <p:cNvSpPr/>
            <p:nvPr/>
          </p:nvSpPr>
          <p:spPr>
            <a:xfrm>
              <a:off x="3589185" y="3728639"/>
              <a:ext cx="2694137" cy="2600656"/>
            </a:xfrm>
            <a:prstGeom prst="mathMultiply">
              <a:avLst>
                <a:gd name="adj1" fmla="val 21903"/>
              </a:avLst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36" name="文字方塊 35"/>
            <p:cNvSpPr txBox="1"/>
            <p:nvPr/>
          </p:nvSpPr>
          <p:spPr>
            <a:xfrm>
              <a:off x="3448669" y="5799694"/>
              <a:ext cx="3101716" cy="400110"/>
            </a:xfrm>
            <a:prstGeom prst="rect">
              <a:avLst/>
            </a:prstGeom>
            <a:solidFill>
              <a:schemeClr val="bg1">
                <a:lumMod val="95000"/>
                <a:alpha val="9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一六、為廠商請託或關說。</a:t>
              </a:r>
              <a:endPara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46" name="群組 45"/>
          <p:cNvGrpSpPr/>
          <p:nvPr/>
        </p:nvGrpSpPr>
        <p:grpSpPr>
          <a:xfrm>
            <a:off x="7125802" y="3819317"/>
            <a:ext cx="2911838" cy="2516424"/>
            <a:chOff x="7125802" y="3819317"/>
            <a:chExt cx="2911838" cy="2516424"/>
          </a:xfrm>
        </p:grpSpPr>
        <p:sp>
          <p:nvSpPr>
            <p:cNvPr id="34" name="乘號 33"/>
            <p:cNvSpPr/>
            <p:nvPr/>
          </p:nvSpPr>
          <p:spPr>
            <a:xfrm>
              <a:off x="7152273" y="3819317"/>
              <a:ext cx="2694137" cy="2419298"/>
            </a:xfrm>
            <a:prstGeom prst="mathMultiply">
              <a:avLst>
                <a:gd name="adj1" fmla="val 21903"/>
              </a:avLst>
            </a:prstGeom>
            <a:solidFill>
              <a:srgbClr val="FF0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38" name="文字方塊 37"/>
            <p:cNvSpPr txBox="1"/>
            <p:nvPr/>
          </p:nvSpPr>
          <p:spPr>
            <a:xfrm>
              <a:off x="7125802" y="5627855"/>
              <a:ext cx="2911838" cy="707886"/>
            </a:xfrm>
            <a:prstGeom prst="rect">
              <a:avLst/>
            </a:prstGeom>
            <a:solidFill>
              <a:schemeClr val="bg1">
                <a:lumMod val="95000"/>
                <a:alpha val="9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一八、藉婚喪喜慶機會向廠商索取金錢或財物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573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>
            <a:shade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群組 16"/>
          <p:cNvGrpSpPr/>
          <p:nvPr/>
        </p:nvGrpSpPr>
        <p:grpSpPr>
          <a:xfrm>
            <a:off x="0" y="0"/>
            <a:ext cx="12191999" cy="6858000"/>
            <a:chOff x="375385" y="200025"/>
            <a:chExt cx="11502189" cy="6457950"/>
          </a:xfrm>
        </p:grpSpPr>
        <p:pic>
          <p:nvPicPr>
            <p:cNvPr id="18" name="Picture 2" descr="「辦公桌」的圖片搜尋結果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485"/>
            <a:stretch/>
          </p:blipFill>
          <p:spPr bwMode="auto">
            <a:xfrm>
              <a:off x="8194922" y="200025"/>
              <a:ext cx="3682652" cy="6457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「辦公桌」的圖片搜尋結果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42" r="44214"/>
            <a:stretch/>
          </p:blipFill>
          <p:spPr bwMode="auto">
            <a:xfrm>
              <a:off x="375385" y="200025"/>
              <a:ext cx="7819536" cy="6457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78029" y="104148"/>
            <a:ext cx="9421950" cy="1371600"/>
          </a:xfrm>
        </p:spPr>
        <p:txBody>
          <a:bodyPr>
            <a:normAutofit/>
          </a:bodyPr>
          <a:lstStyle/>
          <a:p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前言</a:t>
            </a: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7" name="群組 6"/>
          <p:cNvGrpSpPr/>
          <p:nvPr/>
        </p:nvGrpSpPr>
        <p:grpSpPr>
          <a:xfrm>
            <a:off x="8078383" y="2064730"/>
            <a:ext cx="3251401" cy="4243608"/>
            <a:chOff x="8160589" y="2166126"/>
            <a:chExt cx="3169195" cy="4142211"/>
          </a:xfrm>
        </p:grpSpPr>
        <p:sp>
          <p:nvSpPr>
            <p:cNvPr id="6" name="矩形 5"/>
            <p:cNvSpPr/>
            <p:nvPr/>
          </p:nvSpPr>
          <p:spPr>
            <a:xfrm>
              <a:off x="8160589" y="2166126"/>
              <a:ext cx="3169195" cy="414221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8160589" y="2259711"/>
              <a:ext cx="3045124" cy="3304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Aft>
                  <a:spcPct val="0"/>
                </a:spcAft>
                <a:buSzPct val="4500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</a:pPr>
              <a:r>
                <a:rPr lang="zh-TW" altLang="en-US" sz="20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一、公務員的定義：</a:t>
              </a:r>
              <a:endPara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355600" algn="just">
                <a:spcAft>
                  <a:spcPct val="0"/>
                </a:spcAft>
                <a:buSzPct val="4500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</a:pPr>
              <a:r>
                <a:rPr lang="zh-TW" altLang="zh-TW" sz="20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受有俸給之文武職公務員與其他公營事業服務機關之人員 </a:t>
              </a:r>
            </a:p>
            <a:p>
              <a:r>
                <a:rPr lang="zh-TW" altLang="en-US" sz="20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二、</a:t>
              </a:r>
              <a:r>
                <a:rPr lang="en-US" altLang="zh-TW" sz="2000" u="sng" dirty="0">
                  <a:latin typeface="標楷體" panose="03000509000000000000" pitchFamily="65" charset="-120"/>
                  <a:ea typeface="標楷體" panose="03000509000000000000" pitchFamily="65" charset="-120"/>
                  <a:hlinkClick r:id="rId3" action="ppaction://hlinkpres?slideindex=1&amp;slidetitle="/>
                </a:rPr>
                <a:t>Q&amp;A</a:t>
              </a:r>
              <a:endParaRPr lang="en-US" altLang="zh-TW" sz="2000" u="sng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285750" indent="-15875">
                <a:buFont typeface="Wingdings" panose="05000000000000000000" pitchFamily="2" charset="2"/>
                <a:buChar char="p"/>
              </a:pPr>
              <a:r>
                <a:rPr lang="zh-TW" altLang="zh-TW" dirty="0"/>
                <a:t>☑</a:t>
              </a:r>
              <a:r>
                <a:rPr lang="zh-TW" altLang="zh-TW" sz="20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約聘僱人員？</a:t>
              </a:r>
              <a:endPara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285750" indent="-15875">
                <a:lnSpc>
                  <a:spcPct val="100000"/>
                </a:lnSpc>
                <a:buFont typeface="Wingdings" panose="05000000000000000000" pitchFamily="2" charset="2"/>
                <a:buChar char="p"/>
              </a:pPr>
              <a:r>
                <a:rPr lang="en-US" altLang="zh-TW" sz="2000" dirty="0" err="1">
                  <a:latin typeface="標楷體" panose="03000509000000000000" pitchFamily="65" charset="-120"/>
                  <a:ea typeface="標楷體" panose="03000509000000000000" pitchFamily="65" charset="-120"/>
                </a:rPr>
                <a:t>公營事業機關</a:t>
              </a:r>
              <a:r>
                <a:rPr lang="zh-TW" altLang="en-US" sz="20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之工友</a:t>
              </a:r>
              <a:endPara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285750" indent="-15875">
                <a:buFont typeface="Wingdings" panose="05000000000000000000" pitchFamily="2" charset="2"/>
                <a:buChar char="p"/>
              </a:pPr>
              <a:r>
                <a:rPr lang="zh-TW" altLang="zh-TW" dirty="0"/>
                <a:t>☑</a:t>
              </a:r>
              <a:r>
                <a:rPr lang="zh-TW" altLang="zh-TW" sz="20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教師？</a:t>
              </a:r>
            </a:p>
            <a:p>
              <a:pPr marL="285750" indent="-15875">
                <a:buFont typeface="Wingdings" panose="05000000000000000000" pitchFamily="2" charset="2"/>
                <a:buChar char="p"/>
              </a:pPr>
              <a:r>
                <a:rPr lang="zh-TW" altLang="zh-TW" sz="20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民意代表？</a:t>
              </a:r>
            </a:p>
            <a:p>
              <a:pPr>
                <a:lnSpc>
                  <a:spcPct val="100000"/>
                </a:lnSpc>
              </a:pPr>
              <a:endParaRPr lang="zh-TW" altLang="zh-TW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endParaRPr lang="zh-TW" altLang="en-US" dirty="0"/>
            </a:p>
          </p:txBody>
        </p:sp>
      </p:grpSp>
      <p:grpSp>
        <p:nvGrpSpPr>
          <p:cNvPr id="5" name="群組 4"/>
          <p:cNvGrpSpPr/>
          <p:nvPr/>
        </p:nvGrpSpPr>
        <p:grpSpPr>
          <a:xfrm>
            <a:off x="4472627" y="2043473"/>
            <a:ext cx="3392355" cy="4258218"/>
            <a:chOff x="4546727" y="2176689"/>
            <a:chExt cx="3318164" cy="4125664"/>
          </a:xfrm>
        </p:grpSpPr>
        <p:sp>
          <p:nvSpPr>
            <p:cNvPr id="8" name="矩形 7"/>
            <p:cNvSpPr/>
            <p:nvPr/>
          </p:nvSpPr>
          <p:spPr>
            <a:xfrm>
              <a:off x="4546727" y="2176689"/>
              <a:ext cx="3318164" cy="4125664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4643269" y="2285863"/>
              <a:ext cx="3116972" cy="307141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269875" indent="-269875"/>
              <a:r>
                <a:rPr lang="en-US" altLang="zh-TW" sz="20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1.</a:t>
              </a:r>
              <a:r>
                <a:rPr lang="zh-TW" altLang="en-US" sz="20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提升清廉形象：</a:t>
              </a:r>
              <a:br>
                <a:rPr lang="en-US" altLang="zh-TW" sz="2000" dirty="0">
                  <a:latin typeface="標楷體" panose="03000509000000000000" pitchFamily="65" charset="-120"/>
                  <a:ea typeface="標楷體" panose="03000509000000000000" pitchFamily="65" charset="-120"/>
                </a:rPr>
              </a:br>
              <a:r>
                <a:rPr lang="zh-TW" altLang="en-US" sz="20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希望公務員執行職務以公共利益為依歸，並且建立國家形象。</a:t>
              </a:r>
              <a:br>
                <a:rPr lang="en-US" altLang="zh-TW" sz="2000" dirty="0">
                  <a:latin typeface="標楷體" panose="03000509000000000000" pitchFamily="65" charset="-120"/>
                  <a:ea typeface="標楷體" panose="03000509000000000000" pitchFamily="65" charset="-120"/>
                </a:rPr>
              </a:br>
              <a:endPara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269875" indent="-269875"/>
              <a:r>
                <a:rPr lang="en-US" altLang="zh-TW" sz="20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2.</a:t>
              </a:r>
              <a:r>
                <a:rPr lang="zh-TW" altLang="en-US" sz="20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保障同仁權益：</a:t>
              </a:r>
              <a:br>
                <a:rPr lang="en-US" altLang="zh-TW" sz="2000" dirty="0">
                  <a:latin typeface="標楷體" panose="03000509000000000000" pitchFamily="65" charset="-120"/>
                  <a:ea typeface="標楷體" panose="03000509000000000000" pitchFamily="65" charset="-120"/>
                </a:rPr>
              </a:br>
              <a:r>
                <a:rPr lang="zh-TW" altLang="en-US" sz="20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透過登錄過程，減少外界對涉及利害關係往來之質疑，增加個人工作、心理壓力。</a:t>
              </a:r>
              <a:endPara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4" name="群組 3"/>
          <p:cNvGrpSpPr/>
          <p:nvPr/>
        </p:nvGrpSpPr>
        <p:grpSpPr>
          <a:xfrm>
            <a:off x="866274" y="2064729"/>
            <a:ext cx="3458855" cy="4307556"/>
            <a:chOff x="1006964" y="2064729"/>
            <a:chExt cx="3318165" cy="4274765"/>
          </a:xfrm>
        </p:grpSpPr>
        <p:sp>
          <p:nvSpPr>
            <p:cNvPr id="11" name="矩形 10"/>
            <p:cNvSpPr/>
            <p:nvPr/>
          </p:nvSpPr>
          <p:spPr>
            <a:xfrm>
              <a:off x="1006965" y="2064729"/>
              <a:ext cx="3318164" cy="4274765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1006964" y="2155459"/>
              <a:ext cx="3286554" cy="3145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0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一、立法背景：</a:t>
              </a:r>
              <a:endPara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355600" lvl="1" indent="93663">
                <a:buFont typeface="Wingdings" panose="05000000000000000000" pitchFamily="2" charset="2"/>
                <a:buChar char="u"/>
              </a:pPr>
              <a:r>
                <a:rPr lang="zh-TW" altLang="en-US" sz="20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 順應世界潮流</a:t>
              </a:r>
              <a:r>
                <a:rPr lang="en-US" altLang="zh-TW" sz="2000" dirty="0">
                  <a:latin typeface="標楷體" panose="03000509000000000000" pitchFamily="65" charset="-120"/>
                  <a:ea typeface="標楷體" panose="03000509000000000000" pitchFamily="65" charset="-120"/>
                  <a:hlinkClick r:id="rId4" action="ppaction://hlinkpres?slideindex=1&amp;slidetitle="/>
                </a:rPr>
                <a:t>(</a:t>
              </a:r>
              <a:r>
                <a:rPr lang="zh-TW" altLang="en-US" sz="2000" u="sng" dirty="0">
                  <a:latin typeface="標楷體" panose="03000509000000000000" pitchFamily="65" charset="-120"/>
                  <a:ea typeface="標楷體" panose="03000509000000000000" pitchFamily="65" charset="-120"/>
                  <a:hlinkClick r:id="rId4" action="ppaction://hlinkpres?slideindex=1&amp;slidetitle="/>
                </a:rPr>
                <a:t>參考外國法例</a:t>
              </a:r>
              <a:r>
                <a:rPr lang="en-US" altLang="zh-TW" sz="2000" dirty="0">
                  <a:latin typeface="標楷體" panose="03000509000000000000" pitchFamily="65" charset="-120"/>
                  <a:ea typeface="標楷體" panose="03000509000000000000" pitchFamily="65" charset="-120"/>
                  <a:hlinkClick r:id="rId4" action="ppaction://hlinkpres?slideindex=1&amp;slidetitle="/>
                </a:rPr>
                <a:t>)</a:t>
              </a:r>
              <a:endPara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355600" indent="93663" defTabSz="801688">
                <a:buFont typeface="Wingdings" panose="05000000000000000000" pitchFamily="2" charset="2"/>
                <a:buChar char="u"/>
              </a:pPr>
              <a:r>
                <a:rPr lang="zh-TW" altLang="en-US" sz="20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 樹立廉能政治新典範</a:t>
              </a:r>
              <a:endPara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355600" indent="93663" defTabSz="801688">
                <a:buFont typeface="Wingdings" panose="05000000000000000000" pitchFamily="2" charset="2"/>
                <a:buChar char="u"/>
              </a:pPr>
              <a:endPara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r>
                <a:rPr lang="zh-TW" altLang="en-US" sz="20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二、規範目的：</a:t>
              </a:r>
              <a:endPara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marL="449263"/>
              <a:r>
                <a:rPr lang="zh-TW" altLang="en-US" sz="20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使公務員執行職務，遇有受贈財物、飲宴應酬、請託關說、出席演講等行為有共同遵守之標準。</a:t>
              </a:r>
            </a:p>
          </p:txBody>
        </p:sp>
      </p:grpSp>
      <p:sp>
        <p:nvSpPr>
          <p:cNvPr id="3" name="剪去並圓角化單一角落矩形 2"/>
          <p:cNvSpPr/>
          <p:nvPr/>
        </p:nvSpPr>
        <p:spPr>
          <a:xfrm>
            <a:off x="881901" y="1134824"/>
            <a:ext cx="2595855" cy="929904"/>
          </a:xfrm>
          <a:prstGeom prst="snip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Showcard Gothic" panose="04020904020102020604" pitchFamily="82" charset="0"/>
              </a:rPr>
              <a:t>what ?</a:t>
            </a:r>
            <a:br>
              <a:rPr lang="en-US" altLang="zh-TW" sz="3600" dirty="0">
                <a:latin typeface="Showcard Gothic" panose="04020904020102020604" pitchFamily="82" charset="0"/>
              </a:rPr>
            </a:br>
            <a:r>
              <a:rPr lang="zh-TW" altLang="en-US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什麼是廉政倫理規範</a:t>
            </a:r>
            <a:r>
              <a:rPr lang="en-US" altLang="zh-TW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en-US" altLang="zh-TW" sz="16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剪去並圓角化單一角落矩形 14"/>
          <p:cNvSpPr/>
          <p:nvPr/>
        </p:nvSpPr>
        <p:spPr>
          <a:xfrm>
            <a:off x="4488306" y="1130373"/>
            <a:ext cx="2526318" cy="929905"/>
          </a:xfrm>
          <a:prstGeom prst="snip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Showcard Gothic" panose="04020904020102020604" pitchFamily="82" charset="0"/>
              </a:rPr>
              <a:t>why?</a:t>
            </a:r>
            <a:br>
              <a:rPr lang="en-US" altLang="zh-TW" sz="3600" dirty="0">
                <a:latin typeface="Showcard Gothic" panose="04020904020102020604" pitchFamily="82" charset="0"/>
              </a:rPr>
            </a:b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為什麼要遵守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剪去並圓角化單一角落矩形 15"/>
          <p:cNvSpPr/>
          <p:nvPr/>
        </p:nvSpPr>
        <p:spPr>
          <a:xfrm>
            <a:off x="8078383" y="1131815"/>
            <a:ext cx="2452879" cy="928463"/>
          </a:xfrm>
          <a:prstGeom prst="snip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Showcard Gothic" panose="04020904020102020604" pitchFamily="82" charset="0"/>
              </a:rPr>
              <a:t>who?</a:t>
            </a:r>
            <a:br>
              <a:rPr lang="en-US" altLang="zh-TW" dirty="0"/>
            </a:b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誰要遵守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星形: 五角 9"/>
          <p:cNvSpPr/>
          <p:nvPr/>
        </p:nvSpPr>
        <p:spPr>
          <a:xfrm>
            <a:off x="4362734" y="3689747"/>
            <a:ext cx="309569" cy="327259"/>
          </a:xfrm>
          <a:prstGeom prst="star5">
            <a:avLst/>
          </a:prstGeom>
          <a:solidFill>
            <a:srgbClr val="FFFF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042697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0" y="0"/>
            <a:ext cx="12344400" cy="7162800"/>
            <a:chOff x="224590" y="168395"/>
            <a:chExt cx="11726968" cy="6457950"/>
          </a:xfrm>
        </p:grpSpPr>
        <p:pic>
          <p:nvPicPr>
            <p:cNvPr id="6" name="Picture 4" descr="「辦公桌」的圖片搜尋結果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77"/>
            <a:stretch/>
          </p:blipFill>
          <p:spPr bwMode="auto">
            <a:xfrm>
              <a:off x="224590" y="168395"/>
              <a:ext cx="4491789" cy="6457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「辦公桌」的圖片搜尋結果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97"/>
            <a:stretch/>
          </p:blipFill>
          <p:spPr bwMode="auto">
            <a:xfrm>
              <a:off x="8110790" y="168395"/>
              <a:ext cx="3840768" cy="6457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3"/>
            <a:srcRect l="29830" r="38206"/>
            <a:stretch/>
          </p:blipFill>
          <p:spPr>
            <a:xfrm>
              <a:off x="4562375" y="168395"/>
              <a:ext cx="3561347" cy="6457950"/>
            </a:xfrm>
            <a:prstGeom prst="rect">
              <a:avLst/>
            </a:prstGeom>
          </p:spPr>
        </p:pic>
      </p:grp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652399" y="3079663"/>
            <a:ext cx="9097635" cy="2198487"/>
          </a:xfr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一、價值在新台幣</a:t>
            </a: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五百元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以下之廣告物、促銷品、紀念品、</a:t>
            </a:r>
            <a:b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禮物、折扣或服務。</a:t>
            </a:r>
            <a:b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二、價值在新台幣五百元以下之飲食招待。</a:t>
            </a:r>
            <a:b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三、公開舉行且邀請一般人參加之餐會。</a:t>
            </a:r>
            <a:b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四、其他經主管機關認定者。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1707813" y="357351"/>
            <a:ext cx="8414229" cy="1010253"/>
          </a:xfrm>
          <a:prstGeom prst="wedgeRoundRectCallout">
            <a:avLst>
              <a:gd name="adj1" fmla="val 58691"/>
              <a:gd name="adj2" fmla="val -15317"/>
              <a:gd name="adj3" fmla="val 16667"/>
            </a:avLst>
          </a:prstGeom>
          <a:solidFill>
            <a:srgbClr val="CCFF99">
              <a:alpha val="80000"/>
            </a:srgbClr>
          </a:solidFill>
          <a:ln>
            <a:noFill/>
          </a:ln>
          <a:effectLst>
            <a:softEdge rad="31750"/>
          </a:effectLst>
        </p:spPr>
        <p:txBody>
          <a:bodyPr wrap="square" rtlCol="0" anchor="ctr" anchorCtr="0">
            <a:noAutofit/>
          </a:bodyPr>
          <a:lstStyle/>
          <a:p>
            <a:pPr algn="ctr"/>
            <a:r>
              <a:rPr lang="zh-TW" altLang="en-US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採購人員倫理準則</a:t>
            </a:r>
            <a:r>
              <a:rPr lang="en-US" altLang="zh-TW" sz="4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條 例外情形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2593658" y="1358353"/>
            <a:ext cx="6642538" cy="83099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原則：採購人員不得接受與職務或利益有關廠商      </a:t>
            </a:r>
            <a:b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之餽贈或招待。</a:t>
            </a:r>
          </a:p>
        </p:txBody>
      </p:sp>
      <p:sp>
        <p:nvSpPr>
          <p:cNvPr id="16" name="矩形 15"/>
          <p:cNvSpPr/>
          <p:nvPr/>
        </p:nvSpPr>
        <p:spPr>
          <a:xfrm>
            <a:off x="1652399" y="2248666"/>
            <a:ext cx="9097635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例外：不接受反不符合社會儀或習俗者，得予接受，不受前條之限制。但以非主動求取，且係偶發之情形為限。</a:t>
            </a:r>
          </a:p>
        </p:txBody>
      </p:sp>
      <p:sp>
        <p:nvSpPr>
          <p:cNvPr id="17" name="矩形 16"/>
          <p:cNvSpPr/>
          <p:nvPr/>
        </p:nvSpPr>
        <p:spPr>
          <a:xfrm>
            <a:off x="1652399" y="5389216"/>
            <a:ext cx="952237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6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前項第一款，</a:t>
            </a:r>
            <a:r>
              <a:rPr lang="zh-TW" altLang="en-US" sz="2600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價值逾新台幣五百元，退還有困難者，得於獲贈或知悉獲贈日起七日內付費收受、歸公或轉贈慈善機構。</a:t>
            </a:r>
            <a:br>
              <a:rPr lang="zh-TW" altLang="en-US" sz="2600" dirty="0">
                <a:solidFill>
                  <a:srgbClr val="FF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6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餽贈或招待係基於家庭或私人情誼所為者，不適用前二項規定。</a:t>
            </a:r>
          </a:p>
        </p:txBody>
      </p:sp>
    </p:spTree>
    <p:extLst>
      <p:ext uri="{BB962C8B-B14F-4D97-AF65-F5344CB8AC3E}">
        <p14:creationId xmlns:p14="http://schemas.microsoft.com/office/powerpoint/2010/main" val="37760058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0" y="0"/>
            <a:ext cx="12192000" cy="6858000"/>
            <a:chOff x="224590" y="168395"/>
            <a:chExt cx="11726968" cy="6457950"/>
          </a:xfrm>
        </p:grpSpPr>
        <p:pic>
          <p:nvPicPr>
            <p:cNvPr id="6" name="Picture 4" descr="「辦公桌」的圖片搜尋結果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77"/>
            <a:stretch/>
          </p:blipFill>
          <p:spPr bwMode="auto">
            <a:xfrm>
              <a:off x="224590" y="168395"/>
              <a:ext cx="4491789" cy="6457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「辦公桌」的圖片搜尋結果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97"/>
            <a:stretch/>
          </p:blipFill>
          <p:spPr bwMode="auto">
            <a:xfrm>
              <a:off x="8110790" y="168395"/>
              <a:ext cx="3840768" cy="6457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圖片 7"/>
            <p:cNvPicPr>
              <a:picLocks noChangeAspect="1"/>
            </p:cNvPicPr>
            <p:nvPr/>
          </p:nvPicPr>
          <p:blipFill rotWithShape="1">
            <a:blip r:embed="rId3"/>
            <a:srcRect l="29830" r="38206"/>
            <a:stretch/>
          </p:blipFill>
          <p:spPr>
            <a:xfrm>
              <a:off x="4562375" y="168395"/>
              <a:ext cx="3561347" cy="6457950"/>
            </a:xfrm>
            <a:prstGeom prst="rect">
              <a:avLst/>
            </a:prstGeom>
          </p:spPr>
        </p:pic>
      </p:grp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618593" y="2891627"/>
            <a:ext cx="9070427" cy="2082142"/>
          </a:xfr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lnSpc>
                <a:spcPts val="3200"/>
              </a:lnSpc>
              <a:buNone/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一、於無適當食宿場所之地辦理採購業務，由廠商於其場所提供與</a:t>
            </a:r>
            <a:b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一般工作人員同等之食宿。</a:t>
            </a:r>
            <a:b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二、於交通不便之地辦理採購業務，須使用廠商提供之交通工具。</a:t>
            </a:r>
            <a:b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三、廠商因公務目的於正當場所開會並附餐飲，邀請機關派員參加</a:t>
            </a:r>
            <a:b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四、其他經主管機關認定者。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1707813" y="357351"/>
            <a:ext cx="8414229" cy="1010253"/>
          </a:xfrm>
          <a:prstGeom prst="wedgeRoundRectCallout">
            <a:avLst>
              <a:gd name="adj1" fmla="val 58691"/>
              <a:gd name="adj2" fmla="val -15317"/>
              <a:gd name="adj3" fmla="val 16667"/>
            </a:avLst>
          </a:prstGeom>
          <a:solidFill>
            <a:srgbClr val="CCFF99">
              <a:alpha val="80000"/>
            </a:srgbClr>
          </a:solidFill>
          <a:ln>
            <a:noFill/>
          </a:ln>
          <a:effectLst>
            <a:softEdge rad="31750"/>
          </a:effectLst>
        </p:spPr>
        <p:txBody>
          <a:bodyPr wrap="square" rtlCol="0" anchor="ctr" anchorCtr="0">
            <a:noAutofit/>
          </a:bodyPr>
          <a:lstStyle/>
          <a:p>
            <a:pPr algn="ctr"/>
            <a:r>
              <a:rPr lang="zh-TW" altLang="en-US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採購人員倫理準則</a:t>
            </a:r>
            <a:r>
              <a:rPr lang="en-US" altLang="zh-TW" sz="4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條 例外情形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2593658" y="1358353"/>
            <a:ext cx="6642538" cy="83099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原則：採購人員不得接受與職務或利益有關廠商</a:t>
            </a:r>
            <a:b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之餽贈或招待</a:t>
            </a:r>
          </a:p>
        </p:txBody>
      </p:sp>
      <p:sp>
        <p:nvSpPr>
          <p:cNvPr id="16" name="矩形 15"/>
          <p:cNvSpPr/>
          <p:nvPr/>
        </p:nvSpPr>
        <p:spPr>
          <a:xfrm>
            <a:off x="1618593" y="2250538"/>
            <a:ext cx="9070427" cy="6410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anchor="ctr" anchorCtr="0">
            <a:noAutofit/>
          </a:bodyPr>
          <a:lstStyle/>
          <a:p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例外：不接受反有礙業務執行者，得予接受，不受第七條之限制。</a:t>
            </a:r>
          </a:p>
        </p:txBody>
      </p:sp>
      <p:sp>
        <p:nvSpPr>
          <p:cNvPr id="17" name="矩形 16"/>
          <p:cNvSpPr/>
          <p:nvPr/>
        </p:nvSpPr>
        <p:spPr>
          <a:xfrm>
            <a:off x="1618593" y="5199892"/>
            <a:ext cx="92058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前項第一款及第二款，契約規定應由廠商提供者，從其規定；契約未規定者，廠商得向機關請求支付其提供食宿或交通工具所生之必要費用。</a:t>
            </a:r>
          </a:p>
        </p:txBody>
      </p:sp>
    </p:spTree>
    <p:extLst>
      <p:ext uri="{BB962C8B-B14F-4D97-AF65-F5344CB8AC3E}">
        <p14:creationId xmlns:p14="http://schemas.microsoft.com/office/powerpoint/2010/main" val="37127509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133630" y="0"/>
            <a:ext cx="12411356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56841" y="693019"/>
            <a:ext cx="9394577" cy="1824259"/>
          </a:xfrm>
        </p:spPr>
        <p:txBody>
          <a:bodyPr>
            <a:noAutofit/>
          </a:bodyPr>
          <a:lstStyle/>
          <a:p>
            <a:pPr algn="ctr"/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出席演講、座談、評審、</a:t>
            </a:r>
            <a:br>
              <a:rPr lang="en-US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中仿宋繁" panose="02000500000000000000" pitchFamily="2" charset="-120"/>
                <a:ea typeface="王漢宗中仿宋繁" panose="02000500000000000000" pitchFamily="2" charset="-120"/>
              </a:rPr>
            </a:b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研習等活動處理程序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22</a:t>
            </a:fld>
            <a:endParaRPr lang="en-US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9199" y="693019"/>
            <a:ext cx="7953601" cy="795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417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圖片 40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40665"/>
            <a:ext cx="12192000" cy="6858000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23</a:t>
            </a:fld>
            <a:endParaRPr lang="en-US" dirty="0"/>
          </a:p>
        </p:txBody>
      </p:sp>
      <p:grpSp>
        <p:nvGrpSpPr>
          <p:cNvPr id="40" name="群組 39"/>
          <p:cNvGrpSpPr/>
          <p:nvPr/>
        </p:nvGrpSpPr>
        <p:grpSpPr>
          <a:xfrm>
            <a:off x="198085" y="1269503"/>
            <a:ext cx="11795829" cy="3622752"/>
            <a:chOff x="-30402" y="1484084"/>
            <a:chExt cx="11795829" cy="3622752"/>
          </a:xfrm>
        </p:grpSpPr>
        <p:grpSp>
          <p:nvGrpSpPr>
            <p:cNvPr id="4" name="群組 3"/>
            <p:cNvGrpSpPr/>
            <p:nvPr/>
          </p:nvGrpSpPr>
          <p:grpSpPr>
            <a:xfrm>
              <a:off x="-30402" y="1484084"/>
              <a:ext cx="11795829" cy="3622752"/>
              <a:chOff x="81742" y="509300"/>
              <a:chExt cx="11795829" cy="3622752"/>
            </a:xfrm>
          </p:grpSpPr>
          <p:sp>
            <p:nvSpPr>
              <p:cNvPr id="9" name="手繪多邊形: 圖案 8"/>
              <p:cNvSpPr/>
              <p:nvPr/>
            </p:nvSpPr>
            <p:spPr>
              <a:xfrm>
                <a:off x="3249313" y="2723769"/>
                <a:ext cx="569814" cy="542887"/>
              </a:xfrm>
              <a:custGeom>
                <a:avLst/>
                <a:gdLst>
                  <a:gd name="connsiteX0" fmla="*/ 0 w 569814"/>
                  <a:gd name="connsiteY0" fmla="*/ 0 h 542887"/>
                  <a:gd name="connsiteX1" fmla="*/ 284907 w 569814"/>
                  <a:gd name="connsiteY1" fmla="*/ 0 h 542887"/>
                  <a:gd name="connsiteX2" fmla="*/ 284907 w 569814"/>
                  <a:gd name="connsiteY2" fmla="*/ 542887 h 542887"/>
                  <a:gd name="connsiteX3" fmla="*/ 569814 w 569814"/>
                  <a:gd name="connsiteY3" fmla="*/ 542887 h 542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9814" h="542887">
                    <a:moveTo>
                      <a:pt x="0" y="0"/>
                    </a:moveTo>
                    <a:lnTo>
                      <a:pt x="284907" y="0"/>
                    </a:lnTo>
                    <a:lnTo>
                      <a:pt x="284907" y="542887"/>
                    </a:lnTo>
                    <a:lnTo>
                      <a:pt x="569814" y="542887"/>
                    </a:lnTo>
                  </a:path>
                </a:pathLst>
              </a:custGeom>
              <a:ln w="38100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spcFirstLastPara="0" vert="horz" wrap="square" lIns="40711" tIns="251768" rIns="40709" bIns="251768" numCol="1" spcCol="1270" anchor="ctr" anchorCtr="0">
                <a:noAutofit/>
              </a:bodyPr>
              <a:lstStyle/>
              <a:p>
                <a:pPr marL="0" lvl="0" indent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zh-TW" altLang="en-US" sz="2000" kern="12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0" name="手繪多邊形: 圖案 9"/>
              <p:cNvSpPr/>
              <p:nvPr/>
            </p:nvSpPr>
            <p:spPr>
              <a:xfrm>
                <a:off x="3249313" y="2029385"/>
                <a:ext cx="569814" cy="694383"/>
              </a:xfrm>
              <a:custGeom>
                <a:avLst/>
                <a:gdLst>
                  <a:gd name="connsiteX0" fmla="*/ 0 w 569814"/>
                  <a:gd name="connsiteY0" fmla="*/ 694383 h 694383"/>
                  <a:gd name="connsiteX1" fmla="*/ 284907 w 569814"/>
                  <a:gd name="connsiteY1" fmla="*/ 694383 h 694383"/>
                  <a:gd name="connsiteX2" fmla="*/ 284907 w 569814"/>
                  <a:gd name="connsiteY2" fmla="*/ 0 h 694383"/>
                  <a:gd name="connsiteX3" fmla="*/ 569814 w 569814"/>
                  <a:gd name="connsiteY3" fmla="*/ 0 h 694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9814" h="694383">
                    <a:moveTo>
                      <a:pt x="0" y="694383"/>
                    </a:moveTo>
                    <a:lnTo>
                      <a:pt x="284907" y="694383"/>
                    </a:lnTo>
                    <a:lnTo>
                      <a:pt x="284907" y="0"/>
                    </a:lnTo>
                    <a:lnTo>
                      <a:pt x="569814" y="0"/>
                    </a:lnTo>
                  </a:path>
                </a:pathLst>
              </a:custGeom>
              <a:ln w="38100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spcFirstLastPara="0" vert="horz" wrap="square" lIns="4406" tIns="324736" rIns="4405" bIns="324735" numCol="1" spcCol="1270" anchor="ctr" anchorCtr="0">
                <a:noAutofit/>
              </a:bodyPr>
              <a:lstStyle/>
              <a:p>
                <a:pPr marL="0" lvl="0" indent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zh-TW" altLang="en-US" sz="2000" kern="12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1" name="手繪多邊形: 圖案 10"/>
              <p:cNvSpPr/>
              <p:nvPr/>
            </p:nvSpPr>
            <p:spPr>
              <a:xfrm>
                <a:off x="1221884" y="1833689"/>
                <a:ext cx="569814" cy="890079"/>
              </a:xfrm>
              <a:custGeom>
                <a:avLst/>
                <a:gdLst>
                  <a:gd name="connsiteX0" fmla="*/ 0 w 569814"/>
                  <a:gd name="connsiteY0" fmla="*/ 0 h 890079"/>
                  <a:gd name="connsiteX1" fmla="*/ 284907 w 569814"/>
                  <a:gd name="connsiteY1" fmla="*/ 0 h 890079"/>
                  <a:gd name="connsiteX2" fmla="*/ 284907 w 569814"/>
                  <a:gd name="connsiteY2" fmla="*/ 890079 h 890079"/>
                  <a:gd name="connsiteX3" fmla="*/ 569814 w 569814"/>
                  <a:gd name="connsiteY3" fmla="*/ 890079 h 890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9814" h="890079">
                    <a:moveTo>
                      <a:pt x="0" y="0"/>
                    </a:moveTo>
                    <a:lnTo>
                      <a:pt x="284907" y="0"/>
                    </a:lnTo>
                    <a:lnTo>
                      <a:pt x="284907" y="890079"/>
                    </a:lnTo>
                    <a:lnTo>
                      <a:pt x="569814" y="890079"/>
                    </a:lnTo>
                  </a:path>
                </a:pathLst>
              </a:custGeom>
              <a:ln w="38100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spcFirstLastPara="0" vert="horz" wrap="square" lIns="-47363" tIns="418619" rIns="-47362" bIns="418618" numCol="1" spcCol="1270" anchor="ctr" anchorCtr="0">
                <a:noAutofit/>
              </a:bodyPr>
              <a:lstStyle/>
              <a:p>
                <a:pPr marL="0" lvl="0" indent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zh-TW" altLang="en-US" sz="2000" kern="12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2" name="手繪多邊形: 圖案 11"/>
              <p:cNvSpPr/>
              <p:nvPr/>
            </p:nvSpPr>
            <p:spPr>
              <a:xfrm>
                <a:off x="3004692" y="897890"/>
                <a:ext cx="569814" cy="91440"/>
              </a:xfrm>
              <a:custGeom>
                <a:avLst/>
                <a:gdLst>
                  <a:gd name="connsiteX0" fmla="*/ 0 w 569814"/>
                  <a:gd name="connsiteY0" fmla="*/ 45720 h 91440"/>
                  <a:gd name="connsiteX1" fmla="*/ 569814 w 569814"/>
                  <a:gd name="connsiteY1" fmla="*/ 45720 h 91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69814" h="91440">
                    <a:moveTo>
                      <a:pt x="0" y="45720"/>
                    </a:moveTo>
                    <a:lnTo>
                      <a:pt x="569814" y="45720"/>
                    </a:lnTo>
                  </a:path>
                </a:pathLst>
              </a:custGeom>
              <a:ln w="38100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spcFirstLastPara="0" vert="horz" wrap="square" lIns="111612" tIns="31475" rIns="111612" bIns="31475" numCol="1" spcCol="1270" anchor="ctr" anchorCtr="0">
                <a:noAutofit/>
              </a:bodyPr>
              <a:lstStyle/>
              <a:p>
                <a:pPr marL="0" lvl="0" indent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zh-TW" altLang="en-US" sz="2000" kern="12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3" name="手繪多邊形: 圖案 12"/>
              <p:cNvSpPr/>
              <p:nvPr/>
            </p:nvSpPr>
            <p:spPr>
              <a:xfrm>
                <a:off x="1221884" y="932880"/>
                <a:ext cx="569814" cy="890079"/>
              </a:xfrm>
              <a:custGeom>
                <a:avLst/>
                <a:gdLst>
                  <a:gd name="connsiteX0" fmla="*/ 0 w 569814"/>
                  <a:gd name="connsiteY0" fmla="*/ 890079 h 890079"/>
                  <a:gd name="connsiteX1" fmla="*/ 284907 w 569814"/>
                  <a:gd name="connsiteY1" fmla="*/ 890079 h 890079"/>
                  <a:gd name="connsiteX2" fmla="*/ 284907 w 569814"/>
                  <a:gd name="connsiteY2" fmla="*/ 0 h 890079"/>
                  <a:gd name="connsiteX3" fmla="*/ 569814 w 569814"/>
                  <a:gd name="connsiteY3" fmla="*/ 0 h 890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69814" h="890079">
                    <a:moveTo>
                      <a:pt x="0" y="890079"/>
                    </a:moveTo>
                    <a:lnTo>
                      <a:pt x="284907" y="890079"/>
                    </a:lnTo>
                    <a:lnTo>
                      <a:pt x="284907" y="0"/>
                    </a:lnTo>
                    <a:lnTo>
                      <a:pt x="569814" y="0"/>
                    </a:lnTo>
                  </a:path>
                </a:pathLst>
              </a:custGeom>
              <a:ln w="38100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spcFirstLastPara="0" vert="horz" wrap="square" lIns="-47363" tIns="418619" rIns="-47362" bIns="418618" numCol="1" spcCol="1270" anchor="ctr" anchorCtr="0">
                <a:noAutofit/>
              </a:bodyPr>
              <a:lstStyle/>
              <a:p>
                <a:pPr marL="0" lvl="0" indent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zh-TW" altLang="en-US" sz="2000" kern="12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4" name="手繪多邊形: 圖案 13"/>
              <p:cNvSpPr/>
              <p:nvPr/>
            </p:nvSpPr>
            <p:spPr>
              <a:xfrm rot="16200000">
                <a:off x="-756465" y="1518300"/>
                <a:ext cx="2852114" cy="1175700"/>
              </a:xfrm>
              <a:custGeom>
                <a:avLst/>
                <a:gdLst>
                  <a:gd name="connsiteX0" fmla="*/ 0 w 1981459"/>
                  <a:gd name="connsiteY0" fmla="*/ 0 h 715117"/>
                  <a:gd name="connsiteX1" fmla="*/ 1981459 w 1981459"/>
                  <a:gd name="connsiteY1" fmla="*/ 0 h 715117"/>
                  <a:gd name="connsiteX2" fmla="*/ 1981459 w 1981459"/>
                  <a:gd name="connsiteY2" fmla="*/ 715117 h 715117"/>
                  <a:gd name="connsiteX3" fmla="*/ 0 w 1981459"/>
                  <a:gd name="connsiteY3" fmla="*/ 715117 h 715117"/>
                  <a:gd name="connsiteX4" fmla="*/ 0 w 1981459"/>
                  <a:gd name="connsiteY4" fmla="*/ 0 h 715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81459" h="715117">
                    <a:moveTo>
                      <a:pt x="0" y="0"/>
                    </a:moveTo>
                    <a:lnTo>
                      <a:pt x="1981459" y="0"/>
                    </a:lnTo>
                    <a:lnTo>
                      <a:pt x="1981459" y="715117"/>
                    </a:lnTo>
                    <a:lnTo>
                      <a:pt x="0" y="715117"/>
                    </a:lnTo>
                    <a:lnTo>
                      <a:pt x="0" y="0"/>
                    </a:lnTo>
                    <a:close/>
                  </a:path>
                </a:pathLst>
              </a:custGeom>
              <a:ln w="38100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spcFirstLastPara="0" vert="wordArtVertRtl" wrap="square" lIns="12699" tIns="12700" rIns="12701" bIns="12700" numCol="1" spcCol="1270" anchor="ctr" anchorCtr="0">
                <a:noAutofit/>
              </a:bodyPr>
              <a:lstStyle/>
              <a:p>
                <a:pPr marL="0" lvl="0" indent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zh-TW" altLang="en-US" sz="2000" kern="12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5" name="手繪多邊形: 圖案 14"/>
              <p:cNvSpPr/>
              <p:nvPr/>
            </p:nvSpPr>
            <p:spPr>
              <a:xfrm>
                <a:off x="1791699" y="509300"/>
                <a:ext cx="1378083" cy="868620"/>
              </a:xfrm>
              <a:custGeom>
                <a:avLst/>
                <a:gdLst>
                  <a:gd name="connsiteX0" fmla="*/ 0 w 1212993"/>
                  <a:gd name="connsiteY0" fmla="*/ 0 h 868620"/>
                  <a:gd name="connsiteX1" fmla="*/ 1212993 w 1212993"/>
                  <a:gd name="connsiteY1" fmla="*/ 0 h 868620"/>
                  <a:gd name="connsiteX2" fmla="*/ 1212993 w 1212993"/>
                  <a:gd name="connsiteY2" fmla="*/ 868620 h 868620"/>
                  <a:gd name="connsiteX3" fmla="*/ 0 w 1212993"/>
                  <a:gd name="connsiteY3" fmla="*/ 868620 h 868620"/>
                  <a:gd name="connsiteX4" fmla="*/ 0 w 1212993"/>
                  <a:gd name="connsiteY4" fmla="*/ 0 h 868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2993" h="868620">
                    <a:moveTo>
                      <a:pt x="0" y="0"/>
                    </a:moveTo>
                    <a:lnTo>
                      <a:pt x="1212993" y="0"/>
                    </a:lnTo>
                    <a:lnTo>
                      <a:pt x="1212993" y="868620"/>
                    </a:lnTo>
                    <a:lnTo>
                      <a:pt x="0" y="868620"/>
                    </a:lnTo>
                    <a:lnTo>
                      <a:pt x="0" y="0"/>
                    </a:lnTo>
                    <a:close/>
                  </a:path>
                </a:pathLst>
              </a:custGeom>
              <a:ln w="38100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spcFirstLastPara="0" vert="horz" wrap="square" lIns="12700" tIns="12700" rIns="12700" bIns="12700" numCol="1" spcCol="1270" anchor="ctr" anchorCtr="0">
                <a:noAutofit/>
              </a:bodyPr>
              <a:lstStyle/>
              <a:p>
                <a:pPr marL="0" lvl="0" indent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TW" altLang="en-US" sz="2000" kern="12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參與公部門</a:t>
                </a:r>
              </a:p>
            </p:txBody>
          </p:sp>
          <p:sp>
            <p:nvSpPr>
              <p:cNvPr id="16" name="手繪多邊形: 圖案 15"/>
              <p:cNvSpPr/>
              <p:nvPr/>
            </p:nvSpPr>
            <p:spPr>
              <a:xfrm>
                <a:off x="3574507" y="509300"/>
                <a:ext cx="5597034" cy="868620"/>
              </a:xfrm>
              <a:custGeom>
                <a:avLst/>
                <a:gdLst>
                  <a:gd name="connsiteX0" fmla="*/ 0 w 5597034"/>
                  <a:gd name="connsiteY0" fmla="*/ 0 h 868620"/>
                  <a:gd name="connsiteX1" fmla="*/ 5597034 w 5597034"/>
                  <a:gd name="connsiteY1" fmla="*/ 0 h 868620"/>
                  <a:gd name="connsiteX2" fmla="*/ 5597034 w 5597034"/>
                  <a:gd name="connsiteY2" fmla="*/ 868620 h 868620"/>
                  <a:gd name="connsiteX3" fmla="*/ 0 w 5597034"/>
                  <a:gd name="connsiteY3" fmla="*/ 868620 h 868620"/>
                  <a:gd name="connsiteX4" fmla="*/ 0 w 5597034"/>
                  <a:gd name="connsiteY4" fmla="*/ 0 h 868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97034" h="868620">
                    <a:moveTo>
                      <a:pt x="0" y="0"/>
                    </a:moveTo>
                    <a:lnTo>
                      <a:pt x="5597034" y="0"/>
                    </a:lnTo>
                    <a:lnTo>
                      <a:pt x="5597034" y="868620"/>
                    </a:lnTo>
                    <a:lnTo>
                      <a:pt x="0" y="868620"/>
                    </a:lnTo>
                    <a:lnTo>
                      <a:pt x="0" y="0"/>
                    </a:lnTo>
                    <a:close/>
                  </a:path>
                </a:pathLst>
              </a:custGeom>
              <a:ln w="38100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spcFirstLastPara="0" vert="horz" wrap="square" lIns="72000" tIns="12700" rIns="12700" bIns="12700" numCol="1" spcCol="1270" anchor="ctr" anchorCtr="0">
                <a:noAutofit/>
              </a:bodyPr>
              <a:lstStyle/>
              <a:p>
                <a:pPr marL="0" lvl="0" indent="0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TW" altLang="en-US" sz="2000" kern="12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依</a:t>
                </a:r>
                <a:r>
                  <a:rPr lang="en-US" altLang="zh-TW" sz="2000" kern="12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｢</a:t>
                </a:r>
                <a:r>
                  <a:rPr lang="zh-TW" altLang="en-US" sz="2000" kern="12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軍公教人員兼職費及講座鐘點費支給要點」、</a:t>
                </a:r>
                <a:r>
                  <a:rPr lang="en-US" altLang="zh-TW" sz="2000" kern="12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｢</a:t>
                </a:r>
                <a:r>
                  <a:rPr lang="zh-TW" altLang="en-US" sz="2000" kern="12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各機關學校出席費及稿費支給要點」辦理</a:t>
                </a:r>
              </a:p>
            </p:txBody>
          </p:sp>
          <p:sp>
            <p:nvSpPr>
              <p:cNvPr id="17" name="手繪多邊形: 圖案 16"/>
              <p:cNvSpPr/>
              <p:nvPr/>
            </p:nvSpPr>
            <p:spPr>
              <a:xfrm>
                <a:off x="1791699" y="2289459"/>
                <a:ext cx="1457614" cy="868620"/>
              </a:xfrm>
              <a:custGeom>
                <a:avLst/>
                <a:gdLst>
                  <a:gd name="connsiteX0" fmla="*/ 0 w 1457614"/>
                  <a:gd name="connsiteY0" fmla="*/ 0 h 868620"/>
                  <a:gd name="connsiteX1" fmla="*/ 1457614 w 1457614"/>
                  <a:gd name="connsiteY1" fmla="*/ 0 h 868620"/>
                  <a:gd name="connsiteX2" fmla="*/ 1457614 w 1457614"/>
                  <a:gd name="connsiteY2" fmla="*/ 868620 h 868620"/>
                  <a:gd name="connsiteX3" fmla="*/ 0 w 1457614"/>
                  <a:gd name="connsiteY3" fmla="*/ 868620 h 868620"/>
                  <a:gd name="connsiteX4" fmla="*/ 0 w 1457614"/>
                  <a:gd name="connsiteY4" fmla="*/ 0 h 868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57614" h="868620">
                    <a:moveTo>
                      <a:pt x="0" y="0"/>
                    </a:moveTo>
                    <a:lnTo>
                      <a:pt x="1457614" y="0"/>
                    </a:lnTo>
                    <a:lnTo>
                      <a:pt x="1457614" y="868620"/>
                    </a:lnTo>
                    <a:lnTo>
                      <a:pt x="0" y="868620"/>
                    </a:lnTo>
                    <a:lnTo>
                      <a:pt x="0" y="0"/>
                    </a:lnTo>
                    <a:close/>
                  </a:path>
                </a:pathLst>
              </a:custGeom>
              <a:ln w="38100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spcFirstLastPara="0" vert="horz" wrap="square" lIns="12700" tIns="12700" rIns="12700" bIns="12700" numCol="1" spcCol="1270" anchor="ctr" anchorCtr="0">
                <a:noAutofit/>
              </a:bodyPr>
              <a:lstStyle/>
              <a:p>
                <a:pPr marL="0" lvl="0" indent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TW" altLang="en-US" sz="2000" kern="12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參與私部門</a:t>
                </a:r>
              </a:p>
            </p:txBody>
          </p:sp>
          <p:sp>
            <p:nvSpPr>
              <p:cNvPr id="18" name="手繪多邊形: 圖案 17"/>
              <p:cNvSpPr/>
              <p:nvPr/>
            </p:nvSpPr>
            <p:spPr>
              <a:xfrm>
                <a:off x="3819128" y="1595075"/>
                <a:ext cx="2837107" cy="868620"/>
              </a:xfrm>
              <a:custGeom>
                <a:avLst/>
                <a:gdLst>
                  <a:gd name="connsiteX0" fmla="*/ 0 w 2837107"/>
                  <a:gd name="connsiteY0" fmla="*/ 0 h 868620"/>
                  <a:gd name="connsiteX1" fmla="*/ 2837107 w 2837107"/>
                  <a:gd name="connsiteY1" fmla="*/ 0 h 868620"/>
                  <a:gd name="connsiteX2" fmla="*/ 2837107 w 2837107"/>
                  <a:gd name="connsiteY2" fmla="*/ 868620 h 868620"/>
                  <a:gd name="connsiteX3" fmla="*/ 0 w 2837107"/>
                  <a:gd name="connsiteY3" fmla="*/ 868620 h 868620"/>
                  <a:gd name="connsiteX4" fmla="*/ 0 w 2837107"/>
                  <a:gd name="connsiteY4" fmla="*/ 0 h 868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37107" h="868620">
                    <a:moveTo>
                      <a:pt x="0" y="0"/>
                    </a:moveTo>
                    <a:lnTo>
                      <a:pt x="2837107" y="0"/>
                    </a:lnTo>
                    <a:lnTo>
                      <a:pt x="2837107" y="868620"/>
                    </a:lnTo>
                    <a:lnTo>
                      <a:pt x="0" y="868620"/>
                    </a:lnTo>
                    <a:lnTo>
                      <a:pt x="0" y="0"/>
                    </a:lnTo>
                    <a:close/>
                  </a:path>
                </a:pathLst>
              </a:custGeom>
              <a:ln w="38100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spcFirstLastPara="0" vert="horz" wrap="square" lIns="12700" tIns="12700" rIns="12700" bIns="12700" numCol="1" spcCol="1270" anchor="ctr" anchorCtr="0">
                <a:noAutofit/>
              </a:bodyPr>
              <a:lstStyle/>
              <a:p>
                <a:pPr marL="0" lvl="0" indent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TW" altLang="en-US" sz="2000" kern="12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支領鐘點費每小時不得超過新台幣</a:t>
                </a:r>
                <a:r>
                  <a:rPr lang="en-US" altLang="zh-TW" sz="2000" kern="12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5000</a:t>
                </a:r>
                <a:r>
                  <a:rPr lang="zh-TW" altLang="en-US" sz="2000" kern="12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元</a:t>
                </a:r>
              </a:p>
            </p:txBody>
          </p:sp>
          <p:sp>
            <p:nvSpPr>
              <p:cNvPr id="19" name="手繪多邊形: 圖案 18"/>
              <p:cNvSpPr/>
              <p:nvPr/>
            </p:nvSpPr>
            <p:spPr>
              <a:xfrm>
                <a:off x="3819128" y="2680850"/>
                <a:ext cx="2922950" cy="1171612"/>
              </a:xfrm>
              <a:custGeom>
                <a:avLst/>
                <a:gdLst>
                  <a:gd name="connsiteX0" fmla="*/ 0 w 2922950"/>
                  <a:gd name="connsiteY0" fmla="*/ 0 h 1171612"/>
                  <a:gd name="connsiteX1" fmla="*/ 2922950 w 2922950"/>
                  <a:gd name="connsiteY1" fmla="*/ 0 h 1171612"/>
                  <a:gd name="connsiteX2" fmla="*/ 2922950 w 2922950"/>
                  <a:gd name="connsiteY2" fmla="*/ 1171612 h 1171612"/>
                  <a:gd name="connsiteX3" fmla="*/ 0 w 2922950"/>
                  <a:gd name="connsiteY3" fmla="*/ 1171612 h 1171612"/>
                  <a:gd name="connsiteX4" fmla="*/ 0 w 2922950"/>
                  <a:gd name="connsiteY4" fmla="*/ 0 h 1171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2950" h="1171612">
                    <a:moveTo>
                      <a:pt x="0" y="0"/>
                    </a:moveTo>
                    <a:lnTo>
                      <a:pt x="2922950" y="0"/>
                    </a:lnTo>
                    <a:lnTo>
                      <a:pt x="2922950" y="1171612"/>
                    </a:lnTo>
                    <a:lnTo>
                      <a:pt x="0" y="1171612"/>
                    </a:lnTo>
                    <a:lnTo>
                      <a:pt x="0" y="0"/>
                    </a:lnTo>
                    <a:close/>
                  </a:path>
                </a:pathLst>
              </a:custGeom>
              <a:ln w="38100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spcFirstLastPara="0" vert="horz" wrap="square" lIns="12700" tIns="12700" rIns="12700" bIns="12700" numCol="1" spcCol="1270" anchor="ctr" anchorCtr="0">
                <a:noAutofit/>
              </a:bodyPr>
              <a:lstStyle/>
              <a:p>
                <a:pPr marL="0" lvl="0" indent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TW" altLang="en-US" sz="2000" kern="12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另有支領稿費者，每千字不超過新台幣</a:t>
                </a:r>
                <a:r>
                  <a:rPr lang="en-US" altLang="zh-TW" sz="2000" kern="12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2000</a:t>
                </a:r>
                <a:r>
                  <a:rPr lang="zh-TW" altLang="en-US" sz="2000" kern="12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元</a:t>
                </a:r>
              </a:p>
            </p:txBody>
          </p:sp>
          <p:sp>
            <p:nvSpPr>
              <p:cNvPr id="20" name="手繪多邊形: 圖案 19"/>
              <p:cNvSpPr/>
              <p:nvPr/>
            </p:nvSpPr>
            <p:spPr>
              <a:xfrm>
                <a:off x="7627693" y="1604310"/>
                <a:ext cx="4249878" cy="1059277"/>
              </a:xfrm>
              <a:custGeom>
                <a:avLst/>
                <a:gdLst>
                  <a:gd name="connsiteX0" fmla="*/ 0 w 4249878"/>
                  <a:gd name="connsiteY0" fmla="*/ 0 h 868620"/>
                  <a:gd name="connsiteX1" fmla="*/ 4249878 w 4249878"/>
                  <a:gd name="connsiteY1" fmla="*/ 0 h 868620"/>
                  <a:gd name="connsiteX2" fmla="*/ 4249878 w 4249878"/>
                  <a:gd name="connsiteY2" fmla="*/ 868620 h 868620"/>
                  <a:gd name="connsiteX3" fmla="*/ 0 w 4249878"/>
                  <a:gd name="connsiteY3" fmla="*/ 868620 h 868620"/>
                  <a:gd name="connsiteX4" fmla="*/ 0 w 4249878"/>
                  <a:gd name="connsiteY4" fmla="*/ 0 h 868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49878" h="868620">
                    <a:moveTo>
                      <a:pt x="0" y="0"/>
                    </a:moveTo>
                    <a:lnTo>
                      <a:pt x="4249878" y="0"/>
                    </a:lnTo>
                    <a:lnTo>
                      <a:pt x="4249878" y="868620"/>
                    </a:lnTo>
                    <a:lnTo>
                      <a:pt x="0" y="868620"/>
                    </a:lnTo>
                    <a:lnTo>
                      <a:pt x="0" y="0"/>
                    </a:lnTo>
                    <a:close/>
                  </a:path>
                </a:pathLst>
              </a:custGeom>
              <a:ln w="38100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spcFirstLastPara="0" vert="horz" wrap="square" lIns="72000" tIns="12700" rIns="12700" bIns="12700" numCol="1" spcCol="1270" anchor="ctr" anchorCtr="0">
                <a:noAutofit/>
              </a:bodyPr>
              <a:lstStyle/>
              <a:p>
                <a:pPr marL="0" lvl="0" indent="0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TW" altLang="en-US" sz="2000" kern="12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與其職務有利害關係者籌辦或邀請，應先簽報其長官核准即知會政風機構登錄後使得前往。</a:t>
                </a:r>
              </a:p>
            </p:txBody>
          </p:sp>
          <p:sp>
            <p:nvSpPr>
              <p:cNvPr id="21" name="手繪多邊形: 圖案 20"/>
              <p:cNvSpPr/>
              <p:nvPr/>
            </p:nvSpPr>
            <p:spPr>
              <a:xfrm>
                <a:off x="7708713" y="3194073"/>
                <a:ext cx="4168858" cy="937979"/>
              </a:xfrm>
              <a:custGeom>
                <a:avLst/>
                <a:gdLst>
                  <a:gd name="connsiteX0" fmla="*/ 0 w 4310079"/>
                  <a:gd name="connsiteY0" fmla="*/ 0 h 868620"/>
                  <a:gd name="connsiteX1" fmla="*/ 4310079 w 4310079"/>
                  <a:gd name="connsiteY1" fmla="*/ 0 h 868620"/>
                  <a:gd name="connsiteX2" fmla="*/ 4310079 w 4310079"/>
                  <a:gd name="connsiteY2" fmla="*/ 868620 h 868620"/>
                  <a:gd name="connsiteX3" fmla="*/ 0 w 4310079"/>
                  <a:gd name="connsiteY3" fmla="*/ 868620 h 868620"/>
                  <a:gd name="connsiteX4" fmla="*/ 0 w 4310079"/>
                  <a:gd name="connsiteY4" fmla="*/ 0 h 868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10079" h="868620">
                    <a:moveTo>
                      <a:pt x="0" y="0"/>
                    </a:moveTo>
                    <a:lnTo>
                      <a:pt x="4310079" y="0"/>
                    </a:lnTo>
                    <a:lnTo>
                      <a:pt x="4310079" y="868620"/>
                    </a:lnTo>
                    <a:lnTo>
                      <a:pt x="0" y="868620"/>
                    </a:lnTo>
                    <a:lnTo>
                      <a:pt x="0" y="0"/>
                    </a:lnTo>
                    <a:close/>
                  </a:path>
                </a:pathLst>
              </a:custGeom>
              <a:ln w="38100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spcFirstLastPara="0" vert="horz" wrap="square" lIns="180000" tIns="12700" rIns="12700" bIns="12700" numCol="1" spcCol="1270" anchor="ctr" anchorCtr="0">
                <a:noAutofit/>
              </a:bodyPr>
              <a:lstStyle/>
              <a:p>
                <a:pPr marL="0" lvl="0" indent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TW" altLang="en-US" sz="2000" kern="12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與其職務無利害關係者籌辦或邀請，原則無須簽報或知會</a:t>
                </a:r>
              </a:p>
            </p:txBody>
          </p:sp>
        </p:grpSp>
        <p:grpSp>
          <p:nvGrpSpPr>
            <p:cNvPr id="38" name="群組 37"/>
            <p:cNvGrpSpPr/>
            <p:nvPr/>
          </p:nvGrpSpPr>
          <p:grpSpPr>
            <a:xfrm>
              <a:off x="6544091" y="2890113"/>
              <a:ext cx="1052478" cy="1616878"/>
              <a:chOff x="6587224" y="1816437"/>
              <a:chExt cx="1052478" cy="1616878"/>
            </a:xfrm>
          </p:grpSpPr>
          <p:cxnSp>
            <p:nvCxnSpPr>
              <p:cNvPr id="26" name="接點: 肘形 25"/>
              <p:cNvCxnSpPr/>
              <p:nvPr/>
            </p:nvCxnSpPr>
            <p:spPr>
              <a:xfrm>
                <a:off x="6587224" y="2024111"/>
                <a:ext cx="598580" cy="489528"/>
              </a:xfrm>
              <a:prstGeom prst="bentConnector3">
                <a:avLst>
                  <a:gd name="adj1" fmla="val 50000"/>
                </a:avLst>
              </a:prstGeom>
              <a:ln w="38100">
                <a:tailEnd type="triangle"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</p:cxnSp>
          <p:cxnSp>
            <p:nvCxnSpPr>
              <p:cNvPr id="30" name="接點: 肘形 29"/>
              <p:cNvCxnSpPr/>
              <p:nvPr/>
            </p:nvCxnSpPr>
            <p:spPr>
              <a:xfrm rot="5400000" flipH="1" flipV="1">
                <a:off x="6322949" y="2863757"/>
                <a:ext cx="919674" cy="219439"/>
              </a:xfrm>
              <a:prstGeom prst="bentConnector3">
                <a:avLst>
                  <a:gd name="adj1" fmla="val 287"/>
                </a:avLst>
              </a:prstGeom>
              <a:ln w="38100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</p:cxnSp>
          <p:cxnSp>
            <p:nvCxnSpPr>
              <p:cNvPr id="32" name="接點: 肘形 31"/>
              <p:cNvCxnSpPr/>
              <p:nvPr/>
            </p:nvCxnSpPr>
            <p:spPr>
              <a:xfrm rot="5400000">
                <a:off x="6569560" y="2449015"/>
                <a:ext cx="1616878" cy="351721"/>
              </a:xfrm>
              <a:prstGeom prst="bentConnector3">
                <a:avLst>
                  <a:gd name="adj1" fmla="val -151"/>
                </a:avLst>
              </a:prstGeom>
              <a:ln w="38100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</p:cxnSp>
          <p:cxnSp>
            <p:nvCxnSpPr>
              <p:cNvPr id="37" name="直線接點 36"/>
              <p:cNvCxnSpPr/>
              <p:nvPr/>
            </p:nvCxnSpPr>
            <p:spPr>
              <a:xfrm>
                <a:off x="7185804" y="3433314"/>
                <a:ext cx="453898" cy="0"/>
              </a:xfrm>
              <a:prstGeom prst="line">
                <a:avLst/>
              </a:prstGeom>
              <a:ln w="38100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</p:cxnSp>
        </p:grpSp>
      </p:grpSp>
      <p:sp>
        <p:nvSpPr>
          <p:cNvPr id="42" name="矩形 41"/>
          <p:cNvSpPr/>
          <p:nvPr/>
        </p:nvSpPr>
        <p:spPr>
          <a:xfrm>
            <a:off x="209334" y="1635426"/>
            <a:ext cx="11379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出席演講、座談、評審、研習等活動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492324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114859" y="0"/>
            <a:ext cx="12459259" cy="698182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67955" y="978060"/>
            <a:ext cx="3473665" cy="1178464"/>
          </a:xfrm>
        </p:spPr>
        <p:txBody>
          <a:bodyPr>
            <a:normAutofit/>
          </a:bodyPr>
          <a:lstStyle/>
          <a:p>
            <a:r>
              <a:rPr lang="zh-TW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請託關說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24</a:t>
            </a:fld>
            <a:endParaRPr 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1618" y1="59330" x2="12863" y2="55024"/>
                        <a14:foregroundMark x1="83402" y1="60287" x2="82988" y2="52153"/>
                        <a14:foregroundMark x1="7469" y1="37799" x2="10373" y2="38756"/>
                        <a14:foregroundMark x1="17842" y1="31579" x2="19502" y2="30144"/>
                        <a14:foregroundMark x1="27801" y1="27273" x2="29876" y2="27751"/>
                        <a14:foregroundMark x1="81743" y1="30144" x2="81743" y2="32057"/>
                        <a14:foregroundMark x1="87552" y1="36842" x2="86722" y2="40191"/>
                        <a14:foregroundMark x1="91701" y1="45933" x2="91701" y2="48804"/>
                        <a14:foregroundMark x1="72614" y1="68421" x2="72614" y2="62679"/>
                        <a14:foregroundMark x1="92116" y1="47847" x2="93776" y2="47847"/>
                        <a14:foregroundMark x1="34440" y1="79904" x2="58506" y2="87081"/>
                        <a14:foregroundMark x1="57676" y1="77512" x2="42324" y2="97608"/>
                        <a14:foregroundMark x1="58506" y1="80383" x2="65560" y2="92823"/>
                        <a14:foregroundMark x1="32365" y1="84211" x2="29461" y2="95215"/>
                        <a14:foregroundMark x1="51037" y1="91388" x2="57261" y2="99043"/>
                        <a14:foregroundMark x1="46888" y1="75120" x2="47303" y2="80861"/>
                        <a14:foregroundMark x1="47303" y1="69856" x2="47303" y2="69856"/>
                        <a14:foregroundMark x1="36929" y1="53589" x2="43154" y2="52632"/>
                        <a14:foregroundMark x1="54357" y1="57895" x2="56017" y2="49761"/>
                        <a14:foregroundMark x1="27386" y1="49282" x2="46058" y2="26316"/>
                        <a14:foregroundMark x1="4979" y1="9569" x2="72614" y2="10526"/>
                        <a14:foregroundMark x1="5809" y1="19617" x2="73859" y2="17703"/>
                        <a14:foregroundMark x1="5809" y1="23923" x2="73859" y2="22488"/>
                        <a14:foregroundMark x1="6224" y1="7656" x2="73859" y2="7656"/>
                        <a14:foregroundMark x1="80498" y1="22488" x2="96680" y2="21531"/>
                        <a14:foregroundMark x1="81743" y1="20096" x2="94606" y2="20574"/>
                        <a14:foregroundMark x1="24896" y1="15789" x2="28216" y2="14354"/>
                        <a14:foregroundMark x1="48963" y1="26794" x2="66805" y2="46411"/>
                        <a14:foregroundMark x1="35685" y1="45455" x2="55602" y2="44019"/>
                        <a14:foregroundMark x1="29461" y1="87081" x2="27386" y2="95215"/>
                        <a14:foregroundMark x1="59751" y1="94258" x2="64730" y2="95215"/>
                        <a14:foregroundMark x1="6224" y1="14354" x2="7054" y2="6220"/>
                        <a14:foregroundMark x1="21577" y1="12440" x2="31535" y2="15789"/>
                        <a14:foregroundMark x1="62241" y1="10526" x2="62656" y2="19139"/>
                        <a14:foregroundMark x1="27801" y1="55502" x2="57676" y2="48804"/>
                        <a14:foregroundMark x1="42324" y1="65072" x2="51037" y2="55981"/>
                        <a14:foregroundMark x1="29461" y1="95215" x2="43568" y2="88517"/>
                        <a14:foregroundMark x1="43154" y1="89952" x2="47718" y2="93780"/>
                        <a14:foregroundMark x1="45228" y1="88517" x2="38589" y2="97129"/>
                        <a14:foregroundMark x1="32365" y1="78947" x2="24896" y2="91388"/>
                        <a14:foregroundMark x1="60581" y1="79904" x2="67635" y2="90431"/>
                        <a14:foregroundMark x1="34025" y1="78947" x2="38589" y2="77033"/>
                        <a14:foregroundMark x1="55602" y1="93301" x2="58921" y2="89952"/>
                        <a14:foregroundMark x1="59751" y1="97129" x2="62656" y2="971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2354" y="2529294"/>
            <a:ext cx="4288540" cy="371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3881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0" y="0"/>
            <a:ext cx="12192000" cy="6858000"/>
            <a:chOff x="377748" y="87909"/>
            <a:chExt cx="11470860" cy="6457950"/>
          </a:xfrm>
        </p:grpSpPr>
        <p:pic>
          <p:nvPicPr>
            <p:cNvPr id="10242" name="Picture 2" descr="「辦公桌」的圖片搜尋結果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13" r="39719"/>
            <a:stretch/>
          </p:blipFill>
          <p:spPr bwMode="auto">
            <a:xfrm>
              <a:off x="3265098" y="87909"/>
              <a:ext cx="5147382" cy="6457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4" name="Picture 4" descr="「辦公桌」的圖片搜尋結果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561"/>
            <a:stretch/>
          </p:blipFill>
          <p:spPr bwMode="auto">
            <a:xfrm>
              <a:off x="377748" y="87909"/>
              <a:ext cx="2933344" cy="6457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6" name="Picture 6" descr="「辦公桌」的圖片搜尋結果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201"/>
            <a:stretch/>
          </p:blipFill>
          <p:spPr bwMode="auto">
            <a:xfrm>
              <a:off x="8325853" y="87909"/>
              <a:ext cx="3522755" cy="6457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03107" y="1221631"/>
            <a:ext cx="4804914" cy="1362972"/>
          </a:xfr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 anchorCtr="0">
            <a:normAutofit/>
          </a:bodyPr>
          <a:lstStyle/>
          <a:p>
            <a:pPr algn="ctr"/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公務員廉政倫理規範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703107" y="2583610"/>
            <a:ext cx="4804914" cy="376974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zh-TW" altLang="en-US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內容涉及機關業務具體事項之決定、執行或不執行，且因該事項之決定、執行或不執行至有違法或不當而影響特定權利義務之虞。</a:t>
            </a:r>
            <a:endParaRPr lang="en-US" altLang="zh-TW" sz="24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例如：</a:t>
            </a:r>
            <a:endParaRPr lang="en-US" altLang="zh-TW" sz="2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○○議員向本府○局公務員</a:t>
            </a:r>
            <a:r>
              <a:rPr lang="zh-TW" altLang="en-US" sz="2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關切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該局辦理○○委外經營案之處置作業情形。</a:t>
            </a:r>
          </a:p>
          <a:p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5924640" y="1229266"/>
            <a:ext cx="5684081" cy="1362972"/>
          </a:xfr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 anchorCtr="0">
            <a:noAutofit/>
          </a:bodyPr>
          <a:lstStyle/>
          <a:p>
            <a:pPr algn="ctr"/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行政院及所屬機關機構</a:t>
            </a:r>
            <a:br>
              <a:rPr lang="en-US" altLang="zh-TW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請託關說登錄查察作業要點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5924641" y="2592238"/>
            <a:ext cx="5684080" cy="376111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不循法定程序，且該請求</a:t>
            </a:r>
            <a:r>
              <a:rPr lang="zh-TW" alt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有違反法令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、營業規章或契約之虞者。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例如：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○○企業因違反水汙防制法遭環保局裁罰， ○○市議員致電希望環保局可以</a:t>
            </a:r>
            <a:r>
              <a:rPr lang="zh-TW" altLang="en-US" sz="2000" u="heavy" dirty="0">
                <a:uFill>
                  <a:solidFill>
                    <a:srgbClr val="FF0000"/>
                  </a:solidFill>
                </a:uFill>
                <a:latin typeface="標楷體" panose="03000509000000000000" pitchFamily="65" charset="-120"/>
                <a:ea typeface="標楷體" panose="03000509000000000000" pitchFamily="65" charset="-120"/>
              </a:rPr>
              <a:t>免開罰或裁罰最低罰鍰</a:t>
            </a: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25</a:t>
            </a:fld>
            <a:endParaRPr lang="en-US" dirty="0"/>
          </a:p>
        </p:txBody>
      </p:sp>
      <p:sp>
        <p:nvSpPr>
          <p:cNvPr id="7" name="語音泡泡: 橢圓形 6"/>
          <p:cNvSpPr/>
          <p:nvPr/>
        </p:nvSpPr>
        <p:spPr>
          <a:xfrm>
            <a:off x="6815437" y="5211056"/>
            <a:ext cx="3519578" cy="1186132"/>
          </a:xfrm>
          <a:prstGeom prst="wedgeEllipseCallout">
            <a:avLst>
              <a:gd name="adj1" fmla="val 49913"/>
              <a:gd name="adj2" fmla="val -84357"/>
            </a:avLst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違反水污染防治法或裁罰標準</a:t>
            </a:r>
          </a:p>
        </p:txBody>
      </p:sp>
    </p:spTree>
    <p:extLst>
      <p:ext uri="{BB962C8B-B14F-4D97-AF65-F5344CB8AC3E}">
        <p14:creationId xmlns:p14="http://schemas.microsoft.com/office/powerpoint/2010/main" val="81102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/>
          <p:cNvGrpSpPr/>
          <p:nvPr/>
        </p:nvGrpSpPr>
        <p:grpSpPr>
          <a:xfrm>
            <a:off x="0" y="0"/>
            <a:ext cx="12191999" cy="6858000"/>
            <a:chOff x="377748" y="87909"/>
            <a:chExt cx="11470860" cy="6457950"/>
          </a:xfrm>
        </p:grpSpPr>
        <p:pic>
          <p:nvPicPr>
            <p:cNvPr id="12" name="Picture 2" descr="「辦公桌」的圖片搜尋結果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13" r="39719"/>
            <a:stretch/>
          </p:blipFill>
          <p:spPr bwMode="auto">
            <a:xfrm>
              <a:off x="3265098" y="87909"/>
              <a:ext cx="5147382" cy="6457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「辦公桌」的圖片搜尋結果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561"/>
            <a:stretch/>
          </p:blipFill>
          <p:spPr bwMode="auto">
            <a:xfrm>
              <a:off x="377748" y="87909"/>
              <a:ext cx="2933344" cy="6457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「辦公桌」的圖片搜尋結果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201"/>
            <a:stretch/>
          </p:blipFill>
          <p:spPr bwMode="auto">
            <a:xfrm>
              <a:off x="8325853" y="87909"/>
              <a:ext cx="3522755" cy="6457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26</a:t>
            </a:fld>
            <a:endParaRPr lang="en-US" dirty="0"/>
          </a:p>
        </p:txBody>
      </p:sp>
      <p:pic>
        <p:nvPicPr>
          <p:cNvPr id="5" name="Picture 16" descr="C:\Users\Administrator\AppData\Local\LINE\Cache\tmp\1473576401565.jpg"/>
          <p:cNvPicPr>
            <a:picLocks noGrp="1" noChangeAspect="1" noChangeArrowheads="1"/>
          </p:cNvPicPr>
          <p:nvPr>
            <p:ph type="pic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" r="2972" b="15695"/>
          <a:stretch/>
        </p:blipFill>
        <p:spPr bwMode="auto">
          <a:xfrm>
            <a:off x="0" y="204788"/>
            <a:ext cx="7772400" cy="644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" b="80000" l="27813" r="93750">
                        <a14:foregroundMark x1="30104" y1="19688" x2="66354" y2="63906"/>
                        <a14:foregroundMark x1="54479" y1="11719" x2="39688" y2="75000"/>
                        <a14:foregroundMark x1="41979" y1="72344" x2="60521" y2="66094"/>
                        <a14:foregroundMark x1="55729" y1="13594" x2="65521" y2="61875"/>
                        <a14:foregroundMark x1="31042" y1="20938" x2="39583" y2="72188"/>
                        <a14:foregroundMark x1="30000" y1="20313" x2="38750" y2="72500"/>
                        <a14:foregroundMark x1="48021" y1="11875" x2="51563" y2="10938"/>
                        <a14:foregroundMark x1="32083" y1="17656" x2="53333" y2="8281"/>
                        <a14:foregroundMark x1="93750" y1="54688" x2="93750" y2="54688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l="28511" t="1106" r="31307" b="19407"/>
          <a:stretch/>
        </p:blipFill>
        <p:spPr>
          <a:xfrm rot="1777241">
            <a:off x="8026192" y="1021799"/>
            <a:ext cx="4587394" cy="6045474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9447810" y="2442328"/>
            <a:ext cx="1415772" cy="434027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規範登錄表</a:t>
            </a:r>
            <a:endParaRPr lang="en-US" altLang="zh-TW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公務員廉政倫理</a:t>
            </a:r>
          </a:p>
        </p:txBody>
      </p:sp>
      <p:sp>
        <p:nvSpPr>
          <p:cNvPr id="4" name="箭號: 五邊形 3"/>
          <p:cNvSpPr/>
          <p:nvPr/>
        </p:nvSpPr>
        <p:spPr>
          <a:xfrm>
            <a:off x="7171150" y="5914614"/>
            <a:ext cx="5082882" cy="943386"/>
          </a:xfrm>
          <a:prstGeom prst="homePlate">
            <a:avLst/>
          </a:prstGeom>
          <a:solidFill>
            <a:srgbClr val="DEBDFF"/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哪裡下載：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6"/>
              </a:rPr>
              <a:t>臺南市政府政風處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網站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</a:t>
            </a:r>
            <a:r>
              <a:rPr lang="zh-TW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〇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〇局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公所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政風室</a:t>
            </a:r>
          </a:p>
        </p:txBody>
      </p:sp>
    </p:spTree>
    <p:extLst>
      <p:ext uri="{BB962C8B-B14F-4D97-AF65-F5344CB8AC3E}">
        <p14:creationId xmlns:p14="http://schemas.microsoft.com/office/powerpoint/2010/main" val="8933080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/>
          <p:cNvGrpSpPr/>
          <p:nvPr/>
        </p:nvGrpSpPr>
        <p:grpSpPr>
          <a:xfrm>
            <a:off x="0" y="0"/>
            <a:ext cx="12191999" cy="6858000"/>
            <a:chOff x="377748" y="87909"/>
            <a:chExt cx="11470860" cy="6457950"/>
          </a:xfrm>
        </p:grpSpPr>
        <p:pic>
          <p:nvPicPr>
            <p:cNvPr id="12" name="Picture 2" descr="「辦公桌」的圖片搜尋結果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13" r="39719"/>
            <a:stretch/>
          </p:blipFill>
          <p:spPr bwMode="auto">
            <a:xfrm>
              <a:off x="3265098" y="87909"/>
              <a:ext cx="5147382" cy="6457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「辦公桌」的圖片搜尋結果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561"/>
            <a:stretch/>
          </p:blipFill>
          <p:spPr bwMode="auto">
            <a:xfrm>
              <a:off x="377748" y="87909"/>
              <a:ext cx="2933344" cy="6457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「辦公桌」的圖片搜尋結果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201"/>
            <a:stretch/>
          </p:blipFill>
          <p:spPr bwMode="auto">
            <a:xfrm>
              <a:off x="8325853" y="87909"/>
              <a:ext cx="3522755" cy="6457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27</a:t>
            </a:fld>
            <a:endParaRPr lang="en-US" dirty="0"/>
          </a:p>
        </p:txBody>
      </p:sp>
      <p:pic>
        <p:nvPicPr>
          <p:cNvPr id="5" name="圖片版面配置區 4"/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3"/>
          <a:srcRect l="30643" t="19357" r="30944" b="5494"/>
          <a:stretch/>
        </p:blipFill>
        <p:spPr>
          <a:xfrm>
            <a:off x="4587875" y="176213"/>
            <a:ext cx="7604125" cy="6505575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" b="80000" l="27813" r="93750">
                        <a14:foregroundMark x1="30104" y1="19688" x2="66354" y2="63906"/>
                        <a14:foregroundMark x1="54479" y1="11719" x2="39688" y2="75000"/>
                        <a14:foregroundMark x1="41979" y1="72344" x2="60521" y2="66094"/>
                        <a14:foregroundMark x1="55729" y1="13594" x2="65521" y2="61875"/>
                        <a14:foregroundMark x1="31042" y1="20938" x2="39583" y2="72188"/>
                        <a14:foregroundMark x1="30000" y1="20313" x2="38750" y2="72500"/>
                        <a14:foregroundMark x1="48021" y1="11875" x2="51563" y2="10938"/>
                        <a14:foregroundMark x1="32083" y1="17656" x2="53333" y2="8281"/>
                        <a14:foregroundMark x1="93750" y1="54688" x2="93750" y2="54688"/>
                      </a14:backgroundRemoval>
                    </a14:imgEffect>
                  </a14:imgLayer>
                </a14:imgProps>
              </a:ext>
            </a:extLst>
          </a:blip>
          <a:srcRect l="28511" t="1106" r="31307" b="19407"/>
          <a:stretch/>
        </p:blipFill>
        <p:spPr>
          <a:xfrm rot="21420511">
            <a:off x="154623" y="115583"/>
            <a:ext cx="4587394" cy="6045474"/>
          </a:xfrm>
          <a:prstGeom prst="rect">
            <a:avLst/>
          </a:prstGeom>
        </p:spPr>
      </p:pic>
      <p:sp>
        <p:nvSpPr>
          <p:cNvPr id="16" name="文字方塊 15"/>
          <p:cNvSpPr txBox="1"/>
          <p:nvPr/>
        </p:nvSpPr>
        <p:spPr>
          <a:xfrm>
            <a:off x="1701983" y="1486605"/>
            <a:ext cx="1415772" cy="430891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作業登錄表</a:t>
            </a:r>
            <a:endParaRPr lang="en-US" altLang="zh-TW" sz="4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請託關說登錄查察</a:t>
            </a:r>
            <a:endParaRPr lang="zh-TW" altLang="en-US" sz="40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箭號: 五邊形 2"/>
          <p:cNvSpPr/>
          <p:nvPr/>
        </p:nvSpPr>
        <p:spPr>
          <a:xfrm flipH="1">
            <a:off x="58605" y="5866792"/>
            <a:ext cx="5062035" cy="925873"/>
          </a:xfrm>
          <a:prstGeom prst="homePlate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哪裡下載：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hlinkClick r:id="rId6"/>
              </a:rPr>
              <a:t>臺南市政府政風處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網站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</a:t>
            </a:r>
            <a:r>
              <a:rPr lang="zh-TW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〇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〇局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公所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政風室</a:t>
            </a:r>
          </a:p>
        </p:txBody>
      </p:sp>
    </p:spTree>
    <p:extLst>
      <p:ext uri="{BB962C8B-B14F-4D97-AF65-F5344CB8AC3E}">
        <p14:creationId xmlns:p14="http://schemas.microsoft.com/office/powerpoint/2010/main" val="37552199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/>
          <p:nvPr/>
        </p:nvGrpSpPr>
        <p:grpSpPr>
          <a:xfrm>
            <a:off x="12836" y="-1"/>
            <a:ext cx="12179164" cy="6900521"/>
            <a:chOff x="12836" y="-1"/>
            <a:chExt cx="12179164" cy="6900521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 rotWithShape="1">
            <a:blip r:embed="rId2"/>
            <a:srcRect l="37579" r="34632"/>
            <a:stretch/>
          </p:blipFill>
          <p:spPr>
            <a:xfrm>
              <a:off x="2425566" y="0"/>
              <a:ext cx="7623209" cy="6900520"/>
            </a:xfrm>
            <a:prstGeom prst="rect">
              <a:avLst/>
            </a:prstGeom>
          </p:spPr>
        </p:pic>
        <p:pic>
          <p:nvPicPr>
            <p:cNvPr id="12290" name="Picture 2" descr="「辦公桌」的圖片搜尋結果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63" r="62992"/>
            <a:stretch/>
          </p:blipFill>
          <p:spPr bwMode="auto">
            <a:xfrm>
              <a:off x="12836" y="0"/>
              <a:ext cx="2749615" cy="6900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2" name="Picture 4" descr="「辦公桌」的圖片搜尋結果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46" r="10562"/>
            <a:stretch/>
          </p:blipFill>
          <p:spPr bwMode="auto">
            <a:xfrm>
              <a:off x="9731141" y="-1"/>
              <a:ext cx="2460859" cy="69005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4"/>
          <a:srcRect l="21237" t="10247" r="22315" b="4701"/>
          <a:stretch/>
        </p:blipFill>
        <p:spPr>
          <a:xfrm>
            <a:off x="3606262" y="124985"/>
            <a:ext cx="7747537" cy="6566446"/>
          </a:xfrm>
          <a:prstGeom prst="rect">
            <a:avLst/>
          </a:prstGeom>
        </p:spPr>
      </p:pic>
      <p:sp>
        <p:nvSpPr>
          <p:cNvPr id="9" name="矩形: 剪去對角角落 8"/>
          <p:cNvSpPr/>
          <p:nvPr/>
        </p:nvSpPr>
        <p:spPr>
          <a:xfrm>
            <a:off x="107484" y="173255"/>
            <a:ext cx="3792352" cy="1674796"/>
          </a:xfrm>
          <a:prstGeom prst="snip2DiagRect">
            <a:avLst/>
          </a:prstGeom>
          <a:solidFill>
            <a:srgbClr val="FFDE7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0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臺南市政府政風處每月公開登錄案件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28</a:t>
            </a:fld>
            <a:endParaRPr 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5"/>
          <a:srcRect l="15072" t="36153" r="68013" b="31411"/>
          <a:stretch/>
        </p:blipFill>
        <p:spPr>
          <a:xfrm>
            <a:off x="689210" y="3261821"/>
            <a:ext cx="2628900" cy="28356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11" name="直線單箭頭接點 10"/>
          <p:cNvCxnSpPr/>
          <p:nvPr/>
        </p:nvCxnSpPr>
        <p:spPr>
          <a:xfrm>
            <a:off x="3227393" y="5380508"/>
            <a:ext cx="606670" cy="48801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12513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29</a:t>
            </a:fld>
            <a:endParaRPr 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1230694" y="457199"/>
            <a:ext cx="1538883" cy="575016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8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不違背職務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2769577" y="1351508"/>
            <a:ext cx="1230694" cy="415498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TW" altLang="en-US" sz="8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行賄罪</a:t>
            </a:r>
            <a:endParaRPr lang="zh-TW" altLang="en-US" sz="8800" dirty="0"/>
          </a:p>
        </p:txBody>
      </p:sp>
    </p:spTree>
    <p:extLst>
      <p:ext uri="{BB962C8B-B14F-4D97-AF65-F5344CB8AC3E}">
        <p14:creationId xmlns:p14="http://schemas.microsoft.com/office/powerpoint/2010/main" val="2481397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/>
          <p:nvPr/>
        </p:nvGrpSpPr>
        <p:grpSpPr>
          <a:xfrm>
            <a:off x="0" y="0"/>
            <a:ext cx="12192000" cy="6918385"/>
            <a:chOff x="225433" y="229948"/>
            <a:chExt cx="11481559" cy="6457950"/>
          </a:xfrm>
        </p:grpSpPr>
        <p:pic>
          <p:nvPicPr>
            <p:cNvPr id="15" name="Picture 2" descr="「辦公桌」的圖片搜尋結果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485"/>
            <a:stretch/>
          </p:blipFill>
          <p:spPr bwMode="auto">
            <a:xfrm>
              <a:off x="8024340" y="229948"/>
              <a:ext cx="3682652" cy="6457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「辦公桌」的圖片搜尋結果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42" r="44214"/>
            <a:stretch/>
          </p:blipFill>
          <p:spPr bwMode="auto">
            <a:xfrm>
              <a:off x="225433" y="229948"/>
              <a:ext cx="7819536" cy="6457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86382" y="229948"/>
            <a:ext cx="4139032" cy="1184784"/>
          </a:xfrm>
        </p:spPr>
        <p:txBody>
          <a:bodyPr>
            <a:normAutofit/>
          </a:bodyPr>
          <a:lstStyle/>
          <a:p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規範行為類別</a:t>
            </a:r>
          </a:p>
        </p:txBody>
      </p:sp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1618" y1="59330" x2="12863" y2="55024"/>
                        <a14:foregroundMark x1="83402" y1="60287" x2="82988" y2="52153"/>
                        <a14:foregroundMark x1="7469" y1="37799" x2="10373" y2="38756"/>
                        <a14:foregroundMark x1="17842" y1="31579" x2="19502" y2="30144"/>
                        <a14:foregroundMark x1="27801" y1="27273" x2="29876" y2="27751"/>
                        <a14:foregroundMark x1="81743" y1="30144" x2="81743" y2="32057"/>
                        <a14:foregroundMark x1="87552" y1="36842" x2="86722" y2="40191"/>
                        <a14:foregroundMark x1="91701" y1="45933" x2="91701" y2="48804"/>
                        <a14:foregroundMark x1="72614" y1="68421" x2="72614" y2="62679"/>
                        <a14:foregroundMark x1="92116" y1="47847" x2="93776" y2="47847"/>
                        <a14:foregroundMark x1="34440" y1="79904" x2="58506" y2="87081"/>
                        <a14:foregroundMark x1="57676" y1="77512" x2="42324" y2="97608"/>
                        <a14:foregroundMark x1="58506" y1="80383" x2="65560" y2="92823"/>
                        <a14:foregroundMark x1="32365" y1="84211" x2="29461" y2="95215"/>
                        <a14:foregroundMark x1="51037" y1="91388" x2="57261" y2="99043"/>
                        <a14:foregroundMark x1="46888" y1="75120" x2="47303" y2="80861"/>
                        <a14:foregroundMark x1="47303" y1="69856" x2="47303" y2="69856"/>
                        <a14:foregroundMark x1="36929" y1="53589" x2="43154" y2="52632"/>
                        <a14:foregroundMark x1="54357" y1="57895" x2="56017" y2="49761"/>
                        <a14:foregroundMark x1="27386" y1="49282" x2="46058" y2="26316"/>
                        <a14:foregroundMark x1="4979" y1="9569" x2="72614" y2="10526"/>
                        <a14:foregroundMark x1="5809" y1="19617" x2="73859" y2="17703"/>
                        <a14:foregroundMark x1="5809" y1="23923" x2="73859" y2="22488"/>
                        <a14:foregroundMark x1="6224" y1="7656" x2="73859" y2="7656"/>
                        <a14:foregroundMark x1="80498" y1="22488" x2="96680" y2="21531"/>
                        <a14:foregroundMark x1="81743" y1="20096" x2="94606" y2="20574"/>
                        <a14:foregroundMark x1="24896" y1="15789" x2="28216" y2="14354"/>
                        <a14:foregroundMark x1="48963" y1="26794" x2="66805" y2="46411"/>
                        <a14:foregroundMark x1="35685" y1="45455" x2="55602" y2="44019"/>
                        <a14:foregroundMark x1="29461" y1="87081" x2="27386" y2="95215"/>
                        <a14:foregroundMark x1="59751" y1="94258" x2="64730" y2="95215"/>
                        <a14:foregroundMark x1="6224" y1="14354" x2="7054" y2="6220"/>
                        <a14:foregroundMark x1="21577" y1="12440" x2="31535" y2="15789"/>
                        <a14:foregroundMark x1="62241" y1="10526" x2="62656" y2="19139"/>
                        <a14:foregroundMark x1="27801" y1="55502" x2="57676" y2="48804"/>
                        <a14:foregroundMark x1="42324" y1="65072" x2="51037" y2="55981"/>
                        <a14:foregroundMark x1="29461" y1="95215" x2="43568" y2="88517"/>
                        <a14:foregroundMark x1="43154" y1="89952" x2="47718" y2="93780"/>
                        <a14:foregroundMark x1="45228" y1="88517" x2="38589" y2="97129"/>
                        <a14:foregroundMark x1="32365" y1="78947" x2="24896" y2="91388"/>
                        <a14:foregroundMark x1="60581" y1="79904" x2="67635" y2="90431"/>
                        <a14:foregroundMark x1="34025" y1="78947" x2="38589" y2="77033"/>
                        <a14:foregroundMark x1="55602" y1="93301" x2="58921" y2="89952"/>
                        <a14:foregroundMark x1="59751" y1="97129" x2="62656" y2="971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2531" y="2347259"/>
            <a:ext cx="2753333" cy="2387745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16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6739" y="2327246"/>
            <a:ext cx="1790700" cy="2171700"/>
          </a:xfrm>
          <a:prstGeom prst="rect">
            <a:avLst/>
          </a:prstGeom>
        </p:spPr>
      </p:pic>
      <p:grpSp>
        <p:nvGrpSpPr>
          <p:cNvPr id="5" name="群組 4"/>
          <p:cNvGrpSpPr/>
          <p:nvPr/>
        </p:nvGrpSpPr>
        <p:grpSpPr>
          <a:xfrm>
            <a:off x="4461903" y="5168538"/>
            <a:ext cx="2662550" cy="769441"/>
            <a:chOff x="4731191" y="5208704"/>
            <a:chExt cx="2662550" cy="769441"/>
          </a:xfrm>
        </p:grpSpPr>
        <p:pic>
          <p:nvPicPr>
            <p:cNvPr id="17" name="圖片 16"/>
            <p:cNvPicPr>
              <a:picLocks noChangeAspect="1"/>
            </p:cNvPicPr>
            <p:nvPr/>
          </p:nvPicPr>
          <p:blipFill rotWithShape="1">
            <a:blip r:embed="rId7"/>
            <a:srcRect l="2960" t="16932" r="71039" b="3653"/>
            <a:stretch/>
          </p:blipFill>
          <p:spPr>
            <a:xfrm rot="16200000">
              <a:off x="5709021" y="4276007"/>
              <a:ext cx="679171" cy="2634831"/>
            </a:xfrm>
            <a:prstGeom prst="rect">
              <a:avLst/>
            </a:prstGeom>
          </p:spPr>
        </p:pic>
        <p:sp>
          <p:nvSpPr>
            <p:cNvPr id="18" name="文字方塊 17"/>
            <p:cNvSpPr txBox="1"/>
            <p:nvPr/>
          </p:nvSpPr>
          <p:spPr>
            <a:xfrm>
              <a:off x="4792003" y="5208704"/>
              <a:ext cx="260173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44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請託關說</a:t>
              </a:r>
            </a:p>
          </p:txBody>
        </p:sp>
      </p:grpSp>
      <p:grpSp>
        <p:nvGrpSpPr>
          <p:cNvPr id="3" name="群組 2"/>
          <p:cNvGrpSpPr/>
          <p:nvPr/>
        </p:nvGrpSpPr>
        <p:grpSpPr>
          <a:xfrm>
            <a:off x="1373494" y="5163567"/>
            <a:ext cx="2618244" cy="769441"/>
            <a:chOff x="1222222" y="5270706"/>
            <a:chExt cx="2884016" cy="769441"/>
          </a:xfrm>
        </p:grpSpPr>
        <p:pic>
          <p:nvPicPr>
            <p:cNvPr id="19" name="圖片 18"/>
            <p:cNvPicPr>
              <a:picLocks noChangeAspect="1"/>
            </p:cNvPicPr>
            <p:nvPr/>
          </p:nvPicPr>
          <p:blipFill rotWithShape="1">
            <a:blip r:embed="rId7"/>
            <a:srcRect l="2960" t="16932" r="71039" b="3653"/>
            <a:stretch/>
          </p:blipFill>
          <p:spPr>
            <a:xfrm rot="16200000">
              <a:off x="2324644" y="4258553"/>
              <a:ext cx="679171" cy="2884016"/>
            </a:xfrm>
            <a:prstGeom prst="rect">
              <a:avLst/>
            </a:prstGeom>
          </p:spPr>
        </p:pic>
        <p:sp>
          <p:nvSpPr>
            <p:cNvPr id="21" name="文字方塊 20"/>
            <p:cNvSpPr txBox="1"/>
            <p:nvPr/>
          </p:nvSpPr>
          <p:spPr>
            <a:xfrm>
              <a:off x="1296958" y="5270706"/>
              <a:ext cx="273454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4400" dirty="0">
                  <a:latin typeface="王漢宗顏楷體繁" panose="02000500000000000000" pitchFamily="2" charset="-120"/>
                  <a:ea typeface="王漢宗顏楷體繁" panose="02000500000000000000" pitchFamily="2" charset="-120"/>
                </a:rPr>
                <a:t>受贈財物</a:t>
              </a:r>
            </a:p>
          </p:txBody>
        </p:sp>
      </p:grpSp>
      <p:grpSp>
        <p:nvGrpSpPr>
          <p:cNvPr id="6" name="群組 5"/>
          <p:cNvGrpSpPr/>
          <p:nvPr/>
        </p:nvGrpSpPr>
        <p:grpSpPr>
          <a:xfrm>
            <a:off x="7655430" y="5163566"/>
            <a:ext cx="2734542" cy="769441"/>
            <a:chOff x="7869504" y="5208704"/>
            <a:chExt cx="2734542" cy="769441"/>
          </a:xfrm>
        </p:grpSpPr>
        <p:pic>
          <p:nvPicPr>
            <p:cNvPr id="20" name="圖片 19"/>
            <p:cNvPicPr>
              <a:picLocks noChangeAspect="1"/>
            </p:cNvPicPr>
            <p:nvPr/>
          </p:nvPicPr>
          <p:blipFill rotWithShape="1">
            <a:blip r:embed="rId7"/>
            <a:srcRect l="2960" t="16932" r="71039" b="3653"/>
            <a:stretch/>
          </p:blipFill>
          <p:spPr>
            <a:xfrm rot="16200000">
              <a:off x="8744249" y="4403197"/>
              <a:ext cx="679171" cy="2380450"/>
            </a:xfrm>
            <a:prstGeom prst="rect">
              <a:avLst/>
            </a:prstGeom>
          </p:spPr>
        </p:pic>
        <p:sp>
          <p:nvSpPr>
            <p:cNvPr id="22" name="文字方塊 21"/>
            <p:cNvSpPr txBox="1"/>
            <p:nvPr/>
          </p:nvSpPr>
          <p:spPr>
            <a:xfrm>
              <a:off x="7869504" y="5208704"/>
              <a:ext cx="273454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44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飲宴應酬</a:t>
              </a:r>
            </a:p>
          </p:txBody>
        </p:sp>
      </p:grpSp>
      <p:pic>
        <p:nvPicPr>
          <p:cNvPr id="10" name="圖片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815" l="2000" r="100000">
                        <a14:foregroundMark x1="35333" y1="23567" x2="73000" y2="35987"/>
                        <a14:foregroundMark x1="72667" y1="38217" x2="75333" y2="512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34647" y="2063456"/>
            <a:ext cx="2823582" cy="2955349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10084091" y="5163566"/>
            <a:ext cx="10159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5400" dirty="0"/>
              <a:t>…</a:t>
            </a:r>
            <a:endParaRPr lang="zh-TW" altLang="en-US" sz="5400" dirty="0"/>
          </a:p>
        </p:txBody>
      </p:sp>
    </p:spTree>
    <p:extLst>
      <p:ext uri="{BB962C8B-B14F-4D97-AF65-F5344CB8AC3E}">
        <p14:creationId xmlns:p14="http://schemas.microsoft.com/office/powerpoint/2010/main" val="41087097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30</a:t>
            </a:fld>
            <a:endParaRPr lang="en-US" dirty="0"/>
          </a:p>
        </p:txBody>
      </p:sp>
      <p:sp>
        <p:nvSpPr>
          <p:cNvPr id="3" name="矩形 2"/>
          <p:cNvSpPr/>
          <p:nvPr/>
        </p:nvSpPr>
        <p:spPr>
          <a:xfrm>
            <a:off x="342597" y="176336"/>
            <a:ext cx="116826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立法院於</a:t>
            </a:r>
            <a:r>
              <a:rPr lang="en-US" altLang="zh-TW" sz="280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100</a:t>
            </a:r>
            <a:r>
              <a:rPr lang="zh-TW" altLang="en-US" sz="280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80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280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80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en-US" sz="280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日通過增訂貪污治罪條例第</a:t>
            </a:r>
            <a:r>
              <a:rPr lang="en-US" altLang="zh-TW" sz="280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</a:t>
            </a:r>
            <a:r>
              <a:rPr lang="zh-TW" altLang="en-US" sz="280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條第</a:t>
            </a:r>
            <a:r>
              <a:rPr lang="en-US" altLang="zh-TW" sz="280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800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項「不違背職務行賄罪」，新法將可杜絕過去「收錢有罪，送錢沒事」的不良社會現象。</a:t>
            </a:r>
            <a:endParaRPr lang="zh-TW" altLang="en-US" sz="2800" b="0" i="0" dirty="0">
              <a:solidFill>
                <a:schemeClr val="accent4">
                  <a:lumMod val="50000"/>
                </a:schemeClr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115092" y="1572162"/>
            <a:ext cx="8137633" cy="1200329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第十一條 對於公務員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...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，關於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不違背職務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之行為，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行求、期約或交付賄賂或其他不正利益者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，處三年以下 有期徒刑、拘役或科或併科新臺幣 五十萬元以下罰金。 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1315629" y="3528204"/>
            <a:ext cx="4334673" cy="3329796"/>
            <a:chOff x="1315629" y="3528204"/>
            <a:chExt cx="4334673" cy="3329796"/>
          </a:xfrm>
        </p:grpSpPr>
        <p:sp>
          <p:nvSpPr>
            <p:cNvPr id="4" name="矩形: 剪去單一角落 3"/>
            <p:cNvSpPr/>
            <p:nvPr/>
          </p:nvSpPr>
          <p:spPr>
            <a:xfrm>
              <a:off x="1315629" y="3644597"/>
              <a:ext cx="4334673" cy="3213403"/>
            </a:xfrm>
            <a:prstGeom prst="snip1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zh-TW" altLang="en-US" sz="28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是指公務員在</a:t>
              </a:r>
              <a:r>
                <a:rPr lang="zh-TW" altLang="en-US" sz="28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職務範圍內</a:t>
              </a:r>
              <a:r>
                <a:rPr lang="zh-TW" altLang="en-US" sz="28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應該做或可以做的行為。</a:t>
              </a:r>
              <a:endParaRPr lang="en-US" altLang="zh-TW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endParaRPr lang="zh-TW" altLang="en-US" dirty="0"/>
            </a:p>
          </p:txBody>
        </p:sp>
        <p:sp>
          <p:nvSpPr>
            <p:cNvPr id="9" name="矩形 8"/>
            <p:cNvSpPr/>
            <p:nvPr/>
          </p:nvSpPr>
          <p:spPr>
            <a:xfrm>
              <a:off x="1315629" y="3528204"/>
              <a:ext cx="4334673" cy="698739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2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不違背職務：</a:t>
              </a:r>
              <a:endParaRPr lang="en-US" altLang="zh-TW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6297303" y="3528203"/>
            <a:ext cx="4758884" cy="3329797"/>
            <a:chOff x="6297303" y="3528203"/>
            <a:chExt cx="4758884" cy="3329797"/>
          </a:xfrm>
        </p:grpSpPr>
        <p:sp>
          <p:nvSpPr>
            <p:cNvPr id="6" name="矩形: 剪去單一角落 5"/>
            <p:cNvSpPr/>
            <p:nvPr/>
          </p:nvSpPr>
          <p:spPr>
            <a:xfrm>
              <a:off x="6297303" y="3644597"/>
              <a:ext cx="4753155" cy="3213403"/>
            </a:xfrm>
            <a:prstGeom prst="snip1Rect">
              <a:avLst/>
            </a:prstGeom>
            <a:solidFill>
              <a:srgbClr val="FFFF66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spcBef>
                  <a:spcPts val="1200"/>
                </a:spcBef>
              </a:pPr>
              <a:r>
                <a:rPr lang="zh-TW" altLang="en-US" sz="28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行為人主觀上有給予賄賂或不正利益以換取對價關係。</a:t>
              </a:r>
              <a:endParaRPr lang="en-US" altLang="zh-TW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spcBef>
                  <a:spcPts val="1200"/>
                </a:spcBef>
              </a:pPr>
              <a:r>
                <a:rPr lang="zh-TW" altLang="en-US" sz="28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客觀上有</a:t>
              </a:r>
              <a:r>
                <a:rPr lang="zh-TW" altLang="en-US" sz="28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向公務員提出</a:t>
              </a:r>
              <a:r>
                <a:rPr lang="zh-TW" altLang="en-US" sz="28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、期約或已經交付賄款之行為。</a:t>
              </a:r>
              <a:endParaRPr lang="en-US" altLang="zh-TW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6303032" y="3528203"/>
              <a:ext cx="4753155" cy="69873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2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行求、期約或交付：</a:t>
              </a:r>
              <a:endParaRPr lang="en-US" altLang="zh-TW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34246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31</a:t>
            </a:fld>
            <a:endParaRPr 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群組 8"/>
          <p:cNvGrpSpPr/>
          <p:nvPr/>
        </p:nvGrpSpPr>
        <p:grpSpPr>
          <a:xfrm>
            <a:off x="525518" y="1145627"/>
            <a:ext cx="5234152" cy="4897821"/>
            <a:chOff x="1240221" y="1145627"/>
            <a:chExt cx="5234152" cy="4897821"/>
          </a:xfrm>
        </p:grpSpPr>
        <p:sp>
          <p:nvSpPr>
            <p:cNvPr id="5" name="矩形 4"/>
            <p:cNvSpPr/>
            <p:nvPr/>
          </p:nvSpPr>
          <p:spPr>
            <a:xfrm>
              <a:off x="1240221" y="2438401"/>
              <a:ext cx="5213131" cy="3605047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 anchorCtr="0"/>
            <a:lstStyle/>
            <a:p>
              <a:r>
                <a:rPr lang="zh-TW" altLang="en-US" sz="28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甲承包某政府機構工程，</a:t>
              </a:r>
              <a:r>
                <a:rPr lang="zh-TW" altLang="en-US" sz="2800" dirty="0">
                  <a:solidFill>
                    <a:srgbClr val="00B0F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未依照合約規定施工，依法不能通過驗收</a:t>
              </a:r>
              <a:r>
                <a:rPr lang="zh-TW" altLang="en-US" sz="28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。甲</a:t>
              </a:r>
              <a:r>
                <a:rPr lang="zh-TW" altLang="en-US" sz="28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希望</a:t>
              </a:r>
              <a:r>
                <a:rPr lang="zh-TW" altLang="en-US" sz="28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督辦監造驗收業務的</a:t>
              </a:r>
              <a:r>
                <a:rPr lang="zh-TW" altLang="en-US" sz="28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公務員乙能讓工程通過驗收</a:t>
              </a:r>
              <a:r>
                <a:rPr lang="zh-TW" altLang="en-US" sz="28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，就給乙金錢、請乙喝花酒，請乙通過驗收。</a:t>
              </a:r>
            </a:p>
          </p:txBody>
        </p:sp>
        <p:sp>
          <p:nvSpPr>
            <p:cNvPr id="7" name="矩形 6"/>
            <p:cNvSpPr/>
            <p:nvPr/>
          </p:nvSpPr>
          <p:spPr>
            <a:xfrm>
              <a:off x="1261242" y="1145627"/>
              <a:ext cx="5213131" cy="1292774"/>
            </a:xfrm>
            <a:prstGeom prst="rect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2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違背職務</a:t>
              </a:r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7517523" y="1145627"/>
            <a:ext cx="4078014" cy="4897821"/>
            <a:chOff x="6737131" y="1145627"/>
            <a:chExt cx="4078014" cy="4897821"/>
          </a:xfrm>
        </p:grpSpPr>
        <p:sp>
          <p:nvSpPr>
            <p:cNvPr id="6" name="矩形 5"/>
            <p:cNvSpPr/>
            <p:nvPr/>
          </p:nvSpPr>
          <p:spPr>
            <a:xfrm>
              <a:off x="6747641" y="2438400"/>
              <a:ext cx="4067504" cy="360504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lvl="0"/>
              <a:r>
                <a:rPr lang="zh-TW" altLang="en-US" sz="28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甲工程都依照合約，</a:t>
              </a:r>
              <a:r>
                <a:rPr lang="zh-TW" altLang="en-US" sz="2800" dirty="0">
                  <a:solidFill>
                    <a:srgbClr val="00B0F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已符合驗收標準</a:t>
              </a:r>
              <a:r>
                <a:rPr lang="zh-TW" altLang="en-US" sz="28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，但是</a:t>
              </a:r>
              <a:r>
                <a:rPr lang="zh-TW" altLang="en-US" sz="28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希望乙儘快通過工程驗收</a:t>
              </a:r>
              <a:r>
                <a:rPr lang="zh-TW" altLang="en-US" sz="28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，就請乙喝花酒、提供招待或給予其他好處</a:t>
              </a:r>
            </a:p>
          </p:txBody>
        </p:sp>
        <p:sp>
          <p:nvSpPr>
            <p:cNvPr id="8" name="矩形 7"/>
            <p:cNvSpPr/>
            <p:nvPr/>
          </p:nvSpPr>
          <p:spPr>
            <a:xfrm>
              <a:off x="6737131" y="1145627"/>
              <a:ext cx="4078014" cy="129277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2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不違背職務</a:t>
              </a:r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5922580" y="2280417"/>
            <a:ext cx="14320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dirty="0"/>
              <a:t>VS</a:t>
            </a:r>
            <a:endParaRPr lang="zh-TW" altLang="en-US" sz="8000" dirty="0"/>
          </a:p>
        </p:txBody>
      </p:sp>
    </p:spTree>
    <p:extLst>
      <p:ext uri="{BB962C8B-B14F-4D97-AF65-F5344CB8AC3E}">
        <p14:creationId xmlns:p14="http://schemas.microsoft.com/office/powerpoint/2010/main" val="32097890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2146433" y="1347537"/>
            <a:ext cx="652592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dirty="0">
                <a:solidFill>
                  <a:schemeClr val="tx2">
                    <a:lumMod val="1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結語</a:t>
            </a:r>
            <a:endParaRPr lang="en-US" altLang="zh-TW" sz="3200" dirty="0">
              <a:solidFill>
                <a:schemeClr val="tx2">
                  <a:lumMod val="1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solidFill>
                  <a:schemeClr val="tx2">
                    <a:lumMod val="1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公務員難免會遇到民眾餽贈或廠商邀約吃飯等情形，如何保障自己又能安心工作、生活，是我們都該學習的課題。</a:t>
            </a:r>
            <a:endParaRPr lang="en-US" altLang="zh-TW" sz="3200" dirty="0">
              <a:solidFill>
                <a:schemeClr val="tx2">
                  <a:lumMod val="1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solidFill>
                  <a:schemeClr val="tx2">
                    <a:lumMod val="1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遇到任何問題，別忘了讓政風好朋友幫您解惑、服務喔</a:t>
            </a:r>
            <a:r>
              <a:rPr lang="en-US" altLang="zh-TW" sz="3200" dirty="0">
                <a:solidFill>
                  <a:schemeClr val="tx2">
                    <a:lumMod val="1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  <a:endParaRPr lang="zh-TW" altLang="en-US" sz="3200" dirty="0">
              <a:solidFill>
                <a:schemeClr val="tx2">
                  <a:lumMod val="1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6237170" y="4886967"/>
            <a:ext cx="3089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>
                <a:solidFill>
                  <a:schemeClr val="tx2">
                    <a:lumMod val="25000"/>
                  </a:schemeClr>
                </a:solidFill>
              </a:rPr>
              <a:t>---</a:t>
            </a:r>
            <a:r>
              <a:rPr lang="zh-TW" altLang="en-US" dirty="0">
                <a:solidFill>
                  <a:schemeClr val="tx2">
                    <a:lumMod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臺南市政府政風處關心您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071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-180995" y="-123825"/>
            <a:ext cx="12459259" cy="6981825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</a:t>
            </a:fld>
            <a:endParaRPr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3830069" y="1068388"/>
            <a:ext cx="3717925" cy="1371600"/>
          </a:xfrm>
        </p:spPr>
        <p:txBody>
          <a:bodyPr>
            <a:normAutofit/>
          </a:bodyPr>
          <a:lstStyle/>
          <a:p>
            <a:r>
              <a:rPr lang="zh-TW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中仿宋繁" panose="02000500000000000000" pitchFamily="2" charset="-120"/>
                <a:ea typeface="王漢宗中仿宋繁" panose="02000500000000000000" pitchFamily="2" charset="-120"/>
              </a:rPr>
              <a:t>受贈財物</a:t>
            </a: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0" b="100000" l="4137" r="62590">
                        <a14:foregroundMark x1="11151" y1="97487" x2="51199" y2="98654"/>
                        <a14:foregroundMark x1="51739" y1="98654" x2="57014" y2="85637"/>
                        <a14:foregroundMark x1="53657" y1="88779" x2="50839" y2="96140"/>
                        <a14:foregroundMark x1="56894" y1="78995" x2="57794" y2="93178"/>
                      </a14:backgroundRemoval>
                    </a14:imgEffect>
                  </a14:imgLayer>
                </a14:imgProps>
              </a:ext>
            </a:extLst>
          </a:blip>
          <a:srcRect l="4930" r="37776"/>
          <a:stretch/>
        </p:blipFill>
        <p:spPr>
          <a:xfrm>
            <a:off x="3830069" y="2574233"/>
            <a:ext cx="3674913" cy="4283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386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「辦公桌」的圖片搜尋結果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11598"/>
            <a:ext cx="12192000" cy="684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</a:t>
            </a:fld>
            <a:endParaRPr lang="en-US" dirty="0"/>
          </a:p>
        </p:txBody>
      </p:sp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2463588613"/>
              </p:ext>
            </p:extLst>
          </p:nvPr>
        </p:nvGraphicFramePr>
        <p:xfrm>
          <a:off x="-9525" y="60386"/>
          <a:ext cx="12113824" cy="67372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5261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2250057" y="1203670"/>
            <a:ext cx="8119384" cy="720022"/>
          </a:xfrm>
        </p:spPr>
        <p:txBody>
          <a:bodyPr>
            <a:normAutofit fontScale="92500"/>
          </a:bodyPr>
          <a:lstStyle/>
          <a:p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一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業務往來、指揮監督、費用補助等關係</a:t>
            </a:r>
            <a:endParaRPr lang="en-US" altLang="zh-TW" dirty="0"/>
          </a:p>
          <a:p>
            <a:endParaRPr lang="en-US" altLang="zh-TW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</a:t>
            </a:fld>
            <a:endParaRPr 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860632" y="2443089"/>
            <a:ext cx="3650590" cy="3170099"/>
          </a:xfrm>
          <a:prstGeom prst="rect">
            <a:avLst/>
          </a:prstGeom>
          <a:solidFill>
            <a:srgbClr val="FFDE75">
              <a:alpha val="93725"/>
            </a:srgbClr>
          </a:solidFill>
        </p:spPr>
        <p:txBody>
          <a:bodyPr wrap="square" rtlCol="0">
            <a:spAutoFit/>
          </a:bodyPr>
          <a:lstStyle/>
          <a:p>
            <a:pPr indent="357188">
              <a:spcBef>
                <a:spcPts val="800"/>
              </a:spcBef>
            </a:pPr>
            <a:r>
              <a:rPr lang="zh-TW" altLang="en-US" sz="2000" b="1" dirty="0">
                <a:uFill>
                  <a:solidFill>
                    <a:schemeClr val="accent5">
                      <a:lumMod val="75000"/>
                    </a:schemeClr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特定行業或團體存在目的係居間、代理或協助自然人、法人等與政府機關有互動往來者</a:t>
            </a:r>
            <a:endParaRPr lang="en-US" altLang="zh-TW" sz="2000" b="1" dirty="0">
              <a:uFill>
                <a:solidFill>
                  <a:schemeClr val="accent5">
                    <a:lumMod val="75000"/>
                  </a:schemeClr>
                </a:solidFill>
              </a:u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lvl="1" indent="-295275">
              <a:spcBef>
                <a:spcPts val="800"/>
              </a:spcBef>
              <a:buFont typeface="Wingdings" panose="05000000000000000000" pitchFamily="2" charset="2"/>
              <a:buChar char="l"/>
            </a:pP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律師與檢察機關或法院</a:t>
            </a:r>
          </a:p>
          <a:p>
            <a:pPr marL="733425" indent="-285750">
              <a:spcBef>
                <a:spcPts val="800"/>
              </a:spcBef>
              <a:buFont typeface="Wingdings" panose="05000000000000000000" pitchFamily="2" charset="2"/>
              <a:buChar char="l"/>
            </a:pP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會計師或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記帳及報稅代理人</a:t>
            </a: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與稅務機關 </a:t>
            </a:r>
          </a:p>
          <a:p>
            <a:pPr marL="733425" indent="-285750">
              <a:spcBef>
                <a:spcPts val="800"/>
              </a:spcBef>
              <a:buFont typeface="Wingdings" panose="05000000000000000000" pitchFamily="2" charset="2"/>
              <a:buChar char="l"/>
            </a:pP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地政士（代書）與國有土地管理機關或地政機關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914252" y="2530801"/>
            <a:ext cx="3483524" cy="249299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88900" indent="358775">
              <a:lnSpc>
                <a:spcPct val="130000"/>
              </a:lnSpc>
            </a:pPr>
            <a:r>
              <a:rPr lang="zh-TW" altLang="zh-TW" sz="2000" b="1" dirty="0">
                <a:uFill>
                  <a:solidFill>
                    <a:schemeClr val="accent5">
                      <a:lumMod val="75000"/>
                    </a:schemeClr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上級機關與所屬機關、長官與部屬</a:t>
            </a:r>
            <a:endParaRPr lang="en-US" altLang="zh-TW" sz="2000" b="1" dirty="0">
              <a:uFill>
                <a:solidFill>
                  <a:schemeClr val="accent5">
                    <a:lumMod val="75000"/>
                  </a:schemeClr>
                </a:solidFill>
              </a:u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36575" indent="-268288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縣市議員與縣市政府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公務員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36575" indent="-268288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TW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立法委員與行政院各部會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961193" y="2530801"/>
            <a:ext cx="2492959" cy="169277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268288" indent="-179388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區公所對社區發展協會之補助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8288" indent="-179388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文化部對藝文團體之補助</a:t>
            </a:r>
          </a:p>
        </p:txBody>
      </p:sp>
      <p:sp>
        <p:nvSpPr>
          <p:cNvPr id="12" name="剪去對角線角落矩形 11"/>
          <p:cNvSpPr/>
          <p:nvPr/>
        </p:nvSpPr>
        <p:spPr>
          <a:xfrm rot="20843449">
            <a:off x="8578336" y="1928035"/>
            <a:ext cx="1939817" cy="560717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費用補助</a:t>
            </a:r>
          </a:p>
        </p:txBody>
      </p:sp>
      <p:sp>
        <p:nvSpPr>
          <p:cNvPr id="13" name="剪去對角線角落矩形 12"/>
          <p:cNvSpPr/>
          <p:nvPr/>
        </p:nvSpPr>
        <p:spPr>
          <a:xfrm rot="20843449">
            <a:off x="4765278" y="1912251"/>
            <a:ext cx="1961631" cy="560717"/>
          </a:xfrm>
          <a:prstGeom prst="snip2DiagRect">
            <a:avLst>
              <a:gd name="adj1" fmla="val 0"/>
              <a:gd name="adj2" fmla="val 46681"/>
            </a:avLst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指揮監督</a:t>
            </a:r>
          </a:p>
        </p:txBody>
      </p:sp>
      <p:sp>
        <p:nvSpPr>
          <p:cNvPr id="14" name="剪去對角線角落矩形 13"/>
          <p:cNvSpPr/>
          <p:nvPr/>
        </p:nvSpPr>
        <p:spPr>
          <a:xfrm rot="20843449">
            <a:off x="418476" y="1917816"/>
            <a:ext cx="1846179" cy="560717"/>
          </a:xfrm>
          <a:prstGeom prst="snip2DiagRect">
            <a:avLst>
              <a:gd name="adj1" fmla="val 0"/>
              <a:gd name="adj2" fmla="val 38661"/>
            </a:avLst>
          </a:prstGeom>
          <a:solidFill>
            <a:srgbClr val="FFCC00">
              <a:alpha val="6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業務往來</a:t>
            </a:r>
            <a:endParaRPr lang="en-US" altLang="zh-TW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語音泡泡: 圓角矩形 3"/>
          <p:cNvSpPr/>
          <p:nvPr/>
        </p:nvSpPr>
        <p:spPr>
          <a:xfrm>
            <a:off x="2368013" y="243777"/>
            <a:ext cx="4698634" cy="854015"/>
          </a:xfrm>
          <a:prstGeom prst="wedgeRoundRectCallout">
            <a:avLst>
              <a:gd name="adj1" fmla="val -57552"/>
              <a:gd name="adj2" fmla="val -30429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6000"/>
              </a:lnSpc>
              <a:spcBef>
                <a:spcPts val="600"/>
              </a:spcBef>
            </a:pPr>
            <a:r>
              <a:rPr lang="zh-TW" altLang="en-US" sz="4500" b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職務利害關係</a:t>
            </a:r>
            <a:r>
              <a:rPr lang="en-US" altLang="zh-TW" sz="4500" b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177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136182" y="1542343"/>
            <a:ext cx="4504623" cy="4291717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正在尋求、進行或已訂立承攬、買賣或其他契約關係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2"/>
          </p:nvPr>
        </p:nvSpPr>
        <p:spPr>
          <a:xfrm>
            <a:off x="6349625" y="1525393"/>
            <a:ext cx="4521949" cy="4291717"/>
          </a:xfrm>
        </p:spPr>
        <p:txBody>
          <a:bodyPr/>
          <a:lstStyle/>
          <a:p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三</a:t>
            </a:r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其他因機關業務之決定、執行或不執行，將遭受有利或不利之影響</a:t>
            </a:r>
          </a:p>
          <a:p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7</a:t>
            </a:fld>
            <a:endParaRPr lang="en-US" dirty="0"/>
          </a:p>
        </p:txBody>
      </p:sp>
      <p:sp>
        <p:nvSpPr>
          <p:cNvPr id="13" name="語音泡泡: 橢圓形 12"/>
          <p:cNvSpPr/>
          <p:nvPr/>
        </p:nvSpPr>
        <p:spPr>
          <a:xfrm>
            <a:off x="568473" y="3287082"/>
            <a:ext cx="4441911" cy="1719470"/>
          </a:xfrm>
          <a:prstGeom prst="wedgeEllipseCallout">
            <a:avLst>
              <a:gd name="adj1" fmla="val 37302"/>
              <a:gd name="adj2" fmla="val 70593"/>
            </a:avLst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ts val="2600"/>
              </a:lnSpc>
              <a:buFont typeface="Wingdings" panose="05000000000000000000" pitchFamily="2" charset="2"/>
              <a:buChar char="l"/>
            </a:pP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廠商欲參與機關辦理的勞務、財物或工程採購</a:t>
            </a:r>
            <a:endParaRPr lang="en-US" altLang="zh-TW" sz="20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ts val="2600"/>
              </a:lnSpc>
              <a:buFont typeface="Wingdings" panose="05000000000000000000" pitchFamily="2" charset="2"/>
              <a:buChar char="l"/>
            </a:pP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與機關簽訂租賃契約等</a:t>
            </a:r>
          </a:p>
          <a:p>
            <a:pPr algn="ctr"/>
            <a:endParaRPr lang="zh-TW" altLang="en-US" dirty="0"/>
          </a:p>
        </p:txBody>
      </p:sp>
      <p:sp>
        <p:nvSpPr>
          <p:cNvPr id="14" name="語音泡泡: 圓角矩形 13"/>
          <p:cNvSpPr/>
          <p:nvPr/>
        </p:nvSpPr>
        <p:spPr>
          <a:xfrm>
            <a:off x="6904313" y="3344228"/>
            <a:ext cx="4455376" cy="2286551"/>
          </a:xfrm>
          <a:prstGeom prst="wedgeRoundRectCallout">
            <a:avLst>
              <a:gd name="adj1" fmla="val -47973"/>
              <a:gd name="adj2" fmla="val 66412"/>
              <a:gd name="adj3" fmla="val 16667"/>
            </a:avLst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288" indent="-268288">
              <a:lnSpc>
                <a:spcPts val="2600"/>
              </a:lnSpc>
              <a:buFont typeface="Wingdings" panose="05000000000000000000" pitchFamily="2" charset="2"/>
              <a:buChar char="l"/>
            </a:pP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公務員受理民眾之申請案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補助、執照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建照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268288" indent="-268288">
              <a:lnSpc>
                <a:spcPts val="2600"/>
              </a:lnSpc>
              <a:buFont typeface="Wingdings" panose="05000000000000000000" pitchFamily="2" charset="2"/>
              <a:buChar char="l"/>
            </a:pP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公務員執行檢查、取締、核課業務之對象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68288" indent="-268288">
              <a:lnSpc>
                <a:spcPts val="2600"/>
              </a:lnSpc>
              <a:buFont typeface="Wingdings" panose="05000000000000000000" pitchFamily="2" charset="2"/>
              <a:buChar char="l"/>
            </a:pPr>
            <a:r>
              <a:rPr lang="zh-TW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戶政、地政、稅務、監理、建管、殯葬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公務員與洽公民眾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625" b="99844" l="31875" r="90938">
                        <a14:foregroundMark x1="40521" y1="46719" x2="51667" y2="60781"/>
                        <a14:foregroundMark x1="76667" y1="45938" x2="83854" y2="40313"/>
                        <a14:foregroundMark x1="71354" y1="63438" x2="77083" y2="63125"/>
                        <a14:foregroundMark x1="40625" y1="67031" x2="39688" y2="78438"/>
                        <a14:backgroundMark x1="38125" y1="36250" x2="32083" y2="51094"/>
                        <a14:backgroundMark x1="33229" y1="57031" x2="36771" y2="58750"/>
                      </a14:backgroundRemoval>
                    </a14:imgEffect>
                  </a14:imgLayer>
                </a14:imgProps>
              </a:ext>
            </a:extLst>
          </a:blip>
          <a:srcRect l="30698" t="14155" r="9238"/>
          <a:stretch/>
        </p:blipFill>
        <p:spPr>
          <a:xfrm>
            <a:off x="4400560" y="4184980"/>
            <a:ext cx="2775073" cy="2644144"/>
          </a:xfrm>
          <a:prstGeom prst="rect">
            <a:avLst/>
          </a:prstGeom>
        </p:spPr>
      </p:pic>
      <p:sp>
        <p:nvSpPr>
          <p:cNvPr id="9" name="語音泡泡: 圓角矩形 8"/>
          <p:cNvSpPr/>
          <p:nvPr/>
        </p:nvSpPr>
        <p:spPr>
          <a:xfrm>
            <a:off x="2368013" y="243777"/>
            <a:ext cx="4698634" cy="854015"/>
          </a:xfrm>
          <a:prstGeom prst="wedgeRoundRectCallout">
            <a:avLst>
              <a:gd name="adj1" fmla="val -57552"/>
              <a:gd name="adj2" fmla="val -30429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6000"/>
              </a:lnSpc>
              <a:spcBef>
                <a:spcPts val="600"/>
              </a:spcBef>
            </a:pPr>
            <a:r>
              <a:rPr lang="zh-TW" altLang="en-US" sz="4500" b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職務利害關係</a:t>
            </a:r>
            <a:r>
              <a:rPr lang="en-US" altLang="zh-TW" sz="4500" b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342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395663" y="2103120"/>
            <a:ext cx="4736780" cy="3931920"/>
          </a:xfrm>
        </p:spPr>
        <p:txBody>
          <a:bodyPr>
            <a:normAutofit/>
          </a:bodyPr>
          <a:lstStyle/>
          <a:p>
            <a:pPr>
              <a:spcBef>
                <a:spcPts val="1000"/>
              </a:spcBef>
            </a:pP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指基於</a:t>
            </a:r>
            <a:r>
              <a:rPr lang="zh-TW" altLang="zh-TW" sz="3200" b="1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公務需要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，在國內（外）訪問、接待外賓、推動業務及溝通協調時，依</a:t>
            </a:r>
            <a:r>
              <a:rPr lang="zh-TW" altLang="zh-TW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禮貌</a:t>
            </a:r>
            <a:r>
              <a:rPr lang="zh-TW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zh-TW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慣例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或</a:t>
            </a:r>
            <a:r>
              <a:rPr lang="zh-TW" altLang="zh-TW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習俗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所為之活動。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2443" y="1155269"/>
            <a:ext cx="5224670" cy="5764141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6420679" y="1683564"/>
            <a:ext cx="47774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solidFill>
                  <a:schemeClr val="accent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案例說明：</a:t>
            </a:r>
            <a:endParaRPr lang="en-US" altLang="zh-TW" sz="2800" dirty="0">
              <a:solidFill>
                <a:schemeClr val="accent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3200"/>
              </a:lnSpc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日本青森縣市市長率團參訪臺南市，並於行程中拜會市長，會中由青森縣縣長代表致贈市長紀念禮品</a:t>
            </a:r>
          </a:p>
        </p:txBody>
      </p:sp>
      <p:sp>
        <p:nvSpPr>
          <p:cNvPr id="6" name="語音泡泡: 圓角矩形 5"/>
          <p:cNvSpPr/>
          <p:nvPr/>
        </p:nvSpPr>
        <p:spPr>
          <a:xfrm>
            <a:off x="2368013" y="243777"/>
            <a:ext cx="4698634" cy="854015"/>
          </a:xfrm>
          <a:prstGeom prst="wedgeRoundRectCallout">
            <a:avLst>
              <a:gd name="adj1" fmla="val -57552"/>
              <a:gd name="adj2" fmla="val -30429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6000"/>
              </a:lnSpc>
              <a:spcBef>
                <a:spcPts val="600"/>
              </a:spcBef>
            </a:pPr>
            <a:r>
              <a:rPr lang="zh-TW" altLang="en-US" sz="4500" b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公務禮儀</a:t>
            </a:r>
            <a:r>
              <a:rPr lang="en-US" altLang="zh-TW" sz="4500" b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3"/>
          <a:srcRect l="6155" t="12858" r="19741"/>
          <a:stretch/>
        </p:blipFill>
        <p:spPr>
          <a:xfrm>
            <a:off x="6595060" y="824821"/>
            <a:ext cx="4428643" cy="34718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2011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290100" y="1915377"/>
            <a:ext cx="5008149" cy="3749040"/>
          </a:xfrm>
        </p:spPr>
        <p:txBody>
          <a:bodyPr/>
          <a:lstStyle/>
          <a:p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指一般人社交往來，市價不超過</a:t>
            </a:r>
            <a:r>
              <a:rPr lang="zh-TW" altLang="zh-TW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新臺幣三千元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者。但同一年度來自</a:t>
            </a:r>
            <a:r>
              <a:rPr lang="zh-TW" altLang="zh-TW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同一來源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受贈財物以</a:t>
            </a:r>
            <a:r>
              <a:rPr lang="zh-TW" altLang="zh-TW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新臺幣一萬元為限</a:t>
            </a:r>
            <a:r>
              <a:rPr lang="zh-TW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en-US" altLang="zh-TW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9</a:t>
            </a:fld>
            <a:endParaRPr lang="en-US" dirty="0"/>
          </a:p>
        </p:txBody>
      </p:sp>
      <p:sp>
        <p:nvSpPr>
          <p:cNvPr id="8" name="矩形: 摺角紙張 7"/>
          <p:cNvSpPr/>
          <p:nvPr/>
        </p:nvSpPr>
        <p:spPr>
          <a:xfrm>
            <a:off x="6298249" y="1395663"/>
            <a:ext cx="4645675" cy="3965609"/>
          </a:xfrm>
          <a:prstGeom prst="foldedCorner">
            <a:avLst/>
          </a:prstGeom>
          <a:solidFill>
            <a:srgbClr val="CCFFFF">
              <a:alpha val="8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357188" indent="179388" defTabSz="311150">
              <a:lnSpc>
                <a:spcPts val="3600"/>
              </a:lnSpc>
              <a:tabLst>
                <a:tab pos="3678238" algn="l"/>
              </a:tabLst>
            </a:pP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王科長要嫁女兒了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b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開心的王科長邀請了親朋好友</a:t>
            </a:r>
            <a:b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以及長官、同事請參加喜宴，</a:t>
            </a:r>
            <a:b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其中王科長的好友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李大同市議</a:t>
            </a:r>
            <a:b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員與其夫人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一同參加，並且準</a:t>
            </a:r>
            <a:b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備</a:t>
            </a: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6000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元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禮金祝賀。</a:t>
            </a:r>
          </a:p>
          <a:p>
            <a:pPr algn="ctr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7066647" y="4394003"/>
            <a:ext cx="3617161" cy="1631216"/>
            <a:chOff x="4253467" y="4361054"/>
            <a:chExt cx="3617161" cy="1631216"/>
          </a:xfrm>
        </p:grpSpPr>
        <p:sp>
          <p:nvSpPr>
            <p:cNvPr id="10" name="矩形 9"/>
            <p:cNvSpPr/>
            <p:nvPr/>
          </p:nvSpPr>
          <p:spPr>
            <a:xfrm>
              <a:off x="4297214" y="4422610"/>
              <a:ext cx="3573414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9600" dirty="0">
                  <a:latin typeface="Berlin Sans FB Demi" panose="020E0802020502020306" pitchFamily="34" charset="0"/>
                </a:rPr>
                <a:t>?</a:t>
              </a:r>
              <a:r>
                <a:rPr lang="zh-TW" altLang="en-US" sz="9600" dirty="0">
                  <a:latin typeface="Berlin Sans FB Demi" panose="020E0802020502020306" pitchFamily="34" charset="0"/>
                </a:rPr>
                <a:t> </a:t>
              </a:r>
              <a:r>
                <a:rPr lang="en-US" altLang="zh-TW" sz="9600" dirty="0">
                  <a:latin typeface="Berlin Sans FB Demi" panose="020E0802020502020306" pitchFamily="34" charset="0"/>
                </a:rPr>
                <a:t>OK</a:t>
              </a:r>
              <a:r>
                <a:rPr lang="zh-TW" altLang="en-US" sz="9600" dirty="0">
                  <a:latin typeface="Berlin Sans FB Demi" panose="020E0802020502020306" pitchFamily="34" charset="0"/>
                </a:rPr>
                <a:t> </a:t>
              </a:r>
              <a:r>
                <a:rPr lang="en-US" altLang="zh-TW" sz="9600" dirty="0">
                  <a:latin typeface="Berlin Sans FB Demi" panose="020E0802020502020306" pitchFamily="34" charset="0"/>
                </a:rPr>
                <a:t>?</a:t>
              </a:r>
              <a:endParaRPr lang="zh-TW" altLang="en-US" sz="9600" dirty="0">
                <a:latin typeface="Berlin Sans FB Demi" panose="020E0802020502020306" pitchFamily="34" charset="0"/>
              </a:endParaRPr>
            </a:p>
          </p:txBody>
        </p:sp>
        <p:sp>
          <p:nvSpPr>
            <p:cNvPr id="9" name="文字方塊 8"/>
            <p:cNvSpPr txBox="1"/>
            <p:nvPr/>
          </p:nvSpPr>
          <p:spPr>
            <a:xfrm>
              <a:off x="4253467" y="4361054"/>
              <a:ext cx="3399183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0" dirty="0">
                  <a:solidFill>
                    <a:srgbClr val="FF99CC"/>
                  </a:solidFill>
                  <a:latin typeface="Berlin Sans FB Demi" panose="020E0802020502020306" pitchFamily="34" charset="0"/>
                </a:rPr>
                <a:t>?</a:t>
              </a:r>
              <a:r>
                <a:rPr lang="zh-TW" altLang="en-US" sz="10000" dirty="0">
                  <a:solidFill>
                    <a:srgbClr val="FF99CC"/>
                  </a:solidFill>
                  <a:latin typeface="Berlin Sans FB Demi" panose="020E0802020502020306" pitchFamily="34" charset="0"/>
                </a:rPr>
                <a:t> </a:t>
              </a:r>
              <a:r>
                <a:rPr lang="en-US" altLang="zh-TW" sz="10000" dirty="0">
                  <a:solidFill>
                    <a:srgbClr val="FF99CC"/>
                  </a:solidFill>
                  <a:latin typeface="Berlin Sans FB Demi" panose="020E0802020502020306" pitchFamily="34" charset="0"/>
                </a:rPr>
                <a:t>OK</a:t>
              </a:r>
              <a:r>
                <a:rPr lang="zh-TW" altLang="en-US" sz="10000" dirty="0">
                  <a:solidFill>
                    <a:srgbClr val="FF99CC"/>
                  </a:solidFill>
                  <a:latin typeface="Berlin Sans FB Demi" panose="020E0802020502020306" pitchFamily="34" charset="0"/>
                </a:rPr>
                <a:t> </a:t>
              </a:r>
              <a:r>
                <a:rPr lang="en-US" altLang="zh-TW" sz="10000" dirty="0">
                  <a:solidFill>
                    <a:srgbClr val="FF99CC"/>
                  </a:solidFill>
                  <a:latin typeface="Berlin Sans FB Demi" panose="020E0802020502020306" pitchFamily="34" charset="0"/>
                </a:rPr>
                <a:t>?</a:t>
              </a:r>
              <a:endParaRPr lang="zh-TW" altLang="en-US" sz="10000" dirty="0">
                <a:solidFill>
                  <a:srgbClr val="FF99CC"/>
                </a:solidFill>
                <a:latin typeface="Berlin Sans FB Demi" panose="020E0802020502020306" pitchFamily="34" charset="0"/>
              </a:endParaRPr>
            </a:p>
          </p:txBody>
        </p:sp>
      </p:grpSp>
      <p:sp>
        <p:nvSpPr>
          <p:cNvPr id="12" name="語音泡泡: 圓角矩形 11"/>
          <p:cNvSpPr/>
          <p:nvPr/>
        </p:nvSpPr>
        <p:spPr>
          <a:xfrm>
            <a:off x="2368013" y="243777"/>
            <a:ext cx="4698634" cy="854015"/>
          </a:xfrm>
          <a:prstGeom prst="wedgeRoundRectCallout">
            <a:avLst>
              <a:gd name="adj1" fmla="val -57552"/>
              <a:gd name="adj2" fmla="val -30429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6000"/>
              </a:lnSpc>
              <a:spcBef>
                <a:spcPts val="600"/>
              </a:spcBef>
            </a:pPr>
            <a:r>
              <a:rPr lang="zh-TW" altLang="en-US" sz="4500" b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正常社交禮俗</a:t>
            </a:r>
            <a:endParaRPr lang="zh-TW" alt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9209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自訂 6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FFC000"/>
      </a:accent1>
      <a:accent2>
        <a:srgbClr val="FF6699"/>
      </a:accent2>
      <a:accent3>
        <a:srgbClr val="C0CF3A"/>
      </a:accent3>
      <a:accent4>
        <a:srgbClr val="029676"/>
      </a:accent4>
      <a:accent5>
        <a:srgbClr val="4AB5C4"/>
      </a:accent5>
      <a:accent6>
        <a:srgbClr val="7030A0"/>
      </a:accent6>
      <a:hlink>
        <a:srgbClr val="6B9F25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4213</TotalTime>
  <Words>2254</Words>
  <Application>Microsoft Office PowerPoint</Application>
  <PresentationFormat>寬螢幕</PresentationFormat>
  <Paragraphs>233</Paragraphs>
  <Slides>32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45" baseType="lpstr">
      <vt:lpstr>王漢宗中仿宋繁</vt:lpstr>
      <vt:lpstr>王漢宗細圓體繁</vt:lpstr>
      <vt:lpstr>王漢宗顏楷體繁</vt:lpstr>
      <vt:lpstr>微軟正黑體</vt:lpstr>
      <vt:lpstr>新細明體</vt:lpstr>
      <vt:lpstr>標楷體</vt:lpstr>
      <vt:lpstr>Arial</vt:lpstr>
      <vt:lpstr>Berlin Sans FB Demi</vt:lpstr>
      <vt:lpstr>Calibri</vt:lpstr>
      <vt:lpstr>Calibri Light</vt:lpstr>
      <vt:lpstr>Showcard Gothic</vt:lpstr>
      <vt:lpstr>Wingdings</vt:lpstr>
      <vt:lpstr>Office 佈景主題</vt:lpstr>
      <vt:lpstr>公務員廉政倫理規範</vt:lpstr>
      <vt:lpstr>前言</vt:lpstr>
      <vt:lpstr>規範行為類別</vt:lpstr>
      <vt:lpstr>受贈財物</vt:lpstr>
      <vt:lpstr>PowerPoint 簡報</vt:lpstr>
      <vt:lpstr>PowerPoint 簡報</vt:lpstr>
      <vt:lpstr>PowerPoint 簡報</vt:lpstr>
      <vt:lpstr>PowerPoint 簡報</vt:lpstr>
      <vt:lpstr>PowerPoint 簡報</vt:lpstr>
      <vt:lpstr>公務員對於與其職務有利害關係者餽贈財物 ，該如何處理？</vt:lpstr>
      <vt:lpstr>公務員對於與其職務有利害關係者餽贈財物 ，該如何處理？</vt:lpstr>
      <vt:lpstr>公務員對於與其職務無利害關係者餽贈財物 ，該如何處理？</vt:lpstr>
      <vt:lpstr>PowerPoint 簡報</vt:lpstr>
      <vt:lpstr>飲宴應酬</vt:lpstr>
      <vt:lpstr>PowerPoint 簡報</vt:lpstr>
      <vt:lpstr>有職務利害關係之飲宴應酬</vt:lpstr>
      <vt:lpstr>PowerPoint 簡報</vt:lpstr>
      <vt:lpstr>公務員參加驗收、會勘等工作，得否於會後於餐廳接受廠商招待餐飲？</vt:lpstr>
      <vt:lpstr>PowerPoint 簡報</vt:lpstr>
      <vt:lpstr>PowerPoint 簡報</vt:lpstr>
      <vt:lpstr>PowerPoint 簡報</vt:lpstr>
      <vt:lpstr>出席演講、座談、評審、 研習等活動處理程序</vt:lpstr>
      <vt:lpstr>PowerPoint 簡報</vt:lpstr>
      <vt:lpstr>請託關說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公務員廉政倫理規範 小學堂</dc:title>
  <dc:creator>政風處</dc:creator>
  <cp:lastModifiedBy>政風處</cp:lastModifiedBy>
  <cp:revision>201</cp:revision>
  <dcterms:created xsi:type="dcterms:W3CDTF">2017-01-12T06:03:33Z</dcterms:created>
  <dcterms:modified xsi:type="dcterms:W3CDTF">2017-05-04T01:29:07Z</dcterms:modified>
</cp:coreProperties>
</file>