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906000" cy="6858000" type="A4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557" y="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A871B-F220-4ECE-84A5-023AD4DE30F5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15FE-4A23-431A-982F-78231712B19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長官簡報-0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26" b="95800"/>
          <a:stretch>
            <a:fillRect/>
          </a:stretch>
        </p:blipFill>
        <p:spPr>
          <a:xfrm>
            <a:off x="-87560" y="1"/>
            <a:ext cx="9993560" cy="916311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1102093" y="4265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文泉驛等寬微米黑" pitchFamily="34" charset="-120"/>
                <a:ea typeface="文泉驛等寬微米黑" pitchFamily="34" charset="-120"/>
                <a:cs typeface="文泉驛等寬微米黑" pitchFamily="34" charset="-120"/>
              </a:rPr>
              <a:t>107</a:t>
            </a:r>
            <a:r>
              <a:rPr lang="zh-TW" altLang="en-US" sz="48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文泉驛等寬微米黑" pitchFamily="34" charset="-120"/>
                <a:ea typeface="文泉驛等寬微米黑" pitchFamily="34" charset="-120"/>
                <a:cs typeface="文泉驛等寬微米黑" pitchFamily="34" charset="-120"/>
              </a:rPr>
              <a:t>年大台南公車乘車優惠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04813"/>
              </p:ext>
            </p:extLst>
          </p:nvPr>
        </p:nvGraphicFramePr>
        <p:xfrm>
          <a:off x="1" y="942098"/>
          <a:ext cx="9905999" cy="5367223"/>
        </p:xfrm>
        <a:graphic>
          <a:graphicData uri="http://schemas.openxmlformats.org/drawingml/2006/table">
            <a:tbl>
              <a:tblPr/>
              <a:tblGrid>
                <a:gridCol w="1286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4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49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電子票證類型</a:t>
                      </a:r>
                    </a:p>
                  </a:txBody>
                  <a:tcPr marL="3672" marR="3672" marT="367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優惠對象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幹支線公車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優惠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市區公車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優惠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大台南公車、臺鐵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小時內轉乘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大台南公車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6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電子票證</a:t>
                      </a:r>
                    </a:p>
                  </a:txBody>
                  <a:tcPr marL="3672" marR="3672" marT="367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悠遊卡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不限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基本里程免費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（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26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元）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一卡通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22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臺南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市民卡</a:t>
                      </a:r>
                    </a:p>
                  </a:txBody>
                  <a:tcPr marL="3672" marR="3672" marT="367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敬老卡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65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歲以上市民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原住民族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55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歲以上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免費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免費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6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愛心卡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持身心障礙證明市民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免費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免費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7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學生卡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發行市民學生卡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學校學生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基本里程免費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再享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85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折優惠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半價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6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一般卡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市民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基本里程免費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半價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9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愛心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陪伴卡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身心障礙註明「必要陪伴者優惠措施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-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國內大眾運輸工具」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基本里程免費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隨愛心卡乘車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半票扣款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半價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67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大台南公車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學生卡</a:t>
                      </a:r>
                    </a:p>
                  </a:txBody>
                  <a:tcPr marL="3672" marR="3672" marT="367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臺南市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國中及高中職學生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基本里程免費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再享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85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折優惠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85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折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</a:p>
                  </a:txBody>
                  <a:tcPr marL="3672" marR="3672" marT="36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7499572" y="6432496"/>
            <a:ext cx="2406428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marL="342900" indent="-342900" algn="r"/>
            <a:r>
              <a:rPr lang="zh-TW" altLang="en-US" sz="1600" b="1" dirty="0">
                <a:latin typeface="文泉驛微米黑" panose="020B0606030804020204" pitchFamily="34" charset="-120"/>
                <a:ea typeface="文泉驛微米黑" panose="020B0606030804020204" pitchFamily="34" charset="-120"/>
                <a:cs typeface="文泉驛微米黑" panose="020B0606030804020204" pitchFamily="34" charset="-120"/>
              </a:rPr>
              <a:t>臺南市政府交通局關心您</a:t>
            </a:r>
          </a:p>
        </p:txBody>
      </p:sp>
      <p:pic>
        <p:nvPicPr>
          <p:cNvPr id="10" name="Picture 2" descr="https://www.csie.ntu.edu.tw/~b00902098/tainanbus/img/Tainan_City_bu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49" y="6349486"/>
            <a:ext cx="1963882" cy="490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" name="群組 1">
            <a:extLst>
              <a:ext uri="{FF2B5EF4-FFF2-40B4-BE49-F238E27FC236}">
                <a16:creationId xmlns:a16="http://schemas.microsoft.com/office/drawing/2014/main" id="{340344D6-3DE8-48CC-B3EA-E3B7BDD37655}"/>
              </a:ext>
            </a:extLst>
          </p:cNvPr>
          <p:cNvGrpSpPr/>
          <p:nvPr/>
        </p:nvGrpSpPr>
        <p:grpSpPr>
          <a:xfrm>
            <a:off x="2544477" y="6309321"/>
            <a:ext cx="4729486" cy="549678"/>
            <a:chOff x="2235486" y="6309320"/>
            <a:chExt cx="4729486" cy="549678"/>
          </a:xfrm>
        </p:grpSpPr>
        <p:pic>
          <p:nvPicPr>
            <p:cNvPr id="26" name="圖片 25">
              <a:extLst>
                <a:ext uri="{FF2B5EF4-FFF2-40B4-BE49-F238E27FC236}">
                  <a16:creationId xmlns:a16="http://schemas.microsoft.com/office/drawing/2014/main" id="{0243A802-6EBA-4841-AD47-2D9D941EA8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5486" y="6309320"/>
              <a:ext cx="539881" cy="53988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7" name="圖片 26">
              <a:extLst>
                <a:ext uri="{FF2B5EF4-FFF2-40B4-BE49-F238E27FC236}">
                  <a16:creationId xmlns:a16="http://schemas.microsoft.com/office/drawing/2014/main" id="{CDF90DA4-84E4-4C9D-9E15-819EC8080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8101" y="6309320"/>
              <a:ext cx="539881" cy="53988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8" name="圖片 27">
              <a:extLst>
                <a:ext uri="{FF2B5EF4-FFF2-40B4-BE49-F238E27FC236}">
                  <a16:creationId xmlns:a16="http://schemas.microsoft.com/office/drawing/2014/main" id="{F8794AC1-DFD5-45C7-A720-A458CB72F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0716" y="6309320"/>
              <a:ext cx="539881" cy="53988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9" name="圖片 28">
              <a:extLst>
                <a:ext uri="{FF2B5EF4-FFF2-40B4-BE49-F238E27FC236}">
                  <a16:creationId xmlns:a16="http://schemas.microsoft.com/office/drawing/2014/main" id="{74E039C0-00A1-4FEE-BCFA-E30E5FB52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331" y="6309320"/>
              <a:ext cx="539880" cy="53988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0" name="圖片 29">
              <a:extLst>
                <a:ext uri="{FF2B5EF4-FFF2-40B4-BE49-F238E27FC236}">
                  <a16:creationId xmlns:a16="http://schemas.microsoft.com/office/drawing/2014/main" id="{41FE3DF3-D47C-4F9C-9459-597D2D6AE3D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5944" y="6309320"/>
              <a:ext cx="532134" cy="53213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圖片 30">
              <a:extLst>
                <a:ext uri="{FF2B5EF4-FFF2-40B4-BE49-F238E27FC236}">
                  <a16:creationId xmlns:a16="http://schemas.microsoft.com/office/drawing/2014/main" id="{6E6B0019-3AD4-40EE-A0A3-215794F87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812" y="6309320"/>
              <a:ext cx="549678" cy="54967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圖片 31">
              <a:extLst>
                <a:ext uri="{FF2B5EF4-FFF2-40B4-BE49-F238E27FC236}">
                  <a16:creationId xmlns:a16="http://schemas.microsoft.com/office/drawing/2014/main" id="{F10CDC84-EE07-495E-BD03-06CF8F593B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88" t="35017" r="15840" b="14301"/>
            <a:stretch/>
          </p:blipFill>
          <p:spPr>
            <a:xfrm>
              <a:off x="6453222" y="6309320"/>
              <a:ext cx="511750" cy="5210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760007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177</Words>
  <Application>Microsoft Office PowerPoint</Application>
  <PresentationFormat>A4 紙張 (210x297 公釐)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文泉驛等寬微米黑</vt:lpstr>
      <vt:lpstr>文泉驛微米黑</vt:lpstr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公共運輸處</cp:lastModifiedBy>
  <cp:revision>67</cp:revision>
  <dcterms:created xsi:type="dcterms:W3CDTF">2016-03-29T03:26:26Z</dcterms:created>
  <dcterms:modified xsi:type="dcterms:W3CDTF">2017-12-15T03:15:07Z</dcterms:modified>
</cp:coreProperties>
</file>