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456" y="8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72269-95A8-43CE-A4E2-0EC0D1986FE8}" type="datetimeFigureOut">
              <a:rPr lang="zh-TW" altLang="en-US" smtClean="0"/>
              <a:t>2018/8/2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7DE32-EBE7-45AB-AEAB-6B10F41C9D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5294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7DE32-EBE7-45AB-AEAB-6B10F41C9DEF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5094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E016-9247-40B7-98CE-B4051C741B31}" type="datetimeFigureOut">
              <a:rPr lang="zh-TW" altLang="en-US" smtClean="0"/>
              <a:t>2018/8/2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B8D5-7591-4FA4-A898-AD5FD97485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1939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E016-9247-40B7-98CE-B4051C741B31}" type="datetimeFigureOut">
              <a:rPr lang="zh-TW" altLang="en-US" smtClean="0"/>
              <a:t>2018/8/2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B8D5-7591-4FA4-A898-AD5FD97485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287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E016-9247-40B7-98CE-B4051C741B31}" type="datetimeFigureOut">
              <a:rPr lang="zh-TW" altLang="en-US" smtClean="0"/>
              <a:t>2018/8/2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B8D5-7591-4FA4-A898-AD5FD97485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4916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E016-9247-40B7-98CE-B4051C741B31}" type="datetimeFigureOut">
              <a:rPr lang="zh-TW" altLang="en-US" smtClean="0"/>
              <a:t>2018/8/2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B8D5-7591-4FA4-A898-AD5FD97485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2937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E016-9247-40B7-98CE-B4051C741B31}" type="datetimeFigureOut">
              <a:rPr lang="zh-TW" altLang="en-US" smtClean="0"/>
              <a:t>2018/8/2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B8D5-7591-4FA4-A898-AD5FD97485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5927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E016-9247-40B7-98CE-B4051C741B31}" type="datetimeFigureOut">
              <a:rPr lang="zh-TW" altLang="en-US" smtClean="0"/>
              <a:t>2018/8/2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B8D5-7591-4FA4-A898-AD5FD97485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4413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E016-9247-40B7-98CE-B4051C741B31}" type="datetimeFigureOut">
              <a:rPr lang="zh-TW" altLang="en-US" smtClean="0"/>
              <a:t>2018/8/2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B8D5-7591-4FA4-A898-AD5FD97485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8809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E016-9247-40B7-98CE-B4051C741B31}" type="datetimeFigureOut">
              <a:rPr lang="zh-TW" altLang="en-US" smtClean="0"/>
              <a:t>2018/8/2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B8D5-7591-4FA4-A898-AD5FD97485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94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E016-9247-40B7-98CE-B4051C741B31}" type="datetimeFigureOut">
              <a:rPr lang="zh-TW" altLang="en-US" smtClean="0"/>
              <a:t>2018/8/2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B8D5-7591-4FA4-A898-AD5FD97485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748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E016-9247-40B7-98CE-B4051C741B31}" type="datetimeFigureOut">
              <a:rPr lang="zh-TW" altLang="en-US" smtClean="0"/>
              <a:t>2018/8/2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B8D5-7591-4FA4-A898-AD5FD97485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0418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E016-9247-40B7-98CE-B4051C741B31}" type="datetimeFigureOut">
              <a:rPr lang="zh-TW" altLang="en-US" smtClean="0"/>
              <a:t>2018/8/2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B8D5-7591-4FA4-A898-AD5FD97485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4850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0E016-9247-40B7-98CE-B4051C741B31}" type="datetimeFigureOut">
              <a:rPr lang="zh-TW" altLang="en-US" smtClean="0"/>
              <a:t>2018/8/2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8B8D5-7591-4FA4-A898-AD5FD97485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627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標題 3"/>
          <p:cNvSpPr txBox="1">
            <a:spLocks/>
          </p:cNvSpPr>
          <p:nvPr/>
        </p:nvSpPr>
        <p:spPr>
          <a:xfrm>
            <a:off x="2225616" y="40693"/>
            <a:ext cx="8480846" cy="7621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主導企業名稱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計畫名稱</a:t>
            </a:r>
            <a:endParaRPr lang="zh-TW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33" name="群組 32"/>
          <p:cNvGrpSpPr/>
          <p:nvPr/>
        </p:nvGrpSpPr>
        <p:grpSpPr>
          <a:xfrm>
            <a:off x="1538904" y="896795"/>
            <a:ext cx="9167558" cy="5309959"/>
            <a:chOff x="1538904" y="896795"/>
            <a:chExt cx="9167558" cy="5309959"/>
          </a:xfrm>
        </p:grpSpPr>
        <p:sp>
          <p:nvSpPr>
            <p:cNvPr id="5" name="圓角矩形 4"/>
            <p:cNvSpPr/>
            <p:nvPr/>
          </p:nvSpPr>
          <p:spPr>
            <a:xfrm>
              <a:off x="6401430" y="4573749"/>
              <a:ext cx="4305032" cy="1633005"/>
            </a:xfrm>
            <a:prstGeom prst="roundRect">
              <a:avLst>
                <a:gd name="adj" fmla="val 6754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6401430" y="4573749"/>
              <a:ext cx="4305031" cy="3605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b="1" kern="1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總評</a:t>
              </a:r>
              <a:endParaRPr lang="en-US" altLang="zh-TW" b="1" kern="1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7" name="圓角矩形 6"/>
            <p:cNvSpPr/>
            <p:nvPr/>
          </p:nvSpPr>
          <p:spPr>
            <a:xfrm>
              <a:off x="1538904" y="896795"/>
              <a:ext cx="4811197" cy="1737915"/>
            </a:xfrm>
            <a:prstGeom prst="roundRect">
              <a:avLst>
                <a:gd name="adj" fmla="val 2662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1538904" y="905311"/>
              <a:ext cx="4811197" cy="34881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ts val="2000"/>
                </a:lnSpc>
              </a:pPr>
              <a:r>
                <a:rPr lang="zh-TW" altLang="en-US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摘要</a:t>
              </a:r>
              <a:endPara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" name="圓角矩形 8"/>
            <p:cNvSpPr/>
            <p:nvPr/>
          </p:nvSpPr>
          <p:spPr>
            <a:xfrm>
              <a:off x="6401430" y="2669047"/>
              <a:ext cx="4305032" cy="1870365"/>
            </a:xfrm>
            <a:prstGeom prst="roundRect">
              <a:avLst>
                <a:gd name="adj" fmla="val 2432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6401430" y="2669047"/>
              <a:ext cx="4305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效益</a:t>
              </a:r>
              <a:endPara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1" name="圓角矩形 10"/>
            <p:cNvSpPr/>
            <p:nvPr/>
          </p:nvSpPr>
          <p:spPr>
            <a:xfrm>
              <a:off x="1538904" y="2669048"/>
              <a:ext cx="4811197" cy="3537706"/>
            </a:xfrm>
            <a:prstGeom prst="roundRect">
              <a:avLst>
                <a:gd name="adj" fmla="val 1957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aphicFrame>
          <p:nvGraphicFramePr>
            <p:cNvPr id="13" name="內容版面配置區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344637104"/>
                </p:ext>
              </p:extLst>
            </p:nvPr>
          </p:nvGraphicFramePr>
          <p:xfrm>
            <a:off x="6401430" y="896795"/>
            <a:ext cx="4305032" cy="1737915"/>
          </p:xfrm>
          <a:graphic>
            <a:graphicData uri="http://schemas.openxmlformats.org/drawingml/2006/table">
              <a:tbl>
                <a:tblPr firstCol="1">
                  <a:solidFill>
                    <a:srgbClr val="CC6600"/>
                  </a:solidFill>
                  <a:tableStyleId>{00A15C55-8517-42AA-B614-E9B94910E393}</a:tableStyleId>
                </a:tblPr>
                <a:tblGrid>
                  <a:gridCol w="2152516">
                    <a:extLst>
                      <a:ext uri="{9D8B030D-6E8A-4147-A177-3AD203B41FA5}">
                        <a16:colId xmlns:a16="http://schemas.microsoft.com/office/drawing/2014/main" xmlns="" val="20000"/>
                      </a:ext>
                    </a:extLst>
                  </a:gridCol>
                  <a:gridCol w="2152516">
                    <a:extLst>
                      <a:ext uri="{9D8B030D-6E8A-4147-A177-3AD203B41FA5}">
                        <a16:colId xmlns:a16="http://schemas.microsoft.com/office/drawing/2014/main" xmlns="" val="20001"/>
                      </a:ext>
                    </a:extLst>
                  </a:gridCol>
                </a:tblGrid>
                <a:tr h="406585">
                  <a:tc>
                    <a:txBody>
                      <a:bodyPr/>
                      <a:lstStyle/>
                      <a:p>
                        <a:pPr algn="ctr"/>
                        <a:r>
                          <a:rPr lang="zh-TW" altLang="en-US" sz="1400" b="1" dirty="0" smtClean="0">
                            <a:latin typeface="微軟正黑體" pitchFamily="34" charset="-120"/>
                            <a:ea typeface="微軟正黑體" pitchFamily="34" charset="-120"/>
                          </a:rPr>
                          <a:t>現地審查建議</a:t>
                        </a:r>
                        <a:endParaRPr lang="zh-TW" altLang="en-US" sz="1400" b="1" dirty="0">
                          <a:latin typeface="微軟正黑體" pitchFamily="34" charset="-120"/>
                          <a:ea typeface="微軟正黑體" pitchFamily="34" charset="-120"/>
                        </a:endParaRPr>
                      </a:p>
                    </a:txBody>
                    <a:tcPr anchor="ctr">
                      <a:solidFill>
                        <a:srgbClr val="00B050"/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lang="en-US" altLang="zh-TW" sz="1400" dirty="0" smtClean="0">
                            <a:latin typeface="微軟正黑體" pitchFamily="34" charset="-120"/>
                            <a:ea typeface="微軟正黑體" pitchFamily="34" charset="-120"/>
                          </a:rPr>
                          <a:t>(</a:t>
                        </a:r>
                        <a:r>
                          <a:rPr lang="zh-TW" altLang="en-US" sz="1400" dirty="0" smtClean="0">
                            <a:latin typeface="微軟正黑體" pitchFamily="34" charset="-120"/>
                            <a:ea typeface="微軟正黑體" pitchFamily="34" charset="-120"/>
                          </a:rPr>
                          <a:t>請留白</a:t>
                        </a:r>
                        <a:r>
                          <a:rPr lang="en-US" altLang="zh-TW" sz="1400" dirty="0" smtClean="0">
                            <a:latin typeface="微軟正黑體" pitchFamily="34" charset="-120"/>
                            <a:ea typeface="微軟正黑體" pitchFamily="34" charset="-120"/>
                          </a:rPr>
                          <a:t>)</a:t>
                        </a:r>
                        <a:endParaRPr lang="en-US" altLang="zh-TW" sz="1400" dirty="0">
                          <a:latin typeface="微軟正黑體" pitchFamily="34" charset="-120"/>
                          <a:ea typeface="微軟正黑體" pitchFamily="34" charset="-120"/>
                        </a:endParaRPr>
                      </a:p>
                    </a:txBody>
                    <a:tcPr anchor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3"/>
                    </a:ext>
                  </a:extLst>
                </a:tr>
                <a:tr h="492237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zh-TW" altLang="en-US" sz="1400" b="1" dirty="0">
                            <a:latin typeface="微軟正黑體" pitchFamily="34" charset="-120"/>
                            <a:ea typeface="微軟正黑體" pitchFamily="34" charset="-120"/>
                          </a:rPr>
                          <a:t>提案場域</a:t>
                        </a:r>
                      </a:p>
                    </a:txBody>
                    <a:tcPr anchor="ctr">
                      <a:solidFill>
                        <a:srgbClr val="00B050"/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lang="en-US" altLang="zh-TW" sz="1400" kern="1200" dirty="0" smtClean="0">
                            <a:solidFill>
                              <a:schemeClr val="tx1"/>
                            </a:solidFill>
                            <a:latin typeface="微軟正黑體" pitchFamily="34" charset="-120"/>
                            <a:ea typeface="微軟正黑體" pitchFamily="34" charset="-120"/>
                            <a:cs typeface="+mn-cs"/>
                          </a:rPr>
                          <a:t>OO</a:t>
                        </a:r>
                        <a:r>
                          <a:rPr lang="zh-TW" altLang="en-US" sz="1400" kern="1200" dirty="0" smtClean="0">
                            <a:solidFill>
                              <a:schemeClr val="tx1"/>
                            </a:solidFill>
                            <a:latin typeface="微軟正黑體" pitchFamily="34" charset="-120"/>
                            <a:ea typeface="微軟正黑體" pitchFamily="34" charset="-120"/>
                            <a:cs typeface="+mn-cs"/>
                          </a:rPr>
                          <a:t>縣</a:t>
                        </a:r>
                        <a:r>
                          <a:rPr lang="en-US" altLang="zh-TW" sz="1400" kern="1200" dirty="0" smtClean="0">
                            <a:solidFill>
                              <a:schemeClr val="tx1"/>
                            </a:solidFill>
                            <a:latin typeface="微軟正黑體" pitchFamily="34" charset="-120"/>
                            <a:ea typeface="微軟正黑體" pitchFamily="34" charset="-120"/>
                            <a:cs typeface="+mn-cs"/>
                          </a:rPr>
                          <a:t>(</a:t>
                        </a:r>
                        <a:r>
                          <a:rPr lang="zh-TW" altLang="en-US" sz="1400" kern="1200" dirty="0" smtClean="0">
                            <a:solidFill>
                              <a:schemeClr val="tx1"/>
                            </a:solidFill>
                            <a:latin typeface="微軟正黑體" pitchFamily="34" charset="-120"/>
                            <a:ea typeface="微軟正黑體" pitchFamily="34" charset="-120"/>
                            <a:cs typeface="+mn-cs"/>
                          </a:rPr>
                          <a:t>市</a:t>
                        </a:r>
                        <a:r>
                          <a:rPr lang="en-US" altLang="zh-TW" sz="1400" kern="1200" dirty="0" smtClean="0">
                            <a:solidFill>
                              <a:schemeClr val="tx1"/>
                            </a:solidFill>
                            <a:latin typeface="微軟正黑體" pitchFamily="34" charset="-120"/>
                            <a:ea typeface="微軟正黑體" pitchFamily="34" charset="-120"/>
                            <a:cs typeface="+mn-cs"/>
                          </a:rPr>
                          <a:t>) OO</a:t>
                        </a:r>
                        <a:r>
                          <a:rPr lang="zh-TW" altLang="en-US" sz="1400" kern="1200" dirty="0" smtClean="0">
                            <a:solidFill>
                              <a:schemeClr val="tx1"/>
                            </a:solidFill>
                            <a:latin typeface="微軟正黑體" pitchFamily="34" charset="-120"/>
                            <a:ea typeface="微軟正黑體" pitchFamily="34" charset="-120"/>
                            <a:cs typeface="+mn-cs"/>
                          </a:rPr>
                          <a:t>鄉</a:t>
                        </a:r>
                        <a:r>
                          <a:rPr lang="en-US" altLang="zh-TW" sz="1400" kern="1200" dirty="0" smtClean="0">
                            <a:solidFill>
                              <a:schemeClr val="tx1"/>
                            </a:solidFill>
                            <a:latin typeface="微軟正黑體" pitchFamily="34" charset="-120"/>
                            <a:ea typeface="微軟正黑體" pitchFamily="34" charset="-120"/>
                            <a:cs typeface="+mn-cs"/>
                          </a:rPr>
                          <a:t>(</a:t>
                        </a:r>
                        <a:r>
                          <a:rPr lang="zh-TW" altLang="en-US" sz="1400" kern="1200" dirty="0" smtClean="0">
                            <a:solidFill>
                              <a:schemeClr val="tx1"/>
                            </a:solidFill>
                            <a:latin typeface="微軟正黑體" pitchFamily="34" charset="-120"/>
                            <a:ea typeface="微軟正黑體" pitchFamily="34" charset="-120"/>
                            <a:cs typeface="+mn-cs"/>
                          </a:rPr>
                          <a:t>鎮市區</a:t>
                        </a:r>
                        <a:r>
                          <a:rPr lang="en-US" altLang="zh-TW" sz="1400" kern="1200" dirty="0" smtClean="0">
                            <a:solidFill>
                              <a:schemeClr val="tx1"/>
                            </a:solidFill>
                            <a:latin typeface="微軟正黑體" pitchFamily="34" charset="-120"/>
                            <a:ea typeface="微軟正黑體" pitchFamily="34" charset="-120"/>
                            <a:cs typeface="+mn-cs"/>
                          </a:rPr>
                          <a:t>)</a:t>
                        </a:r>
                      </a:p>
                      <a:p>
                        <a:r>
                          <a:rPr lang="zh-TW" altLang="en-US" sz="1400" kern="1200" dirty="0" smtClean="0">
                            <a:solidFill>
                              <a:schemeClr val="tx1"/>
                            </a:solidFill>
                            <a:latin typeface="微軟正黑體" pitchFamily="34" charset="-120"/>
                            <a:ea typeface="微軟正黑體" pitchFamily="34" charset="-120"/>
                            <a:cs typeface="+mn-cs"/>
                          </a:rPr>
                          <a:t>場域名稱</a:t>
                        </a:r>
                        <a:endParaRPr lang="en-US" altLang="zh-TW" sz="1400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endParaRPr>
                      </a:p>
                    </a:txBody>
                    <a:tcPr anchor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1"/>
                    </a:ext>
                  </a:extLst>
                </a:tr>
                <a:tr h="40658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zh-TW" altLang="en-US" sz="1400" b="1" dirty="0" smtClean="0">
                            <a:latin typeface="微軟正黑體" pitchFamily="34" charset="-120"/>
                            <a:ea typeface="微軟正黑體" pitchFamily="34" charset="-120"/>
                          </a:rPr>
                          <a:t>申請輔導款</a:t>
                        </a:r>
                        <a:r>
                          <a:rPr lang="en-US" altLang="zh-TW" sz="1400" b="1" dirty="0" smtClean="0">
                            <a:latin typeface="微軟正黑體" pitchFamily="34" charset="-120"/>
                            <a:ea typeface="微軟正黑體" pitchFamily="34" charset="-120"/>
                          </a:rPr>
                          <a:t>/</a:t>
                        </a:r>
                        <a:r>
                          <a:rPr lang="zh-TW" altLang="en-US" sz="1400" b="1" dirty="0" smtClean="0">
                            <a:latin typeface="微軟正黑體" pitchFamily="34" charset="-120"/>
                            <a:ea typeface="微軟正黑體" pitchFamily="34" charset="-120"/>
                          </a:rPr>
                          <a:t>總經費</a:t>
                        </a:r>
                        <a:r>
                          <a:rPr lang="en-US" altLang="zh-TW" sz="1400" b="1" dirty="0" smtClean="0">
                            <a:latin typeface="微軟正黑體" pitchFamily="34" charset="-120"/>
                            <a:ea typeface="微軟正黑體" pitchFamily="34" charset="-120"/>
                          </a:rPr>
                          <a:t>(</a:t>
                        </a:r>
                        <a:r>
                          <a:rPr lang="zh-TW" altLang="en-US" sz="1400" b="1" dirty="0" smtClean="0">
                            <a:latin typeface="微軟正黑體" pitchFamily="34" charset="-120"/>
                            <a:ea typeface="微軟正黑體" pitchFamily="34" charset="-120"/>
                          </a:rPr>
                          <a:t>千元</a:t>
                        </a:r>
                        <a:r>
                          <a:rPr lang="en-US" altLang="zh-TW" sz="1400" b="1" dirty="0" smtClean="0">
                            <a:latin typeface="微軟正黑體" pitchFamily="34" charset="-120"/>
                            <a:ea typeface="微軟正黑體" pitchFamily="34" charset="-120"/>
                          </a:rPr>
                          <a:t>)</a:t>
                        </a:r>
                        <a:endParaRPr lang="zh-TW" altLang="en-US" sz="1400" b="1" dirty="0">
                          <a:latin typeface="微軟正黑體" pitchFamily="34" charset="-120"/>
                          <a:ea typeface="微軟正黑體" pitchFamily="34" charset="-120"/>
                        </a:endParaRPr>
                      </a:p>
                    </a:txBody>
                    <a:tcPr anchor="ctr">
                      <a:solidFill>
                        <a:srgbClr val="00B05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US" altLang="zh-TW" sz="1400" kern="1200" dirty="0" smtClean="0">
                            <a:solidFill>
                              <a:schemeClr val="tx1"/>
                            </a:solidFill>
                            <a:latin typeface="微軟正黑體" pitchFamily="34" charset="-120"/>
                            <a:ea typeface="微軟正黑體" pitchFamily="34" charset="-120"/>
                            <a:cs typeface="+mn-cs"/>
                          </a:rPr>
                          <a:t>OOO</a:t>
                        </a:r>
                        <a:r>
                          <a:rPr lang="zh-TW" altLang="en-US" sz="1400" kern="1200" dirty="0" smtClean="0">
                            <a:solidFill>
                              <a:schemeClr val="tx1"/>
                            </a:solidFill>
                            <a:latin typeface="微軟正黑體" pitchFamily="34" charset="-120"/>
                            <a:ea typeface="微軟正黑體" pitchFamily="34" charset="-120"/>
                            <a:cs typeface="+mn-cs"/>
                          </a:rPr>
                          <a:t>千元</a:t>
                        </a:r>
                        <a:r>
                          <a:rPr lang="en-US" altLang="zh-TW" sz="1400" kern="1200" dirty="0" smtClean="0">
                            <a:solidFill>
                              <a:schemeClr val="tx1"/>
                            </a:solidFill>
                            <a:latin typeface="微軟正黑體" pitchFamily="34" charset="-120"/>
                            <a:ea typeface="微軟正黑體" pitchFamily="34" charset="-120"/>
                            <a:cs typeface="+mn-cs"/>
                          </a:rPr>
                          <a:t>/O,OOO</a:t>
                        </a:r>
                        <a:r>
                          <a:rPr lang="zh-TW" altLang="en-US" sz="1400" kern="1200" dirty="0" smtClean="0">
                            <a:solidFill>
                              <a:schemeClr val="tx1"/>
                            </a:solidFill>
                            <a:latin typeface="微軟正黑體" pitchFamily="34" charset="-120"/>
                            <a:ea typeface="微軟正黑體" pitchFamily="34" charset="-120"/>
                            <a:cs typeface="+mn-cs"/>
                          </a:rPr>
                          <a:t>千元</a:t>
                        </a:r>
                        <a:endParaRPr lang="en-US" altLang="zh-TW" sz="1400" dirty="0" smtClean="0">
                          <a:latin typeface="微軟正黑體" pitchFamily="34" charset="-120"/>
                          <a:ea typeface="微軟正黑體" pitchFamily="34" charset="-120"/>
                        </a:endParaRPr>
                      </a:p>
                    </a:txBody>
                    <a:tcPr anchor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a:tcPr>
                  </a:tc>
                </a:tr>
                <a:tr h="40658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zh-TW" altLang="en-US" sz="1400" b="1" dirty="0" smtClean="0">
                            <a:latin typeface="微軟正黑體" pitchFamily="34" charset="-120"/>
                            <a:ea typeface="微軟正黑體" pitchFamily="34" charset="-120"/>
                          </a:rPr>
                          <a:t>建議輔導款</a:t>
                        </a:r>
                        <a:r>
                          <a:rPr lang="en-US" altLang="zh-TW" sz="1400" b="1" dirty="0" smtClean="0">
                            <a:latin typeface="微軟正黑體" pitchFamily="34" charset="-120"/>
                            <a:ea typeface="微軟正黑體" pitchFamily="34" charset="-120"/>
                          </a:rPr>
                          <a:t>/</a:t>
                        </a:r>
                        <a:r>
                          <a:rPr lang="zh-TW" altLang="en-US" sz="1400" b="1" dirty="0" smtClean="0">
                            <a:latin typeface="微軟正黑體" pitchFamily="34" charset="-120"/>
                            <a:ea typeface="微軟正黑體" pitchFamily="34" charset="-120"/>
                          </a:rPr>
                          <a:t>總經費</a:t>
                        </a:r>
                        <a:r>
                          <a:rPr lang="en-US" altLang="zh-TW" sz="1400" b="1" dirty="0" smtClean="0">
                            <a:latin typeface="微軟正黑體" pitchFamily="34" charset="-120"/>
                            <a:ea typeface="微軟正黑體" pitchFamily="34" charset="-120"/>
                          </a:rPr>
                          <a:t>(</a:t>
                        </a:r>
                        <a:r>
                          <a:rPr lang="zh-TW" altLang="en-US" sz="1400" b="1" dirty="0" smtClean="0">
                            <a:latin typeface="微軟正黑體" pitchFamily="34" charset="-120"/>
                            <a:ea typeface="微軟正黑體" pitchFamily="34" charset="-120"/>
                          </a:rPr>
                          <a:t>千元</a:t>
                        </a:r>
                        <a:r>
                          <a:rPr lang="en-US" altLang="zh-TW" sz="1400" b="1" dirty="0" smtClean="0">
                            <a:latin typeface="微軟正黑體" pitchFamily="34" charset="-120"/>
                            <a:ea typeface="微軟正黑體" pitchFamily="34" charset="-120"/>
                          </a:rPr>
                          <a:t>)</a:t>
                        </a:r>
                        <a:endParaRPr lang="zh-TW" altLang="en-US" sz="1400" b="1" dirty="0" smtClean="0">
                          <a:latin typeface="微軟正黑體" pitchFamily="34" charset="-120"/>
                          <a:ea typeface="微軟正黑體" pitchFamily="34" charset="-120"/>
                        </a:endParaRPr>
                      </a:p>
                    </a:txBody>
                    <a:tcPr anchor="ctr">
                      <a:solidFill>
                        <a:srgbClr val="00B05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US" altLang="zh-TW" sz="1400" dirty="0" smtClean="0">
                            <a:latin typeface="微軟正黑體" pitchFamily="34" charset="-120"/>
                            <a:ea typeface="微軟正黑體" pitchFamily="34" charset="-120"/>
                          </a:rPr>
                          <a:t>(</a:t>
                        </a:r>
                        <a:r>
                          <a:rPr lang="zh-TW" altLang="en-US" sz="1400" dirty="0" smtClean="0">
                            <a:latin typeface="微軟正黑體" pitchFamily="34" charset="-120"/>
                            <a:ea typeface="微軟正黑體" pitchFamily="34" charset="-120"/>
                          </a:rPr>
                          <a:t>請留白</a:t>
                        </a:r>
                        <a:r>
                          <a:rPr lang="en-US" altLang="zh-TW" sz="1400" dirty="0" smtClean="0">
                            <a:latin typeface="微軟正黑體" pitchFamily="34" charset="-120"/>
                            <a:ea typeface="微軟正黑體" pitchFamily="34" charset="-120"/>
                          </a:rPr>
                          <a:t>)</a:t>
                        </a:r>
                      </a:p>
                    </a:txBody>
                    <a:tcPr anchor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15" name="文字方塊 14"/>
            <p:cNvSpPr txBox="1"/>
            <p:nvPr/>
          </p:nvSpPr>
          <p:spPr>
            <a:xfrm>
              <a:off x="1538904" y="2672114"/>
              <a:ext cx="48111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執行</a:t>
              </a:r>
              <a:r>
                <a:rPr lang="zh-TW" altLang="en-US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作法</a:t>
              </a:r>
              <a:endPara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34" name="文字方塊 33"/>
          <p:cNvSpPr txBox="1"/>
          <p:nvPr/>
        </p:nvSpPr>
        <p:spPr>
          <a:xfrm>
            <a:off x="1613140" y="1254124"/>
            <a:ext cx="4658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字內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1613140" y="3075784"/>
            <a:ext cx="4658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自行發揮</a:t>
            </a:r>
            <a:endParaRPr lang="en-US" altLang="zh-TW" sz="1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建議以圖表呈現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6441589" y="3072716"/>
            <a:ext cx="4212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指定關鍵績效</a:t>
            </a:r>
            <a:endParaRPr lang="en-US" altLang="zh-TW" sz="1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自定績效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6441589" y="4934309"/>
            <a:ext cx="42120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由推動小組填寫，請留白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8" name="投影片編號版面配置區 37"/>
          <p:cNvSpPr>
            <a:spLocks noGrp="1"/>
          </p:cNvSpPr>
          <p:nvPr>
            <p:ph type="sldNum" sz="quarter" idx="12"/>
          </p:nvPr>
        </p:nvSpPr>
        <p:spPr>
          <a:xfrm>
            <a:off x="9334861" y="6206754"/>
            <a:ext cx="2743200" cy="365125"/>
          </a:xfrm>
        </p:spPr>
        <p:txBody>
          <a:bodyPr/>
          <a:lstStyle/>
          <a:p>
            <a:fld id="{F558B8D5-7591-4FA4-A898-AD5FD97485DA}" type="slidenum">
              <a:rPr lang="zh-TW" altLang="en-US" sz="100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fld>
            <a:endParaRPr lang="zh-TW" altLang="en-US" sz="10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7462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96</Words>
  <Application>Microsoft Office PowerPoint</Application>
  <PresentationFormat>寬螢幕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微軟正黑體</vt:lpstr>
      <vt:lpstr>新細明體</vt:lpstr>
      <vt:lpstr>Arial</vt:lpstr>
      <vt:lpstr>Calibri</vt:lpstr>
      <vt:lpstr>Calibri Light</vt:lpstr>
      <vt:lpstr>Times New Roman</vt:lpstr>
      <vt:lpstr>Wingdings</vt:lpstr>
      <vt:lpstr>Office 佈景主題</vt:lpstr>
      <vt:lpstr>PowerPoint 簡報</vt:lpstr>
    </vt:vector>
  </TitlesOfParts>
  <Company>C.M.T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rwimc</dc:creator>
  <cp:lastModifiedBy>Administrator</cp:lastModifiedBy>
  <cp:revision>9</cp:revision>
  <dcterms:created xsi:type="dcterms:W3CDTF">2018-07-17T10:20:19Z</dcterms:created>
  <dcterms:modified xsi:type="dcterms:W3CDTF">2018-08-02T03:41:19Z</dcterms:modified>
</cp:coreProperties>
</file>