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325" r:id="rId2"/>
    <p:sldId id="356" r:id="rId3"/>
    <p:sldId id="371" r:id="rId4"/>
    <p:sldId id="357" r:id="rId5"/>
    <p:sldId id="373" r:id="rId6"/>
    <p:sldId id="361" r:id="rId7"/>
    <p:sldId id="362" r:id="rId8"/>
    <p:sldId id="364" r:id="rId9"/>
    <p:sldId id="380" r:id="rId10"/>
    <p:sldId id="382" r:id="rId11"/>
    <p:sldId id="375" r:id="rId12"/>
    <p:sldId id="381" r:id="rId13"/>
    <p:sldId id="387" r:id="rId14"/>
    <p:sldId id="379" r:id="rId15"/>
    <p:sldId id="384" r:id="rId16"/>
    <p:sldId id="389" r:id="rId17"/>
    <p:sldId id="377" r:id="rId18"/>
    <p:sldId id="363" r:id="rId19"/>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筑蓁" initials="王筑蓁" lastIdx="1" clrIdx="0"/>
  <p:cmAuthor id="2" name="成興 林" initials="成興" lastIdx="1" clrIdx="1">
    <p:extLst>
      <p:ext uri="{19B8F6BF-5375-455C-9EA6-DF929625EA0E}">
        <p15:presenceInfo xmlns:p15="http://schemas.microsoft.com/office/powerpoint/2012/main" userId="8f9519d22cf6e1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C00"/>
    <a:srgbClr val="A50021"/>
    <a:srgbClr val="144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5" autoAdjust="0"/>
    <p:restoredTop sz="94660"/>
  </p:normalViewPr>
  <p:slideViewPr>
    <p:cSldViewPr snapToGrid="0">
      <p:cViewPr varScale="1">
        <p:scale>
          <a:sx n="68" d="100"/>
          <a:sy n="68" d="100"/>
        </p:scale>
        <p:origin x="642" y="48"/>
      </p:cViewPr>
      <p:guideLst>
        <p:guide orient="horz" pos="2160"/>
        <p:guide pos="3840"/>
      </p:guideLst>
    </p:cSldViewPr>
  </p:slideViewPr>
  <p:notesTextViewPr>
    <p:cViewPr>
      <p:scale>
        <a:sx n="1" d="1"/>
        <a:sy n="1" d="1"/>
      </p:scale>
      <p:origin x="0" y="0"/>
    </p:cViewPr>
  </p:notesTextViewPr>
  <p:notesViewPr>
    <p:cSldViewPr snapToGrid="0">
      <p:cViewPr>
        <p:scale>
          <a:sx n="75" d="100"/>
          <a:sy n="75" d="100"/>
        </p:scale>
        <p:origin x="2100" y="-6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469A2-762D-47E8-B9DB-5783F7D8ECA7}" type="doc">
      <dgm:prSet loTypeId="urn:microsoft.com/office/officeart/2005/8/layout/matrix1" loCatId="matrix" qsTypeId="urn:microsoft.com/office/officeart/2005/8/quickstyle/simple2" qsCatId="simple" csTypeId="urn:microsoft.com/office/officeart/2005/8/colors/colorful1" csCatId="colorful" phldr="1"/>
      <dgm:spPr/>
      <dgm:t>
        <a:bodyPr/>
        <a:lstStyle/>
        <a:p>
          <a:endParaRPr lang="zh-TW" altLang="en-US"/>
        </a:p>
      </dgm:t>
    </dgm:pt>
    <dgm:pt modelId="{33B34001-A92F-4EB2-A13B-DC0AD8B40FA4}">
      <dgm:prSet phldrT="[文字]" custT="1"/>
      <dgm:spPr/>
      <dgm:t>
        <a:bodyPr/>
        <a:lstStyle/>
        <a:p>
          <a:pPr algn="ctr"/>
          <a:r>
            <a:rPr lang="zh-TW" altLang="en-US" sz="3200" b="1" dirty="0">
              <a:effectLst>
                <a:outerShdw blurRad="38100" dist="38100" dir="2700000" algn="tl">
                  <a:srgbClr val="000000">
                    <a:alpha val="43137"/>
                  </a:srgbClr>
                </a:outerShdw>
              </a:effectLst>
              <a:latin typeface="清松手寫體1" pitchFamily="2" charset="-120"/>
              <a:ea typeface="清松手寫體1" pitchFamily="2" charset="-120"/>
            </a:rPr>
            <a:t>國家義務</a:t>
          </a:r>
        </a:p>
      </dgm:t>
    </dgm:pt>
    <dgm:pt modelId="{638D849F-EBB7-4D15-B0BB-F479F6787F95}" type="parTrans" cxnId="{74520F67-D447-4AF0-B945-3CE58415D974}">
      <dgm:prSet/>
      <dgm:spPr/>
      <dgm:t>
        <a:bodyPr/>
        <a:lstStyle/>
        <a:p>
          <a:endParaRPr lang="zh-TW" altLang="en-US" sz="1400"/>
        </a:p>
      </dgm:t>
    </dgm:pt>
    <dgm:pt modelId="{4459A0AF-A155-45DC-8E0B-8FF7BDBF3FC6}" type="sibTrans" cxnId="{74520F67-D447-4AF0-B945-3CE58415D974}">
      <dgm:prSet/>
      <dgm:spPr/>
      <dgm:t>
        <a:bodyPr/>
        <a:lstStyle/>
        <a:p>
          <a:endParaRPr lang="zh-TW" altLang="en-US" sz="1400"/>
        </a:p>
      </dgm:t>
    </dgm:pt>
    <dgm:pt modelId="{C7400A1B-DA93-4593-8487-A97A4D323CFE}">
      <dgm:prSet phldrT="[文字]" custT="1"/>
      <dgm:spPr/>
      <dgm:t>
        <a:bodyPr/>
        <a:lstStyle/>
        <a:p>
          <a:pPr algn="ctr">
            <a:lnSpc>
              <a:spcPct val="100000"/>
            </a:lnSpc>
          </a:pPr>
          <a:endParaRPr lang="zh-TW" altLang="en-US" sz="1800" b="1" dirty="0">
            <a:effectLst>
              <a:outerShdw blurRad="38100" dist="38100" dir="2700000" algn="tl">
                <a:srgbClr val="000000">
                  <a:alpha val="43137"/>
                </a:srgbClr>
              </a:outerShdw>
            </a:effectLst>
            <a:latin typeface="清松手寫體1" pitchFamily="2" charset="-120"/>
            <a:ea typeface="清松手寫體1" pitchFamily="2" charset="-120"/>
          </a:endParaRPr>
        </a:p>
      </dgm:t>
    </dgm:pt>
    <dgm:pt modelId="{B136C3E2-AD90-4B09-9B30-D57993116C02}" type="parTrans" cxnId="{0DE549F2-B298-4C2D-93AC-17EB89B2A794}">
      <dgm:prSet/>
      <dgm:spPr/>
      <dgm:t>
        <a:bodyPr/>
        <a:lstStyle/>
        <a:p>
          <a:endParaRPr lang="zh-TW" altLang="en-US" sz="1400"/>
        </a:p>
      </dgm:t>
    </dgm:pt>
    <dgm:pt modelId="{DBD20C22-4B8A-4149-B888-99A900777199}" type="sibTrans" cxnId="{0DE549F2-B298-4C2D-93AC-17EB89B2A794}">
      <dgm:prSet/>
      <dgm:spPr/>
      <dgm:t>
        <a:bodyPr/>
        <a:lstStyle/>
        <a:p>
          <a:endParaRPr lang="zh-TW" altLang="en-US" sz="1400"/>
        </a:p>
      </dgm:t>
    </dgm:pt>
    <dgm:pt modelId="{A2EF1B99-A8A8-4936-8FA8-E2AA2F57C16E}">
      <dgm:prSet phldrT="[文字]"/>
      <dgm:spPr/>
      <dgm:t>
        <a:bodyPr/>
        <a:lstStyle/>
        <a:p>
          <a:endParaRPr lang="zh-TW" altLang="en-US" sz="1400" dirty="0"/>
        </a:p>
      </dgm:t>
    </dgm:pt>
    <dgm:pt modelId="{FD565498-43B8-4B63-8D76-4168991F9827}" type="parTrans" cxnId="{B7931C2A-4494-420F-8DE6-B5416F28C33B}">
      <dgm:prSet/>
      <dgm:spPr/>
      <dgm:t>
        <a:bodyPr/>
        <a:lstStyle/>
        <a:p>
          <a:endParaRPr lang="zh-TW" altLang="en-US" sz="1400"/>
        </a:p>
      </dgm:t>
    </dgm:pt>
    <dgm:pt modelId="{B34322E7-0A6A-48A3-935C-DD23CD1B8A47}" type="sibTrans" cxnId="{B7931C2A-4494-420F-8DE6-B5416F28C33B}">
      <dgm:prSet/>
      <dgm:spPr/>
      <dgm:t>
        <a:bodyPr/>
        <a:lstStyle/>
        <a:p>
          <a:endParaRPr lang="zh-TW" altLang="en-US" sz="1400"/>
        </a:p>
      </dgm:t>
    </dgm:pt>
    <dgm:pt modelId="{CD830D4D-8FEE-4E1D-933E-41D82CEB9C4D}" type="pres">
      <dgm:prSet presAssocID="{AC9469A2-762D-47E8-B9DB-5783F7D8ECA7}" presName="diagram" presStyleCnt="0">
        <dgm:presLayoutVars>
          <dgm:chMax val="1"/>
          <dgm:dir/>
          <dgm:animLvl val="ctr"/>
          <dgm:resizeHandles val="exact"/>
        </dgm:presLayoutVars>
      </dgm:prSet>
      <dgm:spPr/>
    </dgm:pt>
    <dgm:pt modelId="{4AFE3183-5704-46BD-B222-0672DD6B3A8B}" type="pres">
      <dgm:prSet presAssocID="{AC9469A2-762D-47E8-B9DB-5783F7D8ECA7}" presName="matrix" presStyleCnt="0"/>
      <dgm:spPr/>
    </dgm:pt>
    <dgm:pt modelId="{A058529C-B4F1-430F-8758-98DBA711AE45}" type="pres">
      <dgm:prSet presAssocID="{AC9469A2-762D-47E8-B9DB-5783F7D8ECA7}" presName="tile1" presStyleLbl="node1" presStyleIdx="0" presStyleCnt="4" custLinFactNeighborX="1527" custLinFactNeighborY="-60"/>
      <dgm:spPr/>
    </dgm:pt>
    <dgm:pt modelId="{3AD68984-6C92-49D2-AAF6-85C01E585656}" type="pres">
      <dgm:prSet presAssocID="{AC9469A2-762D-47E8-B9DB-5783F7D8ECA7}" presName="tile1text" presStyleLbl="node1" presStyleIdx="0" presStyleCnt="4">
        <dgm:presLayoutVars>
          <dgm:chMax val="0"/>
          <dgm:chPref val="0"/>
          <dgm:bulletEnabled val="1"/>
        </dgm:presLayoutVars>
      </dgm:prSet>
      <dgm:spPr/>
    </dgm:pt>
    <dgm:pt modelId="{37BDC932-A7B5-45E1-9DFB-3755B8DADD59}" type="pres">
      <dgm:prSet presAssocID="{AC9469A2-762D-47E8-B9DB-5783F7D8ECA7}" presName="tile2" presStyleLbl="node1" presStyleIdx="1" presStyleCnt="4" custScaleX="98224" custLinFactNeighborX="327" custLinFactNeighborY="0"/>
      <dgm:spPr/>
    </dgm:pt>
    <dgm:pt modelId="{379034EA-B936-4463-A7D1-0899FD5FFFB4}" type="pres">
      <dgm:prSet presAssocID="{AC9469A2-762D-47E8-B9DB-5783F7D8ECA7}" presName="tile2text" presStyleLbl="node1" presStyleIdx="1" presStyleCnt="4">
        <dgm:presLayoutVars>
          <dgm:chMax val="0"/>
          <dgm:chPref val="0"/>
          <dgm:bulletEnabled val="1"/>
        </dgm:presLayoutVars>
      </dgm:prSet>
      <dgm:spPr/>
    </dgm:pt>
    <dgm:pt modelId="{17A4245E-D1C4-4753-9385-3EE85B1C66F3}" type="pres">
      <dgm:prSet presAssocID="{AC9469A2-762D-47E8-B9DB-5783F7D8ECA7}" presName="tile3" presStyleLbl="node1" presStyleIdx="2" presStyleCnt="4" custLinFactNeighborX="801" custLinFactNeighborY="3582"/>
      <dgm:spPr>
        <a:solidFill>
          <a:srgbClr val="92D050"/>
        </a:solidFill>
      </dgm:spPr>
    </dgm:pt>
    <dgm:pt modelId="{74EAC170-5FCD-4925-91EB-3D7C9B7D6104}" type="pres">
      <dgm:prSet presAssocID="{AC9469A2-762D-47E8-B9DB-5783F7D8ECA7}" presName="tile3text" presStyleLbl="node1" presStyleIdx="2" presStyleCnt="4">
        <dgm:presLayoutVars>
          <dgm:chMax val="0"/>
          <dgm:chPref val="0"/>
          <dgm:bulletEnabled val="1"/>
        </dgm:presLayoutVars>
      </dgm:prSet>
      <dgm:spPr/>
    </dgm:pt>
    <dgm:pt modelId="{EAAEF173-CE4A-4A1C-B049-1F699A4F7003}" type="pres">
      <dgm:prSet presAssocID="{AC9469A2-762D-47E8-B9DB-5783F7D8ECA7}" presName="tile4" presStyleLbl="node1" presStyleIdx="3" presStyleCnt="4" custLinFactNeighborX="-435" custLinFactNeighborY="0"/>
      <dgm:spPr/>
    </dgm:pt>
    <dgm:pt modelId="{B903E06E-8B5E-42D5-85D8-294E84A301DF}" type="pres">
      <dgm:prSet presAssocID="{AC9469A2-762D-47E8-B9DB-5783F7D8ECA7}" presName="tile4text" presStyleLbl="node1" presStyleIdx="3" presStyleCnt="4">
        <dgm:presLayoutVars>
          <dgm:chMax val="0"/>
          <dgm:chPref val="0"/>
          <dgm:bulletEnabled val="1"/>
        </dgm:presLayoutVars>
      </dgm:prSet>
      <dgm:spPr/>
    </dgm:pt>
    <dgm:pt modelId="{D96A4053-789C-4B81-A94C-FA5A8526EDA7}" type="pres">
      <dgm:prSet presAssocID="{AC9469A2-762D-47E8-B9DB-5783F7D8ECA7}" presName="centerTile" presStyleLbl="fgShp" presStyleIdx="0" presStyleCnt="1" custScaleX="72708" custScaleY="73853" custLinFactNeighborX="679" custLinFactNeighborY="0">
        <dgm:presLayoutVars>
          <dgm:chMax val="0"/>
          <dgm:chPref val="0"/>
        </dgm:presLayoutVars>
      </dgm:prSet>
      <dgm:spPr/>
    </dgm:pt>
  </dgm:ptLst>
  <dgm:cxnLst>
    <dgm:cxn modelId="{413A4024-1355-4059-928B-B4A3EC20B544}" type="presOf" srcId="{33B34001-A92F-4EB2-A13B-DC0AD8B40FA4}" destId="{D96A4053-789C-4B81-A94C-FA5A8526EDA7}" srcOrd="0" destOrd="0" presId="urn:microsoft.com/office/officeart/2005/8/layout/matrix1"/>
    <dgm:cxn modelId="{B7931C2A-4494-420F-8DE6-B5416F28C33B}" srcId="{AC9469A2-762D-47E8-B9DB-5783F7D8ECA7}" destId="{A2EF1B99-A8A8-4936-8FA8-E2AA2F57C16E}" srcOrd="1" destOrd="0" parTransId="{FD565498-43B8-4B63-8D76-4168991F9827}" sibTransId="{B34322E7-0A6A-48A3-935C-DD23CD1B8A47}"/>
    <dgm:cxn modelId="{6840F032-1F27-46E2-BAC5-776699415191}" type="presOf" srcId="{AC9469A2-762D-47E8-B9DB-5783F7D8ECA7}" destId="{CD830D4D-8FEE-4E1D-933E-41D82CEB9C4D}" srcOrd="0" destOrd="0" presId="urn:microsoft.com/office/officeart/2005/8/layout/matrix1"/>
    <dgm:cxn modelId="{74520F67-D447-4AF0-B945-3CE58415D974}" srcId="{AC9469A2-762D-47E8-B9DB-5783F7D8ECA7}" destId="{33B34001-A92F-4EB2-A13B-DC0AD8B40FA4}" srcOrd="0" destOrd="0" parTransId="{638D849F-EBB7-4D15-B0BB-F479F6787F95}" sibTransId="{4459A0AF-A155-45DC-8E0B-8FF7BDBF3FC6}"/>
    <dgm:cxn modelId="{31B9E58D-C690-4E4D-BC14-B27A53D7D82C}" type="presOf" srcId="{C7400A1B-DA93-4593-8487-A97A4D323CFE}" destId="{A058529C-B4F1-430F-8758-98DBA711AE45}" srcOrd="0" destOrd="0" presId="urn:microsoft.com/office/officeart/2005/8/layout/matrix1"/>
    <dgm:cxn modelId="{F3636AB5-6923-4E30-AFE1-17ECC506F7CC}" type="presOf" srcId="{C7400A1B-DA93-4593-8487-A97A4D323CFE}" destId="{3AD68984-6C92-49D2-AAF6-85C01E585656}" srcOrd="1" destOrd="0" presId="urn:microsoft.com/office/officeart/2005/8/layout/matrix1"/>
    <dgm:cxn modelId="{0DE549F2-B298-4C2D-93AC-17EB89B2A794}" srcId="{33B34001-A92F-4EB2-A13B-DC0AD8B40FA4}" destId="{C7400A1B-DA93-4593-8487-A97A4D323CFE}" srcOrd="0" destOrd="0" parTransId="{B136C3E2-AD90-4B09-9B30-D57993116C02}" sibTransId="{DBD20C22-4B8A-4149-B888-99A900777199}"/>
    <dgm:cxn modelId="{DEE59D8A-486A-48FE-B818-538E0A86C565}" type="presParOf" srcId="{CD830D4D-8FEE-4E1D-933E-41D82CEB9C4D}" destId="{4AFE3183-5704-46BD-B222-0672DD6B3A8B}" srcOrd="0" destOrd="0" presId="urn:microsoft.com/office/officeart/2005/8/layout/matrix1"/>
    <dgm:cxn modelId="{44D3115D-75FA-42A9-8DF4-37723178A045}" type="presParOf" srcId="{4AFE3183-5704-46BD-B222-0672DD6B3A8B}" destId="{A058529C-B4F1-430F-8758-98DBA711AE45}" srcOrd="0" destOrd="0" presId="urn:microsoft.com/office/officeart/2005/8/layout/matrix1"/>
    <dgm:cxn modelId="{554B05F7-6284-478D-839F-AC67C5586AD6}" type="presParOf" srcId="{4AFE3183-5704-46BD-B222-0672DD6B3A8B}" destId="{3AD68984-6C92-49D2-AAF6-85C01E585656}" srcOrd="1" destOrd="0" presId="urn:microsoft.com/office/officeart/2005/8/layout/matrix1"/>
    <dgm:cxn modelId="{487DF336-9B86-4471-9D0B-EDB54F10F393}" type="presParOf" srcId="{4AFE3183-5704-46BD-B222-0672DD6B3A8B}" destId="{37BDC932-A7B5-45E1-9DFB-3755B8DADD59}" srcOrd="2" destOrd="0" presId="urn:microsoft.com/office/officeart/2005/8/layout/matrix1"/>
    <dgm:cxn modelId="{4B014776-8F22-4C9A-B607-C5E63B1C5A38}" type="presParOf" srcId="{4AFE3183-5704-46BD-B222-0672DD6B3A8B}" destId="{379034EA-B936-4463-A7D1-0899FD5FFFB4}" srcOrd="3" destOrd="0" presId="urn:microsoft.com/office/officeart/2005/8/layout/matrix1"/>
    <dgm:cxn modelId="{F19111CF-F9B0-4C90-92A2-6C125D5CE419}" type="presParOf" srcId="{4AFE3183-5704-46BD-B222-0672DD6B3A8B}" destId="{17A4245E-D1C4-4753-9385-3EE85B1C66F3}" srcOrd="4" destOrd="0" presId="urn:microsoft.com/office/officeart/2005/8/layout/matrix1"/>
    <dgm:cxn modelId="{1EAAAA33-29A8-4DC6-ACAC-FEC6F0C8DE7D}" type="presParOf" srcId="{4AFE3183-5704-46BD-B222-0672DD6B3A8B}" destId="{74EAC170-5FCD-4925-91EB-3D7C9B7D6104}" srcOrd="5" destOrd="0" presId="urn:microsoft.com/office/officeart/2005/8/layout/matrix1"/>
    <dgm:cxn modelId="{46A61A53-4F76-4DAA-91E0-B16796B77C8D}" type="presParOf" srcId="{4AFE3183-5704-46BD-B222-0672DD6B3A8B}" destId="{EAAEF173-CE4A-4A1C-B049-1F699A4F7003}" srcOrd="6" destOrd="0" presId="urn:microsoft.com/office/officeart/2005/8/layout/matrix1"/>
    <dgm:cxn modelId="{9ABA4536-CFC6-42E0-906E-CCC4A2932195}" type="presParOf" srcId="{4AFE3183-5704-46BD-B222-0672DD6B3A8B}" destId="{B903E06E-8B5E-42D5-85D8-294E84A301DF}" srcOrd="7" destOrd="0" presId="urn:microsoft.com/office/officeart/2005/8/layout/matrix1"/>
    <dgm:cxn modelId="{29B05BB5-AA34-4390-B181-B2339A97CBB7}" type="presParOf" srcId="{CD830D4D-8FEE-4E1D-933E-41D82CEB9C4D}" destId="{D96A4053-789C-4B81-A94C-FA5A8526EDA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8529C-B4F1-430F-8758-98DBA711AE45}">
      <dsp:nvSpPr>
        <dsp:cNvPr id="0" name=""/>
        <dsp:cNvSpPr/>
      </dsp:nvSpPr>
      <dsp:spPr>
        <a:xfrm rot="16200000">
          <a:off x="1293772" y="-1224369"/>
          <a:ext cx="2096302" cy="4545040"/>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endParaRPr lang="zh-TW" altLang="en-US" sz="1800" b="1" kern="1200" dirty="0">
            <a:effectLst>
              <a:outerShdw blurRad="38100" dist="38100" dir="2700000" algn="tl">
                <a:srgbClr val="000000">
                  <a:alpha val="43137"/>
                </a:srgbClr>
              </a:outerShdw>
            </a:effectLst>
            <a:latin typeface="清松手寫體1" pitchFamily="2" charset="-120"/>
            <a:ea typeface="清松手寫體1" pitchFamily="2" charset="-120"/>
          </a:endParaRPr>
        </a:p>
      </dsp:txBody>
      <dsp:txXfrm rot="5400000">
        <a:off x="69402" y="1"/>
        <a:ext cx="4545040" cy="1572226"/>
      </dsp:txXfrm>
    </dsp:sp>
    <dsp:sp modelId="{37BDC932-A7B5-45E1-9DFB-3755B8DADD59}">
      <dsp:nvSpPr>
        <dsp:cNvPr id="0" name=""/>
        <dsp:cNvSpPr/>
      </dsp:nvSpPr>
      <dsp:spPr>
        <a:xfrm>
          <a:off x="4600262" y="0"/>
          <a:ext cx="4464320" cy="2096302"/>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7A4245E-D1C4-4753-9385-3EE85B1C66F3}">
      <dsp:nvSpPr>
        <dsp:cNvPr id="0" name=""/>
        <dsp:cNvSpPr/>
      </dsp:nvSpPr>
      <dsp:spPr>
        <a:xfrm rot="10800000">
          <a:off x="36405" y="2096302"/>
          <a:ext cx="4545040" cy="2096302"/>
        </a:xfrm>
        <a:prstGeom prst="round1Rect">
          <a:avLst/>
        </a:prstGeom>
        <a:solidFill>
          <a:srgbClr val="92D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AAEF173-CE4A-4A1C-B049-1F699A4F7003}">
      <dsp:nvSpPr>
        <dsp:cNvPr id="0" name=""/>
        <dsp:cNvSpPr/>
      </dsp:nvSpPr>
      <dsp:spPr>
        <a:xfrm rot="5400000">
          <a:off x="5749638" y="871932"/>
          <a:ext cx="2096302" cy="4545040"/>
        </a:xfrm>
        <a:prstGeom prst="round1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96A4053-789C-4B81-A94C-FA5A8526EDA7}">
      <dsp:nvSpPr>
        <dsp:cNvPr id="0" name=""/>
        <dsp:cNvSpPr/>
      </dsp:nvSpPr>
      <dsp:spPr>
        <a:xfrm>
          <a:off x="3572174" y="1709256"/>
          <a:ext cx="1982764" cy="774090"/>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effectLst>
                <a:outerShdw blurRad="38100" dist="38100" dir="2700000" algn="tl">
                  <a:srgbClr val="000000">
                    <a:alpha val="43137"/>
                  </a:srgbClr>
                </a:outerShdw>
              </a:effectLst>
              <a:latin typeface="清松手寫體1" pitchFamily="2" charset="-120"/>
              <a:ea typeface="清松手寫體1" pitchFamily="2" charset="-120"/>
            </a:rPr>
            <a:t>國家義務</a:t>
          </a:r>
        </a:p>
      </dsp:txBody>
      <dsp:txXfrm>
        <a:off x="3609962" y="1747044"/>
        <a:ext cx="1907188" cy="69851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F12E6580-FD7D-4A8B-A029-77777A3C9CB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578C14F-F543-445C-8778-8F33D2AD620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E3100E8-8A4A-4583-8350-EE8F62F40847}" type="datetimeFigureOut">
              <a:rPr lang="zh-TW" altLang="en-US" smtClean="0"/>
              <a:t>2021/6/8</a:t>
            </a:fld>
            <a:endParaRPr lang="zh-TW" altLang="en-US"/>
          </a:p>
        </p:txBody>
      </p:sp>
      <p:sp>
        <p:nvSpPr>
          <p:cNvPr id="4" name="頁尾版面配置區 3">
            <a:extLst>
              <a:ext uri="{FF2B5EF4-FFF2-40B4-BE49-F238E27FC236}">
                <a16:creationId xmlns:a16="http://schemas.microsoft.com/office/drawing/2014/main" id="{F4300BF0-F1BB-46A4-8B33-17E9A92E1AB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BA6EC5D5-919B-4FC0-8333-AEFEEF8163F3}"/>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D24611B-53E0-4AF2-83DE-C8F6B6D55C83}" type="slidenum">
              <a:rPr lang="zh-TW" altLang="en-US" smtClean="0"/>
              <a:t>‹#›</a:t>
            </a:fld>
            <a:endParaRPr lang="zh-TW" altLang="en-US"/>
          </a:p>
        </p:txBody>
      </p:sp>
    </p:spTree>
    <p:extLst>
      <p:ext uri="{BB962C8B-B14F-4D97-AF65-F5344CB8AC3E}">
        <p14:creationId xmlns:p14="http://schemas.microsoft.com/office/powerpoint/2010/main" val="2634933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7F5F441-C701-412F-BC16-29702047F0FB}" type="datetimeFigureOut">
              <a:rPr lang="zh-TW" altLang="en-US" smtClean="0"/>
              <a:t>2021/6/8</a:t>
            </a:fld>
            <a:endParaRPr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8A24A2-51CC-4073-9329-A52C25D8AEB8}" type="slidenum">
              <a:rPr lang="zh-TW" altLang="en-US" smtClean="0"/>
              <a:t>‹#›</a:t>
            </a:fld>
            <a:endParaRPr lang="zh-TW" altLang="en-US"/>
          </a:p>
        </p:txBody>
      </p:sp>
    </p:spTree>
    <p:extLst>
      <p:ext uri="{BB962C8B-B14F-4D97-AF65-F5344CB8AC3E}">
        <p14:creationId xmlns:p14="http://schemas.microsoft.com/office/powerpoint/2010/main" val="275149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B7968A-688D-4F7F-8C7D-3E57B730010F}" type="slidenum">
              <a:rPr lang="zh-TW" altLang="en-US" smtClean="0"/>
              <a:t>1</a:t>
            </a:fld>
            <a:endParaRPr lang="zh-TW" altLang="en-US"/>
          </a:p>
        </p:txBody>
      </p:sp>
    </p:spTree>
    <p:extLst>
      <p:ext uri="{BB962C8B-B14F-4D97-AF65-F5344CB8AC3E}">
        <p14:creationId xmlns:p14="http://schemas.microsoft.com/office/powerpoint/2010/main" val="8150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2F2E57-A0CD-430F-9F0F-3321BBA65DC6}"/>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87B2BE4-AA1D-4333-835B-310B1E484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7AB0A599-9DF9-4A5B-AE40-87B448CE4724}"/>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8E4E3AD2-0C08-4484-99BD-DAD7B424356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A76B2F8-818E-4C07-9974-17DDC66C56E1}"/>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427262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AA2BE7-33E6-4AEF-AAC1-EB5470F64CA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9E45A53D-F9F6-4FE2-BF0D-E33379DC247F}"/>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4742A0B-476A-4E1F-B2AE-6F793D34265A}"/>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9726AE5F-10CF-41D5-8BE1-2B30DB17F08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E671EC4-84B6-4169-9DBC-6D6BEC9FD87A}"/>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201133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1739036-56E8-46D2-A2B7-00130E093F3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2830220-30AF-44D0-A658-BC3C4EADC6EA}"/>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63C12F-1B5D-498F-B2D5-AB176416FD83}"/>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8963C74C-983E-4F70-8F4F-3B8DC840C63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8C9967A-EB20-4146-A02A-D522A3A0F8EB}"/>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116170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15">
  <p:cSld name="Title + design 15">
    <p:spTree>
      <p:nvGrpSpPr>
        <p:cNvPr id="1" name="Shape 979"/>
        <p:cNvGrpSpPr/>
        <p:nvPr/>
      </p:nvGrpSpPr>
      <p:grpSpPr>
        <a:xfrm>
          <a:off x="0" y="0"/>
          <a:ext cx="0" cy="0"/>
          <a:chOff x="0" y="0"/>
          <a:chExt cx="0" cy="0"/>
        </a:xfrm>
      </p:grpSpPr>
      <p:sp>
        <p:nvSpPr>
          <p:cNvPr id="980" name="Google Shape;980;p23"/>
          <p:cNvSpPr/>
          <p:nvPr/>
        </p:nvSpPr>
        <p:spPr>
          <a:xfrm rot="-9159185">
            <a:off x="9143407" y="-261527"/>
            <a:ext cx="3831691" cy="3876555"/>
          </a:xfrm>
          <a:custGeom>
            <a:avLst/>
            <a:gdLst/>
            <a:ahLst/>
            <a:cxnLst/>
            <a:rect l="l" t="t" r="r" b="b"/>
            <a:pathLst>
              <a:path w="39543" h="40006" extrusionOk="0">
                <a:moveTo>
                  <a:pt x="16297" y="0"/>
                </a:moveTo>
                <a:cubicBezTo>
                  <a:pt x="14054" y="0"/>
                  <a:pt x="11671" y="641"/>
                  <a:pt x="9191" y="2152"/>
                </a:cubicBezTo>
                <a:cubicBezTo>
                  <a:pt x="2864" y="5978"/>
                  <a:pt x="812" y="4012"/>
                  <a:pt x="0" y="6876"/>
                </a:cubicBezTo>
                <a:lnTo>
                  <a:pt x="17634" y="40006"/>
                </a:lnTo>
                <a:lnTo>
                  <a:pt x="39542" y="28335"/>
                </a:lnTo>
                <a:cubicBezTo>
                  <a:pt x="39542" y="28335"/>
                  <a:pt x="34648" y="24424"/>
                  <a:pt x="34028" y="18097"/>
                </a:cubicBezTo>
                <a:cubicBezTo>
                  <a:pt x="33591" y="12923"/>
                  <a:pt x="26363" y="0"/>
                  <a:pt x="162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3"/>
          <p:cNvSpPr/>
          <p:nvPr/>
        </p:nvSpPr>
        <p:spPr>
          <a:xfrm rot="-9159185">
            <a:off x="9110206" y="-377093"/>
            <a:ext cx="3988377" cy="4115121"/>
          </a:xfrm>
          <a:custGeom>
            <a:avLst/>
            <a:gdLst/>
            <a:ahLst/>
            <a:cxnLst/>
            <a:rect l="l" t="t" r="r" b="b"/>
            <a:pathLst>
              <a:path w="41160" h="42468" extrusionOk="0">
                <a:moveTo>
                  <a:pt x="13461" y="33057"/>
                </a:moveTo>
                <a:cubicBezTo>
                  <a:pt x="14343" y="34732"/>
                  <a:pt x="15228" y="36415"/>
                  <a:pt x="16117" y="38107"/>
                </a:cubicBezTo>
                <a:cubicBezTo>
                  <a:pt x="15232" y="36421"/>
                  <a:pt x="14348" y="34737"/>
                  <a:pt x="13461" y="33057"/>
                </a:cubicBezTo>
                <a:close/>
                <a:moveTo>
                  <a:pt x="7118" y="17353"/>
                </a:moveTo>
                <a:cubicBezTo>
                  <a:pt x="10965" y="24748"/>
                  <a:pt x="14877" y="32058"/>
                  <a:pt x="18703" y="39454"/>
                </a:cubicBezTo>
                <a:cubicBezTo>
                  <a:pt x="14791" y="31973"/>
                  <a:pt x="10858" y="24577"/>
                  <a:pt x="7118" y="17353"/>
                </a:cubicBezTo>
                <a:close/>
                <a:moveTo>
                  <a:pt x="18703" y="39454"/>
                </a:moveTo>
                <a:cubicBezTo>
                  <a:pt x="18788" y="39582"/>
                  <a:pt x="18858" y="39715"/>
                  <a:pt x="18927" y="39849"/>
                </a:cubicBezTo>
                <a:lnTo>
                  <a:pt x="18927" y="39849"/>
                </a:lnTo>
                <a:lnTo>
                  <a:pt x="18703" y="39454"/>
                </a:lnTo>
                <a:close/>
                <a:moveTo>
                  <a:pt x="17530" y="2186"/>
                </a:moveTo>
                <a:cubicBezTo>
                  <a:pt x="17777" y="2186"/>
                  <a:pt x="18019" y="2197"/>
                  <a:pt x="18254" y="2220"/>
                </a:cubicBezTo>
                <a:cubicBezTo>
                  <a:pt x="20926" y="2391"/>
                  <a:pt x="23426" y="3567"/>
                  <a:pt x="25649" y="5341"/>
                </a:cubicBezTo>
                <a:cubicBezTo>
                  <a:pt x="27787" y="7029"/>
                  <a:pt x="29668" y="9252"/>
                  <a:pt x="31078" y="11667"/>
                </a:cubicBezTo>
                <a:cubicBezTo>
                  <a:pt x="31805" y="12822"/>
                  <a:pt x="32510" y="13976"/>
                  <a:pt x="32959" y="15215"/>
                </a:cubicBezTo>
                <a:cubicBezTo>
                  <a:pt x="33494" y="16476"/>
                  <a:pt x="33942" y="17716"/>
                  <a:pt x="34113" y="18870"/>
                </a:cubicBezTo>
                <a:cubicBezTo>
                  <a:pt x="34199" y="19234"/>
                  <a:pt x="34199" y="19490"/>
                  <a:pt x="34284" y="19854"/>
                </a:cubicBezTo>
                <a:cubicBezTo>
                  <a:pt x="34284" y="20217"/>
                  <a:pt x="34370" y="20559"/>
                  <a:pt x="34477" y="20922"/>
                </a:cubicBezTo>
                <a:cubicBezTo>
                  <a:pt x="34648" y="21542"/>
                  <a:pt x="34819" y="22269"/>
                  <a:pt x="35011" y="22889"/>
                </a:cubicBezTo>
                <a:cubicBezTo>
                  <a:pt x="35546" y="24128"/>
                  <a:pt x="36165" y="25283"/>
                  <a:pt x="36785" y="26351"/>
                </a:cubicBezTo>
                <a:cubicBezTo>
                  <a:pt x="38110" y="28232"/>
                  <a:pt x="39179" y="29109"/>
                  <a:pt x="39820" y="29643"/>
                </a:cubicBezTo>
                <a:cubicBezTo>
                  <a:pt x="39905" y="29696"/>
                  <a:pt x="39990" y="29744"/>
                  <a:pt x="40065" y="29789"/>
                </a:cubicBezTo>
                <a:lnTo>
                  <a:pt x="40065" y="29789"/>
                </a:lnTo>
                <a:cubicBezTo>
                  <a:pt x="39621" y="29953"/>
                  <a:pt x="38984" y="30223"/>
                  <a:pt x="38110" y="30626"/>
                </a:cubicBezTo>
                <a:cubicBezTo>
                  <a:pt x="37234" y="31075"/>
                  <a:pt x="35353" y="32058"/>
                  <a:pt x="35353" y="32058"/>
                </a:cubicBezTo>
                <a:cubicBezTo>
                  <a:pt x="35274" y="32098"/>
                  <a:pt x="35223" y="32114"/>
                  <a:pt x="35192" y="32114"/>
                </a:cubicBezTo>
                <a:cubicBezTo>
                  <a:pt x="35090" y="32114"/>
                  <a:pt x="35222" y="31928"/>
                  <a:pt x="35353" y="31780"/>
                </a:cubicBezTo>
                <a:lnTo>
                  <a:pt x="35353" y="31780"/>
                </a:lnTo>
                <a:cubicBezTo>
                  <a:pt x="29924" y="34644"/>
                  <a:pt x="24495" y="37487"/>
                  <a:pt x="19152" y="40244"/>
                </a:cubicBezTo>
                <a:cubicBezTo>
                  <a:pt x="24581" y="37402"/>
                  <a:pt x="30010" y="34559"/>
                  <a:pt x="35439" y="31609"/>
                </a:cubicBezTo>
                <a:cubicBezTo>
                  <a:pt x="35517" y="31540"/>
                  <a:pt x="35549" y="31485"/>
                  <a:pt x="35470" y="31485"/>
                </a:cubicBezTo>
                <a:cubicBezTo>
                  <a:pt x="35355" y="31485"/>
                  <a:pt x="35000" y="31604"/>
                  <a:pt x="34199" y="31973"/>
                </a:cubicBezTo>
                <a:cubicBezTo>
                  <a:pt x="32233" y="32849"/>
                  <a:pt x="25820" y="36418"/>
                  <a:pt x="22187" y="38385"/>
                </a:cubicBezTo>
                <a:cubicBezTo>
                  <a:pt x="21546" y="38641"/>
                  <a:pt x="20926" y="39005"/>
                  <a:pt x="20306" y="39261"/>
                </a:cubicBezTo>
                <a:lnTo>
                  <a:pt x="19515" y="39710"/>
                </a:lnTo>
                <a:lnTo>
                  <a:pt x="19323" y="39796"/>
                </a:lnTo>
                <a:lnTo>
                  <a:pt x="19152" y="39625"/>
                </a:lnTo>
                <a:lnTo>
                  <a:pt x="19066" y="39261"/>
                </a:lnTo>
                <a:lnTo>
                  <a:pt x="18788" y="38834"/>
                </a:lnTo>
                <a:cubicBezTo>
                  <a:pt x="18532" y="38299"/>
                  <a:pt x="18168" y="37658"/>
                  <a:pt x="17912" y="37124"/>
                </a:cubicBezTo>
                <a:cubicBezTo>
                  <a:pt x="17271" y="35970"/>
                  <a:pt x="16651" y="34815"/>
                  <a:pt x="16117" y="33661"/>
                </a:cubicBezTo>
                <a:cubicBezTo>
                  <a:pt x="14877" y="31353"/>
                  <a:pt x="13637" y="28938"/>
                  <a:pt x="12376" y="26629"/>
                </a:cubicBezTo>
                <a:cubicBezTo>
                  <a:pt x="9897" y="21905"/>
                  <a:pt x="7396" y="17267"/>
                  <a:pt x="5087" y="12736"/>
                </a:cubicBezTo>
                <a:cubicBezTo>
                  <a:pt x="4275" y="11133"/>
                  <a:pt x="3378" y="9444"/>
                  <a:pt x="2501" y="7841"/>
                </a:cubicBezTo>
                <a:cubicBezTo>
                  <a:pt x="2501" y="7841"/>
                  <a:pt x="2587" y="7734"/>
                  <a:pt x="2587" y="7649"/>
                </a:cubicBezTo>
                <a:cubicBezTo>
                  <a:pt x="2672" y="7649"/>
                  <a:pt x="2672" y="7649"/>
                  <a:pt x="2672" y="7563"/>
                </a:cubicBezTo>
                <a:cubicBezTo>
                  <a:pt x="2758" y="7563"/>
                  <a:pt x="2758" y="7478"/>
                  <a:pt x="2843" y="7478"/>
                </a:cubicBezTo>
                <a:cubicBezTo>
                  <a:pt x="3036" y="7392"/>
                  <a:pt x="3484" y="7200"/>
                  <a:pt x="3912" y="7115"/>
                </a:cubicBezTo>
                <a:cubicBezTo>
                  <a:pt x="4981" y="6858"/>
                  <a:pt x="6049" y="6580"/>
                  <a:pt x="7118" y="6131"/>
                </a:cubicBezTo>
                <a:cubicBezTo>
                  <a:pt x="8101" y="5789"/>
                  <a:pt x="9084" y="5341"/>
                  <a:pt x="10068" y="4806"/>
                </a:cubicBezTo>
                <a:cubicBezTo>
                  <a:pt x="10516" y="4443"/>
                  <a:pt x="11051" y="4186"/>
                  <a:pt x="11393" y="3994"/>
                </a:cubicBezTo>
                <a:lnTo>
                  <a:pt x="12120" y="3652"/>
                </a:lnTo>
                <a:cubicBezTo>
                  <a:pt x="12291" y="3460"/>
                  <a:pt x="12568" y="3374"/>
                  <a:pt x="12739" y="3289"/>
                </a:cubicBezTo>
                <a:cubicBezTo>
                  <a:pt x="12996" y="3203"/>
                  <a:pt x="13188" y="3118"/>
                  <a:pt x="13359" y="3032"/>
                </a:cubicBezTo>
                <a:lnTo>
                  <a:pt x="14065" y="2754"/>
                </a:lnTo>
                <a:lnTo>
                  <a:pt x="14428" y="2669"/>
                </a:lnTo>
                <a:cubicBezTo>
                  <a:pt x="14513" y="2669"/>
                  <a:pt x="14706" y="2583"/>
                  <a:pt x="14791" y="2583"/>
                </a:cubicBezTo>
                <a:lnTo>
                  <a:pt x="15497" y="2391"/>
                </a:lnTo>
                <a:cubicBezTo>
                  <a:pt x="16154" y="2266"/>
                  <a:pt x="16857" y="2186"/>
                  <a:pt x="17530" y="2186"/>
                </a:cubicBezTo>
                <a:close/>
                <a:moveTo>
                  <a:pt x="17629" y="1"/>
                </a:moveTo>
                <a:cubicBezTo>
                  <a:pt x="16509" y="1"/>
                  <a:pt x="15385" y="138"/>
                  <a:pt x="14342" y="446"/>
                </a:cubicBezTo>
                <a:cubicBezTo>
                  <a:pt x="12739" y="788"/>
                  <a:pt x="11307" y="1429"/>
                  <a:pt x="9982" y="2220"/>
                </a:cubicBezTo>
                <a:cubicBezTo>
                  <a:pt x="8721" y="3032"/>
                  <a:pt x="7481" y="3652"/>
                  <a:pt x="6156" y="4186"/>
                </a:cubicBezTo>
                <a:cubicBezTo>
                  <a:pt x="5515" y="4357"/>
                  <a:pt x="4810" y="4635"/>
                  <a:pt x="4104" y="4806"/>
                </a:cubicBezTo>
                <a:lnTo>
                  <a:pt x="3036" y="5063"/>
                </a:lnTo>
                <a:cubicBezTo>
                  <a:pt x="2672" y="5170"/>
                  <a:pt x="2223" y="5255"/>
                  <a:pt x="1775" y="5512"/>
                </a:cubicBezTo>
                <a:cubicBezTo>
                  <a:pt x="1518" y="5597"/>
                  <a:pt x="1240" y="5875"/>
                  <a:pt x="1069" y="6046"/>
                </a:cubicBezTo>
                <a:cubicBezTo>
                  <a:pt x="898" y="6238"/>
                  <a:pt x="706" y="6495"/>
                  <a:pt x="620" y="6666"/>
                </a:cubicBezTo>
                <a:cubicBezTo>
                  <a:pt x="449" y="6944"/>
                  <a:pt x="364" y="7307"/>
                  <a:pt x="171" y="7649"/>
                </a:cubicBezTo>
                <a:cubicBezTo>
                  <a:pt x="0" y="8012"/>
                  <a:pt x="278" y="8269"/>
                  <a:pt x="449" y="8632"/>
                </a:cubicBezTo>
                <a:lnTo>
                  <a:pt x="1518" y="10684"/>
                </a:lnTo>
                <a:lnTo>
                  <a:pt x="3655" y="14596"/>
                </a:lnTo>
                <a:cubicBezTo>
                  <a:pt x="4981" y="17182"/>
                  <a:pt x="6413" y="19768"/>
                  <a:pt x="7759" y="22440"/>
                </a:cubicBezTo>
                <a:cubicBezTo>
                  <a:pt x="9690" y="25954"/>
                  <a:pt x="11582" y="29497"/>
                  <a:pt x="13461" y="33057"/>
                </a:cubicBezTo>
                <a:lnTo>
                  <a:pt x="13461" y="33057"/>
                </a:lnTo>
                <a:cubicBezTo>
                  <a:pt x="10824" y="28045"/>
                  <a:pt x="8217" y="23099"/>
                  <a:pt x="5622" y="18165"/>
                </a:cubicBezTo>
                <a:cubicBezTo>
                  <a:pt x="4724" y="16476"/>
                  <a:pt x="3826" y="14873"/>
                  <a:pt x="2950" y="13185"/>
                </a:cubicBezTo>
                <a:cubicBezTo>
                  <a:pt x="2501" y="12373"/>
                  <a:pt x="2052" y="11582"/>
                  <a:pt x="1604" y="10684"/>
                </a:cubicBezTo>
                <a:lnTo>
                  <a:pt x="984" y="9444"/>
                </a:lnTo>
                <a:lnTo>
                  <a:pt x="620" y="8803"/>
                </a:lnTo>
                <a:cubicBezTo>
                  <a:pt x="535" y="8632"/>
                  <a:pt x="449" y="8461"/>
                  <a:pt x="364" y="8269"/>
                </a:cubicBezTo>
                <a:lnTo>
                  <a:pt x="171" y="8012"/>
                </a:lnTo>
                <a:cubicBezTo>
                  <a:pt x="171" y="7927"/>
                  <a:pt x="278" y="7841"/>
                  <a:pt x="278" y="7649"/>
                </a:cubicBezTo>
                <a:cubicBezTo>
                  <a:pt x="535" y="6858"/>
                  <a:pt x="898" y="6324"/>
                  <a:pt x="1433" y="5789"/>
                </a:cubicBezTo>
                <a:cubicBezTo>
                  <a:pt x="2052" y="5426"/>
                  <a:pt x="2587" y="5255"/>
                  <a:pt x="3121" y="5063"/>
                </a:cubicBezTo>
                <a:cubicBezTo>
                  <a:pt x="4104" y="4892"/>
                  <a:pt x="4895" y="4721"/>
                  <a:pt x="5793" y="4357"/>
                </a:cubicBezTo>
                <a:cubicBezTo>
                  <a:pt x="6584" y="4101"/>
                  <a:pt x="7481" y="3738"/>
                  <a:pt x="8294" y="3289"/>
                </a:cubicBezTo>
                <a:cubicBezTo>
                  <a:pt x="8636" y="3118"/>
                  <a:pt x="9084" y="2840"/>
                  <a:pt x="9448" y="2583"/>
                </a:cubicBezTo>
                <a:cubicBezTo>
                  <a:pt x="9897" y="2391"/>
                  <a:pt x="10324" y="2134"/>
                  <a:pt x="10773" y="1857"/>
                </a:cubicBezTo>
                <a:lnTo>
                  <a:pt x="10773" y="1857"/>
                </a:lnTo>
                <a:cubicBezTo>
                  <a:pt x="10714" y="1930"/>
                  <a:pt x="10575" y="2074"/>
                  <a:pt x="10666" y="2074"/>
                </a:cubicBezTo>
                <a:cubicBezTo>
                  <a:pt x="10703" y="2074"/>
                  <a:pt x="10778" y="2050"/>
                  <a:pt x="10910" y="1989"/>
                </a:cubicBezTo>
                <a:lnTo>
                  <a:pt x="10910" y="1989"/>
                </a:lnTo>
                <a:lnTo>
                  <a:pt x="10239" y="2305"/>
                </a:lnTo>
                <a:lnTo>
                  <a:pt x="9897" y="2498"/>
                </a:lnTo>
                <a:lnTo>
                  <a:pt x="9619" y="2669"/>
                </a:lnTo>
                <a:cubicBezTo>
                  <a:pt x="9170" y="2925"/>
                  <a:pt x="8828" y="3203"/>
                  <a:pt x="8379" y="3374"/>
                </a:cubicBezTo>
                <a:cubicBezTo>
                  <a:pt x="7567" y="3823"/>
                  <a:pt x="6691" y="4186"/>
                  <a:pt x="5793" y="4528"/>
                </a:cubicBezTo>
                <a:cubicBezTo>
                  <a:pt x="4981" y="4806"/>
                  <a:pt x="4104" y="4977"/>
                  <a:pt x="3121" y="5255"/>
                </a:cubicBezTo>
                <a:cubicBezTo>
                  <a:pt x="2587" y="5426"/>
                  <a:pt x="2052" y="5512"/>
                  <a:pt x="1518" y="5960"/>
                </a:cubicBezTo>
                <a:cubicBezTo>
                  <a:pt x="1347" y="6131"/>
                  <a:pt x="1240" y="6238"/>
                  <a:pt x="1155" y="6324"/>
                </a:cubicBezTo>
                <a:cubicBezTo>
                  <a:pt x="1069" y="6495"/>
                  <a:pt x="898" y="6580"/>
                  <a:pt x="898" y="6773"/>
                </a:cubicBezTo>
                <a:cubicBezTo>
                  <a:pt x="813" y="6858"/>
                  <a:pt x="620" y="7029"/>
                  <a:pt x="620" y="7307"/>
                </a:cubicBezTo>
                <a:lnTo>
                  <a:pt x="449" y="7841"/>
                </a:lnTo>
                <a:lnTo>
                  <a:pt x="364" y="7927"/>
                </a:lnTo>
                <a:lnTo>
                  <a:pt x="449" y="8098"/>
                </a:lnTo>
                <a:lnTo>
                  <a:pt x="535" y="8376"/>
                </a:lnTo>
                <a:lnTo>
                  <a:pt x="813" y="8803"/>
                </a:lnTo>
                <a:lnTo>
                  <a:pt x="1155" y="9444"/>
                </a:lnTo>
                <a:lnTo>
                  <a:pt x="1775" y="10770"/>
                </a:lnTo>
                <a:cubicBezTo>
                  <a:pt x="2223" y="11582"/>
                  <a:pt x="2672" y="12373"/>
                  <a:pt x="3121" y="13270"/>
                </a:cubicBezTo>
                <a:cubicBezTo>
                  <a:pt x="4019" y="14959"/>
                  <a:pt x="4895" y="16647"/>
                  <a:pt x="5793" y="18251"/>
                </a:cubicBezTo>
                <a:cubicBezTo>
                  <a:pt x="9362" y="25026"/>
                  <a:pt x="12825" y="31695"/>
                  <a:pt x="16651" y="38556"/>
                </a:cubicBezTo>
                <a:cubicBezTo>
                  <a:pt x="16565" y="38641"/>
                  <a:pt x="16480" y="38641"/>
                  <a:pt x="16480" y="38641"/>
                </a:cubicBezTo>
                <a:cubicBezTo>
                  <a:pt x="17100" y="39988"/>
                  <a:pt x="17805" y="41228"/>
                  <a:pt x="18446" y="42467"/>
                </a:cubicBezTo>
                <a:cubicBezTo>
                  <a:pt x="22721" y="40244"/>
                  <a:pt x="27081" y="38022"/>
                  <a:pt x="31442" y="35713"/>
                </a:cubicBezTo>
                <a:cubicBezTo>
                  <a:pt x="33494" y="34559"/>
                  <a:pt x="35182" y="33576"/>
                  <a:pt x="36614" y="32678"/>
                </a:cubicBezTo>
                <a:lnTo>
                  <a:pt x="36614" y="32678"/>
                </a:lnTo>
                <a:cubicBezTo>
                  <a:pt x="33836" y="34110"/>
                  <a:pt x="30907" y="35628"/>
                  <a:pt x="28065" y="37038"/>
                </a:cubicBezTo>
                <a:cubicBezTo>
                  <a:pt x="26633" y="37851"/>
                  <a:pt x="25115" y="38556"/>
                  <a:pt x="23683" y="39368"/>
                </a:cubicBezTo>
                <a:cubicBezTo>
                  <a:pt x="21994" y="40244"/>
                  <a:pt x="20306" y="41142"/>
                  <a:pt x="18617" y="42040"/>
                </a:cubicBezTo>
                <a:cubicBezTo>
                  <a:pt x="13445" y="32229"/>
                  <a:pt x="8101" y="22162"/>
                  <a:pt x="3036" y="12458"/>
                </a:cubicBezTo>
                <a:lnTo>
                  <a:pt x="3036" y="12458"/>
                </a:lnTo>
                <a:cubicBezTo>
                  <a:pt x="6413" y="18870"/>
                  <a:pt x="10431" y="26266"/>
                  <a:pt x="13808" y="32763"/>
                </a:cubicBezTo>
                <a:cubicBezTo>
                  <a:pt x="15497" y="35884"/>
                  <a:pt x="17100" y="39005"/>
                  <a:pt x="18617" y="41933"/>
                </a:cubicBezTo>
                <a:cubicBezTo>
                  <a:pt x="21823" y="40244"/>
                  <a:pt x="24944" y="38641"/>
                  <a:pt x="28065" y="36953"/>
                </a:cubicBezTo>
                <a:cubicBezTo>
                  <a:pt x="30907" y="35435"/>
                  <a:pt x="33750" y="34025"/>
                  <a:pt x="36614" y="32507"/>
                </a:cubicBezTo>
                <a:cubicBezTo>
                  <a:pt x="37042" y="32315"/>
                  <a:pt x="37491" y="32058"/>
                  <a:pt x="37939" y="31780"/>
                </a:cubicBezTo>
                <a:cubicBezTo>
                  <a:pt x="38474" y="31438"/>
                  <a:pt x="39008" y="31160"/>
                  <a:pt x="39457" y="30818"/>
                </a:cubicBezTo>
                <a:cubicBezTo>
                  <a:pt x="40484" y="30138"/>
                  <a:pt x="41160" y="29587"/>
                  <a:pt x="40801" y="29587"/>
                </a:cubicBezTo>
                <a:cubicBezTo>
                  <a:pt x="40719" y="29587"/>
                  <a:pt x="40583" y="29615"/>
                  <a:pt x="40385" y="29678"/>
                </a:cubicBezTo>
                <a:lnTo>
                  <a:pt x="40385" y="29678"/>
                </a:lnTo>
                <a:cubicBezTo>
                  <a:pt x="40085" y="29298"/>
                  <a:pt x="39493" y="28615"/>
                  <a:pt x="38752" y="27612"/>
                </a:cubicBezTo>
                <a:cubicBezTo>
                  <a:pt x="38388" y="26971"/>
                  <a:pt x="37939" y="26351"/>
                  <a:pt x="37491" y="25560"/>
                </a:cubicBezTo>
                <a:cubicBezTo>
                  <a:pt x="37042" y="24834"/>
                  <a:pt x="36700" y="23957"/>
                  <a:pt x="36336" y="22974"/>
                </a:cubicBezTo>
                <a:cubicBezTo>
                  <a:pt x="36336" y="22974"/>
                  <a:pt x="36422" y="22974"/>
                  <a:pt x="36507" y="22889"/>
                </a:cubicBezTo>
                <a:cubicBezTo>
                  <a:pt x="36700" y="23423"/>
                  <a:pt x="36871" y="23765"/>
                  <a:pt x="37042" y="24214"/>
                </a:cubicBezTo>
                <a:cubicBezTo>
                  <a:pt x="37234" y="24577"/>
                  <a:pt x="37405" y="24941"/>
                  <a:pt x="37576" y="25197"/>
                </a:cubicBezTo>
                <a:cubicBezTo>
                  <a:pt x="37939" y="25731"/>
                  <a:pt x="38303" y="26180"/>
                  <a:pt x="38559" y="26544"/>
                </a:cubicBezTo>
                <a:cubicBezTo>
                  <a:pt x="39008" y="27078"/>
                  <a:pt x="39286" y="27249"/>
                  <a:pt x="39372" y="27249"/>
                </a:cubicBezTo>
                <a:cubicBezTo>
                  <a:pt x="39381" y="27254"/>
                  <a:pt x="39389" y="27256"/>
                  <a:pt x="39396" y="27256"/>
                </a:cubicBezTo>
                <a:cubicBezTo>
                  <a:pt x="39486" y="27256"/>
                  <a:pt x="39292" y="26829"/>
                  <a:pt x="39473" y="26829"/>
                </a:cubicBezTo>
                <a:cubicBezTo>
                  <a:pt x="39508" y="26829"/>
                  <a:pt x="39558" y="26846"/>
                  <a:pt x="39628" y="26886"/>
                </a:cubicBezTo>
                <a:cubicBezTo>
                  <a:pt x="38388" y="25368"/>
                  <a:pt x="37320" y="23594"/>
                  <a:pt x="36785" y="21734"/>
                </a:cubicBezTo>
                <a:cubicBezTo>
                  <a:pt x="36700" y="21542"/>
                  <a:pt x="36614" y="21286"/>
                  <a:pt x="36614" y="21008"/>
                </a:cubicBezTo>
                <a:lnTo>
                  <a:pt x="36422" y="20302"/>
                </a:lnTo>
                <a:cubicBezTo>
                  <a:pt x="36422" y="20131"/>
                  <a:pt x="36422" y="19854"/>
                  <a:pt x="36336" y="19597"/>
                </a:cubicBezTo>
                <a:lnTo>
                  <a:pt x="36251" y="18870"/>
                </a:lnTo>
                <a:cubicBezTo>
                  <a:pt x="36165" y="17716"/>
                  <a:pt x="35802" y="16647"/>
                  <a:pt x="35546" y="15579"/>
                </a:cubicBezTo>
                <a:cubicBezTo>
                  <a:pt x="35439" y="15322"/>
                  <a:pt x="35268" y="14959"/>
                  <a:pt x="35182" y="14596"/>
                </a:cubicBezTo>
                <a:cubicBezTo>
                  <a:pt x="35011" y="14254"/>
                  <a:pt x="34819" y="13890"/>
                  <a:pt x="34648" y="13527"/>
                </a:cubicBezTo>
                <a:cubicBezTo>
                  <a:pt x="34284" y="12822"/>
                  <a:pt x="33942" y="12116"/>
                  <a:pt x="33665" y="11667"/>
                </a:cubicBezTo>
                <a:cubicBezTo>
                  <a:pt x="32062" y="8910"/>
                  <a:pt x="30095" y="6324"/>
                  <a:pt x="27701" y="4272"/>
                </a:cubicBezTo>
                <a:cubicBezTo>
                  <a:pt x="26547" y="3203"/>
                  <a:pt x="25200" y="2305"/>
                  <a:pt x="23790" y="1515"/>
                </a:cubicBezTo>
                <a:cubicBezTo>
                  <a:pt x="22358" y="788"/>
                  <a:pt x="20755" y="360"/>
                  <a:pt x="19152" y="83"/>
                </a:cubicBezTo>
                <a:cubicBezTo>
                  <a:pt x="18650" y="29"/>
                  <a:pt x="18140" y="1"/>
                  <a:pt x="176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3"/>
          <p:cNvSpPr txBox="1">
            <a:spLocks noGrp="1"/>
          </p:cNvSpPr>
          <p:nvPr>
            <p:ph type="subTitle" idx="1"/>
          </p:nvPr>
        </p:nvSpPr>
        <p:spPr>
          <a:xfrm rot="-5400000" flipH="1">
            <a:off x="9807733" y="3217433"/>
            <a:ext cx="3533600" cy="4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800"/>
              <a:buFont typeface="Josefin Sans"/>
              <a:buNone/>
              <a:defRPr sz="1067" b="1">
                <a:latin typeface="Josefin Sans"/>
                <a:ea typeface="Josefin Sans"/>
                <a:cs typeface="Josefin Sans"/>
                <a:sym typeface="Josefin Sans"/>
              </a:defRPr>
            </a:lvl1pPr>
            <a:lvl2pPr lvl="1"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2pPr>
            <a:lvl3pPr lvl="2"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3pPr>
            <a:lvl4pPr lvl="3"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4pPr>
            <a:lvl5pPr lvl="4"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5pPr>
            <a:lvl6pPr lvl="5"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6pPr>
            <a:lvl7pPr lvl="6"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7pPr>
            <a:lvl8pPr lvl="7"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8pPr>
            <a:lvl9pPr lvl="8"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9pPr>
          </a:lstStyle>
          <a:p>
            <a:endParaRPr/>
          </a:p>
        </p:txBody>
      </p:sp>
      <p:sp>
        <p:nvSpPr>
          <p:cNvPr id="983" name="Google Shape;983;p23"/>
          <p:cNvSpPr/>
          <p:nvPr/>
        </p:nvSpPr>
        <p:spPr>
          <a:xfrm rot="5400000">
            <a:off x="1745860" y="1458679"/>
            <a:ext cx="48" cy="48"/>
          </a:xfrm>
          <a:custGeom>
            <a:avLst/>
            <a:gdLst/>
            <a:ahLst/>
            <a:cxnLst/>
            <a:rect l="l" t="t" r="r" b="b"/>
            <a:pathLst>
              <a:path w="1" h="1" extrusionOk="0">
                <a:moveTo>
                  <a:pt x="1" y="0"/>
                </a:moveTo>
                <a:lnTo>
                  <a:pt x="1" y="0"/>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3"/>
          <p:cNvSpPr/>
          <p:nvPr/>
        </p:nvSpPr>
        <p:spPr>
          <a:xfrm rot="5400000">
            <a:off x="1745860" y="1458679"/>
            <a:ext cx="48" cy="48"/>
          </a:xfrm>
          <a:custGeom>
            <a:avLst/>
            <a:gdLst/>
            <a:ahLst/>
            <a:cxnLst/>
            <a:rect l="l" t="t" r="r" b="b"/>
            <a:pathLst>
              <a:path w="1" h="1" extrusionOk="0">
                <a:moveTo>
                  <a:pt x="1" y="0"/>
                </a:moveTo>
                <a:lnTo>
                  <a:pt x="1" y="0"/>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3"/>
          <p:cNvSpPr/>
          <p:nvPr/>
        </p:nvSpPr>
        <p:spPr>
          <a:xfrm rot="-3367001">
            <a:off x="846977" y="1206664"/>
            <a:ext cx="1670540" cy="1176371"/>
          </a:xfrm>
          <a:custGeom>
            <a:avLst/>
            <a:gdLst/>
            <a:ahLst/>
            <a:cxnLst/>
            <a:rect l="l" t="t" r="r" b="b"/>
            <a:pathLst>
              <a:path w="39575" h="27870" extrusionOk="0">
                <a:moveTo>
                  <a:pt x="37068" y="4887"/>
                </a:moveTo>
                <a:cubicBezTo>
                  <a:pt x="37035" y="4887"/>
                  <a:pt x="36998" y="4887"/>
                  <a:pt x="36965" y="4892"/>
                </a:cubicBezTo>
                <a:lnTo>
                  <a:pt x="36965" y="4892"/>
                </a:lnTo>
                <a:cubicBezTo>
                  <a:pt x="37027" y="4958"/>
                  <a:pt x="37090" y="5023"/>
                  <a:pt x="37157" y="5094"/>
                </a:cubicBezTo>
                <a:lnTo>
                  <a:pt x="37157" y="5094"/>
                </a:lnTo>
                <a:cubicBezTo>
                  <a:pt x="37105" y="5030"/>
                  <a:pt x="37068" y="4963"/>
                  <a:pt x="37068" y="4887"/>
                </a:cubicBezTo>
                <a:close/>
                <a:moveTo>
                  <a:pt x="37157" y="5094"/>
                </a:moveTo>
                <a:cubicBezTo>
                  <a:pt x="37190" y="5134"/>
                  <a:pt x="37230" y="5174"/>
                  <a:pt x="37269" y="5213"/>
                </a:cubicBezTo>
                <a:cubicBezTo>
                  <a:pt x="37230" y="5171"/>
                  <a:pt x="37193" y="5132"/>
                  <a:pt x="37157" y="5094"/>
                </a:cubicBezTo>
                <a:close/>
                <a:moveTo>
                  <a:pt x="17645" y="13459"/>
                </a:moveTo>
                <a:cubicBezTo>
                  <a:pt x="17745" y="13559"/>
                  <a:pt x="17745" y="13559"/>
                  <a:pt x="17845" y="13559"/>
                </a:cubicBezTo>
                <a:cubicBezTo>
                  <a:pt x="17745" y="13659"/>
                  <a:pt x="17645" y="13785"/>
                  <a:pt x="17544" y="13885"/>
                </a:cubicBezTo>
                <a:lnTo>
                  <a:pt x="17419" y="13885"/>
                </a:lnTo>
                <a:cubicBezTo>
                  <a:pt x="17544" y="13785"/>
                  <a:pt x="17645" y="13659"/>
                  <a:pt x="17645" y="13459"/>
                </a:cubicBezTo>
                <a:close/>
                <a:moveTo>
                  <a:pt x="27870" y="14812"/>
                </a:moveTo>
                <a:lnTo>
                  <a:pt x="27870" y="14912"/>
                </a:lnTo>
                <a:cubicBezTo>
                  <a:pt x="27770" y="14912"/>
                  <a:pt x="27670" y="15038"/>
                  <a:pt x="27670" y="15038"/>
                </a:cubicBezTo>
                <a:cubicBezTo>
                  <a:pt x="27570" y="15038"/>
                  <a:pt x="27570" y="14912"/>
                  <a:pt x="27570" y="14912"/>
                </a:cubicBezTo>
                <a:cubicBezTo>
                  <a:pt x="27670" y="14912"/>
                  <a:pt x="27770" y="14812"/>
                  <a:pt x="27870" y="14812"/>
                </a:cubicBezTo>
                <a:close/>
                <a:moveTo>
                  <a:pt x="38422" y="15965"/>
                </a:moveTo>
                <a:cubicBezTo>
                  <a:pt x="38422" y="15968"/>
                  <a:pt x="38423" y="15971"/>
                  <a:pt x="38424" y="15975"/>
                </a:cubicBezTo>
                <a:lnTo>
                  <a:pt x="38424" y="15975"/>
                </a:lnTo>
                <a:cubicBezTo>
                  <a:pt x="38454" y="15968"/>
                  <a:pt x="38487" y="15965"/>
                  <a:pt x="38522" y="15965"/>
                </a:cubicBezTo>
                <a:close/>
                <a:moveTo>
                  <a:pt x="27570" y="15765"/>
                </a:moveTo>
                <a:lnTo>
                  <a:pt x="27570" y="15765"/>
                </a:lnTo>
                <a:cubicBezTo>
                  <a:pt x="27444" y="15865"/>
                  <a:pt x="27244" y="15965"/>
                  <a:pt x="27043" y="16166"/>
                </a:cubicBezTo>
                <a:cubicBezTo>
                  <a:pt x="27043" y="16065"/>
                  <a:pt x="26943" y="16065"/>
                  <a:pt x="26943" y="15965"/>
                </a:cubicBezTo>
                <a:cubicBezTo>
                  <a:pt x="27144" y="15965"/>
                  <a:pt x="27344" y="15865"/>
                  <a:pt x="27570" y="15765"/>
                </a:cubicBezTo>
                <a:close/>
                <a:moveTo>
                  <a:pt x="25464" y="15865"/>
                </a:moveTo>
                <a:lnTo>
                  <a:pt x="25464" y="15865"/>
                </a:lnTo>
                <a:cubicBezTo>
                  <a:pt x="25364" y="16065"/>
                  <a:pt x="25364" y="16166"/>
                  <a:pt x="25264" y="16291"/>
                </a:cubicBezTo>
                <a:cubicBezTo>
                  <a:pt x="25264" y="16291"/>
                  <a:pt x="25164" y="16291"/>
                  <a:pt x="25063" y="16391"/>
                </a:cubicBezTo>
                <a:lnTo>
                  <a:pt x="24938" y="16291"/>
                </a:lnTo>
                <a:cubicBezTo>
                  <a:pt x="25063" y="16166"/>
                  <a:pt x="25264" y="16065"/>
                  <a:pt x="25464" y="15865"/>
                </a:cubicBezTo>
                <a:close/>
                <a:moveTo>
                  <a:pt x="35815" y="17218"/>
                </a:moveTo>
                <a:cubicBezTo>
                  <a:pt x="35916" y="17318"/>
                  <a:pt x="35916" y="17318"/>
                  <a:pt x="35916" y="17419"/>
                </a:cubicBezTo>
                <a:cubicBezTo>
                  <a:pt x="35815" y="17419"/>
                  <a:pt x="35715" y="17544"/>
                  <a:pt x="35590" y="17544"/>
                </a:cubicBezTo>
                <a:cubicBezTo>
                  <a:pt x="35590" y="17544"/>
                  <a:pt x="35590" y="17419"/>
                  <a:pt x="35489" y="17419"/>
                </a:cubicBezTo>
                <a:cubicBezTo>
                  <a:pt x="35590" y="17419"/>
                  <a:pt x="35715" y="17318"/>
                  <a:pt x="35815" y="17218"/>
                </a:cubicBezTo>
                <a:close/>
                <a:moveTo>
                  <a:pt x="35815" y="18045"/>
                </a:moveTo>
                <a:lnTo>
                  <a:pt x="35815" y="18171"/>
                </a:lnTo>
                <a:lnTo>
                  <a:pt x="35715" y="18171"/>
                </a:lnTo>
                <a:cubicBezTo>
                  <a:pt x="35715" y="18171"/>
                  <a:pt x="35715" y="18045"/>
                  <a:pt x="35815" y="18045"/>
                </a:cubicBezTo>
                <a:close/>
                <a:moveTo>
                  <a:pt x="11053" y="20351"/>
                </a:moveTo>
                <a:cubicBezTo>
                  <a:pt x="11053" y="20877"/>
                  <a:pt x="10326" y="21604"/>
                  <a:pt x="9499" y="21805"/>
                </a:cubicBezTo>
                <a:cubicBezTo>
                  <a:pt x="9800" y="21504"/>
                  <a:pt x="10026" y="21404"/>
                  <a:pt x="10226" y="21178"/>
                </a:cubicBezTo>
                <a:cubicBezTo>
                  <a:pt x="10226" y="20677"/>
                  <a:pt x="10527" y="20351"/>
                  <a:pt x="11053" y="20351"/>
                </a:cubicBezTo>
                <a:close/>
                <a:moveTo>
                  <a:pt x="30212" y="0"/>
                </a:moveTo>
                <a:cubicBezTo>
                  <a:pt x="29891" y="0"/>
                  <a:pt x="29573" y="89"/>
                  <a:pt x="29224" y="201"/>
                </a:cubicBezTo>
                <a:cubicBezTo>
                  <a:pt x="28823" y="401"/>
                  <a:pt x="28397" y="401"/>
                  <a:pt x="27971" y="501"/>
                </a:cubicBezTo>
                <a:lnTo>
                  <a:pt x="27971" y="301"/>
                </a:lnTo>
                <a:cubicBezTo>
                  <a:pt x="26191" y="1028"/>
                  <a:pt x="24437" y="1880"/>
                  <a:pt x="22657" y="2607"/>
                </a:cubicBezTo>
                <a:cubicBezTo>
                  <a:pt x="22231" y="2807"/>
                  <a:pt x="21805" y="3008"/>
                  <a:pt x="21404" y="3133"/>
                </a:cubicBezTo>
                <a:cubicBezTo>
                  <a:pt x="20878" y="3333"/>
                  <a:pt x="20251" y="3434"/>
                  <a:pt x="19725" y="3634"/>
                </a:cubicBezTo>
                <a:lnTo>
                  <a:pt x="15966" y="5514"/>
                </a:lnTo>
                <a:cubicBezTo>
                  <a:pt x="15865" y="5577"/>
                  <a:pt x="15759" y="5633"/>
                  <a:pt x="15665" y="5633"/>
                </a:cubicBezTo>
                <a:cubicBezTo>
                  <a:pt x="15571" y="5633"/>
                  <a:pt x="15489" y="5577"/>
                  <a:pt x="15439" y="5414"/>
                </a:cubicBezTo>
                <a:lnTo>
                  <a:pt x="15439" y="5514"/>
                </a:lnTo>
                <a:cubicBezTo>
                  <a:pt x="15138" y="5639"/>
                  <a:pt x="14913" y="5840"/>
                  <a:pt x="14612" y="6040"/>
                </a:cubicBezTo>
                <a:cubicBezTo>
                  <a:pt x="13559" y="6266"/>
                  <a:pt x="12933" y="6566"/>
                  <a:pt x="12006" y="7394"/>
                </a:cubicBezTo>
                <a:cubicBezTo>
                  <a:pt x="11814" y="7585"/>
                  <a:pt x="11631" y="7699"/>
                  <a:pt x="11447" y="7699"/>
                </a:cubicBezTo>
                <a:cubicBezTo>
                  <a:pt x="11318" y="7699"/>
                  <a:pt x="11188" y="7643"/>
                  <a:pt x="11053" y="7519"/>
                </a:cubicBezTo>
                <a:lnTo>
                  <a:pt x="11053" y="7619"/>
                </a:lnTo>
                <a:cubicBezTo>
                  <a:pt x="10853" y="7719"/>
                  <a:pt x="10652" y="7820"/>
                  <a:pt x="10427" y="8020"/>
                </a:cubicBezTo>
                <a:cubicBezTo>
                  <a:pt x="10326" y="8246"/>
                  <a:pt x="10226" y="8446"/>
                  <a:pt x="10126" y="8546"/>
                </a:cubicBezTo>
                <a:cubicBezTo>
                  <a:pt x="9399" y="9073"/>
                  <a:pt x="8647" y="9599"/>
                  <a:pt x="7920" y="10125"/>
                </a:cubicBezTo>
                <a:cubicBezTo>
                  <a:pt x="7620" y="10326"/>
                  <a:pt x="7294" y="10526"/>
                  <a:pt x="6993" y="10752"/>
                </a:cubicBezTo>
                <a:lnTo>
                  <a:pt x="7093" y="10852"/>
                </a:lnTo>
                <a:cubicBezTo>
                  <a:pt x="6893" y="10852"/>
                  <a:pt x="6567" y="10852"/>
                  <a:pt x="6567" y="10952"/>
                </a:cubicBezTo>
                <a:cubicBezTo>
                  <a:pt x="5414" y="11905"/>
                  <a:pt x="4387" y="12732"/>
                  <a:pt x="3434" y="13659"/>
                </a:cubicBezTo>
                <a:cubicBezTo>
                  <a:pt x="2607" y="14411"/>
                  <a:pt x="1655" y="15038"/>
                  <a:pt x="928" y="15965"/>
                </a:cubicBezTo>
                <a:cubicBezTo>
                  <a:pt x="101" y="16917"/>
                  <a:pt x="201" y="17945"/>
                  <a:pt x="101" y="18998"/>
                </a:cubicBezTo>
                <a:cubicBezTo>
                  <a:pt x="1" y="19524"/>
                  <a:pt x="301" y="20151"/>
                  <a:pt x="627" y="20552"/>
                </a:cubicBezTo>
                <a:cubicBezTo>
                  <a:pt x="828" y="20877"/>
                  <a:pt x="1354" y="21078"/>
                  <a:pt x="1655" y="21303"/>
                </a:cubicBezTo>
                <a:cubicBezTo>
                  <a:pt x="1980" y="21504"/>
                  <a:pt x="2381" y="21704"/>
                  <a:pt x="2607" y="21930"/>
                </a:cubicBezTo>
                <a:cubicBezTo>
                  <a:pt x="2607" y="22231"/>
                  <a:pt x="2507" y="22431"/>
                  <a:pt x="2381" y="22657"/>
                </a:cubicBezTo>
                <a:cubicBezTo>
                  <a:pt x="2607" y="23058"/>
                  <a:pt x="2707" y="23484"/>
                  <a:pt x="2908" y="23910"/>
                </a:cubicBezTo>
                <a:cubicBezTo>
                  <a:pt x="3234" y="24010"/>
                  <a:pt x="3434" y="24010"/>
                  <a:pt x="3760" y="24110"/>
                </a:cubicBezTo>
                <a:cubicBezTo>
                  <a:pt x="3760" y="24311"/>
                  <a:pt x="3760" y="24537"/>
                  <a:pt x="3860" y="24837"/>
                </a:cubicBezTo>
                <a:cubicBezTo>
                  <a:pt x="4387" y="24737"/>
                  <a:pt x="4888" y="24737"/>
                  <a:pt x="5414" y="24637"/>
                </a:cubicBezTo>
                <a:lnTo>
                  <a:pt x="5414" y="24637"/>
                </a:lnTo>
                <a:cubicBezTo>
                  <a:pt x="5214" y="25063"/>
                  <a:pt x="4888" y="25364"/>
                  <a:pt x="4587" y="25689"/>
                </a:cubicBezTo>
                <a:cubicBezTo>
                  <a:pt x="4687" y="25790"/>
                  <a:pt x="4687" y="25790"/>
                  <a:pt x="4788" y="25890"/>
                </a:cubicBezTo>
                <a:cubicBezTo>
                  <a:pt x="5113" y="25790"/>
                  <a:pt x="5414" y="25790"/>
                  <a:pt x="5840" y="25689"/>
                </a:cubicBezTo>
                <a:cubicBezTo>
                  <a:pt x="6041" y="25689"/>
                  <a:pt x="6266" y="25790"/>
                  <a:pt x="6467" y="25790"/>
                </a:cubicBezTo>
                <a:cubicBezTo>
                  <a:pt x="6467" y="25689"/>
                  <a:pt x="6467" y="25689"/>
                  <a:pt x="6567" y="25464"/>
                </a:cubicBezTo>
                <a:cubicBezTo>
                  <a:pt x="6667" y="25564"/>
                  <a:pt x="6893" y="25689"/>
                  <a:pt x="7093" y="25790"/>
                </a:cubicBezTo>
                <a:cubicBezTo>
                  <a:pt x="6893" y="25990"/>
                  <a:pt x="6767" y="26090"/>
                  <a:pt x="6667" y="26316"/>
                </a:cubicBezTo>
                <a:cubicBezTo>
                  <a:pt x="7294" y="26516"/>
                  <a:pt x="7920" y="26717"/>
                  <a:pt x="8773" y="27043"/>
                </a:cubicBezTo>
                <a:cubicBezTo>
                  <a:pt x="9012" y="27043"/>
                  <a:pt x="9296" y="26995"/>
                  <a:pt x="9595" y="26995"/>
                </a:cubicBezTo>
                <a:cubicBezTo>
                  <a:pt x="10079" y="26995"/>
                  <a:pt x="10604" y="27119"/>
                  <a:pt x="11053" y="27770"/>
                </a:cubicBezTo>
                <a:lnTo>
                  <a:pt x="14813" y="27770"/>
                </a:lnTo>
                <a:cubicBezTo>
                  <a:pt x="15138" y="27770"/>
                  <a:pt x="15439" y="27770"/>
                  <a:pt x="15865" y="27870"/>
                </a:cubicBezTo>
                <a:cubicBezTo>
                  <a:pt x="16066" y="27669"/>
                  <a:pt x="16392" y="27444"/>
                  <a:pt x="16692" y="27444"/>
                </a:cubicBezTo>
                <a:cubicBezTo>
                  <a:pt x="19299" y="26817"/>
                  <a:pt x="21705" y="25564"/>
                  <a:pt x="24311" y="25263"/>
                </a:cubicBezTo>
                <a:cubicBezTo>
                  <a:pt x="26091" y="25063"/>
                  <a:pt x="27870" y="24311"/>
                  <a:pt x="29449" y="23384"/>
                </a:cubicBezTo>
                <a:cubicBezTo>
                  <a:pt x="29550" y="23283"/>
                  <a:pt x="29750" y="23183"/>
                  <a:pt x="29850" y="23058"/>
                </a:cubicBezTo>
                <a:cubicBezTo>
                  <a:pt x="29650" y="22958"/>
                  <a:pt x="29550" y="22958"/>
                  <a:pt x="29324" y="22857"/>
                </a:cubicBezTo>
                <a:cubicBezTo>
                  <a:pt x="30702" y="22130"/>
                  <a:pt x="31956" y="21404"/>
                  <a:pt x="33309" y="20777"/>
                </a:cubicBezTo>
                <a:lnTo>
                  <a:pt x="33309" y="21178"/>
                </a:lnTo>
                <a:cubicBezTo>
                  <a:pt x="33710" y="20978"/>
                  <a:pt x="34236" y="20777"/>
                  <a:pt x="34662" y="20552"/>
                </a:cubicBezTo>
                <a:lnTo>
                  <a:pt x="37469" y="18672"/>
                </a:lnTo>
                <a:cubicBezTo>
                  <a:pt x="37595" y="18572"/>
                  <a:pt x="37695" y="18371"/>
                  <a:pt x="37795" y="18045"/>
                </a:cubicBezTo>
                <a:lnTo>
                  <a:pt x="37795" y="18045"/>
                </a:lnTo>
                <a:cubicBezTo>
                  <a:pt x="37068" y="18371"/>
                  <a:pt x="36542" y="18572"/>
                  <a:pt x="36016" y="18672"/>
                </a:cubicBezTo>
                <a:cubicBezTo>
                  <a:pt x="36016" y="18672"/>
                  <a:pt x="35916" y="18672"/>
                  <a:pt x="35916" y="18572"/>
                </a:cubicBezTo>
                <a:cubicBezTo>
                  <a:pt x="36216" y="18371"/>
                  <a:pt x="36442" y="18045"/>
                  <a:pt x="36743" y="17745"/>
                </a:cubicBezTo>
                <a:cubicBezTo>
                  <a:pt x="36968" y="17745"/>
                  <a:pt x="37169" y="17644"/>
                  <a:pt x="37369" y="17644"/>
                </a:cubicBezTo>
                <a:cubicBezTo>
                  <a:pt x="37369" y="17318"/>
                  <a:pt x="37469" y="17118"/>
                  <a:pt x="37469" y="16917"/>
                </a:cubicBezTo>
                <a:cubicBezTo>
                  <a:pt x="37993" y="16693"/>
                  <a:pt x="38516" y="16494"/>
                  <a:pt x="38424" y="15975"/>
                </a:cubicBezTo>
                <a:lnTo>
                  <a:pt x="38424" y="15975"/>
                </a:lnTo>
                <a:cubicBezTo>
                  <a:pt x="38279" y="16004"/>
                  <a:pt x="38164" y="16105"/>
                  <a:pt x="37895" y="16291"/>
                </a:cubicBezTo>
                <a:cubicBezTo>
                  <a:pt x="38622" y="14286"/>
                  <a:pt x="39575" y="12632"/>
                  <a:pt x="39249" y="10526"/>
                </a:cubicBezTo>
                <a:cubicBezTo>
                  <a:pt x="39166" y="10526"/>
                  <a:pt x="39084" y="10612"/>
                  <a:pt x="38945" y="10641"/>
                </a:cubicBezTo>
                <a:lnTo>
                  <a:pt x="38945" y="10641"/>
                </a:lnTo>
                <a:cubicBezTo>
                  <a:pt x="38845" y="10320"/>
                  <a:pt x="38721" y="10022"/>
                  <a:pt x="38622" y="9699"/>
                </a:cubicBezTo>
                <a:cubicBezTo>
                  <a:pt x="38522" y="9399"/>
                  <a:pt x="38522" y="9073"/>
                  <a:pt x="38522" y="8772"/>
                </a:cubicBezTo>
                <a:cubicBezTo>
                  <a:pt x="38322" y="8647"/>
                  <a:pt x="38096" y="8647"/>
                  <a:pt x="37996" y="8546"/>
                </a:cubicBezTo>
                <a:cubicBezTo>
                  <a:pt x="37695" y="8145"/>
                  <a:pt x="37469" y="7719"/>
                  <a:pt x="37169" y="7293"/>
                </a:cubicBezTo>
                <a:cubicBezTo>
                  <a:pt x="37269" y="7093"/>
                  <a:pt x="37269" y="6767"/>
                  <a:pt x="37369" y="6466"/>
                </a:cubicBezTo>
                <a:cubicBezTo>
                  <a:pt x="37269" y="6366"/>
                  <a:pt x="37169" y="6366"/>
                  <a:pt x="37169" y="6366"/>
                </a:cubicBezTo>
                <a:lnTo>
                  <a:pt x="37169" y="5213"/>
                </a:lnTo>
                <a:cubicBezTo>
                  <a:pt x="37068" y="5514"/>
                  <a:pt x="36843" y="5840"/>
                  <a:pt x="36743" y="6140"/>
                </a:cubicBezTo>
                <a:cubicBezTo>
                  <a:pt x="36743" y="6140"/>
                  <a:pt x="36642" y="6140"/>
                  <a:pt x="36642" y="6040"/>
                </a:cubicBezTo>
                <a:cubicBezTo>
                  <a:pt x="36642" y="5739"/>
                  <a:pt x="36743" y="5313"/>
                  <a:pt x="36843" y="5013"/>
                </a:cubicBezTo>
                <a:cubicBezTo>
                  <a:pt x="36843" y="4929"/>
                  <a:pt x="36898" y="4901"/>
                  <a:pt x="36965" y="4892"/>
                </a:cubicBezTo>
                <a:lnTo>
                  <a:pt x="36965" y="4892"/>
                </a:lnTo>
                <a:cubicBezTo>
                  <a:pt x="36795" y="4713"/>
                  <a:pt x="36634" y="4533"/>
                  <a:pt x="36442" y="4261"/>
                </a:cubicBezTo>
                <a:lnTo>
                  <a:pt x="36843" y="3860"/>
                </a:lnTo>
                <a:cubicBezTo>
                  <a:pt x="36016" y="3133"/>
                  <a:pt x="35590" y="2080"/>
                  <a:pt x="34337" y="1754"/>
                </a:cubicBezTo>
                <a:cubicBezTo>
                  <a:pt x="33610" y="1554"/>
                  <a:pt x="32783" y="1353"/>
                  <a:pt x="32357" y="501"/>
                </a:cubicBezTo>
                <a:cubicBezTo>
                  <a:pt x="31830" y="401"/>
                  <a:pt x="31429" y="401"/>
                  <a:pt x="31003" y="201"/>
                </a:cubicBezTo>
                <a:cubicBezTo>
                  <a:pt x="30726" y="56"/>
                  <a:pt x="30468" y="0"/>
                  <a:pt x="302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23"/>
          <p:cNvSpPr/>
          <p:nvPr/>
        </p:nvSpPr>
        <p:spPr>
          <a:xfrm>
            <a:off x="830373" y="1637409"/>
            <a:ext cx="2112844" cy="1487367"/>
          </a:xfrm>
          <a:custGeom>
            <a:avLst/>
            <a:gdLst/>
            <a:ahLst/>
            <a:cxnLst/>
            <a:rect l="l" t="t" r="r" b="b"/>
            <a:pathLst>
              <a:path w="65992" h="46456" extrusionOk="0">
                <a:moveTo>
                  <a:pt x="61730" y="8235"/>
                </a:moveTo>
                <a:cubicBezTo>
                  <a:pt x="61701" y="8235"/>
                  <a:pt x="61672" y="8241"/>
                  <a:pt x="61645" y="8249"/>
                </a:cubicBezTo>
                <a:lnTo>
                  <a:pt x="61645" y="8249"/>
                </a:lnTo>
                <a:cubicBezTo>
                  <a:pt x="61763" y="8397"/>
                  <a:pt x="61871" y="8538"/>
                  <a:pt x="61967" y="8671"/>
                </a:cubicBezTo>
                <a:lnTo>
                  <a:pt x="61967" y="8671"/>
                </a:lnTo>
                <a:cubicBezTo>
                  <a:pt x="61888" y="8550"/>
                  <a:pt x="61809" y="8393"/>
                  <a:pt x="61730" y="8235"/>
                </a:cubicBezTo>
                <a:close/>
                <a:moveTo>
                  <a:pt x="61967" y="8671"/>
                </a:moveTo>
                <a:cubicBezTo>
                  <a:pt x="61988" y="8704"/>
                  <a:pt x="62010" y="8735"/>
                  <a:pt x="62031" y="8761"/>
                </a:cubicBezTo>
                <a:cubicBezTo>
                  <a:pt x="62010" y="8732"/>
                  <a:pt x="61989" y="8702"/>
                  <a:pt x="61967" y="8671"/>
                </a:cubicBezTo>
                <a:close/>
                <a:moveTo>
                  <a:pt x="29449" y="22546"/>
                </a:moveTo>
                <a:cubicBezTo>
                  <a:pt x="29550" y="22646"/>
                  <a:pt x="29650" y="22646"/>
                  <a:pt x="29650" y="22746"/>
                </a:cubicBezTo>
                <a:cubicBezTo>
                  <a:pt x="29550" y="22947"/>
                  <a:pt x="29449" y="23173"/>
                  <a:pt x="29249" y="23273"/>
                </a:cubicBezTo>
                <a:cubicBezTo>
                  <a:pt x="29249" y="23273"/>
                  <a:pt x="29149" y="23273"/>
                  <a:pt x="29149" y="23173"/>
                </a:cubicBezTo>
                <a:cubicBezTo>
                  <a:pt x="29249" y="22947"/>
                  <a:pt x="29349" y="22746"/>
                  <a:pt x="29449" y="22546"/>
                </a:cubicBezTo>
                <a:close/>
                <a:moveTo>
                  <a:pt x="46367" y="24726"/>
                </a:moveTo>
                <a:cubicBezTo>
                  <a:pt x="46467" y="24827"/>
                  <a:pt x="46467" y="24827"/>
                  <a:pt x="46467" y="24927"/>
                </a:cubicBezTo>
                <a:cubicBezTo>
                  <a:pt x="46367" y="25052"/>
                  <a:pt x="46166" y="25052"/>
                  <a:pt x="46066" y="25152"/>
                </a:cubicBezTo>
                <a:cubicBezTo>
                  <a:pt x="46066" y="25052"/>
                  <a:pt x="45941" y="25052"/>
                  <a:pt x="45941" y="24927"/>
                </a:cubicBezTo>
                <a:cubicBezTo>
                  <a:pt x="46166" y="24927"/>
                  <a:pt x="46267" y="24827"/>
                  <a:pt x="46367" y="24726"/>
                </a:cubicBezTo>
                <a:close/>
                <a:moveTo>
                  <a:pt x="64111" y="26606"/>
                </a:moveTo>
                <a:cubicBezTo>
                  <a:pt x="64111" y="26633"/>
                  <a:pt x="64111" y="26659"/>
                  <a:pt x="64110" y="26684"/>
                </a:cubicBezTo>
                <a:lnTo>
                  <a:pt x="64110" y="26684"/>
                </a:lnTo>
                <a:cubicBezTo>
                  <a:pt x="64151" y="26659"/>
                  <a:pt x="64192" y="26633"/>
                  <a:pt x="64237" y="26606"/>
                </a:cubicBezTo>
                <a:close/>
                <a:moveTo>
                  <a:pt x="45866" y="26430"/>
                </a:moveTo>
                <a:cubicBezTo>
                  <a:pt x="45615" y="26590"/>
                  <a:pt x="45372" y="26753"/>
                  <a:pt x="45114" y="26932"/>
                </a:cubicBezTo>
                <a:cubicBezTo>
                  <a:pt x="45013" y="26932"/>
                  <a:pt x="45013" y="26807"/>
                  <a:pt x="44913" y="26706"/>
                </a:cubicBezTo>
                <a:cubicBezTo>
                  <a:pt x="45281" y="26614"/>
                  <a:pt x="45586" y="26522"/>
                  <a:pt x="45866" y="26430"/>
                </a:cubicBezTo>
                <a:close/>
                <a:moveTo>
                  <a:pt x="42507" y="26506"/>
                </a:moveTo>
                <a:lnTo>
                  <a:pt x="42507" y="26506"/>
                </a:lnTo>
                <a:cubicBezTo>
                  <a:pt x="42307" y="26932"/>
                  <a:pt x="42307" y="27132"/>
                  <a:pt x="42181" y="27132"/>
                </a:cubicBezTo>
                <a:cubicBezTo>
                  <a:pt x="42081" y="27233"/>
                  <a:pt x="41881" y="27333"/>
                  <a:pt x="41680" y="27333"/>
                </a:cubicBezTo>
                <a:cubicBezTo>
                  <a:pt x="41680" y="27333"/>
                  <a:pt x="41680" y="27233"/>
                  <a:pt x="41555" y="27233"/>
                </a:cubicBezTo>
                <a:cubicBezTo>
                  <a:pt x="41780" y="27032"/>
                  <a:pt x="41981" y="26807"/>
                  <a:pt x="42507" y="26506"/>
                </a:cubicBezTo>
                <a:close/>
                <a:moveTo>
                  <a:pt x="59725" y="28912"/>
                </a:moveTo>
                <a:cubicBezTo>
                  <a:pt x="59851" y="28912"/>
                  <a:pt x="59851" y="29012"/>
                  <a:pt x="59851" y="29112"/>
                </a:cubicBezTo>
                <a:cubicBezTo>
                  <a:pt x="59725" y="29112"/>
                  <a:pt x="59525" y="29213"/>
                  <a:pt x="59324" y="29313"/>
                </a:cubicBezTo>
                <a:cubicBezTo>
                  <a:pt x="59324" y="29313"/>
                  <a:pt x="59324" y="29213"/>
                  <a:pt x="59224" y="29112"/>
                </a:cubicBezTo>
                <a:cubicBezTo>
                  <a:pt x="59425" y="29012"/>
                  <a:pt x="59625" y="28912"/>
                  <a:pt x="59725" y="28912"/>
                </a:cubicBezTo>
                <a:close/>
                <a:moveTo>
                  <a:pt x="59725" y="30165"/>
                </a:moveTo>
                <a:cubicBezTo>
                  <a:pt x="59725" y="30265"/>
                  <a:pt x="59625" y="30366"/>
                  <a:pt x="59625" y="30366"/>
                </a:cubicBezTo>
                <a:lnTo>
                  <a:pt x="59525" y="30366"/>
                </a:lnTo>
                <a:cubicBezTo>
                  <a:pt x="59525" y="30265"/>
                  <a:pt x="59625" y="30265"/>
                  <a:pt x="59625" y="30165"/>
                </a:cubicBezTo>
                <a:close/>
                <a:moveTo>
                  <a:pt x="18497" y="34025"/>
                </a:moveTo>
                <a:cubicBezTo>
                  <a:pt x="18497" y="34952"/>
                  <a:pt x="17244" y="36105"/>
                  <a:pt x="15765" y="36431"/>
                </a:cubicBezTo>
                <a:cubicBezTo>
                  <a:pt x="16292" y="36005"/>
                  <a:pt x="16617" y="35704"/>
                  <a:pt x="17018" y="35378"/>
                </a:cubicBezTo>
                <a:cubicBezTo>
                  <a:pt x="17119" y="34551"/>
                  <a:pt x="17545" y="34125"/>
                  <a:pt x="18497" y="34025"/>
                </a:cubicBezTo>
                <a:close/>
                <a:moveTo>
                  <a:pt x="48447" y="38611"/>
                </a:moveTo>
                <a:lnTo>
                  <a:pt x="48447" y="38711"/>
                </a:lnTo>
                <a:lnTo>
                  <a:pt x="48347" y="38711"/>
                </a:lnTo>
                <a:lnTo>
                  <a:pt x="48447" y="38611"/>
                </a:lnTo>
                <a:close/>
                <a:moveTo>
                  <a:pt x="50338" y="1"/>
                </a:moveTo>
                <a:cubicBezTo>
                  <a:pt x="49786" y="1"/>
                  <a:pt x="49241" y="169"/>
                  <a:pt x="48673" y="390"/>
                </a:cubicBezTo>
                <a:cubicBezTo>
                  <a:pt x="48046" y="716"/>
                  <a:pt x="47420" y="716"/>
                  <a:pt x="46693" y="817"/>
                </a:cubicBezTo>
                <a:lnTo>
                  <a:pt x="46693" y="616"/>
                </a:lnTo>
                <a:cubicBezTo>
                  <a:pt x="43660" y="1869"/>
                  <a:pt x="40728" y="3122"/>
                  <a:pt x="37695" y="4476"/>
                </a:cubicBezTo>
                <a:cubicBezTo>
                  <a:pt x="37069" y="4676"/>
                  <a:pt x="36442" y="5102"/>
                  <a:pt x="35715" y="5303"/>
                </a:cubicBezTo>
                <a:cubicBezTo>
                  <a:pt x="34788" y="5629"/>
                  <a:pt x="33835" y="5829"/>
                  <a:pt x="32908" y="6255"/>
                </a:cubicBezTo>
                <a:cubicBezTo>
                  <a:pt x="30803" y="7182"/>
                  <a:pt x="28723" y="8235"/>
                  <a:pt x="26642" y="9263"/>
                </a:cubicBezTo>
                <a:cubicBezTo>
                  <a:pt x="26457" y="9334"/>
                  <a:pt x="26279" y="9462"/>
                  <a:pt x="26101" y="9462"/>
                </a:cubicBezTo>
                <a:cubicBezTo>
                  <a:pt x="25966" y="9462"/>
                  <a:pt x="25830" y="9389"/>
                  <a:pt x="25690" y="9162"/>
                </a:cubicBezTo>
                <a:cubicBezTo>
                  <a:pt x="25264" y="9488"/>
                  <a:pt x="24863" y="9889"/>
                  <a:pt x="24337" y="10215"/>
                </a:cubicBezTo>
                <a:cubicBezTo>
                  <a:pt x="22557" y="10516"/>
                  <a:pt x="21630" y="11042"/>
                  <a:pt x="20051" y="12396"/>
                </a:cubicBezTo>
                <a:cubicBezTo>
                  <a:pt x="19719" y="12664"/>
                  <a:pt x="19387" y="12893"/>
                  <a:pt x="19029" y="12893"/>
                </a:cubicBezTo>
                <a:cubicBezTo>
                  <a:pt x="18820" y="12893"/>
                  <a:pt x="18603" y="12815"/>
                  <a:pt x="18372" y="12621"/>
                </a:cubicBezTo>
                <a:lnTo>
                  <a:pt x="18372" y="12721"/>
                </a:lnTo>
                <a:cubicBezTo>
                  <a:pt x="18071" y="12922"/>
                  <a:pt x="17745" y="13147"/>
                  <a:pt x="17444" y="13448"/>
                </a:cubicBezTo>
                <a:cubicBezTo>
                  <a:pt x="17244" y="13774"/>
                  <a:pt x="17119" y="14175"/>
                  <a:pt x="16818" y="14401"/>
                </a:cubicBezTo>
                <a:cubicBezTo>
                  <a:pt x="15665" y="15228"/>
                  <a:pt x="14412" y="16055"/>
                  <a:pt x="13259" y="17007"/>
                </a:cubicBezTo>
                <a:cubicBezTo>
                  <a:pt x="12733" y="17308"/>
                  <a:pt x="12231" y="17634"/>
                  <a:pt x="11705" y="18035"/>
                </a:cubicBezTo>
                <a:cubicBezTo>
                  <a:pt x="11705" y="18035"/>
                  <a:pt x="11705" y="18160"/>
                  <a:pt x="11805" y="18160"/>
                </a:cubicBezTo>
                <a:cubicBezTo>
                  <a:pt x="11379" y="18160"/>
                  <a:pt x="10978" y="18260"/>
                  <a:pt x="10853" y="18260"/>
                </a:cubicBezTo>
                <a:cubicBezTo>
                  <a:pt x="8973" y="19914"/>
                  <a:pt x="7319" y="21393"/>
                  <a:pt x="5740" y="22847"/>
                </a:cubicBezTo>
                <a:cubicBezTo>
                  <a:pt x="4286" y="24100"/>
                  <a:pt x="2707" y="25152"/>
                  <a:pt x="1454" y="26706"/>
                </a:cubicBezTo>
                <a:cubicBezTo>
                  <a:pt x="201" y="28185"/>
                  <a:pt x="201" y="30065"/>
                  <a:pt x="101" y="31719"/>
                </a:cubicBezTo>
                <a:cubicBezTo>
                  <a:pt x="1" y="32671"/>
                  <a:pt x="527" y="33599"/>
                  <a:pt x="1053" y="34325"/>
                </a:cubicBezTo>
                <a:cubicBezTo>
                  <a:pt x="1354" y="34952"/>
                  <a:pt x="2206" y="35178"/>
                  <a:pt x="2833" y="35579"/>
                </a:cubicBezTo>
                <a:cubicBezTo>
                  <a:pt x="3334" y="35904"/>
                  <a:pt x="3860" y="36330"/>
                  <a:pt x="4387" y="36732"/>
                </a:cubicBezTo>
                <a:cubicBezTo>
                  <a:pt x="4286" y="37158"/>
                  <a:pt x="4186" y="37458"/>
                  <a:pt x="4086" y="37884"/>
                </a:cubicBezTo>
                <a:cubicBezTo>
                  <a:pt x="4286" y="38511"/>
                  <a:pt x="4587" y="39238"/>
                  <a:pt x="4813" y="39965"/>
                </a:cubicBezTo>
                <a:cubicBezTo>
                  <a:pt x="5339" y="40090"/>
                  <a:pt x="5740" y="40090"/>
                  <a:pt x="6166" y="40190"/>
                </a:cubicBezTo>
                <a:cubicBezTo>
                  <a:pt x="6266" y="40591"/>
                  <a:pt x="6266" y="40917"/>
                  <a:pt x="6367" y="41443"/>
                </a:cubicBezTo>
                <a:cubicBezTo>
                  <a:pt x="7319" y="41343"/>
                  <a:pt x="8246" y="41343"/>
                  <a:pt x="9099" y="41218"/>
                </a:cubicBezTo>
                <a:lnTo>
                  <a:pt x="9099" y="41218"/>
                </a:lnTo>
                <a:cubicBezTo>
                  <a:pt x="8572" y="41744"/>
                  <a:pt x="8146" y="42371"/>
                  <a:pt x="7720" y="42897"/>
                </a:cubicBezTo>
                <a:cubicBezTo>
                  <a:pt x="7720" y="42997"/>
                  <a:pt x="7845" y="43097"/>
                  <a:pt x="7946" y="43223"/>
                </a:cubicBezTo>
                <a:cubicBezTo>
                  <a:pt x="8472" y="43097"/>
                  <a:pt x="9099" y="42997"/>
                  <a:pt x="9725" y="42897"/>
                </a:cubicBezTo>
                <a:cubicBezTo>
                  <a:pt x="10026" y="42897"/>
                  <a:pt x="10352" y="42997"/>
                  <a:pt x="10652" y="43097"/>
                </a:cubicBezTo>
                <a:cubicBezTo>
                  <a:pt x="10753" y="42997"/>
                  <a:pt x="10853" y="42797"/>
                  <a:pt x="10978" y="42596"/>
                </a:cubicBezTo>
                <a:cubicBezTo>
                  <a:pt x="11179" y="42797"/>
                  <a:pt x="11379" y="42897"/>
                  <a:pt x="11705" y="42997"/>
                </a:cubicBezTo>
                <a:cubicBezTo>
                  <a:pt x="11479" y="43423"/>
                  <a:pt x="11279" y="43624"/>
                  <a:pt x="11179" y="43849"/>
                </a:cubicBezTo>
                <a:cubicBezTo>
                  <a:pt x="12231" y="44250"/>
                  <a:pt x="13259" y="44676"/>
                  <a:pt x="14512" y="45102"/>
                </a:cubicBezTo>
                <a:cubicBezTo>
                  <a:pt x="14633" y="45113"/>
                  <a:pt x="14758" y="45117"/>
                  <a:pt x="14888" y="45117"/>
                </a:cubicBezTo>
                <a:cubicBezTo>
                  <a:pt x="15175" y="45117"/>
                  <a:pt x="15481" y="45099"/>
                  <a:pt x="15797" y="45099"/>
                </a:cubicBezTo>
                <a:cubicBezTo>
                  <a:pt x="16694" y="45099"/>
                  <a:pt x="17667" y="45243"/>
                  <a:pt x="18497" y="46356"/>
                </a:cubicBezTo>
                <a:lnTo>
                  <a:pt x="24763" y="46356"/>
                </a:lnTo>
                <a:cubicBezTo>
                  <a:pt x="25264" y="46356"/>
                  <a:pt x="25790" y="46456"/>
                  <a:pt x="26517" y="46456"/>
                </a:cubicBezTo>
                <a:cubicBezTo>
                  <a:pt x="26843" y="46230"/>
                  <a:pt x="27369" y="45930"/>
                  <a:pt x="27896" y="45829"/>
                </a:cubicBezTo>
                <a:cubicBezTo>
                  <a:pt x="32156" y="44777"/>
                  <a:pt x="36141" y="42696"/>
                  <a:pt x="40627" y="42070"/>
                </a:cubicBezTo>
                <a:cubicBezTo>
                  <a:pt x="43560" y="41744"/>
                  <a:pt x="46467" y="40591"/>
                  <a:pt x="49074" y="39037"/>
                </a:cubicBezTo>
                <a:cubicBezTo>
                  <a:pt x="49299" y="38937"/>
                  <a:pt x="49500" y="38711"/>
                  <a:pt x="49826" y="38511"/>
                </a:cubicBezTo>
                <a:cubicBezTo>
                  <a:pt x="49500" y="38411"/>
                  <a:pt x="49299" y="38310"/>
                  <a:pt x="48873" y="38210"/>
                </a:cubicBezTo>
                <a:cubicBezTo>
                  <a:pt x="51179" y="36957"/>
                  <a:pt x="53259" y="35804"/>
                  <a:pt x="55465" y="34651"/>
                </a:cubicBezTo>
                <a:lnTo>
                  <a:pt x="55465" y="35478"/>
                </a:lnTo>
                <a:cubicBezTo>
                  <a:pt x="56292" y="35077"/>
                  <a:pt x="57019" y="34752"/>
                  <a:pt x="57745" y="34325"/>
                </a:cubicBezTo>
                <a:cubicBezTo>
                  <a:pt x="59425" y="33298"/>
                  <a:pt x="60978" y="32245"/>
                  <a:pt x="62557" y="31193"/>
                </a:cubicBezTo>
                <a:cubicBezTo>
                  <a:pt x="62758" y="31092"/>
                  <a:pt x="62758" y="30691"/>
                  <a:pt x="62984" y="30265"/>
                </a:cubicBezTo>
                <a:lnTo>
                  <a:pt x="62984" y="30265"/>
                </a:lnTo>
                <a:cubicBezTo>
                  <a:pt x="61831" y="30691"/>
                  <a:pt x="60878" y="30992"/>
                  <a:pt x="60051" y="31318"/>
                </a:cubicBezTo>
                <a:cubicBezTo>
                  <a:pt x="59951" y="31193"/>
                  <a:pt x="59951" y="31092"/>
                  <a:pt x="59951" y="31092"/>
                </a:cubicBezTo>
                <a:cubicBezTo>
                  <a:pt x="60352" y="30566"/>
                  <a:pt x="60778" y="30165"/>
                  <a:pt x="61204" y="29739"/>
                </a:cubicBezTo>
                <a:cubicBezTo>
                  <a:pt x="61605" y="29639"/>
                  <a:pt x="61931" y="29538"/>
                  <a:pt x="62232" y="29438"/>
                </a:cubicBezTo>
                <a:cubicBezTo>
                  <a:pt x="62357" y="29012"/>
                  <a:pt x="62457" y="28686"/>
                  <a:pt x="62557" y="28285"/>
                </a:cubicBezTo>
                <a:cubicBezTo>
                  <a:pt x="63364" y="27968"/>
                  <a:pt x="64075" y="27674"/>
                  <a:pt x="64110" y="26684"/>
                </a:cubicBezTo>
                <a:lnTo>
                  <a:pt x="64110" y="26684"/>
                </a:lnTo>
                <a:cubicBezTo>
                  <a:pt x="63851" y="26844"/>
                  <a:pt x="63639" y="26973"/>
                  <a:pt x="63184" y="27233"/>
                </a:cubicBezTo>
                <a:cubicBezTo>
                  <a:pt x="64437" y="24000"/>
                  <a:pt x="65991" y="21067"/>
                  <a:pt x="65490" y="17634"/>
                </a:cubicBezTo>
                <a:cubicBezTo>
                  <a:pt x="65264" y="17634"/>
                  <a:pt x="65064" y="17734"/>
                  <a:pt x="64863" y="17834"/>
                </a:cubicBezTo>
                <a:cubicBezTo>
                  <a:pt x="64638" y="17308"/>
                  <a:pt x="64537" y="16782"/>
                  <a:pt x="64337" y="16280"/>
                </a:cubicBezTo>
                <a:lnTo>
                  <a:pt x="64337" y="16381"/>
                </a:lnTo>
                <a:cubicBezTo>
                  <a:pt x="64337" y="15754"/>
                  <a:pt x="64337" y="15228"/>
                  <a:pt x="64237" y="14701"/>
                </a:cubicBezTo>
                <a:cubicBezTo>
                  <a:pt x="63911" y="14601"/>
                  <a:pt x="63610" y="14401"/>
                  <a:pt x="63485" y="14401"/>
                </a:cubicBezTo>
                <a:cubicBezTo>
                  <a:pt x="62858" y="13548"/>
                  <a:pt x="62457" y="12922"/>
                  <a:pt x="62031" y="12195"/>
                </a:cubicBezTo>
                <a:cubicBezTo>
                  <a:pt x="62131" y="11769"/>
                  <a:pt x="62232" y="11268"/>
                  <a:pt x="62232" y="10842"/>
                </a:cubicBezTo>
                <a:cubicBezTo>
                  <a:pt x="62131" y="10741"/>
                  <a:pt x="61931" y="10641"/>
                  <a:pt x="61931" y="10641"/>
                </a:cubicBezTo>
                <a:cubicBezTo>
                  <a:pt x="61931" y="9889"/>
                  <a:pt x="62031" y="9263"/>
                  <a:pt x="62031" y="8761"/>
                </a:cubicBezTo>
                <a:lnTo>
                  <a:pt x="62031" y="8761"/>
                </a:lnTo>
                <a:cubicBezTo>
                  <a:pt x="61831" y="9263"/>
                  <a:pt x="61505" y="9789"/>
                  <a:pt x="61304" y="10315"/>
                </a:cubicBezTo>
                <a:cubicBezTo>
                  <a:pt x="61204" y="10215"/>
                  <a:pt x="61104" y="10215"/>
                  <a:pt x="61104" y="10215"/>
                </a:cubicBezTo>
                <a:cubicBezTo>
                  <a:pt x="61204" y="9588"/>
                  <a:pt x="61304" y="8962"/>
                  <a:pt x="61405" y="8335"/>
                </a:cubicBezTo>
                <a:cubicBezTo>
                  <a:pt x="61481" y="8335"/>
                  <a:pt x="61557" y="8277"/>
                  <a:pt x="61645" y="8249"/>
                </a:cubicBezTo>
                <a:lnTo>
                  <a:pt x="61645" y="8249"/>
                </a:lnTo>
                <a:cubicBezTo>
                  <a:pt x="61399" y="7944"/>
                  <a:pt x="61109" y="7613"/>
                  <a:pt x="60778" y="7283"/>
                </a:cubicBezTo>
                <a:cubicBezTo>
                  <a:pt x="60978" y="7082"/>
                  <a:pt x="61104" y="6882"/>
                  <a:pt x="61405" y="6456"/>
                </a:cubicBezTo>
                <a:cubicBezTo>
                  <a:pt x="60051" y="5303"/>
                  <a:pt x="59324" y="3624"/>
                  <a:pt x="57344" y="2997"/>
                </a:cubicBezTo>
                <a:cubicBezTo>
                  <a:pt x="56091" y="2696"/>
                  <a:pt x="54613" y="2270"/>
                  <a:pt x="53886" y="917"/>
                </a:cubicBezTo>
                <a:cubicBezTo>
                  <a:pt x="53159" y="716"/>
                  <a:pt x="52332" y="716"/>
                  <a:pt x="51705" y="390"/>
                </a:cubicBezTo>
                <a:cubicBezTo>
                  <a:pt x="51235" y="110"/>
                  <a:pt x="50784" y="1"/>
                  <a:pt x="503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7" name="Google Shape;987;p23"/>
          <p:cNvGrpSpPr/>
          <p:nvPr/>
        </p:nvGrpSpPr>
        <p:grpSpPr>
          <a:xfrm>
            <a:off x="1134478" y="1324489"/>
            <a:ext cx="1095724" cy="729265"/>
            <a:chOff x="1564050" y="1365950"/>
            <a:chExt cx="756925" cy="503775"/>
          </a:xfrm>
        </p:grpSpPr>
        <p:sp>
          <p:nvSpPr>
            <p:cNvPr id="988" name="Google Shape;988;p23"/>
            <p:cNvSpPr/>
            <p:nvPr/>
          </p:nvSpPr>
          <p:spPr>
            <a:xfrm>
              <a:off x="1566550" y="1464925"/>
              <a:ext cx="8175" cy="10700"/>
            </a:xfrm>
            <a:custGeom>
              <a:avLst/>
              <a:gdLst/>
              <a:ahLst/>
              <a:cxnLst/>
              <a:rect l="l" t="t" r="r" b="b"/>
              <a:pathLst>
                <a:path w="327" h="428" extrusionOk="0">
                  <a:moveTo>
                    <a:pt x="101" y="1"/>
                  </a:moveTo>
                  <a:cubicBezTo>
                    <a:pt x="101" y="227"/>
                    <a:pt x="1" y="327"/>
                    <a:pt x="1" y="427"/>
                  </a:cubicBezTo>
                  <a:cubicBezTo>
                    <a:pt x="101" y="327"/>
                    <a:pt x="201" y="227"/>
                    <a:pt x="326" y="227"/>
                  </a:cubicBezTo>
                  <a:lnTo>
                    <a:pt x="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89" name="Google Shape;989;p23"/>
            <p:cNvSpPr/>
            <p:nvPr/>
          </p:nvSpPr>
          <p:spPr>
            <a:xfrm>
              <a:off x="1728200" y="1365950"/>
              <a:ext cx="3175" cy="25"/>
            </a:xfrm>
            <a:custGeom>
              <a:avLst/>
              <a:gdLst/>
              <a:ahLst/>
              <a:cxnLst/>
              <a:rect l="l" t="t" r="r" b="b"/>
              <a:pathLst>
                <a:path w="127" h="1" extrusionOk="0">
                  <a:moveTo>
                    <a:pt x="126" y="0"/>
                  </a:move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0" name="Google Shape;990;p23"/>
            <p:cNvSpPr/>
            <p:nvPr/>
          </p:nvSpPr>
          <p:spPr>
            <a:xfrm>
              <a:off x="1658025" y="1399775"/>
              <a:ext cx="2550" cy="25"/>
            </a:xfrm>
            <a:custGeom>
              <a:avLst/>
              <a:gdLst/>
              <a:ahLst/>
              <a:cxnLst/>
              <a:rect l="l" t="t" r="r" b="b"/>
              <a:pathLst>
                <a:path w="102" h="1" extrusionOk="0">
                  <a:moveTo>
                    <a:pt x="101" y="0"/>
                  </a:move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1" name="Google Shape;991;p23"/>
            <p:cNvSpPr/>
            <p:nvPr/>
          </p:nvSpPr>
          <p:spPr>
            <a:xfrm>
              <a:off x="1731350" y="1365950"/>
              <a:ext cx="25" cy="25"/>
            </a:xfrm>
            <a:custGeom>
              <a:avLst/>
              <a:gdLst/>
              <a:ahLst/>
              <a:cxnLst/>
              <a:rect l="l" t="t" r="r" b="b"/>
              <a:pathLst>
                <a:path w="1" h="1" extrusionOk="0">
                  <a:moveTo>
                    <a:pt x="0"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2" name="Google Shape;992;p23"/>
            <p:cNvSpPr/>
            <p:nvPr/>
          </p:nvSpPr>
          <p:spPr>
            <a:xfrm>
              <a:off x="1696875" y="1376600"/>
              <a:ext cx="25" cy="2525"/>
            </a:xfrm>
            <a:custGeom>
              <a:avLst/>
              <a:gdLst/>
              <a:ahLst/>
              <a:cxnLst/>
              <a:rect l="l" t="t" r="r" b="b"/>
              <a:pathLst>
                <a:path w="1" h="101" extrusionOk="0">
                  <a:moveTo>
                    <a:pt x="1" y="10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3" name="Google Shape;993;p23"/>
            <p:cNvSpPr/>
            <p:nvPr/>
          </p:nvSpPr>
          <p:spPr>
            <a:xfrm>
              <a:off x="1637350" y="1407925"/>
              <a:ext cx="2550" cy="2525"/>
            </a:xfrm>
            <a:custGeom>
              <a:avLst/>
              <a:gdLst/>
              <a:ahLst/>
              <a:cxnLst/>
              <a:rect l="l" t="t" r="r" b="b"/>
              <a:pathLst>
                <a:path w="102" h="101" extrusionOk="0">
                  <a:moveTo>
                    <a:pt x="1" y="0"/>
                  </a:moveTo>
                  <a:lnTo>
                    <a:pt x="101" y="100"/>
                  </a:lnTo>
                  <a:lnTo>
                    <a:pt x="1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4" name="Google Shape;994;p23"/>
            <p:cNvSpPr/>
            <p:nvPr/>
          </p:nvSpPr>
          <p:spPr>
            <a:xfrm>
              <a:off x="1629200" y="1407925"/>
              <a:ext cx="10700" cy="7525"/>
            </a:xfrm>
            <a:custGeom>
              <a:avLst/>
              <a:gdLst/>
              <a:ahLst/>
              <a:cxnLst/>
              <a:rect l="l" t="t" r="r" b="b"/>
              <a:pathLst>
                <a:path w="428" h="301" extrusionOk="0">
                  <a:moveTo>
                    <a:pt x="327" y="0"/>
                  </a:moveTo>
                  <a:cubicBezTo>
                    <a:pt x="201" y="100"/>
                    <a:pt x="101" y="201"/>
                    <a:pt x="1" y="201"/>
                  </a:cubicBezTo>
                  <a:lnTo>
                    <a:pt x="1" y="301"/>
                  </a:lnTo>
                  <a:cubicBezTo>
                    <a:pt x="101" y="201"/>
                    <a:pt x="201" y="100"/>
                    <a:pt x="427" y="100"/>
                  </a:cubicBezTo>
                  <a:lnTo>
                    <a:pt x="3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5" name="Google Shape;995;p23"/>
            <p:cNvSpPr/>
            <p:nvPr/>
          </p:nvSpPr>
          <p:spPr>
            <a:xfrm>
              <a:off x="1629200" y="1412925"/>
              <a:ext cx="2550" cy="2525"/>
            </a:xfrm>
            <a:custGeom>
              <a:avLst/>
              <a:gdLst/>
              <a:ahLst/>
              <a:cxnLst/>
              <a:rect l="l" t="t" r="r" b="b"/>
              <a:pathLst>
                <a:path w="102" h="101" extrusionOk="0">
                  <a:moveTo>
                    <a:pt x="1" y="1"/>
                  </a:moveTo>
                  <a:lnTo>
                    <a:pt x="1" y="101"/>
                  </a:lnTo>
                  <a:lnTo>
                    <a:pt x="101" y="10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6" name="Google Shape;996;p23"/>
            <p:cNvSpPr/>
            <p:nvPr/>
          </p:nvSpPr>
          <p:spPr>
            <a:xfrm>
              <a:off x="1564050" y="1475600"/>
              <a:ext cx="2525" cy="2525"/>
            </a:xfrm>
            <a:custGeom>
              <a:avLst/>
              <a:gdLst/>
              <a:ahLst/>
              <a:cxnLst/>
              <a:rect l="l" t="t" r="r" b="b"/>
              <a:pathLst>
                <a:path w="101" h="101" extrusionOk="0">
                  <a:moveTo>
                    <a:pt x="101" y="0"/>
                  </a:moveTo>
                  <a:cubicBezTo>
                    <a:pt x="0" y="0"/>
                    <a:pt x="0" y="0"/>
                    <a:pt x="0" y="100"/>
                  </a:cubicBezTo>
                  <a:lnTo>
                    <a:pt x="1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7" name="Google Shape;997;p23"/>
            <p:cNvSpPr/>
            <p:nvPr/>
          </p:nvSpPr>
          <p:spPr>
            <a:xfrm>
              <a:off x="2237600" y="1438850"/>
              <a:ext cx="62700" cy="65575"/>
            </a:xfrm>
            <a:custGeom>
              <a:avLst/>
              <a:gdLst/>
              <a:ahLst/>
              <a:cxnLst/>
              <a:rect l="l" t="t" r="r" b="b"/>
              <a:pathLst>
                <a:path w="2508" h="2623" extrusionOk="0">
                  <a:moveTo>
                    <a:pt x="1246" y="0"/>
                  </a:moveTo>
                  <a:cubicBezTo>
                    <a:pt x="705" y="0"/>
                    <a:pt x="426" y="619"/>
                    <a:pt x="1" y="944"/>
                  </a:cubicBezTo>
                  <a:cubicBezTo>
                    <a:pt x="101" y="2523"/>
                    <a:pt x="201" y="2623"/>
                    <a:pt x="1254" y="2623"/>
                  </a:cubicBezTo>
                  <a:cubicBezTo>
                    <a:pt x="1354" y="2422"/>
                    <a:pt x="1555" y="2197"/>
                    <a:pt x="1881" y="1896"/>
                  </a:cubicBezTo>
                  <a:cubicBezTo>
                    <a:pt x="1981" y="1270"/>
                    <a:pt x="2507" y="543"/>
                    <a:pt x="1680" y="117"/>
                  </a:cubicBezTo>
                  <a:cubicBezTo>
                    <a:pt x="1517" y="35"/>
                    <a:pt x="1374" y="0"/>
                    <a:pt x="1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8" name="Google Shape;998;p23"/>
            <p:cNvSpPr/>
            <p:nvPr/>
          </p:nvSpPr>
          <p:spPr>
            <a:xfrm>
              <a:off x="1895500" y="1475600"/>
              <a:ext cx="55175" cy="73325"/>
            </a:xfrm>
            <a:custGeom>
              <a:avLst/>
              <a:gdLst/>
              <a:ahLst/>
              <a:cxnLst/>
              <a:rect l="l" t="t" r="r" b="b"/>
              <a:pathLst>
                <a:path w="2207" h="2933" extrusionOk="0">
                  <a:moveTo>
                    <a:pt x="1580" y="0"/>
                  </a:moveTo>
                  <a:cubicBezTo>
                    <a:pt x="1053" y="326"/>
                    <a:pt x="527" y="526"/>
                    <a:pt x="1" y="727"/>
                  </a:cubicBezTo>
                  <a:cubicBezTo>
                    <a:pt x="101" y="1779"/>
                    <a:pt x="201" y="2607"/>
                    <a:pt x="1254" y="2932"/>
                  </a:cubicBezTo>
                  <a:cubicBezTo>
                    <a:pt x="1454" y="2607"/>
                    <a:pt x="1780" y="2306"/>
                    <a:pt x="2081" y="1980"/>
                  </a:cubicBezTo>
                  <a:cubicBezTo>
                    <a:pt x="2206" y="1253"/>
                    <a:pt x="2206" y="627"/>
                    <a:pt x="1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999" name="Google Shape;999;p23"/>
            <p:cNvSpPr/>
            <p:nvPr/>
          </p:nvSpPr>
          <p:spPr>
            <a:xfrm>
              <a:off x="2005150" y="1472100"/>
              <a:ext cx="57675" cy="63675"/>
            </a:xfrm>
            <a:custGeom>
              <a:avLst/>
              <a:gdLst/>
              <a:ahLst/>
              <a:cxnLst/>
              <a:rect l="l" t="t" r="r" b="b"/>
              <a:pathLst>
                <a:path w="2307" h="2547" extrusionOk="0">
                  <a:moveTo>
                    <a:pt x="1409" y="0"/>
                  </a:moveTo>
                  <a:cubicBezTo>
                    <a:pt x="1157" y="0"/>
                    <a:pt x="862" y="75"/>
                    <a:pt x="627" y="240"/>
                  </a:cubicBezTo>
                  <a:cubicBezTo>
                    <a:pt x="1" y="666"/>
                    <a:pt x="427" y="2020"/>
                    <a:pt x="1454" y="2546"/>
                  </a:cubicBezTo>
                  <a:cubicBezTo>
                    <a:pt x="1680" y="2346"/>
                    <a:pt x="1880" y="2020"/>
                    <a:pt x="1981" y="1719"/>
                  </a:cubicBezTo>
                  <a:cubicBezTo>
                    <a:pt x="2306" y="1293"/>
                    <a:pt x="2306" y="466"/>
                    <a:pt x="1880" y="140"/>
                  </a:cubicBezTo>
                  <a:cubicBezTo>
                    <a:pt x="1790" y="50"/>
                    <a:pt x="1614" y="0"/>
                    <a:pt x="1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0" name="Google Shape;1000;p23"/>
            <p:cNvSpPr/>
            <p:nvPr/>
          </p:nvSpPr>
          <p:spPr>
            <a:xfrm>
              <a:off x="2020825" y="1703025"/>
              <a:ext cx="57650" cy="59550"/>
            </a:xfrm>
            <a:custGeom>
              <a:avLst/>
              <a:gdLst/>
              <a:ahLst/>
              <a:cxnLst/>
              <a:rect l="l" t="t" r="r" b="b"/>
              <a:pathLst>
                <a:path w="2306" h="2382" extrusionOk="0">
                  <a:moveTo>
                    <a:pt x="1679" y="1"/>
                  </a:moveTo>
                  <a:cubicBezTo>
                    <a:pt x="1153" y="101"/>
                    <a:pt x="727" y="201"/>
                    <a:pt x="201" y="402"/>
                  </a:cubicBezTo>
                  <a:cubicBezTo>
                    <a:pt x="426" y="1254"/>
                    <a:pt x="0" y="2081"/>
                    <a:pt x="1153" y="2382"/>
                  </a:cubicBezTo>
                  <a:cubicBezTo>
                    <a:pt x="1780" y="2081"/>
                    <a:pt x="2306" y="1555"/>
                    <a:pt x="2206" y="728"/>
                  </a:cubicBezTo>
                  <a:cubicBezTo>
                    <a:pt x="2080" y="502"/>
                    <a:pt x="1880" y="302"/>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1" name="Google Shape;1001;p23"/>
            <p:cNvSpPr/>
            <p:nvPr/>
          </p:nvSpPr>
          <p:spPr>
            <a:xfrm>
              <a:off x="2143625" y="1668575"/>
              <a:ext cx="54525" cy="62675"/>
            </a:xfrm>
            <a:custGeom>
              <a:avLst/>
              <a:gdLst/>
              <a:ahLst/>
              <a:cxnLst/>
              <a:rect l="l" t="t" r="r" b="b"/>
              <a:pathLst>
                <a:path w="2181" h="2507" extrusionOk="0">
                  <a:moveTo>
                    <a:pt x="1354" y="0"/>
                  </a:moveTo>
                  <a:cubicBezTo>
                    <a:pt x="1053" y="226"/>
                    <a:pt x="627" y="326"/>
                    <a:pt x="201" y="527"/>
                  </a:cubicBezTo>
                  <a:cubicBezTo>
                    <a:pt x="301" y="1253"/>
                    <a:pt x="1" y="2005"/>
                    <a:pt x="727" y="2507"/>
                  </a:cubicBezTo>
                  <a:cubicBezTo>
                    <a:pt x="1454" y="2406"/>
                    <a:pt x="1780" y="2005"/>
                    <a:pt x="1980" y="1379"/>
                  </a:cubicBezTo>
                  <a:cubicBezTo>
                    <a:pt x="2181" y="852"/>
                    <a:pt x="1980" y="426"/>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2" name="Google Shape;1002;p23"/>
            <p:cNvSpPr/>
            <p:nvPr/>
          </p:nvSpPr>
          <p:spPr>
            <a:xfrm>
              <a:off x="2188100" y="1552775"/>
              <a:ext cx="49525" cy="58800"/>
            </a:xfrm>
            <a:custGeom>
              <a:avLst/>
              <a:gdLst/>
              <a:ahLst/>
              <a:cxnLst/>
              <a:rect l="l" t="t" r="r" b="b"/>
              <a:pathLst>
                <a:path w="1981" h="2352" extrusionOk="0">
                  <a:moveTo>
                    <a:pt x="1192" y="1"/>
                  </a:moveTo>
                  <a:cubicBezTo>
                    <a:pt x="670" y="1"/>
                    <a:pt x="300" y="380"/>
                    <a:pt x="1" y="773"/>
                  </a:cubicBezTo>
                  <a:cubicBezTo>
                    <a:pt x="1" y="1926"/>
                    <a:pt x="101" y="2026"/>
                    <a:pt x="628" y="2352"/>
                  </a:cubicBezTo>
                  <a:cubicBezTo>
                    <a:pt x="1655" y="1926"/>
                    <a:pt x="1981" y="1299"/>
                    <a:pt x="1780" y="146"/>
                  </a:cubicBezTo>
                  <a:cubicBezTo>
                    <a:pt x="1564" y="44"/>
                    <a:pt x="1369" y="1"/>
                    <a:pt x="1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3" name="Google Shape;1003;p23"/>
            <p:cNvSpPr/>
            <p:nvPr/>
          </p:nvSpPr>
          <p:spPr>
            <a:xfrm>
              <a:off x="1926825" y="1727125"/>
              <a:ext cx="49525" cy="55650"/>
            </a:xfrm>
            <a:custGeom>
              <a:avLst/>
              <a:gdLst/>
              <a:ahLst/>
              <a:cxnLst/>
              <a:rect l="l" t="t" r="r" b="b"/>
              <a:pathLst>
                <a:path w="1981" h="2226" extrusionOk="0">
                  <a:moveTo>
                    <a:pt x="996" y="1"/>
                  </a:moveTo>
                  <a:cubicBezTo>
                    <a:pt x="695" y="1"/>
                    <a:pt x="412" y="179"/>
                    <a:pt x="1" y="591"/>
                  </a:cubicBezTo>
                  <a:cubicBezTo>
                    <a:pt x="101" y="1017"/>
                    <a:pt x="101" y="1318"/>
                    <a:pt x="201" y="1543"/>
                  </a:cubicBezTo>
                  <a:lnTo>
                    <a:pt x="201" y="1643"/>
                  </a:lnTo>
                  <a:cubicBezTo>
                    <a:pt x="344" y="2040"/>
                    <a:pt x="557" y="2226"/>
                    <a:pt x="803" y="2226"/>
                  </a:cubicBezTo>
                  <a:cubicBezTo>
                    <a:pt x="945" y="2226"/>
                    <a:pt x="1098" y="2164"/>
                    <a:pt x="1254" y="2044"/>
                  </a:cubicBezTo>
                  <a:cubicBezTo>
                    <a:pt x="1880" y="1643"/>
                    <a:pt x="1981" y="1117"/>
                    <a:pt x="1780" y="290"/>
                  </a:cubicBezTo>
                  <a:cubicBezTo>
                    <a:pt x="1465" y="105"/>
                    <a:pt x="1225" y="1"/>
                    <a:pt x="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4" name="Google Shape;1004;p23"/>
            <p:cNvSpPr/>
            <p:nvPr/>
          </p:nvSpPr>
          <p:spPr>
            <a:xfrm>
              <a:off x="1973825" y="1597775"/>
              <a:ext cx="47025" cy="58300"/>
            </a:xfrm>
            <a:custGeom>
              <a:avLst/>
              <a:gdLst/>
              <a:ahLst/>
              <a:cxnLst/>
              <a:rect l="l" t="t" r="r" b="b"/>
              <a:pathLst>
                <a:path w="1881" h="2332" extrusionOk="0">
                  <a:moveTo>
                    <a:pt x="1192" y="0"/>
                  </a:moveTo>
                  <a:cubicBezTo>
                    <a:pt x="597" y="0"/>
                    <a:pt x="272" y="213"/>
                    <a:pt x="0" y="652"/>
                  </a:cubicBezTo>
                  <a:cubicBezTo>
                    <a:pt x="201" y="1178"/>
                    <a:pt x="101" y="2005"/>
                    <a:pt x="953" y="2331"/>
                  </a:cubicBezTo>
                  <a:cubicBezTo>
                    <a:pt x="1680" y="2005"/>
                    <a:pt x="1780" y="1278"/>
                    <a:pt x="1880" y="652"/>
                  </a:cubicBezTo>
                  <a:cubicBezTo>
                    <a:pt x="1880" y="552"/>
                    <a:pt x="1780" y="451"/>
                    <a:pt x="1780" y="326"/>
                  </a:cubicBezTo>
                  <a:cubicBezTo>
                    <a:pt x="1680" y="226"/>
                    <a:pt x="1579" y="126"/>
                    <a:pt x="1579" y="25"/>
                  </a:cubicBezTo>
                  <a:cubicBezTo>
                    <a:pt x="1438" y="9"/>
                    <a:pt x="1310" y="0"/>
                    <a:pt x="1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5" name="Google Shape;1005;p23"/>
            <p:cNvSpPr/>
            <p:nvPr/>
          </p:nvSpPr>
          <p:spPr>
            <a:xfrm>
              <a:off x="2213800" y="1765700"/>
              <a:ext cx="57675" cy="48700"/>
            </a:xfrm>
            <a:custGeom>
              <a:avLst/>
              <a:gdLst/>
              <a:ahLst/>
              <a:cxnLst/>
              <a:rect l="l" t="t" r="r" b="b"/>
              <a:pathLst>
                <a:path w="2307" h="1948" extrusionOk="0">
                  <a:moveTo>
                    <a:pt x="752" y="0"/>
                  </a:moveTo>
                  <a:cubicBezTo>
                    <a:pt x="527" y="201"/>
                    <a:pt x="326" y="301"/>
                    <a:pt x="1" y="501"/>
                  </a:cubicBezTo>
                  <a:cubicBezTo>
                    <a:pt x="126" y="927"/>
                    <a:pt x="226" y="1353"/>
                    <a:pt x="326" y="1754"/>
                  </a:cubicBezTo>
                  <a:cubicBezTo>
                    <a:pt x="578" y="1885"/>
                    <a:pt x="813" y="1947"/>
                    <a:pt x="1024" y="1947"/>
                  </a:cubicBezTo>
                  <a:cubicBezTo>
                    <a:pt x="1339" y="1947"/>
                    <a:pt x="1600" y="1809"/>
                    <a:pt x="1780" y="1554"/>
                  </a:cubicBezTo>
                  <a:cubicBezTo>
                    <a:pt x="2206" y="1253"/>
                    <a:pt x="2306" y="727"/>
                    <a:pt x="2006" y="100"/>
                  </a:cubicBezTo>
                  <a:cubicBezTo>
                    <a:pt x="1579" y="100"/>
                    <a:pt x="1153" y="0"/>
                    <a:pt x="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6" name="Google Shape;1006;p23"/>
            <p:cNvSpPr/>
            <p:nvPr/>
          </p:nvSpPr>
          <p:spPr>
            <a:xfrm>
              <a:off x="2268950" y="1634725"/>
              <a:ext cx="52025" cy="57675"/>
            </a:xfrm>
            <a:custGeom>
              <a:avLst/>
              <a:gdLst/>
              <a:ahLst/>
              <a:cxnLst/>
              <a:rect l="l" t="t" r="r" b="b"/>
              <a:pathLst>
                <a:path w="2081" h="2307" extrusionOk="0">
                  <a:moveTo>
                    <a:pt x="727" y="1"/>
                  </a:moveTo>
                  <a:cubicBezTo>
                    <a:pt x="526" y="327"/>
                    <a:pt x="301" y="628"/>
                    <a:pt x="0" y="953"/>
                  </a:cubicBezTo>
                  <a:cubicBezTo>
                    <a:pt x="201" y="1580"/>
                    <a:pt x="301" y="2106"/>
                    <a:pt x="1153" y="2307"/>
                  </a:cubicBezTo>
                  <a:cubicBezTo>
                    <a:pt x="1454" y="1881"/>
                    <a:pt x="1780" y="1480"/>
                    <a:pt x="2080" y="1154"/>
                  </a:cubicBezTo>
                  <a:cubicBezTo>
                    <a:pt x="1880" y="101"/>
                    <a:pt x="1780" y="1"/>
                    <a:pt x="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7" name="Google Shape;1007;p23"/>
            <p:cNvSpPr/>
            <p:nvPr/>
          </p:nvSpPr>
          <p:spPr>
            <a:xfrm>
              <a:off x="2085975" y="1368450"/>
              <a:ext cx="44525" cy="57675"/>
            </a:xfrm>
            <a:custGeom>
              <a:avLst/>
              <a:gdLst/>
              <a:ahLst/>
              <a:cxnLst/>
              <a:rect l="l" t="t" r="r" b="b"/>
              <a:pathLst>
                <a:path w="1781" h="2307" extrusionOk="0">
                  <a:moveTo>
                    <a:pt x="853" y="0"/>
                  </a:moveTo>
                  <a:cubicBezTo>
                    <a:pt x="327" y="101"/>
                    <a:pt x="1" y="527"/>
                    <a:pt x="1" y="1153"/>
                  </a:cubicBezTo>
                  <a:cubicBezTo>
                    <a:pt x="101" y="1579"/>
                    <a:pt x="226" y="2106"/>
                    <a:pt x="853" y="2306"/>
                  </a:cubicBezTo>
                  <a:cubicBezTo>
                    <a:pt x="1154" y="2206"/>
                    <a:pt x="1354" y="1980"/>
                    <a:pt x="1580" y="1780"/>
                  </a:cubicBezTo>
                  <a:cubicBezTo>
                    <a:pt x="1680" y="1579"/>
                    <a:pt x="1780" y="1354"/>
                    <a:pt x="1780" y="1153"/>
                  </a:cubicBezTo>
                  <a:cubicBezTo>
                    <a:pt x="1780" y="527"/>
                    <a:pt x="1354" y="0"/>
                    <a:pt x="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8" name="Google Shape;1008;p23"/>
            <p:cNvSpPr/>
            <p:nvPr/>
          </p:nvSpPr>
          <p:spPr>
            <a:xfrm>
              <a:off x="2078450" y="1572875"/>
              <a:ext cx="49525" cy="54375"/>
            </a:xfrm>
            <a:custGeom>
              <a:avLst/>
              <a:gdLst/>
              <a:ahLst/>
              <a:cxnLst/>
              <a:rect l="l" t="t" r="r" b="b"/>
              <a:pathLst>
                <a:path w="1981" h="2175" extrusionOk="0">
                  <a:moveTo>
                    <a:pt x="906" y="0"/>
                  </a:moveTo>
                  <a:cubicBezTo>
                    <a:pt x="671" y="0"/>
                    <a:pt x="465" y="132"/>
                    <a:pt x="101" y="395"/>
                  </a:cubicBezTo>
                  <a:cubicBezTo>
                    <a:pt x="1" y="1122"/>
                    <a:pt x="302" y="1648"/>
                    <a:pt x="828" y="2174"/>
                  </a:cubicBezTo>
                  <a:cubicBezTo>
                    <a:pt x="1780" y="1848"/>
                    <a:pt x="1981" y="1447"/>
                    <a:pt x="1881" y="395"/>
                  </a:cubicBezTo>
                  <a:cubicBezTo>
                    <a:pt x="1404" y="132"/>
                    <a:pt x="1141" y="0"/>
                    <a:pt x="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09" name="Google Shape;1009;p23"/>
            <p:cNvSpPr/>
            <p:nvPr/>
          </p:nvSpPr>
          <p:spPr>
            <a:xfrm>
              <a:off x="2127950" y="1462425"/>
              <a:ext cx="54550" cy="57675"/>
            </a:xfrm>
            <a:custGeom>
              <a:avLst/>
              <a:gdLst/>
              <a:ahLst/>
              <a:cxnLst/>
              <a:rect l="l" t="t" r="r" b="b"/>
              <a:pathLst>
                <a:path w="2182" h="2307" extrusionOk="0">
                  <a:moveTo>
                    <a:pt x="1254" y="1"/>
                  </a:moveTo>
                  <a:lnTo>
                    <a:pt x="1254" y="1"/>
                  </a:lnTo>
                  <a:cubicBezTo>
                    <a:pt x="928" y="101"/>
                    <a:pt x="527" y="226"/>
                    <a:pt x="201" y="427"/>
                  </a:cubicBezTo>
                  <a:cubicBezTo>
                    <a:pt x="1" y="1680"/>
                    <a:pt x="101" y="1880"/>
                    <a:pt x="728" y="2306"/>
                  </a:cubicBezTo>
                  <a:cubicBezTo>
                    <a:pt x="2081" y="1479"/>
                    <a:pt x="2181" y="728"/>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10" name="Google Shape;1010;p23"/>
            <p:cNvSpPr/>
            <p:nvPr/>
          </p:nvSpPr>
          <p:spPr>
            <a:xfrm>
              <a:off x="2104150" y="1804525"/>
              <a:ext cx="52650" cy="47025"/>
            </a:xfrm>
            <a:custGeom>
              <a:avLst/>
              <a:gdLst/>
              <a:ahLst/>
              <a:cxnLst/>
              <a:rect l="l" t="t" r="r" b="b"/>
              <a:pathLst>
                <a:path w="2106" h="1881" extrusionOk="0">
                  <a:moveTo>
                    <a:pt x="1479" y="1"/>
                  </a:moveTo>
                  <a:cubicBezTo>
                    <a:pt x="1053" y="1"/>
                    <a:pt x="752" y="101"/>
                    <a:pt x="427" y="101"/>
                  </a:cubicBezTo>
                  <a:cubicBezTo>
                    <a:pt x="326" y="327"/>
                    <a:pt x="126" y="527"/>
                    <a:pt x="1" y="728"/>
                  </a:cubicBezTo>
                  <a:cubicBezTo>
                    <a:pt x="326" y="1154"/>
                    <a:pt x="226" y="1780"/>
                    <a:pt x="1153" y="1881"/>
                  </a:cubicBezTo>
                  <a:cubicBezTo>
                    <a:pt x="1379" y="1580"/>
                    <a:pt x="1680" y="1254"/>
                    <a:pt x="2106" y="828"/>
                  </a:cubicBezTo>
                  <a:cubicBezTo>
                    <a:pt x="1780" y="527"/>
                    <a:pt x="1680" y="201"/>
                    <a:pt x="1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11" name="Google Shape;1011;p23"/>
            <p:cNvSpPr/>
            <p:nvPr/>
          </p:nvSpPr>
          <p:spPr>
            <a:xfrm>
              <a:off x="1953150" y="1403775"/>
              <a:ext cx="47025" cy="43025"/>
            </a:xfrm>
            <a:custGeom>
              <a:avLst/>
              <a:gdLst/>
              <a:ahLst/>
              <a:cxnLst/>
              <a:rect l="l" t="t" r="r" b="b"/>
              <a:pathLst>
                <a:path w="1881" h="1721" extrusionOk="0">
                  <a:moveTo>
                    <a:pt x="803" y="1"/>
                  </a:moveTo>
                  <a:cubicBezTo>
                    <a:pt x="363" y="1"/>
                    <a:pt x="278" y="134"/>
                    <a:pt x="0" y="567"/>
                  </a:cubicBezTo>
                  <a:cubicBezTo>
                    <a:pt x="301" y="1620"/>
                    <a:pt x="301" y="1620"/>
                    <a:pt x="1153" y="1720"/>
                  </a:cubicBezTo>
                  <a:cubicBezTo>
                    <a:pt x="1354" y="1620"/>
                    <a:pt x="1554" y="1419"/>
                    <a:pt x="1880" y="1194"/>
                  </a:cubicBezTo>
                  <a:cubicBezTo>
                    <a:pt x="1780" y="793"/>
                    <a:pt x="1780" y="367"/>
                    <a:pt x="1655" y="66"/>
                  </a:cubicBezTo>
                  <a:cubicBezTo>
                    <a:pt x="1267" y="27"/>
                    <a:pt x="1000" y="1"/>
                    <a:pt x="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12" name="Google Shape;1012;p23"/>
            <p:cNvSpPr/>
            <p:nvPr/>
          </p:nvSpPr>
          <p:spPr>
            <a:xfrm>
              <a:off x="2185600" y="1368450"/>
              <a:ext cx="43900" cy="49525"/>
            </a:xfrm>
            <a:custGeom>
              <a:avLst/>
              <a:gdLst/>
              <a:ahLst/>
              <a:cxnLst/>
              <a:rect l="l" t="t" r="r" b="b"/>
              <a:pathLst>
                <a:path w="1756" h="1981" extrusionOk="0">
                  <a:moveTo>
                    <a:pt x="1555" y="0"/>
                  </a:moveTo>
                  <a:cubicBezTo>
                    <a:pt x="1028" y="101"/>
                    <a:pt x="627" y="101"/>
                    <a:pt x="201" y="226"/>
                  </a:cubicBezTo>
                  <a:cubicBezTo>
                    <a:pt x="1" y="1354"/>
                    <a:pt x="201" y="1679"/>
                    <a:pt x="1028" y="1980"/>
                  </a:cubicBezTo>
                  <a:cubicBezTo>
                    <a:pt x="1254" y="1780"/>
                    <a:pt x="1454" y="1579"/>
                    <a:pt x="1755" y="1354"/>
                  </a:cubicBezTo>
                  <a:cubicBezTo>
                    <a:pt x="1655" y="953"/>
                    <a:pt x="1655" y="527"/>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sp>
          <p:nvSpPr>
            <p:cNvPr id="1013" name="Google Shape;1013;p23"/>
            <p:cNvSpPr/>
            <p:nvPr/>
          </p:nvSpPr>
          <p:spPr>
            <a:xfrm>
              <a:off x="2018300" y="1826700"/>
              <a:ext cx="42025" cy="43025"/>
            </a:xfrm>
            <a:custGeom>
              <a:avLst/>
              <a:gdLst/>
              <a:ahLst/>
              <a:cxnLst/>
              <a:rect l="l" t="t" r="r" b="b"/>
              <a:pathLst>
                <a:path w="1681" h="1721" extrusionOk="0">
                  <a:moveTo>
                    <a:pt x="951" y="1"/>
                  </a:moveTo>
                  <a:cubicBezTo>
                    <a:pt x="572" y="1"/>
                    <a:pt x="209" y="135"/>
                    <a:pt x="1" y="568"/>
                  </a:cubicBezTo>
                  <a:cubicBezTo>
                    <a:pt x="1" y="994"/>
                    <a:pt x="1" y="1520"/>
                    <a:pt x="628" y="1721"/>
                  </a:cubicBezTo>
                  <a:cubicBezTo>
                    <a:pt x="1555" y="1194"/>
                    <a:pt x="1680" y="893"/>
                    <a:pt x="1455" y="66"/>
                  </a:cubicBezTo>
                  <a:cubicBezTo>
                    <a:pt x="1292" y="28"/>
                    <a:pt x="1120" y="1"/>
                    <a:pt x="9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434343"/>
                </a:solidFill>
              </a:endParaRPr>
            </a:p>
          </p:txBody>
        </p:sp>
      </p:grpSp>
      <p:sp>
        <p:nvSpPr>
          <p:cNvPr id="1014" name="Google Shape;1014;p23"/>
          <p:cNvSpPr/>
          <p:nvPr/>
        </p:nvSpPr>
        <p:spPr>
          <a:xfrm rot="3689314">
            <a:off x="6780555" y="659345"/>
            <a:ext cx="1092744" cy="1278568"/>
          </a:xfrm>
          <a:custGeom>
            <a:avLst/>
            <a:gdLst/>
            <a:ahLst/>
            <a:cxnLst/>
            <a:rect l="l" t="t" r="r" b="b"/>
            <a:pathLst>
              <a:path w="31555" h="36921" extrusionOk="0">
                <a:moveTo>
                  <a:pt x="30602" y="9251"/>
                </a:moveTo>
                <a:cubicBezTo>
                  <a:pt x="30623" y="9278"/>
                  <a:pt x="30643" y="9304"/>
                  <a:pt x="30661" y="9329"/>
                </a:cubicBezTo>
                <a:lnTo>
                  <a:pt x="30661" y="9329"/>
                </a:lnTo>
                <a:cubicBezTo>
                  <a:pt x="30674" y="9305"/>
                  <a:pt x="30688" y="9279"/>
                  <a:pt x="30702" y="9251"/>
                </a:cubicBezTo>
                <a:close/>
                <a:moveTo>
                  <a:pt x="29248" y="11858"/>
                </a:moveTo>
                <a:cubicBezTo>
                  <a:pt x="29349" y="11958"/>
                  <a:pt x="29349" y="11958"/>
                  <a:pt x="29449" y="11958"/>
                </a:cubicBezTo>
                <a:cubicBezTo>
                  <a:pt x="29349" y="12058"/>
                  <a:pt x="29349" y="12159"/>
                  <a:pt x="29248" y="12284"/>
                </a:cubicBezTo>
                <a:lnTo>
                  <a:pt x="29148" y="12284"/>
                </a:lnTo>
                <a:cubicBezTo>
                  <a:pt x="29148" y="12058"/>
                  <a:pt x="29248" y="11958"/>
                  <a:pt x="29248" y="11858"/>
                </a:cubicBezTo>
                <a:close/>
                <a:moveTo>
                  <a:pt x="29775" y="12585"/>
                </a:moveTo>
                <a:lnTo>
                  <a:pt x="29775" y="12685"/>
                </a:lnTo>
                <a:lnTo>
                  <a:pt x="29674" y="12685"/>
                </a:lnTo>
                <a:lnTo>
                  <a:pt x="29674" y="12585"/>
                </a:lnTo>
                <a:close/>
                <a:moveTo>
                  <a:pt x="5739" y="14164"/>
                </a:moveTo>
                <a:cubicBezTo>
                  <a:pt x="5782" y="14177"/>
                  <a:pt x="5820" y="14184"/>
                  <a:pt x="5855" y="14187"/>
                </a:cubicBezTo>
                <a:lnTo>
                  <a:pt x="5855" y="14187"/>
                </a:lnTo>
                <a:cubicBezTo>
                  <a:pt x="5858" y="14179"/>
                  <a:pt x="5862" y="14171"/>
                  <a:pt x="5865" y="14164"/>
                </a:cubicBezTo>
                <a:close/>
                <a:moveTo>
                  <a:pt x="21404" y="14565"/>
                </a:moveTo>
                <a:cubicBezTo>
                  <a:pt x="21404" y="14665"/>
                  <a:pt x="21303" y="14790"/>
                  <a:pt x="21303" y="14890"/>
                </a:cubicBezTo>
                <a:cubicBezTo>
                  <a:pt x="21303" y="14790"/>
                  <a:pt x="21203" y="14790"/>
                  <a:pt x="21203" y="14790"/>
                </a:cubicBezTo>
                <a:cubicBezTo>
                  <a:pt x="21203" y="14665"/>
                  <a:pt x="21303" y="14665"/>
                  <a:pt x="21303" y="14565"/>
                </a:cubicBezTo>
                <a:close/>
                <a:moveTo>
                  <a:pt x="21634" y="15611"/>
                </a:moveTo>
                <a:lnTo>
                  <a:pt x="21634" y="15611"/>
                </a:lnTo>
                <a:cubicBezTo>
                  <a:pt x="21563" y="15757"/>
                  <a:pt x="21489" y="15921"/>
                  <a:pt x="21404" y="16144"/>
                </a:cubicBezTo>
                <a:cubicBezTo>
                  <a:pt x="21404" y="16043"/>
                  <a:pt x="21303" y="16043"/>
                  <a:pt x="21303" y="16043"/>
                </a:cubicBezTo>
                <a:cubicBezTo>
                  <a:pt x="21378" y="15875"/>
                  <a:pt x="21523" y="15720"/>
                  <a:pt x="21634" y="15611"/>
                </a:cubicBezTo>
                <a:close/>
                <a:moveTo>
                  <a:pt x="20050" y="16770"/>
                </a:moveTo>
                <a:cubicBezTo>
                  <a:pt x="20050" y="16971"/>
                  <a:pt x="20151" y="17071"/>
                  <a:pt x="20050" y="17171"/>
                </a:cubicBezTo>
                <a:cubicBezTo>
                  <a:pt x="20050" y="17297"/>
                  <a:pt x="19950" y="17397"/>
                  <a:pt x="19950" y="17397"/>
                </a:cubicBezTo>
                <a:lnTo>
                  <a:pt x="19850" y="17397"/>
                </a:lnTo>
                <a:cubicBezTo>
                  <a:pt x="19850" y="17297"/>
                  <a:pt x="19950" y="17071"/>
                  <a:pt x="20050" y="16770"/>
                </a:cubicBezTo>
                <a:close/>
                <a:moveTo>
                  <a:pt x="12431" y="19377"/>
                </a:moveTo>
                <a:lnTo>
                  <a:pt x="12431" y="19803"/>
                </a:lnTo>
                <a:lnTo>
                  <a:pt x="12331" y="19803"/>
                </a:lnTo>
                <a:lnTo>
                  <a:pt x="12331" y="19377"/>
                </a:lnTo>
                <a:close/>
                <a:moveTo>
                  <a:pt x="10877" y="28775"/>
                </a:moveTo>
                <a:lnTo>
                  <a:pt x="10877" y="28775"/>
                </a:lnTo>
                <a:cubicBezTo>
                  <a:pt x="11278" y="29201"/>
                  <a:pt x="11078" y="30229"/>
                  <a:pt x="10451" y="30855"/>
                </a:cubicBezTo>
                <a:cubicBezTo>
                  <a:pt x="10552" y="30555"/>
                  <a:pt x="10552" y="30229"/>
                  <a:pt x="10652" y="29928"/>
                </a:cubicBezTo>
                <a:cubicBezTo>
                  <a:pt x="10451" y="29502"/>
                  <a:pt x="10552" y="29076"/>
                  <a:pt x="10877" y="28775"/>
                </a:cubicBezTo>
                <a:close/>
                <a:moveTo>
                  <a:pt x="20036" y="1"/>
                </a:moveTo>
                <a:cubicBezTo>
                  <a:pt x="19743" y="1"/>
                  <a:pt x="19442" y="43"/>
                  <a:pt x="19123" y="154"/>
                </a:cubicBezTo>
                <a:cubicBezTo>
                  <a:pt x="18663" y="296"/>
                  <a:pt x="18154" y="469"/>
                  <a:pt x="17632" y="469"/>
                </a:cubicBezTo>
                <a:cubicBezTo>
                  <a:pt x="17329" y="469"/>
                  <a:pt x="17021" y="410"/>
                  <a:pt x="16717" y="254"/>
                </a:cubicBezTo>
                <a:cubicBezTo>
                  <a:pt x="16291" y="479"/>
                  <a:pt x="15890" y="680"/>
                  <a:pt x="15464" y="780"/>
                </a:cubicBezTo>
                <a:cubicBezTo>
                  <a:pt x="14737" y="880"/>
                  <a:pt x="14311" y="1306"/>
                  <a:pt x="14010" y="1833"/>
                </a:cubicBezTo>
                <a:cubicBezTo>
                  <a:pt x="13785" y="2134"/>
                  <a:pt x="13484" y="2459"/>
                  <a:pt x="13158" y="2760"/>
                </a:cubicBezTo>
                <a:cubicBezTo>
                  <a:pt x="13158" y="2660"/>
                  <a:pt x="13058" y="2660"/>
                  <a:pt x="13058" y="2660"/>
                </a:cubicBezTo>
                <a:cubicBezTo>
                  <a:pt x="12005" y="4339"/>
                  <a:pt x="11078" y="6018"/>
                  <a:pt x="10025" y="7572"/>
                </a:cubicBezTo>
                <a:cubicBezTo>
                  <a:pt x="9825" y="7998"/>
                  <a:pt x="9624" y="8399"/>
                  <a:pt x="9399" y="8725"/>
                </a:cubicBezTo>
                <a:cubicBezTo>
                  <a:pt x="8998" y="9251"/>
                  <a:pt x="8572" y="9652"/>
                  <a:pt x="8246" y="10179"/>
                </a:cubicBezTo>
                <a:cubicBezTo>
                  <a:pt x="7619" y="11332"/>
                  <a:pt x="6993" y="12585"/>
                  <a:pt x="6266" y="13838"/>
                </a:cubicBezTo>
                <a:cubicBezTo>
                  <a:pt x="6182" y="14004"/>
                  <a:pt x="6099" y="14188"/>
                  <a:pt x="5887" y="14188"/>
                </a:cubicBezTo>
                <a:cubicBezTo>
                  <a:pt x="5876" y="14188"/>
                  <a:pt x="5866" y="14188"/>
                  <a:pt x="5855" y="14187"/>
                </a:cubicBezTo>
                <a:lnTo>
                  <a:pt x="5855" y="14187"/>
                </a:lnTo>
                <a:cubicBezTo>
                  <a:pt x="5734" y="14481"/>
                  <a:pt x="5637" y="14798"/>
                  <a:pt x="5539" y="15091"/>
                </a:cubicBezTo>
                <a:cubicBezTo>
                  <a:pt x="4712" y="15918"/>
                  <a:pt x="4486" y="16444"/>
                  <a:pt x="4186" y="17698"/>
                </a:cubicBezTo>
                <a:cubicBezTo>
                  <a:pt x="4085" y="18023"/>
                  <a:pt x="3860" y="18324"/>
                  <a:pt x="3459" y="18324"/>
                </a:cubicBezTo>
                <a:lnTo>
                  <a:pt x="3459" y="18424"/>
                </a:lnTo>
                <a:cubicBezTo>
                  <a:pt x="3358" y="18650"/>
                  <a:pt x="3358" y="18850"/>
                  <a:pt x="3233" y="19051"/>
                </a:cubicBezTo>
                <a:cubicBezTo>
                  <a:pt x="3233" y="19276"/>
                  <a:pt x="3358" y="19577"/>
                  <a:pt x="3233" y="19803"/>
                </a:cubicBezTo>
                <a:cubicBezTo>
                  <a:pt x="3033" y="20630"/>
                  <a:pt x="2732" y="21457"/>
                  <a:pt x="2406" y="22309"/>
                </a:cubicBezTo>
                <a:cubicBezTo>
                  <a:pt x="2306" y="22610"/>
                  <a:pt x="2206" y="22936"/>
                  <a:pt x="1980" y="23337"/>
                </a:cubicBezTo>
                <a:lnTo>
                  <a:pt x="2105" y="23337"/>
                </a:lnTo>
                <a:cubicBezTo>
                  <a:pt x="1980" y="23562"/>
                  <a:pt x="1780" y="23662"/>
                  <a:pt x="1679" y="23763"/>
                </a:cubicBezTo>
                <a:cubicBezTo>
                  <a:pt x="1353" y="25116"/>
                  <a:pt x="1053" y="26469"/>
                  <a:pt x="727" y="27723"/>
                </a:cubicBezTo>
                <a:cubicBezTo>
                  <a:pt x="526" y="28876"/>
                  <a:pt x="100" y="29928"/>
                  <a:pt x="0" y="31081"/>
                </a:cubicBezTo>
                <a:cubicBezTo>
                  <a:pt x="0" y="32334"/>
                  <a:pt x="627" y="33161"/>
                  <a:pt x="1153" y="34089"/>
                </a:cubicBezTo>
                <a:cubicBezTo>
                  <a:pt x="1353" y="34515"/>
                  <a:pt x="1980" y="34840"/>
                  <a:pt x="2506" y="35041"/>
                </a:cubicBezTo>
                <a:cubicBezTo>
                  <a:pt x="2592" y="35061"/>
                  <a:pt x="2677" y="35069"/>
                  <a:pt x="2762" y="35069"/>
                </a:cubicBezTo>
                <a:cubicBezTo>
                  <a:pt x="3102" y="35069"/>
                  <a:pt x="3439" y="34941"/>
                  <a:pt x="3759" y="34941"/>
                </a:cubicBezTo>
                <a:lnTo>
                  <a:pt x="5013" y="34941"/>
                </a:lnTo>
                <a:cubicBezTo>
                  <a:pt x="5013" y="35241"/>
                  <a:pt x="5113" y="35467"/>
                  <a:pt x="5238" y="35668"/>
                </a:cubicBezTo>
                <a:cubicBezTo>
                  <a:pt x="5539" y="35868"/>
                  <a:pt x="5965" y="36194"/>
                  <a:pt x="6266" y="36394"/>
                </a:cubicBezTo>
                <a:cubicBezTo>
                  <a:pt x="6592" y="36294"/>
                  <a:pt x="6792" y="36194"/>
                  <a:pt x="7118" y="36094"/>
                </a:cubicBezTo>
                <a:lnTo>
                  <a:pt x="7619" y="36595"/>
                </a:lnTo>
                <a:cubicBezTo>
                  <a:pt x="8010" y="36227"/>
                  <a:pt x="8401" y="35923"/>
                  <a:pt x="8772" y="35643"/>
                </a:cubicBezTo>
                <a:lnTo>
                  <a:pt x="8772" y="35643"/>
                </a:lnTo>
                <a:lnTo>
                  <a:pt x="8772" y="36820"/>
                </a:lnTo>
                <a:cubicBezTo>
                  <a:pt x="8772" y="36921"/>
                  <a:pt x="8872" y="36921"/>
                  <a:pt x="8998" y="36921"/>
                </a:cubicBezTo>
                <a:cubicBezTo>
                  <a:pt x="9198" y="36720"/>
                  <a:pt x="9399" y="36394"/>
                  <a:pt x="9724" y="36094"/>
                </a:cubicBezTo>
                <a:cubicBezTo>
                  <a:pt x="9925" y="36094"/>
                  <a:pt x="10025" y="35968"/>
                  <a:pt x="10251" y="35968"/>
                </a:cubicBezTo>
                <a:lnTo>
                  <a:pt x="10251" y="35567"/>
                </a:lnTo>
                <a:lnTo>
                  <a:pt x="10752" y="35567"/>
                </a:lnTo>
                <a:lnTo>
                  <a:pt x="10752" y="36094"/>
                </a:lnTo>
                <a:cubicBezTo>
                  <a:pt x="11379" y="35968"/>
                  <a:pt x="12005" y="35768"/>
                  <a:pt x="12857" y="35567"/>
                </a:cubicBezTo>
                <a:cubicBezTo>
                  <a:pt x="13271" y="35232"/>
                  <a:pt x="13747" y="34711"/>
                  <a:pt x="14480" y="34711"/>
                </a:cubicBezTo>
                <a:cubicBezTo>
                  <a:pt x="14679" y="34711"/>
                  <a:pt x="14897" y="34749"/>
                  <a:pt x="15138" y="34840"/>
                </a:cubicBezTo>
                <a:cubicBezTo>
                  <a:pt x="16191" y="34089"/>
                  <a:pt x="17243" y="33362"/>
                  <a:pt x="18271" y="32635"/>
                </a:cubicBezTo>
                <a:cubicBezTo>
                  <a:pt x="18496" y="32434"/>
                  <a:pt x="18797" y="32334"/>
                  <a:pt x="19123" y="32109"/>
                </a:cubicBezTo>
                <a:cubicBezTo>
                  <a:pt x="19323" y="31808"/>
                  <a:pt x="19323" y="31482"/>
                  <a:pt x="19649" y="31282"/>
                </a:cubicBezTo>
                <a:cubicBezTo>
                  <a:pt x="21404" y="29302"/>
                  <a:pt x="22557" y="26896"/>
                  <a:pt x="24537" y="25016"/>
                </a:cubicBezTo>
                <a:cubicBezTo>
                  <a:pt x="25915" y="23863"/>
                  <a:pt x="26842" y="22309"/>
                  <a:pt x="27569" y="20630"/>
                </a:cubicBezTo>
                <a:cubicBezTo>
                  <a:pt x="27669" y="20429"/>
                  <a:pt x="27795" y="20304"/>
                  <a:pt x="27795" y="20104"/>
                </a:cubicBezTo>
                <a:cubicBezTo>
                  <a:pt x="27569" y="20104"/>
                  <a:pt x="27469" y="20204"/>
                  <a:pt x="27168" y="20204"/>
                </a:cubicBezTo>
                <a:cubicBezTo>
                  <a:pt x="27895" y="18850"/>
                  <a:pt x="28522" y="17597"/>
                  <a:pt x="29248" y="16244"/>
                </a:cubicBezTo>
                <a:cubicBezTo>
                  <a:pt x="29349" y="16444"/>
                  <a:pt x="29449" y="16545"/>
                  <a:pt x="29449" y="16670"/>
                </a:cubicBezTo>
                <a:cubicBezTo>
                  <a:pt x="29775" y="16144"/>
                  <a:pt x="29975" y="15718"/>
                  <a:pt x="30176" y="15291"/>
                </a:cubicBezTo>
                <a:cubicBezTo>
                  <a:pt x="30702" y="14164"/>
                  <a:pt x="31128" y="13111"/>
                  <a:pt x="31429" y="12058"/>
                </a:cubicBezTo>
                <a:cubicBezTo>
                  <a:pt x="31554" y="11958"/>
                  <a:pt x="31429" y="11758"/>
                  <a:pt x="31329" y="11432"/>
                </a:cubicBezTo>
                <a:cubicBezTo>
                  <a:pt x="30928" y="12058"/>
                  <a:pt x="30602" y="12585"/>
                  <a:pt x="30301" y="13011"/>
                </a:cubicBezTo>
                <a:cubicBezTo>
                  <a:pt x="30176" y="13011"/>
                  <a:pt x="30176" y="13011"/>
                  <a:pt x="30176" y="12911"/>
                </a:cubicBezTo>
                <a:cubicBezTo>
                  <a:pt x="30176" y="12585"/>
                  <a:pt x="30301" y="12159"/>
                  <a:pt x="30301" y="11758"/>
                </a:cubicBezTo>
                <a:lnTo>
                  <a:pt x="30702" y="11332"/>
                </a:lnTo>
                <a:cubicBezTo>
                  <a:pt x="30602" y="11031"/>
                  <a:pt x="30501" y="10805"/>
                  <a:pt x="30401" y="10605"/>
                </a:cubicBezTo>
                <a:cubicBezTo>
                  <a:pt x="30782" y="10200"/>
                  <a:pt x="31005" y="9818"/>
                  <a:pt x="30661" y="9329"/>
                </a:cubicBezTo>
                <a:lnTo>
                  <a:pt x="30661" y="9329"/>
                </a:lnTo>
                <a:cubicBezTo>
                  <a:pt x="30574" y="9484"/>
                  <a:pt x="30488" y="9597"/>
                  <a:pt x="30401" y="9878"/>
                </a:cubicBezTo>
                <a:cubicBezTo>
                  <a:pt x="29875" y="7898"/>
                  <a:pt x="29674" y="5893"/>
                  <a:pt x="28095" y="4439"/>
                </a:cubicBezTo>
                <a:cubicBezTo>
                  <a:pt x="28095" y="4527"/>
                  <a:pt x="28018" y="4615"/>
                  <a:pt x="27932" y="4720"/>
                </a:cubicBezTo>
                <a:lnTo>
                  <a:pt x="27932" y="4720"/>
                </a:lnTo>
                <a:cubicBezTo>
                  <a:pt x="27642" y="4513"/>
                  <a:pt x="27449" y="4332"/>
                  <a:pt x="27168" y="4239"/>
                </a:cubicBezTo>
                <a:cubicBezTo>
                  <a:pt x="26943" y="3913"/>
                  <a:pt x="26742" y="3712"/>
                  <a:pt x="26542" y="3387"/>
                </a:cubicBezTo>
                <a:cubicBezTo>
                  <a:pt x="26316" y="3512"/>
                  <a:pt x="26116" y="3512"/>
                  <a:pt x="26116" y="3512"/>
                </a:cubicBezTo>
                <a:cubicBezTo>
                  <a:pt x="25489" y="3387"/>
                  <a:pt x="25063" y="3186"/>
                  <a:pt x="24662" y="2986"/>
                </a:cubicBezTo>
                <a:cubicBezTo>
                  <a:pt x="24537" y="2760"/>
                  <a:pt x="24336" y="2459"/>
                  <a:pt x="24236" y="2259"/>
                </a:cubicBezTo>
                <a:lnTo>
                  <a:pt x="24035" y="2259"/>
                </a:lnTo>
                <a:cubicBezTo>
                  <a:pt x="23810" y="1833"/>
                  <a:pt x="23609" y="1632"/>
                  <a:pt x="23409" y="1306"/>
                </a:cubicBezTo>
                <a:lnTo>
                  <a:pt x="23409" y="1306"/>
                </a:lnTo>
                <a:cubicBezTo>
                  <a:pt x="23509" y="1632"/>
                  <a:pt x="23509" y="1933"/>
                  <a:pt x="23609" y="2359"/>
                </a:cubicBezTo>
                <a:lnTo>
                  <a:pt x="23409" y="2359"/>
                </a:lnTo>
                <a:cubicBezTo>
                  <a:pt x="23283" y="2033"/>
                  <a:pt x="23083" y="1632"/>
                  <a:pt x="22983" y="1306"/>
                </a:cubicBezTo>
                <a:cubicBezTo>
                  <a:pt x="22983" y="1253"/>
                  <a:pt x="23011" y="1228"/>
                  <a:pt x="23037" y="1202"/>
                </a:cubicBezTo>
                <a:lnTo>
                  <a:pt x="23037" y="1202"/>
                </a:lnTo>
                <a:cubicBezTo>
                  <a:pt x="23170" y="1237"/>
                  <a:pt x="23295" y="1272"/>
                  <a:pt x="23409" y="1306"/>
                </a:cubicBezTo>
                <a:cubicBezTo>
                  <a:pt x="23283" y="1206"/>
                  <a:pt x="23183" y="1206"/>
                  <a:pt x="23083" y="1106"/>
                </a:cubicBezTo>
                <a:cubicBezTo>
                  <a:pt x="23083" y="1153"/>
                  <a:pt x="23061" y="1178"/>
                  <a:pt x="23037" y="1202"/>
                </a:cubicBezTo>
                <a:lnTo>
                  <a:pt x="23037" y="1202"/>
                </a:lnTo>
                <a:cubicBezTo>
                  <a:pt x="22789" y="1136"/>
                  <a:pt x="22517" y="1071"/>
                  <a:pt x="22256" y="1006"/>
                </a:cubicBezTo>
                <a:cubicBezTo>
                  <a:pt x="22256" y="880"/>
                  <a:pt x="22356" y="680"/>
                  <a:pt x="22356" y="379"/>
                </a:cubicBezTo>
                <a:cubicBezTo>
                  <a:pt x="21522" y="288"/>
                  <a:pt x="20806" y="1"/>
                  <a:pt x="200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23"/>
          <p:cNvSpPr txBox="1">
            <a:spLocks noGrp="1"/>
          </p:cNvSpPr>
          <p:nvPr>
            <p:ph type="sldNum" idx="12"/>
          </p:nvPr>
        </p:nvSpPr>
        <p:spPr>
          <a:xfrm>
            <a:off x="11208745" y="6005199"/>
            <a:ext cx="731600" cy="524800"/>
          </a:xfrm>
          <a:prstGeom prst="rect">
            <a:avLst/>
          </a:prstGeom>
        </p:spPr>
        <p:txBody>
          <a:bodyPr spcFirstLastPara="1" wrap="square" lIns="91425" tIns="91425" rIns="91425" bIns="91425" anchor="t" anchorCtr="0">
            <a:noAutofit/>
          </a:bodyPr>
          <a:lstStyle>
            <a:lvl1pPr lvl="0" algn="ctr" rtl="0">
              <a:buNone/>
              <a:defRPr sz="1333" b="1">
                <a:solidFill>
                  <a:srgbClr val="434343"/>
                </a:solidFill>
                <a:latin typeface="Josefin Sans"/>
                <a:ea typeface="Josefin Sans"/>
                <a:cs typeface="Josefin Sans"/>
                <a:sym typeface="Josefin Sans"/>
              </a:defRPr>
            </a:lvl1pPr>
            <a:lvl2pPr lvl="1" algn="ctr" rtl="0">
              <a:buNone/>
              <a:defRPr sz="1333" b="1">
                <a:solidFill>
                  <a:srgbClr val="434343"/>
                </a:solidFill>
                <a:latin typeface="Josefin Sans"/>
                <a:ea typeface="Josefin Sans"/>
                <a:cs typeface="Josefin Sans"/>
                <a:sym typeface="Josefin Sans"/>
              </a:defRPr>
            </a:lvl2pPr>
            <a:lvl3pPr lvl="2" algn="ctr" rtl="0">
              <a:buNone/>
              <a:defRPr sz="1333" b="1">
                <a:solidFill>
                  <a:srgbClr val="434343"/>
                </a:solidFill>
                <a:latin typeface="Josefin Sans"/>
                <a:ea typeface="Josefin Sans"/>
                <a:cs typeface="Josefin Sans"/>
                <a:sym typeface="Josefin Sans"/>
              </a:defRPr>
            </a:lvl3pPr>
            <a:lvl4pPr lvl="3" algn="ctr" rtl="0">
              <a:buNone/>
              <a:defRPr sz="1333" b="1">
                <a:solidFill>
                  <a:srgbClr val="434343"/>
                </a:solidFill>
                <a:latin typeface="Josefin Sans"/>
                <a:ea typeface="Josefin Sans"/>
                <a:cs typeface="Josefin Sans"/>
                <a:sym typeface="Josefin Sans"/>
              </a:defRPr>
            </a:lvl4pPr>
            <a:lvl5pPr lvl="4" algn="ctr" rtl="0">
              <a:buNone/>
              <a:defRPr sz="1333" b="1">
                <a:solidFill>
                  <a:srgbClr val="434343"/>
                </a:solidFill>
                <a:latin typeface="Josefin Sans"/>
                <a:ea typeface="Josefin Sans"/>
                <a:cs typeface="Josefin Sans"/>
                <a:sym typeface="Josefin Sans"/>
              </a:defRPr>
            </a:lvl5pPr>
            <a:lvl6pPr lvl="5" algn="ctr" rtl="0">
              <a:buNone/>
              <a:defRPr sz="1333" b="1">
                <a:solidFill>
                  <a:srgbClr val="434343"/>
                </a:solidFill>
                <a:latin typeface="Josefin Sans"/>
                <a:ea typeface="Josefin Sans"/>
                <a:cs typeface="Josefin Sans"/>
                <a:sym typeface="Josefin Sans"/>
              </a:defRPr>
            </a:lvl6pPr>
            <a:lvl7pPr lvl="6" algn="ctr" rtl="0">
              <a:buNone/>
              <a:defRPr sz="1333" b="1">
                <a:solidFill>
                  <a:srgbClr val="434343"/>
                </a:solidFill>
                <a:latin typeface="Josefin Sans"/>
                <a:ea typeface="Josefin Sans"/>
                <a:cs typeface="Josefin Sans"/>
                <a:sym typeface="Josefin Sans"/>
              </a:defRPr>
            </a:lvl7pPr>
            <a:lvl8pPr lvl="7" algn="ctr" rtl="0">
              <a:buNone/>
              <a:defRPr sz="1333" b="1">
                <a:solidFill>
                  <a:srgbClr val="434343"/>
                </a:solidFill>
                <a:latin typeface="Josefin Sans"/>
                <a:ea typeface="Josefin Sans"/>
                <a:cs typeface="Josefin Sans"/>
                <a:sym typeface="Josefin Sans"/>
              </a:defRPr>
            </a:lvl8pPr>
            <a:lvl9pPr lvl="8" algn="ctr" rtl="0">
              <a:buNone/>
              <a:defRPr sz="1333" b="1">
                <a:solidFill>
                  <a:srgbClr val="434343"/>
                </a:solidFill>
                <a:latin typeface="Josefin Sans"/>
                <a:ea typeface="Josefin Sans"/>
                <a:cs typeface="Josefin Sans"/>
                <a:sym typeface="Josefin Sans"/>
              </a:defRPr>
            </a:lvl9pPr>
          </a:lstStyle>
          <a:p>
            <a:fld id="{00000000-1234-1234-1234-123412341234}" type="slidenum">
              <a:rPr lang="es" smtClean="0"/>
              <a:pPr/>
              <a:t>‹#›</a:t>
            </a:fld>
            <a:endParaRPr lang="es"/>
          </a:p>
        </p:txBody>
      </p:sp>
      <p:sp>
        <p:nvSpPr>
          <p:cNvPr id="1016" name="Google Shape;1016;p23"/>
          <p:cNvSpPr txBox="1">
            <a:spLocks noGrp="1"/>
          </p:cNvSpPr>
          <p:nvPr>
            <p:ph type="ctrTitle"/>
          </p:nvPr>
        </p:nvSpPr>
        <p:spPr>
          <a:xfrm>
            <a:off x="4209816" y="665333"/>
            <a:ext cx="37724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Tree>
    <p:extLst>
      <p:ext uri="{BB962C8B-B14F-4D97-AF65-F5344CB8AC3E}">
        <p14:creationId xmlns:p14="http://schemas.microsoft.com/office/powerpoint/2010/main" val="72140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12">
  <p:cSld name="Title + design 12">
    <p:spTree>
      <p:nvGrpSpPr>
        <p:cNvPr id="1" name="Shape 917"/>
        <p:cNvGrpSpPr/>
        <p:nvPr/>
      </p:nvGrpSpPr>
      <p:grpSpPr>
        <a:xfrm>
          <a:off x="0" y="0"/>
          <a:ext cx="0" cy="0"/>
          <a:chOff x="0" y="0"/>
          <a:chExt cx="0" cy="0"/>
        </a:xfrm>
      </p:grpSpPr>
      <p:sp>
        <p:nvSpPr>
          <p:cNvPr id="918" name="Google Shape;918;p20"/>
          <p:cNvSpPr/>
          <p:nvPr/>
        </p:nvSpPr>
        <p:spPr>
          <a:xfrm rot="3689314">
            <a:off x="6780555" y="659345"/>
            <a:ext cx="1092744" cy="1278568"/>
          </a:xfrm>
          <a:custGeom>
            <a:avLst/>
            <a:gdLst/>
            <a:ahLst/>
            <a:cxnLst/>
            <a:rect l="l" t="t" r="r" b="b"/>
            <a:pathLst>
              <a:path w="31555" h="36921" extrusionOk="0">
                <a:moveTo>
                  <a:pt x="30602" y="9251"/>
                </a:moveTo>
                <a:cubicBezTo>
                  <a:pt x="30623" y="9278"/>
                  <a:pt x="30643" y="9304"/>
                  <a:pt x="30661" y="9329"/>
                </a:cubicBezTo>
                <a:lnTo>
                  <a:pt x="30661" y="9329"/>
                </a:lnTo>
                <a:cubicBezTo>
                  <a:pt x="30674" y="9305"/>
                  <a:pt x="30688" y="9279"/>
                  <a:pt x="30702" y="9251"/>
                </a:cubicBezTo>
                <a:close/>
                <a:moveTo>
                  <a:pt x="29248" y="11858"/>
                </a:moveTo>
                <a:cubicBezTo>
                  <a:pt x="29349" y="11958"/>
                  <a:pt x="29349" y="11958"/>
                  <a:pt x="29449" y="11958"/>
                </a:cubicBezTo>
                <a:cubicBezTo>
                  <a:pt x="29349" y="12058"/>
                  <a:pt x="29349" y="12159"/>
                  <a:pt x="29248" y="12284"/>
                </a:cubicBezTo>
                <a:lnTo>
                  <a:pt x="29148" y="12284"/>
                </a:lnTo>
                <a:cubicBezTo>
                  <a:pt x="29148" y="12058"/>
                  <a:pt x="29248" y="11958"/>
                  <a:pt x="29248" y="11858"/>
                </a:cubicBezTo>
                <a:close/>
                <a:moveTo>
                  <a:pt x="29775" y="12585"/>
                </a:moveTo>
                <a:lnTo>
                  <a:pt x="29775" y="12685"/>
                </a:lnTo>
                <a:lnTo>
                  <a:pt x="29674" y="12685"/>
                </a:lnTo>
                <a:lnTo>
                  <a:pt x="29674" y="12585"/>
                </a:lnTo>
                <a:close/>
                <a:moveTo>
                  <a:pt x="5739" y="14164"/>
                </a:moveTo>
                <a:cubicBezTo>
                  <a:pt x="5782" y="14177"/>
                  <a:pt x="5820" y="14184"/>
                  <a:pt x="5855" y="14187"/>
                </a:cubicBezTo>
                <a:lnTo>
                  <a:pt x="5855" y="14187"/>
                </a:lnTo>
                <a:cubicBezTo>
                  <a:pt x="5858" y="14179"/>
                  <a:pt x="5862" y="14171"/>
                  <a:pt x="5865" y="14164"/>
                </a:cubicBezTo>
                <a:close/>
                <a:moveTo>
                  <a:pt x="21404" y="14565"/>
                </a:moveTo>
                <a:cubicBezTo>
                  <a:pt x="21404" y="14665"/>
                  <a:pt x="21303" y="14790"/>
                  <a:pt x="21303" y="14890"/>
                </a:cubicBezTo>
                <a:cubicBezTo>
                  <a:pt x="21303" y="14790"/>
                  <a:pt x="21203" y="14790"/>
                  <a:pt x="21203" y="14790"/>
                </a:cubicBezTo>
                <a:cubicBezTo>
                  <a:pt x="21203" y="14665"/>
                  <a:pt x="21303" y="14665"/>
                  <a:pt x="21303" y="14565"/>
                </a:cubicBezTo>
                <a:close/>
                <a:moveTo>
                  <a:pt x="21634" y="15611"/>
                </a:moveTo>
                <a:lnTo>
                  <a:pt x="21634" y="15611"/>
                </a:lnTo>
                <a:cubicBezTo>
                  <a:pt x="21563" y="15757"/>
                  <a:pt x="21489" y="15921"/>
                  <a:pt x="21404" y="16144"/>
                </a:cubicBezTo>
                <a:cubicBezTo>
                  <a:pt x="21404" y="16043"/>
                  <a:pt x="21303" y="16043"/>
                  <a:pt x="21303" y="16043"/>
                </a:cubicBezTo>
                <a:cubicBezTo>
                  <a:pt x="21378" y="15875"/>
                  <a:pt x="21523" y="15720"/>
                  <a:pt x="21634" y="15611"/>
                </a:cubicBezTo>
                <a:close/>
                <a:moveTo>
                  <a:pt x="20050" y="16770"/>
                </a:moveTo>
                <a:cubicBezTo>
                  <a:pt x="20050" y="16971"/>
                  <a:pt x="20151" y="17071"/>
                  <a:pt x="20050" y="17171"/>
                </a:cubicBezTo>
                <a:cubicBezTo>
                  <a:pt x="20050" y="17297"/>
                  <a:pt x="19950" y="17397"/>
                  <a:pt x="19950" y="17397"/>
                </a:cubicBezTo>
                <a:lnTo>
                  <a:pt x="19850" y="17397"/>
                </a:lnTo>
                <a:cubicBezTo>
                  <a:pt x="19850" y="17297"/>
                  <a:pt x="19950" y="17071"/>
                  <a:pt x="20050" y="16770"/>
                </a:cubicBezTo>
                <a:close/>
                <a:moveTo>
                  <a:pt x="12431" y="19377"/>
                </a:moveTo>
                <a:lnTo>
                  <a:pt x="12431" y="19803"/>
                </a:lnTo>
                <a:lnTo>
                  <a:pt x="12331" y="19803"/>
                </a:lnTo>
                <a:lnTo>
                  <a:pt x="12331" y="19377"/>
                </a:lnTo>
                <a:close/>
                <a:moveTo>
                  <a:pt x="10877" y="28775"/>
                </a:moveTo>
                <a:lnTo>
                  <a:pt x="10877" y="28775"/>
                </a:lnTo>
                <a:cubicBezTo>
                  <a:pt x="11278" y="29201"/>
                  <a:pt x="11078" y="30229"/>
                  <a:pt x="10451" y="30855"/>
                </a:cubicBezTo>
                <a:cubicBezTo>
                  <a:pt x="10552" y="30555"/>
                  <a:pt x="10552" y="30229"/>
                  <a:pt x="10652" y="29928"/>
                </a:cubicBezTo>
                <a:cubicBezTo>
                  <a:pt x="10451" y="29502"/>
                  <a:pt x="10552" y="29076"/>
                  <a:pt x="10877" y="28775"/>
                </a:cubicBezTo>
                <a:close/>
                <a:moveTo>
                  <a:pt x="20036" y="1"/>
                </a:moveTo>
                <a:cubicBezTo>
                  <a:pt x="19743" y="1"/>
                  <a:pt x="19442" y="43"/>
                  <a:pt x="19123" y="154"/>
                </a:cubicBezTo>
                <a:cubicBezTo>
                  <a:pt x="18663" y="296"/>
                  <a:pt x="18154" y="469"/>
                  <a:pt x="17632" y="469"/>
                </a:cubicBezTo>
                <a:cubicBezTo>
                  <a:pt x="17329" y="469"/>
                  <a:pt x="17021" y="410"/>
                  <a:pt x="16717" y="254"/>
                </a:cubicBezTo>
                <a:cubicBezTo>
                  <a:pt x="16291" y="479"/>
                  <a:pt x="15890" y="680"/>
                  <a:pt x="15464" y="780"/>
                </a:cubicBezTo>
                <a:cubicBezTo>
                  <a:pt x="14737" y="880"/>
                  <a:pt x="14311" y="1306"/>
                  <a:pt x="14010" y="1833"/>
                </a:cubicBezTo>
                <a:cubicBezTo>
                  <a:pt x="13785" y="2134"/>
                  <a:pt x="13484" y="2459"/>
                  <a:pt x="13158" y="2760"/>
                </a:cubicBezTo>
                <a:cubicBezTo>
                  <a:pt x="13158" y="2660"/>
                  <a:pt x="13058" y="2660"/>
                  <a:pt x="13058" y="2660"/>
                </a:cubicBezTo>
                <a:cubicBezTo>
                  <a:pt x="12005" y="4339"/>
                  <a:pt x="11078" y="6018"/>
                  <a:pt x="10025" y="7572"/>
                </a:cubicBezTo>
                <a:cubicBezTo>
                  <a:pt x="9825" y="7998"/>
                  <a:pt x="9624" y="8399"/>
                  <a:pt x="9399" y="8725"/>
                </a:cubicBezTo>
                <a:cubicBezTo>
                  <a:pt x="8998" y="9251"/>
                  <a:pt x="8572" y="9652"/>
                  <a:pt x="8246" y="10179"/>
                </a:cubicBezTo>
                <a:cubicBezTo>
                  <a:pt x="7619" y="11332"/>
                  <a:pt x="6993" y="12585"/>
                  <a:pt x="6266" y="13838"/>
                </a:cubicBezTo>
                <a:cubicBezTo>
                  <a:pt x="6182" y="14004"/>
                  <a:pt x="6099" y="14188"/>
                  <a:pt x="5887" y="14188"/>
                </a:cubicBezTo>
                <a:cubicBezTo>
                  <a:pt x="5876" y="14188"/>
                  <a:pt x="5866" y="14188"/>
                  <a:pt x="5855" y="14187"/>
                </a:cubicBezTo>
                <a:lnTo>
                  <a:pt x="5855" y="14187"/>
                </a:lnTo>
                <a:cubicBezTo>
                  <a:pt x="5734" y="14481"/>
                  <a:pt x="5637" y="14798"/>
                  <a:pt x="5539" y="15091"/>
                </a:cubicBezTo>
                <a:cubicBezTo>
                  <a:pt x="4712" y="15918"/>
                  <a:pt x="4486" y="16444"/>
                  <a:pt x="4186" y="17698"/>
                </a:cubicBezTo>
                <a:cubicBezTo>
                  <a:pt x="4085" y="18023"/>
                  <a:pt x="3860" y="18324"/>
                  <a:pt x="3459" y="18324"/>
                </a:cubicBezTo>
                <a:lnTo>
                  <a:pt x="3459" y="18424"/>
                </a:lnTo>
                <a:cubicBezTo>
                  <a:pt x="3358" y="18650"/>
                  <a:pt x="3358" y="18850"/>
                  <a:pt x="3233" y="19051"/>
                </a:cubicBezTo>
                <a:cubicBezTo>
                  <a:pt x="3233" y="19276"/>
                  <a:pt x="3358" y="19577"/>
                  <a:pt x="3233" y="19803"/>
                </a:cubicBezTo>
                <a:cubicBezTo>
                  <a:pt x="3033" y="20630"/>
                  <a:pt x="2732" y="21457"/>
                  <a:pt x="2406" y="22309"/>
                </a:cubicBezTo>
                <a:cubicBezTo>
                  <a:pt x="2306" y="22610"/>
                  <a:pt x="2206" y="22936"/>
                  <a:pt x="1980" y="23337"/>
                </a:cubicBezTo>
                <a:lnTo>
                  <a:pt x="2105" y="23337"/>
                </a:lnTo>
                <a:cubicBezTo>
                  <a:pt x="1980" y="23562"/>
                  <a:pt x="1780" y="23662"/>
                  <a:pt x="1679" y="23763"/>
                </a:cubicBezTo>
                <a:cubicBezTo>
                  <a:pt x="1353" y="25116"/>
                  <a:pt x="1053" y="26469"/>
                  <a:pt x="727" y="27723"/>
                </a:cubicBezTo>
                <a:cubicBezTo>
                  <a:pt x="526" y="28876"/>
                  <a:pt x="100" y="29928"/>
                  <a:pt x="0" y="31081"/>
                </a:cubicBezTo>
                <a:cubicBezTo>
                  <a:pt x="0" y="32334"/>
                  <a:pt x="627" y="33161"/>
                  <a:pt x="1153" y="34089"/>
                </a:cubicBezTo>
                <a:cubicBezTo>
                  <a:pt x="1353" y="34515"/>
                  <a:pt x="1980" y="34840"/>
                  <a:pt x="2506" y="35041"/>
                </a:cubicBezTo>
                <a:cubicBezTo>
                  <a:pt x="2592" y="35061"/>
                  <a:pt x="2677" y="35069"/>
                  <a:pt x="2762" y="35069"/>
                </a:cubicBezTo>
                <a:cubicBezTo>
                  <a:pt x="3102" y="35069"/>
                  <a:pt x="3439" y="34941"/>
                  <a:pt x="3759" y="34941"/>
                </a:cubicBezTo>
                <a:lnTo>
                  <a:pt x="5013" y="34941"/>
                </a:lnTo>
                <a:cubicBezTo>
                  <a:pt x="5013" y="35241"/>
                  <a:pt x="5113" y="35467"/>
                  <a:pt x="5238" y="35668"/>
                </a:cubicBezTo>
                <a:cubicBezTo>
                  <a:pt x="5539" y="35868"/>
                  <a:pt x="5965" y="36194"/>
                  <a:pt x="6266" y="36394"/>
                </a:cubicBezTo>
                <a:cubicBezTo>
                  <a:pt x="6592" y="36294"/>
                  <a:pt x="6792" y="36194"/>
                  <a:pt x="7118" y="36094"/>
                </a:cubicBezTo>
                <a:lnTo>
                  <a:pt x="7619" y="36595"/>
                </a:lnTo>
                <a:cubicBezTo>
                  <a:pt x="8010" y="36227"/>
                  <a:pt x="8401" y="35923"/>
                  <a:pt x="8772" y="35643"/>
                </a:cubicBezTo>
                <a:lnTo>
                  <a:pt x="8772" y="35643"/>
                </a:lnTo>
                <a:lnTo>
                  <a:pt x="8772" y="36820"/>
                </a:lnTo>
                <a:cubicBezTo>
                  <a:pt x="8772" y="36921"/>
                  <a:pt x="8872" y="36921"/>
                  <a:pt x="8998" y="36921"/>
                </a:cubicBezTo>
                <a:cubicBezTo>
                  <a:pt x="9198" y="36720"/>
                  <a:pt x="9399" y="36394"/>
                  <a:pt x="9724" y="36094"/>
                </a:cubicBezTo>
                <a:cubicBezTo>
                  <a:pt x="9925" y="36094"/>
                  <a:pt x="10025" y="35968"/>
                  <a:pt x="10251" y="35968"/>
                </a:cubicBezTo>
                <a:lnTo>
                  <a:pt x="10251" y="35567"/>
                </a:lnTo>
                <a:lnTo>
                  <a:pt x="10752" y="35567"/>
                </a:lnTo>
                <a:lnTo>
                  <a:pt x="10752" y="36094"/>
                </a:lnTo>
                <a:cubicBezTo>
                  <a:pt x="11379" y="35968"/>
                  <a:pt x="12005" y="35768"/>
                  <a:pt x="12857" y="35567"/>
                </a:cubicBezTo>
                <a:cubicBezTo>
                  <a:pt x="13271" y="35232"/>
                  <a:pt x="13747" y="34711"/>
                  <a:pt x="14480" y="34711"/>
                </a:cubicBezTo>
                <a:cubicBezTo>
                  <a:pt x="14679" y="34711"/>
                  <a:pt x="14897" y="34749"/>
                  <a:pt x="15138" y="34840"/>
                </a:cubicBezTo>
                <a:cubicBezTo>
                  <a:pt x="16191" y="34089"/>
                  <a:pt x="17243" y="33362"/>
                  <a:pt x="18271" y="32635"/>
                </a:cubicBezTo>
                <a:cubicBezTo>
                  <a:pt x="18496" y="32434"/>
                  <a:pt x="18797" y="32334"/>
                  <a:pt x="19123" y="32109"/>
                </a:cubicBezTo>
                <a:cubicBezTo>
                  <a:pt x="19323" y="31808"/>
                  <a:pt x="19323" y="31482"/>
                  <a:pt x="19649" y="31282"/>
                </a:cubicBezTo>
                <a:cubicBezTo>
                  <a:pt x="21404" y="29302"/>
                  <a:pt x="22557" y="26896"/>
                  <a:pt x="24537" y="25016"/>
                </a:cubicBezTo>
                <a:cubicBezTo>
                  <a:pt x="25915" y="23863"/>
                  <a:pt x="26842" y="22309"/>
                  <a:pt x="27569" y="20630"/>
                </a:cubicBezTo>
                <a:cubicBezTo>
                  <a:pt x="27669" y="20429"/>
                  <a:pt x="27795" y="20304"/>
                  <a:pt x="27795" y="20104"/>
                </a:cubicBezTo>
                <a:cubicBezTo>
                  <a:pt x="27569" y="20104"/>
                  <a:pt x="27469" y="20204"/>
                  <a:pt x="27168" y="20204"/>
                </a:cubicBezTo>
                <a:cubicBezTo>
                  <a:pt x="27895" y="18850"/>
                  <a:pt x="28522" y="17597"/>
                  <a:pt x="29248" y="16244"/>
                </a:cubicBezTo>
                <a:cubicBezTo>
                  <a:pt x="29349" y="16444"/>
                  <a:pt x="29449" y="16545"/>
                  <a:pt x="29449" y="16670"/>
                </a:cubicBezTo>
                <a:cubicBezTo>
                  <a:pt x="29775" y="16144"/>
                  <a:pt x="29975" y="15718"/>
                  <a:pt x="30176" y="15291"/>
                </a:cubicBezTo>
                <a:cubicBezTo>
                  <a:pt x="30702" y="14164"/>
                  <a:pt x="31128" y="13111"/>
                  <a:pt x="31429" y="12058"/>
                </a:cubicBezTo>
                <a:cubicBezTo>
                  <a:pt x="31554" y="11958"/>
                  <a:pt x="31429" y="11758"/>
                  <a:pt x="31329" y="11432"/>
                </a:cubicBezTo>
                <a:cubicBezTo>
                  <a:pt x="30928" y="12058"/>
                  <a:pt x="30602" y="12585"/>
                  <a:pt x="30301" y="13011"/>
                </a:cubicBezTo>
                <a:cubicBezTo>
                  <a:pt x="30176" y="13011"/>
                  <a:pt x="30176" y="13011"/>
                  <a:pt x="30176" y="12911"/>
                </a:cubicBezTo>
                <a:cubicBezTo>
                  <a:pt x="30176" y="12585"/>
                  <a:pt x="30301" y="12159"/>
                  <a:pt x="30301" y="11758"/>
                </a:cubicBezTo>
                <a:lnTo>
                  <a:pt x="30702" y="11332"/>
                </a:lnTo>
                <a:cubicBezTo>
                  <a:pt x="30602" y="11031"/>
                  <a:pt x="30501" y="10805"/>
                  <a:pt x="30401" y="10605"/>
                </a:cubicBezTo>
                <a:cubicBezTo>
                  <a:pt x="30782" y="10200"/>
                  <a:pt x="31005" y="9818"/>
                  <a:pt x="30661" y="9329"/>
                </a:cubicBezTo>
                <a:lnTo>
                  <a:pt x="30661" y="9329"/>
                </a:lnTo>
                <a:cubicBezTo>
                  <a:pt x="30574" y="9484"/>
                  <a:pt x="30488" y="9597"/>
                  <a:pt x="30401" y="9878"/>
                </a:cubicBezTo>
                <a:cubicBezTo>
                  <a:pt x="29875" y="7898"/>
                  <a:pt x="29674" y="5893"/>
                  <a:pt x="28095" y="4439"/>
                </a:cubicBezTo>
                <a:cubicBezTo>
                  <a:pt x="28095" y="4527"/>
                  <a:pt x="28018" y="4615"/>
                  <a:pt x="27932" y="4720"/>
                </a:cubicBezTo>
                <a:lnTo>
                  <a:pt x="27932" y="4720"/>
                </a:lnTo>
                <a:cubicBezTo>
                  <a:pt x="27642" y="4513"/>
                  <a:pt x="27449" y="4332"/>
                  <a:pt x="27168" y="4239"/>
                </a:cubicBezTo>
                <a:cubicBezTo>
                  <a:pt x="26943" y="3913"/>
                  <a:pt x="26742" y="3712"/>
                  <a:pt x="26542" y="3387"/>
                </a:cubicBezTo>
                <a:cubicBezTo>
                  <a:pt x="26316" y="3512"/>
                  <a:pt x="26116" y="3512"/>
                  <a:pt x="26116" y="3512"/>
                </a:cubicBezTo>
                <a:cubicBezTo>
                  <a:pt x="25489" y="3387"/>
                  <a:pt x="25063" y="3186"/>
                  <a:pt x="24662" y="2986"/>
                </a:cubicBezTo>
                <a:cubicBezTo>
                  <a:pt x="24537" y="2760"/>
                  <a:pt x="24336" y="2459"/>
                  <a:pt x="24236" y="2259"/>
                </a:cubicBezTo>
                <a:lnTo>
                  <a:pt x="24035" y="2259"/>
                </a:lnTo>
                <a:cubicBezTo>
                  <a:pt x="23810" y="1833"/>
                  <a:pt x="23609" y="1632"/>
                  <a:pt x="23409" y="1306"/>
                </a:cubicBezTo>
                <a:lnTo>
                  <a:pt x="23409" y="1306"/>
                </a:lnTo>
                <a:cubicBezTo>
                  <a:pt x="23509" y="1632"/>
                  <a:pt x="23509" y="1933"/>
                  <a:pt x="23609" y="2359"/>
                </a:cubicBezTo>
                <a:lnTo>
                  <a:pt x="23409" y="2359"/>
                </a:lnTo>
                <a:cubicBezTo>
                  <a:pt x="23283" y="2033"/>
                  <a:pt x="23083" y="1632"/>
                  <a:pt x="22983" y="1306"/>
                </a:cubicBezTo>
                <a:cubicBezTo>
                  <a:pt x="22983" y="1253"/>
                  <a:pt x="23011" y="1228"/>
                  <a:pt x="23037" y="1202"/>
                </a:cubicBezTo>
                <a:lnTo>
                  <a:pt x="23037" y="1202"/>
                </a:lnTo>
                <a:cubicBezTo>
                  <a:pt x="23170" y="1237"/>
                  <a:pt x="23295" y="1272"/>
                  <a:pt x="23409" y="1306"/>
                </a:cubicBezTo>
                <a:cubicBezTo>
                  <a:pt x="23283" y="1206"/>
                  <a:pt x="23183" y="1206"/>
                  <a:pt x="23083" y="1106"/>
                </a:cubicBezTo>
                <a:cubicBezTo>
                  <a:pt x="23083" y="1153"/>
                  <a:pt x="23061" y="1178"/>
                  <a:pt x="23037" y="1202"/>
                </a:cubicBezTo>
                <a:lnTo>
                  <a:pt x="23037" y="1202"/>
                </a:lnTo>
                <a:cubicBezTo>
                  <a:pt x="22789" y="1136"/>
                  <a:pt x="22517" y="1071"/>
                  <a:pt x="22256" y="1006"/>
                </a:cubicBezTo>
                <a:cubicBezTo>
                  <a:pt x="22256" y="880"/>
                  <a:pt x="22356" y="680"/>
                  <a:pt x="22356" y="379"/>
                </a:cubicBezTo>
                <a:cubicBezTo>
                  <a:pt x="21522" y="288"/>
                  <a:pt x="20806" y="1"/>
                  <a:pt x="200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20"/>
          <p:cNvSpPr txBox="1">
            <a:spLocks noGrp="1"/>
          </p:cNvSpPr>
          <p:nvPr>
            <p:ph type="subTitle" idx="1"/>
          </p:nvPr>
        </p:nvSpPr>
        <p:spPr>
          <a:xfrm rot="-5400000" flipH="1">
            <a:off x="9807733" y="3217433"/>
            <a:ext cx="3533600" cy="4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800"/>
              <a:buFont typeface="Josefin Sans"/>
              <a:buNone/>
              <a:defRPr sz="1067" b="1">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2pPr>
            <a:lvl3pPr lvl="2"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3pPr>
            <a:lvl4pPr lvl="3"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4pPr>
            <a:lvl5pPr lvl="4"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5pPr>
            <a:lvl6pPr lvl="5"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6pPr>
            <a:lvl7pPr lvl="6"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7pPr>
            <a:lvl8pPr lvl="7"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8pPr>
            <a:lvl9pPr lvl="8" algn="ctr" rtl="0">
              <a:lnSpc>
                <a:spcPct val="100000"/>
              </a:lnSpc>
              <a:spcBef>
                <a:spcPts val="0"/>
              </a:spcBef>
              <a:spcAft>
                <a:spcPts val="0"/>
              </a:spcAft>
              <a:buSzPts val="1400"/>
              <a:buFont typeface="Josefin Sans"/>
              <a:buNone/>
              <a:defRPr sz="1867" b="1">
                <a:latin typeface="Josefin Sans"/>
                <a:ea typeface="Josefin Sans"/>
                <a:cs typeface="Josefin Sans"/>
                <a:sym typeface="Josefin Sans"/>
              </a:defRPr>
            </a:lvl9pPr>
          </a:lstStyle>
          <a:p>
            <a:endParaRPr/>
          </a:p>
        </p:txBody>
      </p:sp>
      <p:sp>
        <p:nvSpPr>
          <p:cNvPr id="920" name="Google Shape;920;p20"/>
          <p:cNvSpPr txBox="1">
            <a:spLocks noGrp="1"/>
          </p:cNvSpPr>
          <p:nvPr>
            <p:ph type="sldNum" idx="12"/>
          </p:nvPr>
        </p:nvSpPr>
        <p:spPr>
          <a:xfrm>
            <a:off x="11208745" y="6005199"/>
            <a:ext cx="731600" cy="524800"/>
          </a:xfrm>
          <a:prstGeom prst="rect">
            <a:avLst/>
          </a:prstGeom>
        </p:spPr>
        <p:txBody>
          <a:bodyPr spcFirstLastPara="1" wrap="square" lIns="91425" tIns="91425" rIns="91425" bIns="91425" anchor="t" anchorCtr="0">
            <a:noAutofit/>
          </a:bodyPr>
          <a:lstStyle>
            <a:lvl1pPr lvl="0" algn="ctr" rtl="0">
              <a:buNone/>
              <a:defRPr sz="1333" b="1">
                <a:solidFill>
                  <a:schemeClr val="dk1"/>
                </a:solidFill>
                <a:latin typeface="Josefin Sans"/>
                <a:ea typeface="Josefin Sans"/>
                <a:cs typeface="Josefin Sans"/>
                <a:sym typeface="Josefin Sans"/>
              </a:defRPr>
            </a:lvl1pPr>
            <a:lvl2pPr lvl="1" algn="ctr" rtl="0">
              <a:buNone/>
              <a:defRPr sz="1333" b="1">
                <a:solidFill>
                  <a:schemeClr val="dk1"/>
                </a:solidFill>
                <a:latin typeface="Josefin Sans"/>
                <a:ea typeface="Josefin Sans"/>
                <a:cs typeface="Josefin Sans"/>
                <a:sym typeface="Josefin Sans"/>
              </a:defRPr>
            </a:lvl2pPr>
            <a:lvl3pPr lvl="2" algn="ctr" rtl="0">
              <a:buNone/>
              <a:defRPr sz="1333" b="1">
                <a:solidFill>
                  <a:schemeClr val="dk1"/>
                </a:solidFill>
                <a:latin typeface="Josefin Sans"/>
                <a:ea typeface="Josefin Sans"/>
                <a:cs typeface="Josefin Sans"/>
                <a:sym typeface="Josefin Sans"/>
              </a:defRPr>
            </a:lvl3pPr>
            <a:lvl4pPr lvl="3" algn="ctr" rtl="0">
              <a:buNone/>
              <a:defRPr sz="1333" b="1">
                <a:solidFill>
                  <a:schemeClr val="dk1"/>
                </a:solidFill>
                <a:latin typeface="Josefin Sans"/>
                <a:ea typeface="Josefin Sans"/>
                <a:cs typeface="Josefin Sans"/>
                <a:sym typeface="Josefin Sans"/>
              </a:defRPr>
            </a:lvl4pPr>
            <a:lvl5pPr lvl="4" algn="ctr" rtl="0">
              <a:buNone/>
              <a:defRPr sz="1333" b="1">
                <a:solidFill>
                  <a:schemeClr val="dk1"/>
                </a:solidFill>
                <a:latin typeface="Josefin Sans"/>
                <a:ea typeface="Josefin Sans"/>
                <a:cs typeface="Josefin Sans"/>
                <a:sym typeface="Josefin Sans"/>
              </a:defRPr>
            </a:lvl5pPr>
            <a:lvl6pPr lvl="5" algn="ctr" rtl="0">
              <a:buNone/>
              <a:defRPr sz="1333" b="1">
                <a:solidFill>
                  <a:schemeClr val="dk1"/>
                </a:solidFill>
                <a:latin typeface="Josefin Sans"/>
                <a:ea typeface="Josefin Sans"/>
                <a:cs typeface="Josefin Sans"/>
                <a:sym typeface="Josefin Sans"/>
              </a:defRPr>
            </a:lvl6pPr>
            <a:lvl7pPr lvl="6" algn="ctr" rtl="0">
              <a:buNone/>
              <a:defRPr sz="1333" b="1">
                <a:solidFill>
                  <a:schemeClr val="dk1"/>
                </a:solidFill>
                <a:latin typeface="Josefin Sans"/>
                <a:ea typeface="Josefin Sans"/>
                <a:cs typeface="Josefin Sans"/>
                <a:sym typeface="Josefin Sans"/>
              </a:defRPr>
            </a:lvl7pPr>
            <a:lvl8pPr lvl="7" algn="ctr" rtl="0">
              <a:buNone/>
              <a:defRPr sz="1333" b="1">
                <a:solidFill>
                  <a:schemeClr val="dk1"/>
                </a:solidFill>
                <a:latin typeface="Josefin Sans"/>
                <a:ea typeface="Josefin Sans"/>
                <a:cs typeface="Josefin Sans"/>
                <a:sym typeface="Josefin Sans"/>
              </a:defRPr>
            </a:lvl8pPr>
            <a:lvl9pPr lvl="8" algn="ctr" rtl="0">
              <a:buNone/>
              <a:defRPr sz="1333" b="1">
                <a:solidFill>
                  <a:schemeClr val="dk1"/>
                </a:solidFill>
                <a:latin typeface="Josefin Sans"/>
                <a:ea typeface="Josefin Sans"/>
                <a:cs typeface="Josefin Sans"/>
                <a:sym typeface="Josefin Sans"/>
              </a:defRPr>
            </a:lvl9pPr>
          </a:lstStyle>
          <a:p>
            <a:fld id="{00000000-1234-1234-1234-123412341234}" type="slidenum">
              <a:rPr lang="es" smtClean="0"/>
              <a:pPr/>
              <a:t>‹#›</a:t>
            </a:fld>
            <a:endParaRPr lang="es"/>
          </a:p>
        </p:txBody>
      </p:sp>
      <p:sp>
        <p:nvSpPr>
          <p:cNvPr id="921" name="Google Shape;921;p20"/>
          <p:cNvSpPr txBox="1">
            <a:spLocks noGrp="1"/>
          </p:cNvSpPr>
          <p:nvPr>
            <p:ph type="ctrTitle"/>
          </p:nvPr>
        </p:nvSpPr>
        <p:spPr>
          <a:xfrm>
            <a:off x="4209816" y="665333"/>
            <a:ext cx="3772400" cy="113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solidFill>
                  <a:schemeClr val="dk1"/>
                </a:solidFill>
              </a:defRPr>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922" name="Google Shape;922;p20"/>
          <p:cNvSpPr/>
          <p:nvPr/>
        </p:nvSpPr>
        <p:spPr>
          <a:xfrm rot="-3759256">
            <a:off x="9967927" y="4930738"/>
            <a:ext cx="2405447" cy="2433612"/>
          </a:xfrm>
          <a:custGeom>
            <a:avLst/>
            <a:gdLst/>
            <a:ahLst/>
            <a:cxnLst/>
            <a:rect l="l" t="t" r="r" b="b"/>
            <a:pathLst>
              <a:path w="39543" h="40006" extrusionOk="0">
                <a:moveTo>
                  <a:pt x="16297" y="0"/>
                </a:moveTo>
                <a:cubicBezTo>
                  <a:pt x="14054" y="0"/>
                  <a:pt x="11671" y="641"/>
                  <a:pt x="9191" y="2152"/>
                </a:cubicBezTo>
                <a:cubicBezTo>
                  <a:pt x="2864" y="5978"/>
                  <a:pt x="812" y="4012"/>
                  <a:pt x="0" y="6876"/>
                </a:cubicBezTo>
                <a:lnTo>
                  <a:pt x="17634" y="40006"/>
                </a:lnTo>
                <a:lnTo>
                  <a:pt x="39542" y="28335"/>
                </a:lnTo>
                <a:cubicBezTo>
                  <a:pt x="39542" y="28335"/>
                  <a:pt x="34648" y="24424"/>
                  <a:pt x="34028" y="18097"/>
                </a:cubicBezTo>
                <a:cubicBezTo>
                  <a:pt x="33591" y="12923"/>
                  <a:pt x="26363" y="0"/>
                  <a:pt x="162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20"/>
          <p:cNvSpPr/>
          <p:nvPr/>
        </p:nvSpPr>
        <p:spPr>
          <a:xfrm rot="-3759256">
            <a:off x="9916408" y="4884192"/>
            <a:ext cx="2503811" cy="2583379"/>
          </a:xfrm>
          <a:custGeom>
            <a:avLst/>
            <a:gdLst/>
            <a:ahLst/>
            <a:cxnLst/>
            <a:rect l="l" t="t" r="r" b="b"/>
            <a:pathLst>
              <a:path w="41160" h="42468" extrusionOk="0">
                <a:moveTo>
                  <a:pt x="13461" y="33057"/>
                </a:moveTo>
                <a:cubicBezTo>
                  <a:pt x="14343" y="34732"/>
                  <a:pt x="15228" y="36415"/>
                  <a:pt x="16117" y="38107"/>
                </a:cubicBezTo>
                <a:cubicBezTo>
                  <a:pt x="15232" y="36421"/>
                  <a:pt x="14348" y="34737"/>
                  <a:pt x="13461" y="33057"/>
                </a:cubicBezTo>
                <a:close/>
                <a:moveTo>
                  <a:pt x="7118" y="17353"/>
                </a:moveTo>
                <a:cubicBezTo>
                  <a:pt x="10965" y="24748"/>
                  <a:pt x="14877" y="32058"/>
                  <a:pt x="18703" y="39454"/>
                </a:cubicBezTo>
                <a:cubicBezTo>
                  <a:pt x="14791" y="31973"/>
                  <a:pt x="10858" y="24577"/>
                  <a:pt x="7118" y="17353"/>
                </a:cubicBezTo>
                <a:close/>
                <a:moveTo>
                  <a:pt x="18703" y="39454"/>
                </a:moveTo>
                <a:cubicBezTo>
                  <a:pt x="18788" y="39582"/>
                  <a:pt x="18858" y="39715"/>
                  <a:pt x="18927" y="39849"/>
                </a:cubicBezTo>
                <a:lnTo>
                  <a:pt x="18927" y="39849"/>
                </a:lnTo>
                <a:lnTo>
                  <a:pt x="18703" y="39454"/>
                </a:lnTo>
                <a:close/>
                <a:moveTo>
                  <a:pt x="17530" y="2186"/>
                </a:moveTo>
                <a:cubicBezTo>
                  <a:pt x="17777" y="2186"/>
                  <a:pt x="18019" y="2197"/>
                  <a:pt x="18254" y="2220"/>
                </a:cubicBezTo>
                <a:cubicBezTo>
                  <a:pt x="20926" y="2391"/>
                  <a:pt x="23426" y="3567"/>
                  <a:pt x="25649" y="5341"/>
                </a:cubicBezTo>
                <a:cubicBezTo>
                  <a:pt x="27787" y="7029"/>
                  <a:pt x="29668" y="9252"/>
                  <a:pt x="31078" y="11667"/>
                </a:cubicBezTo>
                <a:cubicBezTo>
                  <a:pt x="31805" y="12822"/>
                  <a:pt x="32510" y="13976"/>
                  <a:pt x="32959" y="15215"/>
                </a:cubicBezTo>
                <a:cubicBezTo>
                  <a:pt x="33494" y="16476"/>
                  <a:pt x="33942" y="17716"/>
                  <a:pt x="34113" y="18870"/>
                </a:cubicBezTo>
                <a:cubicBezTo>
                  <a:pt x="34199" y="19234"/>
                  <a:pt x="34199" y="19490"/>
                  <a:pt x="34284" y="19854"/>
                </a:cubicBezTo>
                <a:cubicBezTo>
                  <a:pt x="34284" y="20217"/>
                  <a:pt x="34370" y="20559"/>
                  <a:pt x="34477" y="20922"/>
                </a:cubicBezTo>
                <a:cubicBezTo>
                  <a:pt x="34648" y="21542"/>
                  <a:pt x="34819" y="22269"/>
                  <a:pt x="35011" y="22889"/>
                </a:cubicBezTo>
                <a:cubicBezTo>
                  <a:pt x="35546" y="24128"/>
                  <a:pt x="36165" y="25283"/>
                  <a:pt x="36785" y="26351"/>
                </a:cubicBezTo>
                <a:cubicBezTo>
                  <a:pt x="38110" y="28232"/>
                  <a:pt x="39179" y="29109"/>
                  <a:pt x="39820" y="29643"/>
                </a:cubicBezTo>
                <a:cubicBezTo>
                  <a:pt x="39905" y="29696"/>
                  <a:pt x="39990" y="29744"/>
                  <a:pt x="40065" y="29789"/>
                </a:cubicBezTo>
                <a:lnTo>
                  <a:pt x="40065" y="29789"/>
                </a:lnTo>
                <a:cubicBezTo>
                  <a:pt x="39621" y="29953"/>
                  <a:pt x="38984" y="30223"/>
                  <a:pt x="38110" y="30626"/>
                </a:cubicBezTo>
                <a:cubicBezTo>
                  <a:pt x="37234" y="31075"/>
                  <a:pt x="35353" y="32058"/>
                  <a:pt x="35353" y="32058"/>
                </a:cubicBezTo>
                <a:cubicBezTo>
                  <a:pt x="35274" y="32098"/>
                  <a:pt x="35223" y="32114"/>
                  <a:pt x="35192" y="32114"/>
                </a:cubicBezTo>
                <a:cubicBezTo>
                  <a:pt x="35090" y="32114"/>
                  <a:pt x="35222" y="31928"/>
                  <a:pt x="35353" y="31780"/>
                </a:cubicBezTo>
                <a:lnTo>
                  <a:pt x="35353" y="31780"/>
                </a:lnTo>
                <a:cubicBezTo>
                  <a:pt x="29924" y="34644"/>
                  <a:pt x="24495" y="37487"/>
                  <a:pt x="19152" y="40244"/>
                </a:cubicBezTo>
                <a:cubicBezTo>
                  <a:pt x="24581" y="37402"/>
                  <a:pt x="30010" y="34559"/>
                  <a:pt x="35439" y="31609"/>
                </a:cubicBezTo>
                <a:cubicBezTo>
                  <a:pt x="35517" y="31540"/>
                  <a:pt x="35549" y="31485"/>
                  <a:pt x="35470" y="31485"/>
                </a:cubicBezTo>
                <a:cubicBezTo>
                  <a:pt x="35355" y="31485"/>
                  <a:pt x="35000" y="31604"/>
                  <a:pt x="34199" y="31973"/>
                </a:cubicBezTo>
                <a:cubicBezTo>
                  <a:pt x="32233" y="32849"/>
                  <a:pt x="25820" y="36418"/>
                  <a:pt x="22187" y="38385"/>
                </a:cubicBezTo>
                <a:cubicBezTo>
                  <a:pt x="21546" y="38641"/>
                  <a:pt x="20926" y="39005"/>
                  <a:pt x="20306" y="39261"/>
                </a:cubicBezTo>
                <a:lnTo>
                  <a:pt x="19515" y="39710"/>
                </a:lnTo>
                <a:lnTo>
                  <a:pt x="19323" y="39796"/>
                </a:lnTo>
                <a:lnTo>
                  <a:pt x="19152" y="39625"/>
                </a:lnTo>
                <a:lnTo>
                  <a:pt x="19066" y="39261"/>
                </a:lnTo>
                <a:lnTo>
                  <a:pt x="18788" y="38834"/>
                </a:lnTo>
                <a:cubicBezTo>
                  <a:pt x="18532" y="38299"/>
                  <a:pt x="18168" y="37658"/>
                  <a:pt x="17912" y="37124"/>
                </a:cubicBezTo>
                <a:cubicBezTo>
                  <a:pt x="17271" y="35970"/>
                  <a:pt x="16651" y="34815"/>
                  <a:pt x="16117" y="33661"/>
                </a:cubicBezTo>
                <a:cubicBezTo>
                  <a:pt x="14877" y="31353"/>
                  <a:pt x="13637" y="28938"/>
                  <a:pt x="12376" y="26629"/>
                </a:cubicBezTo>
                <a:cubicBezTo>
                  <a:pt x="9897" y="21905"/>
                  <a:pt x="7396" y="17267"/>
                  <a:pt x="5087" y="12736"/>
                </a:cubicBezTo>
                <a:cubicBezTo>
                  <a:pt x="4275" y="11133"/>
                  <a:pt x="3378" y="9444"/>
                  <a:pt x="2501" y="7841"/>
                </a:cubicBezTo>
                <a:cubicBezTo>
                  <a:pt x="2501" y="7841"/>
                  <a:pt x="2587" y="7734"/>
                  <a:pt x="2587" y="7649"/>
                </a:cubicBezTo>
                <a:cubicBezTo>
                  <a:pt x="2672" y="7649"/>
                  <a:pt x="2672" y="7649"/>
                  <a:pt x="2672" y="7563"/>
                </a:cubicBezTo>
                <a:cubicBezTo>
                  <a:pt x="2758" y="7563"/>
                  <a:pt x="2758" y="7478"/>
                  <a:pt x="2843" y="7478"/>
                </a:cubicBezTo>
                <a:cubicBezTo>
                  <a:pt x="3036" y="7392"/>
                  <a:pt x="3484" y="7200"/>
                  <a:pt x="3912" y="7115"/>
                </a:cubicBezTo>
                <a:cubicBezTo>
                  <a:pt x="4981" y="6858"/>
                  <a:pt x="6049" y="6580"/>
                  <a:pt x="7118" y="6131"/>
                </a:cubicBezTo>
                <a:cubicBezTo>
                  <a:pt x="8101" y="5789"/>
                  <a:pt x="9084" y="5341"/>
                  <a:pt x="10068" y="4806"/>
                </a:cubicBezTo>
                <a:cubicBezTo>
                  <a:pt x="10516" y="4443"/>
                  <a:pt x="11051" y="4186"/>
                  <a:pt x="11393" y="3994"/>
                </a:cubicBezTo>
                <a:lnTo>
                  <a:pt x="12120" y="3652"/>
                </a:lnTo>
                <a:cubicBezTo>
                  <a:pt x="12291" y="3460"/>
                  <a:pt x="12568" y="3374"/>
                  <a:pt x="12739" y="3289"/>
                </a:cubicBezTo>
                <a:cubicBezTo>
                  <a:pt x="12996" y="3203"/>
                  <a:pt x="13188" y="3118"/>
                  <a:pt x="13359" y="3032"/>
                </a:cubicBezTo>
                <a:lnTo>
                  <a:pt x="14065" y="2754"/>
                </a:lnTo>
                <a:lnTo>
                  <a:pt x="14428" y="2669"/>
                </a:lnTo>
                <a:cubicBezTo>
                  <a:pt x="14513" y="2669"/>
                  <a:pt x="14706" y="2583"/>
                  <a:pt x="14791" y="2583"/>
                </a:cubicBezTo>
                <a:lnTo>
                  <a:pt x="15497" y="2391"/>
                </a:lnTo>
                <a:cubicBezTo>
                  <a:pt x="16154" y="2266"/>
                  <a:pt x="16857" y="2186"/>
                  <a:pt x="17530" y="2186"/>
                </a:cubicBezTo>
                <a:close/>
                <a:moveTo>
                  <a:pt x="17629" y="1"/>
                </a:moveTo>
                <a:cubicBezTo>
                  <a:pt x="16509" y="1"/>
                  <a:pt x="15385" y="138"/>
                  <a:pt x="14342" y="446"/>
                </a:cubicBezTo>
                <a:cubicBezTo>
                  <a:pt x="12739" y="788"/>
                  <a:pt x="11307" y="1429"/>
                  <a:pt x="9982" y="2220"/>
                </a:cubicBezTo>
                <a:cubicBezTo>
                  <a:pt x="8721" y="3032"/>
                  <a:pt x="7481" y="3652"/>
                  <a:pt x="6156" y="4186"/>
                </a:cubicBezTo>
                <a:cubicBezTo>
                  <a:pt x="5515" y="4357"/>
                  <a:pt x="4810" y="4635"/>
                  <a:pt x="4104" y="4806"/>
                </a:cubicBezTo>
                <a:lnTo>
                  <a:pt x="3036" y="5063"/>
                </a:lnTo>
                <a:cubicBezTo>
                  <a:pt x="2672" y="5170"/>
                  <a:pt x="2223" y="5255"/>
                  <a:pt x="1775" y="5512"/>
                </a:cubicBezTo>
                <a:cubicBezTo>
                  <a:pt x="1518" y="5597"/>
                  <a:pt x="1240" y="5875"/>
                  <a:pt x="1069" y="6046"/>
                </a:cubicBezTo>
                <a:cubicBezTo>
                  <a:pt x="898" y="6238"/>
                  <a:pt x="706" y="6495"/>
                  <a:pt x="620" y="6666"/>
                </a:cubicBezTo>
                <a:cubicBezTo>
                  <a:pt x="449" y="6944"/>
                  <a:pt x="364" y="7307"/>
                  <a:pt x="171" y="7649"/>
                </a:cubicBezTo>
                <a:cubicBezTo>
                  <a:pt x="0" y="8012"/>
                  <a:pt x="278" y="8269"/>
                  <a:pt x="449" y="8632"/>
                </a:cubicBezTo>
                <a:lnTo>
                  <a:pt x="1518" y="10684"/>
                </a:lnTo>
                <a:lnTo>
                  <a:pt x="3655" y="14596"/>
                </a:lnTo>
                <a:cubicBezTo>
                  <a:pt x="4981" y="17182"/>
                  <a:pt x="6413" y="19768"/>
                  <a:pt x="7759" y="22440"/>
                </a:cubicBezTo>
                <a:cubicBezTo>
                  <a:pt x="9690" y="25954"/>
                  <a:pt x="11582" y="29497"/>
                  <a:pt x="13461" y="33057"/>
                </a:cubicBezTo>
                <a:lnTo>
                  <a:pt x="13461" y="33057"/>
                </a:lnTo>
                <a:cubicBezTo>
                  <a:pt x="10824" y="28045"/>
                  <a:pt x="8217" y="23099"/>
                  <a:pt x="5622" y="18165"/>
                </a:cubicBezTo>
                <a:cubicBezTo>
                  <a:pt x="4724" y="16476"/>
                  <a:pt x="3826" y="14873"/>
                  <a:pt x="2950" y="13185"/>
                </a:cubicBezTo>
                <a:cubicBezTo>
                  <a:pt x="2501" y="12373"/>
                  <a:pt x="2052" y="11582"/>
                  <a:pt x="1604" y="10684"/>
                </a:cubicBezTo>
                <a:lnTo>
                  <a:pt x="984" y="9444"/>
                </a:lnTo>
                <a:lnTo>
                  <a:pt x="620" y="8803"/>
                </a:lnTo>
                <a:cubicBezTo>
                  <a:pt x="535" y="8632"/>
                  <a:pt x="449" y="8461"/>
                  <a:pt x="364" y="8269"/>
                </a:cubicBezTo>
                <a:lnTo>
                  <a:pt x="171" y="8012"/>
                </a:lnTo>
                <a:cubicBezTo>
                  <a:pt x="171" y="7927"/>
                  <a:pt x="278" y="7841"/>
                  <a:pt x="278" y="7649"/>
                </a:cubicBezTo>
                <a:cubicBezTo>
                  <a:pt x="535" y="6858"/>
                  <a:pt x="898" y="6324"/>
                  <a:pt x="1433" y="5789"/>
                </a:cubicBezTo>
                <a:cubicBezTo>
                  <a:pt x="2052" y="5426"/>
                  <a:pt x="2587" y="5255"/>
                  <a:pt x="3121" y="5063"/>
                </a:cubicBezTo>
                <a:cubicBezTo>
                  <a:pt x="4104" y="4892"/>
                  <a:pt x="4895" y="4721"/>
                  <a:pt x="5793" y="4357"/>
                </a:cubicBezTo>
                <a:cubicBezTo>
                  <a:pt x="6584" y="4101"/>
                  <a:pt x="7481" y="3738"/>
                  <a:pt x="8294" y="3289"/>
                </a:cubicBezTo>
                <a:cubicBezTo>
                  <a:pt x="8636" y="3118"/>
                  <a:pt x="9084" y="2840"/>
                  <a:pt x="9448" y="2583"/>
                </a:cubicBezTo>
                <a:cubicBezTo>
                  <a:pt x="9897" y="2391"/>
                  <a:pt x="10324" y="2134"/>
                  <a:pt x="10773" y="1857"/>
                </a:cubicBezTo>
                <a:lnTo>
                  <a:pt x="10773" y="1857"/>
                </a:lnTo>
                <a:cubicBezTo>
                  <a:pt x="10714" y="1930"/>
                  <a:pt x="10575" y="2074"/>
                  <a:pt x="10666" y="2074"/>
                </a:cubicBezTo>
                <a:cubicBezTo>
                  <a:pt x="10703" y="2074"/>
                  <a:pt x="10778" y="2050"/>
                  <a:pt x="10910" y="1989"/>
                </a:cubicBezTo>
                <a:lnTo>
                  <a:pt x="10910" y="1989"/>
                </a:lnTo>
                <a:lnTo>
                  <a:pt x="10239" y="2305"/>
                </a:lnTo>
                <a:lnTo>
                  <a:pt x="9897" y="2498"/>
                </a:lnTo>
                <a:lnTo>
                  <a:pt x="9619" y="2669"/>
                </a:lnTo>
                <a:cubicBezTo>
                  <a:pt x="9170" y="2925"/>
                  <a:pt x="8828" y="3203"/>
                  <a:pt x="8379" y="3374"/>
                </a:cubicBezTo>
                <a:cubicBezTo>
                  <a:pt x="7567" y="3823"/>
                  <a:pt x="6691" y="4186"/>
                  <a:pt x="5793" y="4528"/>
                </a:cubicBezTo>
                <a:cubicBezTo>
                  <a:pt x="4981" y="4806"/>
                  <a:pt x="4104" y="4977"/>
                  <a:pt x="3121" y="5255"/>
                </a:cubicBezTo>
                <a:cubicBezTo>
                  <a:pt x="2587" y="5426"/>
                  <a:pt x="2052" y="5512"/>
                  <a:pt x="1518" y="5960"/>
                </a:cubicBezTo>
                <a:cubicBezTo>
                  <a:pt x="1347" y="6131"/>
                  <a:pt x="1240" y="6238"/>
                  <a:pt x="1155" y="6324"/>
                </a:cubicBezTo>
                <a:cubicBezTo>
                  <a:pt x="1069" y="6495"/>
                  <a:pt x="898" y="6580"/>
                  <a:pt x="898" y="6773"/>
                </a:cubicBezTo>
                <a:cubicBezTo>
                  <a:pt x="813" y="6858"/>
                  <a:pt x="620" y="7029"/>
                  <a:pt x="620" y="7307"/>
                </a:cubicBezTo>
                <a:lnTo>
                  <a:pt x="449" y="7841"/>
                </a:lnTo>
                <a:lnTo>
                  <a:pt x="364" y="7927"/>
                </a:lnTo>
                <a:lnTo>
                  <a:pt x="449" y="8098"/>
                </a:lnTo>
                <a:lnTo>
                  <a:pt x="535" y="8376"/>
                </a:lnTo>
                <a:lnTo>
                  <a:pt x="813" y="8803"/>
                </a:lnTo>
                <a:lnTo>
                  <a:pt x="1155" y="9444"/>
                </a:lnTo>
                <a:lnTo>
                  <a:pt x="1775" y="10770"/>
                </a:lnTo>
                <a:cubicBezTo>
                  <a:pt x="2223" y="11582"/>
                  <a:pt x="2672" y="12373"/>
                  <a:pt x="3121" y="13270"/>
                </a:cubicBezTo>
                <a:cubicBezTo>
                  <a:pt x="4019" y="14959"/>
                  <a:pt x="4895" y="16647"/>
                  <a:pt x="5793" y="18251"/>
                </a:cubicBezTo>
                <a:cubicBezTo>
                  <a:pt x="9362" y="25026"/>
                  <a:pt x="12825" y="31695"/>
                  <a:pt x="16651" y="38556"/>
                </a:cubicBezTo>
                <a:cubicBezTo>
                  <a:pt x="16565" y="38641"/>
                  <a:pt x="16480" y="38641"/>
                  <a:pt x="16480" y="38641"/>
                </a:cubicBezTo>
                <a:cubicBezTo>
                  <a:pt x="17100" y="39988"/>
                  <a:pt x="17805" y="41228"/>
                  <a:pt x="18446" y="42467"/>
                </a:cubicBezTo>
                <a:cubicBezTo>
                  <a:pt x="22721" y="40244"/>
                  <a:pt x="27081" y="38022"/>
                  <a:pt x="31442" y="35713"/>
                </a:cubicBezTo>
                <a:cubicBezTo>
                  <a:pt x="33494" y="34559"/>
                  <a:pt x="35182" y="33576"/>
                  <a:pt x="36614" y="32678"/>
                </a:cubicBezTo>
                <a:lnTo>
                  <a:pt x="36614" y="32678"/>
                </a:lnTo>
                <a:cubicBezTo>
                  <a:pt x="33836" y="34110"/>
                  <a:pt x="30907" y="35628"/>
                  <a:pt x="28065" y="37038"/>
                </a:cubicBezTo>
                <a:cubicBezTo>
                  <a:pt x="26633" y="37851"/>
                  <a:pt x="25115" y="38556"/>
                  <a:pt x="23683" y="39368"/>
                </a:cubicBezTo>
                <a:cubicBezTo>
                  <a:pt x="21994" y="40244"/>
                  <a:pt x="20306" y="41142"/>
                  <a:pt x="18617" y="42040"/>
                </a:cubicBezTo>
                <a:cubicBezTo>
                  <a:pt x="13445" y="32229"/>
                  <a:pt x="8101" y="22162"/>
                  <a:pt x="3036" y="12458"/>
                </a:cubicBezTo>
                <a:lnTo>
                  <a:pt x="3036" y="12458"/>
                </a:lnTo>
                <a:cubicBezTo>
                  <a:pt x="6413" y="18870"/>
                  <a:pt x="10431" y="26266"/>
                  <a:pt x="13808" y="32763"/>
                </a:cubicBezTo>
                <a:cubicBezTo>
                  <a:pt x="15497" y="35884"/>
                  <a:pt x="17100" y="39005"/>
                  <a:pt x="18617" y="41933"/>
                </a:cubicBezTo>
                <a:cubicBezTo>
                  <a:pt x="21823" y="40244"/>
                  <a:pt x="24944" y="38641"/>
                  <a:pt x="28065" y="36953"/>
                </a:cubicBezTo>
                <a:cubicBezTo>
                  <a:pt x="30907" y="35435"/>
                  <a:pt x="33750" y="34025"/>
                  <a:pt x="36614" y="32507"/>
                </a:cubicBezTo>
                <a:cubicBezTo>
                  <a:pt x="37042" y="32315"/>
                  <a:pt x="37491" y="32058"/>
                  <a:pt x="37939" y="31780"/>
                </a:cubicBezTo>
                <a:cubicBezTo>
                  <a:pt x="38474" y="31438"/>
                  <a:pt x="39008" y="31160"/>
                  <a:pt x="39457" y="30818"/>
                </a:cubicBezTo>
                <a:cubicBezTo>
                  <a:pt x="40484" y="30138"/>
                  <a:pt x="41160" y="29587"/>
                  <a:pt x="40801" y="29587"/>
                </a:cubicBezTo>
                <a:cubicBezTo>
                  <a:pt x="40719" y="29587"/>
                  <a:pt x="40583" y="29615"/>
                  <a:pt x="40385" y="29678"/>
                </a:cubicBezTo>
                <a:lnTo>
                  <a:pt x="40385" y="29678"/>
                </a:lnTo>
                <a:cubicBezTo>
                  <a:pt x="40085" y="29298"/>
                  <a:pt x="39493" y="28615"/>
                  <a:pt x="38752" y="27612"/>
                </a:cubicBezTo>
                <a:cubicBezTo>
                  <a:pt x="38388" y="26971"/>
                  <a:pt x="37939" y="26351"/>
                  <a:pt x="37491" y="25560"/>
                </a:cubicBezTo>
                <a:cubicBezTo>
                  <a:pt x="37042" y="24834"/>
                  <a:pt x="36700" y="23957"/>
                  <a:pt x="36336" y="22974"/>
                </a:cubicBezTo>
                <a:cubicBezTo>
                  <a:pt x="36336" y="22974"/>
                  <a:pt x="36422" y="22974"/>
                  <a:pt x="36507" y="22889"/>
                </a:cubicBezTo>
                <a:cubicBezTo>
                  <a:pt x="36700" y="23423"/>
                  <a:pt x="36871" y="23765"/>
                  <a:pt x="37042" y="24214"/>
                </a:cubicBezTo>
                <a:cubicBezTo>
                  <a:pt x="37234" y="24577"/>
                  <a:pt x="37405" y="24941"/>
                  <a:pt x="37576" y="25197"/>
                </a:cubicBezTo>
                <a:cubicBezTo>
                  <a:pt x="37939" y="25731"/>
                  <a:pt x="38303" y="26180"/>
                  <a:pt x="38559" y="26544"/>
                </a:cubicBezTo>
                <a:cubicBezTo>
                  <a:pt x="39008" y="27078"/>
                  <a:pt x="39286" y="27249"/>
                  <a:pt x="39372" y="27249"/>
                </a:cubicBezTo>
                <a:cubicBezTo>
                  <a:pt x="39381" y="27254"/>
                  <a:pt x="39389" y="27256"/>
                  <a:pt x="39396" y="27256"/>
                </a:cubicBezTo>
                <a:cubicBezTo>
                  <a:pt x="39486" y="27256"/>
                  <a:pt x="39292" y="26829"/>
                  <a:pt x="39473" y="26829"/>
                </a:cubicBezTo>
                <a:cubicBezTo>
                  <a:pt x="39508" y="26829"/>
                  <a:pt x="39558" y="26846"/>
                  <a:pt x="39628" y="26886"/>
                </a:cubicBezTo>
                <a:cubicBezTo>
                  <a:pt x="38388" y="25368"/>
                  <a:pt x="37320" y="23594"/>
                  <a:pt x="36785" y="21734"/>
                </a:cubicBezTo>
                <a:cubicBezTo>
                  <a:pt x="36700" y="21542"/>
                  <a:pt x="36614" y="21286"/>
                  <a:pt x="36614" y="21008"/>
                </a:cubicBezTo>
                <a:lnTo>
                  <a:pt x="36422" y="20302"/>
                </a:lnTo>
                <a:cubicBezTo>
                  <a:pt x="36422" y="20131"/>
                  <a:pt x="36422" y="19854"/>
                  <a:pt x="36336" y="19597"/>
                </a:cubicBezTo>
                <a:lnTo>
                  <a:pt x="36251" y="18870"/>
                </a:lnTo>
                <a:cubicBezTo>
                  <a:pt x="36165" y="17716"/>
                  <a:pt x="35802" y="16647"/>
                  <a:pt x="35546" y="15579"/>
                </a:cubicBezTo>
                <a:cubicBezTo>
                  <a:pt x="35439" y="15322"/>
                  <a:pt x="35268" y="14959"/>
                  <a:pt x="35182" y="14596"/>
                </a:cubicBezTo>
                <a:cubicBezTo>
                  <a:pt x="35011" y="14254"/>
                  <a:pt x="34819" y="13890"/>
                  <a:pt x="34648" y="13527"/>
                </a:cubicBezTo>
                <a:cubicBezTo>
                  <a:pt x="34284" y="12822"/>
                  <a:pt x="33942" y="12116"/>
                  <a:pt x="33665" y="11667"/>
                </a:cubicBezTo>
                <a:cubicBezTo>
                  <a:pt x="32062" y="8910"/>
                  <a:pt x="30095" y="6324"/>
                  <a:pt x="27701" y="4272"/>
                </a:cubicBezTo>
                <a:cubicBezTo>
                  <a:pt x="26547" y="3203"/>
                  <a:pt x="25200" y="2305"/>
                  <a:pt x="23790" y="1515"/>
                </a:cubicBezTo>
                <a:cubicBezTo>
                  <a:pt x="22358" y="788"/>
                  <a:pt x="20755" y="360"/>
                  <a:pt x="19152" y="83"/>
                </a:cubicBezTo>
                <a:cubicBezTo>
                  <a:pt x="18650" y="29"/>
                  <a:pt x="18140" y="1"/>
                  <a:pt x="176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20"/>
          <p:cNvSpPr/>
          <p:nvPr/>
        </p:nvSpPr>
        <p:spPr>
          <a:xfrm rot="5400000" flipH="1">
            <a:off x="1057121" y="-937754"/>
            <a:ext cx="1856033" cy="3855499"/>
          </a:xfrm>
          <a:custGeom>
            <a:avLst/>
            <a:gdLst/>
            <a:ahLst/>
            <a:cxnLst/>
            <a:rect l="l" t="t" r="r" b="b"/>
            <a:pathLst>
              <a:path w="34563" h="71797" extrusionOk="0">
                <a:moveTo>
                  <a:pt x="31356" y="1"/>
                </a:moveTo>
                <a:cubicBezTo>
                  <a:pt x="31356" y="1"/>
                  <a:pt x="25201" y="4190"/>
                  <a:pt x="25201" y="20670"/>
                </a:cubicBezTo>
                <a:cubicBezTo>
                  <a:pt x="25201" y="31271"/>
                  <a:pt x="9619" y="28770"/>
                  <a:pt x="3292" y="36337"/>
                </a:cubicBezTo>
                <a:cubicBezTo>
                  <a:pt x="0" y="40355"/>
                  <a:pt x="449" y="44010"/>
                  <a:pt x="3484" y="50422"/>
                </a:cubicBezTo>
                <a:cubicBezTo>
                  <a:pt x="7845" y="59848"/>
                  <a:pt x="86" y="67244"/>
                  <a:pt x="4724" y="71796"/>
                </a:cubicBezTo>
                <a:lnTo>
                  <a:pt x="34562" y="71796"/>
                </a:lnTo>
                <a:lnTo>
                  <a:pt x="3456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20"/>
          <p:cNvSpPr/>
          <p:nvPr/>
        </p:nvSpPr>
        <p:spPr>
          <a:xfrm rot="5400000" flipH="1">
            <a:off x="1014079" y="-1014033"/>
            <a:ext cx="1922621" cy="3950709"/>
          </a:xfrm>
          <a:custGeom>
            <a:avLst/>
            <a:gdLst/>
            <a:ahLst/>
            <a:cxnLst/>
            <a:rect l="l" t="t" r="r" b="b"/>
            <a:pathLst>
              <a:path w="35803" h="73570" extrusionOk="0">
                <a:moveTo>
                  <a:pt x="34029" y="39906"/>
                </a:moveTo>
                <a:lnTo>
                  <a:pt x="34029" y="56364"/>
                </a:lnTo>
                <a:cubicBezTo>
                  <a:pt x="34002" y="57945"/>
                  <a:pt x="33984" y="59526"/>
                  <a:pt x="33972" y="61106"/>
                </a:cubicBezTo>
                <a:lnTo>
                  <a:pt x="33972" y="61106"/>
                </a:lnTo>
                <a:lnTo>
                  <a:pt x="34029" y="39906"/>
                </a:lnTo>
                <a:close/>
                <a:moveTo>
                  <a:pt x="33943" y="71775"/>
                </a:moveTo>
                <a:cubicBezTo>
                  <a:pt x="33943" y="71803"/>
                  <a:pt x="33943" y="71832"/>
                  <a:pt x="33943" y="71860"/>
                </a:cubicBezTo>
                <a:cubicBezTo>
                  <a:pt x="31613" y="71775"/>
                  <a:pt x="29305" y="71775"/>
                  <a:pt x="27082" y="71775"/>
                </a:cubicBezTo>
                <a:close/>
                <a:moveTo>
                  <a:pt x="33665" y="0"/>
                </a:moveTo>
                <a:cubicBezTo>
                  <a:pt x="33580" y="86"/>
                  <a:pt x="33409" y="86"/>
                  <a:pt x="33302" y="86"/>
                </a:cubicBezTo>
                <a:cubicBezTo>
                  <a:pt x="33045" y="86"/>
                  <a:pt x="32682" y="86"/>
                  <a:pt x="32511" y="171"/>
                </a:cubicBezTo>
                <a:cubicBezTo>
                  <a:pt x="31977" y="171"/>
                  <a:pt x="31613" y="257"/>
                  <a:pt x="31528" y="364"/>
                </a:cubicBezTo>
                <a:cubicBezTo>
                  <a:pt x="31442" y="449"/>
                  <a:pt x="31613" y="449"/>
                  <a:pt x="32062" y="535"/>
                </a:cubicBezTo>
                <a:cubicBezTo>
                  <a:pt x="32340" y="620"/>
                  <a:pt x="32596" y="620"/>
                  <a:pt x="33045" y="620"/>
                </a:cubicBezTo>
                <a:cubicBezTo>
                  <a:pt x="33494" y="706"/>
                  <a:pt x="34029" y="706"/>
                  <a:pt x="34563" y="706"/>
                </a:cubicBezTo>
                <a:cubicBezTo>
                  <a:pt x="34563" y="1155"/>
                  <a:pt x="34477" y="1689"/>
                  <a:pt x="34477" y="2223"/>
                </a:cubicBezTo>
                <a:lnTo>
                  <a:pt x="34477" y="7204"/>
                </a:lnTo>
                <a:cubicBezTo>
                  <a:pt x="34433" y="7502"/>
                  <a:pt x="34393" y="7617"/>
                  <a:pt x="34355" y="7617"/>
                </a:cubicBezTo>
                <a:cubicBezTo>
                  <a:pt x="34300" y="7617"/>
                  <a:pt x="34250" y="7382"/>
                  <a:pt x="34200" y="7118"/>
                </a:cubicBezTo>
                <a:cubicBezTo>
                  <a:pt x="34114" y="18083"/>
                  <a:pt x="34114" y="28941"/>
                  <a:pt x="34029" y="39906"/>
                </a:cubicBezTo>
                <a:cubicBezTo>
                  <a:pt x="34114" y="28941"/>
                  <a:pt x="34114" y="17891"/>
                  <a:pt x="34114" y="6776"/>
                </a:cubicBezTo>
                <a:cubicBezTo>
                  <a:pt x="34092" y="6681"/>
                  <a:pt x="34062" y="6617"/>
                  <a:pt x="34030" y="6617"/>
                </a:cubicBezTo>
                <a:cubicBezTo>
                  <a:pt x="33941" y="6617"/>
                  <a:pt x="33836" y="7130"/>
                  <a:pt x="33836" y="8913"/>
                </a:cubicBezTo>
                <a:cubicBezTo>
                  <a:pt x="33665" y="12291"/>
                  <a:pt x="33836" y="24132"/>
                  <a:pt x="33751" y="30907"/>
                </a:cubicBezTo>
                <a:cubicBezTo>
                  <a:pt x="33665" y="37576"/>
                  <a:pt x="33665" y="44523"/>
                  <a:pt x="33665" y="51555"/>
                </a:cubicBezTo>
                <a:cubicBezTo>
                  <a:pt x="33580" y="58159"/>
                  <a:pt x="33580" y="64828"/>
                  <a:pt x="33580" y="71518"/>
                </a:cubicBezTo>
                <a:cubicBezTo>
                  <a:pt x="28599" y="71433"/>
                  <a:pt x="23683" y="71433"/>
                  <a:pt x="18874" y="71433"/>
                </a:cubicBezTo>
                <a:cubicBezTo>
                  <a:pt x="15497" y="71433"/>
                  <a:pt x="12206" y="71326"/>
                  <a:pt x="8828" y="71326"/>
                </a:cubicBezTo>
                <a:lnTo>
                  <a:pt x="5345" y="71326"/>
                </a:lnTo>
                <a:lnTo>
                  <a:pt x="5088" y="71069"/>
                </a:lnTo>
                <a:cubicBezTo>
                  <a:pt x="4361" y="70001"/>
                  <a:pt x="4361" y="68568"/>
                  <a:pt x="4639" y="66965"/>
                </a:cubicBezTo>
                <a:cubicBezTo>
                  <a:pt x="4896" y="65448"/>
                  <a:pt x="5345" y="63759"/>
                  <a:pt x="5622" y="62071"/>
                </a:cubicBezTo>
                <a:cubicBezTo>
                  <a:pt x="5964" y="60382"/>
                  <a:pt x="6157" y="58608"/>
                  <a:pt x="6050" y="56813"/>
                </a:cubicBezTo>
                <a:cubicBezTo>
                  <a:pt x="6050" y="54953"/>
                  <a:pt x="5622" y="53158"/>
                  <a:pt x="4981" y="51469"/>
                </a:cubicBezTo>
                <a:cubicBezTo>
                  <a:pt x="4554" y="50593"/>
                  <a:pt x="4276" y="49866"/>
                  <a:pt x="3912" y="49161"/>
                </a:cubicBezTo>
                <a:cubicBezTo>
                  <a:pt x="3741" y="48797"/>
                  <a:pt x="3570" y="48349"/>
                  <a:pt x="3485" y="48007"/>
                </a:cubicBezTo>
                <a:cubicBezTo>
                  <a:pt x="3293" y="47643"/>
                  <a:pt x="3122" y="47280"/>
                  <a:pt x="3036" y="46852"/>
                </a:cubicBezTo>
                <a:cubicBezTo>
                  <a:pt x="2673" y="45869"/>
                  <a:pt x="2416" y="44801"/>
                  <a:pt x="2309" y="43732"/>
                </a:cubicBezTo>
                <a:cubicBezTo>
                  <a:pt x="2138" y="42663"/>
                  <a:pt x="2224" y="41680"/>
                  <a:pt x="2587" y="40697"/>
                </a:cubicBezTo>
                <a:cubicBezTo>
                  <a:pt x="2844" y="39713"/>
                  <a:pt x="3378" y="38837"/>
                  <a:pt x="4105" y="37939"/>
                </a:cubicBezTo>
                <a:cubicBezTo>
                  <a:pt x="4810" y="37127"/>
                  <a:pt x="5622" y="36422"/>
                  <a:pt x="6499" y="35802"/>
                </a:cubicBezTo>
                <a:cubicBezTo>
                  <a:pt x="8294" y="34562"/>
                  <a:pt x="10432" y="33665"/>
                  <a:pt x="12654" y="32959"/>
                </a:cubicBezTo>
                <a:cubicBezTo>
                  <a:pt x="14792" y="32147"/>
                  <a:pt x="17100" y="31527"/>
                  <a:pt x="19323" y="30544"/>
                </a:cubicBezTo>
                <a:cubicBezTo>
                  <a:pt x="20392" y="30095"/>
                  <a:pt x="21546" y="29561"/>
                  <a:pt x="22529" y="28855"/>
                </a:cubicBezTo>
                <a:cubicBezTo>
                  <a:pt x="23598" y="28150"/>
                  <a:pt x="24581" y="27167"/>
                  <a:pt x="25201" y="26098"/>
                </a:cubicBezTo>
                <a:cubicBezTo>
                  <a:pt x="25928" y="24944"/>
                  <a:pt x="26270" y="23683"/>
                  <a:pt x="26355" y="22443"/>
                </a:cubicBezTo>
                <a:cubicBezTo>
                  <a:pt x="26462" y="22080"/>
                  <a:pt x="26462" y="21823"/>
                  <a:pt x="26462" y="21460"/>
                </a:cubicBezTo>
                <a:lnTo>
                  <a:pt x="26462" y="20669"/>
                </a:lnTo>
                <a:lnTo>
                  <a:pt x="26462" y="19066"/>
                </a:lnTo>
                <a:cubicBezTo>
                  <a:pt x="26462" y="18532"/>
                  <a:pt x="26548" y="17997"/>
                  <a:pt x="26548" y="17463"/>
                </a:cubicBezTo>
                <a:cubicBezTo>
                  <a:pt x="26633" y="17014"/>
                  <a:pt x="26633" y="16480"/>
                  <a:pt x="26719" y="15946"/>
                </a:cubicBezTo>
                <a:cubicBezTo>
                  <a:pt x="26719" y="15411"/>
                  <a:pt x="26804" y="14962"/>
                  <a:pt x="26890" y="14428"/>
                </a:cubicBezTo>
                <a:cubicBezTo>
                  <a:pt x="26890" y="13894"/>
                  <a:pt x="26996" y="13445"/>
                  <a:pt x="27082" y="12910"/>
                </a:cubicBezTo>
                <a:cubicBezTo>
                  <a:pt x="27167" y="12462"/>
                  <a:pt x="27253" y="11927"/>
                  <a:pt x="27338" y="11478"/>
                </a:cubicBezTo>
                <a:cubicBezTo>
                  <a:pt x="27424" y="11051"/>
                  <a:pt x="27531" y="10517"/>
                  <a:pt x="27702" y="10068"/>
                </a:cubicBezTo>
                <a:cubicBezTo>
                  <a:pt x="27787" y="9619"/>
                  <a:pt x="27873" y="9170"/>
                  <a:pt x="28065" y="8721"/>
                </a:cubicBezTo>
                <a:cubicBezTo>
                  <a:pt x="28065" y="8465"/>
                  <a:pt x="28151" y="8272"/>
                  <a:pt x="28236" y="8016"/>
                </a:cubicBezTo>
                <a:cubicBezTo>
                  <a:pt x="28322" y="7845"/>
                  <a:pt x="28407" y="7567"/>
                  <a:pt x="28407" y="7396"/>
                </a:cubicBezTo>
                <a:cubicBezTo>
                  <a:pt x="28599" y="7033"/>
                  <a:pt x="28685" y="6669"/>
                  <a:pt x="28856" y="6327"/>
                </a:cubicBezTo>
                <a:cubicBezTo>
                  <a:pt x="29027" y="5964"/>
                  <a:pt x="29134" y="5600"/>
                  <a:pt x="29305" y="5344"/>
                </a:cubicBezTo>
                <a:cubicBezTo>
                  <a:pt x="29561" y="4724"/>
                  <a:pt x="29839" y="4190"/>
                  <a:pt x="30096" y="3741"/>
                </a:cubicBezTo>
                <a:cubicBezTo>
                  <a:pt x="30630" y="2843"/>
                  <a:pt x="31079" y="2223"/>
                  <a:pt x="31442" y="1775"/>
                </a:cubicBezTo>
                <a:cubicBezTo>
                  <a:pt x="31613" y="1604"/>
                  <a:pt x="31806" y="1433"/>
                  <a:pt x="31891" y="1326"/>
                </a:cubicBezTo>
                <a:lnTo>
                  <a:pt x="31891" y="1240"/>
                </a:lnTo>
                <a:lnTo>
                  <a:pt x="31977" y="1240"/>
                </a:lnTo>
                <a:lnTo>
                  <a:pt x="31977" y="1155"/>
                </a:lnTo>
                <a:cubicBezTo>
                  <a:pt x="32062" y="1155"/>
                  <a:pt x="32062" y="1069"/>
                  <a:pt x="32062" y="1069"/>
                </a:cubicBezTo>
                <a:cubicBezTo>
                  <a:pt x="32105" y="1026"/>
                  <a:pt x="32105" y="1005"/>
                  <a:pt x="32062" y="1005"/>
                </a:cubicBezTo>
                <a:cubicBezTo>
                  <a:pt x="32019" y="1005"/>
                  <a:pt x="31934" y="1026"/>
                  <a:pt x="31806" y="1069"/>
                </a:cubicBezTo>
                <a:cubicBezTo>
                  <a:pt x="31271" y="1326"/>
                  <a:pt x="30096" y="2309"/>
                  <a:pt x="29027" y="4104"/>
                </a:cubicBezTo>
                <a:cubicBezTo>
                  <a:pt x="28856" y="4361"/>
                  <a:pt x="28770" y="4532"/>
                  <a:pt x="28599" y="4810"/>
                </a:cubicBezTo>
                <a:cubicBezTo>
                  <a:pt x="28407" y="5066"/>
                  <a:pt x="28322" y="5344"/>
                  <a:pt x="28151" y="5600"/>
                </a:cubicBezTo>
                <a:cubicBezTo>
                  <a:pt x="27873" y="6135"/>
                  <a:pt x="27616" y="6776"/>
                  <a:pt x="27338" y="7481"/>
                </a:cubicBezTo>
                <a:cubicBezTo>
                  <a:pt x="27253" y="7738"/>
                  <a:pt x="27167" y="8101"/>
                  <a:pt x="26996" y="8465"/>
                </a:cubicBezTo>
                <a:cubicBezTo>
                  <a:pt x="26890" y="8807"/>
                  <a:pt x="26719" y="9170"/>
                  <a:pt x="26633" y="9533"/>
                </a:cubicBezTo>
                <a:cubicBezTo>
                  <a:pt x="26462" y="10324"/>
                  <a:pt x="26270" y="11051"/>
                  <a:pt x="26099" y="11927"/>
                </a:cubicBezTo>
                <a:cubicBezTo>
                  <a:pt x="26013" y="11927"/>
                  <a:pt x="25928" y="11842"/>
                  <a:pt x="25928" y="11842"/>
                </a:cubicBezTo>
                <a:cubicBezTo>
                  <a:pt x="26548" y="8550"/>
                  <a:pt x="27338" y="6498"/>
                  <a:pt x="27873" y="5344"/>
                </a:cubicBezTo>
                <a:cubicBezTo>
                  <a:pt x="28151" y="4724"/>
                  <a:pt x="28322" y="4361"/>
                  <a:pt x="28407" y="3997"/>
                </a:cubicBezTo>
                <a:cubicBezTo>
                  <a:pt x="28599" y="3741"/>
                  <a:pt x="28599" y="3655"/>
                  <a:pt x="28599" y="3570"/>
                </a:cubicBezTo>
                <a:cubicBezTo>
                  <a:pt x="28599" y="3536"/>
                  <a:pt x="28588" y="3523"/>
                  <a:pt x="28568" y="3523"/>
                </a:cubicBezTo>
                <a:cubicBezTo>
                  <a:pt x="28468" y="3523"/>
                  <a:pt x="28162" y="3867"/>
                  <a:pt x="28078" y="3867"/>
                </a:cubicBezTo>
                <a:cubicBezTo>
                  <a:pt x="28039" y="3867"/>
                  <a:pt x="28049" y="3792"/>
                  <a:pt x="28151" y="3570"/>
                </a:cubicBezTo>
                <a:lnTo>
                  <a:pt x="28151" y="3570"/>
                </a:lnTo>
                <a:cubicBezTo>
                  <a:pt x="27253" y="5066"/>
                  <a:pt x="26548" y="6669"/>
                  <a:pt x="26099" y="8379"/>
                </a:cubicBezTo>
                <a:lnTo>
                  <a:pt x="25928" y="8999"/>
                </a:lnTo>
                <a:cubicBezTo>
                  <a:pt x="25821" y="9170"/>
                  <a:pt x="25821" y="9448"/>
                  <a:pt x="25735" y="9619"/>
                </a:cubicBezTo>
                <a:lnTo>
                  <a:pt x="25393" y="10859"/>
                </a:lnTo>
                <a:cubicBezTo>
                  <a:pt x="25287" y="11756"/>
                  <a:pt x="25116" y="12547"/>
                  <a:pt x="24945" y="13445"/>
                </a:cubicBezTo>
                <a:cubicBezTo>
                  <a:pt x="24859" y="14257"/>
                  <a:pt x="24667" y="15133"/>
                  <a:pt x="24581" y="16031"/>
                </a:cubicBezTo>
                <a:cubicBezTo>
                  <a:pt x="24581" y="16822"/>
                  <a:pt x="24496" y="17720"/>
                  <a:pt x="24410" y="18532"/>
                </a:cubicBezTo>
                <a:cubicBezTo>
                  <a:pt x="24410" y="19408"/>
                  <a:pt x="24325" y="20306"/>
                  <a:pt x="24325" y="21097"/>
                </a:cubicBezTo>
                <a:cubicBezTo>
                  <a:pt x="24325" y="21375"/>
                  <a:pt x="24325" y="21546"/>
                  <a:pt x="24218" y="21738"/>
                </a:cubicBezTo>
                <a:lnTo>
                  <a:pt x="24218" y="22272"/>
                </a:lnTo>
                <a:cubicBezTo>
                  <a:pt x="24132" y="22614"/>
                  <a:pt x="24132" y="23063"/>
                  <a:pt x="23961" y="23341"/>
                </a:cubicBezTo>
                <a:cubicBezTo>
                  <a:pt x="23790" y="24046"/>
                  <a:pt x="23427" y="25030"/>
                  <a:pt x="22615" y="25820"/>
                </a:cubicBezTo>
                <a:cubicBezTo>
                  <a:pt x="21909" y="26718"/>
                  <a:pt x="20926" y="27252"/>
                  <a:pt x="20306" y="27701"/>
                </a:cubicBezTo>
                <a:cubicBezTo>
                  <a:pt x="18789" y="28492"/>
                  <a:pt x="17015" y="29112"/>
                  <a:pt x="15326" y="29753"/>
                </a:cubicBezTo>
                <a:cubicBezTo>
                  <a:pt x="13638" y="30288"/>
                  <a:pt x="11842" y="30822"/>
                  <a:pt x="10068" y="31527"/>
                </a:cubicBezTo>
                <a:cubicBezTo>
                  <a:pt x="8294" y="32233"/>
                  <a:pt x="6584" y="33045"/>
                  <a:pt x="4981" y="34199"/>
                </a:cubicBezTo>
                <a:cubicBezTo>
                  <a:pt x="4190" y="34733"/>
                  <a:pt x="3378" y="35439"/>
                  <a:pt x="2758" y="36165"/>
                </a:cubicBezTo>
                <a:cubicBezTo>
                  <a:pt x="2138" y="36956"/>
                  <a:pt x="1519" y="37662"/>
                  <a:pt x="1070" y="38645"/>
                </a:cubicBezTo>
                <a:cubicBezTo>
                  <a:pt x="621" y="39543"/>
                  <a:pt x="279" y="40526"/>
                  <a:pt x="172" y="41594"/>
                </a:cubicBezTo>
                <a:cubicBezTo>
                  <a:pt x="1" y="42578"/>
                  <a:pt x="1" y="43646"/>
                  <a:pt x="172" y="44523"/>
                </a:cubicBezTo>
                <a:cubicBezTo>
                  <a:pt x="364" y="45506"/>
                  <a:pt x="621" y="46489"/>
                  <a:pt x="899" y="47387"/>
                </a:cubicBezTo>
                <a:cubicBezTo>
                  <a:pt x="984" y="47814"/>
                  <a:pt x="1155" y="48263"/>
                  <a:pt x="1348" y="48712"/>
                </a:cubicBezTo>
                <a:cubicBezTo>
                  <a:pt x="1519" y="49161"/>
                  <a:pt x="1690" y="49610"/>
                  <a:pt x="1882" y="49952"/>
                </a:cubicBezTo>
                <a:cubicBezTo>
                  <a:pt x="2053" y="50401"/>
                  <a:pt x="2224" y="50849"/>
                  <a:pt x="2416" y="51213"/>
                </a:cubicBezTo>
                <a:cubicBezTo>
                  <a:pt x="2502" y="51469"/>
                  <a:pt x="2587" y="51662"/>
                  <a:pt x="2673" y="51833"/>
                </a:cubicBezTo>
                <a:cubicBezTo>
                  <a:pt x="2758" y="52004"/>
                  <a:pt x="2844" y="52281"/>
                  <a:pt x="2951" y="52452"/>
                </a:cubicBezTo>
                <a:cubicBezTo>
                  <a:pt x="3207" y="53265"/>
                  <a:pt x="3485" y="54055"/>
                  <a:pt x="3656" y="54868"/>
                </a:cubicBezTo>
                <a:cubicBezTo>
                  <a:pt x="3912" y="56471"/>
                  <a:pt x="3912" y="58159"/>
                  <a:pt x="3741" y="59848"/>
                </a:cubicBezTo>
                <a:cubicBezTo>
                  <a:pt x="3485" y="61536"/>
                  <a:pt x="3122" y="63310"/>
                  <a:pt x="2673" y="65106"/>
                </a:cubicBezTo>
                <a:cubicBezTo>
                  <a:pt x="2502" y="65982"/>
                  <a:pt x="2309" y="66880"/>
                  <a:pt x="2224" y="67863"/>
                </a:cubicBezTo>
                <a:cubicBezTo>
                  <a:pt x="2224" y="68846"/>
                  <a:pt x="2224" y="69915"/>
                  <a:pt x="2587" y="70898"/>
                </a:cubicBezTo>
                <a:cubicBezTo>
                  <a:pt x="2673" y="71155"/>
                  <a:pt x="2758" y="71433"/>
                  <a:pt x="2844" y="71689"/>
                </a:cubicBezTo>
                <a:cubicBezTo>
                  <a:pt x="3036" y="71860"/>
                  <a:pt x="3122" y="72138"/>
                  <a:pt x="3293" y="72394"/>
                </a:cubicBezTo>
                <a:lnTo>
                  <a:pt x="3570" y="72672"/>
                </a:lnTo>
                <a:cubicBezTo>
                  <a:pt x="3570" y="72758"/>
                  <a:pt x="3656" y="72843"/>
                  <a:pt x="3741" y="72929"/>
                </a:cubicBezTo>
                <a:lnTo>
                  <a:pt x="3912" y="73121"/>
                </a:lnTo>
                <a:lnTo>
                  <a:pt x="4190" y="73378"/>
                </a:lnTo>
                <a:lnTo>
                  <a:pt x="4276" y="73463"/>
                </a:lnTo>
                <a:lnTo>
                  <a:pt x="3912" y="72929"/>
                </a:lnTo>
                <a:lnTo>
                  <a:pt x="3656" y="72758"/>
                </a:lnTo>
                <a:cubicBezTo>
                  <a:pt x="3656" y="72672"/>
                  <a:pt x="3570" y="72587"/>
                  <a:pt x="3570" y="72587"/>
                </a:cubicBezTo>
                <a:lnTo>
                  <a:pt x="3293" y="72223"/>
                </a:lnTo>
                <a:cubicBezTo>
                  <a:pt x="3122" y="71967"/>
                  <a:pt x="3036" y="71775"/>
                  <a:pt x="2844" y="71518"/>
                </a:cubicBezTo>
                <a:cubicBezTo>
                  <a:pt x="2673" y="70984"/>
                  <a:pt x="2502" y="70449"/>
                  <a:pt x="2416" y="69915"/>
                </a:cubicBezTo>
                <a:cubicBezTo>
                  <a:pt x="2224" y="68846"/>
                  <a:pt x="2309" y="67778"/>
                  <a:pt x="2502" y="66880"/>
                </a:cubicBezTo>
                <a:cubicBezTo>
                  <a:pt x="2587" y="65897"/>
                  <a:pt x="2844" y="64914"/>
                  <a:pt x="3036" y="64037"/>
                </a:cubicBezTo>
                <a:cubicBezTo>
                  <a:pt x="3378" y="62156"/>
                  <a:pt x="3827" y="60382"/>
                  <a:pt x="3912" y="58608"/>
                </a:cubicBezTo>
                <a:cubicBezTo>
                  <a:pt x="3912" y="58710"/>
                  <a:pt x="3912" y="58939"/>
                  <a:pt x="3935" y="58939"/>
                </a:cubicBezTo>
                <a:cubicBezTo>
                  <a:pt x="3950" y="58939"/>
                  <a:pt x="3976" y="58831"/>
                  <a:pt x="4019" y="58501"/>
                </a:cubicBezTo>
                <a:lnTo>
                  <a:pt x="4019" y="58501"/>
                </a:lnTo>
                <a:cubicBezTo>
                  <a:pt x="3912" y="60297"/>
                  <a:pt x="3570" y="62071"/>
                  <a:pt x="3207" y="63952"/>
                </a:cubicBezTo>
                <a:cubicBezTo>
                  <a:pt x="2951" y="64828"/>
                  <a:pt x="2758" y="65726"/>
                  <a:pt x="2587" y="66709"/>
                </a:cubicBezTo>
                <a:cubicBezTo>
                  <a:pt x="2502" y="67692"/>
                  <a:pt x="2416" y="68654"/>
                  <a:pt x="2587" y="69723"/>
                </a:cubicBezTo>
                <a:cubicBezTo>
                  <a:pt x="2673" y="70257"/>
                  <a:pt x="2758" y="70791"/>
                  <a:pt x="2951" y="71326"/>
                </a:cubicBezTo>
                <a:cubicBezTo>
                  <a:pt x="3122" y="71518"/>
                  <a:pt x="3207" y="71775"/>
                  <a:pt x="3378" y="72052"/>
                </a:cubicBezTo>
                <a:cubicBezTo>
                  <a:pt x="3378" y="72138"/>
                  <a:pt x="3485" y="72223"/>
                  <a:pt x="3570" y="72309"/>
                </a:cubicBezTo>
                <a:lnTo>
                  <a:pt x="3741" y="72501"/>
                </a:lnTo>
                <a:lnTo>
                  <a:pt x="3741" y="72587"/>
                </a:lnTo>
                <a:lnTo>
                  <a:pt x="3827" y="72672"/>
                </a:lnTo>
                <a:lnTo>
                  <a:pt x="4276" y="73121"/>
                </a:lnTo>
                <a:cubicBezTo>
                  <a:pt x="4276" y="73207"/>
                  <a:pt x="4361" y="73292"/>
                  <a:pt x="4447" y="73378"/>
                </a:cubicBezTo>
                <a:lnTo>
                  <a:pt x="35439" y="73378"/>
                </a:lnTo>
                <a:cubicBezTo>
                  <a:pt x="35546" y="68226"/>
                  <a:pt x="35546" y="62968"/>
                  <a:pt x="35546" y="57710"/>
                </a:cubicBezTo>
                <a:lnTo>
                  <a:pt x="35546" y="42663"/>
                </a:lnTo>
                <a:lnTo>
                  <a:pt x="35717" y="42663"/>
                </a:lnTo>
                <a:cubicBezTo>
                  <a:pt x="35717" y="33750"/>
                  <a:pt x="35717" y="24752"/>
                  <a:pt x="35803" y="15668"/>
                </a:cubicBezTo>
                <a:cubicBezTo>
                  <a:pt x="35803" y="11927"/>
                  <a:pt x="35717" y="8636"/>
                  <a:pt x="35632" y="5964"/>
                </a:cubicBezTo>
                <a:cubicBezTo>
                  <a:pt x="35439" y="16565"/>
                  <a:pt x="35354" y="27616"/>
                  <a:pt x="35354" y="38837"/>
                </a:cubicBezTo>
                <a:cubicBezTo>
                  <a:pt x="35268" y="50144"/>
                  <a:pt x="35268" y="61707"/>
                  <a:pt x="35268" y="73207"/>
                </a:cubicBezTo>
                <a:cubicBezTo>
                  <a:pt x="29134" y="73121"/>
                  <a:pt x="22978" y="73121"/>
                  <a:pt x="16929" y="73121"/>
                </a:cubicBezTo>
                <a:lnTo>
                  <a:pt x="35183" y="73121"/>
                </a:lnTo>
                <a:lnTo>
                  <a:pt x="35183" y="62691"/>
                </a:lnTo>
                <a:cubicBezTo>
                  <a:pt x="35183" y="59399"/>
                  <a:pt x="35268" y="56193"/>
                  <a:pt x="35268" y="53072"/>
                </a:cubicBezTo>
                <a:cubicBezTo>
                  <a:pt x="35354" y="36251"/>
                  <a:pt x="35268" y="21097"/>
                  <a:pt x="35439" y="5878"/>
                </a:cubicBezTo>
                <a:lnTo>
                  <a:pt x="35439" y="3378"/>
                </a:lnTo>
                <a:cubicBezTo>
                  <a:pt x="35439" y="2929"/>
                  <a:pt x="35439" y="2394"/>
                  <a:pt x="35354" y="1967"/>
                </a:cubicBezTo>
                <a:cubicBezTo>
                  <a:pt x="35354" y="1240"/>
                  <a:pt x="35354" y="620"/>
                  <a:pt x="35268" y="0"/>
                </a:cubicBezTo>
                <a:close/>
                <a:moveTo>
                  <a:pt x="4276" y="73463"/>
                </a:moveTo>
                <a:cubicBezTo>
                  <a:pt x="4276" y="73570"/>
                  <a:pt x="4361" y="73570"/>
                  <a:pt x="4361" y="73570"/>
                </a:cubicBezTo>
                <a:lnTo>
                  <a:pt x="35632" y="73570"/>
                </a:lnTo>
                <a:cubicBezTo>
                  <a:pt x="27958" y="73570"/>
                  <a:pt x="20306" y="73463"/>
                  <a:pt x="12654" y="73463"/>
                </a:cubicBezTo>
                <a:close/>
                <a:moveTo>
                  <a:pt x="35717" y="43732"/>
                </a:moveTo>
                <a:cubicBezTo>
                  <a:pt x="35632" y="53799"/>
                  <a:pt x="35632" y="63674"/>
                  <a:pt x="35632" y="73570"/>
                </a:cubicBezTo>
                <a:cubicBezTo>
                  <a:pt x="35632" y="63674"/>
                  <a:pt x="35717" y="53692"/>
                  <a:pt x="35717" y="4373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6" name="Google Shape;926;p20"/>
          <p:cNvGrpSpPr/>
          <p:nvPr/>
        </p:nvGrpSpPr>
        <p:grpSpPr>
          <a:xfrm rot="10800000" flipH="1">
            <a:off x="1654512" y="1195815"/>
            <a:ext cx="761829" cy="726815"/>
            <a:chOff x="4805150" y="1704600"/>
            <a:chExt cx="308950" cy="294750"/>
          </a:xfrm>
        </p:grpSpPr>
        <p:sp>
          <p:nvSpPr>
            <p:cNvPr id="927" name="Google Shape;927;p20"/>
            <p:cNvSpPr/>
            <p:nvPr/>
          </p:nvSpPr>
          <p:spPr>
            <a:xfrm>
              <a:off x="4875750" y="1974200"/>
              <a:ext cx="171550" cy="25150"/>
            </a:xfrm>
            <a:custGeom>
              <a:avLst/>
              <a:gdLst/>
              <a:ahLst/>
              <a:cxnLst/>
              <a:rect l="l" t="t" r="r" b="b"/>
              <a:pathLst>
                <a:path w="6862" h="1006" extrusionOk="0">
                  <a:moveTo>
                    <a:pt x="721" y="0"/>
                  </a:moveTo>
                  <a:cubicBezTo>
                    <a:pt x="574" y="0"/>
                    <a:pt x="426" y="3"/>
                    <a:pt x="278" y="11"/>
                  </a:cubicBezTo>
                  <a:cubicBezTo>
                    <a:pt x="1" y="11"/>
                    <a:pt x="1" y="545"/>
                    <a:pt x="278" y="545"/>
                  </a:cubicBezTo>
                  <a:cubicBezTo>
                    <a:pt x="426" y="538"/>
                    <a:pt x="574" y="534"/>
                    <a:pt x="721" y="534"/>
                  </a:cubicBezTo>
                  <a:cubicBezTo>
                    <a:pt x="2449" y="534"/>
                    <a:pt x="4123" y="1005"/>
                    <a:pt x="5779" y="1005"/>
                  </a:cubicBezTo>
                  <a:cubicBezTo>
                    <a:pt x="6019" y="1005"/>
                    <a:pt x="6259" y="995"/>
                    <a:pt x="6498" y="973"/>
                  </a:cubicBezTo>
                  <a:cubicBezTo>
                    <a:pt x="6862" y="973"/>
                    <a:pt x="6862" y="438"/>
                    <a:pt x="6498" y="438"/>
                  </a:cubicBezTo>
                  <a:cubicBezTo>
                    <a:pt x="6259" y="461"/>
                    <a:pt x="6019" y="471"/>
                    <a:pt x="5779" y="471"/>
                  </a:cubicBezTo>
                  <a:cubicBezTo>
                    <a:pt x="4123" y="471"/>
                    <a:pt x="2449"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0"/>
            <p:cNvSpPr/>
            <p:nvPr/>
          </p:nvSpPr>
          <p:spPr>
            <a:xfrm>
              <a:off x="4988175" y="1911675"/>
              <a:ext cx="85025" cy="20425"/>
            </a:xfrm>
            <a:custGeom>
              <a:avLst/>
              <a:gdLst/>
              <a:ahLst/>
              <a:cxnLst/>
              <a:rect l="l" t="t" r="r" b="b"/>
              <a:pathLst>
                <a:path w="3401" h="817" extrusionOk="0">
                  <a:moveTo>
                    <a:pt x="334" y="0"/>
                  </a:moveTo>
                  <a:cubicBezTo>
                    <a:pt x="116" y="0"/>
                    <a:pt x="0" y="382"/>
                    <a:pt x="313" y="460"/>
                  </a:cubicBezTo>
                  <a:cubicBezTo>
                    <a:pt x="1125" y="716"/>
                    <a:pt x="2108" y="631"/>
                    <a:pt x="2899" y="802"/>
                  </a:cubicBezTo>
                  <a:cubicBezTo>
                    <a:pt x="2932" y="812"/>
                    <a:pt x="2964" y="816"/>
                    <a:pt x="2993" y="816"/>
                  </a:cubicBezTo>
                  <a:cubicBezTo>
                    <a:pt x="3289" y="816"/>
                    <a:pt x="3400" y="374"/>
                    <a:pt x="3070" y="374"/>
                  </a:cubicBezTo>
                  <a:cubicBezTo>
                    <a:pt x="2194" y="97"/>
                    <a:pt x="1296" y="182"/>
                    <a:pt x="398" y="11"/>
                  </a:cubicBezTo>
                  <a:cubicBezTo>
                    <a:pt x="376" y="4"/>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0"/>
            <p:cNvSpPr/>
            <p:nvPr/>
          </p:nvSpPr>
          <p:spPr>
            <a:xfrm>
              <a:off x="4867775" y="1867250"/>
              <a:ext cx="101450" cy="18050"/>
            </a:xfrm>
            <a:custGeom>
              <a:avLst/>
              <a:gdLst/>
              <a:ahLst/>
              <a:cxnLst/>
              <a:rect l="l" t="t" r="r" b="b"/>
              <a:pathLst>
                <a:path w="4058" h="722" extrusionOk="0">
                  <a:moveTo>
                    <a:pt x="319" y="0"/>
                  </a:moveTo>
                  <a:cubicBezTo>
                    <a:pt x="50" y="0"/>
                    <a:pt x="1" y="451"/>
                    <a:pt x="234" y="548"/>
                  </a:cubicBezTo>
                  <a:cubicBezTo>
                    <a:pt x="669" y="677"/>
                    <a:pt x="1105" y="721"/>
                    <a:pt x="1541" y="721"/>
                  </a:cubicBezTo>
                  <a:cubicBezTo>
                    <a:pt x="2262" y="721"/>
                    <a:pt x="2986" y="602"/>
                    <a:pt x="3718" y="548"/>
                  </a:cubicBezTo>
                  <a:cubicBezTo>
                    <a:pt x="4029" y="451"/>
                    <a:pt x="4057" y="0"/>
                    <a:pt x="3802" y="0"/>
                  </a:cubicBezTo>
                  <a:cubicBezTo>
                    <a:pt x="3777" y="0"/>
                    <a:pt x="3749" y="4"/>
                    <a:pt x="3718" y="14"/>
                  </a:cubicBezTo>
                  <a:cubicBezTo>
                    <a:pt x="3052" y="67"/>
                    <a:pt x="2345" y="187"/>
                    <a:pt x="1648" y="187"/>
                  </a:cubicBezTo>
                  <a:cubicBezTo>
                    <a:pt x="1226" y="187"/>
                    <a:pt x="808" y="143"/>
                    <a:pt x="405" y="14"/>
                  </a:cubicBezTo>
                  <a:cubicBezTo>
                    <a:pt x="374" y="4"/>
                    <a:pt x="346"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0"/>
            <p:cNvSpPr/>
            <p:nvPr/>
          </p:nvSpPr>
          <p:spPr>
            <a:xfrm>
              <a:off x="5011475" y="1849425"/>
              <a:ext cx="64050" cy="18425"/>
            </a:xfrm>
            <a:custGeom>
              <a:avLst/>
              <a:gdLst/>
              <a:ahLst/>
              <a:cxnLst/>
              <a:rect l="l" t="t" r="r" b="b"/>
              <a:pathLst>
                <a:path w="2562" h="737" extrusionOk="0">
                  <a:moveTo>
                    <a:pt x="364" y="0"/>
                  </a:moveTo>
                  <a:cubicBezTo>
                    <a:pt x="107" y="0"/>
                    <a:pt x="1" y="535"/>
                    <a:pt x="364" y="535"/>
                  </a:cubicBezTo>
                  <a:cubicBezTo>
                    <a:pt x="984" y="535"/>
                    <a:pt x="1518" y="620"/>
                    <a:pt x="2138" y="727"/>
                  </a:cubicBezTo>
                  <a:cubicBezTo>
                    <a:pt x="2165" y="733"/>
                    <a:pt x="2190" y="736"/>
                    <a:pt x="2214" y="736"/>
                  </a:cubicBezTo>
                  <a:cubicBezTo>
                    <a:pt x="2512" y="736"/>
                    <a:pt x="2562" y="272"/>
                    <a:pt x="2245" y="193"/>
                  </a:cubicBezTo>
                  <a:cubicBezTo>
                    <a:pt x="1604" y="86"/>
                    <a:pt x="984"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0"/>
            <p:cNvSpPr/>
            <p:nvPr/>
          </p:nvSpPr>
          <p:spPr>
            <a:xfrm>
              <a:off x="4925575" y="1791475"/>
              <a:ext cx="97100" cy="23100"/>
            </a:xfrm>
            <a:custGeom>
              <a:avLst/>
              <a:gdLst/>
              <a:ahLst/>
              <a:cxnLst/>
              <a:rect l="l" t="t" r="r" b="b"/>
              <a:pathLst>
                <a:path w="3884" h="924" extrusionOk="0">
                  <a:moveTo>
                    <a:pt x="363" y="1"/>
                  </a:moveTo>
                  <a:cubicBezTo>
                    <a:pt x="123" y="1"/>
                    <a:pt x="1" y="465"/>
                    <a:pt x="337" y="544"/>
                  </a:cubicBezTo>
                  <a:cubicBezTo>
                    <a:pt x="1269" y="693"/>
                    <a:pt x="2201" y="924"/>
                    <a:pt x="3189" y="924"/>
                  </a:cubicBezTo>
                  <a:cubicBezTo>
                    <a:pt x="3334" y="924"/>
                    <a:pt x="3481" y="919"/>
                    <a:pt x="3629" y="908"/>
                  </a:cubicBezTo>
                  <a:cubicBezTo>
                    <a:pt x="3862" y="810"/>
                    <a:pt x="3883" y="359"/>
                    <a:pt x="3692" y="359"/>
                  </a:cubicBezTo>
                  <a:cubicBezTo>
                    <a:pt x="3673" y="359"/>
                    <a:pt x="3652" y="364"/>
                    <a:pt x="3629" y="373"/>
                  </a:cubicBezTo>
                  <a:cubicBezTo>
                    <a:pt x="3492" y="384"/>
                    <a:pt x="3355" y="389"/>
                    <a:pt x="3218" y="389"/>
                  </a:cubicBezTo>
                  <a:cubicBezTo>
                    <a:pt x="2286" y="389"/>
                    <a:pt x="1354" y="159"/>
                    <a:pt x="423" y="10"/>
                  </a:cubicBezTo>
                  <a:cubicBezTo>
                    <a:pt x="402" y="4"/>
                    <a:pt x="383"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0"/>
            <p:cNvSpPr/>
            <p:nvPr/>
          </p:nvSpPr>
          <p:spPr>
            <a:xfrm>
              <a:off x="4805150" y="1764775"/>
              <a:ext cx="78875" cy="20375"/>
            </a:xfrm>
            <a:custGeom>
              <a:avLst/>
              <a:gdLst/>
              <a:ahLst/>
              <a:cxnLst/>
              <a:rect l="l" t="t" r="r" b="b"/>
              <a:pathLst>
                <a:path w="3155" h="815" extrusionOk="0">
                  <a:moveTo>
                    <a:pt x="355" y="0"/>
                  </a:moveTo>
                  <a:cubicBezTo>
                    <a:pt x="57" y="0"/>
                    <a:pt x="1" y="464"/>
                    <a:pt x="238" y="544"/>
                  </a:cubicBezTo>
                  <a:cubicBezTo>
                    <a:pt x="1051" y="629"/>
                    <a:pt x="1841" y="715"/>
                    <a:pt x="2739" y="800"/>
                  </a:cubicBezTo>
                  <a:cubicBezTo>
                    <a:pt x="2764" y="810"/>
                    <a:pt x="2789" y="814"/>
                    <a:pt x="2812" y="814"/>
                  </a:cubicBezTo>
                  <a:cubicBezTo>
                    <a:pt x="3044" y="814"/>
                    <a:pt x="3155" y="373"/>
                    <a:pt x="2825" y="373"/>
                  </a:cubicBezTo>
                  <a:cubicBezTo>
                    <a:pt x="2034" y="180"/>
                    <a:pt x="1222" y="95"/>
                    <a:pt x="431" y="9"/>
                  </a:cubicBezTo>
                  <a:cubicBezTo>
                    <a:pt x="404" y="3"/>
                    <a:pt x="379"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0"/>
            <p:cNvSpPr/>
            <p:nvPr/>
          </p:nvSpPr>
          <p:spPr>
            <a:xfrm>
              <a:off x="5031775" y="1749500"/>
              <a:ext cx="82325" cy="21925"/>
            </a:xfrm>
            <a:custGeom>
              <a:avLst/>
              <a:gdLst/>
              <a:ahLst/>
              <a:cxnLst/>
              <a:rect l="l" t="t" r="r" b="b"/>
              <a:pathLst>
                <a:path w="3293" h="877" extrusionOk="0">
                  <a:moveTo>
                    <a:pt x="257" y="0"/>
                  </a:moveTo>
                  <a:cubicBezTo>
                    <a:pt x="1" y="0"/>
                    <a:pt x="1" y="535"/>
                    <a:pt x="257" y="535"/>
                  </a:cubicBezTo>
                  <a:cubicBezTo>
                    <a:pt x="1155" y="620"/>
                    <a:pt x="2053" y="791"/>
                    <a:pt x="2929" y="877"/>
                  </a:cubicBezTo>
                  <a:cubicBezTo>
                    <a:pt x="3292" y="877"/>
                    <a:pt x="3292" y="342"/>
                    <a:pt x="2929" y="342"/>
                  </a:cubicBezTo>
                  <a:cubicBezTo>
                    <a:pt x="2053" y="257"/>
                    <a:pt x="1155" y="86"/>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0"/>
            <p:cNvSpPr/>
            <p:nvPr/>
          </p:nvSpPr>
          <p:spPr>
            <a:xfrm>
              <a:off x="4904600" y="1704600"/>
              <a:ext cx="87125" cy="16075"/>
            </a:xfrm>
            <a:custGeom>
              <a:avLst/>
              <a:gdLst/>
              <a:ahLst/>
              <a:cxnLst/>
              <a:rect l="l" t="t" r="r" b="b"/>
              <a:pathLst>
                <a:path w="3485" h="643" extrusionOk="0">
                  <a:moveTo>
                    <a:pt x="3121" y="1"/>
                  </a:moveTo>
                  <a:cubicBezTo>
                    <a:pt x="2245" y="1"/>
                    <a:pt x="1262" y="108"/>
                    <a:pt x="364" y="108"/>
                  </a:cubicBezTo>
                  <a:cubicBezTo>
                    <a:pt x="1" y="108"/>
                    <a:pt x="1" y="642"/>
                    <a:pt x="364" y="642"/>
                  </a:cubicBezTo>
                  <a:cubicBezTo>
                    <a:pt x="1262" y="642"/>
                    <a:pt x="2245" y="535"/>
                    <a:pt x="3121" y="535"/>
                  </a:cubicBezTo>
                  <a:cubicBezTo>
                    <a:pt x="3485" y="535"/>
                    <a:pt x="3485" y="1"/>
                    <a:pt x="3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7585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D038FF-07D5-48A8-B5AC-350A80F97D6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4CDB8B5-5768-4112-BA1D-8CA89DFE108C}"/>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86512C9-F208-4429-A197-6A0196DCB4AA}"/>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CC547086-922A-4361-9889-5ECE95655F6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896D436-D733-493B-A27B-A6493DE95518}"/>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313500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CA2E95-8138-433A-B1CC-04D5E4B91815}"/>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75437786-3034-45CE-A635-CD535CD53A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9A4E5C77-ED84-47FC-9C4B-D00D3BC9B8BB}"/>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88E53B31-DDE8-4FB0-B61E-09080DF7141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102C7B3-729D-4DA3-B178-E5A0C5EE4ABA}"/>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245841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46EAD7-A097-44B1-B747-27706848C4A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45AECD4-1899-4A32-9F72-AD2FBD54023F}"/>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7AA371F-8AA8-4BB4-9F95-34A5FB7436A8}"/>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C840B930-AD2E-4E6A-AE44-1483FB7723CC}"/>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8FE2413F-2044-42AC-B788-15F34AB7610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B9202D9-D24B-4D18-8EA1-8B2BF2512138}"/>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4193007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5DE894-3849-41E3-A9DC-E9191EFDC7E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2F94581-8A8C-4B48-BD70-DD9FEDDB0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42E4DE3C-C4A2-444D-8125-357FF887CB6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FDB79D7-53E2-4AF1-BA40-AFC7B0874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38E96474-53D2-4E98-B0CC-A560FFBC81F8}"/>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1CE7071-DEF7-4662-9317-24877DB65F23}"/>
              </a:ext>
            </a:extLst>
          </p:cNvPr>
          <p:cNvSpPr>
            <a:spLocks noGrp="1"/>
          </p:cNvSpPr>
          <p:nvPr>
            <p:ph type="dt" sz="half" idx="10"/>
          </p:nvPr>
        </p:nvSpPr>
        <p:spPr/>
        <p:txBody>
          <a:bodyPr/>
          <a:lstStyle/>
          <a:p>
            <a:endParaRPr lang="zh-TW" altLang="en-US"/>
          </a:p>
        </p:txBody>
      </p:sp>
      <p:sp>
        <p:nvSpPr>
          <p:cNvPr id="8" name="頁尾版面配置區 7">
            <a:extLst>
              <a:ext uri="{FF2B5EF4-FFF2-40B4-BE49-F238E27FC236}">
                <a16:creationId xmlns:a16="http://schemas.microsoft.com/office/drawing/2014/main" id="{FE25F462-BCD9-40B2-B83C-D664DAE60260}"/>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6F1517AC-6044-41F9-B206-189232554259}"/>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132593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83681A-9A75-4F2D-9254-15867E4FC5F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A3FD4F2-FE73-4E8D-84E2-3C62A05B6419}"/>
              </a:ext>
            </a:extLst>
          </p:cNvPr>
          <p:cNvSpPr>
            <a:spLocks noGrp="1"/>
          </p:cNvSpPr>
          <p:nvPr>
            <p:ph type="dt" sz="half" idx="10"/>
          </p:nvPr>
        </p:nvSpPr>
        <p:spPr/>
        <p:txBody>
          <a:bodyPr/>
          <a:lstStyle/>
          <a:p>
            <a:endParaRPr lang="zh-TW" altLang="en-US"/>
          </a:p>
        </p:txBody>
      </p:sp>
      <p:sp>
        <p:nvSpPr>
          <p:cNvPr id="4" name="頁尾版面配置區 3">
            <a:extLst>
              <a:ext uri="{FF2B5EF4-FFF2-40B4-BE49-F238E27FC236}">
                <a16:creationId xmlns:a16="http://schemas.microsoft.com/office/drawing/2014/main" id="{ACBD8FA9-1493-4296-9585-722C123EB30A}"/>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925B665-81D4-4D0C-8656-312EAA21081C}"/>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204495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73B7F97-9C58-4D89-BC03-B87596AD32EF}"/>
              </a:ext>
            </a:extLst>
          </p:cNvPr>
          <p:cNvSpPr>
            <a:spLocks noGrp="1"/>
          </p:cNvSpPr>
          <p:nvPr>
            <p:ph type="dt" sz="half" idx="10"/>
          </p:nvPr>
        </p:nvSpPr>
        <p:spPr/>
        <p:txBody>
          <a:bodyPr/>
          <a:lstStyle/>
          <a:p>
            <a:endParaRPr lang="zh-TW" altLang="en-US"/>
          </a:p>
        </p:txBody>
      </p:sp>
      <p:sp>
        <p:nvSpPr>
          <p:cNvPr id="3" name="頁尾版面配置區 2">
            <a:extLst>
              <a:ext uri="{FF2B5EF4-FFF2-40B4-BE49-F238E27FC236}">
                <a16:creationId xmlns:a16="http://schemas.microsoft.com/office/drawing/2014/main" id="{7FEE86D8-316B-46F9-8747-A3B8F5D9AE1E}"/>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DA1EFC7B-6C38-4A22-806B-E56484733C4A}"/>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128556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7A135E-D8CB-4451-8D3E-DDE6B079BEC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4CF94B53-D0D7-44F2-870A-6774D0A29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0F7A54BC-4E5D-4E4A-80E6-C20320637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F69E8FC-5E65-4CFF-A0C7-65E8AFDE096E}"/>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CC717442-A9AC-4C71-9A02-EAD1117A8FE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395F8FA-2519-4783-AFF9-2D6CB89CD14C}"/>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146669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9507A0-13EE-421D-97E6-44424994938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950BA70-42CE-4018-929D-2BFE1C78BA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B203E30-6C2E-4E53-BDD7-EA233DBB3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911146B-E508-472A-B503-5FA454E79E02}"/>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0E64898E-D877-4FE9-8169-C64653E2491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180AF5B-48D8-427F-8026-AFB00F3DF91A}"/>
              </a:ext>
            </a:extLst>
          </p:cNvPr>
          <p:cNvSpPr>
            <a:spLocks noGrp="1"/>
          </p:cNvSpPr>
          <p:nvPr>
            <p:ph type="sldNum" sz="quarter" idx="12"/>
          </p:nvPr>
        </p:nvSpPr>
        <p:spPr/>
        <p:txBody>
          <a:body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81934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61C0DBA-A865-4B6C-8875-2568FA47A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0590938-B230-4D6D-8159-9CC2D490B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80979E4-9260-44B9-8B82-F062C31349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a:extLst>
              <a:ext uri="{FF2B5EF4-FFF2-40B4-BE49-F238E27FC236}">
                <a16:creationId xmlns:a16="http://schemas.microsoft.com/office/drawing/2014/main" id="{5D908FE6-5052-485C-8AA0-408863EEED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A32AF3D-AB90-46AF-A195-2D85CF49D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80131-4BAF-415D-BF83-963265FDE766}" type="slidenum">
              <a:rPr lang="zh-TW" altLang="en-US" smtClean="0"/>
              <a:t>‹#›</a:t>
            </a:fld>
            <a:endParaRPr lang="zh-TW" altLang="en-US"/>
          </a:p>
        </p:txBody>
      </p:sp>
    </p:spTree>
    <p:extLst>
      <p:ext uri="{BB962C8B-B14F-4D97-AF65-F5344CB8AC3E}">
        <p14:creationId xmlns:p14="http://schemas.microsoft.com/office/powerpoint/2010/main" val="2011152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user\Google Drive\訓就中心美工\2014工寶gif-600x600.gif">
            <a:extLst>
              <a:ext uri="{FF2B5EF4-FFF2-40B4-BE49-F238E27FC236}">
                <a16:creationId xmlns:a16="http://schemas.microsoft.com/office/drawing/2014/main" id="{89E7192E-5E22-2544-A8CD-7CAEEC55F8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176291">
            <a:off x="455992" y="3676070"/>
            <a:ext cx="2681074" cy="281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2212;p48">
            <a:extLst>
              <a:ext uri="{FF2B5EF4-FFF2-40B4-BE49-F238E27FC236}">
                <a16:creationId xmlns:a16="http://schemas.microsoft.com/office/drawing/2014/main" id="{3AD502D4-9B9B-A44F-90AB-3081160C4A00}"/>
              </a:ext>
            </a:extLst>
          </p:cNvPr>
          <p:cNvGrpSpPr/>
          <p:nvPr/>
        </p:nvGrpSpPr>
        <p:grpSpPr>
          <a:xfrm>
            <a:off x="9745493" y="5470358"/>
            <a:ext cx="2446507" cy="1357473"/>
            <a:chOff x="2993913" y="3177070"/>
            <a:chExt cx="3118990" cy="1993792"/>
          </a:xfrm>
        </p:grpSpPr>
        <p:grpSp>
          <p:nvGrpSpPr>
            <p:cNvPr id="4" name="Google Shape;2214;p48">
              <a:extLst>
                <a:ext uri="{FF2B5EF4-FFF2-40B4-BE49-F238E27FC236}">
                  <a16:creationId xmlns:a16="http://schemas.microsoft.com/office/drawing/2014/main" id="{5AAB435A-C09F-3E42-BF6F-5B26C63FA376}"/>
                </a:ext>
              </a:extLst>
            </p:cNvPr>
            <p:cNvGrpSpPr/>
            <p:nvPr/>
          </p:nvGrpSpPr>
          <p:grpSpPr>
            <a:xfrm>
              <a:off x="2993913" y="3733510"/>
              <a:ext cx="3118990" cy="1414163"/>
              <a:chOff x="2087552" y="3828775"/>
              <a:chExt cx="2924236" cy="1325861"/>
            </a:xfrm>
          </p:grpSpPr>
          <p:sp>
            <p:nvSpPr>
              <p:cNvPr id="10" name="Google Shape;2215;p48">
                <a:extLst>
                  <a:ext uri="{FF2B5EF4-FFF2-40B4-BE49-F238E27FC236}">
                    <a16:creationId xmlns:a16="http://schemas.microsoft.com/office/drawing/2014/main" id="{3FBF5A5A-0581-194C-BCC8-6338E5D4F9FB}"/>
                  </a:ext>
                </a:extLst>
              </p:cNvPr>
              <p:cNvSpPr/>
              <p:nvPr/>
            </p:nvSpPr>
            <p:spPr>
              <a:xfrm>
                <a:off x="2087552" y="3828775"/>
                <a:ext cx="2924236" cy="1325860"/>
              </a:xfrm>
              <a:custGeom>
                <a:avLst/>
                <a:gdLst/>
                <a:ahLst/>
                <a:cxnLst/>
                <a:rect l="l" t="t" r="r" b="b"/>
                <a:pathLst>
                  <a:path w="29144" h="13214" extrusionOk="0">
                    <a:moveTo>
                      <a:pt x="14590" y="0"/>
                    </a:moveTo>
                    <a:cubicBezTo>
                      <a:pt x="11534" y="0"/>
                      <a:pt x="8711" y="930"/>
                      <a:pt x="6362" y="2529"/>
                    </a:cubicBezTo>
                    <a:cubicBezTo>
                      <a:pt x="6290" y="2564"/>
                      <a:pt x="6219" y="2600"/>
                      <a:pt x="6174" y="2645"/>
                    </a:cubicBezTo>
                    <a:cubicBezTo>
                      <a:pt x="4655" y="3717"/>
                      <a:pt x="3351" y="5102"/>
                      <a:pt x="2305" y="6665"/>
                    </a:cubicBezTo>
                    <a:cubicBezTo>
                      <a:pt x="1707" y="7594"/>
                      <a:pt x="1189" y="8631"/>
                      <a:pt x="778" y="9712"/>
                    </a:cubicBezTo>
                    <a:cubicBezTo>
                      <a:pt x="778" y="9792"/>
                      <a:pt x="742" y="9864"/>
                      <a:pt x="742" y="9935"/>
                    </a:cubicBezTo>
                    <a:cubicBezTo>
                      <a:pt x="367" y="10980"/>
                      <a:pt x="108" y="12061"/>
                      <a:pt x="0" y="13214"/>
                    </a:cubicBezTo>
                    <a:lnTo>
                      <a:pt x="15224" y="13214"/>
                    </a:lnTo>
                    <a:cubicBezTo>
                      <a:pt x="15331" y="12991"/>
                      <a:pt x="15483" y="12767"/>
                      <a:pt x="15635" y="12580"/>
                    </a:cubicBezTo>
                    <a:cubicBezTo>
                      <a:pt x="16189" y="11838"/>
                      <a:pt x="17083" y="11391"/>
                      <a:pt x="18092" y="11391"/>
                    </a:cubicBezTo>
                    <a:cubicBezTo>
                      <a:pt x="19397" y="11391"/>
                      <a:pt x="20469" y="12133"/>
                      <a:pt x="20960" y="13214"/>
                    </a:cubicBezTo>
                    <a:lnTo>
                      <a:pt x="29144" y="13214"/>
                    </a:lnTo>
                    <a:cubicBezTo>
                      <a:pt x="29108" y="12615"/>
                      <a:pt x="29001" y="12026"/>
                      <a:pt x="28849" y="11427"/>
                    </a:cubicBezTo>
                    <a:cubicBezTo>
                      <a:pt x="28849" y="11356"/>
                      <a:pt x="28849" y="11311"/>
                      <a:pt x="28813" y="11239"/>
                    </a:cubicBezTo>
                    <a:cubicBezTo>
                      <a:pt x="28777" y="11088"/>
                      <a:pt x="28733" y="10945"/>
                      <a:pt x="28697" y="10793"/>
                    </a:cubicBezTo>
                    <a:cubicBezTo>
                      <a:pt x="28697" y="10721"/>
                      <a:pt x="28697" y="10686"/>
                      <a:pt x="28661" y="10641"/>
                    </a:cubicBezTo>
                    <a:cubicBezTo>
                      <a:pt x="27920" y="8041"/>
                      <a:pt x="26499" y="5727"/>
                      <a:pt x="24569" y="3940"/>
                    </a:cubicBezTo>
                    <a:cubicBezTo>
                      <a:pt x="21961" y="1483"/>
                      <a:pt x="18458" y="0"/>
                      <a:pt x="14590" y="0"/>
                    </a:cubicBezTo>
                    <a:close/>
                  </a:path>
                </a:pathLst>
              </a:custGeom>
              <a:solidFill>
                <a:schemeClr val="accent4"/>
              </a:solidFill>
              <a:ln w="19050" cap="flat" cmpd="sng">
                <a:solidFill>
                  <a:srgbClr val="FBDF74"/>
                </a:solidFill>
                <a:prstDash val="solid"/>
                <a:round/>
                <a:headEnd type="none" w="sm" len="sm"/>
                <a:tailEnd type="none" w="sm" len="sm"/>
              </a:ln>
              <a:effectLst>
                <a:outerShdw blurRad="285750" dist="57150" dir="18600000" algn="bl" rotWithShape="0">
                  <a:srgbClr val="FFFFFF">
                    <a:alpha val="9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16;p48">
                <a:extLst>
                  <a:ext uri="{FF2B5EF4-FFF2-40B4-BE49-F238E27FC236}">
                    <a16:creationId xmlns:a16="http://schemas.microsoft.com/office/drawing/2014/main" id="{A970A3DB-4DBA-7344-917D-FAAB66D42F3D}"/>
                  </a:ext>
                </a:extLst>
              </p:cNvPr>
              <p:cNvSpPr/>
              <p:nvPr/>
            </p:nvSpPr>
            <p:spPr>
              <a:xfrm>
                <a:off x="2180766" y="3921990"/>
                <a:ext cx="2737809" cy="1232646"/>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chemeClr val="accent2"/>
              </a:solidFill>
              <a:ln w="19050" cap="flat" cmpd="sng">
                <a:solidFill>
                  <a:schemeClr val="accent4"/>
                </a:solidFill>
                <a:prstDash val="solid"/>
                <a:round/>
                <a:headEnd type="none" w="sm" len="sm"/>
                <a:tailEnd type="none" w="sm" len="sm"/>
              </a:ln>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217;p48">
              <a:extLst>
                <a:ext uri="{FF2B5EF4-FFF2-40B4-BE49-F238E27FC236}">
                  <a16:creationId xmlns:a16="http://schemas.microsoft.com/office/drawing/2014/main" id="{63E29940-EB1E-9545-9E4A-5C9589E79693}"/>
                </a:ext>
              </a:extLst>
            </p:cNvPr>
            <p:cNvSpPr/>
            <p:nvPr/>
          </p:nvSpPr>
          <p:spPr>
            <a:xfrm>
              <a:off x="3220802" y="3951975"/>
              <a:ext cx="2707249" cy="1218887"/>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chemeClr val="accent1"/>
            </a:solidFill>
            <a:ln>
              <a:noFill/>
            </a:ln>
            <a:effectLst>
              <a:outerShdw blurRad="57150" dist="19050" dir="5400000" algn="bl" rotWithShape="0">
                <a:srgbClr val="FFFFFF">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2220;p48">
              <a:extLst>
                <a:ext uri="{FF2B5EF4-FFF2-40B4-BE49-F238E27FC236}">
                  <a16:creationId xmlns:a16="http://schemas.microsoft.com/office/drawing/2014/main" id="{975F7771-B8D2-F544-B11A-D6636DB5EB51}"/>
                </a:ext>
              </a:extLst>
            </p:cNvPr>
            <p:cNvCxnSpPr>
              <a:cxnSpLocks/>
            </p:cNvCxnSpPr>
            <p:nvPr/>
          </p:nvCxnSpPr>
          <p:spPr>
            <a:xfrm>
              <a:off x="4156494" y="3177070"/>
              <a:ext cx="0" cy="814768"/>
            </a:xfrm>
            <a:prstGeom prst="straightConnector1">
              <a:avLst/>
            </a:prstGeom>
            <a:noFill/>
            <a:ln w="28575" cap="flat" cmpd="sng">
              <a:solidFill>
                <a:schemeClr val="accent2"/>
              </a:solidFill>
              <a:prstDash val="solid"/>
              <a:round/>
              <a:headEnd type="none" w="med" len="med"/>
              <a:tailEnd type="none" w="med" len="med"/>
            </a:ln>
          </p:spPr>
        </p:cxnSp>
        <p:cxnSp>
          <p:nvCxnSpPr>
            <p:cNvPr id="9" name="Google Shape;2221;p48">
              <a:extLst>
                <a:ext uri="{FF2B5EF4-FFF2-40B4-BE49-F238E27FC236}">
                  <a16:creationId xmlns:a16="http://schemas.microsoft.com/office/drawing/2014/main" id="{95067C06-D71E-7441-9CCD-89B81F34EFB0}"/>
                </a:ext>
              </a:extLst>
            </p:cNvPr>
            <p:cNvCxnSpPr>
              <a:cxnSpLocks/>
            </p:cNvCxnSpPr>
            <p:nvPr/>
          </p:nvCxnSpPr>
          <p:spPr>
            <a:xfrm>
              <a:off x="5023643" y="3177070"/>
              <a:ext cx="0" cy="680508"/>
            </a:xfrm>
            <a:prstGeom prst="straightConnector1">
              <a:avLst/>
            </a:prstGeom>
            <a:noFill/>
            <a:ln w="28575" cap="flat" cmpd="sng">
              <a:solidFill>
                <a:schemeClr val="accent4"/>
              </a:solidFill>
              <a:prstDash val="solid"/>
              <a:round/>
              <a:headEnd type="none" w="med" len="med"/>
              <a:tailEnd type="none" w="med" len="med"/>
            </a:ln>
          </p:spPr>
        </p:cxnSp>
      </p:grpSp>
      <p:sp>
        <p:nvSpPr>
          <p:cNvPr id="15" name="TextBox 5">
            <a:extLst>
              <a:ext uri="{FF2B5EF4-FFF2-40B4-BE49-F238E27FC236}">
                <a16:creationId xmlns:a16="http://schemas.microsoft.com/office/drawing/2014/main" id="{5ABE1E6B-227F-4846-A51E-AB0AC6DFD7BE}"/>
              </a:ext>
            </a:extLst>
          </p:cNvPr>
          <p:cNvSpPr txBox="1"/>
          <p:nvPr/>
        </p:nvSpPr>
        <p:spPr>
          <a:xfrm>
            <a:off x="1308231" y="1767608"/>
            <a:ext cx="10029363" cy="1754326"/>
          </a:xfrm>
          <a:prstGeom prst="rect">
            <a:avLst/>
          </a:prstGeom>
          <a:noFill/>
        </p:spPr>
        <p:txBody>
          <a:bodyPr wrap="square" rtlCol="0">
            <a:spAutoFit/>
          </a:bodyPr>
          <a:lstStyle/>
          <a:p>
            <a:pPr algn="ctr"/>
            <a:r>
              <a:rPr kumimoji="1" lang="zh-TW" altLang="en-US" sz="54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臺南市政府勞工局</a:t>
            </a:r>
            <a:endParaRPr kumimoji="1" lang="en-US" altLang="zh-TW" sz="54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endParaRPr>
          </a:p>
          <a:p>
            <a:pPr algn="ctr"/>
            <a:r>
              <a:rPr kumimoji="1" lang="en-US" altLang="zh-TW" sz="54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a:t>
            </a:r>
            <a:r>
              <a:rPr kumimoji="1" lang="zh-TW" altLang="en-US" sz="54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所屬職訓就服中心</a:t>
            </a:r>
            <a:r>
              <a:rPr kumimoji="1" lang="en-US" altLang="zh-TW" sz="54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a:t>
            </a:r>
          </a:p>
        </p:txBody>
      </p:sp>
      <p:sp>
        <p:nvSpPr>
          <p:cNvPr id="23" name="Google Shape;363;p43">
            <a:extLst>
              <a:ext uri="{FF2B5EF4-FFF2-40B4-BE49-F238E27FC236}">
                <a16:creationId xmlns:a16="http://schemas.microsoft.com/office/drawing/2014/main" id="{184A856E-8917-9740-90CD-2B813269443E}"/>
              </a:ext>
            </a:extLst>
          </p:cNvPr>
          <p:cNvSpPr/>
          <p:nvPr/>
        </p:nvSpPr>
        <p:spPr>
          <a:xfrm>
            <a:off x="1796530" y="2193609"/>
            <a:ext cx="644561" cy="516957"/>
          </a:xfrm>
          <a:custGeom>
            <a:avLst/>
            <a:gdLst/>
            <a:ahLst/>
            <a:cxnLst/>
            <a:rect l="l" t="t" r="r" b="b"/>
            <a:pathLst>
              <a:path w="17813" h="14479" extrusionOk="0">
                <a:moveTo>
                  <a:pt x="9904" y="1387"/>
                </a:moveTo>
                <a:lnTo>
                  <a:pt x="10074" y="1412"/>
                </a:lnTo>
                <a:lnTo>
                  <a:pt x="10245" y="1460"/>
                </a:lnTo>
                <a:lnTo>
                  <a:pt x="10391" y="1509"/>
                </a:lnTo>
                <a:lnTo>
                  <a:pt x="10464" y="1558"/>
                </a:lnTo>
                <a:lnTo>
                  <a:pt x="10537" y="1631"/>
                </a:lnTo>
                <a:lnTo>
                  <a:pt x="10610" y="1777"/>
                </a:lnTo>
                <a:lnTo>
                  <a:pt x="9880" y="1728"/>
                </a:lnTo>
                <a:lnTo>
                  <a:pt x="9150" y="1704"/>
                </a:lnTo>
                <a:lnTo>
                  <a:pt x="7057" y="1728"/>
                </a:lnTo>
                <a:lnTo>
                  <a:pt x="7082" y="1606"/>
                </a:lnTo>
                <a:lnTo>
                  <a:pt x="7179" y="1509"/>
                </a:lnTo>
                <a:lnTo>
                  <a:pt x="7276" y="1436"/>
                </a:lnTo>
                <a:lnTo>
                  <a:pt x="7422" y="1412"/>
                </a:lnTo>
                <a:lnTo>
                  <a:pt x="7568" y="1387"/>
                </a:lnTo>
                <a:lnTo>
                  <a:pt x="7714" y="1387"/>
                </a:lnTo>
                <a:lnTo>
                  <a:pt x="7982" y="1412"/>
                </a:lnTo>
                <a:lnTo>
                  <a:pt x="8980" y="1412"/>
                </a:lnTo>
                <a:lnTo>
                  <a:pt x="9344" y="1387"/>
                </a:lnTo>
                <a:close/>
                <a:moveTo>
                  <a:pt x="9393" y="414"/>
                </a:moveTo>
                <a:lnTo>
                  <a:pt x="9880" y="463"/>
                </a:lnTo>
                <a:lnTo>
                  <a:pt x="10123" y="511"/>
                </a:lnTo>
                <a:lnTo>
                  <a:pt x="10342" y="560"/>
                </a:lnTo>
                <a:lnTo>
                  <a:pt x="10561" y="633"/>
                </a:lnTo>
                <a:lnTo>
                  <a:pt x="10756" y="730"/>
                </a:lnTo>
                <a:lnTo>
                  <a:pt x="10926" y="852"/>
                </a:lnTo>
                <a:lnTo>
                  <a:pt x="11072" y="974"/>
                </a:lnTo>
                <a:lnTo>
                  <a:pt x="11194" y="1144"/>
                </a:lnTo>
                <a:lnTo>
                  <a:pt x="11291" y="1339"/>
                </a:lnTo>
                <a:lnTo>
                  <a:pt x="11364" y="1558"/>
                </a:lnTo>
                <a:lnTo>
                  <a:pt x="11364" y="1825"/>
                </a:lnTo>
                <a:lnTo>
                  <a:pt x="10999" y="1801"/>
                </a:lnTo>
                <a:lnTo>
                  <a:pt x="10999" y="1679"/>
                </a:lnTo>
                <a:lnTo>
                  <a:pt x="10975" y="1582"/>
                </a:lnTo>
                <a:lnTo>
                  <a:pt x="10926" y="1485"/>
                </a:lnTo>
                <a:lnTo>
                  <a:pt x="10877" y="1387"/>
                </a:lnTo>
                <a:lnTo>
                  <a:pt x="10707" y="1217"/>
                </a:lnTo>
                <a:lnTo>
                  <a:pt x="10537" y="1095"/>
                </a:lnTo>
                <a:lnTo>
                  <a:pt x="10293" y="1022"/>
                </a:lnTo>
                <a:lnTo>
                  <a:pt x="10050" y="974"/>
                </a:lnTo>
                <a:lnTo>
                  <a:pt x="9807" y="949"/>
                </a:lnTo>
                <a:lnTo>
                  <a:pt x="9539" y="925"/>
                </a:lnTo>
                <a:lnTo>
                  <a:pt x="9004" y="974"/>
                </a:lnTo>
                <a:lnTo>
                  <a:pt x="8493" y="998"/>
                </a:lnTo>
                <a:lnTo>
                  <a:pt x="8152" y="998"/>
                </a:lnTo>
                <a:lnTo>
                  <a:pt x="7787" y="974"/>
                </a:lnTo>
                <a:lnTo>
                  <a:pt x="7593" y="974"/>
                </a:lnTo>
                <a:lnTo>
                  <a:pt x="7422" y="998"/>
                </a:lnTo>
                <a:lnTo>
                  <a:pt x="7252" y="1047"/>
                </a:lnTo>
                <a:lnTo>
                  <a:pt x="7082" y="1095"/>
                </a:lnTo>
                <a:lnTo>
                  <a:pt x="6911" y="1217"/>
                </a:lnTo>
                <a:lnTo>
                  <a:pt x="6790" y="1363"/>
                </a:lnTo>
                <a:lnTo>
                  <a:pt x="6741" y="1460"/>
                </a:lnTo>
                <a:lnTo>
                  <a:pt x="6692" y="1558"/>
                </a:lnTo>
                <a:lnTo>
                  <a:pt x="6692" y="1631"/>
                </a:lnTo>
                <a:lnTo>
                  <a:pt x="6692" y="1728"/>
                </a:lnTo>
                <a:lnTo>
                  <a:pt x="6181" y="1728"/>
                </a:lnTo>
                <a:lnTo>
                  <a:pt x="6206" y="1436"/>
                </a:lnTo>
                <a:lnTo>
                  <a:pt x="6230" y="1290"/>
                </a:lnTo>
                <a:lnTo>
                  <a:pt x="6303" y="1168"/>
                </a:lnTo>
                <a:lnTo>
                  <a:pt x="6425" y="998"/>
                </a:lnTo>
                <a:lnTo>
                  <a:pt x="6571" y="876"/>
                </a:lnTo>
                <a:lnTo>
                  <a:pt x="6765" y="779"/>
                </a:lnTo>
                <a:lnTo>
                  <a:pt x="6936" y="706"/>
                </a:lnTo>
                <a:lnTo>
                  <a:pt x="7301" y="584"/>
                </a:lnTo>
                <a:lnTo>
                  <a:pt x="7690" y="487"/>
                </a:lnTo>
                <a:lnTo>
                  <a:pt x="8079" y="438"/>
                </a:lnTo>
                <a:lnTo>
                  <a:pt x="8493" y="414"/>
                </a:lnTo>
                <a:close/>
                <a:moveTo>
                  <a:pt x="17131" y="2336"/>
                </a:moveTo>
                <a:lnTo>
                  <a:pt x="17179" y="2604"/>
                </a:lnTo>
                <a:lnTo>
                  <a:pt x="16839" y="2945"/>
                </a:lnTo>
                <a:lnTo>
                  <a:pt x="16790" y="2482"/>
                </a:lnTo>
                <a:lnTo>
                  <a:pt x="16936" y="2336"/>
                </a:lnTo>
                <a:close/>
                <a:moveTo>
                  <a:pt x="17179" y="2969"/>
                </a:moveTo>
                <a:lnTo>
                  <a:pt x="17155" y="3431"/>
                </a:lnTo>
                <a:lnTo>
                  <a:pt x="16888" y="3577"/>
                </a:lnTo>
                <a:lnTo>
                  <a:pt x="16888" y="3455"/>
                </a:lnTo>
                <a:lnTo>
                  <a:pt x="16863" y="3310"/>
                </a:lnTo>
                <a:lnTo>
                  <a:pt x="17009" y="3188"/>
                </a:lnTo>
                <a:lnTo>
                  <a:pt x="17131" y="3042"/>
                </a:lnTo>
                <a:lnTo>
                  <a:pt x="17179" y="2969"/>
                </a:lnTo>
                <a:close/>
                <a:moveTo>
                  <a:pt x="17155" y="3626"/>
                </a:moveTo>
                <a:lnTo>
                  <a:pt x="17155" y="4064"/>
                </a:lnTo>
                <a:lnTo>
                  <a:pt x="16936" y="4234"/>
                </a:lnTo>
                <a:lnTo>
                  <a:pt x="16912" y="3869"/>
                </a:lnTo>
                <a:lnTo>
                  <a:pt x="17033" y="3747"/>
                </a:lnTo>
                <a:lnTo>
                  <a:pt x="17155" y="3626"/>
                </a:lnTo>
                <a:close/>
                <a:moveTo>
                  <a:pt x="17155" y="4258"/>
                </a:moveTo>
                <a:lnTo>
                  <a:pt x="17179" y="4599"/>
                </a:lnTo>
                <a:lnTo>
                  <a:pt x="16912" y="4769"/>
                </a:lnTo>
                <a:lnTo>
                  <a:pt x="16936" y="4526"/>
                </a:lnTo>
                <a:lnTo>
                  <a:pt x="17155" y="4258"/>
                </a:lnTo>
                <a:close/>
                <a:moveTo>
                  <a:pt x="1509" y="2093"/>
                </a:moveTo>
                <a:lnTo>
                  <a:pt x="2045" y="2117"/>
                </a:lnTo>
                <a:lnTo>
                  <a:pt x="4332" y="2190"/>
                </a:lnTo>
                <a:lnTo>
                  <a:pt x="5524" y="2239"/>
                </a:lnTo>
                <a:lnTo>
                  <a:pt x="6741" y="2239"/>
                </a:lnTo>
                <a:lnTo>
                  <a:pt x="9150" y="2215"/>
                </a:lnTo>
                <a:lnTo>
                  <a:pt x="9734" y="2215"/>
                </a:lnTo>
                <a:lnTo>
                  <a:pt x="10293" y="2239"/>
                </a:lnTo>
                <a:lnTo>
                  <a:pt x="11437" y="2312"/>
                </a:lnTo>
                <a:lnTo>
                  <a:pt x="12581" y="2385"/>
                </a:lnTo>
                <a:lnTo>
                  <a:pt x="13165" y="2409"/>
                </a:lnTo>
                <a:lnTo>
                  <a:pt x="13724" y="2409"/>
                </a:lnTo>
                <a:lnTo>
                  <a:pt x="14819" y="2361"/>
                </a:lnTo>
                <a:lnTo>
                  <a:pt x="15379" y="2361"/>
                </a:lnTo>
                <a:lnTo>
                  <a:pt x="15914" y="2336"/>
                </a:lnTo>
                <a:lnTo>
                  <a:pt x="16450" y="2361"/>
                </a:lnTo>
                <a:lnTo>
                  <a:pt x="16304" y="2458"/>
                </a:lnTo>
                <a:lnTo>
                  <a:pt x="16133" y="2555"/>
                </a:lnTo>
                <a:lnTo>
                  <a:pt x="15987" y="2653"/>
                </a:lnTo>
                <a:lnTo>
                  <a:pt x="15914" y="2726"/>
                </a:lnTo>
                <a:lnTo>
                  <a:pt x="15841" y="2799"/>
                </a:lnTo>
                <a:lnTo>
                  <a:pt x="15817" y="2872"/>
                </a:lnTo>
                <a:lnTo>
                  <a:pt x="15793" y="2969"/>
                </a:lnTo>
                <a:lnTo>
                  <a:pt x="15817" y="3018"/>
                </a:lnTo>
                <a:lnTo>
                  <a:pt x="15866" y="3042"/>
                </a:lnTo>
                <a:lnTo>
                  <a:pt x="15963" y="3042"/>
                </a:lnTo>
                <a:lnTo>
                  <a:pt x="16036" y="3018"/>
                </a:lnTo>
                <a:lnTo>
                  <a:pt x="16206" y="2920"/>
                </a:lnTo>
                <a:lnTo>
                  <a:pt x="16523" y="2677"/>
                </a:lnTo>
                <a:lnTo>
                  <a:pt x="16571" y="2653"/>
                </a:lnTo>
                <a:lnTo>
                  <a:pt x="16644" y="3091"/>
                </a:lnTo>
                <a:lnTo>
                  <a:pt x="16596" y="3139"/>
                </a:lnTo>
                <a:lnTo>
                  <a:pt x="16133" y="3407"/>
                </a:lnTo>
                <a:lnTo>
                  <a:pt x="15939" y="3577"/>
                </a:lnTo>
                <a:lnTo>
                  <a:pt x="15866" y="3674"/>
                </a:lnTo>
                <a:lnTo>
                  <a:pt x="15793" y="3772"/>
                </a:lnTo>
                <a:lnTo>
                  <a:pt x="15793" y="3820"/>
                </a:lnTo>
                <a:lnTo>
                  <a:pt x="15793" y="3869"/>
                </a:lnTo>
                <a:lnTo>
                  <a:pt x="15841" y="3893"/>
                </a:lnTo>
                <a:lnTo>
                  <a:pt x="15890" y="3893"/>
                </a:lnTo>
                <a:lnTo>
                  <a:pt x="16085" y="3820"/>
                </a:lnTo>
                <a:lnTo>
                  <a:pt x="16304" y="3723"/>
                </a:lnTo>
                <a:lnTo>
                  <a:pt x="16498" y="3601"/>
                </a:lnTo>
                <a:lnTo>
                  <a:pt x="16669" y="3455"/>
                </a:lnTo>
                <a:lnTo>
                  <a:pt x="16693" y="3699"/>
                </a:lnTo>
                <a:lnTo>
                  <a:pt x="16158" y="4039"/>
                </a:lnTo>
                <a:lnTo>
                  <a:pt x="15963" y="4185"/>
                </a:lnTo>
                <a:lnTo>
                  <a:pt x="15744" y="4356"/>
                </a:lnTo>
                <a:lnTo>
                  <a:pt x="15647" y="4453"/>
                </a:lnTo>
                <a:lnTo>
                  <a:pt x="15574" y="4575"/>
                </a:lnTo>
                <a:lnTo>
                  <a:pt x="15525" y="4672"/>
                </a:lnTo>
                <a:lnTo>
                  <a:pt x="15525" y="4794"/>
                </a:lnTo>
                <a:lnTo>
                  <a:pt x="15549" y="4818"/>
                </a:lnTo>
                <a:lnTo>
                  <a:pt x="15574" y="4842"/>
                </a:lnTo>
                <a:lnTo>
                  <a:pt x="15647" y="4867"/>
                </a:lnTo>
                <a:lnTo>
                  <a:pt x="15744" y="4818"/>
                </a:lnTo>
                <a:lnTo>
                  <a:pt x="15841" y="4769"/>
                </a:lnTo>
                <a:lnTo>
                  <a:pt x="15987" y="4599"/>
                </a:lnTo>
                <a:lnTo>
                  <a:pt x="16255" y="4356"/>
                </a:lnTo>
                <a:lnTo>
                  <a:pt x="16547" y="4137"/>
                </a:lnTo>
                <a:lnTo>
                  <a:pt x="16693" y="4039"/>
                </a:lnTo>
                <a:lnTo>
                  <a:pt x="16693" y="4404"/>
                </a:lnTo>
                <a:lnTo>
                  <a:pt x="16255" y="4672"/>
                </a:lnTo>
                <a:lnTo>
                  <a:pt x="16036" y="4818"/>
                </a:lnTo>
                <a:lnTo>
                  <a:pt x="15841" y="4964"/>
                </a:lnTo>
                <a:lnTo>
                  <a:pt x="15647" y="5134"/>
                </a:lnTo>
                <a:lnTo>
                  <a:pt x="15574" y="5232"/>
                </a:lnTo>
                <a:lnTo>
                  <a:pt x="15525" y="5329"/>
                </a:lnTo>
                <a:lnTo>
                  <a:pt x="15525" y="5378"/>
                </a:lnTo>
                <a:lnTo>
                  <a:pt x="15549" y="5402"/>
                </a:lnTo>
                <a:lnTo>
                  <a:pt x="15574" y="5426"/>
                </a:lnTo>
                <a:lnTo>
                  <a:pt x="15622" y="5426"/>
                </a:lnTo>
                <a:lnTo>
                  <a:pt x="15744" y="5378"/>
                </a:lnTo>
                <a:lnTo>
                  <a:pt x="15866" y="5329"/>
                </a:lnTo>
                <a:lnTo>
                  <a:pt x="16109" y="5159"/>
                </a:lnTo>
                <a:lnTo>
                  <a:pt x="16571" y="4818"/>
                </a:lnTo>
                <a:lnTo>
                  <a:pt x="16669" y="4745"/>
                </a:lnTo>
                <a:lnTo>
                  <a:pt x="16669" y="4745"/>
                </a:lnTo>
                <a:lnTo>
                  <a:pt x="16644" y="4964"/>
                </a:lnTo>
                <a:lnTo>
                  <a:pt x="16328" y="5207"/>
                </a:lnTo>
                <a:lnTo>
                  <a:pt x="16133" y="5378"/>
                </a:lnTo>
                <a:lnTo>
                  <a:pt x="15914" y="5572"/>
                </a:lnTo>
                <a:lnTo>
                  <a:pt x="15817" y="5694"/>
                </a:lnTo>
                <a:lnTo>
                  <a:pt x="15744" y="5791"/>
                </a:lnTo>
                <a:lnTo>
                  <a:pt x="15695" y="5913"/>
                </a:lnTo>
                <a:lnTo>
                  <a:pt x="15720" y="6035"/>
                </a:lnTo>
                <a:lnTo>
                  <a:pt x="15403" y="6083"/>
                </a:lnTo>
                <a:lnTo>
                  <a:pt x="15136" y="6108"/>
                </a:lnTo>
                <a:lnTo>
                  <a:pt x="14089" y="6108"/>
                </a:lnTo>
                <a:lnTo>
                  <a:pt x="13554" y="6059"/>
                </a:lnTo>
                <a:lnTo>
                  <a:pt x="13019" y="6059"/>
                </a:lnTo>
                <a:lnTo>
                  <a:pt x="11340" y="6108"/>
                </a:lnTo>
                <a:lnTo>
                  <a:pt x="10318" y="6108"/>
                </a:lnTo>
                <a:lnTo>
                  <a:pt x="10001" y="6156"/>
                </a:lnTo>
                <a:lnTo>
                  <a:pt x="9928" y="5962"/>
                </a:lnTo>
                <a:lnTo>
                  <a:pt x="9831" y="5791"/>
                </a:lnTo>
                <a:lnTo>
                  <a:pt x="9709" y="5670"/>
                </a:lnTo>
                <a:lnTo>
                  <a:pt x="9539" y="5548"/>
                </a:lnTo>
                <a:lnTo>
                  <a:pt x="9417" y="5499"/>
                </a:lnTo>
                <a:lnTo>
                  <a:pt x="9296" y="5475"/>
                </a:lnTo>
                <a:lnTo>
                  <a:pt x="9028" y="5426"/>
                </a:lnTo>
                <a:lnTo>
                  <a:pt x="8882" y="5451"/>
                </a:lnTo>
                <a:lnTo>
                  <a:pt x="8761" y="5451"/>
                </a:lnTo>
                <a:lnTo>
                  <a:pt x="8615" y="5499"/>
                </a:lnTo>
                <a:lnTo>
                  <a:pt x="8517" y="5548"/>
                </a:lnTo>
                <a:lnTo>
                  <a:pt x="8420" y="5572"/>
                </a:lnTo>
                <a:lnTo>
                  <a:pt x="8323" y="5597"/>
                </a:lnTo>
                <a:lnTo>
                  <a:pt x="8225" y="5645"/>
                </a:lnTo>
                <a:lnTo>
                  <a:pt x="8128" y="5718"/>
                </a:lnTo>
                <a:lnTo>
                  <a:pt x="8055" y="5816"/>
                </a:lnTo>
                <a:lnTo>
                  <a:pt x="7982" y="5913"/>
                </a:lnTo>
                <a:lnTo>
                  <a:pt x="7933" y="6059"/>
                </a:lnTo>
                <a:lnTo>
                  <a:pt x="7885" y="6205"/>
                </a:lnTo>
                <a:lnTo>
                  <a:pt x="7568" y="6229"/>
                </a:lnTo>
                <a:lnTo>
                  <a:pt x="7228" y="6229"/>
                </a:lnTo>
                <a:lnTo>
                  <a:pt x="6546" y="6205"/>
                </a:lnTo>
                <a:lnTo>
                  <a:pt x="5865" y="6181"/>
                </a:lnTo>
                <a:lnTo>
                  <a:pt x="5524" y="6156"/>
                </a:lnTo>
                <a:lnTo>
                  <a:pt x="5208" y="6181"/>
                </a:lnTo>
                <a:lnTo>
                  <a:pt x="4551" y="6205"/>
                </a:lnTo>
                <a:lnTo>
                  <a:pt x="3918" y="6205"/>
                </a:lnTo>
                <a:lnTo>
                  <a:pt x="3310" y="6181"/>
                </a:lnTo>
                <a:lnTo>
                  <a:pt x="2994" y="6156"/>
                </a:lnTo>
                <a:lnTo>
                  <a:pt x="2677" y="6108"/>
                </a:lnTo>
                <a:lnTo>
                  <a:pt x="2385" y="6035"/>
                </a:lnTo>
                <a:lnTo>
                  <a:pt x="2118" y="5962"/>
                </a:lnTo>
                <a:lnTo>
                  <a:pt x="1850" y="5840"/>
                </a:lnTo>
                <a:lnTo>
                  <a:pt x="1631" y="5718"/>
                </a:lnTo>
                <a:lnTo>
                  <a:pt x="1412" y="5548"/>
                </a:lnTo>
                <a:lnTo>
                  <a:pt x="1242" y="5329"/>
                </a:lnTo>
                <a:lnTo>
                  <a:pt x="1096" y="5110"/>
                </a:lnTo>
                <a:lnTo>
                  <a:pt x="974" y="4818"/>
                </a:lnTo>
                <a:lnTo>
                  <a:pt x="901" y="4477"/>
                </a:lnTo>
                <a:lnTo>
                  <a:pt x="877" y="4137"/>
                </a:lnTo>
                <a:lnTo>
                  <a:pt x="901" y="3796"/>
                </a:lnTo>
                <a:lnTo>
                  <a:pt x="926" y="3455"/>
                </a:lnTo>
                <a:lnTo>
                  <a:pt x="974" y="2774"/>
                </a:lnTo>
                <a:lnTo>
                  <a:pt x="974" y="2434"/>
                </a:lnTo>
                <a:lnTo>
                  <a:pt x="950" y="2093"/>
                </a:lnTo>
                <a:close/>
                <a:moveTo>
                  <a:pt x="17155" y="5767"/>
                </a:moveTo>
                <a:lnTo>
                  <a:pt x="17106" y="5864"/>
                </a:lnTo>
                <a:lnTo>
                  <a:pt x="17033" y="5986"/>
                </a:lnTo>
                <a:lnTo>
                  <a:pt x="16961" y="6083"/>
                </a:lnTo>
                <a:lnTo>
                  <a:pt x="16863" y="6181"/>
                </a:lnTo>
                <a:lnTo>
                  <a:pt x="16717" y="6302"/>
                </a:lnTo>
                <a:lnTo>
                  <a:pt x="16523" y="6400"/>
                </a:lnTo>
                <a:lnTo>
                  <a:pt x="16523" y="6400"/>
                </a:lnTo>
                <a:lnTo>
                  <a:pt x="16669" y="6229"/>
                </a:lnTo>
                <a:lnTo>
                  <a:pt x="17155" y="5767"/>
                </a:lnTo>
                <a:close/>
                <a:moveTo>
                  <a:pt x="877" y="2093"/>
                </a:moveTo>
                <a:lnTo>
                  <a:pt x="804" y="2434"/>
                </a:lnTo>
                <a:lnTo>
                  <a:pt x="755" y="2799"/>
                </a:lnTo>
                <a:lnTo>
                  <a:pt x="707" y="3164"/>
                </a:lnTo>
                <a:lnTo>
                  <a:pt x="682" y="3553"/>
                </a:lnTo>
                <a:lnTo>
                  <a:pt x="682" y="3918"/>
                </a:lnTo>
                <a:lnTo>
                  <a:pt x="707" y="4283"/>
                </a:lnTo>
                <a:lnTo>
                  <a:pt x="780" y="4648"/>
                </a:lnTo>
                <a:lnTo>
                  <a:pt x="853" y="4988"/>
                </a:lnTo>
                <a:lnTo>
                  <a:pt x="950" y="5232"/>
                </a:lnTo>
                <a:lnTo>
                  <a:pt x="1072" y="5426"/>
                </a:lnTo>
                <a:lnTo>
                  <a:pt x="1242" y="5621"/>
                </a:lnTo>
                <a:lnTo>
                  <a:pt x="1412" y="5767"/>
                </a:lnTo>
                <a:lnTo>
                  <a:pt x="1607" y="5913"/>
                </a:lnTo>
                <a:lnTo>
                  <a:pt x="1801" y="6035"/>
                </a:lnTo>
                <a:lnTo>
                  <a:pt x="2045" y="6132"/>
                </a:lnTo>
                <a:lnTo>
                  <a:pt x="2264" y="6205"/>
                </a:lnTo>
                <a:lnTo>
                  <a:pt x="2580" y="6302"/>
                </a:lnTo>
                <a:lnTo>
                  <a:pt x="2896" y="6351"/>
                </a:lnTo>
                <a:lnTo>
                  <a:pt x="3213" y="6351"/>
                </a:lnTo>
                <a:lnTo>
                  <a:pt x="3553" y="6375"/>
                </a:lnTo>
                <a:lnTo>
                  <a:pt x="4210" y="6327"/>
                </a:lnTo>
                <a:lnTo>
                  <a:pt x="4843" y="6302"/>
                </a:lnTo>
                <a:lnTo>
                  <a:pt x="5695" y="6254"/>
                </a:lnTo>
                <a:lnTo>
                  <a:pt x="6108" y="6254"/>
                </a:lnTo>
                <a:lnTo>
                  <a:pt x="6546" y="6278"/>
                </a:lnTo>
                <a:lnTo>
                  <a:pt x="7203" y="6327"/>
                </a:lnTo>
                <a:lnTo>
                  <a:pt x="7544" y="6327"/>
                </a:lnTo>
                <a:lnTo>
                  <a:pt x="7860" y="6302"/>
                </a:lnTo>
                <a:lnTo>
                  <a:pt x="7836" y="6521"/>
                </a:lnTo>
                <a:lnTo>
                  <a:pt x="7812" y="6521"/>
                </a:lnTo>
                <a:lnTo>
                  <a:pt x="6133" y="6546"/>
                </a:lnTo>
                <a:lnTo>
                  <a:pt x="4454" y="6570"/>
                </a:lnTo>
                <a:lnTo>
                  <a:pt x="2921" y="6546"/>
                </a:lnTo>
                <a:lnTo>
                  <a:pt x="2142" y="6546"/>
                </a:lnTo>
                <a:lnTo>
                  <a:pt x="1753" y="6521"/>
                </a:lnTo>
                <a:lnTo>
                  <a:pt x="1388" y="6473"/>
                </a:lnTo>
                <a:lnTo>
                  <a:pt x="1242" y="6424"/>
                </a:lnTo>
                <a:lnTo>
                  <a:pt x="1096" y="6351"/>
                </a:lnTo>
                <a:lnTo>
                  <a:pt x="974" y="6254"/>
                </a:lnTo>
                <a:lnTo>
                  <a:pt x="877" y="6132"/>
                </a:lnTo>
                <a:lnTo>
                  <a:pt x="780" y="6010"/>
                </a:lnTo>
                <a:lnTo>
                  <a:pt x="731" y="5864"/>
                </a:lnTo>
                <a:lnTo>
                  <a:pt x="609" y="5548"/>
                </a:lnTo>
                <a:lnTo>
                  <a:pt x="536" y="5207"/>
                </a:lnTo>
                <a:lnTo>
                  <a:pt x="512" y="4867"/>
                </a:lnTo>
                <a:lnTo>
                  <a:pt x="488" y="4234"/>
                </a:lnTo>
                <a:lnTo>
                  <a:pt x="463" y="3577"/>
                </a:lnTo>
                <a:lnTo>
                  <a:pt x="488" y="2896"/>
                </a:lnTo>
                <a:lnTo>
                  <a:pt x="488" y="2531"/>
                </a:lnTo>
                <a:lnTo>
                  <a:pt x="463" y="2312"/>
                </a:lnTo>
                <a:lnTo>
                  <a:pt x="439" y="2142"/>
                </a:lnTo>
                <a:lnTo>
                  <a:pt x="877" y="2093"/>
                </a:lnTo>
                <a:close/>
                <a:moveTo>
                  <a:pt x="17179" y="4842"/>
                </a:moveTo>
                <a:lnTo>
                  <a:pt x="17204" y="4964"/>
                </a:lnTo>
                <a:lnTo>
                  <a:pt x="17204" y="5183"/>
                </a:lnTo>
                <a:lnTo>
                  <a:pt x="17204" y="5378"/>
                </a:lnTo>
                <a:lnTo>
                  <a:pt x="16888" y="5597"/>
                </a:lnTo>
                <a:lnTo>
                  <a:pt x="16571" y="5864"/>
                </a:lnTo>
                <a:lnTo>
                  <a:pt x="16401" y="5986"/>
                </a:lnTo>
                <a:lnTo>
                  <a:pt x="16206" y="6132"/>
                </a:lnTo>
                <a:lnTo>
                  <a:pt x="16133" y="6229"/>
                </a:lnTo>
                <a:lnTo>
                  <a:pt x="16060" y="6327"/>
                </a:lnTo>
                <a:lnTo>
                  <a:pt x="16012" y="6424"/>
                </a:lnTo>
                <a:lnTo>
                  <a:pt x="15987" y="6521"/>
                </a:lnTo>
                <a:lnTo>
                  <a:pt x="15744" y="6546"/>
                </a:lnTo>
                <a:lnTo>
                  <a:pt x="15209" y="6570"/>
                </a:lnTo>
                <a:lnTo>
                  <a:pt x="14673" y="6546"/>
                </a:lnTo>
                <a:lnTo>
                  <a:pt x="14138" y="6521"/>
                </a:lnTo>
                <a:lnTo>
                  <a:pt x="13603" y="6521"/>
                </a:lnTo>
                <a:lnTo>
                  <a:pt x="11778" y="6546"/>
                </a:lnTo>
                <a:lnTo>
                  <a:pt x="10488" y="6546"/>
                </a:lnTo>
                <a:lnTo>
                  <a:pt x="10269" y="6570"/>
                </a:lnTo>
                <a:lnTo>
                  <a:pt x="10074" y="6619"/>
                </a:lnTo>
                <a:lnTo>
                  <a:pt x="10050" y="6327"/>
                </a:lnTo>
                <a:lnTo>
                  <a:pt x="10415" y="6351"/>
                </a:lnTo>
                <a:lnTo>
                  <a:pt x="10780" y="6327"/>
                </a:lnTo>
                <a:lnTo>
                  <a:pt x="11510" y="6302"/>
                </a:lnTo>
                <a:lnTo>
                  <a:pt x="12459" y="6254"/>
                </a:lnTo>
                <a:lnTo>
                  <a:pt x="13384" y="6254"/>
                </a:lnTo>
                <a:lnTo>
                  <a:pt x="13968" y="6278"/>
                </a:lnTo>
                <a:lnTo>
                  <a:pt x="14552" y="6302"/>
                </a:lnTo>
                <a:lnTo>
                  <a:pt x="15428" y="6302"/>
                </a:lnTo>
                <a:lnTo>
                  <a:pt x="15720" y="6254"/>
                </a:lnTo>
                <a:lnTo>
                  <a:pt x="15963" y="6205"/>
                </a:lnTo>
                <a:lnTo>
                  <a:pt x="16158" y="6132"/>
                </a:lnTo>
                <a:lnTo>
                  <a:pt x="16328" y="6010"/>
                </a:lnTo>
                <a:lnTo>
                  <a:pt x="16450" y="5889"/>
                </a:lnTo>
                <a:lnTo>
                  <a:pt x="16571" y="5743"/>
                </a:lnTo>
                <a:lnTo>
                  <a:pt x="16669" y="5572"/>
                </a:lnTo>
                <a:lnTo>
                  <a:pt x="16766" y="5402"/>
                </a:lnTo>
                <a:lnTo>
                  <a:pt x="16815" y="5207"/>
                </a:lnTo>
                <a:lnTo>
                  <a:pt x="17179" y="4842"/>
                </a:lnTo>
                <a:close/>
                <a:moveTo>
                  <a:pt x="9174" y="5937"/>
                </a:moveTo>
                <a:lnTo>
                  <a:pt x="9296" y="5986"/>
                </a:lnTo>
                <a:lnTo>
                  <a:pt x="9417" y="6059"/>
                </a:lnTo>
                <a:lnTo>
                  <a:pt x="9515" y="6181"/>
                </a:lnTo>
                <a:lnTo>
                  <a:pt x="9588" y="6351"/>
                </a:lnTo>
                <a:lnTo>
                  <a:pt x="9612" y="6521"/>
                </a:lnTo>
                <a:lnTo>
                  <a:pt x="9612" y="6692"/>
                </a:lnTo>
                <a:lnTo>
                  <a:pt x="9612" y="6911"/>
                </a:lnTo>
                <a:lnTo>
                  <a:pt x="9588" y="7105"/>
                </a:lnTo>
                <a:lnTo>
                  <a:pt x="9515" y="7300"/>
                </a:lnTo>
                <a:lnTo>
                  <a:pt x="9442" y="7470"/>
                </a:lnTo>
                <a:lnTo>
                  <a:pt x="9320" y="7592"/>
                </a:lnTo>
                <a:lnTo>
                  <a:pt x="9247" y="7665"/>
                </a:lnTo>
                <a:lnTo>
                  <a:pt x="9174" y="7689"/>
                </a:lnTo>
                <a:lnTo>
                  <a:pt x="9077" y="7714"/>
                </a:lnTo>
                <a:lnTo>
                  <a:pt x="8834" y="7714"/>
                </a:lnTo>
                <a:lnTo>
                  <a:pt x="8736" y="7689"/>
                </a:lnTo>
                <a:lnTo>
                  <a:pt x="8615" y="7641"/>
                </a:lnTo>
                <a:lnTo>
                  <a:pt x="8517" y="7568"/>
                </a:lnTo>
                <a:lnTo>
                  <a:pt x="8444" y="7495"/>
                </a:lnTo>
                <a:lnTo>
                  <a:pt x="8371" y="7422"/>
                </a:lnTo>
                <a:lnTo>
                  <a:pt x="8323" y="7349"/>
                </a:lnTo>
                <a:lnTo>
                  <a:pt x="8298" y="7251"/>
                </a:lnTo>
                <a:lnTo>
                  <a:pt x="8274" y="7057"/>
                </a:lnTo>
                <a:lnTo>
                  <a:pt x="8250" y="6862"/>
                </a:lnTo>
                <a:lnTo>
                  <a:pt x="8274" y="6692"/>
                </a:lnTo>
                <a:lnTo>
                  <a:pt x="8323" y="6302"/>
                </a:lnTo>
                <a:lnTo>
                  <a:pt x="8371" y="6108"/>
                </a:lnTo>
                <a:lnTo>
                  <a:pt x="8396" y="6035"/>
                </a:lnTo>
                <a:lnTo>
                  <a:pt x="8444" y="5962"/>
                </a:lnTo>
                <a:lnTo>
                  <a:pt x="8542" y="5986"/>
                </a:lnTo>
                <a:lnTo>
                  <a:pt x="8858" y="5937"/>
                </a:lnTo>
                <a:close/>
                <a:moveTo>
                  <a:pt x="8493" y="0"/>
                </a:moveTo>
                <a:lnTo>
                  <a:pt x="7958" y="49"/>
                </a:lnTo>
                <a:lnTo>
                  <a:pt x="7422" y="122"/>
                </a:lnTo>
                <a:lnTo>
                  <a:pt x="7179" y="195"/>
                </a:lnTo>
                <a:lnTo>
                  <a:pt x="6936" y="268"/>
                </a:lnTo>
                <a:lnTo>
                  <a:pt x="6692" y="365"/>
                </a:lnTo>
                <a:lnTo>
                  <a:pt x="6449" y="487"/>
                </a:lnTo>
                <a:lnTo>
                  <a:pt x="6303" y="584"/>
                </a:lnTo>
                <a:lnTo>
                  <a:pt x="6157" y="706"/>
                </a:lnTo>
                <a:lnTo>
                  <a:pt x="6035" y="852"/>
                </a:lnTo>
                <a:lnTo>
                  <a:pt x="5938" y="1022"/>
                </a:lnTo>
                <a:lnTo>
                  <a:pt x="5841" y="1193"/>
                </a:lnTo>
                <a:lnTo>
                  <a:pt x="5792" y="1387"/>
                </a:lnTo>
                <a:lnTo>
                  <a:pt x="5792" y="1558"/>
                </a:lnTo>
                <a:lnTo>
                  <a:pt x="5841" y="1728"/>
                </a:lnTo>
                <a:lnTo>
                  <a:pt x="4332" y="1704"/>
                </a:lnTo>
                <a:lnTo>
                  <a:pt x="3188" y="1655"/>
                </a:lnTo>
                <a:lnTo>
                  <a:pt x="2045" y="1606"/>
                </a:lnTo>
                <a:lnTo>
                  <a:pt x="853" y="1606"/>
                </a:lnTo>
                <a:lnTo>
                  <a:pt x="609" y="1631"/>
                </a:lnTo>
                <a:lnTo>
                  <a:pt x="366" y="1679"/>
                </a:lnTo>
                <a:lnTo>
                  <a:pt x="147" y="1752"/>
                </a:lnTo>
                <a:lnTo>
                  <a:pt x="74" y="1801"/>
                </a:lnTo>
                <a:lnTo>
                  <a:pt x="50" y="1825"/>
                </a:lnTo>
                <a:lnTo>
                  <a:pt x="1" y="1923"/>
                </a:lnTo>
                <a:lnTo>
                  <a:pt x="1" y="2020"/>
                </a:lnTo>
                <a:lnTo>
                  <a:pt x="50" y="2117"/>
                </a:lnTo>
                <a:lnTo>
                  <a:pt x="25" y="2336"/>
                </a:lnTo>
                <a:lnTo>
                  <a:pt x="25" y="2580"/>
                </a:lnTo>
                <a:lnTo>
                  <a:pt x="25" y="3042"/>
                </a:lnTo>
                <a:lnTo>
                  <a:pt x="1" y="3869"/>
                </a:lnTo>
                <a:lnTo>
                  <a:pt x="1" y="4258"/>
                </a:lnTo>
                <a:lnTo>
                  <a:pt x="25" y="4672"/>
                </a:lnTo>
                <a:lnTo>
                  <a:pt x="50" y="4988"/>
                </a:lnTo>
                <a:lnTo>
                  <a:pt x="98" y="5329"/>
                </a:lnTo>
                <a:lnTo>
                  <a:pt x="171" y="5645"/>
                </a:lnTo>
                <a:lnTo>
                  <a:pt x="269" y="5962"/>
                </a:lnTo>
                <a:lnTo>
                  <a:pt x="220" y="6010"/>
                </a:lnTo>
                <a:lnTo>
                  <a:pt x="220" y="6083"/>
                </a:lnTo>
                <a:lnTo>
                  <a:pt x="171" y="7251"/>
                </a:lnTo>
                <a:lnTo>
                  <a:pt x="147" y="8419"/>
                </a:lnTo>
                <a:lnTo>
                  <a:pt x="147" y="10731"/>
                </a:lnTo>
                <a:lnTo>
                  <a:pt x="147" y="11169"/>
                </a:lnTo>
                <a:lnTo>
                  <a:pt x="123" y="11582"/>
                </a:lnTo>
                <a:lnTo>
                  <a:pt x="50" y="12410"/>
                </a:lnTo>
                <a:lnTo>
                  <a:pt x="25" y="12775"/>
                </a:lnTo>
                <a:lnTo>
                  <a:pt x="25" y="13140"/>
                </a:lnTo>
                <a:lnTo>
                  <a:pt x="50" y="13310"/>
                </a:lnTo>
                <a:lnTo>
                  <a:pt x="98" y="13505"/>
                </a:lnTo>
                <a:lnTo>
                  <a:pt x="147" y="13675"/>
                </a:lnTo>
                <a:lnTo>
                  <a:pt x="220" y="13845"/>
                </a:lnTo>
                <a:lnTo>
                  <a:pt x="317" y="13991"/>
                </a:lnTo>
                <a:lnTo>
                  <a:pt x="415" y="14113"/>
                </a:lnTo>
                <a:lnTo>
                  <a:pt x="561" y="14210"/>
                </a:lnTo>
                <a:lnTo>
                  <a:pt x="707" y="14283"/>
                </a:lnTo>
                <a:lnTo>
                  <a:pt x="877" y="14356"/>
                </a:lnTo>
                <a:lnTo>
                  <a:pt x="1047" y="14405"/>
                </a:lnTo>
                <a:lnTo>
                  <a:pt x="1412" y="14454"/>
                </a:lnTo>
                <a:lnTo>
                  <a:pt x="1801" y="14478"/>
                </a:lnTo>
                <a:lnTo>
                  <a:pt x="2191" y="14454"/>
                </a:lnTo>
                <a:lnTo>
                  <a:pt x="2848" y="14405"/>
                </a:lnTo>
                <a:lnTo>
                  <a:pt x="3894" y="14332"/>
                </a:lnTo>
                <a:lnTo>
                  <a:pt x="4940" y="14308"/>
                </a:lnTo>
                <a:lnTo>
                  <a:pt x="7009" y="14235"/>
                </a:lnTo>
                <a:lnTo>
                  <a:pt x="9369" y="14210"/>
                </a:lnTo>
                <a:lnTo>
                  <a:pt x="11729" y="14235"/>
                </a:lnTo>
                <a:lnTo>
                  <a:pt x="12824" y="14283"/>
                </a:lnTo>
                <a:lnTo>
                  <a:pt x="13919" y="14332"/>
                </a:lnTo>
                <a:lnTo>
                  <a:pt x="15014" y="14356"/>
                </a:lnTo>
                <a:lnTo>
                  <a:pt x="16279" y="14356"/>
                </a:lnTo>
                <a:lnTo>
                  <a:pt x="16450" y="14332"/>
                </a:lnTo>
                <a:lnTo>
                  <a:pt x="16620" y="14283"/>
                </a:lnTo>
                <a:lnTo>
                  <a:pt x="16766" y="14235"/>
                </a:lnTo>
                <a:lnTo>
                  <a:pt x="16888" y="14162"/>
                </a:lnTo>
                <a:lnTo>
                  <a:pt x="17009" y="14089"/>
                </a:lnTo>
                <a:lnTo>
                  <a:pt x="17131" y="14016"/>
                </a:lnTo>
                <a:lnTo>
                  <a:pt x="17228" y="13918"/>
                </a:lnTo>
                <a:lnTo>
                  <a:pt x="17398" y="13675"/>
                </a:lnTo>
                <a:lnTo>
                  <a:pt x="17544" y="13407"/>
                </a:lnTo>
                <a:lnTo>
                  <a:pt x="17642" y="13091"/>
                </a:lnTo>
                <a:lnTo>
                  <a:pt x="17690" y="12750"/>
                </a:lnTo>
                <a:lnTo>
                  <a:pt x="17739" y="12337"/>
                </a:lnTo>
                <a:lnTo>
                  <a:pt x="17763" y="11631"/>
                </a:lnTo>
                <a:lnTo>
                  <a:pt x="17812" y="9733"/>
                </a:lnTo>
                <a:lnTo>
                  <a:pt x="17812" y="8760"/>
                </a:lnTo>
                <a:lnTo>
                  <a:pt x="17812" y="7860"/>
                </a:lnTo>
                <a:lnTo>
                  <a:pt x="17763" y="7154"/>
                </a:lnTo>
                <a:lnTo>
                  <a:pt x="17739" y="6911"/>
                </a:lnTo>
                <a:lnTo>
                  <a:pt x="17715" y="6765"/>
                </a:lnTo>
                <a:lnTo>
                  <a:pt x="17690" y="6692"/>
                </a:lnTo>
                <a:lnTo>
                  <a:pt x="17642" y="6643"/>
                </a:lnTo>
                <a:lnTo>
                  <a:pt x="17569" y="6619"/>
                </a:lnTo>
                <a:lnTo>
                  <a:pt x="17520" y="6619"/>
                </a:lnTo>
                <a:lnTo>
                  <a:pt x="17447" y="6643"/>
                </a:lnTo>
                <a:lnTo>
                  <a:pt x="17398" y="6667"/>
                </a:lnTo>
                <a:lnTo>
                  <a:pt x="17350" y="6692"/>
                </a:lnTo>
                <a:lnTo>
                  <a:pt x="17325" y="6740"/>
                </a:lnTo>
                <a:lnTo>
                  <a:pt x="17228" y="6765"/>
                </a:lnTo>
                <a:lnTo>
                  <a:pt x="17155" y="6813"/>
                </a:lnTo>
                <a:lnTo>
                  <a:pt x="16985" y="6959"/>
                </a:lnTo>
                <a:lnTo>
                  <a:pt x="16839" y="7130"/>
                </a:lnTo>
                <a:lnTo>
                  <a:pt x="16717" y="7276"/>
                </a:lnTo>
                <a:lnTo>
                  <a:pt x="16547" y="7495"/>
                </a:lnTo>
                <a:lnTo>
                  <a:pt x="16401" y="7762"/>
                </a:lnTo>
                <a:lnTo>
                  <a:pt x="16328" y="7908"/>
                </a:lnTo>
                <a:lnTo>
                  <a:pt x="16255" y="8054"/>
                </a:lnTo>
                <a:lnTo>
                  <a:pt x="16231" y="8176"/>
                </a:lnTo>
                <a:lnTo>
                  <a:pt x="16206" y="8322"/>
                </a:lnTo>
                <a:lnTo>
                  <a:pt x="16231" y="8371"/>
                </a:lnTo>
                <a:lnTo>
                  <a:pt x="16255" y="8395"/>
                </a:lnTo>
                <a:lnTo>
                  <a:pt x="16304" y="8395"/>
                </a:lnTo>
                <a:lnTo>
                  <a:pt x="16401" y="8346"/>
                </a:lnTo>
                <a:lnTo>
                  <a:pt x="16498" y="8273"/>
                </a:lnTo>
                <a:lnTo>
                  <a:pt x="16644" y="8103"/>
                </a:lnTo>
                <a:lnTo>
                  <a:pt x="16766" y="7884"/>
                </a:lnTo>
                <a:lnTo>
                  <a:pt x="16888" y="7689"/>
                </a:lnTo>
                <a:lnTo>
                  <a:pt x="17106" y="7373"/>
                </a:lnTo>
                <a:lnTo>
                  <a:pt x="17350" y="7057"/>
                </a:lnTo>
                <a:lnTo>
                  <a:pt x="17398" y="7762"/>
                </a:lnTo>
                <a:lnTo>
                  <a:pt x="17301" y="7787"/>
                </a:lnTo>
                <a:lnTo>
                  <a:pt x="17179" y="7811"/>
                </a:lnTo>
                <a:lnTo>
                  <a:pt x="17082" y="7884"/>
                </a:lnTo>
                <a:lnTo>
                  <a:pt x="16985" y="7957"/>
                </a:lnTo>
                <a:lnTo>
                  <a:pt x="16790" y="8152"/>
                </a:lnTo>
                <a:lnTo>
                  <a:pt x="16669" y="8322"/>
                </a:lnTo>
                <a:lnTo>
                  <a:pt x="16450" y="8590"/>
                </a:lnTo>
                <a:lnTo>
                  <a:pt x="16231" y="8882"/>
                </a:lnTo>
                <a:lnTo>
                  <a:pt x="16109" y="9101"/>
                </a:lnTo>
                <a:lnTo>
                  <a:pt x="16060" y="9198"/>
                </a:lnTo>
                <a:lnTo>
                  <a:pt x="16036" y="9271"/>
                </a:lnTo>
                <a:lnTo>
                  <a:pt x="16060" y="9320"/>
                </a:lnTo>
                <a:lnTo>
                  <a:pt x="16060" y="9393"/>
                </a:lnTo>
                <a:lnTo>
                  <a:pt x="16109" y="9417"/>
                </a:lnTo>
                <a:lnTo>
                  <a:pt x="16182" y="9417"/>
                </a:lnTo>
                <a:lnTo>
                  <a:pt x="16255" y="9368"/>
                </a:lnTo>
                <a:lnTo>
                  <a:pt x="16352" y="9271"/>
                </a:lnTo>
                <a:lnTo>
                  <a:pt x="16523" y="9028"/>
                </a:lnTo>
                <a:lnTo>
                  <a:pt x="16620" y="8882"/>
                </a:lnTo>
                <a:lnTo>
                  <a:pt x="16815" y="8638"/>
                </a:lnTo>
                <a:lnTo>
                  <a:pt x="16985" y="8419"/>
                </a:lnTo>
                <a:lnTo>
                  <a:pt x="17204" y="8200"/>
                </a:lnTo>
                <a:lnTo>
                  <a:pt x="17398" y="8006"/>
                </a:lnTo>
                <a:lnTo>
                  <a:pt x="17423" y="8468"/>
                </a:lnTo>
                <a:lnTo>
                  <a:pt x="17252" y="8565"/>
                </a:lnTo>
                <a:lnTo>
                  <a:pt x="17106" y="8687"/>
                </a:lnTo>
                <a:lnTo>
                  <a:pt x="16839" y="8955"/>
                </a:lnTo>
                <a:lnTo>
                  <a:pt x="16669" y="9149"/>
                </a:lnTo>
                <a:lnTo>
                  <a:pt x="16498" y="9368"/>
                </a:lnTo>
                <a:lnTo>
                  <a:pt x="16352" y="9587"/>
                </a:lnTo>
                <a:lnTo>
                  <a:pt x="16304" y="9709"/>
                </a:lnTo>
                <a:lnTo>
                  <a:pt x="16255" y="9831"/>
                </a:lnTo>
                <a:lnTo>
                  <a:pt x="16255" y="9879"/>
                </a:lnTo>
                <a:lnTo>
                  <a:pt x="16279" y="9904"/>
                </a:lnTo>
                <a:lnTo>
                  <a:pt x="16304" y="9928"/>
                </a:lnTo>
                <a:lnTo>
                  <a:pt x="16352" y="9928"/>
                </a:lnTo>
                <a:lnTo>
                  <a:pt x="16450" y="9879"/>
                </a:lnTo>
                <a:lnTo>
                  <a:pt x="16547" y="9806"/>
                </a:lnTo>
                <a:lnTo>
                  <a:pt x="16693" y="9660"/>
                </a:lnTo>
                <a:lnTo>
                  <a:pt x="16839" y="9514"/>
                </a:lnTo>
                <a:lnTo>
                  <a:pt x="16961" y="9320"/>
                </a:lnTo>
                <a:lnTo>
                  <a:pt x="17423" y="8784"/>
                </a:lnTo>
                <a:lnTo>
                  <a:pt x="17423" y="9076"/>
                </a:lnTo>
                <a:lnTo>
                  <a:pt x="17423" y="9101"/>
                </a:lnTo>
                <a:lnTo>
                  <a:pt x="17082" y="9441"/>
                </a:lnTo>
                <a:lnTo>
                  <a:pt x="16742" y="9806"/>
                </a:lnTo>
                <a:lnTo>
                  <a:pt x="16425" y="10123"/>
                </a:lnTo>
                <a:lnTo>
                  <a:pt x="16304" y="10293"/>
                </a:lnTo>
                <a:lnTo>
                  <a:pt x="16255" y="10366"/>
                </a:lnTo>
                <a:lnTo>
                  <a:pt x="16206" y="10463"/>
                </a:lnTo>
                <a:lnTo>
                  <a:pt x="16206" y="10512"/>
                </a:lnTo>
                <a:lnTo>
                  <a:pt x="16231" y="10536"/>
                </a:lnTo>
                <a:lnTo>
                  <a:pt x="16255" y="10561"/>
                </a:lnTo>
                <a:lnTo>
                  <a:pt x="16304" y="10561"/>
                </a:lnTo>
                <a:lnTo>
                  <a:pt x="16401" y="10512"/>
                </a:lnTo>
                <a:lnTo>
                  <a:pt x="16474" y="10463"/>
                </a:lnTo>
                <a:lnTo>
                  <a:pt x="16620" y="10293"/>
                </a:lnTo>
                <a:lnTo>
                  <a:pt x="16888" y="9977"/>
                </a:lnTo>
                <a:lnTo>
                  <a:pt x="17155" y="9612"/>
                </a:lnTo>
                <a:lnTo>
                  <a:pt x="17423" y="9222"/>
                </a:lnTo>
                <a:lnTo>
                  <a:pt x="17423" y="9928"/>
                </a:lnTo>
                <a:lnTo>
                  <a:pt x="17398" y="9928"/>
                </a:lnTo>
                <a:lnTo>
                  <a:pt x="16961" y="10293"/>
                </a:lnTo>
                <a:lnTo>
                  <a:pt x="16766" y="10488"/>
                </a:lnTo>
                <a:lnTo>
                  <a:pt x="16547" y="10682"/>
                </a:lnTo>
                <a:lnTo>
                  <a:pt x="16377" y="10853"/>
                </a:lnTo>
                <a:lnTo>
                  <a:pt x="16231" y="11047"/>
                </a:lnTo>
                <a:lnTo>
                  <a:pt x="16158" y="11145"/>
                </a:lnTo>
                <a:lnTo>
                  <a:pt x="16109" y="11266"/>
                </a:lnTo>
                <a:lnTo>
                  <a:pt x="16085" y="11388"/>
                </a:lnTo>
                <a:lnTo>
                  <a:pt x="16085" y="11485"/>
                </a:lnTo>
                <a:lnTo>
                  <a:pt x="16133" y="11534"/>
                </a:lnTo>
                <a:lnTo>
                  <a:pt x="16206" y="11558"/>
                </a:lnTo>
                <a:lnTo>
                  <a:pt x="16304" y="11509"/>
                </a:lnTo>
                <a:lnTo>
                  <a:pt x="16377" y="11461"/>
                </a:lnTo>
                <a:lnTo>
                  <a:pt x="16547" y="11291"/>
                </a:lnTo>
                <a:lnTo>
                  <a:pt x="16669" y="11096"/>
                </a:lnTo>
                <a:lnTo>
                  <a:pt x="16790" y="10926"/>
                </a:lnTo>
                <a:lnTo>
                  <a:pt x="17423" y="10196"/>
                </a:lnTo>
                <a:lnTo>
                  <a:pt x="17423" y="10755"/>
                </a:lnTo>
                <a:lnTo>
                  <a:pt x="17033" y="11096"/>
                </a:lnTo>
                <a:lnTo>
                  <a:pt x="16669" y="11436"/>
                </a:lnTo>
                <a:lnTo>
                  <a:pt x="16498" y="11607"/>
                </a:lnTo>
                <a:lnTo>
                  <a:pt x="16352" y="11777"/>
                </a:lnTo>
                <a:lnTo>
                  <a:pt x="16231" y="11972"/>
                </a:lnTo>
                <a:lnTo>
                  <a:pt x="16182" y="12093"/>
                </a:lnTo>
                <a:lnTo>
                  <a:pt x="16158" y="12191"/>
                </a:lnTo>
                <a:lnTo>
                  <a:pt x="16158" y="12239"/>
                </a:lnTo>
                <a:lnTo>
                  <a:pt x="16182" y="12288"/>
                </a:lnTo>
                <a:lnTo>
                  <a:pt x="16279" y="12288"/>
                </a:lnTo>
                <a:lnTo>
                  <a:pt x="16352" y="12239"/>
                </a:lnTo>
                <a:lnTo>
                  <a:pt x="16450" y="12166"/>
                </a:lnTo>
                <a:lnTo>
                  <a:pt x="16596" y="11996"/>
                </a:lnTo>
                <a:lnTo>
                  <a:pt x="16888" y="11655"/>
                </a:lnTo>
                <a:lnTo>
                  <a:pt x="17423" y="10999"/>
                </a:lnTo>
                <a:lnTo>
                  <a:pt x="17398" y="11485"/>
                </a:lnTo>
                <a:lnTo>
                  <a:pt x="17301" y="11582"/>
                </a:lnTo>
                <a:lnTo>
                  <a:pt x="17204" y="11680"/>
                </a:lnTo>
                <a:lnTo>
                  <a:pt x="17009" y="11899"/>
                </a:lnTo>
                <a:lnTo>
                  <a:pt x="16863" y="12045"/>
                </a:lnTo>
                <a:lnTo>
                  <a:pt x="16693" y="12191"/>
                </a:lnTo>
                <a:lnTo>
                  <a:pt x="16328" y="12410"/>
                </a:lnTo>
                <a:lnTo>
                  <a:pt x="16158" y="12556"/>
                </a:lnTo>
                <a:lnTo>
                  <a:pt x="15914" y="12750"/>
                </a:lnTo>
                <a:lnTo>
                  <a:pt x="15817" y="12848"/>
                </a:lnTo>
                <a:lnTo>
                  <a:pt x="15768" y="12969"/>
                </a:lnTo>
                <a:lnTo>
                  <a:pt x="15744" y="13018"/>
                </a:lnTo>
                <a:lnTo>
                  <a:pt x="15744" y="13067"/>
                </a:lnTo>
                <a:lnTo>
                  <a:pt x="15768" y="13115"/>
                </a:lnTo>
                <a:lnTo>
                  <a:pt x="15817" y="13164"/>
                </a:lnTo>
                <a:lnTo>
                  <a:pt x="15866" y="13213"/>
                </a:lnTo>
                <a:lnTo>
                  <a:pt x="15939" y="13188"/>
                </a:lnTo>
                <a:lnTo>
                  <a:pt x="16012" y="13164"/>
                </a:lnTo>
                <a:lnTo>
                  <a:pt x="16085" y="13140"/>
                </a:lnTo>
                <a:lnTo>
                  <a:pt x="16377" y="12872"/>
                </a:lnTo>
                <a:lnTo>
                  <a:pt x="16693" y="12653"/>
                </a:lnTo>
                <a:lnTo>
                  <a:pt x="17058" y="12361"/>
                </a:lnTo>
                <a:lnTo>
                  <a:pt x="17228" y="12191"/>
                </a:lnTo>
                <a:lnTo>
                  <a:pt x="17398" y="12020"/>
                </a:lnTo>
                <a:lnTo>
                  <a:pt x="17374" y="12312"/>
                </a:lnTo>
                <a:lnTo>
                  <a:pt x="17228" y="12385"/>
                </a:lnTo>
                <a:lnTo>
                  <a:pt x="17082" y="12507"/>
                </a:lnTo>
                <a:lnTo>
                  <a:pt x="16815" y="12726"/>
                </a:lnTo>
                <a:lnTo>
                  <a:pt x="16620" y="12921"/>
                </a:lnTo>
                <a:lnTo>
                  <a:pt x="16401" y="13115"/>
                </a:lnTo>
                <a:lnTo>
                  <a:pt x="16182" y="13359"/>
                </a:lnTo>
                <a:lnTo>
                  <a:pt x="16109" y="13456"/>
                </a:lnTo>
                <a:lnTo>
                  <a:pt x="16036" y="13578"/>
                </a:lnTo>
                <a:lnTo>
                  <a:pt x="16036" y="13626"/>
                </a:lnTo>
                <a:lnTo>
                  <a:pt x="16036" y="13675"/>
                </a:lnTo>
                <a:lnTo>
                  <a:pt x="16085" y="13699"/>
                </a:lnTo>
                <a:lnTo>
                  <a:pt x="16133" y="13699"/>
                </a:lnTo>
                <a:lnTo>
                  <a:pt x="16255" y="13651"/>
                </a:lnTo>
                <a:lnTo>
                  <a:pt x="16352" y="13602"/>
                </a:lnTo>
                <a:lnTo>
                  <a:pt x="16547" y="13432"/>
                </a:lnTo>
                <a:lnTo>
                  <a:pt x="16888" y="13067"/>
                </a:lnTo>
                <a:lnTo>
                  <a:pt x="17301" y="12677"/>
                </a:lnTo>
                <a:lnTo>
                  <a:pt x="17350" y="12629"/>
                </a:lnTo>
                <a:lnTo>
                  <a:pt x="17350" y="12629"/>
                </a:lnTo>
                <a:lnTo>
                  <a:pt x="17301" y="12969"/>
                </a:lnTo>
                <a:lnTo>
                  <a:pt x="17204" y="13286"/>
                </a:lnTo>
                <a:lnTo>
                  <a:pt x="17131" y="13456"/>
                </a:lnTo>
                <a:lnTo>
                  <a:pt x="17033" y="13578"/>
                </a:lnTo>
                <a:lnTo>
                  <a:pt x="16936" y="13699"/>
                </a:lnTo>
                <a:lnTo>
                  <a:pt x="16815" y="13797"/>
                </a:lnTo>
                <a:lnTo>
                  <a:pt x="16669" y="13894"/>
                </a:lnTo>
                <a:lnTo>
                  <a:pt x="16474" y="13967"/>
                </a:lnTo>
                <a:lnTo>
                  <a:pt x="16279" y="13991"/>
                </a:lnTo>
                <a:lnTo>
                  <a:pt x="15671" y="13991"/>
                </a:lnTo>
                <a:lnTo>
                  <a:pt x="15282" y="13943"/>
                </a:lnTo>
                <a:lnTo>
                  <a:pt x="14162" y="13894"/>
                </a:lnTo>
                <a:lnTo>
                  <a:pt x="13043" y="13821"/>
                </a:lnTo>
                <a:lnTo>
                  <a:pt x="11924" y="13797"/>
                </a:lnTo>
                <a:lnTo>
                  <a:pt x="10780" y="13772"/>
                </a:lnTo>
                <a:lnTo>
                  <a:pt x="8517" y="13772"/>
                </a:lnTo>
                <a:lnTo>
                  <a:pt x="6279" y="13797"/>
                </a:lnTo>
                <a:lnTo>
                  <a:pt x="4016" y="13870"/>
                </a:lnTo>
                <a:lnTo>
                  <a:pt x="3651" y="13894"/>
                </a:lnTo>
                <a:lnTo>
                  <a:pt x="3237" y="13943"/>
                </a:lnTo>
                <a:lnTo>
                  <a:pt x="2410" y="14016"/>
                </a:lnTo>
                <a:lnTo>
                  <a:pt x="1996" y="14040"/>
                </a:lnTo>
                <a:lnTo>
                  <a:pt x="1582" y="14016"/>
                </a:lnTo>
                <a:lnTo>
                  <a:pt x="1193" y="13943"/>
                </a:lnTo>
                <a:lnTo>
                  <a:pt x="1023" y="13894"/>
                </a:lnTo>
                <a:lnTo>
                  <a:pt x="828" y="13821"/>
                </a:lnTo>
                <a:lnTo>
                  <a:pt x="755" y="13772"/>
                </a:lnTo>
                <a:lnTo>
                  <a:pt x="682" y="13699"/>
                </a:lnTo>
                <a:lnTo>
                  <a:pt x="609" y="13626"/>
                </a:lnTo>
                <a:lnTo>
                  <a:pt x="561" y="13529"/>
                </a:lnTo>
                <a:lnTo>
                  <a:pt x="512" y="13334"/>
                </a:lnTo>
                <a:lnTo>
                  <a:pt x="488" y="13115"/>
                </a:lnTo>
                <a:lnTo>
                  <a:pt x="463" y="12896"/>
                </a:lnTo>
                <a:lnTo>
                  <a:pt x="488" y="12677"/>
                </a:lnTo>
                <a:lnTo>
                  <a:pt x="536" y="12288"/>
                </a:lnTo>
                <a:lnTo>
                  <a:pt x="585" y="11412"/>
                </a:lnTo>
                <a:lnTo>
                  <a:pt x="609" y="10561"/>
                </a:lnTo>
                <a:lnTo>
                  <a:pt x="609" y="9563"/>
                </a:lnTo>
                <a:lnTo>
                  <a:pt x="634" y="8565"/>
                </a:lnTo>
                <a:lnTo>
                  <a:pt x="634" y="7543"/>
                </a:lnTo>
                <a:lnTo>
                  <a:pt x="609" y="6546"/>
                </a:lnTo>
                <a:lnTo>
                  <a:pt x="731" y="6667"/>
                </a:lnTo>
                <a:lnTo>
                  <a:pt x="853" y="6765"/>
                </a:lnTo>
                <a:lnTo>
                  <a:pt x="999" y="6862"/>
                </a:lnTo>
                <a:lnTo>
                  <a:pt x="1144" y="6911"/>
                </a:lnTo>
                <a:lnTo>
                  <a:pt x="1315" y="6959"/>
                </a:lnTo>
                <a:lnTo>
                  <a:pt x="1485" y="6984"/>
                </a:lnTo>
                <a:lnTo>
                  <a:pt x="1290" y="7154"/>
                </a:lnTo>
                <a:lnTo>
                  <a:pt x="1193" y="7227"/>
                </a:lnTo>
                <a:lnTo>
                  <a:pt x="1096" y="7324"/>
                </a:lnTo>
                <a:lnTo>
                  <a:pt x="1047" y="7373"/>
                </a:lnTo>
                <a:lnTo>
                  <a:pt x="1023" y="7446"/>
                </a:lnTo>
                <a:lnTo>
                  <a:pt x="1047" y="7495"/>
                </a:lnTo>
                <a:lnTo>
                  <a:pt x="1096" y="7543"/>
                </a:lnTo>
                <a:lnTo>
                  <a:pt x="1169" y="7592"/>
                </a:lnTo>
                <a:lnTo>
                  <a:pt x="1217" y="7592"/>
                </a:lnTo>
                <a:lnTo>
                  <a:pt x="1242" y="7568"/>
                </a:lnTo>
                <a:lnTo>
                  <a:pt x="1363" y="7470"/>
                </a:lnTo>
                <a:lnTo>
                  <a:pt x="1509" y="7349"/>
                </a:lnTo>
                <a:lnTo>
                  <a:pt x="1704" y="7154"/>
                </a:lnTo>
                <a:lnTo>
                  <a:pt x="1826" y="7008"/>
                </a:lnTo>
                <a:lnTo>
                  <a:pt x="2020" y="7032"/>
                </a:lnTo>
                <a:lnTo>
                  <a:pt x="2264" y="7032"/>
                </a:lnTo>
                <a:lnTo>
                  <a:pt x="2093" y="7154"/>
                </a:lnTo>
                <a:lnTo>
                  <a:pt x="1850" y="7349"/>
                </a:lnTo>
                <a:lnTo>
                  <a:pt x="1753" y="7446"/>
                </a:lnTo>
                <a:lnTo>
                  <a:pt x="1680" y="7543"/>
                </a:lnTo>
                <a:lnTo>
                  <a:pt x="1655" y="7641"/>
                </a:lnTo>
                <a:lnTo>
                  <a:pt x="1680" y="7714"/>
                </a:lnTo>
                <a:lnTo>
                  <a:pt x="1753" y="7738"/>
                </a:lnTo>
                <a:lnTo>
                  <a:pt x="1850" y="7714"/>
                </a:lnTo>
                <a:lnTo>
                  <a:pt x="1947" y="7665"/>
                </a:lnTo>
                <a:lnTo>
                  <a:pt x="2045" y="7568"/>
                </a:lnTo>
                <a:lnTo>
                  <a:pt x="2239" y="7373"/>
                </a:lnTo>
                <a:lnTo>
                  <a:pt x="2410" y="7203"/>
                </a:lnTo>
                <a:lnTo>
                  <a:pt x="2580" y="7032"/>
                </a:lnTo>
                <a:lnTo>
                  <a:pt x="2775" y="7032"/>
                </a:lnTo>
                <a:lnTo>
                  <a:pt x="2726" y="7081"/>
                </a:lnTo>
                <a:lnTo>
                  <a:pt x="2483" y="7276"/>
                </a:lnTo>
                <a:lnTo>
                  <a:pt x="2361" y="7397"/>
                </a:lnTo>
                <a:lnTo>
                  <a:pt x="2288" y="7519"/>
                </a:lnTo>
                <a:lnTo>
                  <a:pt x="2264" y="7568"/>
                </a:lnTo>
                <a:lnTo>
                  <a:pt x="2264" y="7641"/>
                </a:lnTo>
                <a:lnTo>
                  <a:pt x="2288" y="7689"/>
                </a:lnTo>
                <a:lnTo>
                  <a:pt x="2312" y="7738"/>
                </a:lnTo>
                <a:lnTo>
                  <a:pt x="2361" y="7762"/>
                </a:lnTo>
                <a:lnTo>
                  <a:pt x="2410" y="7787"/>
                </a:lnTo>
                <a:lnTo>
                  <a:pt x="2458" y="7787"/>
                </a:lnTo>
                <a:lnTo>
                  <a:pt x="2531" y="7762"/>
                </a:lnTo>
                <a:lnTo>
                  <a:pt x="2653" y="7665"/>
                </a:lnTo>
                <a:lnTo>
                  <a:pt x="2848" y="7470"/>
                </a:lnTo>
                <a:lnTo>
                  <a:pt x="3042" y="7251"/>
                </a:lnTo>
                <a:lnTo>
                  <a:pt x="3140" y="7154"/>
                </a:lnTo>
                <a:lnTo>
                  <a:pt x="3188" y="7057"/>
                </a:lnTo>
                <a:lnTo>
                  <a:pt x="3505" y="7057"/>
                </a:lnTo>
                <a:lnTo>
                  <a:pt x="3261" y="7203"/>
                </a:lnTo>
                <a:lnTo>
                  <a:pt x="3067" y="7349"/>
                </a:lnTo>
                <a:lnTo>
                  <a:pt x="2969" y="7446"/>
                </a:lnTo>
                <a:lnTo>
                  <a:pt x="2921" y="7543"/>
                </a:lnTo>
                <a:lnTo>
                  <a:pt x="2896" y="7616"/>
                </a:lnTo>
                <a:lnTo>
                  <a:pt x="2896" y="7665"/>
                </a:lnTo>
                <a:lnTo>
                  <a:pt x="2921" y="7714"/>
                </a:lnTo>
                <a:lnTo>
                  <a:pt x="2945" y="7738"/>
                </a:lnTo>
                <a:lnTo>
                  <a:pt x="2994" y="7762"/>
                </a:lnTo>
                <a:lnTo>
                  <a:pt x="3042" y="7787"/>
                </a:lnTo>
                <a:lnTo>
                  <a:pt x="3091" y="7762"/>
                </a:lnTo>
                <a:lnTo>
                  <a:pt x="3164" y="7738"/>
                </a:lnTo>
                <a:lnTo>
                  <a:pt x="3310" y="7568"/>
                </a:lnTo>
                <a:lnTo>
                  <a:pt x="3456" y="7397"/>
                </a:lnTo>
                <a:lnTo>
                  <a:pt x="3748" y="7057"/>
                </a:lnTo>
                <a:lnTo>
                  <a:pt x="4186" y="7057"/>
                </a:lnTo>
                <a:lnTo>
                  <a:pt x="4040" y="7154"/>
                </a:lnTo>
                <a:lnTo>
                  <a:pt x="3870" y="7324"/>
                </a:lnTo>
                <a:lnTo>
                  <a:pt x="3724" y="7495"/>
                </a:lnTo>
                <a:lnTo>
                  <a:pt x="3699" y="7568"/>
                </a:lnTo>
                <a:lnTo>
                  <a:pt x="3699" y="7616"/>
                </a:lnTo>
                <a:lnTo>
                  <a:pt x="3724" y="7665"/>
                </a:lnTo>
                <a:lnTo>
                  <a:pt x="3772" y="7714"/>
                </a:lnTo>
                <a:lnTo>
                  <a:pt x="3845" y="7738"/>
                </a:lnTo>
                <a:lnTo>
                  <a:pt x="3894" y="7738"/>
                </a:lnTo>
                <a:lnTo>
                  <a:pt x="3967" y="7714"/>
                </a:lnTo>
                <a:lnTo>
                  <a:pt x="4016" y="7665"/>
                </a:lnTo>
                <a:lnTo>
                  <a:pt x="4137" y="7495"/>
                </a:lnTo>
                <a:lnTo>
                  <a:pt x="4259" y="7324"/>
                </a:lnTo>
                <a:lnTo>
                  <a:pt x="4332" y="7203"/>
                </a:lnTo>
                <a:lnTo>
                  <a:pt x="4381" y="7057"/>
                </a:lnTo>
                <a:lnTo>
                  <a:pt x="4624" y="7057"/>
                </a:lnTo>
                <a:lnTo>
                  <a:pt x="4502" y="7154"/>
                </a:lnTo>
                <a:lnTo>
                  <a:pt x="4405" y="7300"/>
                </a:lnTo>
                <a:lnTo>
                  <a:pt x="4332" y="7422"/>
                </a:lnTo>
                <a:lnTo>
                  <a:pt x="4259" y="7543"/>
                </a:lnTo>
                <a:lnTo>
                  <a:pt x="4259" y="7616"/>
                </a:lnTo>
                <a:lnTo>
                  <a:pt x="4283" y="7665"/>
                </a:lnTo>
                <a:lnTo>
                  <a:pt x="4308" y="7714"/>
                </a:lnTo>
                <a:lnTo>
                  <a:pt x="4356" y="7762"/>
                </a:lnTo>
                <a:lnTo>
                  <a:pt x="4405" y="7787"/>
                </a:lnTo>
                <a:lnTo>
                  <a:pt x="4454" y="7787"/>
                </a:lnTo>
                <a:lnTo>
                  <a:pt x="4527" y="7762"/>
                </a:lnTo>
                <a:lnTo>
                  <a:pt x="4575" y="7738"/>
                </a:lnTo>
                <a:lnTo>
                  <a:pt x="4600" y="7689"/>
                </a:lnTo>
                <a:lnTo>
                  <a:pt x="4746" y="7495"/>
                </a:lnTo>
                <a:lnTo>
                  <a:pt x="4867" y="7300"/>
                </a:lnTo>
                <a:lnTo>
                  <a:pt x="4965" y="7178"/>
                </a:lnTo>
                <a:lnTo>
                  <a:pt x="5038" y="7032"/>
                </a:lnTo>
                <a:lnTo>
                  <a:pt x="5354" y="7032"/>
                </a:lnTo>
                <a:lnTo>
                  <a:pt x="5208" y="7178"/>
                </a:lnTo>
                <a:lnTo>
                  <a:pt x="5062" y="7373"/>
                </a:lnTo>
                <a:lnTo>
                  <a:pt x="4989" y="7470"/>
                </a:lnTo>
                <a:lnTo>
                  <a:pt x="4940" y="7592"/>
                </a:lnTo>
                <a:lnTo>
                  <a:pt x="4940" y="7641"/>
                </a:lnTo>
                <a:lnTo>
                  <a:pt x="4940" y="7665"/>
                </a:lnTo>
                <a:lnTo>
                  <a:pt x="4989" y="7762"/>
                </a:lnTo>
                <a:lnTo>
                  <a:pt x="5086" y="7787"/>
                </a:lnTo>
                <a:lnTo>
                  <a:pt x="5135" y="7787"/>
                </a:lnTo>
                <a:lnTo>
                  <a:pt x="5159" y="7762"/>
                </a:lnTo>
                <a:lnTo>
                  <a:pt x="5257" y="7689"/>
                </a:lnTo>
                <a:lnTo>
                  <a:pt x="5330" y="7616"/>
                </a:lnTo>
                <a:lnTo>
                  <a:pt x="5451" y="7422"/>
                </a:lnTo>
                <a:lnTo>
                  <a:pt x="5670" y="7032"/>
                </a:lnTo>
                <a:lnTo>
                  <a:pt x="6011" y="7032"/>
                </a:lnTo>
                <a:lnTo>
                  <a:pt x="5889" y="7130"/>
                </a:lnTo>
                <a:lnTo>
                  <a:pt x="5719" y="7300"/>
                </a:lnTo>
                <a:lnTo>
                  <a:pt x="5573" y="7495"/>
                </a:lnTo>
                <a:lnTo>
                  <a:pt x="5549" y="7568"/>
                </a:lnTo>
                <a:lnTo>
                  <a:pt x="5573" y="7616"/>
                </a:lnTo>
                <a:lnTo>
                  <a:pt x="5597" y="7665"/>
                </a:lnTo>
                <a:lnTo>
                  <a:pt x="5646" y="7714"/>
                </a:lnTo>
                <a:lnTo>
                  <a:pt x="5695" y="7738"/>
                </a:lnTo>
                <a:lnTo>
                  <a:pt x="5743" y="7738"/>
                </a:lnTo>
                <a:lnTo>
                  <a:pt x="5816" y="7714"/>
                </a:lnTo>
                <a:lnTo>
                  <a:pt x="5865" y="7665"/>
                </a:lnTo>
                <a:lnTo>
                  <a:pt x="6060" y="7349"/>
                </a:lnTo>
                <a:lnTo>
                  <a:pt x="6157" y="7178"/>
                </a:lnTo>
                <a:lnTo>
                  <a:pt x="6230" y="7032"/>
                </a:lnTo>
                <a:lnTo>
                  <a:pt x="6936" y="7008"/>
                </a:lnTo>
                <a:lnTo>
                  <a:pt x="6936" y="7008"/>
                </a:lnTo>
                <a:lnTo>
                  <a:pt x="6765" y="7154"/>
                </a:lnTo>
                <a:lnTo>
                  <a:pt x="6619" y="7276"/>
                </a:lnTo>
                <a:lnTo>
                  <a:pt x="6449" y="7422"/>
                </a:lnTo>
                <a:lnTo>
                  <a:pt x="6303" y="7592"/>
                </a:lnTo>
                <a:lnTo>
                  <a:pt x="6279" y="7641"/>
                </a:lnTo>
                <a:lnTo>
                  <a:pt x="6254" y="7714"/>
                </a:lnTo>
                <a:lnTo>
                  <a:pt x="6279" y="7762"/>
                </a:lnTo>
                <a:lnTo>
                  <a:pt x="6303" y="7811"/>
                </a:lnTo>
                <a:lnTo>
                  <a:pt x="6352" y="7835"/>
                </a:lnTo>
                <a:lnTo>
                  <a:pt x="6400" y="7860"/>
                </a:lnTo>
                <a:lnTo>
                  <a:pt x="6473" y="7835"/>
                </a:lnTo>
                <a:lnTo>
                  <a:pt x="6522" y="7811"/>
                </a:lnTo>
                <a:lnTo>
                  <a:pt x="6790" y="7470"/>
                </a:lnTo>
                <a:lnTo>
                  <a:pt x="6911" y="7251"/>
                </a:lnTo>
                <a:lnTo>
                  <a:pt x="7009" y="7032"/>
                </a:lnTo>
                <a:lnTo>
                  <a:pt x="7009" y="7008"/>
                </a:lnTo>
                <a:lnTo>
                  <a:pt x="7398" y="7008"/>
                </a:lnTo>
                <a:lnTo>
                  <a:pt x="7252" y="7130"/>
                </a:lnTo>
                <a:lnTo>
                  <a:pt x="7106" y="7276"/>
                </a:lnTo>
                <a:lnTo>
                  <a:pt x="6984" y="7446"/>
                </a:lnTo>
                <a:lnTo>
                  <a:pt x="6887" y="7616"/>
                </a:lnTo>
                <a:lnTo>
                  <a:pt x="6863" y="7689"/>
                </a:lnTo>
                <a:lnTo>
                  <a:pt x="6887" y="7738"/>
                </a:lnTo>
                <a:lnTo>
                  <a:pt x="6911" y="7787"/>
                </a:lnTo>
                <a:lnTo>
                  <a:pt x="6960" y="7835"/>
                </a:lnTo>
                <a:lnTo>
                  <a:pt x="7009" y="7860"/>
                </a:lnTo>
                <a:lnTo>
                  <a:pt x="7057" y="7860"/>
                </a:lnTo>
                <a:lnTo>
                  <a:pt x="7130" y="7835"/>
                </a:lnTo>
                <a:lnTo>
                  <a:pt x="7179" y="7787"/>
                </a:lnTo>
                <a:lnTo>
                  <a:pt x="7398" y="7397"/>
                </a:lnTo>
                <a:lnTo>
                  <a:pt x="7617" y="7008"/>
                </a:lnTo>
                <a:lnTo>
                  <a:pt x="7812" y="7008"/>
                </a:lnTo>
                <a:lnTo>
                  <a:pt x="7812" y="7081"/>
                </a:lnTo>
                <a:lnTo>
                  <a:pt x="7690" y="7251"/>
                </a:lnTo>
                <a:lnTo>
                  <a:pt x="7568" y="7446"/>
                </a:lnTo>
                <a:lnTo>
                  <a:pt x="7520" y="7568"/>
                </a:lnTo>
                <a:lnTo>
                  <a:pt x="7471" y="7665"/>
                </a:lnTo>
                <a:lnTo>
                  <a:pt x="7471" y="7762"/>
                </a:lnTo>
                <a:lnTo>
                  <a:pt x="7495" y="7811"/>
                </a:lnTo>
                <a:lnTo>
                  <a:pt x="7544" y="7860"/>
                </a:lnTo>
                <a:lnTo>
                  <a:pt x="7593" y="7884"/>
                </a:lnTo>
                <a:lnTo>
                  <a:pt x="7666" y="7908"/>
                </a:lnTo>
                <a:lnTo>
                  <a:pt x="7739" y="7884"/>
                </a:lnTo>
                <a:lnTo>
                  <a:pt x="7787" y="7835"/>
                </a:lnTo>
                <a:lnTo>
                  <a:pt x="7836" y="7762"/>
                </a:lnTo>
                <a:lnTo>
                  <a:pt x="7933" y="7519"/>
                </a:lnTo>
                <a:lnTo>
                  <a:pt x="8031" y="7665"/>
                </a:lnTo>
                <a:lnTo>
                  <a:pt x="8152" y="7835"/>
                </a:lnTo>
                <a:lnTo>
                  <a:pt x="8274" y="7957"/>
                </a:lnTo>
                <a:lnTo>
                  <a:pt x="8444" y="8054"/>
                </a:lnTo>
                <a:lnTo>
                  <a:pt x="8615" y="8127"/>
                </a:lnTo>
                <a:lnTo>
                  <a:pt x="8785" y="8176"/>
                </a:lnTo>
                <a:lnTo>
                  <a:pt x="9004" y="8200"/>
                </a:lnTo>
                <a:lnTo>
                  <a:pt x="9198" y="8152"/>
                </a:lnTo>
                <a:lnTo>
                  <a:pt x="9393" y="8079"/>
                </a:lnTo>
                <a:lnTo>
                  <a:pt x="9563" y="7981"/>
                </a:lnTo>
                <a:lnTo>
                  <a:pt x="9709" y="7860"/>
                </a:lnTo>
                <a:lnTo>
                  <a:pt x="9807" y="7714"/>
                </a:lnTo>
                <a:lnTo>
                  <a:pt x="9904" y="7543"/>
                </a:lnTo>
                <a:lnTo>
                  <a:pt x="9977" y="7373"/>
                </a:lnTo>
                <a:lnTo>
                  <a:pt x="10026" y="7178"/>
                </a:lnTo>
                <a:lnTo>
                  <a:pt x="10050" y="6984"/>
                </a:lnTo>
                <a:lnTo>
                  <a:pt x="10415" y="7032"/>
                </a:lnTo>
                <a:lnTo>
                  <a:pt x="10293" y="7130"/>
                </a:lnTo>
                <a:lnTo>
                  <a:pt x="10172" y="7227"/>
                </a:lnTo>
                <a:lnTo>
                  <a:pt x="10026" y="7397"/>
                </a:lnTo>
                <a:lnTo>
                  <a:pt x="9928" y="7616"/>
                </a:lnTo>
                <a:lnTo>
                  <a:pt x="9904" y="7665"/>
                </a:lnTo>
                <a:lnTo>
                  <a:pt x="9928" y="7738"/>
                </a:lnTo>
                <a:lnTo>
                  <a:pt x="9977" y="7762"/>
                </a:lnTo>
                <a:lnTo>
                  <a:pt x="10026" y="7811"/>
                </a:lnTo>
                <a:lnTo>
                  <a:pt x="10099" y="7811"/>
                </a:lnTo>
                <a:lnTo>
                  <a:pt x="10147" y="7787"/>
                </a:lnTo>
                <a:lnTo>
                  <a:pt x="10220" y="7762"/>
                </a:lnTo>
                <a:lnTo>
                  <a:pt x="10245" y="7689"/>
                </a:lnTo>
                <a:lnTo>
                  <a:pt x="10342" y="7519"/>
                </a:lnTo>
                <a:lnTo>
                  <a:pt x="10439" y="7349"/>
                </a:lnTo>
                <a:lnTo>
                  <a:pt x="10488" y="7203"/>
                </a:lnTo>
                <a:lnTo>
                  <a:pt x="10512" y="7057"/>
                </a:lnTo>
                <a:lnTo>
                  <a:pt x="11048" y="7057"/>
                </a:lnTo>
                <a:lnTo>
                  <a:pt x="10926" y="7178"/>
                </a:lnTo>
                <a:lnTo>
                  <a:pt x="10829" y="7300"/>
                </a:lnTo>
                <a:lnTo>
                  <a:pt x="10756" y="7446"/>
                </a:lnTo>
                <a:lnTo>
                  <a:pt x="10683" y="7592"/>
                </a:lnTo>
                <a:lnTo>
                  <a:pt x="10683" y="7641"/>
                </a:lnTo>
                <a:lnTo>
                  <a:pt x="10683" y="7665"/>
                </a:lnTo>
                <a:lnTo>
                  <a:pt x="10707" y="7714"/>
                </a:lnTo>
                <a:lnTo>
                  <a:pt x="10756" y="7714"/>
                </a:lnTo>
                <a:lnTo>
                  <a:pt x="10829" y="7738"/>
                </a:lnTo>
                <a:lnTo>
                  <a:pt x="10877" y="7714"/>
                </a:lnTo>
                <a:lnTo>
                  <a:pt x="10902" y="7689"/>
                </a:lnTo>
                <a:lnTo>
                  <a:pt x="10999" y="7543"/>
                </a:lnTo>
                <a:lnTo>
                  <a:pt x="11096" y="7373"/>
                </a:lnTo>
                <a:lnTo>
                  <a:pt x="11267" y="7057"/>
                </a:lnTo>
                <a:lnTo>
                  <a:pt x="11534" y="7032"/>
                </a:lnTo>
                <a:lnTo>
                  <a:pt x="11340" y="7300"/>
                </a:lnTo>
                <a:lnTo>
                  <a:pt x="11242" y="7446"/>
                </a:lnTo>
                <a:lnTo>
                  <a:pt x="11169" y="7592"/>
                </a:lnTo>
                <a:lnTo>
                  <a:pt x="11169" y="7665"/>
                </a:lnTo>
                <a:lnTo>
                  <a:pt x="11194" y="7714"/>
                </a:lnTo>
                <a:lnTo>
                  <a:pt x="11218" y="7762"/>
                </a:lnTo>
                <a:lnTo>
                  <a:pt x="11267" y="7787"/>
                </a:lnTo>
                <a:lnTo>
                  <a:pt x="11388" y="7787"/>
                </a:lnTo>
                <a:lnTo>
                  <a:pt x="11437" y="7762"/>
                </a:lnTo>
                <a:lnTo>
                  <a:pt x="11461" y="7714"/>
                </a:lnTo>
                <a:lnTo>
                  <a:pt x="11632" y="7373"/>
                </a:lnTo>
                <a:lnTo>
                  <a:pt x="11778" y="7032"/>
                </a:lnTo>
                <a:lnTo>
                  <a:pt x="12191" y="7032"/>
                </a:lnTo>
                <a:lnTo>
                  <a:pt x="12021" y="7227"/>
                </a:lnTo>
                <a:lnTo>
                  <a:pt x="11948" y="7349"/>
                </a:lnTo>
                <a:lnTo>
                  <a:pt x="11875" y="7470"/>
                </a:lnTo>
                <a:lnTo>
                  <a:pt x="11851" y="7592"/>
                </a:lnTo>
                <a:lnTo>
                  <a:pt x="11851" y="7641"/>
                </a:lnTo>
                <a:lnTo>
                  <a:pt x="11875" y="7714"/>
                </a:lnTo>
                <a:lnTo>
                  <a:pt x="11924" y="7738"/>
                </a:lnTo>
                <a:lnTo>
                  <a:pt x="11972" y="7762"/>
                </a:lnTo>
                <a:lnTo>
                  <a:pt x="12021" y="7738"/>
                </a:lnTo>
                <a:lnTo>
                  <a:pt x="12070" y="7689"/>
                </a:lnTo>
                <a:lnTo>
                  <a:pt x="12143" y="7592"/>
                </a:lnTo>
                <a:lnTo>
                  <a:pt x="12240" y="7349"/>
                </a:lnTo>
                <a:lnTo>
                  <a:pt x="12386" y="7032"/>
                </a:lnTo>
                <a:lnTo>
                  <a:pt x="12775" y="7008"/>
                </a:lnTo>
                <a:lnTo>
                  <a:pt x="12654" y="7130"/>
                </a:lnTo>
                <a:lnTo>
                  <a:pt x="12556" y="7276"/>
                </a:lnTo>
                <a:lnTo>
                  <a:pt x="12459" y="7397"/>
                </a:lnTo>
                <a:lnTo>
                  <a:pt x="12386" y="7568"/>
                </a:lnTo>
                <a:lnTo>
                  <a:pt x="12386" y="7616"/>
                </a:lnTo>
                <a:lnTo>
                  <a:pt x="12410" y="7665"/>
                </a:lnTo>
                <a:lnTo>
                  <a:pt x="12435" y="7689"/>
                </a:lnTo>
                <a:lnTo>
                  <a:pt x="12483" y="7714"/>
                </a:lnTo>
                <a:lnTo>
                  <a:pt x="12581" y="7714"/>
                </a:lnTo>
                <a:lnTo>
                  <a:pt x="12605" y="7689"/>
                </a:lnTo>
                <a:lnTo>
                  <a:pt x="12654" y="7641"/>
                </a:lnTo>
                <a:lnTo>
                  <a:pt x="12702" y="7470"/>
                </a:lnTo>
                <a:lnTo>
                  <a:pt x="12775" y="7300"/>
                </a:lnTo>
                <a:lnTo>
                  <a:pt x="12970" y="7008"/>
                </a:lnTo>
                <a:lnTo>
                  <a:pt x="13384" y="7008"/>
                </a:lnTo>
                <a:lnTo>
                  <a:pt x="13165" y="7276"/>
                </a:lnTo>
                <a:lnTo>
                  <a:pt x="12994" y="7568"/>
                </a:lnTo>
                <a:lnTo>
                  <a:pt x="12970" y="7641"/>
                </a:lnTo>
                <a:lnTo>
                  <a:pt x="12994" y="7714"/>
                </a:lnTo>
                <a:lnTo>
                  <a:pt x="13043" y="7762"/>
                </a:lnTo>
                <a:lnTo>
                  <a:pt x="13116" y="7787"/>
                </a:lnTo>
                <a:lnTo>
                  <a:pt x="13189" y="7762"/>
                </a:lnTo>
                <a:lnTo>
                  <a:pt x="13238" y="7714"/>
                </a:lnTo>
                <a:lnTo>
                  <a:pt x="13408" y="7373"/>
                </a:lnTo>
                <a:lnTo>
                  <a:pt x="13578" y="7008"/>
                </a:lnTo>
                <a:lnTo>
                  <a:pt x="13919" y="7008"/>
                </a:lnTo>
                <a:lnTo>
                  <a:pt x="13676" y="7300"/>
                </a:lnTo>
                <a:lnTo>
                  <a:pt x="13457" y="7592"/>
                </a:lnTo>
                <a:lnTo>
                  <a:pt x="13432" y="7665"/>
                </a:lnTo>
                <a:lnTo>
                  <a:pt x="13432" y="7714"/>
                </a:lnTo>
                <a:lnTo>
                  <a:pt x="13457" y="7738"/>
                </a:lnTo>
                <a:lnTo>
                  <a:pt x="13505" y="7787"/>
                </a:lnTo>
                <a:lnTo>
                  <a:pt x="13554" y="7811"/>
                </a:lnTo>
                <a:lnTo>
                  <a:pt x="13603" y="7811"/>
                </a:lnTo>
                <a:lnTo>
                  <a:pt x="13651" y="7787"/>
                </a:lnTo>
                <a:lnTo>
                  <a:pt x="13700" y="7738"/>
                </a:lnTo>
                <a:lnTo>
                  <a:pt x="13943" y="7397"/>
                </a:lnTo>
                <a:lnTo>
                  <a:pt x="14041" y="7203"/>
                </a:lnTo>
                <a:lnTo>
                  <a:pt x="14089" y="7008"/>
                </a:lnTo>
                <a:lnTo>
                  <a:pt x="14357" y="7032"/>
                </a:lnTo>
                <a:lnTo>
                  <a:pt x="14211" y="7178"/>
                </a:lnTo>
                <a:lnTo>
                  <a:pt x="14065" y="7349"/>
                </a:lnTo>
                <a:lnTo>
                  <a:pt x="13943" y="7519"/>
                </a:lnTo>
                <a:lnTo>
                  <a:pt x="13846" y="7714"/>
                </a:lnTo>
                <a:lnTo>
                  <a:pt x="13846" y="7787"/>
                </a:lnTo>
                <a:lnTo>
                  <a:pt x="13846" y="7860"/>
                </a:lnTo>
                <a:lnTo>
                  <a:pt x="13895" y="7884"/>
                </a:lnTo>
                <a:lnTo>
                  <a:pt x="13943" y="7908"/>
                </a:lnTo>
                <a:lnTo>
                  <a:pt x="14016" y="7933"/>
                </a:lnTo>
                <a:lnTo>
                  <a:pt x="14065" y="7908"/>
                </a:lnTo>
                <a:lnTo>
                  <a:pt x="14138" y="7860"/>
                </a:lnTo>
                <a:lnTo>
                  <a:pt x="14162" y="7811"/>
                </a:lnTo>
                <a:lnTo>
                  <a:pt x="14260" y="7616"/>
                </a:lnTo>
                <a:lnTo>
                  <a:pt x="14357" y="7446"/>
                </a:lnTo>
                <a:lnTo>
                  <a:pt x="14576" y="7105"/>
                </a:lnTo>
                <a:lnTo>
                  <a:pt x="14576" y="7081"/>
                </a:lnTo>
                <a:lnTo>
                  <a:pt x="14576" y="7032"/>
                </a:lnTo>
                <a:lnTo>
                  <a:pt x="15014" y="7057"/>
                </a:lnTo>
                <a:lnTo>
                  <a:pt x="14795" y="7203"/>
                </a:lnTo>
                <a:lnTo>
                  <a:pt x="14625" y="7397"/>
                </a:lnTo>
                <a:lnTo>
                  <a:pt x="14552" y="7495"/>
                </a:lnTo>
                <a:lnTo>
                  <a:pt x="14479" y="7616"/>
                </a:lnTo>
                <a:lnTo>
                  <a:pt x="14454" y="7738"/>
                </a:lnTo>
                <a:lnTo>
                  <a:pt x="14430" y="7860"/>
                </a:lnTo>
                <a:lnTo>
                  <a:pt x="14430" y="7908"/>
                </a:lnTo>
                <a:lnTo>
                  <a:pt x="14454" y="7957"/>
                </a:lnTo>
                <a:lnTo>
                  <a:pt x="14503" y="7981"/>
                </a:lnTo>
                <a:lnTo>
                  <a:pt x="14552" y="8006"/>
                </a:lnTo>
                <a:lnTo>
                  <a:pt x="14649" y="8006"/>
                </a:lnTo>
                <a:lnTo>
                  <a:pt x="14673" y="7981"/>
                </a:lnTo>
                <a:lnTo>
                  <a:pt x="14722" y="7933"/>
                </a:lnTo>
                <a:lnTo>
                  <a:pt x="14819" y="7689"/>
                </a:lnTo>
                <a:lnTo>
                  <a:pt x="14941" y="7470"/>
                </a:lnTo>
                <a:lnTo>
                  <a:pt x="15160" y="7057"/>
                </a:lnTo>
                <a:lnTo>
                  <a:pt x="15720" y="7032"/>
                </a:lnTo>
                <a:lnTo>
                  <a:pt x="15622" y="7130"/>
                </a:lnTo>
                <a:lnTo>
                  <a:pt x="15476" y="7251"/>
                </a:lnTo>
                <a:lnTo>
                  <a:pt x="15379" y="7397"/>
                </a:lnTo>
                <a:lnTo>
                  <a:pt x="15282" y="7543"/>
                </a:lnTo>
                <a:lnTo>
                  <a:pt x="15209" y="7714"/>
                </a:lnTo>
                <a:lnTo>
                  <a:pt x="15184" y="7787"/>
                </a:lnTo>
                <a:lnTo>
                  <a:pt x="15209" y="7860"/>
                </a:lnTo>
                <a:lnTo>
                  <a:pt x="15257" y="7908"/>
                </a:lnTo>
                <a:lnTo>
                  <a:pt x="15330" y="7933"/>
                </a:lnTo>
                <a:lnTo>
                  <a:pt x="15403" y="7957"/>
                </a:lnTo>
                <a:lnTo>
                  <a:pt x="15452" y="7957"/>
                </a:lnTo>
                <a:lnTo>
                  <a:pt x="15525" y="7933"/>
                </a:lnTo>
                <a:lnTo>
                  <a:pt x="15574" y="7860"/>
                </a:lnTo>
                <a:lnTo>
                  <a:pt x="15647" y="7714"/>
                </a:lnTo>
                <a:lnTo>
                  <a:pt x="15744" y="7568"/>
                </a:lnTo>
                <a:lnTo>
                  <a:pt x="15963" y="7300"/>
                </a:lnTo>
                <a:lnTo>
                  <a:pt x="16060" y="7154"/>
                </a:lnTo>
                <a:lnTo>
                  <a:pt x="16133" y="7081"/>
                </a:lnTo>
                <a:lnTo>
                  <a:pt x="16158" y="6984"/>
                </a:lnTo>
                <a:lnTo>
                  <a:pt x="16450" y="6935"/>
                </a:lnTo>
                <a:lnTo>
                  <a:pt x="16693" y="6838"/>
                </a:lnTo>
                <a:lnTo>
                  <a:pt x="16474" y="7008"/>
                </a:lnTo>
                <a:lnTo>
                  <a:pt x="16279" y="7178"/>
                </a:lnTo>
                <a:lnTo>
                  <a:pt x="16158" y="7300"/>
                </a:lnTo>
                <a:lnTo>
                  <a:pt x="16036" y="7446"/>
                </a:lnTo>
                <a:lnTo>
                  <a:pt x="15939" y="7592"/>
                </a:lnTo>
                <a:lnTo>
                  <a:pt x="15866" y="7762"/>
                </a:lnTo>
                <a:lnTo>
                  <a:pt x="15866" y="7835"/>
                </a:lnTo>
                <a:lnTo>
                  <a:pt x="15890" y="7884"/>
                </a:lnTo>
                <a:lnTo>
                  <a:pt x="15914" y="7933"/>
                </a:lnTo>
                <a:lnTo>
                  <a:pt x="15963" y="7957"/>
                </a:lnTo>
                <a:lnTo>
                  <a:pt x="16085" y="7957"/>
                </a:lnTo>
                <a:lnTo>
                  <a:pt x="16133" y="7933"/>
                </a:lnTo>
                <a:lnTo>
                  <a:pt x="16182" y="7884"/>
                </a:lnTo>
                <a:lnTo>
                  <a:pt x="16352" y="7616"/>
                </a:lnTo>
                <a:lnTo>
                  <a:pt x="16547" y="7373"/>
                </a:lnTo>
                <a:lnTo>
                  <a:pt x="16766" y="7105"/>
                </a:lnTo>
                <a:lnTo>
                  <a:pt x="16863" y="6984"/>
                </a:lnTo>
                <a:lnTo>
                  <a:pt x="16936" y="6838"/>
                </a:lnTo>
                <a:lnTo>
                  <a:pt x="16961" y="6813"/>
                </a:lnTo>
                <a:lnTo>
                  <a:pt x="16936" y="6789"/>
                </a:lnTo>
                <a:lnTo>
                  <a:pt x="16912" y="6740"/>
                </a:lnTo>
                <a:lnTo>
                  <a:pt x="17082" y="6643"/>
                </a:lnTo>
                <a:lnTo>
                  <a:pt x="17252" y="6497"/>
                </a:lnTo>
                <a:lnTo>
                  <a:pt x="17374" y="6327"/>
                </a:lnTo>
                <a:lnTo>
                  <a:pt x="17496" y="6156"/>
                </a:lnTo>
                <a:lnTo>
                  <a:pt x="17593" y="5962"/>
                </a:lnTo>
                <a:lnTo>
                  <a:pt x="17642" y="5743"/>
                </a:lnTo>
                <a:lnTo>
                  <a:pt x="17690" y="5499"/>
                </a:lnTo>
                <a:lnTo>
                  <a:pt x="17690" y="5256"/>
                </a:lnTo>
                <a:lnTo>
                  <a:pt x="17690" y="4842"/>
                </a:lnTo>
                <a:lnTo>
                  <a:pt x="17666" y="4429"/>
                </a:lnTo>
                <a:lnTo>
                  <a:pt x="17642" y="3991"/>
                </a:lnTo>
                <a:lnTo>
                  <a:pt x="17642" y="3577"/>
                </a:lnTo>
                <a:lnTo>
                  <a:pt x="17690" y="2945"/>
                </a:lnTo>
                <a:lnTo>
                  <a:pt x="17690" y="2628"/>
                </a:lnTo>
                <a:lnTo>
                  <a:pt x="17642" y="2312"/>
                </a:lnTo>
                <a:lnTo>
                  <a:pt x="17690" y="2239"/>
                </a:lnTo>
                <a:lnTo>
                  <a:pt x="17739" y="2166"/>
                </a:lnTo>
                <a:lnTo>
                  <a:pt x="17763" y="2069"/>
                </a:lnTo>
                <a:lnTo>
                  <a:pt x="17715" y="1971"/>
                </a:lnTo>
                <a:lnTo>
                  <a:pt x="17666" y="1898"/>
                </a:lnTo>
                <a:lnTo>
                  <a:pt x="17569" y="1850"/>
                </a:lnTo>
                <a:lnTo>
                  <a:pt x="17423" y="1825"/>
                </a:lnTo>
                <a:lnTo>
                  <a:pt x="17252" y="1801"/>
                </a:lnTo>
                <a:lnTo>
                  <a:pt x="16912" y="1801"/>
                </a:lnTo>
                <a:lnTo>
                  <a:pt x="16571" y="1825"/>
                </a:lnTo>
                <a:lnTo>
                  <a:pt x="16279" y="1850"/>
                </a:lnTo>
                <a:lnTo>
                  <a:pt x="14649" y="1850"/>
                </a:lnTo>
                <a:lnTo>
                  <a:pt x="14089" y="1874"/>
                </a:lnTo>
                <a:lnTo>
                  <a:pt x="13530" y="1923"/>
                </a:lnTo>
                <a:lnTo>
                  <a:pt x="12946" y="1898"/>
                </a:lnTo>
                <a:lnTo>
                  <a:pt x="12362" y="1898"/>
                </a:lnTo>
                <a:lnTo>
                  <a:pt x="11802" y="1850"/>
                </a:lnTo>
                <a:lnTo>
                  <a:pt x="11778" y="1533"/>
                </a:lnTo>
                <a:lnTo>
                  <a:pt x="11729" y="1266"/>
                </a:lnTo>
                <a:lnTo>
                  <a:pt x="11632" y="1022"/>
                </a:lnTo>
                <a:lnTo>
                  <a:pt x="11486" y="803"/>
                </a:lnTo>
                <a:lnTo>
                  <a:pt x="11315" y="633"/>
                </a:lnTo>
                <a:lnTo>
                  <a:pt x="11121" y="463"/>
                </a:lnTo>
                <a:lnTo>
                  <a:pt x="10902" y="341"/>
                </a:lnTo>
                <a:lnTo>
                  <a:pt x="10658" y="244"/>
                </a:lnTo>
                <a:lnTo>
                  <a:pt x="10415" y="171"/>
                </a:lnTo>
                <a:lnTo>
                  <a:pt x="10147" y="98"/>
                </a:lnTo>
                <a:lnTo>
                  <a:pt x="9855" y="49"/>
                </a:lnTo>
                <a:lnTo>
                  <a:pt x="9588" y="25"/>
                </a:lnTo>
                <a:lnTo>
                  <a:pt x="900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5">
            <a:extLst>
              <a:ext uri="{FF2B5EF4-FFF2-40B4-BE49-F238E27FC236}">
                <a16:creationId xmlns:a16="http://schemas.microsoft.com/office/drawing/2014/main" id="{7654138A-30A8-4059-B4E6-88151C125684}"/>
              </a:ext>
            </a:extLst>
          </p:cNvPr>
          <p:cNvSpPr txBox="1"/>
          <p:nvPr/>
        </p:nvSpPr>
        <p:spPr>
          <a:xfrm>
            <a:off x="4213788" y="5194096"/>
            <a:ext cx="3874459" cy="830997"/>
          </a:xfrm>
          <a:prstGeom prst="rect">
            <a:avLst/>
          </a:prstGeom>
          <a:noFill/>
        </p:spPr>
        <p:txBody>
          <a:bodyPr wrap="square" rtlCol="0">
            <a:spAutoFit/>
          </a:bodyPr>
          <a:lstStyle/>
          <a:p>
            <a:r>
              <a:rPr kumimoji="1" lang="en-US" altLang="zh-TW" sz="48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CEDAW</a:t>
            </a:r>
            <a:r>
              <a:rPr kumimoji="1" lang="zh-TW" altLang="en-US" sz="48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教材</a:t>
            </a:r>
            <a:r>
              <a:rPr kumimoji="1" lang="en-US" altLang="zh-TW" sz="4800" b="1" dirty="0">
                <a:solidFill>
                  <a:srgbClr val="7030A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   </a:t>
            </a:r>
          </a:p>
        </p:txBody>
      </p:sp>
      <p:sp>
        <p:nvSpPr>
          <p:cNvPr id="13" name="TextBox 5">
            <a:extLst>
              <a:ext uri="{FF2B5EF4-FFF2-40B4-BE49-F238E27FC236}">
                <a16:creationId xmlns:a16="http://schemas.microsoft.com/office/drawing/2014/main" id="{4C6DF068-DC07-4CDE-B3CB-35954129B0B6}"/>
              </a:ext>
            </a:extLst>
          </p:cNvPr>
          <p:cNvSpPr txBox="1"/>
          <p:nvPr/>
        </p:nvSpPr>
        <p:spPr>
          <a:xfrm>
            <a:off x="3566354" y="3571663"/>
            <a:ext cx="6035148" cy="1446550"/>
          </a:xfrm>
          <a:prstGeom prst="rect">
            <a:avLst/>
          </a:prstGeom>
          <a:noFill/>
        </p:spPr>
        <p:txBody>
          <a:bodyPr wrap="square" rtlCol="0">
            <a:spAutoFit/>
          </a:bodyPr>
          <a:lstStyle/>
          <a:p>
            <a:r>
              <a:rPr kumimoji="1" lang="zh-TW" altLang="en-US" sz="44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rPr>
              <a:t>勞工領袖大學業務落實性別平等之作為</a:t>
            </a:r>
            <a:endParaRPr kumimoji="1" lang="en-US" altLang="zh-TW" sz="4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cs typeface="LingWai SC Medium" panose="03050602040302020204" pitchFamily="66" charset="-122"/>
            </a:endParaRPr>
          </a:p>
        </p:txBody>
      </p:sp>
    </p:spTree>
    <p:extLst>
      <p:ext uri="{BB962C8B-B14F-4D97-AF65-F5344CB8AC3E}">
        <p14:creationId xmlns:p14="http://schemas.microsoft.com/office/powerpoint/2010/main" val="4860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10</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01975" y="1190761"/>
            <a:ext cx="11529108" cy="5656805"/>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二、性別觀點分析</a:t>
            </a: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marL="2419350" indent="-2419350">
              <a:lnSpc>
                <a:spcPct val="150000"/>
              </a:lnSpc>
            </a:pPr>
            <a:r>
              <a:rPr lang="en-US" altLang="zh-TW"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1.</a:t>
            </a:r>
            <a:r>
              <a:rPr lang="zh-TW" altLang="en-US"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性別角色刻板：女性因社會刻板，常因需要擔負照顧及家務責任，可能考量到自身無法兼顧家庭、工作與工會會務，故意願不高。</a:t>
            </a:r>
          </a:p>
          <a:p>
            <a:pPr marL="2330450" indent="-2330450">
              <a:lnSpc>
                <a:spcPct val="150000"/>
              </a:lnSpc>
            </a:pPr>
            <a:r>
              <a:rPr lang="en-US" altLang="zh-TW"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2.</a:t>
            </a:r>
            <a:r>
              <a:rPr lang="zh-TW" altLang="en-US"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性別結構失衡：工會本身並未意識到工會幹部的性別結構上比例的問題，需針對工會屬性，由不同角度輔導工會會務運作，使其重視工會幹部性別差異問題。</a:t>
            </a:r>
            <a:endParaRPr lang="en-US" altLang="zh-TW"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marL="2508250" indent="-2508250">
              <a:lnSpc>
                <a:spcPct val="150000"/>
              </a:lnSpc>
            </a:pPr>
            <a:r>
              <a:rPr lang="en-US" altLang="zh-TW"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3.</a:t>
            </a:r>
            <a:r>
              <a:rPr lang="zh-TW" altLang="en-US" sz="24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工作型態差異： 從工作面向可知，工作型態會影響到女性的參與率，如營建業的女性從業人員較其他行業少，自然女性會員也會較其他工會少，工作型態的不同，將影響到該行業的性別分布情況，連帶影響工會幹部之性別結構問題。</a:t>
            </a:r>
          </a:p>
        </p:txBody>
      </p:sp>
    </p:spTree>
    <p:extLst>
      <p:ext uri="{BB962C8B-B14F-4D97-AF65-F5344CB8AC3E}">
        <p14:creationId xmlns:p14="http://schemas.microsoft.com/office/powerpoint/2010/main" val="3989547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11</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35429" y="1339474"/>
            <a:ext cx="11508896" cy="5196166"/>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三、</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實務應用</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1/2</a:t>
            </a:r>
          </a:p>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為落實</a:t>
            </a:r>
            <a:r>
              <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CEDAW</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第</a:t>
            </a:r>
            <a:r>
              <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7</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條及第</a:t>
            </a:r>
            <a:r>
              <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23</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號一般性建議內容：「締約各國應採取一切適當措施，消除在本國政治和公共活中對婦女的歧視，特別應保證女性在與男性平等的條件下：</a:t>
            </a:r>
            <a:endPar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endParaRPr>
          </a:p>
          <a:p>
            <a:pPr marL="514350" indent="-514350">
              <a:lnSpc>
                <a:spcPct val="150000"/>
              </a:lnSpc>
              <a:buAutoNum type="alphaLcParenBoth"/>
            </a:pP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在一切選舉和公民投票中有選舉權，並在一切民選機構有被選舉權</a:t>
            </a:r>
            <a:endPar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endParaRPr>
          </a:p>
          <a:p>
            <a:pPr marL="514350" indent="-514350">
              <a:lnSpc>
                <a:spcPct val="150000"/>
              </a:lnSpc>
              <a:buAutoNum type="alphaLcParenBoth"/>
            </a:pPr>
            <a:r>
              <a:rPr lang="zh-TW" altLang="en-US" sz="2800" b="1" dirty="0">
                <a:solidFill>
                  <a:srgbClr val="FF0000"/>
                </a:solidFill>
                <a:effectLst>
                  <a:outerShdw blurRad="38100" dist="38100" dir="2700000" algn="tl">
                    <a:srgbClr val="000000">
                      <a:alpha val="43137"/>
                    </a:srgbClr>
                  </a:outerShdw>
                </a:effectLst>
                <a:ea typeface="清松手寫體1" pitchFamily="2" charset="-120"/>
              </a:rPr>
              <a:t>參加政府政策的制訂及其執行，並擔任各級政府公職，執行一切公務</a:t>
            </a:r>
            <a:endParaRPr lang="en-US" altLang="zh-TW" sz="2800" b="1" dirty="0">
              <a:solidFill>
                <a:srgbClr val="FF0000"/>
              </a:solidFill>
              <a:effectLst>
                <a:outerShdw blurRad="38100" dist="38100" dir="2700000" algn="tl">
                  <a:srgbClr val="000000">
                    <a:alpha val="43137"/>
                  </a:srgbClr>
                </a:outerShdw>
              </a:effectLst>
              <a:ea typeface="清松手寫體1" pitchFamily="2" charset="-120"/>
            </a:endParaRPr>
          </a:p>
          <a:p>
            <a:pPr marL="514350" indent="-514350">
              <a:lnSpc>
                <a:spcPct val="150000"/>
              </a:lnSpc>
              <a:buAutoNum type="alphaLcParenBoth"/>
            </a:pPr>
            <a:r>
              <a:rPr lang="zh-TW" altLang="en-US" sz="2800" b="1" dirty="0">
                <a:solidFill>
                  <a:srgbClr val="FF0000"/>
                </a:solidFill>
                <a:effectLst>
                  <a:outerShdw blurRad="38100" dist="38100" dir="2700000" algn="tl">
                    <a:srgbClr val="000000">
                      <a:alpha val="43137"/>
                    </a:srgbClr>
                  </a:outerShdw>
                </a:effectLst>
                <a:ea typeface="清松手寫體1" pitchFamily="2" charset="-120"/>
              </a:rPr>
              <a:t>參加有關本國公共和政治生活的非政府組織和協會。」</a:t>
            </a:r>
            <a:endParaRPr lang="en-US" altLang="zh-TW" sz="2800" b="1" dirty="0">
              <a:solidFill>
                <a:srgbClr val="FF0000"/>
              </a:solidFill>
              <a:effectLst>
                <a:outerShdw blurRad="38100" dist="38100" dir="2700000" algn="tl">
                  <a:srgbClr val="000000">
                    <a:alpha val="43137"/>
                  </a:srgbClr>
                </a:outerShdw>
              </a:effectLst>
              <a:ea typeface="清松手寫體1" pitchFamily="2" charset="-120"/>
            </a:endParaRPr>
          </a:p>
          <a:p>
            <a:pPr>
              <a:lnSpc>
                <a:spcPct val="150000"/>
              </a:lnSpc>
            </a:pPr>
            <a:endParaRPr lang="en-US" altLang="zh-TW" sz="2800" b="1" dirty="0">
              <a:solidFill>
                <a:schemeClr val="accent5">
                  <a:lumMod val="50000"/>
                </a:schemeClr>
              </a:solidFill>
              <a:ea typeface="清松手寫體1" pitchFamily="2" charset="-120"/>
            </a:endParaRPr>
          </a:p>
        </p:txBody>
      </p:sp>
    </p:spTree>
    <p:extLst>
      <p:ext uri="{BB962C8B-B14F-4D97-AF65-F5344CB8AC3E}">
        <p14:creationId xmlns:p14="http://schemas.microsoft.com/office/powerpoint/2010/main" val="3386169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12</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176521" y="1577255"/>
            <a:ext cx="11308871" cy="5057667"/>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三、</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實務應用</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2/2</a:t>
            </a:r>
          </a:p>
          <a:p>
            <a:pPr>
              <a:lnSpc>
                <a:spcPts val="4500"/>
              </a:lnSpc>
            </a:pPr>
            <a:r>
              <a:rPr lang="zh-TW" altLang="en-US" sz="2800" b="1" dirty="0">
                <a:solidFill>
                  <a:schemeClr val="accent5">
                    <a:lumMod val="50000"/>
                  </a:schemeClr>
                </a:solidFill>
                <a:ea typeface="清松手寫體1" pitchFamily="2" charset="-120"/>
              </a:rPr>
              <a:t>        </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為提升工會組織、勞工團體幹部之領導與管理專業，以提高勞工團隊經營績效，</a:t>
            </a:r>
            <a:r>
              <a:rPr lang="zh-TW" altLang="zh-TW" sz="2800" b="1" dirty="0">
                <a:solidFill>
                  <a:srgbClr val="FF0000"/>
                </a:solidFill>
                <a:effectLst>
                  <a:outerShdw blurRad="38100" dist="38100" dir="2700000" algn="tl">
                    <a:srgbClr val="000000">
                      <a:alpha val="43137"/>
                    </a:srgbClr>
                  </a:outerShdw>
                </a:effectLst>
                <a:ea typeface="清松手寫體1" pitchFamily="2" charset="-120"/>
              </a:rPr>
              <a:t>勞工局職訓就服中心開辦勞工領袖大學。</a:t>
            </a:r>
            <a:r>
              <a:rPr lang="zh-TW" altLang="en-US" sz="2800" b="1" dirty="0">
                <a:solidFill>
                  <a:srgbClr val="FF0000"/>
                </a:solidFill>
                <a:effectLst>
                  <a:outerShdw blurRad="38100" dist="38100" dir="2700000" algn="tl">
                    <a:srgbClr val="000000">
                      <a:alpha val="43137"/>
                    </a:srgbClr>
                  </a:outerShdw>
                </a:effectLst>
                <a:ea typeface="清松手寫體1" pitchFamily="2" charset="-120"/>
              </a:rPr>
              <a:t> </a:t>
            </a:r>
            <a:endParaRPr lang="en-US" altLang="zh-TW" sz="2800" b="1" dirty="0">
              <a:solidFill>
                <a:srgbClr val="FF0000"/>
              </a:solidFill>
              <a:effectLst>
                <a:outerShdw blurRad="38100" dist="38100" dir="2700000" algn="tl">
                  <a:srgbClr val="000000">
                    <a:alpha val="43137"/>
                  </a:srgbClr>
                </a:outerShdw>
              </a:effectLst>
              <a:ea typeface="清松手寫體1" pitchFamily="2" charset="-120"/>
            </a:endParaRPr>
          </a:p>
          <a:p>
            <a:pPr>
              <a:lnSpc>
                <a:spcPct val="150000"/>
              </a:lnSpc>
            </a:pPr>
            <a:endParaRPr lang="en-US" altLang="zh-TW" sz="2800" b="1" dirty="0">
              <a:solidFill>
                <a:schemeClr val="accent5">
                  <a:lumMod val="50000"/>
                </a:schemeClr>
              </a:solidFill>
              <a:ea typeface="清松手寫體1" pitchFamily="2" charset="-120"/>
            </a:endParaRPr>
          </a:p>
          <a:p>
            <a:pPr>
              <a:lnSpc>
                <a:spcPct val="150000"/>
              </a:lnSpc>
            </a:pPr>
            <a:endParaRPr lang="en-US" altLang="zh-TW" sz="2800" b="1" dirty="0">
              <a:solidFill>
                <a:schemeClr val="accent5">
                  <a:lumMod val="50000"/>
                </a:schemeClr>
              </a:solidFill>
              <a:ea typeface="清松手寫體1" pitchFamily="2" charset="-120"/>
            </a:endParaRPr>
          </a:p>
          <a:p>
            <a:pPr>
              <a:lnSpc>
                <a:spcPct val="150000"/>
              </a:lnSpc>
            </a:pPr>
            <a:endParaRPr lang="en-US" altLang="zh-TW" sz="2800" b="1" dirty="0">
              <a:solidFill>
                <a:schemeClr val="accent5">
                  <a:lumMod val="50000"/>
                </a:schemeClr>
              </a:solidFill>
              <a:ea typeface="清松手寫體1" pitchFamily="2" charset="-120"/>
            </a:endParaRPr>
          </a:p>
          <a:p>
            <a:pPr>
              <a:lnSpc>
                <a:spcPct val="150000"/>
              </a:lnSpc>
            </a:pPr>
            <a:endParaRPr lang="en-US" altLang="zh-TW" sz="2800" b="1" dirty="0">
              <a:solidFill>
                <a:schemeClr val="accent5">
                  <a:lumMod val="50000"/>
                </a:schemeClr>
              </a:solidFill>
              <a:ea typeface="清松手寫體1" pitchFamily="2" charset="-120"/>
            </a:endParaRPr>
          </a:p>
          <a:p>
            <a:pPr>
              <a:lnSpc>
                <a:spcPct val="150000"/>
              </a:lnSpc>
            </a:pPr>
            <a:endParaRPr lang="en-US" altLang="zh-TW" sz="2800" b="1" dirty="0">
              <a:solidFill>
                <a:schemeClr val="accent5">
                  <a:lumMod val="50000"/>
                </a:schemeClr>
              </a:solidFill>
              <a:ea typeface="清松手寫體1" pitchFamily="2" charset="-120"/>
            </a:endParaRPr>
          </a:p>
        </p:txBody>
      </p:sp>
      <p:pic>
        <p:nvPicPr>
          <p:cNvPr id="3" name="圖片 2">
            <a:extLst>
              <a:ext uri="{FF2B5EF4-FFF2-40B4-BE49-F238E27FC236}">
                <a16:creationId xmlns:a16="http://schemas.microsoft.com/office/drawing/2014/main" id="{1BA0F86B-15E5-48B8-9929-29B70F59C2C6}"/>
              </a:ext>
            </a:extLst>
          </p:cNvPr>
          <p:cNvPicPr>
            <a:picLocks noChangeAspect="1"/>
          </p:cNvPicPr>
          <p:nvPr/>
        </p:nvPicPr>
        <p:blipFill rotWithShape="1">
          <a:blip r:embed="rId2">
            <a:extLst>
              <a:ext uri="{28A0092B-C50C-407E-A947-70E740481C1C}">
                <a14:useLocalDpi xmlns:a14="http://schemas.microsoft.com/office/drawing/2010/main" val="0"/>
              </a:ext>
            </a:extLst>
          </a:blip>
          <a:srcRect l="1204" r="924"/>
          <a:stretch/>
        </p:blipFill>
        <p:spPr>
          <a:xfrm>
            <a:off x="6453809" y="3598713"/>
            <a:ext cx="4700466" cy="2706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文字方塊 8">
            <a:extLst>
              <a:ext uri="{FF2B5EF4-FFF2-40B4-BE49-F238E27FC236}">
                <a16:creationId xmlns:a16="http://schemas.microsoft.com/office/drawing/2014/main" id="{B63EA1B8-C7DA-4F7A-BB75-0EF3667AF234}"/>
              </a:ext>
            </a:extLst>
          </p:cNvPr>
          <p:cNvSpPr txBox="1"/>
          <p:nvPr/>
        </p:nvSpPr>
        <p:spPr>
          <a:xfrm>
            <a:off x="176521" y="3852683"/>
            <a:ext cx="6171662" cy="1771447"/>
          </a:xfrm>
          <a:prstGeom prst="rect">
            <a:avLst/>
          </a:prstGeom>
          <a:noFill/>
        </p:spPr>
        <p:txBody>
          <a:bodyPr wrap="square" rtlCol="0">
            <a:spAutoFit/>
          </a:bodyPr>
          <a:lstStyle/>
          <a:p>
            <a:pPr>
              <a:lnSpc>
                <a:spcPts val="4500"/>
              </a:lnSpc>
            </a:pPr>
            <a:r>
              <a:rPr lang="zh-TW" altLang="en-US" sz="2800" b="1" dirty="0">
                <a:solidFill>
                  <a:schemeClr val="accent5">
                    <a:lumMod val="50000"/>
                  </a:schemeClr>
                </a:solidFill>
                <a:ea typeface="清松手寫體1" pitchFamily="2" charset="-120"/>
              </a:rPr>
              <a:t>   </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 透過性別工作平等相關課程內容</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期望能使參訓之工會成員提升性別工作平等意識</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並回饋至工會與職場中</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endPar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endParaRPr>
          </a:p>
        </p:txBody>
      </p:sp>
    </p:spTree>
    <p:extLst>
      <p:ext uri="{BB962C8B-B14F-4D97-AF65-F5344CB8AC3E}">
        <p14:creationId xmlns:p14="http://schemas.microsoft.com/office/powerpoint/2010/main" val="152456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82248" y="6353503"/>
            <a:ext cx="676838" cy="615039"/>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13</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206052"/>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145254" y="1304330"/>
            <a:ext cx="11299986" cy="5262979"/>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四、實務應用之成果</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1/4</a:t>
            </a:r>
          </a:p>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        每年辦理勞工領袖大學，將領導力與性別相關課程納入其中，並鼓勵女性會員參與課程，以期促進女性參與工會之意願。由下表格可知，透過積極鼓勵，</a:t>
            </a:r>
            <a:r>
              <a:rPr lang="zh-TW" altLang="en-US" sz="2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女性會員參與課程比例逐年上升</a:t>
            </a: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a:t>
            </a: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marL="457200" indent="-457200">
              <a:lnSpc>
                <a:spcPct val="150000"/>
              </a:lnSpc>
              <a:buFont typeface="Wingdings" panose="05000000000000000000" pitchFamily="2" charset="2"/>
              <a:buChar char="n"/>
            </a:pP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p:txBody>
      </p:sp>
      <p:graphicFrame>
        <p:nvGraphicFramePr>
          <p:cNvPr id="2" name="表格 2">
            <a:extLst>
              <a:ext uri="{FF2B5EF4-FFF2-40B4-BE49-F238E27FC236}">
                <a16:creationId xmlns:a16="http://schemas.microsoft.com/office/drawing/2014/main" id="{C9D5B883-6C49-4201-92C0-F88CFDB74C3E}"/>
              </a:ext>
            </a:extLst>
          </p:cNvPr>
          <p:cNvGraphicFramePr>
            <a:graphicFrameLocks noGrp="1"/>
          </p:cNvGraphicFramePr>
          <p:nvPr>
            <p:extLst>
              <p:ext uri="{D42A27DB-BD31-4B8C-83A1-F6EECF244321}">
                <p14:modId xmlns:p14="http://schemas.microsoft.com/office/powerpoint/2010/main" val="3601692618"/>
              </p:ext>
            </p:extLst>
          </p:nvPr>
        </p:nvGraphicFramePr>
        <p:xfrm>
          <a:off x="417878" y="4152655"/>
          <a:ext cx="6404491" cy="2072640"/>
        </p:xfrm>
        <a:graphic>
          <a:graphicData uri="http://schemas.openxmlformats.org/drawingml/2006/table">
            <a:tbl>
              <a:tblPr firstRow="1" bandRow="1">
                <a:tableStyleId>{00A15C55-8517-42AA-B614-E9B94910E393}</a:tableStyleId>
              </a:tblPr>
              <a:tblGrid>
                <a:gridCol w="1059985">
                  <a:extLst>
                    <a:ext uri="{9D8B030D-6E8A-4147-A177-3AD203B41FA5}">
                      <a16:colId xmlns:a16="http://schemas.microsoft.com/office/drawing/2014/main" val="725114926"/>
                    </a:ext>
                  </a:extLst>
                </a:gridCol>
                <a:gridCol w="2586066">
                  <a:extLst>
                    <a:ext uri="{9D8B030D-6E8A-4147-A177-3AD203B41FA5}">
                      <a16:colId xmlns:a16="http://schemas.microsoft.com/office/drawing/2014/main" val="3129842815"/>
                    </a:ext>
                  </a:extLst>
                </a:gridCol>
                <a:gridCol w="2758440">
                  <a:extLst>
                    <a:ext uri="{9D8B030D-6E8A-4147-A177-3AD203B41FA5}">
                      <a16:colId xmlns:a16="http://schemas.microsoft.com/office/drawing/2014/main" val="532171222"/>
                    </a:ext>
                  </a:extLst>
                </a:gridCol>
              </a:tblGrid>
              <a:tr h="370840">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生理男性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a:t>
                      </a:r>
                      <a:r>
                        <a:rPr lang="zh-TW" altLang="en-US" sz="2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女性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12737165"/>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107</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173(46.9%)</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196(53.1%)</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26379"/>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108</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132(44.1%)</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167(55.9)</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474683"/>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109</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80(41.7%)</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rgbClr val="FF0000"/>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112(58.3%)</a:t>
                      </a:r>
                      <a:endParaRPr lang="zh-TW" altLang="en-US" sz="2800" b="1" dirty="0">
                        <a:solidFill>
                          <a:srgbClr val="FF0000"/>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531081"/>
                  </a:ext>
                </a:extLst>
              </a:tr>
            </a:tbl>
          </a:graphicData>
        </a:graphic>
      </p:graphicFrame>
      <p:pic>
        <p:nvPicPr>
          <p:cNvPr id="4" name="圖片 3">
            <a:extLst>
              <a:ext uri="{FF2B5EF4-FFF2-40B4-BE49-F238E27FC236}">
                <a16:creationId xmlns:a16="http://schemas.microsoft.com/office/drawing/2014/main" id="{43EFE17F-297F-488C-BABF-B312A2B86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215" y="3884151"/>
            <a:ext cx="3445082" cy="25838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99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14</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35428" y="1369158"/>
            <a:ext cx="11721143" cy="5183855"/>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四、</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實務應用之成果</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2/4</a:t>
            </a:r>
          </a:p>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    </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勞工領袖大學每年開辦時，均邀請成功大學於年初時召開聯繫會議討論年度執行方向與規劃，</a:t>
            </a:r>
            <a:r>
              <a:rPr lang="zh-TW" altLang="zh-TW" sz="2800" b="1" dirty="0">
                <a:solidFill>
                  <a:srgbClr val="FF0000"/>
                </a:solidFill>
                <a:effectLst>
                  <a:outerShdw blurRad="38100" dist="38100" dir="2700000" algn="tl">
                    <a:srgbClr val="000000">
                      <a:alpha val="43137"/>
                    </a:srgbClr>
                  </a:outerShdw>
                </a:effectLst>
                <a:ea typeface="清松手寫體1" pitchFamily="2" charset="-120"/>
              </a:rPr>
              <a:t>研擬與決策人員</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如勞工局局長、主任、成大副教務長及主任等， </a:t>
            </a:r>
            <a:r>
              <a:rPr lang="zh-TW" altLang="en-US" sz="2800" b="1" dirty="0">
                <a:solidFill>
                  <a:srgbClr val="FF0000"/>
                </a:solidFill>
                <a:effectLst>
                  <a:outerShdw blurRad="38100" dist="38100" dir="2700000" algn="tl">
                    <a:srgbClr val="000000">
                      <a:alpha val="43137"/>
                    </a:srgbClr>
                  </a:outerShdw>
                </a:effectLst>
                <a:ea typeface="清松手寫體1" pitchFamily="2" charset="-120"/>
              </a:rPr>
              <a:t>過半數為女性</a:t>
            </a: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a:t>
            </a: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p:txBody>
      </p:sp>
      <p:graphicFrame>
        <p:nvGraphicFramePr>
          <p:cNvPr id="7" name="表格 2">
            <a:extLst>
              <a:ext uri="{FF2B5EF4-FFF2-40B4-BE49-F238E27FC236}">
                <a16:creationId xmlns:a16="http://schemas.microsoft.com/office/drawing/2014/main" id="{C9D5B883-6C49-4201-92C0-F88CFDB74C3E}"/>
              </a:ext>
            </a:extLst>
          </p:cNvPr>
          <p:cNvGraphicFramePr>
            <a:graphicFrameLocks noGrp="1"/>
          </p:cNvGraphicFramePr>
          <p:nvPr>
            <p:extLst>
              <p:ext uri="{D42A27DB-BD31-4B8C-83A1-F6EECF244321}">
                <p14:modId xmlns:p14="http://schemas.microsoft.com/office/powerpoint/2010/main" val="1053538420"/>
              </p:ext>
            </p:extLst>
          </p:nvPr>
        </p:nvGraphicFramePr>
        <p:xfrm>
          <a:off x="501693" y="4124080"/>
          <a:ext cx="6404491" cy="2072640"/>
        </p:xfrm>
        <a:graphic>
          <a:graphicData uri="http://schemas.openxmlformats.org/drawingml/2006/table">
            <a:tbl>
              <a:tblPr firstRow="1" bandRow="1">
                <a:tableStyleId>{00A15C55-8517-42AA-B614-E9B94910E393}</a:tableStyleId>
              </a:tblPr>
              <a:tblGrid>
                <a:gridCol w="1059985">
                  <a:extLst>
                    <a:ext uri="{9D8B030D-6E8A-4147-A177-3AD203B41FA5}">
                      <a16:colId xmlns:a16="http://schemas.microsoft.com/office/drawing/2014/main" val="725114926"/>
                    </a:ext>
                  </a:extLst>
                </a:gridCol>
                <a:gridCol w="2586066">
                  <a:extLst>
                    <a:ext uri="{9D8B030D-6E8A-4147-A177-3AD203B41FA5}">
                      <a16:colId xmlns:a16="http://schemas.microsoft.com/office/drawing/2014/main" val="3129842815"/>
                    </a:ext>
                  </a:extLst>
                </a:gridCol>
                <a:gridCol w="2758440">
                  <a:extLst>
                    <a:ext uri="{9D8B030D-6E8A-4147-A177-3AD203B41FA5}">
                      <a16:colId xmlns:a16="http://schemas.microsoft.com/office/drawing/2014/main" val="532171222"/>
                    </a:ext>
                  </a:extLst>
                </a:gridCol>
              </a:tblGrid>
              <a:tr h="370840">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生理男性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a:t>
                      </a:r>
                      <a:r>
                        <a:rPr lang="zh-TW" altLang="en-US" sz="2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女性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12737165"/>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107</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3(33.3%)</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6(66.7%)</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26379"/>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108</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3(30%)</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7(70%)</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474683"/>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109</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2(25%)</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6(75%)</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531081"/>
                  </a:ext>
                </a:extLst>
              </a:tr>
            </a:tbl>
          </a:graphicData>
        </a:graphic>
      </p:graphicFrame>
      <p:pic>
        <p:nvPicPr>
          <p:cNvPr id="3" name="圖片 2" descr="一張含有 室內, 個人, 牆, 團體 的圖片&#10;&#10;自動產生的描述">
            <a:extLst>
              <a:ext uri="{FF2B5EF4-FFF2-40B4-BE49-F238E27FC236}">
                <a16:creationId xmlns:a16="http://schemas.microsoft.com/office/drawing/2014/main" id="{CD105AEC-77AE-414D-BB71-1FC5B2018E0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926" t="24686" r="9421" b="13545"/>
          <a:stretch/>
        </p:blipFill>
        <p:spPr>
          <a:xfrm>
            <a:off x="7172449" y="3732245"/>
            <a:ext cx="4450702" cy="2533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392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15</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35428" y="1369158"/>
            <a:ext cx="11721143" cy="5262979"/>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四、</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實務應用之成果</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3/4</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  </a:t>
            </a: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endParaRPr>
          </a:p>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    勞工領袖大學參訓</a:t>
            </a:r>
            <a:r>
              <a:rPr lang="zh-TW"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學員於勞工局勞工議題論壇擔任引言人及與談人，針對</a:t>
            </a: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工會蛻變</a:t>
            </a:r>
            <a:r>
              <a:rPr lang="zh-TW"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及勞資關係等議題進行分享，透過與民眾互動參與公共事務，</a:t>
            </a: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由下表格可知</a:t>
            </a:r>
            <a:r>
              <a:rPr lang="zh-TW"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a:t>
            </a:r>
            <a:r>
              <a:rPr lang="zh-TW" altLang="en-US" sz="2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女性學員居多</a:t>
            </a:r>
            <a:r>
              <a:rPr lang="zh-TW"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 </a:t>
            </a:r>
            <a:r>
              <a:rPr lang="zh-TW" altLang="en-US"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可見女性積極參與公共事務</a:t>
            </a:r>
            <a:r>
              <a:rPr lang="zh-TW"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rPr>
              <a:t>。</a:t>
            </a:r>
            <a:endParaRPr lang="en-US" altLang="zh-TW" sz="2800" b="1" dirty="0">
              <a:solidFill>
                <a:schemeClr val="accent5">
                  <a:lumMod val="5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p:txBody>
      </p:sp>
      <p:graphicFrame>
        <p:nvGraphicFramePr>
          <p:cNvPr id="7" name="表格 2">
            <a:extLst>
              <a:ext uri="{FF2B5EF4-FFF2-40B4-BE49-F238E27FC236}">
                <a16:creationId xmlns:a16="http://schemas.microsoft.com/office/drawing/2014/main" id="{C9D5B883-6C49-4201-92C0-F88CFDB74C3E}"/>
              </a:ext>
            </a:extLst>
          </p:cNvPr>
          <p:cNvGraphicFramePr>
            <a:graphicFrameLocks noGrp="1"/>
          </p:cNvGraphicFramePr>
          <p:nvPr>
            <p:extLst>
              <p:ext uri="{D42A27DB-BD31-4B8C-83A1-F6EECF244321}">
                <p14:modId xmlns:p14="http://schemas.microsoft.com/office/powerpoint/2010/main" val="3337612381"/>
              </p:ext>
            </p:extLst>
          </p:nvPr>
        </p:nvGraphicFramePr>
        <p:xfrm>
          <a:off x="511218" y="3993683"/>
          <a:ext cx="6404491" cy="2590800"/>
        </p:xfrm>
        <a:graphic>
          <a:graphicData uri="http://schemas.openxmlformats.org/drawingml/2006/table">
            <a:tbl>
              <a:tblPr firstRow="1" bandRow="1">
                <a:tableStyleId>{00A15C55-8517-42AA-B614-E9B94910E393}</a:tableStyleId>
              </a:tblPr>
              <a:tblGrid>
                <a:gridCol w="1059985">
                  <a:extLst>
                    <a:ext uri="{9D8B030D-6E8A-4147-A177-3AD203B41FA5}">
                      <a16:colId xmlns:a16="http://schemas.microsoft.com/office/drawing/2014/main" val="725114926"/>
                    </a:ext>
                  </a:extLst>
                </a:gridCol>
                <a:gridCol w="2586066">
                  <a:extLst>
                    <a:ext uri="{9D8B030D-6E8A-4147-A177-3AD203B41FA5}">
                      <a16:colId xmlns:a16="http://schemas.microsoft.com/office/drawing/2014/main" val="3129842815"/>
                    </a:ext>
                  </a:extLst>
                </a:gridCol>
                <a:gridCol w="2758440">
                  <a:extLst>
                    <a:ext uri="{9D8B030D-6E8A-4147-A177-3AD203B41FA5}">
                      <a16:colId xmlns:a16="http://schemas.microsoft.com/office/drawing/2014/main" val="532171222"/>
                    </a:ext>
                  </a:extLst>
                </a:gridCol>
              </a:tblGrid>
              <a:tr h="370840">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生理男性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a:t>
                      </a:r>
                      <a:r>
                        <a:rPr lang="zh-TW" altLang="en-US" sz="2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女性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12737165"/>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107</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3(37.5%)</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5(62.5%)</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26379"/>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108</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2(50%)</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2(50%)</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474683"/>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109</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1(25%)</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3(75%)</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531081"/>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110</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1(11.1%)</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8(88.9%)</a:t>
                      </a:r>
                      <a:endParaRPr lang="zh-TW" altLang="en-US" sz="2800" b="1" dirty="0">
                        <a:solidFill>
                          <a:schemeClr val="bg2">
                            <a:lumMod val="1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872732"/>
                  </a:ext>
                </a:extLst>
              </a:tr>
            </a:tbl>
          </a:graphicData>
        </a:graphic>
      </p:graphicFrame>
      <p:pic>
        <p:nvPicPr>
          <p:cNvPr id="4" name="圖片 3" descr="一張含有 文字, 天花板, 紅色, 人 的圖片&#10;&#10;自動產生的描述">
            <a:extLst>
              <a:ext uri="{FF2B5EF4-FFF2-40B4-BE49-F238E27FC236}">
                <a16:creationId xmlns:a16="http://schemas.microsoft.com/office/drawing/2014/main" id="{6AA1994C-32A6-48AE-B347-E0BB9EADAEF9}"/>
              </a:ext>
            </a:extLst>
          </p:cNvPr>
          <p:cNvPicPr>
            <a:picLocks noChangeAspect="1"/>
          </p:cNvPicPr>
          <p:nvPr/>
        </p:nvPicPr>
        <p:blipFill rotWithShape="1">
          <a:blip r:embed="rId2">
            <a:extLst>
              <a:ext uri="{28A0092B-C50C-407E-A947-70E740481C1C}">
                <a14:useLocalDpi xmlns:a14="http://schemas.microsoft.com/office/drawing/2010/main" val="0"/>
              </a:ext>
            </a:extLst>
          </a:blip>
          <a:srcRect l="1360" t="26258" r="5835" b="9796"/>
          <a:stretch/>
        </p:blipFill>
        <p:spPr>
          <a:xfrm>
            <a:off x="7046197" y="3973058"/>
            <a:ext cx="4779886" cy="24706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9305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16</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35428" y="1369158"/>
            <a:ext cx="11721143" cy="5183855"/>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四、</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實務應用之成果</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4/4</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   </a:t>
            </a: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p:txBody>
      </p:sp>
      <p:pic>
        <p:nvPicPr>
          <p:cNvPr id="3" name="圖片 2">
            <a:extLst>
              <a:ext uri="{FF2B5EF4-FFF2-40B4-BE49-F238E27FC236}">
                <a16:creationId xmlns:a16="http://schemas.microsoft.com/office/drawing/2014/main" id="{0ACD8D9F-2854-4BB9-8E36-05F0CF5FA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229" y="2196354"/>
            <a:ext cx="5045750" cy="37843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文字方塊 3">
            <a:extLst>
              <a:ext uri="{FF2B5EF4-FFF2-40B4-BE49-F238E27FC236}">
                <a16:creationId xmlns:a16="http://schemas.microsoft.com/office/drawing/2014/main" id="{618F3208-9595-45DB-8D7F-A2D005630189}"/>
              </a:ext>
            </a:extLst>
          </p:cNvPr>
          <p:cNvSpPr txBox="1"/>
          <p:nvPr/>
        </p:nvSpPr>
        <p:spPr>
          <a:xfrm>
            <a:off x="538994" y="2333706"/>
            <a:ext cx="5605670" cy="3646960"/>
          </a:xfrm>
          <a:prstGeom prst="rect">
            <a:avLst/>
          </a:prstGeom>
          <a:noFill/>
        </p:spPr>
        <p:txBody>
          <a:bodyPr wrap="square" rtlCol="0">
            <a:spAutoFit/>
          </a:bodyPr>
          <a:lstStyle/>
          <a:p>
            <a:pPr>
              <a:lnSpc>
                <a:spcPts val="4000"/>
              </a:lnSpc>
            </a:pP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    </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勞工領袖大學</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結訓學員，積極參與本市勞工行政業務，</a:t>
            </a:r>
            <a:r>
              <a:rPr lang="zh-TW" altLang="en-US" sz="2800" b="1" dirty="0">
                <a:solidFill>
                  <a:srgbClr val="FF0000"/>
                </a:solidFill>
                <a:effectLst>
                  <a:outerShdw blurRad="38100" dist="38100" dir="2700000" algn="tl">
                    <a:srgbClr val="000000">
                      <a:alpha val="43137"/>
                    </a:srgbClr>
                  </a:outerShdw>
                </a:effectLst>
                <a:ea typeface="清松手寫體1" pitchFamily="2" charset="-120"/>
              </a:rPr>
              <a:t>擔任勞動法令校園巡迴宣導講座</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針對在校青年宣導政府就業服務資源、面試技巧、求職防詐騙</a:t>
            </a:r>
            <a:r>
              <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等實用課程</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參與校園授課以</a:t>
            </a:r>
            <a:r>
              <a:rPr lang="zh-TW" altLang="en-US" sz="2800" b="1" dirty="0">
                <a:solidFill>
                  <a:srgbClr val="FF0000"/>
                </a:solidFill>
                <a:effectLst>
                  <a:outerShdw blurRad="38100" dist="38100" dir="2700000" algn="tl">
                    <a:srgbClr val="000000">
                      <a:alpha val="43137"/>
                    </a:srgbClr>
                  </a:outerShdw>
                </a:effectLst>
                <a:ea typeface="清松手寫體1" pitchFamily="2" charset="-120"/>
              </a:rPr>
              <a:t>女性學員居多</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 </a:t>
            </a:r>
            <a:r>
              <a:rPr lang="zh-TW" altLang="en-US" sz="2800" b="1" dirty="0">
                <a:solidFill>
                  <a:schemeClr val="accent5">
                    <a:lumMod val="50000"/>
                  </a:schemeClr>
                </a:solidFill>
                <a:effectLst>
                  <a:outerShdw blurRad="38100" dist="38100" dir="2700000" algn="tl">
                    <a:srgbClr val="000000">
                      <a:alpha val="43137"/>
                    </a:srgbClr>
                  </a:outerShdw>
                </a:effectLst>
                <a:ea typeface="清松手寫體1" pitchFamily="2" charset="-120"/>
              </a:rPr>
              <a:t>可見女性積極參與公共事務</a:t>
            </a:r>
            <a:r>
              <a:rPr lang="zh-TW"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rPr>
              <a:t>。</a:t>
            </a:r>
            <a:endParaRPr lang="en-US" altLang="zh-TW" sz="2800" b="1" dirty="0">
              <a:solidFill>
                <a:schemeClr val="accent5">
                  <a:lumMod val="50000"/>
                </a:schemeClr>
              </a:solidFill>
              <a:effectLst>
                <a:outerShdw blurRad="38100" dist="38100" dir="2700000" algn="tl">
                  <a:srgbClr val="000000">
                    <a:alpha val="43137"/>
                  </a:srgbClr>
                </a:outerShdw>
              </a:effectLst>
              <a:ea typeface="清松手寫體1" pitchFamily="2" charset="-120"/>
            </a:endParaRPr>
          </a:p>
        </p:txBody>
      </p:sp>
    </p:spTree>
    <p:extLst>
      <p:ext uri="{BB962C8B-B14F-4D97-AF65-F5344CB8AC3E}">
        <p14:creationId xmlns:p14="http://schemas.microsoft.com/office/powerpoint/2010/main" val="227185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B335488-B8EE-4BAB-955F-0F1F701C8873}"/>
              </a:ext>
            </a:extLst>
          </p:cNvPr>
          <p:cNvSpPr/>
          <p:nvPr/>
        </p:nvSpPr>
        <p:spPr>
          <a:xfrm>
            <a:off x="0" y="894559"/>
            <a:ext cx="11860696" cy="239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82248" y="6353503"/>
            <a:ext cx="676838" cy="615039"/>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17</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206052"/>
            <a:ext cx="3456878"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伍、總結論</a:t>
            </a:r>
          </a:p>
        </p:txBody>
      </p:sp>
      <p:sp>
        <p:nvSpPr>
          <p:cNvPr id="2" name="文字方塊 1"/>
          <p:cNvSpPr txBox="1"/>
          <p:nvPr/>
        </p:nvSpPr>
        <p:spPr>
          <a:xfrm>
            <a:off x="395483" y="1497104"/>
            <a:ext cx="5279759" cy="4308872"/>
          </a:xfrm>
          <a:prstGeom prst="rect">
            <a:avLst/>
          </a:prstGeom>
          <a:noFill/>
        </p:spPr>
        <p:txBody>
          <a:bodyPr wrap="square" rtlCol="0">
            <a:spAutoFit/>
          </a:bodyPr>
          <a:lstStyle/>
          <a:p>
            <a:pPr lvl="0"/>
            <a:r>
              <a:rPr lang="zh-TW" altLang="en-US" sz="3200" b="1" dirty="0">
                <a:solidFill>
                  <a:schemeClr val="accent5">
                    <a:lumMod val="50000"/>
                  </a:schemeClr>
                </a:solidFill>
                <a:effectLst>
                  <a:outerShdw blurRad="38100" dist="38100" dir="2700000" algn="tl">
                    <a:srgbClr val="000000">
                      <a:alpha val="43137"/>
                    </a:srgbClr>
                  </a:outerShdw>
                </a:effectLst>
                <a:ea typeface="清松手寫體1" pitchFamily="2" charset="-120"/>
              </a:rPr>
              <a:t>    </a:t>
            </a:r>
            <a:r>
              <a:rPr lang="en-US"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107-109</a:t>
            </a:r>
            <a:r>
              <a:rPr lang="zh-TW"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年參加勞工領袖大學人數為</a:t>
            </a:r>
            <a:r>
              <a:rPr lang="en-US"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860</a:t>
            </a:r>
            <a:r>
              <a:rPr lang="zh-TW"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人次，女性</a:t>
            </a:r>
            <a:r>
              <a:rPr lang="en-US"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475</a:t>
            </a:r>
            <a:r>
              <a:rPr lang="zh-TW"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人次，男性</a:t>
            </a:r>
            <a:r>
              <a:rPr lang="en-US"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385</a:t>
            </a:r>
            <a:r>
              <a:rPr lang="zh-TW"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人次。</a:t>
            </a:r>
            <a:r>
              <a:rPr lang="zh-TW" altLang="zh-TW" sz="3200" b="1" dirty="0">
                <a:solidFill>
                  <a:srgbClr val="FF0000"/>
                </a:solidFill>
                <a:effectLst>
                  <a:outerShdw blurRad="38100" dist="38100" dir="2700000" algn="tl">
                    <a:srgbClr val="000000">
                      <a:alpha val="43137"/>
                    </a:srgbClr>
                  </a:outerShdw>
                </a:effectLst>
                <a:ea typeface="清松手寫體1" pitchFamily="2" charset="-120"/>
              </a:rPr>
              <a:t>顯示出女性參與在職者管理職能提升課程比例超過</a:t>
            </a:r>
            <a:r>
              <a:rPr lang="en-US" altLang="zh-TW" sz="3200" b="1" dirty="0">
                <a:solidFill>
                  <a:srgbClr val="FF0000"/>
                </a:solidFill>
                <a:effectLst>
                  <a:outerShdw blurRad="38100" dist="38100" dir="2700000" algn="tl">
                    <a:srgbClr val="000000">
                      <a:alpha val="43137"/>
                    </a:srgbClr>
                  </a:outerShdw>
                </a:effectLst>
                <a:ea typeface="清松手寫體1" pitchFamily="2" charset="-120"/>
              </a:rPr>
              <a:t>55%</a:t>
            </a:r>
            <a:r>
              <a:rPr lang="zh-TW" altLang="zh-TW" sz="3200" b="1" dirty="0">
                <a:solidFill>
                  <a:schemeClr val="accent5">
                    <a:lumMod val="50000"/>
                  </a:schemeClr>
                </a:solidFill>
                <a:ea typeface="清松手寫體1" pitchFamily="2" charset="-120"/>
              </a:rPr>
              <a:t>，</a:t>
            </a:r>
            <a:r>
              <a:rPr lang="zh-TW" altLang="zh-TW" sz="3200" b="1" dirty="0">
                <a:solidFill>
                  <a:schemeClr val="accent5">
                    <a:lumMod val="50000"/>
                  </a:schemeClr>
                </a:solidFill>
                <a:effectLst>
                  <a:outerShdw blurRad="38100" dist="38100" dir="2700000" algn="tl">
                    <a:srgbClr val="000000">
                      <a:alpha val="43137"/>
                    </a:srgbClr>
                  </a:outerShdw>
                </a:effectLst>
                <a:ea typeface="清松手寫體1" pitchFamily="2" charset="-120"/>
              </a:rPr>
              <a:t>顯示女性勞工自我學習意願高漲，積極參與社會、擔任決策角色並發揮潛能及影響力。</a:t>
            </a:r>
          </a:p>
          <a:p>
            <a:endParaRPr lang="zh-TW" altLang="en-US" dirty="0"/>
          </a:p>
        </p:txBody>
      </p:sp>
      <p:pic>
        <p:nvPicPr>
          <p:cNvPr id="4" name="圖片 3">
            <a:extLst>
              <a:ext uri="{FF2B5EF4-FFF2-40B4-BE49-F238E27FC236}">
                <a16:creationId xmlns:a16="http://schemas.microsoft.com/office/drawing/2014/main" id="{9D53F501-8D7E-499E-866A-EC2B05D9F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478" y="1888772"/>
            <a:ext cx="5767217" cy="323981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5732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06B3F46-80B7-4B3C-B0E6-0174A4919C2A}"/>
              </a:ext>
            </a:extLst>
          </p:cNvPr>
          <p:cNvSpPr/>
          <p:nvPr/>
        </p:nvSpPr>
        <p:spPr>
          <a:xfrm>
            <a:off x="0" y="202877"/>
            <a:ext cx="6389650" cy="830997"/>
          </a:xfrm>
          <a:prstGeom prst="rect">
            <a:avLst/>
          </a:prstGeom>
        </p:spPr>
        <p:txBody>
          <a:bodyPr wrap="square">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陸、參考資料及附錄</a:t>
            </a:r>
          </a:p>
        </p:txBody>
      </p:sp>
      <p:sp>
        <p:nvSpPr>
          <p:cNvPr id="16" name="投影片編號版面配置區 15">
            <a:extLst>
              <a:ext uri="{FF2B5EF4-FFF2-40B4-BE49-F238E27FC236}">
                <a16:creationId xmlns:a16="http://schemas.microsoft.com/office/drawing/2014/main" id="{42154A44-994F-4125-8A8F-C366763A9D39}"/>
              </a:ext>
            </a:extLst>
          </p:cNvPr>
          <p:cNvSpPr>
            <a:spLocks noGrp="1"/>
          </p:cNvSpPr>
          <p:nvPr>
            <p:ph type="sldNum" idx="12"/>
          </p:nvPr>
        </p:nvSpPr>
        <p:spPr>
          <a:xfrm>
            <a:off x="11460400" y="6330836"/>
            <a:ext cx="731600" cy="524800"/>
          </a:xfrm>
        </p:spPr>
        <p:txBody>
          <a:bodyPr/>
          <a:lstStyle/>
          <a:p>
            <a:fld id="{00000000-1234-1234-1234-123412341234}" type="slidenum">
              <a:rPr lang="es" sz="2800" smtClean="0">
                <a:solidFill>
                  <a:srgbClr val="002060"/>
                </a:solidFill>
                <a:latin typeface="Modern Love Grunge" panose="020B0604020202020204" pitchFamily="82" charset="0"/>
              </a:rPr>
              <a:pPr/>
              <a:t>18</a:t>
            </a:fld>
            <a:endParaRPr lang="es" sz="2800" dirty="0">
              <a:solidFill>
                <a:srgbClr val="002060"/>
              </a:solidFill>
              <a:latin typeface="Modern Love Grunge" panose="020B0604020202020204" pitchFamily="82" charset="0"/>
            </a:endParaRPr>
          </a:p>
        </p:txBody>
      </p:sp>
      <p:sp>
        <p:nvSpPr>
          <p:cNvPr id="2" name="矩形 1">
            <a:extLst>
              <a:ext uri="{FF2B5EF4-FFF2-40B4-BE49-F238E27FC236}">
                <a16:creationId xmlns:a16="http://schemas.microsoft.com/office/drawing/2014/main" id="{763E0F7A-45A1-46EC-B119-7185C7F55005}"/>
              </a:ext>
            </a:extLst>
          </p:cNvPr>
          <p:cNvSpPr/>
          <p:nvPr/>
        </p:nvSpPr>
        <p:spPr>
          <a:xfrm>
            <a:off x="567458" y="1931960"/>
            <a:ext cx="10752284" cy="4661276"/>
          </a:xfrm>
          <a:prstGeom prst="rect">
            <a:avLst/>
          </a:prstGeom>
        </p:spPr>
        <p:txBody>
          <a:bodyPr wrap="square">
            <a:spAutoFit/>
          </a:bodyPr>
          <a:lstStyle/>
          <a:p>
            <a:pPr marL="342900" indent="-342900">
              <a:lnSpc>
                <a:spcPct val="150000"/>
              </a:lnSpc>
              <a:buFont typeface="Wingdings" panose="05000000000000000000" pitchFamily="2" charset="2"/>
              <a:buChar char="n"/>
            </a:pPr>
            <a:r>
              <a:rPr lang="zh-TW" altLang="en-US" sz="2000" b="1" dirty="0">
                <a:solidFill>
                  <a:schemeClr val="accent5">
                    <a:lumMod val="50000"/>
                  </a:schemeClr>
                </a:solidFill>
                <a:ea typeface="清松手寫體1" pitchFamily="2" charset="-120"/>
              </a:rPr>
              <a:t>「消除對婦女一切形式歧視公約」法規檢視訓練 </a:t>
            </a:r>
            <a:r>
              <a:rPr lang="en-US" altLang="zh-TW" sz="2000" b="1" dirty="0">
                <a:solidFill>
                  <a:schemeClr val="accent5">
                    <a:lumMod val="50000"/>
                  </a:schemeClr>
                </a:solidFill>
                <a:ea typeface="清松手寫體1" pitchFamily="2" charset="-120"/>
              </a:rPr>
              <a:t>( </a:t>
            </a:r>
            <a:r>
              <a:rPr lang="zh-TW" altLang="en-US" sz="2000" b="1" dirty="0">
                <a:solidFill>
                  <a:schemeClr val="accent5">
                    <a:lumMod val="50000"/>
                  </a:schemeClr>
                </a:solidFill>
                <a:ea typeface="清松手寫體1" pitchFamily="2" charset="-120"/>
              </a:rPr>
              <a:t>參考版 </a:t>
            </a:r>
            <a:r>
              <a:rPr lang="en-US" altLang="zh-TW" sz="2000" b="1" dirty="0">
                <a:solidFill>
                  <a:schemeClr val="accent5">
                    <a:lumMod val="50000"/>
                  </a:schemeClr>
                </a:solidFill>
                <a:ea typeface="清松手寫體1" pitchFamily="2" charset="-120"/>
              </a:rPr>
              <a:t>)</a:t>
            </a:r>
          </a:p>
          <a:p>
            <a:pPr lvl="1">
              <a:lnSpc>
                <a:spcPct val="150000"/>
              </a:lnSpc>
            </a:pPr>
            <a:r>
              <a:rPr lang="en-US" altLang="zh-TW" sz="2000" b="1" dirty="0">
                <a:solidFill>
                  <a:schemeClr val="accent5">
                    <a:lumMod val="50000"/>
                  </a:schemeClr>
                </a:solidFill>
                <a:ea typeface="清松手寫體1" pitchFamily="2" charset="-120"/>
              </a:rPr>
              <a:t>https://www.slideserve.com/orrick/3798137</a:t>
            </a:r>
          </a:p>
          <a:p>
            <a:pPr marL="342900" indent="-342900">
              <a:lnSpc>
                <a:spcPct val="150000"/>
              </a:lnSpc>
              <a:buFont typeface="Wingdings" panose="05000000000000000000" pitchFamily="2" charset="2"/>
              <a:buChar char="n"/>
            </a:pPr>
            <a:r>
              <a:rPr lang="zh-TW" altLang="en-US" sz="2000" b="1" dirty="0">
                <a:solidFill>
                  <a:schemeClr val="accent5">
                    <a:lumMod val="50000"/>
                  </a:schemeClr>
                </a:solidFill>
                <a:ea typeface="清松手寫體1" pitchFamily="2" charset="-120"/>
              </a:rPr>
              <a:t>國家發展委員會「消除對婦女一切形式歧視公約」</a:t>
            </a:r>
            <a:r>
              <a:rPr lang="en-US" altLang="zh-TW" sz="2000" b="1" dirty="0">
                <a:solidFill>
                  <a:schemeClr val="accent5">
                    <a:lumMod val="50000"/>
                  </a:schemeClr>
                </a:solidFill>
                <a:ea typeface="清松手寫體1" pitchFamily="2" charset="-120"/>
              </a:rPr>
              <a:t>(CEDAW)</a:t>
            </a:r>
            <a:r>
              <a:rPr lang="zh-TW" altLang="en-US" sz="2000" b="1" dirty="0">
                <a:solidFill>
                  <a:schemeClr val="accent5">
                    <a:lumMod val="50000"/>
                  </a:schemeClr>
                </a:solidFill>
                <a:ea typeface="清松手寫體1" pitchFamily="2" charset="-120"/>
              </a:rPr>
              <a:t>教育訓練</a:t>
            </a:r>
            <a:r>
              <a:rPr lang="en-US" altLang="zh-TW" sz="2000" b="1" dirty="0">
                <a:solidFill>
                  <a:schemeClr val="accent5">
                    <a:lumMod val="50000"/>
                  </a:schemeClr>
                </a:solidFill>
                <a:ea typeface="清松手寫體1" pitchFamily="2" charset="-120"/>
              </a:rPr>
              <a:t>(</a:t>
            </a:r>
            <a:r>
              <a:rPr lang="zh-TW" altLang="en-US" sz="2000" b="1" dirty="0">
                <a:solidFill>
                  <a:schemeClr val="accent5">
                    <a:lumMod val="50000"/>
                  </a:schemeClr>
                </a:solidFill>
                <a:ea typeface="清松手寫體1" pitchFamily="2" charset="-120"/>
              </a:rPr>
              <a:t>參考版</a:t>
            </a:r>
            <a:r>
              <a:rPr lang="en-US" altLang="zh-TW" sz="2000" b="1" dirty="0">
                <a:solidFill>
                  <a:schemeClr val="accent5">
                    <a:lumMod val="50000"/>
                  </a:schemeClr>
                </a:solidFill>
                <a:ea typeface="清松手寫體1" pitchFamily="2" charset="-120"/>
              </a:rPr>
              <a:t>)</a:t>
            </a:r>
            <a:r>
              <a:rPr lang="zh-TW" altLang="en-US" sz="2000" b="1" dirty="0">
                <a:solidFill>
                  <a:schemeClr val="accent5">
                    <a:lumMod val="50000"/>
                  </a:schemeClr>
                </a:solidFill>
                <a:ea typeface="清松手寫體1" pitchFamily="2" charset="-120"/>
              </a:rPr>
              <a:t> </a:t>
            </a:r>
            <a:r>
              <a:rPr lang="en-US" altLang="zh-TW" sz="2000" b="1" dirty="0">
                <a:solidFill>
                  <a:schemeClr val="accent5">
                    <a:lumMod val="50000"/>
                  </a:schemeClr>
                </a:solidFill>
                <a:ea typeface="清松手寫體1" pitchFamily="2" charset="-120"/>
              </a:rPr>
              <a:t>https://reurl.cc/1YQZQ9</a:t>
            </a:r>
          </a:p>
          <a:p>
            <a:pPr marL="457200" indent="-457200">
              <a:lnSpc>
                <a:spcPct val="150000"/>
              </a:lnSpc>
              <a:buFont typeface="Wingdings" panose="05000000000000000000" pitchFamily="2" charset="2"/>
              <a:buChar char="n"/>
            </a:pPr>
            <a:r>
              <a:rPr lang="zh-TW" altLang="en-US" sz="2000" b="1" dirty="0">
                <a:solidFill>
                  <a:schemeClr val="accent5">
                    <a:lumMod val="50000"/>
                  </a:schemeClr>
                </a:solidFill>
                <a:ea typeface="清松手寫體1" pitchFamily="2" charset="-120"/>
              </a:rPr>
              <a:t>行政院主計總處「消除對婦女一切形式歧視公約（</a:t>
            </a:r>
            <a:r>
              <a:rPr lang="en-US" altLang="zh-TW" sz="2000" b="1" dirty="0">
                <a:solidFill>
                  <a:schemeClr val="accent5">
                    <a:lumMod val="50000"/>
                  </a:schemeClr>
                </a:solidFill>
                <a:ea typeface="清松手寫體1" pitchFamily="2" charset="-120"/>
              </a:rPr>
              <a:t>CEDAW</a:t>
            </a:r>
            <a:r>
              <a:rPr lang="zh-TW" altLang="en-US" sz="2000" b="1" dirty="0">
                <a:solidFill>
                  <a:schemeClr val="accent5">
                    <a:lumMod val="50000"/>
                  </a:schemeClr>
                </a:solidFill>
                <a:ea typeface="清松手寫體1" pitchFamily="2" charset="-120"/>
              </a:rPr>
              <a:t>）」教育訓練</a:t>
            </a:r>
            <a:endParaRPr lang="en-US" altLang="zh-TW" sz="2000" b="1" dirty="0">
              <a:solidFill>
                <a:schemeClr val="accent5">
                  <a:lumMod val="50000"/>
                </a:schemeClr>
              </a:solidFill>
              <a:ea typeface="清松手寫體1" pitchFamily="2" charset="-120"/>
            </a:endParaRPr>
          </a:p>
          <a:p>
            <a:pPr lvl="1">
              <a:lnSpc>
                <a:spcPct val="150000"/>
              </a:lnSpc>
            </a:pPr>
            <a:r>
              <a:rPr lang="en-US" altLang="zh-TW" sz="2000" b="1" dirty="0">
                <a:solidFill>
                  <a:schemeClr val="accent5">
                    <a:lumMod val="50000"/>
                  </a:schemeClr>
                </a:solidFill>
                <a:ea typeface="清松手寫體1" pitchFamily="2" charset="-120"/>
              </a:rPr>
              <a:t>https://www.dgbas.gov.tw/public/Attachment/752295945YWQ0WRY9.pdf</a:t>
            </a:r>
          </a:p>
          <a:p>
            <a:pPr marL="457200" indent="-457200">
              <a:lnSpc>
                <a:spcPct val="150000"/>
              </a:lnSpc>
              <a:buFont typeface="Wingdings" panose="05000000000000000000" pitchFamily="2" charset="2"/>
              <a:buChar char="n"/>
            </a:pPr>
            <a:r>
              <a:rPr lang="zh-TW" altLang="en-US" sz="2000" b="1" dirty="0">
                <a:solidFill>
                  <a:schemeClr val="accent5">
                    <a:lumMod val="50000"/>
                  </a:schemeClr>
                </a:solidFill>
                <a:ea typeface="清松手寫體1" pitchFamily="2" charset="-120"/>
              </a:rPr>
              <a:t>台南市文化創意美學職業工會</a:t>
            </a:r>
            <a:endParaRPr lang="en-US" altLang="zh-TW" sz="2000" b="1" dirty="0">
              <a:solidFill>
                <a:schemeClr val="accent5">
                  <a:lumMod val="50000"/>
                </a:schemeClr>
              </a:solidFill>
              <a:ea typeface="清松手寫體1" pitchFamily="2" charset="-120"/>
            </a:endParaRPr>
          </a:p>
          <a:p>
            <a:pPr>
              <a:lnSpc>
                <a:spcPct val="150000"/>
              </a:lnSpc>
            </a:pPr>
            <a:r>
              <a:rPr lang="zh-TW" altLang="en-US" sz="2000" b="1" dirty="0">
                <a:solidFill>
                  <a:schemeClr val="accent5">
                    <a:lumMod val="50000"/>
                  </a:schemeClr>
                </a:solidFill>
                <a:ea typeface="清松手寫體1" pitchFamily="2" charset="-120"/>
              </a:rPr>
              <a:t>        </a:t>
            </a:r>
            <a:r>
              <a:rPr lang="en-US" altLang="zh-TW" sz="2000" b="1" dirty="0">
                <a:solidFill>
                  <a:schemeClr val="accent5">
                    <a:lumMod val="50000"/>
                  </a:schemeClr>
                </a:solidFill>
                <a:ea typeface="清松手寫體1" pitchFamily="2" charset="-120"/>
              </a:rPr>
              <a:t>http://www.tccu.org.tw/ActNews.asp?pid=1&amp;nid=28</a:t>
            </a:r>
          </a:p>
          <a:p>
            <a:pPr marL="457200" indent="-457200">
              <a:lnSpc>
                <a:spcPct val="150000"/>
              </a:lnSpc>
              <a:buFont typeface="Wingdings" panose="05000000000000000000" pitchFamily="2" charset="2"/>
              <a:buChar char="n"/>
            </a:pPr>
            <a:r>
              <a:rPr lang="zh-TW" altLang="en-US" sz="2000" b="1" dirty="0">
                <a:solidFill>
                  <a:schemeClr val="accent5">
                    <a:lumMod val="50000"/>
                  </a:schemeClr>
                </a:solidFill>
                <a:ea typeface="清松手寫體1" pitchFamily="2" charset="-120"/>
              </a:rPr>
              <a:t>行政院性別平等會</a:t>
            </a:r>
            <a:endParaRPr lang="en-US" altLang="zh-TW" sz="2000" b="1" dirty="0">
              <a:solidFill>
                <a:schemeClr val="accent5">
                  <a:lumMod val="50000"/>
                </a:schemeClr>
              </a:solidFill>
              <a:ea typeface="清松手寫體1" pitchFamily="2" charset="-120"/>
            </a:endParaRPr>
          </a:p>
          <a:p>
            <a:pPr>
              <a:lnSpc>
                <a:spcPct val="150000"/>
              </a:lnSpc>
            </a:pPr>
            <a:r>
              <a:rPr lang="zh-TW" altLang="en-US" sz="2000" b="1" dirty="0">
                <a:solidFill>
                  <a:schemeClr val="accent5">
                    <a:lumMod val="50000"/>
                  </a:schemeClr>
                </a:solidFill>
                <a:ea typeface="清松手寫體1" pitchFamily="2" charset="-120"/>
              </a:rPr>
              <a:t>        </a:t>
            </a:r>
            <a:r>
              <a:rPr lang="en-US" altLang="zh-TW" sz="2000" b="1" dirty="0">
                <a:solidFill>
                  <a:schemeClr val="accent5">
                    <a:lumMod val="50000"/>
                  </a:schemeClr>
                </a:solidFill>
                <a:ea typeface="清松手寫體1" pitchFamily="2" charset="-120"/>
              </a:rPr>
              <a:t>https://gec.ey.gov.tw/</a:t>
            </a:r>
            <a:endParaRPr lang="zh-TW" altLang="en-US" sz="2000" b="1" dirty="0">
              <a:solidFill>
                <a:schemeClr val="accent5">
                  <a:lumMod val="50000"/>
                </a:schemeClr>
              </a:solidFill>
              <a:ea typeface="清松手寫體1" pitchFamily="2" charset="-120"/>
            </a:endParaRPr>
          </a:p>
        </p:txBody>
      </p:sp>
    </p:spTree>
    <p:extLst>
      <p:ext uri="{BB962C8B-B14F-4D97-AF65-F5344CB8AC3E}">
        <p14:creationId xmlns:p14="http://schemas.microsoft.com/office/powerpoint/2010/main" val="1195859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06B3F46-80B7-4B3C-B0E6-0174A4919C2A}"/>
              </a:ext>
            </a:extLst>
          </p:cNvPr>
          <p:cNvSpPr/>
          <p:nvPr/>
        </p:nvSpPr>
        <p:spPr>
          <a:xfrm>
            <a:off x="0" y="162768"/>
            <a:ext cx="2264227" cy="830997"/>
          </a:xfrm>
          <a:prstGeom prst="rect">
            <a:avLst/>
          </a:prstGeom>
        </p:spPr>
        <p:txBody>
          <a:bodyPr wrap="square">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ea typeface="清松手寫體1" pitchFamily="2" charset="-120"/>
              </a:rPr>
              <a:t>目錄</a:t>
            </a:r>
          </a:p>
        </p:txBody>
      </p:sp>
      <p:sp>
        <p:nvSpPr>
          <p:cNvPr id="16" name="投影片編號版面配置區 15">
            <a:extLst>
              <a:ext uri="{FF2B5EF4-FFF2-40B4-BE49-F238E27FC236}">
                <a16:creationId xmlns:a16="http://schemas.microsoft.com/office/drawing/2014/main" id="{42154A44-994F-4125-8A8F-C366763A9D39}"/>
              </a:ext>
            </a:extLst>
          </p:cNvPr>
          <p:cNvSpPr>
            <a:spLocks noGrp="1"/>
          </p:cNvSpPr>
          <p:nvPr>
            <p:ph type="sldNum" idx="12"/>
          </p:nvPr>
        </p:nvSpPr>
        <p:spPr>
          <a:xfrm>
            <a:off x="11460400" y="6330836"/>
            <a:ext cx="731600" cy="524800"/>
          </a:xfrm>
        </p:spPr>
        <p:txBody>
          <a:bodyPr/>
          <a:lstStyle/>
          <a:p>
            <a:fld id="{00000000-1234-1234-1234-123412341234}" type="slidenum">
              <a:rPr lang="es" sz="2800" smtClean="0">
                <a:solidFill>
                  <a:srgbClr val="002060"/>
                </a:solidFill>
                <a:latin typeface="Modern Love Grunge" panose="020B0604020202020204" pitchFamily="82" charset="0"/>
              </a:rPr>
              <a:pPr/>
              <a:t>2</a:t>
            </a:fld>
            <a:endParaRPr lang="es" sz="2800" dirty="0">
              <a:solidFill>
                <a:srgbClr val="002060"/>
              </a:solidFill>
              <a:latin typeface="Modern Love Grunge" panose="020B0604020202020204" pitchFamily="82" charset="0"/>
            </a:endParaRPr>
          </a:p>
        </p:txBody>
      </p:sp>
      <p:grpSp>
        <p:nvGrpSpPr>
          <p:cNvPr id="2" name="群組 1">
            <a:extLst>
              <a:ext uri="{FF2B5EF4-FFF2-40B4-BE49-F238E27FC236}">
                <a16:creationId xmlns:a16="http://schemas.microsoft.com/office/drawing/2014/main" id="{D0D9A8B5-67FC-4482-8D9B-8E80B7EDDB42}"/>
              </a:ext>
            </a:extLst>
          </p:cNvPr>
          <p:cNvGrpSpPr/>
          <p:nvPr/>
        </p:nvGrpSpPr>
        <p:grpSpPr>
          <a:xfrm>
            <a:off x="2879348" y="624940"/>
            <a:ext cx="7497104" cy="5415075"/>
            <a:chOff x="2879348" y="624940"/>
            <a:chExt cx="7497104" cy="5415075"/>
          </a:xfrm>
        </p:grpSpPr>
        <p:sp>
          <p:nvSpPr>
            <p:cNvPr id="11" name="矩形 10">
              <a:extLst>
                <a:ext uri="{FF2B5EF4-FFF2-40B4-BE49-F238E27FC236}">
                  <a16:creationId xmlns:a16="http://schemas.microsoft.com/office/drawing/2014/main" id="{61099913-0282-491D-BCBB-8143975510F2}"/>
                </a:ext>
              </a:extLst>
            </p:cNvPr>
            <p:cNvSpPr/>
            <p:nvPr/>
          </p:nvSpPr>
          <p:spPr>
            <a:xfrm>
              <a:off x="2879348" y="624940"/>
              <a:ext cx="2714173" cy="916469"/>
            </a:xfrm>
            <a:prstGeom prst="rect">
              <a:avLst/>
            </a:prstGeom>
          </p:spPr>
          <p:txBody>
            <a:bodyPr wrap="square">
              <a:spAutoFit/>
            </a:bodyPr>
            <a:lstStyle/>
            <a:p>
              <a:pPr algn="dist">
                <a:lnSpc>
                  <a:spcPct val="150000"/>
                </a:lnSpc>
              </a:pP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壹、前言</a:t>
              </a:r>
              <a:endParaRPr lang="en-US" altLang="zh-TW" sz="4000" b="1" dirty="0">
                <a:ln w="0"/>
                <a:solidFill>
                  <a:srgbClr val="002060"/>
                </a:solidFill>
                <a:effectLst>
                  <a:outerShdw blurRad="38100" dist="25400" dir="5400000" algn="ctr" rotWithShape="0">
                    <a:srgbClr val="6E747A">
                      <a:alpha val="43000"/>
                    </a:srgbClr>
                  </a:outerShdw>
                </a:effectLst>
                <a:ea typeface="清松手寫體1" pitchFamily="2" charset="-120"/>
              </a:endParaRPr>
            </a:p>
          </p:txBody>
        </p:sp>
        <p:sp>
          <p:nvSpPr>
            <p:cNvPr id="12" name="矩形 11">
              <a:extLst>
                <a:ext uri="{FF2B5EF4-FFF2-40B4-BE49-F238E27FC236}">
                  <a16:creationId xmlns:a16="http://schemas.microsoft.com/office/drawing/2014/main" id="{DAC336E3-0A15-4F98-B79E-9AD4EDDA7433}"/>
                </a:ext>
              </a:extLst>
            </p:cNvPr>
            <p:cNvSpPr/>
            <p:nvPr/>
          </p:nvSpPr>
          <p:spPr>
            <a:xfrm>
              <a:off x="2879348" y="2454675"/>
              <a:ext cx="6701973" cy="916469"/>
            </a:xfrm>
            <a:prstGeom prst="rect">
              <a:avLst/>
            </a:prstGeom>
          </p:spPr>
          <p:txBody>
            <a:bodyPr wrap="square">
              <a:spAutoFit/>
            </a:bodyPr>
            <a:lstStyle/>
            <a:p>
              <a:pPr algn="dist">
                <a:lnSpc>
                  <a:spcPct val="150000"/>
                </a:lnSpc>
              </a:pP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參、</a:t>
              </a:r>
              <a:r>
                <a:rPr lang="en-US" altLang="zh-TW" sz="4000" b="1" dirty="0">
                  <a:ln w="0"/>
                  <a:solidFill>
                    <a:srgbClr val="002060"/>
                  </a:solidFill>
                  <a:effectLst>
                    <a:outerShdw blurRad="38100" dist="25400" dir="5400000" algn="ctr" rotWithShape="0">
                      <a:srgbClr val="6E747A">
                        <a:alpha val="43000"/>
                      </a:srgbClr>
                    </a:outerShdw>
                  </a:effectLst>
                  <a:ea typeface="清松手寫體1" pitchFamily="2" charset="-120"/>
                </a:rPr>
                <a:t>CEDAW</a:t>
              </a: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核心概念</a:t>
              </a:r>
              <a:endParaRPr lang="en-US" altLang="zh-TW" sz="4000" b="1" dirty="0">
                <a:ln w="0"/>
                <a:solidFill>
                  <a:srgbClr val="002060"/>
                </a:solidFill>
                <a:effectLst>
                  <a:outerShdw blurRad="38100" dist="25400" dir="5400000" algn="ctr" rotWithShape="0">
                    <a:srgbClr val="6E747A">
                      <a:alpha val="43000"/>
                    </a:srgbClr>
                  </a:outerShdw>
                </a:effectLst>
                <a:ea typeface="清松手寫體1" pitchFamily="2" charset="-120"/>
              </a:endParaRPr>
            </a:p>
          </p:txBody>
        </p:sp>
        <p:sp>
          <p:nvSpPr>
            <p:cNvPr id="13" name="矩形 12">
              <a:extLst>
                <a:ext uri="{FF2B5EF4-FFF2-40B4-BE49-F238E27FC236}">
                  <a16:creationId xmlns:a16="http://schemas.microsoft.com/office/drawing/2014/main" id="{8E0C6B3C-DBCE-4F24-96CC-458F1AF8431B}"/>
                </a:ext>
              </a:extLst>
            </p:cNvPr>
            <p:cNvSpPr/>
            <p:nvPr/>
          </p:nvSpPr>
          <p:spPr>
            <a:xfrm>
              <a:off x="2879348" y="3337833"/>
              <a:ext cx="7497104" cy="916469"/>
            </a:xfrm>
            <a:prstGeom prst="rect">
              <a:avLst/>
            </a:prstGeom>
          </p:spPr>
          <p:txBody>
            <a:bodyPr wrap="square">
              <a:spAutoFit/>
            </a:bodyPr>
            <a:lstStyle/>
            <a:p>
              <a:pPr algn="dist">
                <a:lnSpc>
                  <a:spcPct val="150000"/>
                </a:lnSpc>
              </a:pP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肆、</a:t>
              </a:r>
              <a:r>
                <a:rPr lang="en-US" altLang="zh-TW" sz="4000" b="1" dirty="0">
                  <a:ln w="0"/>
                  <a:solidFill>
                    <a:srgbClr val="002060"/>
                  </a:solidFill>
                  <a:effectLst>
                    <a:outerShdw blurRad="38100" dist="25400" dir="5400000" algn="ctr" rotWithShape="0">
                      <a:srgbClr val="6E747A">
                        <a:alpha val="43000"/>
                      </a:srgbClr>
                    </a:outerShdw>
                  </a:effectLst>
                  <a:ea typeface="清松手寫體1" pitchFamily="2" charset="-120"/>
                </a:rPr>
                <a:t>CEDAW</a:t>
              </a: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之落實應用</a:t>
              </a:r>
            </a:p>
          </p:txBody>
        </p:sp>
        <p:sp>
          <p:nvSpPr>
            <p:cNvPr id="15" name="矩形 14">
              <a:extLst>
                <a:ext uri="{FF2B5EF4-FFF2-40B4-BE49-F238E27FC236}">
                  <a16:creationId xmlns:a16="http://schemas.microsoft.com/office/drawing/2014/main" id="{B27F70E0-21BA-4A88-A29E-2EA5248F1C4A}"/>
                </a:ext>
              </a:extLst>
            </p:cNvPr>
            <p:cNvSpPr/>
            <p:nvPr/>
          </p:nvSpPr>
          <p:spPr>
            <a:xfrm>
              <a:off x="2879348" y="4240388"/>
              <a:ext cx="3571148" cy="916469"/>
            </a:xfrm>
            <a:prstGeom prst="rect">
              <a:avLst/>
            </a:prstGeom>
          </p:spPr>
          <p:txBody>
            <a:bodyPr wrap="square">
              <a:spAutoFit/>
            </a:bodyPr>
            <a:lstStyle/>
            <a:p>
              <a:pPr algn="dist">
                <a:lnSpc>
                  <a:spcPct val="150000"/>
                </a:lnSpc>
              </a:pP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伍、總結論</a:t>
              </a:r>
            </a:p>
          </p:txBody>
        </p:sp>
        <p:sp>
          <p:nvSpPr>
            <p:cNvPr id="8" name="矩形 7">
              <a:extLst>
                <a:ext uri="{FF2B5EF4-FFF2-40B4-BE49-F238E27FC236}">
                  <a16:creationId xmlns:a16="http://schemas.microsoft.com/office/drawing/2014/main" id="{5E795226-0F29-4AE5-8094-9CA714E65378}"/>
                </a:ext>
              </a:extLst>
            </p:cNvPr>
            <p:cNvSpPr/>
            <p:nvPr/>
          </p:nvSpPr>
          <p:spPr>
            <a:xfrm>
              <a:off x="2879348" y="1552120"/>
              <a:ext cx="5159830" cy="916469"/>
            </a:xfrm>
            <a:prstGeom prst="rect">
              <a:avLst/>
            </a:prstGeom>
          </p:spPr>
          <p:txBody>
            <a:bodyPr wrap="square">
              <a:spAutoFit/>
            </a:bodyPr>
            <a:lstStyle/>
            <a:p>
              <a:pPr algn="dist">
                <a:lnSpc>
                  <a:spcPct val="150000"/>
                </a:lnSpc>
              </a:pP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貳、</a:t>
              </a:r>
              <a:r>
                <a:rPr lang="en-US" altLang="zh-TW" sz="4000" b="1" dirty="0">
                  <a:ln w="0"/>
                  <a:solidFill>
                    <a:srgbClr val="002060"/>
                  </a:solidFill>
                  <a:effectLst>
                    <a:outerShdw blurRad="38100" dist="25400" dir="5400000" algn="ctr" rotWithShape="0">
                      <a:srgbClr val="6E747A">
                        <a:alpha val="43000"/>
                      </a:srgbClr>
                    </a:outerShdw>
                  </a:effectLst>
                  <a:ea typeface="清松手寫體1" pitchFamily="2" charset="-120"/>
                </a:rPr>
                <a:t>CEDAW</a:t>
              </a: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緣起</a:t>
              </a:r>
              <a:endParaRPr lang="en-US" altLang="zh-TW" sz="4000" b="1" dirty="0">
                <a:ln w="0"/>
                <a:solidFill>
                  <a:srgbClr val="002060"/>
                </a:solidFill>
                <a:effectLst>
                  <a:outerShdw blurRad="38100" dist="25400" dir="5400000" algn="ctr" rotWithShape="0">
                    <a:srgbClr val="6E747A">
                      <a:alpha val="43000"/>
                    </a:srgbClr>
                  </a:outerShdw>
                </a:effectLst>
                <a:ea typeface="清松手寫體1" pitchFamily="2" charset="-120"/>
              </a:endParaRPr>
            </a:p>
          </p:txBody>
        </p:sp>
        <p:sp>
          <p:nvSpPr>
            <p:cNvPr id="10" name="矩形 9">
              <a:extLst>
                <a:ext uri="{FF2B5EF4-FFF2-40B4-BE49-F238E27FC236}">
                  <a16:creationId xmlns:a16="http://schemas.microsoft.com/office/drawing/2014/main" id="{B5572DAD-EFE9-4411-AAD2-90CAF9263D50}"/>
                </a:ext>
              </a:extLst>
            </p:cNvPr>
            <p:cNvSpPr/>
            <p:nvPr/>
          </p:nvSpPr>
          <p:spPr>
            <a:xfrm>
              <a:off x="2879348" y="5123546"/>
              <a:ext cx="6572765" cy="916469"/>
            </a:xfrm>
            <a:prstGeom prst="rect">
              <a:avLst/>
            </a:prstGeom>
          </p:spPr>
          <p:txBody>
            <a:bodyPr wrap="square">
              <a:spAutoFit/>
            </a:bodyPr>
            <a:lstStyle/>
            <a:p>
              <a:pPr algn="dist">
                <a:lnSpc>
                  <a:spcPct val="150000"/>
                </a:lnSpc>
              </a:pPr>
              <a:r>
                <a:rPr lang="zh-TW" altLang="en-US" sz="4000" b="1" dirty="0">
                  <a:ln w="0"/>
                  <a:solidFill>
                    <a:srgbClr val="002060"/>
                  </a:solidFill>
                  <a:effectLst>
                    <a:outerShdw blurRad="38100" dist="25400" dir="5400000" algn="ctr" rotWithShape="0">
                      <a:srgbClr val="6E747A">
                        <a:alpha val="43000"/>
                      </a:srgbClr>
                    </a:outerShdw>
                  </a:effectLst>
                  <a:ea typeface="清松手寫體1" pitchFamily="2" charset="-120"/>
                </a:rPr>
                <a:t>陸、參考資料及附錄</a:t>
              </a:r>
            </a:p>
          </p:txBody>
        </p:sp>
      </p:grpSp>
    </p:spTree>
    <p:extLst>
      <p:ext uri="{BB962C8B-B14F-4D97-AF65-F5344CB8AC3E}">
        <p14:creationId xmlns:p14="http://schemas.microsoft.com/office/powerpoint/2010/main" val="255227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A0D02E8D-3E58-4DCC-AA2E-87ADDDE6C9C2}"/>
              </a:ext>
            </a:extLst>
          </p:cNvPr>
          <p:cNvSpPr>
            <a:spLocks noGrp="1"/>
          </p:cNvSpPr>
          <p:nvPr>
            <p:ph type="sldNum" idx="12"/>
          </p:nvPr>
        </p:nvSpPr>
        <p:spPr/>
        <p:txBody>
          <a:bodyPr/>
          <a:lstStyle/>
          <a:p>
            <a:fld id="{00000000-1234-1234-1234-123412341234}" type="slidenum">
              <a:rPr lang="es" smtClean="0"/>
              <a:pPr/>
              <a:t>3</a:t>
            </a:fld>
            <a:endParaRPr lang="es" dirty="0"/>
          </a:p>
        </p:txBody>
      </p:sp>
      <p:sp>
        <p:nvSpPr>
          <p:cNvPr id="5" name="矩形 4">
            <a:extLst>
              <a:ext uri="{FF2B5EF4-FFF2-40B4-BE49-F238E27FC236}">
                <a16:creationId xmlns:a16="http://schemas.microsoft.com/office/drawing/2014/main" id="{14ECFB48-220D-4DFD-BA47-9343449A567F}"/>
              </a:ext>
            </a:extLst>
          </p:cNvPr>
          <p:cNvSpPr/>
          <p:nvPr/>
        </p:nvSpPr>
        <p:spPr>
          <a:xfrm>
            <a:off x="278859" y="187013"/>
            <a:ext cx="2832641" cy="830997"/>
          </a:xfrm>
          <a:prstGeom prst="rect">
            <a:avLst/>
          </a:prstGeom>
          <a:noFill/>
        </p:spPr>
        <p:txBody>
          <a:bodyPr wrap="square" lIns="91440" tIns="45720" rIns="91440" bIns="45720">
            <a:spAutoFit/>
          </a:bodyPr>
          <a:lstStyle/>
          <a:p>
            <a:pPr algn="dist"/>
            <a:r>
              <a:rPr lang="zh-TW" altLang="en-US" sz="4800" b="1" cap="none" spc="0" dirty="0">
                <a:ln w="0"/>
                <a:solidFill>
                  <a:srgbClr val="002060"/>
                </a:solidFill>
                <a:effectLst>
                  <a:outerShdw blurRad="38100" dist="25400" dir="5400000" algn="ctr" rotWithShape="0">
                    <a:srgbClr val="6E747A">
                      <a:alpha val="43000"/>
                    </a:srgbClr>
                  </a:outerShdw>
                </a:effectLst>
                <a:latin typeface="清松手寫體1" pitchFamily="2" charset="-120"/>
                <a:ea typeface="清松手寫體1" pitchFamily="2" charset="-120"/>
              </a:rPr>
              <a:t>壹、</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前言</a:t>
            </a:r>
            <a:endParaRPr lang="zh-TW" altLang="en-US" sz="4800" b="1" cap="none" spc="0" dirty="0">
              <a:ln w="0"/>
              <a:solidFill>
                <a:srgbClr val="002060"/>
              </a:solidFill>
              <a:effectLst>
                <a:outerShdw blurRad="38100" dist="25400" dir="5400000" algn="ctr" rotWithShape="0">
                  <a:srgbClr val="6E747A">
                    <a:alpha val="43000"/>
                  </a:srgbClr>
                </a:outerShdw>
              </a:effectLst>
              <a:latin typeface="清松手寫體1" pitchFamily="2" charset="-120"/>
              <a:ea typeface="清松手寫體1" pitchFamily="2" charset="-120"/>
            </a:endParaRPr>
          </a:p>
        </p:txBody>
      </p:sp>
      <p:sp>
        <p:nvSpPr>
          <p:cNvPr id="4" name="文字方塊 3"/>
          <p:cNvSpPr txBox="1"/>
          <p:nvPr/>
        </p:nvSpPr>
        <p:spPr>
          <a:xfrm>
            <a:off x="728869" y="1998105"/>
            <a:ext cx="10734261" cy="4672882"/>
          </a:xfrm>
          <a:prstGeom prst="rect">
            <a:avLst/>
          </a:prstGeom>
          <a:noFill/>
        </p:spPr>
        <p:txBody>
          <a:bodyPr wrap="square" rtlCol="0">
            <a:spAutoFit/>
          </a:bodyPr>
          <a:lstStyle/>
          <a:p>
            <a:pPr>
              <a:lnSpc>
                <a:spcPts val="4000"/>
              </a:lnSpc>
            </a:pPr>
            <a:r>
              <a:rPr lang="zh-TW" altLang="en-US" sz="2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   </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為協助勞工人才培育，</a:t>
            </a:r>
            <a:r>
              <a:rPr lang="zh-TW" altLang="en-US" sz="2800" b="1" dirty="0">
                <a:ln w="0"/>
                <a:solidFill>
                  <a:srgbClr val="002060"/>
                </a:solidFill>
                <a:effectLst>
                  <a:outerShdw blurRad="38100" dist="38100" dir="2700000" algn="tl">
                    <a:srgbClr val="000000">
                      <a:alpha val="43137"/>
                    </a:srgbClr>
                  </a:outerShdw>
                </a:effectLst>
                <a:ea typeface="清松手寫體1" pitchFamily="2" charset="-120"/>
              </a:rPr>
              <a:t>本</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局職訓就服中心開辦勞工領袖大學，結合本市一流大學國立成功大學，建構全國唯一在職勞工初階、進階、高階及菁英班的「</a:t>
            </a:r>
            <a:r>
              <a:rPr lang="zh-TW" altLang="zh-TW" sz="2800" b="1" dirty="0">
                <a:ln w="0"/>
                <a:solidFill>
                  <a:srgbClr val="FF0000"/>
                </a:solidFill>
                <a:effectLst>
                  <a:outerShdw blurRad="38100" dist="38100" dir="2700000" algn="tl">
                    <a:srgbClr val="000000">
                      <a:alpha val="43137"/>
                    </a:srgbClr>
                  </a:outerShdw>
                </a:effectLst>
                <a:ea typeface="清松手寫體1" pitchFamily="2" charset="-120"/>
              </a:rPr>
              <a:t>階梯式學習系統</a:t>
            </a:r>
            <a:r>
              <a:rPr lang="zh-TW" altLang="zh-TW" sz="2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參訓者從「初階班」課程研讀，取得結訓資格後方能就讀「進階班」課程，進至「高階班」、「菁英班」，且不得越級就讀，猶如大學、碩士、博士、博士後般循序漸進進行培訓。</a:t>
            </a:r>
          </a:p>
          <a:p>
            <a:pPr>
              <a:lnSpc>
                <a:spcPts val="4000"/>
              </a:lnSpc>
            </a:pPr>
            <a:r>
              <a:rPr lang="zh-TW" altLang="en-US" sz="2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   </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勞工領袖大學人才培訓的宗旨符合</a:t>
            </a:r>
            <a:r>
              <a:rPr lang="en-US" altLang="zh-TW" sz="2800" b="1" dirty="0">
                <a:ln w="0"/>
                <a:solidFill>
                  <a:srgbClr val="002060"/>
                </a:solidFill>
                <a:effectLst>
                  <a:outerShdw blurRad="38100" dist="38100" dir="2700000" algn="tl">
                    <a:srgbClr val="000000">
                      <a:alpha val="43137"/>
                    </a:srgbClr>
                  </a:outerShdw>
                </a:effectLst>
                <a:ea typeface="清松手寫體1" pitchFamily="2" charset="-120"/>
              </a:rPr>
              <a:t>CEDAW</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第</a:t>
            </a:r>
            <a:r>
              <a:rPr lang="en-US" altLang="zh-TW" sz="2800" b="1" dirty="0">
                <a:ln w="0"/>
                <a:solidFill>
                  <a:srgbClr val="002060"/>
                </a:solidFill>
                <a:effectLst>
                  <a:outerShdw blurRad="38100" dist="38100" dir="2700000" algn="tl">
                    <a:srgbClr val="000000">
                      <a:alpha val="43137"/>
                    </a:srgbClr>
                  </a:outerShdw>
                </a:effectLst>
                <a:ea typeface="清松手寫體1" pitchFamily="2" charset="-120"/>
              </a:rPr>
              <a:t>10</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條略以：</a:t>
            </a:r>
            <a:r>
              <a:rPr lang="zh-TW" altLang="zh-TW" sz="2800" b="1" dirty="0">
                <a:ln w="0"/>
                <a:solidFill>
                  <a:srgbClr val="FF0000"/>
                </a:solidFill>
                <a:effectLst>
                  <a:outerShdw blurRad="38100" dist="38100" dir="2700000" algn="tl">
                    <a:srgbClr val="000000">
                      <a:alpha val="43137"/>
                    </a:srgbClr>
                  </a:outerShdw>
                </a:effectLst>
                <a:ea typeface="清松手寫體1" pitchFamily="2" charset="-120"/>
              </a:rPr>
              <a:t>保證婦女在教育方面享有與男子平等的權利，特別是在男女平等的基礎上保證，係為符合實質性別平等。</a:t>
            </a:r>
            <a:endParaRPr lang="zh-TW" altLang="en-US" sz="2800" b="1" dirty="0">
              <a:ln w="0"/>
              <a:solidFill>
                <a:srgbClr val="FF0000"/>
              </a:solidFill>
              <a:effectLst>
                <a:outerShdw blurRad="38100" dist="38100" dir="2700000" algn="tl">
                  <a:srgbClr val="000000">
                    <a:alpha val="43137"/>
                  </a:srgbClr>
                </a:outerShdw>
              </a:effectLst>
              <a:ea typeface="清松手寫體1" pitchFamily="2" charset="-120"/>
            </a:endParaRPr>
          </a:p>
        </p:txBody>
      </p:sp>
    </p:spTree>
    <p:extLst>
      <p:ext uri="{BB962C8B-B14F-4D97-AF65-F5344CB8AC3E}">
        <p14:creationId xmlns:p14="http://schemas.microsoft.com/office/powerpoint/2010/main" val="143710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D7690083-8A1F-48FA-B8D3-C8C0D161F03B}"/>
              </a:ext>
            </a:extLst>
          </p:cNvPr>
          <p:cNvSpPr txBox="1">
            <a:spLocks/>
          </p:cNvSpPr>
          <p:nvPr/>
        </p:nvSpPr>
        <p:spPr>
          <a:xfrm>
            <a:off x="11460400" y="6330836"/>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4</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DB9BB335-85DA-4244-84E3-60A7189F73D1}"/>
              </a:ext>
            </a:extLst>
          </p:cNvPr>
          <p:cNvSpPr/>
          <p:nvPr/>
        </p:nvSpPr>
        <p:spPr>
          <a:xfrm>
            <a:off x="278859" y="187013"/>
            <a:ext cx="6077336"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貳、</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緣起</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1/2</a:t>
            </a:r>
            <a:endPar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endParaRPr>
          </a:p>
        </p:txBody>
      </p:sp>
      <p:sp>
        <p:nvSpPr>
          <p:cNvPr id="8" name="矩形 7">
            <a:extLst>
              <a:ext uri="{FF2B5EF4-FFF2-40B4-BE49-F238E27FC236}">
                <a16:creationId xmlns:a16="http://schemas.microsoft.com/office/drawing/2014/main" id="{502F0933-7EFC-4BDD-A890-A0BD77893F42}"/>
              </a:ext>
            </a:extLst>
          </p:cNvPr>
          <p:cNvSpPr/>
          <p:nvPr/>
        </p:nvSpPr>
        <p:spPr>
          <a:xfrm>
            <a:off x="378250" y="2005343"/>
            <a:ext cx="10952359" cy="4150239"/>
          </a:xfrm>
          <a:prstGeom prst="rect">
            <a:avLst/>
          </a:prstGeom>
        </p:spPr>
        <p:txBody>
          <a:bodyPr wrap="square">
            <a:spAutoFit/>
          </a:bodyPr>
          <a:lstStyle/>
          <a:p>
            <a:pPr marL="342900" indent="-342900">
              <a:lnSpc>
                <a:spcPts val="4000"/>
              </a:lnSpc>
              <a:buFont typeface="Wingdings" panose="05000000000000000000" pitchFamily="2" charset="2"/>
              <a:buChar char="n"/>
            </a:pP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聯合國大會於民國 </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68 </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年通過「消除對婦女一切形式歧視公約</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(Convention on the Elimination of All Forms of Discrimination</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 </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Against Women, </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簡稱 </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CEDAW)</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a:t>
            </a:r>
            <a:endPar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endParaRPr>
          </a:p>
          <a:p>
            <a:pPr marL="342900" indent="-342900">
              <a:lnSpc>
                <a:spcPts val="4000"/>
              </a:lnSpc>
              <a:buFont typeface="Wingdings" panose="05000000000000000000" pitchFamily="2" charset="2"/>
              <a:buChar char="n"/>
            </a:pP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CEDAW </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係聯合國五大人權公約之一，於 </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1979 </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年聯合國大會通過，並於 </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1981 </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年正式生效，地位相當於國際婦女憲章。</a:t>
            </a:r>
            <a:endPar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endParaRPr>
          </a:p>
          <a:p>
            <a:pPr marL="342900" indent="-342900">
              <a:lnSpc>
                <a:spcPts val="4000"/>
              </a:lnSpc>
              <a:buFont typeface="Wingdings" panose="05000000000000000000" pitchFamily="2" charset="2"/>
              <a:buChar char="n"/>
            </a:pP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我國於民國 </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100 </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年通過「消除對婦女一切形式歧視公約施行法」，女性生活各領域全方位的權益保障即是各級政府機關政策推動的重點工作項目。</a:t>
            </a:r>
            <a:endPar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endParaRPr>
          </a:p>
        </p:txBody>
      </p:sp>
    </p:spTree>
    <p:extLst>
      <p:ext uri="{BB962C8B-B14F-4D97-AF65-F5344CB8AC3E}">
        <p14:creationId xmlns:p14="http://schemas.microsoft.com/office/powerpoint/2010/main" val="237009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D7690083-8A1F-48FA-B8D3-C8C0D161F03B}"/>
              </a:ext>
            </a:extLst>
          </p:cNvPr>
          <p:cNvSpPr txBox="1">
            <a:spLocks/>
          </p:cNvSpPr>
          <p:nvPr/>
        </p:nvSpPr>
        <p:spPr>
          <a:xfrm>
            <a:off x="11460400" y="6330836"/>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5</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DB9BB335-85DA-4244-84E3-60A7189F73D1}"/>
              </a:ext>
            </a:extLst>
          </p:cNvPr>
          <p:cNvSpPr/>
          <p:nvPr/>
        </p:nvSpPr>
        <p:spPr>
          <a:xfrm>
            <a:off x="278859" y="177011"/>
            <a:ext cx="6512234"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貳、</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緣起</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2/2</a:t>
            </a:r>
            <a:endPar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endParaRPr>
          </a:p>
        </p:txBody>
      </p:sp>
      <p:sp>
        <p:nvSpPr>
          <p:cNvPr id="8" name="矩形 7">
            <a:extLst>
              <a:ext uri="{FF2B5EF4-FFF2-40B4-BE49-F238E27FC236}">
                <a16:creationId xmlns:a16="http://schemas.microsoft.com/office/drawing/2014/main" id="{502F0933-7EFC-4BDD-A890-A0BD77893F42}"/>
              </a:ext>
            </a:extLst>
          </p:cNvPr>
          <p:cNvSpPr/>
          <p:nvPr/>
        </p:nvSpPr>
        <p:spPr>
          <a:xfrm>
            <a:off x="159589" y="2019083"/>
            <a:ext cx="5936411" cy="3970318"/>
          </a:xfrm>
          <a:prstGeom prst="rect">
            <a:avLst/>
          </a:prstGeom>
        </p:spPr>
        <p:txBody>
          <a:bodyPr wrap="square">
            <a:spAutoFit/>
          </a:bodyPr>
          <a:lstStyle/>
          <a:p>
            <a:pPr marL="342900" indent="-342900">
              <a:buFont typeface="Wingdings" panose="05000000000000000000" pitchFamily="2" charset="2"/>
              <a:buChar char="n"/>
            </a:pP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CEDAW</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第</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11</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條第</a:t>
            </a:r>
            <a:r>
              <a:rPr lang="en-US" altLang="zh-TW"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C</a:t>
            </a:r>
            <a:r>
              <a:rPr lang="zh-TW" altLang="en-US" sz="2800" b="1" dirty="0">
                <a:ln w="0"/>
                <a:solidFill>
                  <a:srgbClr val="002060"/>
                </a:solidFill>
                <a:effectLst>
                  <a:outerShdw blurRad="38100" dist="38100" dir="2700000" algn="tl">
                    <a:srgbClr val="000000">
                      <a:alpha val="43137"/>
                    </a:srgbClr>
                  </a:outerShdw>
                </a:effectLst>
                <a:latin typeface="清松手寫體1" pitchFamily="2" charset="-120"/>
                <a:ea typeface="清松手寫體1" pitchFamily="2" charset="-120"/>
              </a:rPr>
              <a:t>款，締約各國應採取一切適當措施，消除在就業方面對婦女的歧視，以保證她們在男女平等的基礎上享有相同權利，特別是：</a:t>
            </a:r>
            <a:r>
              <a:rPr lang="en-US" altLang="zh-TW" sz="2800" b="1" dirty="0">
                <a:ln w="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(c)</a:t>
            </a:r>
            <a:r>
              <a:rPr lang="zh-TW" altLang="en-US" sz="2800" b="1" dirty="0">
                <a:ln w="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享有自由選擇專業和職業，提升和工作保障，一切服務的福利和條件，接受職業培訓和進修，包括實習培訓、高等職業培訓和經常性培訓的權利。</a:t>
            </a:r>
            <a:endParaRPr lang="en-US" altLang="zh-TW" sz="2800" b="1" dirty="0">
              <a:ln w="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endParaRPr>
          </a:p>
        </p:txBody>
      </p:sp>
      <p:pic>
        <p:nvPicPr>
          <p:cNvPr id="4" name="圖片 3">
            <a:extLst>
              <a:ext uri="{FF2B5EF4-FFF2-40B4-BE49-F238E27FC236}">
                <a16:creationId xmlns:a16="http://schemas.microsoft.com/office/drawing/2014/main" id="{04C8C894-ADE6-464E-B7F0-19FEDE8DB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080" y="2753139"/>
            <a:ext cx="5591130" cy="3115340"/>
          </a:xfrm>
          <a:prstGeom prst="rect">
            <a:avLst/>
          </a:prstGeom>
        </p:spPr>
      </p:pic>
    </p:spTree>
    <p:extLst>
      <p:ext uri="{BB962C8B-B14F-4D97-AF65-F5344CB8AC3E}">
        <p14:creationId xmlns:p14="http://schemas.microsoft.com/office/powerpoint/2010/main" val="417632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6</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178651"/>
            <a:ext cx="6909312"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參、</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核心概念</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1/3</a:t>
            </a:r>
            <a:endPar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endParaRPr>
          </a:p>
        </p:txBody>
      </p:sp>
      <p:sp>
        <p:nvSpPr>
          <p:cNvPr id="2" name="矩形 1">
            <a:extLst>
              <a:ext uri="{FF2B5EF4-FFF2-40B4-BE49-F238E27FC236}">
                <a16:creationId xmlns:a16="http://schemas.microsoft.com/office/drawing/2014/main" id="{096CE5CF-3F11-41D8-85F3-61BF55D39DA6}"/>
              </a:ext>
            </a:extLst>
          </p:cNvPr>
          <p:cNvSpPr/>
          <p:nvPr/>
        </p:nvSpPr>
        <p:spPr>
          <a:xfrm>
            <a:off x="7668892" y="759899"/>
            <a:ext cx="3872077" cy="707886"/>
          </a:xfrm>
          <a:prstGeom prst="rect">
            <a:avLst/>
          </a:prstGeom>
          <a:solidFill>
            <a:schemeClr val="accent4">
              <a:lumMod val="40000"/>
              <a:lumOff val="60000"/>
            </a:schemeClr>
          </a:solidFill>
        </p:spPr>
        <p:txBody>
          <a:bodyPr wrap="square" lIns="91440" tIns="45720" rIns="91440" bIns="45720">
            <a:spAutoFit/>
          </a:bodyPr>
          <a:lstStyle/>
          <a:p>
            <a:pPr algn="dist"/>
            <a:r>
              <a:rPr lang="en-US" altLang="zh-TW" sz="4000" b="1" cap="none" spc="0" dirty="0">
                <a:ln w="0"/>
                <a:solidFill>
                  <a:srgbClr val="A50021"/>
                </a:solidFill>
                <a:effectLst>
                  <a:outerShdw blurRad="38100" dist="19050" dir="2700000" algn="tl" rotWithShape="0">
                    <a:schemeClr val="dk1">
                      <a:alpha val="40000"/>
                    </a:schemeClr>
                  </a:outerShdw>
                </a:effectLst>
                <a:latin typeface="清松手寫體1" pitchFamily="2" charset="-120"/>
                <a:ea typeface="清松手寫體1" pitchFamily="2" charset="-120"/>
              </a:rPr>
              <a:t>-</a:t>
            </a:r>
            <a:r>
              <a:rPr lang="zh-TW" altLang="en-US" sz="4000" b="1" cap="none" spc="0" dirty="0">
                <a:ln w="0"/>
                <a:solidFill>
                  <a:srgbClr val="A50021"/>
                </a:solidFill>
                <a:effectLst>
                  <a:outerShdw blurRad="38100" dist="19050" dir="2700000" algn="tl" rotWithShape="0">
                    <a:schemeClr val="dk1">
                      <a:alpha val="40000"/>
                    </a:schemeClr>
                  </a:outerShdw>
                </a:effectLst>
                <a:latin typeface="清松手寫體1" pitchFamily="2" charset="-120"/>
                <a:ea typeface="清松手寫體1" pitchFamily="2" charset="-120"/>
              </a:rPr>
              <a:t>實質平等</a:t>
            </a:r>
          </a:p>
        </p:txBody>
      </p:sp>
      <p:sp>
        <p:nvSpPr>
          <p:cNvPr id="7" name="矩形 6">
            <a:extLst>
              <a:ext uri="{FF2B5EF4-FFF2-40B4-BE49-F238E27FC236}">
                <a16:creationId xmlns:a16="http://schemas.microsoft.com/office/drawing/2014/main" id="{F45CAFD0-ACCE-43F7-99AE-46E9F866ED2D}"/>
              </a:ext>
            </a:extLst>
          </p:cNvPr>
          <p:cNvSpPr/>
          <p:nvPr/>
        </p:nvSpPr>
        <p:spPr>
          <a:xfrm>
            <a:off x="155640" y="1662492"/>
            <a:ext cx="6909312" cy="1200329"/>
          </a:xfrm>
          <a:prstGeom prst="rect">
            <a:avLst/>
          </a:prstGeom>
          <a:solidFill>
            <a:schemeClr val="accent4">
              <a:lumMod val="20000"/>
              <a:lumOff val="80000"/>
            </a:schemeClr>
          </a:solidFill>
        </p:spPr>
        <p:txBody>
          <a:bodyPr wrap="square" lIns="91440" tIns="45720" rIns="91440" bIns="45720">
            <a:spAutoFit/>
          </a:bodyPr>
          <a:lstStyle/>
          <a:p>
            <a:pPr algn="dist"/>
            <a:r>
              <a:rPr lang="zh-TW" altLang="en-US" sz="2400" b="1" cap="none" spc="0" dirty="0">
                <a:ln w="0"/>
                <a:solidFill>
                  <a:srgbClr val="A50021"/>
                </a:solidFill>
                <a:effectLst>
                  <a:outerShdw blurRad="38100" dist="19050" dir="2700000" algn="tl" rotWithShape="0">
                    <a:schemeClr val="dk1">
                      <a:alpha val="40000"/>
                    </a:schemeClr>
                  </a:outerShdw>
                </a:effectLst>
                <a:latin typeface="清松手寫體1" pitchFamily="2" charset="-120"/>
                <a:ea typeface="清松手寫體1" pitchFamily="2" charset="-120"/>
              </a:rPr>
              <a:t>不僅法律之前人人平等，更進一步以「合理的差別待遇」照顧勞工、婦女、兒童，以及弱勢群體。必要時需運用矯正式平等以達成實質平等</a:t>
            </a:r>
          </a:p>
        </p:txBody>
      </p:sp>
      <p:sp>
        <p:nvSpPr>
          <p:cNvPr id="4" name="箭號: 上彎 3">
            <a:extLst>
              <a:ext uri="{FF2B5EF4-FFF2-40B4-BE49-F238E27FC236}">
                <a16:creationId xmlns:a16="http://schemas.microsoft.com/office/drawing/2014/main" id="{56AFB5A4-9148-4D3B-954F-44C970B66E1F}"/>
              </a:ext>
            </a:extLst>
          </p:cNvPr>
          <p:cNvSpPr/>
          <p:nvPr/>
        </p:nvSpPr>
        <p:spPr>
          <a:xfrm rot="16200000" flipH="1">
            <a:off x="8212950" y="811488"/>
            <a:ext cx="830997" cy="2422585"/>
          </a:xfrm>
          <a:custGeom>
            <a:avLst/>
            <a:gdLst>
              <a:gd name="connsiteX0" fmla="*/ 0 w 830997"/>
              <a:gd name="connsiteY0" fmla="*/ 2214836 h 2422585"/>
              <a:gd name="connsiteX1" fmla="*/ 519373 w 830997"/>
              <a:gd name="connsiteY1" fmla="*/ 2214836 h 2422585"/>
              <a:gd name="connsiteX2" fmla="*/ 519373 w 830997"/>
              <a:gd name="connsiteY2" fmla="*/ 1579070 h 2422585"/>
              <a:gd name="connsiteX3" fmla="*/ 519373 w 830997"/>
              <a:gd name="connsiteY3" fmla="*/ 1033271 h 2422585"/>
              <a:gd name="connsiteX4" fmla="*/ 519373 w 830997"/>
              <a:gd name="connsiteY4" fmla="*/ 415499 h 2422585"/>
              <a:gd name="connsiteX5" fmla="*/ 415499 w 830997"/>
              <a:gd name="connsiteY5" fmla="*/ 415499 h 2422585"/>
              <a:gd name="connsiteX6" fmla="*/ 623248 w 830997"/>
              <a:gd name="connsiteY6" fmla="*/ 0 h 2422585"/>
              <a:gd name="connsiteX7" fmla="*/ 830997 w 830997"/>
              <a:gd name="connsiteY7" fmla="*/ 415499 h 2422585"/>
              <a:gd name="connsiteX8" fmla="*/ 727122 w 830997"/>
              <a:gd name="connsiteY8" fmla="*/ 415499 h 2422585"/>
              <a:gd name="connsiteX9" fmla="*/ 727122 w 830997"/>
              <a:gd name="connsiteY9" fmla="*/ 877129 h 2422585"/>
              <a:gd name="connsiteX10" fmla="*/ 727122 w 830997"/>
              <a:gd name="connsiteY10" fmla="*/ 1419042 h 2422585"/>
              <a:gd name="connsiteX11" fmla="*/ 727122 w 830997"/>
              <a:gd name="connsiteY11" fmla="*/ 1920814 h 2422585"/>
              <a:gd name="connsiteX12" fmla="*/ 727122 w 830997"/>
              <a:gd name="connsiteY12" fmla="*/ 2422585 h 2422585"/>
              <a:gd name="connsiteX13" fmla="*/ 363561 w 830997"/>
              <a:gd name="connsiteY13" fmla="*/ 2422585 h 2422585"/>
              <a:gd name="connsiteX14" fmla="*/ 0 w 830997"/>
              <a:gd name="connsiteY14" fmla="*/ 2422585 h 2422585"/>
              <a:gd name="connsiteX15" fmla="*/ 0 w 830997"/>
              <a:gd name="connsiteY15" fmla="*/ 2214836 h 242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0997" h="2422585" extrusionOk="0">
                <a:moveTo>
                  <a:pt x="0" y="2214836"/>
                </a:moveTo>
                <a:cubicBezTo>
                  <a:pt x="110720" y="2162435"/>
                  <a:pt x="321282" y="2262062"/>
                  <a:pt x="519373" y="2214836"/>
                </a:cubicBezTo>
                <a:cubicBezTo>
                  <a:pt x="496076" y="2032035"/>
                  <a:pt x="574611" y="1830827"/>
                  <a:pt x="519373" y="1579070"/>
                </a:cubicBezTo>
                <a:cubicBezTo>
                  <a:pt x="464135" y="1327313"/>
                  <a:pt x="532452" y="1186703"/>
                  <a:pt x="519373" y="1033271"/>
                </a:cubicBezTo>
                <a:cubicBezTo>
                  <a:pt x="506294" y="879839"/>
                  <a:pt x="545425" y="674745"/>
                  <a:pt x="519373" y="415499"/>
                </a:cubicBezTo>
                <a:cubicBezTo>
                  <a:pt x="493454" y="426931"/>
                  <a:pt x="458644" y="405563"/>
                  <a:pt x="415499" y="415499"/>
                </a:cubicBezTo>
                <a:cubicBezTo>
                  <a:pt x="427038" y="312175"/>
                  <a:pt x="539860" y="206159"/>
                  <a:pt x="623248" y="0"/>
                </a:cubicBezTo>
                <a:cubicBezTo>
                  <a:pt x="738390" y="151214"/>
                  <a:pt x="764641" y="324134"/>
                  <a:pt x="830997" y="415499"/>
                </a:cubicBezTo>
                <a:cubicBezTo>
                  <a:pt x="798223" y="423649"/>
                  <a:pt x="763791" y="403229"/>
                  <a:pt x="727122" y="415499"/>
                </a:cubicBezTo>
                <a:cubicBezTo>
                  <a:pt x="749741" y="606081"/>
                  <a:pt x="678846" y="764310"/>
                  <a:pt x="727122" y="877129"/>
                </a:cubicBezTo>
                <a:cubicBezTo>
                  <a:pt x="775398" y="989948"/>
                  <a:pt x="684171" y="1177852"/>
                  <a:pt x="727122" y="1419042"/>
                </a:cubicBezTo>
                <a:cubicBezTo>
                  <a:pt x="770073" y="1660232"/>
                  <a:pt x="677407" y="1749486"/>
                  <a:pt x="727122" y="1920814"/>
                </a:cubicBezTo>
                <a:cubicBezTo>
                  <a:pt x="776837" y="2092142"/>
                  <a:pt x="685205" y="2198917"/>
                  <a:pt x="727122" y="2422585"/>
                </a:cubicBezTo>
                <a:cubicBezTo>
                  <a:pt x="639689" y="2437155"/>
                  <a:pt x="527536" y="2407067"/>
                  <a:pt x="363561" y="2422585"/>
                </a:cubicBezTo>
                <a:cubicBezTo>
                  <a:pt x="199586" y="2438103"/>
                  <a:pt x="83960" y="2399357"/>
                  <a:pt x="0" y="2422585"/>
                </a:cubicBezTo>
                <a:cubicBezTo>
                  <a:pt x="-24721" y="2366326"/>
                  <a:pt x="24503" y="2311497"/>
                  <a:pt x="0" y="2214836"/>
                </a:cubicBezTo>
                <a:close/>
              </a:path>
            </a:pathLst>
          </a:custGeom>
          <a:noFill/>
          <a:ln w="57150">
            <a:solidFill>
              <a:schemeClr val="accent4">
                <a:lumMod val="50000"/>
              </a:schemeClr>
            </a:solidFill>
            <a:extLst>
              <a:ext uri="{C807C97D-BFC1-408E-A445-0C87EB9F89A2}">
                <ask:lineSketchStyleProps xmlns:ask="http://schemas.microsoft.com/office/drawing/2018/sketchyshapes" sd="2541943088">
                  <a:prstGeom prst="bentUpArrow">
                    <a:avLst>
                      <a:gd name="adj1" fmla="val 25000"/>
                      <a:gd name="adj2" fmla="val 25000"/>
                      <a:gd name="adj3"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descr="一張含有 線條畫, 瓷器 的圖片&#10;&#10;自動產生的描述">
            <a:extLst>
              <a:ext uri="{FF2B5EF4-FFF2-40B4-BE49-F238E27FC236}">
                <a16:creationId xmlns:a16="http://schemas.microsoft.com/office/drawing/2014/main" id="{7B6A469A-A9ED-4900-ABA1-5164419BF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22" y="2958117"/>
            <a:ext cx="6132947" cy="3055057"/>
          </a:xfrm>
          <a:prstGeom prst="rect">
            <a:avLst/>
          </a:prstGeom>
        </p:spPr>
      </p:pic>
      <p:sp>
        <p:nvSpPr>
          <p:cNvPr id="17" name="文字方塊 16">
            <a:extLst>
              <a:ext uri="{FF2B5EF4-FFF2-40B4-BE49-F238E27FC236}">
                <a16:creationId xmlns:a16="http://schemas.microsoft.com/office/drawing/2014/main" id="{07E1E1A1-7E57-4B08-B18B-4BDF45496D83}"/>
              </a:ext>
            </a:extLst>
          </p:cNvPr>
          <p:cNvSpPr txBox="1"/>
          <p:nvPr/>
        </p:nvSpPr>
        <p:spPr>
          <a:xfrm>
            <a:off x="2660726" y="6200796"/>
            <a:ext cx="1899138" cy="400110"/>
          </a:xfrm>
          <a:prstGeom prst="rect">
            <a:avLst/>
          </a:prstGeom>
          <a:solidFill>
            <a:schemeClr val="accent2">
              <a:lumMod val="20000"/>
              <a:lumOff val="80000"/>
            </a:schemeClr>
          </a:solidFill>
        </p:spPr>
        <p:txBody>
          <a:bodyPr wrap="square" rtlCol="0">
            <a:spAutoFit/>
          </a:bodyPr>
          <a:lstStyle/>
          <a:p>
            <a:pPr algn="dist"/>
            <a:r>
              <a:rPr lang="zh-TW" altLang="en-US" sz="2000" b="1" dirty="0">
                <a:effectLst>
                  <a:outerShdw blurRad="38100" dist="38100" dir="2700000" algn="tl">
                    <a:srgbClr val="000000">
                      <a:alpha val="43137"/>
                    </a:srgbClr>
                  </a:outerShdw>
                </a:effectLst>
                <a:latin typeface="清松手寫體1" pitchFamily="2" charset="-120"/>
                <a:ea typeface="清松手寫體1" pitchFamily="2" charset="-120"/>
              </a:rPr>
              <a:t>矯正式平等</a:t>
            </a:r>
          </a:p>
        </p:txBody>
      </p:sp>
      <p:sp>
        <p:nvSpPr>
          <p:cNvPr id="18" name="矩形 17">
            <a:extLst>
              <a:ext uri="{FF2B5EF4-FFF2-40B4-BE49-F238E27FC236}">
                <a16:creationId xmlns:a16="http://schemas.microsoft.com/office/drawing/2014/main" id="{99AE0B67-E7E3-4304-AFC4-EDA3C1D248F7}"/>
              </a:ext>
            </a:extLst>
          </p:cNvPr>
          <p:cNvSpPr/>
          <p:nvPr/>
        </p:nvSpPr>
        <p:spPr>
          <a:xfrm>
            <a:off x="7064952" y="2945112"/>
            <a:ext cx="5079958" cy="1107996"/>
          </a:xfrm>
          <a:prstGeom prst="rect">
            <a:avLst/>
          </a:prstGeom>
        </p:spPr>
        <p:txBody>
          <a:bodyPr wrap="square">
            <a:spAutoFit/>
          </a:bodyPr>
          <a:lstStyle/>
          <a:p>
            <a:pPr marL="342900" indent="-342900">
              <a:buFont typeface="Wingdings" panose="05000000000000000000" pitchFamily="2" charset="2"/>
              <a:buChar char="n"/>
            </a:pPr>
            <a:r>
              <a:rPr lang="zh-TW" altLang="en-US" sz="2200" b="1" dirty="0">
                <a:latin typeface="清松手寫體1" pitchFamily="2" charset="-120"/>
                <a:ea typeface="清松手寫體1" pitchFamily="2" charset="-120"/>
              </a:rPr>
              <a:t>左圖中認知到各種動物的嘴巴形狀、飲食和物理屬性上差異後，矯正方法是為不同動物提供不同器皿。</a:t>
            </a:r>
          </a:p>
        </p:txBody>
      </p:sp>
      <p:sp>
        <p:nvSpPr>
          <p:cNvPr id="20" name="矩形 19">
            <a:extLst>
              <a:ext uri="{FF2B5EF4-FFF2-40B4-BE49-F238E27FC236}">
                <a16:creationId xmlns:a16="http://schemas.microsoft.com/office/drawing/2014/main" id="{7FC66166-476A-449A-AE21-CA68F2F5BA43}"/>
              </a:ext>
            </a:extLst>
          </p:cNvPr>
          <p:cNvSpPr/>
          <p:nvPr/>
        </p:nvSpPr>
        <p:spPr>
          <a:xfrm>
            <a:off x="7068457" y="4165392"/>
            <a:ext cx="5157285" cy="1107996"/>
          </a:xfrm>
          <a:prstGeom prst="rect">
            <a:avLst/>
          </a:prstGeom>
        </p:spPr>
        <p:txBody>
          <a:bodyPr wrap="square">
            <a:spAutoFit/>
          </a:bodyPr>
          <a:lstStyle/>
          <a:p>
            <a:pPr marL="457200" indent="-457200">
              <a:buFont typeface="Wingdings" panose="05000000000000000000" pitchFamily="2" charset="2"/>
              <a:buChar char="n"/>
            </a:pPr>
            <a:r>
              <a:rPr lang="zh-TW" altLang="en-US" sz="2200" b="1" dirty="0">
                <a:latin typeface="清松手寫體1" pitchFamily="2" charset="-120"/>
                <a:ea typeface="清松手寫體1" pitchFamily="2" charset="-120"/>
              </a:rPr>
              <a:t>矯正式平等：覺察到是甚麼原因造成性別差異，應用各種政策法令計畫優惠措施等方法解決結構上的不平等。</a:t>
            </a:r>
          </a:p>
        </p:txBody>
      </p:sp>
      <p:sp>
        <p:nvSpPr>
          <p:cNvPr id="22" name="矩形 21">
            <a:extLst>
              <a:ext uri="{FF2B5EF4-FFF2-40B4-BE49-F238E27FC236}">
                <a16:creationId xmlns:a16="http://schemas.microsoft.com/office/drawing/2014/main" id="{9F0E02C6-4FFF-4339-A6BA-BE25170186B3}"/>
              </a:ext>
            </a:extLst>
          </p:cNvPr>
          <p:cNvSpPr/>
          <p:nvPr/>
        </p:nvSpPr>
        <p:spPr>
          <a:xfrm>
            <a:off x="7064952" y="5492910"/>
            <a:ext cx="5079958" cy="1107996"/>
          </a:xfrm>
          <a:prstGeom prst="rect">
            <a:avLst/>
          </a:prstGeom>
        </p:spPr>
        <p:txBody>
          <a:bodyPr wrap="square">
            <a:spAutoFit/>
          </a:bodyPr>
          <a:lstStyle/>
          <a:p>
            <a:pPr marL="285750" indent="-285750">
              <a:buFont typeface="Wingdings" panose="05000000000000000000" pitchFamily="2" charset="2"/>
              <a:buChar char="n"/>
            </a:pPr>
            <a:r>
              <a:rPr lang="en-US" altLang="zh-TW" sz="2200" b="1" dirty="0">
                <a:highlight>
                  <a:srgbClr val="FFFF00"/>
                </a:highlight>
                <a:latin typeface="清松手寫體1" pitchFamily="2" charset="-120"/>
                <a:ea typeface="清松手寫體1" pitchFamily="2" charset="-120"/>
              </a:rPr>
              <a:t>CEDAW</a:t>
            </a:r>
            <a:r>
              <a:rPr lang="zh-TW" altLang="en-US" sz="2200" b="1" dirty="0">
                <a:highlight>
                  <a:srgbClr val="FFFF00"/>
                </a:highlight>
                <a:latin typeface="清松手寫體1" pitchFamily="2" charset="-120"/>
                <a:ea typeface="清松手寫體1" pitchFamily="2" charset="-120"/>
              </a:rPr>
              <a:t>就是以矯正式平等促進實質平等，創造有利的環境，消除不利於任一性別及群體的任何因素。</a:t>
            </a:r>
          </a:p>
        </p:txBody>
      </p:sp>
    </p:spTree>
    <p:extLst>
      <p:ext uri="{BB962C8B-B14F-4D97-AF65-F5344CB8AC3E}">
        <p14:creationId xmlns:p14="http://schemas.microsoft.com/office/powerpoint/2010/main" val="193174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7</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103488"/>
            <a:ext cx="7126357"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貳、</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核心概念</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2/3</a:t>
            </a:r>
            <a:endPar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endParaRPr>
          </a:p>
        </p:txBody>
      </p:sp>
      <p:sp>
        <p:nvSpPr>
          <p:cNvPr id="2" name="矩形 1">
            <a:extLst>
              <a:ext uri="{FF2B5EF4-FFF2-40B4-BE49-F238E27FC236}">
                <a16:creationId xmlns:a16="http://schemas.microsoft.com/office/drawing/2014/main" id="{096CE5CF-3F11-41D8-85F3-61BF55D39DA6}"/>
              </a:ext>
            </a:extLst>
          </p:cNvPr>
          <p:cNvSpPr/>
          <p:nvPr/>
        </p:nvSpPr>
        <p:spPr>
          <a:xfrm>
            <a:off x="7717706" y="926595"/>
            <a:ext cx="4139677" cy="707886"/>
          </a:xfrm>
          <a:prstGeom prst="rect">
            <a:avLst/>
          </a:prstGeom>
          <a:solidFill>
            <a:schemeClr val="accent4">
              <a:lumMod val="40000"/>
              <a:lumOff val="60000"/>
            </a:schemeClr>
          </a:solidFill>
        </p:spPr>
        <p:txBody>
          <a:bodyPr wrap="square" lIns="91440" tIns="45720" rIns="91440" bIns="45720">
            <a:spAutoFit/>
          </a:bodyPr>
          <a:lstStyle/>
          <a:p>
            <a:pPr algn="dist"/>
            <a:r>
              <a:rPr lang="en-US" altLang="zh-TW" sz="4000" b="1" cap="none" spc="0" dirty="0">
                <a:ln w="0"/>
                <a:solidFill>
                  <a:srgbClr val="A50021"/>
                </a:solidFill>
                <a:effectLst>
                  <a:outerShdw blurRad="38100" dist="19050" dir="2700000" algn="tl" rotWithShape="0">
                    <a:schemeClr val="dk1">
                      <a:alpha val="40000"/>
                    </a:schemeClr>
                  </a:outerShdw>
                </a:effectLst>
                <a:latin typeface="清松手寫體1" pitchFamily="2" charset="-120"/>
                <a:ea typeface="清松手寫體1" pitchFamily="2" charset="-120"/>
              </a:rPr>
              <a:t>-</a:t>
            </a:r>
            <a:r>
              <a:rPr lang="zh-TW" altLang="en-US" sz="4000" b="1" cap="none" spc="0" dirty="0">
                <a:ln w="0"/>
                <a:solidFill>
                  <a:srgbClr val="A50021"/>
                </a:solidFill>
                <a:effectLst>
                  <a:outerShdw blurRad="38100" dist="19050" dir="2700000" algn="tl" rotWithShape="0">
                    <a:schemeClr val="dk1">
                      <a:alpha val="40000"/>
                    </a:schemeClr>
                  </a:outerShdw>
                </a:effectLst>
                <a:latin typeface="清松手寫體1" pitchFamily="2" charset="-120"/>
                <a:ea typeface="清松手寫體1" pitchFamily="2" charset="-120"/>
              </a:rPr>
              <a:t>國家義務</a:t>
            </a:r>
          </a:p>
        </p:txBody>
      </p:sp>
      <p:sp>
        <p:nvSpPr>
          <p:cNvPr id="7" name="矩形 6">
            <a:extLst>
              <a:ext uri="{FF2B5EF4-FFF2-40B4-BE49-F238E27FC236}">
                <a16:creationId xmlns:a16="http://schemas.microsoft.com/office/drawing/2014/main" id="{F45CAFD0-ACCE-43F7-99AE-46E9F866ED2D}"/>
              </a:ext>
            </a:extLst>
          </p:cNvPr>
          <p:cNvSpPr/>
          <p:nvPr/>
        </p:nvSpPr>
        <p:spPr>
          <a:xfrm>
            <a:off x="632132" y="1154906"/>
            <a:ext cx="5062990" cy="1246495"/>
          </a:xfrm>
          <a:prstGeom prst="rect">
            <a:avLst/>
          </a:prstGeom>
          <a:solidFill>
            <a:schemeClr val="accent4">
              <a:lumMod val="20000"/>
              <a:lumOff val="80000"/>
            </a:schemeClr>
          </a:solidFill>
        </p:spPr>
        <p:txBody>
          <a:bodyPr wrap="square" lIns="91440" tIns="45720" rIns="91440" bIns="45720">
            <a:spAutoFit/>
          </a:bodyPr>
          <a:lstStyle/>
          <a:p>
            <a:pPr algn="dist"/>
            <a:r>
              <a:rPr lang="zh-TW" altLang="en-US" sz="2500" b="1" cap="none" spc="0" dirty="0">
                <a:ln w="0"/>
                <a:solidFill>
                  <a:srgbClr val="A50021"/>
                </a:solidFill>
                <a:effectLst>
                  <a:outerShdw blurRad="38100" dist="19050" dir="2700000" algn="tl" rotWithShape="0">
                    <a:schemeClr val="dk1">
                      <a:alpha val="40000"/>
                    </a:schemeClr>
                  </a:outerShdw>
                </a:effectLst>
                <a:latin typeface="清松手寫體1" pitchFamily="2" charset="-120"/>
                <a:ea typeface="清松手寫體1" pitchFamily="2" charset="-120"/>
              </a:rPr>
              <a:t>消除歧視與保障婦女人權是國家義務，並包含尊重義務、保護義務、實現義務與促進義務等四大目標</a:t>
            </a:r>
          </a:p>
        </p:txBody>
      </p:sp>
      <p:sp>
        <p:nvSpPr>
          <p:cNvPr id="4" name="箭號: 上彎 3">
            <a:extLst>
              <a:ext uri="{FF2B5EF4-FFF2-40B4-BE49-F238E27FC236}">
                <a16:creationId xmlns:a16="http://schemas.microsoft.com/office/drawing/2014/main" id="{56AFB5A4-9148-4D3B-954F-44C970B66E1F}"/>
              </a:ext>
            </a:extLst>
          </p:cNvPr>
          <p:cNvSpPr/>
          <p:nvPr/>
        </p:nvSpPr>
        <p:spPr>
          <a:xfrm rot="16200000" flipH="1">
            <a:off x="7435836" y="126092"/>
            <a:ext cx="563741" cy="3730624"/>
          </a:xfrm>
          <a:custGeom>
            <a:avLst/>
            <a:gdLst>
              <a:gd name="connsiteX0" fmla="*/ 0 w 563741"/>
              <a:gd name="connsiteY0" fmla="*/ 3589689 h 3730624"/>
              <a:gd name="connsiteX1" fmla="*/ 352338 w 563741"/>
              <a:gd name="connsiteY1" fmla="*/ 3589689 h 3730624"/>
              <a:gd name="connsiteX2" fmla="*/ 352338 w 563741"/>
              <a:gd name="connsiteY2" fmla="*/ 2972230 h 3730624"/>
              <a:gd name="connsiteX3" fmla="*/ 352338 w 563741"/>
              <a:gd name="connsiteY3" fmla="*/ 2520161 h 3730624"/>
              <a:gd name="connsiteX4" fmla="*/ 352338 w 563741"/>
              <a:gd name="connsiteY4" fmla="*/ 1902702 h 3730624"/>
              <a:gd name="connsiteX5" fmla="*/ 352338 w 563741"/>
              <a:gd name="connsiteY5" fmla="*/ 1318321 h 3730624"/>
              <a:gd name="connsiteX6" fmla="*/ 352338 w 563741"/>
              <a:gd name="connsiteY6" fmla="*/ 800096 h 3730624"/>
              <a:gd name="connsiteX7" fmla="*/ 352338 w 563741"/>
              <a:gd name="connsiteY7" fmla="*/ 281871 h 3730624"/>
              <a:gd name="connsiteX8" fmla="*/ 281871 w 563741"/>
              <a:gd name="connsiteY8" fmla="*/ 281871 h 3730624"/>
              <a:gd name="connsiteX9" fmla="*/ 422806 w 563741"/>
              <a:gd name="connsiteY9" fmla="*/ 0 h 3730624"/>
              <a:gd name="connsiteX10" fmla="*/ 563741 w 563741"/>
              <a:gd name="connsiteY10" fmla="*/ 281871 h 3730624"/>
              <a:gd name="connsiteX11" fmla="*/ 493273 w 563741"/>
              <a:gd name="connsiteY11" fmla="*/ 281871 h 3730624"/>
              <a:gd name="connsiteX12" fmla="*/ 493273 w 563741"/>
              <a:gd name="connsiteY12" fmla="*/ 891151 h 3730624"/>
              <a:gd name="connsiteX13" fmla="*/ 493273 w 563741"/>
              <a:gd name="connsiteY13" fmla="*/ 1465943 h 3730624"/>
              <a:gd name="connsiteX14" fmla="*/ 493273 w 563741"/>
              <a:gd name="connsiteY14" fmla="*/ 2109710 h 3730624"/>
              <a:gd name="connsiteX15" fmla="*/ 493273 w 563741"/>
              <a:gd name="connsiteY15" fmla="*/ 2650015 h 3730624"/>
              <a:gd name="connsiteX16" fmla="*/ 493273 w 563741"/>
              <a:gd name="connsiteY16" fmla="*/ 3155832 h 3730624"/>
              <a:gd name="connsiteX17" fmla="*/ 493273 w 563741"/>
              <a:gd name="connsiteY17" fmla="*/ 3730624 h 3730624"/>
              <a:gd name="connsiteX18" fmla="*/ 0 w 563741"/>
              <a:gd name="connsiteY18" fmla="*/ 3730624 h 3730624"/>
              <a:gd name="connsiteX19" fmla="*/ 0 w 563741"/>
              <a:gd name="connsiteY19" fmla="*/ 3589689 h 373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3741" h="3730624" extrusionOk="0">
                <a:moveTo>
                  <a:pt x="0" y="3589689"/>
                </a:moveTo>
                <a:cubicBezTo>
                  <a:pt x="117574" y="3571583"/>
                  <a:pt x="201639" y="3599623"/>
                  <a:pt x="352338" y="3589689"/>
                </a:cubicBezTo>
                <a:cubicBezTo>
                  <a:pt x="299465" y="3420041"/>
                  <a:pt x="420696" y="3102973"/>
                  <a:pt x="352338" y="2972230"/>
                </a:cubicBezTo>
                <a:cubicBezTo>
                  <a:pt x="283980" y="2841487"/>
                  <a:pt x="390088" y="2622530"/>
                  <a:pt x="352338" y="2520161"/>
                </a:cubicBezTo>
                <a:cubicBezTo>
                  <a:pt x="314588" y="2417792"/>
                  <a:pt x="355398" y="2171641"/>
                  <a:pt x="352338" y="1902702"/>
                </a:cubicBezTo>
                <a:cubicBezTo>
                  <a:pt x="349278" y="1633763"/>
                  <a:pt x="404607" y="1460039"/>
                  <a:pt x="352338" y="1318321"/>
                </a:cubicBezTo>
                <a:cubicBezTo>
                  <a:pt x="300069" y="1176603"/>
                  <a:pt x="393959" y="923229"/>
                  <a:pt x="352338" y="800096"/>
                </a:cubicBezTo>
                <a:cubicBezTo>
                  <a:pt x="310717" y="676964"/>
                  <a:pt x="353380" y="474641"/>
                  <a:pt x="352338" y="281871"/>
                </a:cubicBezTo>
                <a:cubicBezTo>
                  <a:pt x="318801" y="287125"/>
                  <a:pt x="297711" y="281789"/>
                  <a:pt x="281871" y="281871"/>
                </a:cubicBezTo>
                <a:cubicBezTo>
                  <a:pt x="320354" y="180326"/>
                  <a:pt x="367492" y="142854"/>
                  <a:pt x="422806" y="0"/>
                </a:cubicBezTo>
                <a:cubicBezTo>
                  <a:pt x="496826" y="105770"/>
                  <a:pt x="531183" y="218712"/>
                  <a:pt x="563741" y="281871"/>
                </a:cubicBezTo>
                <a:cubicBezTo>
                  <a:pt x="532759" y="289856"/>
                  <a:pt x="518785" y="278636"/>
                  <a:pt x="493273" y="281871"/>
                </a:cubicBezTo>
                <a:cubicBezTo>
                  <a:pt x="529966" y="419613"/>
                  <a:pt x="470471" y="738802"/>
                  <a:pt x="493273" y="891151"/>
                </a:cubicBezTo>
                <a:cubicBezTo>
                  <a:pt x="516075" y="1043500"/>
                  <a:pt x="438143" y="1254666"/>
                  <a:pt x="493273" y="1465943"/>
                </a:cubicBezTo>
                <a:cubicBezTo>
                  <a:pt x="548403" y="1677220"/>
                  <a:pt x="464655" y="1844666"/>
                  <a:pt x="493273" y="2109710"/>
                </a:cubicBezTo>
                <a:cubicBezTo>
                  <a:pt x="521891" y="2374754"/>
                  <a:pt x="442864" y="2538450"/>
                  <a:pt x="493273" y="2650015"/>
                </a:cubicBezTo>
                <a:cubicBezTo>
                  <a:pt x="543682" y="2761581"/>
                  <a:pt x="482421" y="2953135"/>
                  <a:pt x="493273" y="3155832"/>
                </a:cubicBezTo>
                <a:cubicBezTo>
                  <a:pt x="504125" y="3358529"/>
                  <a:pt x="454741" y="3546559"/>
                  <a:pt x="493273" y="3730624"/>
                </a:cubicBezTo>
                <a:cubicBezTo>
                  <a:pt x="384281" y="3736187"/>
                  <a:pt x="115770" y="3689497"/>
                  <a:pt x="0" y="3730624"/>
                </a:cubicBezTo>
                <a:cubicBezTo>
                  <a:pt x="-14398" y="3678182"/>
                  <a:pt x="16447" y="3623328"/>
                  <a:pt x="0" y="3589689"/>
                </a:cubicBezTo>
                <a:close/>
              </a:path>
            </a:pathLst>
          </a:custGeom>
          <a:noFill/>
          <a:ln w="57150">
            <a:solidFill>
              <a:schemeClr val="accent4">
                <a:lumMod val="50000"/>
              </a:schemeClr>
            </a:solidFill>
            <a:extLst>
              <a:ext uri="{C807C97D-BFC1-408E-A445-0C87EB9F89A2}">
                <ask:lineSketchStyleProps xmlns:ask="http://schemas.microsoft.com/office/drawing/2018/sketchyshapes" sd="2541943088">
                  <a:prstGeom prst="bentUpArrow">
                    <a:avLst>
                      <a:gd name="adj1" fmla="val 25000"/>
                      <a:gd name="adj2" fmla="val 25000"/>
                      <a:gd name="adj3"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 name="資料庫圖表 2">
            <a:extLst>
              <a:ext uri="{FF2B5EF4-FFF2-40B4-BE49-F238E27FC236}">
                <a16:creationId xmlns:a16="http://schemas.microsoft.com/office/drawing/2014/main" id="{6E83DB5E-E874-4963-9C3B-0079AAC7DA6A}"/>
              </a:ext>
            </a:extLst>
          </p:cNvPr>
          <p:cNvGraphicFramePr/>
          <p:nvPr>
            <p:extLst>
              <p:ext uri="{D42A27DB-BD31-4B8C-83A1-F6EECF244321}">
                <p14:modId xmlns:p14="http://schemas.microsoft.com/office/powerpoint/2010/main" val="3580626323"/>
              </p:ext>
            </p:extLst>
          </p:nvPr>
        </p:nvGraphicFramePr>
        <p:xfrm>
          <a:off x="1440849" y="2488424"/>
          <a:ext cx="9090081" cy="4192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矩形 12">
            <a:extLst>
              <a:ext uri="{FF2B5EF4-FFF2-40B4-BE49-F238E27FC236}">
                <a16:creationId xmlns:a16="http://schemas.microsoft.com/office/drawing/2014/main" id="{BA011384-DE67-4D18-AE37-13981643E9EC}"/>
              </a:ext>
            </a:extLst>
          </p:cNvPr>
          <p:cNvSpPr/>
          <p:nvPr/>
        </p:nvSpPr>
        <p:spPr>
          <a:xfrm>
            <a:off x="2435742" y="2592351"/>
            <a:ext cx="2386551" cy="707886"/>
          </a:xfrm>
          <a:prstGeom prst="rect">
            <a:avLst/>
          </a:prstGeom>
        </p:spPr>
        <p:txBody>
          <a:bodyPr wrap="square">
            <a:spAutoFit/>
          </a:bodyPr>
          <a:lstStyle/>
          <a:p>
            <a:r>
              <a:rPr lang="zh-TW" altLang="en-US" sz="4000" b="1" u="sng" dirty="0">
                <a:solidFill>
                  <a:schemeClr val="bg1">
                    <a:lumMod val="95000"/>
                  </a:schemeClr>
                </a:solidFill>
                <a:effectLst>
                  <a:outerShdw blurRad="38100" dist="38100" dir="2700000" algn="tl">
                    <a:srgbClr val="000000">
                      <a:alpha val="43137"/>
                    </a:srgbClr>
                  </a:outerShdw>
                </a:effectLst>
                <a:latin typeface="清松手寫體1" pitchFamily="2" charset="-120"/>
                <a:ea typeface="清松手寫體1" pitchFamily="2" charset="-120"/>
              </a:rPr>
              <a:t>尊重義務</a:t>
            </a:r>
          </a:p>
        </p:txBody>
      </p:sp>
      <p:sp>
        <p:nvSpPr>
          <p:cNvPr id="14" name="矩形 13">
            <a:extLst>
              <a:ext uri="{FF2B5EF4-FFF2-40B4-BE49-F238E27FC236}">
                <a16:creationId xmlns:a16="http://schemas.microsoft.com/office/drawing/2014/main" id="{127C0CB3-78CA-4E1D-A066-1375356CE3BA}"/>
              </a:ext>
            </a:extLst>
          </p:cNvPr>
          <p:cNvSpPr/>
          <p:nvPr/>
        </p:nvSpPr>
        <p:spPr>
          <a:xfrm>
            <a:off x="2032629" y="3435276"/>
            <a:ext cx="3500284" cy="954107"/>
          </a:xfrm>
          <a:prstGeom prst="rect">
            <a:avLst/>
          </a:prstGeom>
        </p:spPr>
        <p:txBody>
          <a:bodyPr wrap="square">
            <a:spAutoFit/>
          </a:bodyPr>
          <a:lstStyle/>
          <a:p>
            <a:r>
              <a:rPr lang="zh-TW" altLang="en-US" sz="2800" b="1" dirty="0">
                <a:solidFill>
                  <a:schemeClr val="tx1">
                    <a:lumMod val="95000"/>
                    <a:lumOff val="5000"/>
                  </a:schemeClr>
                </a:solidFill>
                <a:latin typeface="清松手寫體1" pitchFamily="2" charset="-120"/>
                <a:ea typeface="清松手寫體1" pitchFamily="2" charset="-120"/>
              </a:rPr>
              <a:t>法規或政策必須沒有直接或間接歧視。</a:t>
            </a:r>
          </a:p>
        </p:txBody>
      </p:sp>
      <p:sp>
        <p:nvSpPr>
          <p:cNvPr id="15" name="矩形 14">
            <a:extLst>
              <a:ext uri="{FF2B5EF4-FFF2-40B4-BE49-F238E27FC236}">
                <a16:creationId xmlns:a16="http://schemas.microsoft.com/office/drawing/2014/main" id="{38E87D58-5194-4F4A-8256-9503877400D9}"/>
              </a:ext>
            </a:extLst>
          </p:cNvPr>
          <p:cNvSpPr/>
          <p:nvPr/>
        </p:nvSpPr>
        <p:spPr>
          <a:xfrm>
            <a:off x="7079974" y="2537411"/>
            <a:ext cx="2386551" cy="707886"/>
          </a:xfrm>
          <a:prstGeom prst="rect">
            <a:avLst/>
          </a:prstGeom>
        </p:spPr>
        <p:txBody>
          <a:bodyPr wrap="square">
            <a:spAutoFit/>
          </a:bodyPr>
          <a:lstStyle/>
          <a:p>
            <a:r>
              <a:rPr lang="zh-TW" altLang="en-US" sz="4000" b="1" u="sng" dirty="0">
                <a:solidFill>
                  <a:schemeClr val="bg1">
                    <a:lumMod val="95000"/>
                  </a:schemeClr>
                </a:solidFill>
                <a:effectLst>
                  <a:outerShdw blurRad="38100" dist="38100" dir="2700000" algn="tl">
                    <a:srgbClr val="000000">
                      <a:alpha val="43137"/>
                    </a:srgbClr>
                  </a:outerShdw>
                </a:effectLst>
                <a:latin typeface="清松手寫體1" pitchFamily="2" charset="-120"/>
                <a:ea typeface="清松手寫體1" pitchFamily="2" charset="-120"/>
              </a:rPr>
              <a:t>保護義務</a:t>
            </a:r>
          </a:p>
        </p:txBody>
      </p:sp>
      <p:sp>
        <p:nvSpPr>
          <p:cNvPr id="19" name="矩形 18">
            <a:extLst>
              <a:ext uri="{FF2B5EF4-FFF2-40B4-BE49-F238E27FC236}">
                <a16:creationId xmlns:a16="http://schemas.microsoft.com/office/drawing/2014/main" id="{033D7C27-0913-4B40-8772-403C8D3A5957}"/>
              </a:ext>
            </a:extLst>
          </p:cNvPr>
          <p:cNvSpPr/>
          <p:nvPr/>
        </p:nvSpPr>
        <p:spPr>
          <a:xfrm>
            <a:off x="7079974" y="3396272"/>
            <a:ext cx="3055392" cy="954107"/>
          </a:xfrm>
          <a:prstGeom prst="rect">
            <a:avLst/>
          </a:prstGeom>
        </p:spPr>
        <p:txBody>
          <a:bodyPr wrap="square">
            <a:spAutoFit/>
          </a:bodyPr>
          <a:lstStyle/>
          <a:p>
            <a:r>
              <a:rPr lang="zh-TW" altLang="en-US" sz="2800" b="1" dirty="0">
                <a:solidFill>
                  <a:schemeClr val="tx1">
                    <a:lumMod val="95000"/>
                    <a:lumOff val="5000"/>
                  </a:schemeClr>
                </a:solidFill>
                <a:latin typeface="清松手寫體1" pitchFamily="2" charset="-120"/>
                <a:ea typeface="清松手寫體1" pitchFamily="2" charset="-120"/>
              </a:rPr>
              <a:t>法律要防止違法行為，並提供救濟。</a:t>
            </a:r>
          </a:p>
        </p:txBody>
      </p:sp>
      <p:sp>
        <p:nvSpPr>
          <p:cNvPr id="21" name="矩形 20">
            <a:extLst>
              <a:ext uri="{FF2B5EF4-FFF2-40B4-BE49-F238E27FC236}">
                <a16:creationId xmlns:a16="http://schemas.microsoft.com/office/drawing/2014/main" id="{7588A460-BC24-4AAB-8C4F-72C1A6EAF09F}"/>
              </a:ext>
            </a:extLst>
          </p:cNvPr>
          <p:cNvSpPr/>
          <p:nvPr/>
        </p:nvSpPr>
        <p:spPr>
          <a:xfrm>
            <a:off x="2435742" y="4597237"/>
            <a:ext cx="2262564" cy="707886"/>
          </a:xfrm>
          <a:prstGeom prst="rect">
            <a:avLst/>
          </a:prstGeom>
        </p:spPr>
        <p:txBody>
          <a:bodyPr wrap="square">
            <a:spAutoFit/>
          </a:bodyPr>
          <a:lstStyle/>
          <a:p>
            <a:r>
              <a:rPr lang="zh-TW" altLang="en-US" sz="4000" b="1" u="sng" dirty="0">
                <a:solidFill>
                  <a:schemeClr val="bg1">
                    <a:lumMod val="95000"/>
                  </a:schemeClr>
                </a:solidFill>
                <a:effectLst>
                  <a:outerShdw blurRad="38100" dist="38100" dir="2700000" algn="tl">
                    <a:srgbClr val="000000">
                      <a:alpha val="43137"/>
                    </a:srgbClr>
                  </a:outerShdw>
                </a:effectLst>
                <a:latin typeface="清松手寫體1" pitchFamily="2" charset="-120"/>
                <a:ea typeface="清松手寫體1" pitchFamily="2" charset="-120"/>
              </a:rPr>
              <a:t>實現義務</a:t>
            </a:r>
          </a:p>
        </p:txBody>
      </p:sp>
      <p:sp>
        <p:nvSpPr>
          <p:cNvPr id="23" name="矩形 22">
            <a:extLst>
              <a:ext uri="{FF2B5EF4-FFF2-40B4-BE49-F238E27FC236}">
                <a16:creationId xmlns:a16="http://schemas.microsoft.com/office/drawing/2014/main" id="{BB865B10-31D0-41E3-9418-8FFBF0B92046}"/>
              </a:ext>
            </a:extLst>
          </p:cNvPr>
          <p:cNvSpPr/>
          <p:nvPr/>
        </p:nvSpPr>
        <p:spPr>
          <a:xfrm>
            <a:off x="1616106" y="5378435"/>
            <a:ext cx="4203907" cy="1200329"/>
          </a:xfrm>
          <a:prstGeom prst="rect">
            <a:avLst/>
          </a:prstGeom>
        </p:spPr>
        <p:txBody>
          <a:bodyPr wrap="square">
            <a:spAutoFit/>
          </a:bodyPr>
          <a:lstStyle/>
          <a:p>
            <a:r>
              <a:rPr lang="zh-TW" altLang="en-US" sz="2400" b="1" dirty="0">
                <a:solidFill>
                  <a:schemeClr val="tx1">
                    <a:lumMod val="95000"/>
                    <a:lumOff val="5000"/>
                  </a:schemeClr>
                </a:solidFill>
                <a:latin typeface="清松手寫體1" pitchFamily="2" charset="-120"/>
                <a:ea typeface="清松手寫體1" pitchFamily="2" charset="-120"/>
              </a:rPr>
              <a:t>創造有利環境，以積極的政策和有效之方案實現任一性別權利，改善任一性別的狀況。</a:t>
            </a:r>
          </a:p>
        </p:txBody>
      </p:sp>
      <p:sp>
        <p:nvSpPr>
          <p:cNvPr id="24" name="矩形 23">
            <a:extLst>
              <a:ext uri="{FF2B5EF4-FFF2-40B4-BE49-F238E27FC236}">
                <a16:creationId xmlns:a16="http://schemas.microsoft.com/office/drawing/2014/main" id="{23C0B625-F50F-49EC-BDBD-D033ADF7E373}"/>
              </a:ext>
            </a:extLst>
          </p:cNvPr>
          <p:cNvSpPr/>
          <p:nvPr/>
        </p:nvSpPr>
        <p:spPr>
          <a:xfrm>
            <a:off x="7178973" y="4689233"/>
            <a:ext cx="2386551" cy="707886"/>
          </a:xfrm>
          <a:prstGeom prst="rect">
            <a:avLst/>
          </a:prstGeom>
        </p:spPr>
        <p:txBody>
          <a:bodyPr wrap="square">
            <a:spAutoFit/>
          </a:bodyPr>
          <a:lstStyle/>
          <a:p>
            <a:r>
              <a:rPr lang="zh-TW" altLang="en-US" sz="4000" b="1" u="sng" dirty="0">
                <a:solidFill>
                  <a:schemeClr val="bg1">
                    <a:lumMod val="95000"/>
                  </a:schemeClr>
                </a:solidFill>
                <a:effectLst>
                  <a:outerShdw blurRad="38100" dist="38100" dir="2700000" algn="tl">
                    <a:srgbClr val="000000">
                      <a:alpha val="43137"/>
                    </a:srgbClr>
                  </a:outerShdw>
                </a:effectLst>
                <a:latin typeface="清松手寫體1" pitchFamily="2" charset="-120"/>
                <a:ea typeface="清松手寫體1" pitchFamily="2" charset="-120"/>
              </a:rPr>
              <a:t>促進義務</a:t>
            </a:r>
          </a:p>
        </p:txBody>
      </p:sp>
      <p:sp>
        <p:nvSpPr>
          <p:cNvPr id="25" name="矩形 24">
            <a:extLst>
              <a:ext uri="{FF2B5EF4-FFF2-40B4-BE49-F238E27FC236}">
                <a16:creationId xmlns:a16="http://schemas.microsoft.com/office/drawing/2014/main" id="{32554681-E387-456B-963D-2450AAEAB508}"/>
              </a:ext>
            </a:extLst>
          </p:cNvPr>
          <p:cNvSpPr/>
          <p:nvPr/>
        </p:nvSpPr>
        <p:spPr>
          <a:xfrm>
            <a:off x="6916569" y="5484142"/>
            <a:ext cx="3160644" cy="954107"/>
          </a:xfrm>
          <a:prstGeom prst="rect">
            <a:avLst/>
          </a:prstGeom>
        </p:spPr>
        <p:txBody>
          <a:bodyPr wrap="square">
            <a:spAutoFit/>
          </a:bodyPr>
          <a:lstStyle/>
          <a:p>
            <a:r>
              <a:rPr lang="zh-TW" altLang="en-US" sz="2800" b="1" dirty="0">
                <a:solidFill>
                  <a:schemeClr val="tx1">
                    <a:lumMod val="95000"/>
                    <a:lumOff val="5000"/>
                  </a:schemeClr>
                </a:solidFill>
                <a:latin typeface="清松手寫體1" pitchFamily="2" charset="-120"/>
                <a:ea typeface="清松手寫體1" pitchFamily="2" charset="-120"/>
              </a:rPr>
              <a:t>宣傳和提倡</a:t>
            </a:r>
            <a:r>
              <a:rPr lang="en-US" altLang="zh-TW" sz="2800" b="1" dirty="0">
                <a:solidFill>
                  <a:schemeClr val="tx1">
                    <a:lumMod val="95000"/>
                    <a:lumOff val="5000"/>
                  </a:schemeClr>
                </a:solidFill>
                <a:latin typeface="清松手寫體1" pitchFamily="2" charset="-120"/>
                <a:ea typeface="清松手寫體1" pitchFamily="2" charset="-120"/>
              </a:rPr>
              <a:t>CEDAW</a:t>
            </a:r>
            <a:r>
              <a:rPr lang="zh-TW" altLang="en-US" sz="2800" b="1" dirty="0">
                <a:solidFill>
                  <a:schemeClr val="tx1">
                    <a:lumMod val="95000"/>
                    <a:lumOff val="5000"/>
                  </a:schemeClr>
                </a:solidFill>
                <a:latin typeface="清松手寫體1" pitchFamily="2" charset="-120"/>
                <a:ea typeface="清松手寫體1" pitchFamily="2" charset="-120"/>
              </a:rPr>
              <a:t>之原則。</a:t>
            </a:r>
          </a:p>
        </p:txBody>
      </p:sp>
    </p:spTree>
    <p:extLst>
      <p:ext uri="{BB962C8B-B14F-4D97-AF65-F5344CB8AC3E}">
        <p14:creationId xmlns:p14="http://schemas.microsoft.com/office/powerpoint/2010/main" val="3875443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8</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35428" y="1114834"/>
            <a:ext cx="11721143" cy="5830186"/>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一、問題陳述</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1/2</a:t>
            </a:r>
          </a:p>
          <a:p>
            <a:pPr>
              <a:lnSpc>
                <a:spcPct val="150000"/>
              </a:lnSpc>
            </a:pPr>
            <a:r>
              <a:rPr lang="en-US" altLang="zh-TW" sz="2800" b="1" dirty="0">
                <a:ln w="0"/>
                <a:solidFill>
                  <a:srgbClr val="002060"/>
                </a:solidFill>
                <a:effectLst>
                  <a:outerShdw blurRad="38100" dist="38100" dir="2700000" algn="tl">
                    <a:srgbClr val="000000">
                      <a:alpha val="43137"/>
                    </a:srgbClr>
                  </a:outerShdw>
                </a:effectLst>
                <a:ea typeface="清松手寫體1" pitchFamily="2" charset="-120"/>
              </a:rPr>
              <a:t>    </a:t>
            </a:r>
            <a:r>
              <a:rPr lang="zh-TW" altLang="en-US" sz="2800" b="1" dirty="0">
                <a:ln w="0"/>
                <a:solidFill>
                  <a:srgbClr val="002060"/>
                </a:solidFill>
                <a:effectLst>
                  <a:outerShdw blurRad="38100" dist="38100" dir="2700000" algn="tl">
                    <a:srgbClr val="000000">
                      <a:alpha val="43137"/>
                    </a:srgbClr>
                  </a:outerShdw>
                </a:effectLst>
                <a:ea typeface="清松手寫體1" pitchFamily="2" charset="-120"/>
              </a:rPr>
              <a:t> </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為提升企業團體、工會組織、勞工團體幹部之領導與管理專業，以期能有效能進行領導人才之培育，進而帶動組織團體永續發展、經營，以提高勞工團隊經營績效。</a:t>
            </a:r>
            <a:endParaRPr lang="en-US" altLang="zh-TW" sz="2800" b="1" dirty="0">
              <a:ln w="0"/>
              <a:solidFill>
                <a:srgbClr val="002060"/>
              </a:solidFill>
              <a:effectLst>
                <a:outerShdw blurRad="38100" dist="38100" dir="2700000" algn="tl">
                  <a:srgbClr val="000000">
                    <a:alpha val="43137"/>
                  </a:srgbClr>
                </a:outerShdw>
              </a:effectLst>
              <a:ea typeface="清松手寫體1" pitchFamily="2" charset="-120"/>
            </a:endParaRPr>
          </a:p>
          <a:p>
            <a:pPr>
              <a:lnSpc>
                <a:spcPct val="150000"/>
              </a:lnSpc>
            </a:pPr>
            <a:endParaRPr lang="en-US" altLang="zh-TW" sz="2800" dirty="0"/>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p:txBody>
      </p:sp>
      <p:pic>
        <p:nvPicPr>
          <p:cNvPr id="4" name="圖片 3">
            <a:extLst>
              <a:ext uri="{FF2B5EF4-FFF2-40B4-BE49-F238E27FC236}">
                <a16:creationId xmlns:a16="http://schemas.microsoft.com/office/drawing/2014/main" id="{A128C074-07F9-4568-93B5-50DE13E74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931" y="3818946"/>
            <a:ext cx="4158084" cy="2772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圖片 2">
            <a:extLst>
              <a:ext uri="{FF2B5EF4-FFF2-40B4-BE49-F238E27FC236}">
                <a16:creationId xmlns:a16="http://schemas.microsoft.com/office/drawing/2014/main" id="{A5BC47F3-B2EF-4637-94A3-0256D92052D4}"/>
              </a:ext>
            </a:extLst>
          </p:cNvPr>
          <p:cNvPicPr>
            <a:picLocks noChangeAspect="1"/>
          </p:cNvPicPr>
          <p:nvPr/>
        </p:nvPicPr>
        <p:blipFill rotWithShape="1">
          <a:blip r:embed="rId3">
            <a:extLst>
              <a:ext uri="{28A0092B-C50C-407E-A947-70E740481C1C}">
                <a14:useLocalDpi xmlns:a14="http://schemas.microsoft.com/office/drawing/2010/main" val="0"/>
              </a:ext>
            </a:extLst>
          </a:blip>
          <a:srcRect l="18956"/>
          <a:stretch/>
        </p:blipFill>
        <p:spPr>
          <a:xfrm>
            <a:off x="6835708" y="3818946"/>
            <a:ext cx="4158084" cy="277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471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5">
            <a:extLst>
              <a:ext uri="{FF2B5EF4-FFF2-40B4-BE49-F238E27FC236}">
                <a16:creationId xmlns:a16="http://schemas.microsoft.com/office/drawing/2014/main" id="{85DA5644-50F7-4DD5-815A-4761CBF72116}"/>
              </a:ext>
            </a:extLst>
          </p:cNvPr>
          <p:cNvSpPr txBox="1">
            <a:spLocks/>
          </p:cNvSpPr>
          <p:nvPr/>
        </p:nvSpPr>
        <p:spPr>
          <a:xfrm>
            <a:off x="11627486" y="6443742"/>
            <a:ext cx="731600" cy="524800"/>
          </a:xfrm>
          <a:prstGeom prst="rect">
            <a:avLst/>
          </a:prstGeom>
        </p:spPr>
        <p:txBody>
          <a:bodyPr spcFirstLastPara="1" vert="horz" wrap="square" lIns="91425" tIns="91425" rIns="91425" bIns="91425" rtlCol="0" anchor="t" anchorCtr="0">
            <a:noAutofit/>
          </a:bodyPr>
          <a:lstStyle>
            <a:defPPr>
              <a:defRPr lang="zh-TW"/>
            </a:defPPr>
            <a:lvl1pPr marL="0" lvl="0" algn="ctr" defTabSz="914400" rtl="0" eaLnBrk="1" latinLnBrk="0" hangingPunct="1">
              <a:buNone/>
              <a:defRPr sz="1333" b="1" kern="1200">
                <a:solidFill>
                  <a:schemeClr val="dk1"/>
                </a:solidFill>
                <a:latin typeface="Josefin Sans"/>
                <a:ea typeface="Josefin Sans"/>
                <a:cs typeface="Josefin Sans"/>
                <a:sym typeface="Josefin Sans"/>
              </a:defRPr>
            </a:lvl1pPr>
            <a:lvl2pPr marL="457200" lvl="1" algn="ctr" defTabSz="914400" rtl="0" eaLnBrk="1" latinLnBrk="0" hangingPunct="1">
              <a:buNone/>
              <a:defRPr sz="1333" b="1" kern="1200">
                <a:solidFill>
                  <a:schemeClr val="dk1"/>
                </a:solidFill>
                <a:latin typeface="Josefin Sans"/>
                <a:ea typeface="Josefin Sans"/>
                <a:cs typeface="Josefin Sans"/>
                <a:sym typeface="Josefin Sans"/>
              </a:defRPr>
            </a:lvl2pPr>
            <a:lvl3pPr marL="914400" lvl="2" algn="ctr" defTabSz="914400" rtl="0" eaLnBrk="1" latinLnBrk="0" hangingPunct="1">
              <a:buNone/>
              <a:defRPr sz="1333" b="1" kern="1200">
                <a:solidFill>
                  <a:schemeClr val="dk1"/>
                </a:solidFill>
                <a:latin typeface="Josefin Sans"/>
                <a:ea typeface="Josefin Sans"/>
                <a:cs typeface="Josefin Sans"/>
                <a:sym typeface="Josefin Sans"/>
              </a:defRPr>
            </a:lvl3pPr>
            <a:lvl4pPr marL="1371600" lvl="3" algn="ctr" defTabSz="914400" rtl="0" eaLnBrk="1" latinLnBrk="0" hangingPunct="1">
              <a:buNone/>
              <a:defRPr sz="1333" b="1" kern="1200">
                <a:solidFill>
                  <a:schemeClr val="dk1"/>
                </a:solidFill>
                <a:latin typeface="Josefin Sans"/>
                <a:ea typeface="Josefin Sans"/>
                <a:cs typeface="Josefin Sans"/>
                <a:sym typeface="Josefin Sans"/>
              </a:defRPr>
            </a:lvl4pPr>
            <a:lvl5pPr marL="1828800" lvl="4" algn="ctr" defTabSz="914400" rtl="0" eaLnBrk="1" latinLnBrk="0" hangingPunct="1">
              <a:buNone/>
              <a:defRPr sz="1333" b="1" kern="1200">
                <a:solidFill>
                  <a:schemeClr val="dk1"/>
                </a:solidFill>
                <a:latin typeface="Josefin Sans"/>
                <a:ea typeface="Josefin Sans"/>
                <a:cs typeface="Josefin Sans"/>
                <a:sym typeface="Josefin Sans"/>
              </a:defRPr>
            </a:lvl5pPr>
            <a:lvl6pPr marL="2286000" lvl="5" algn="ctr" defTabSz="914400" rtl="0" eaLnBrk="1" latinLnBrk="0" hangingPunct="1">
              <a:buNone/>
              <a:defRPr sz="1333" b="1" kern="1200">
                <a:solidFill>
                  <a:schemeClr val="dk1"/>
                </a:solidFill>
                <a:latin typeface="Josefin Sans"/>
                <a:ea typeface="Josefin Sans"/>
                <a:cs typeface="Josefin Sans"/>
                <a:sym typeface="Josefin Sans"/>
              </a:defRPr>
            </a:lvl6pPr>
            <a:lvl7pPr marL="2743200" lvl="6" algn="ctr" defTabSz="914400" rtl="0" eaLnBrk="1" latinLnBrk="0" hangingPunct="1">
              <a:buNone/>
              <a:defRPr sz="1333" b="1" kern="1200">
                <a:solidFill>
                  <a:schemeClr val="dk1"/>
                </a:solidFill>
                <a:latin typeface="Josefin Sans"/>
                <a:ea typeface="Josefin Sans"/>
                <a:cs typeface="Josefin Sans"/>
                <a:sym typeface="Josefin Sans"/>
              </a:defRPr>
            </a:lvl7pPr>
            <a:lvl8pPr marL="3200400" lvl="7" algn="ctr" defTabSz="914400" rtl="0" eaLnBrk="1" latinLnBrk="0" hangingPunct="1">
              <a:buNone/>
              <a:defRPr sz="1333" b="1" kern="1200">
                <a:solidFill>
                  <a:schemeClr val="dk1"/>
                </a:solidFill>
                <a:latin typeface="Josefin Sans"/>
                <a:ea typeface="Josefin Sans"/>
                <a:cs typeface="Josefin Sans"/>
                <a:sym typeface="Josefin Sans"/>
              </a:defRPr>
            </a:lvl8pPr>
            <a:lvl9pPr marL="3657600" lvl="8" algn="ctr" defTabSz="914400" rtl="0" eaLnBrk="1" latinLnBrk="0" hangingPunct="1">
              <a:buNone/>
              <a:defRPr sz="1333" b="1" kern="1200">
                <a:solidFill>
                  <a:schemeClr val="dk1"/>
                </a:solidFill>
                <a:latin typeface="Josefin Sans"/>
                <a:ea typeface="Josefin Sans"/>
                <a:cs typeface="Josefin Sans"/>
                <a:sym typeface="Josefin Sans"/>
              </a:defRPr>
            </a:lvl9pPr>
          </a:lstStyle>
          <a:p>
            <a:fld id="{00000000-1234-1234-1234-123412341234}" type="slidenum">
              <a:rPr lang="es" sz="2800" smtClean="0">
                <a:solidFill>
                  <a:srgbClr val="002060"/>
                </a:solidFill>
                <a:latin typeface="Modern Love Grunge" panose="020B0604020202020204" pitchFamily="82" charset="0"/>
              </a:rPr>
              <a:pPr/>
              <a:t>9</a:t>
            </a:fld>
            <a:endParaRPr lang="es" sz="2800" dirty="0">
              <a:solidFill>
                <a:srgbClr val="002060"/>
              </a:solidFill>
              <a:latin typeface="Modern Love Grunge" panose="020B0604020202020204" pitchFamily="82" charset="0"/>
            </a:endParaRPr>
          </a:p>
        </p:txBody>
      </p:sp>
      <p:sp>
        <p:nvSpPr>
          <p:cNvPr id="6" name="矩形 5">
            <a:extLst>
              <a:ext uri="{FF2B5EF4-FFF2-40B4-BE49-F238E27FC236}">
                <a16:creationId xmlns:a16="http://schemas.microsoft.com/office/drawing/2014/main" id="{94A0899B-81B6-44D3-B543-E1B0ADEFCCD2}"/>
              </a:ext>
            </a:extLst>
          </p:cNvPr>
          <p:cNvSpPr/>
          <p:nvPr/>
        </p:nvSpPr>
        <p:spPr>
          <a:xfrm>
            <a:off x="0" y="359764"/>
            <a:ext cx="7240249" cy="830997"/>
          </a:xfrm>
          <a:prstGeom prst="rect">
            <a:avLst/>
          </a:prstGeom>
          <a:noFill/>
        </p:spPr>
        <p:txBody>
          <a:bodyPr wrap="square" lIns="91440" tIns="45720" rIns="91440" bIns="45720">
            <a:spAutoFit/>
          </a:bodyPr>
          <a:lstStyle/>
          <a:p>
            <a:pPr algn="dist"/>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肆、</a:t>
            </a:r>
            <a:r>
              <a:rPr lang="en-US" altLang="zh-TW"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CEDAW</a:t>
            </a:r>
            <a:r>
              <a:rPr lang="zh-TW" altLang="en-US" sz="4800" b="1" dirty="0">
                <a:ln w="0"/>
                <a:solidFill>
                  <a:srgbClr val="002060"/>
                </a:solidFill>
                <a:effectLst>
                  <a:outerShdw blurRad="38100" dist="25400" dir="5400000" algn="ctr" rotWithShape="0">
                    <a:srgbClr val="6E747A">
                      <a:alpha val="43000"/>
                    </a:srgbClr>
                  </a:outerShdw>
                </a:effectLst>
                <a:latin typeface="Modern Love Grunge" panose="04070805081005020601" pitchFamily="82" charset="0"/>
                <a:ea typeface="清松手寫體1" pitchFamily="2" charset="-120"/>
              </a:rPr>
              <a:t>之落實應用</a:t>
            </a:r>
          </a:p>
        </p:txBody>
      </p:sp>
      <p:sp>
        <p:nvSpPr>
          <p:cNvPr id="8" name="文字方塊 7">
            <a:extLst>
              <a:ext uri="{FF2B5EF4-FFF2-40B4-BE49-F238E27FC236}">
                <a16:creationId xmlns:a16="http://schemas.microsoft.com/office/drawing/2014/main" id="{AE51C2E3-46F2-47B5-A0A2-4E13104B8741}"/>
              </a:ext>
            </a:extLst>
          </p:cNvPr>
          <p:cNvSpPr txBox="1"/>
          <p:nvPr/>
        </p:nvSpPr>
        <p:spPr>
          <a:xfrm>
            <a:off x="235428" y="1369158"/>
            <a:ext cx="11721143" cy="5183855"/>
          </a:xfrm>
          <a:prstGeom prst="rect">
            <a:avLst/>
          </a:prstGeom>
          <a:noFill/>
          <a:ln w="57150">
            <a:solidFill>
              <a:schemeClr val="accent4">
                <a:lumMod val="50000"/>
              </a:schemeClr>
            </a:solidFill>
            <a:prstDash val="dash"/>
          </a:ln>
        </p:spPr>
        <p:txBody>
          <a:bodyPr wrap="square" rtlCol="0">
            <a:spAutoFit/>
          </a:bodyPr>
          <a:lstStyle/>
          <a:p>
            <a:pPr>
              <a:lnSpc>
                <a:spcPct val="150000"/>
              </a:lnSpc>
            </a:pP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rPr>
              <a:t>一、</a:t>
            </a:r>
            <a:r>
              <a:rPr lang="zh-TW" altLang="en-US"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問題陳述</a:t>
            </a:r>
            <a:r>
              <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ea typeface="清松手寫體1" pitchFamily="2" charset="-120"/>
              </a:rPr>
              <a:t>2/2</a:t>
            </a:r>
          </a:p>
          <a:p>
            <a:pPr>
              <a:lnSpc>
                <a:spcPct val="150000"/>
              </a:lnSpc>
            </a:pPr>
            <a:r>
              <a:rPr lang="zh-TW" altLang="en-US" sz="2800" b="1" dirty="0">
                <a:solidFill>
                  <a:schemeClr val="accent5">
                    <a:lumMod val="50000"/>
                  </a:schemeClr>
                </a:solidFill>
                <a:ea typeface="清松手寫體1" pitchFamily="2" charset="-120"/>
              </a:rPr>
              <a:t>    </a:t>
            </a:r>
            <a:r>
              <a:rPr lang="zh-TW" altLang="en-US" sz="2800" b="1" dirty="0">
                <a:ln w="0"/>
                <a:solidFill>
                  <a:srgbClr val="002060"/>
                </a:solidFill>
                <a:effectLst>
                  <a:outerShdw blurRad="38100" dist="38100" dir="2700000" algn="tl">
                    <a:srgbClr val="000000">
                      <a:alpha val="43137"/>
                    </a:srgbClr>
                  </a:outerShdw>
                </a:effectLst>
                <a:ea typeface="清松手寫體1" pitchFamily="2" charset="-120"/>
              </a:rPr>
              <a:t>依行政院性別平等會統計勞工工會幹部人數比例</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a:t>
            </a:r>
            <a:r>
              <a:rPr lang="zh-TW" altLang="en-US" sz="2800" b="1" dirty="0">
                <a:ln w="0"/>
                <a:solidFill>
                  <a:srgbClr val="002060"/>
                </a:solidFill>
                <a:effectLst>
                  <a:outerShdw blurRad="38100" dist="38100" dir="2700000" algn="tl">
                    <a:srgbClr val="000000">
                      <a:alpha val="43137"/>
                    </a:srgbClr>
                  </a:outerShdw>
                </a:effectLst>
                <a:ea typeface="清松手寫體1" pitchFamily="2" charset="-120"/>
              </a:rPr>
              <a:t>工會理事、監事性別人數呈現男性遠高於女性之現象</a:t>
            </a:r>
            <a:r>
              <a:rPr lang="zh-TW" altLang="zh-TW" sz="2800" b="1" dirty="0">
                <a:ln w="0"/>
                <a:solidFill>
                  <a:srgbClr val="002060"/>
                </a:solidFill>
                <a:effectLst>
                  <a:outerShdw blurRad="38100" dist="38100" dir="2700000" algn="tl">
                    <a:srgbClr val="000000">
                      <a:alpha val="43137"/>
                    </a:srgbClr>
                  </a:outerShdw>
                </a:effectLst>
                <a:ea typeface="清松手寫體1" pitchFamily="2" charset="-120"/>
              </a:rPr>
              <a:t>，</a:t>
            </a:r>
            <a:r>
              <a:rPr lang="zh-TW" altLang="en-US" sz="2800" b="1" dirty="0">
                <a:ln w="0"/>
                <a:solidFill>
                  <a:srgbClr val="002060"/>
                </a:solidFill>
                <a:effectLst>
                  <a:outerShdw blurRad="38100" dist="38100" dir="2700000" algn="tl">
                    <a:srgbClr val="000000">
                      <a:alpha val="43137"/>
                    </a:srgbClr>
                  </a:outerShdw>
                </a:effectLst>
                <a:ea typeface="清松手寫體1" pitchFamily="2" charset="-120"/>
              </a:rPr>
              <a:t>雖</a:t>
            </a:r>
            <a:r>
              <a:rPr lang="zh-TW" altLang="en-US" sz="2800" b="1" dirty="0">
                <a:ln w="0"/>
                <a:solidFill>
                  <a:srgbClr val="FF0000"/>
                </a:solidFill>
                <a:effectLst>
                  <a:outerShdw blurRad="38100" dist="38100" dir="2700000" algn="tl">
                    <a:srgbClr val="000000">
                      <a:alpha val="43137"/>
                    </a:srgbClr>
                  </a:outerShdw>
                </a:effectLst>
                <a:ea typeface="清松手寫體1" pitchFamily="2" charset="-120"/>
              </a:rPr>
              <a:t>近年來女性幹部比例逐漸提升</a:t>
            </a:r>
            <a:r>
              <a:rPr lang="zh-TW" altLang="zh-TW" sz="2800" b="1" dirty="0">
                <a:ln w="0"/>
                <a:solidFill>
                  <a:srgbClr val="FF0000"/>
                </a:solidFill>
                <a:effectLst>
                  <a:outerShdw blurRad="38100" dist="38100" dir="2700000" algn="tl">
                    <a:srgbClr val="000000">
                      <a:alpha val="43137"/>
                    </a:srgbClr>
                  </a:outerShdw>
                </a:effectLst>
                <a:ea typeface="清松手寫體1" pitchFamily="2" charset="-120"/>
              </a:rPr>
              <a:t>，</a:t>
            </a:r>
            <a:r>
              <a:rPr lang="zh-TW" altLang="en-US" sz="2800" b="1" dirty="0">
                <a:ln w="0"/>
                <a:solidFill>
                  <a:srgbClr val="FF0000"/>
                </a:solidFill>
                <a:effectLst>
                  <a:outerShdw blurRad="38100" dist="38100" dir="2700000" algn="tl">
                    <a:srgbClr val="000000">
                      <a:alpha val="43137"/>
                    </a:srgbClr>
                  </a:outerShdw>
                </a:effectLst>
                <a:ea typeface="清松手寫體1" pitchFamily="2" charset="-120"/>
              </a:rPr>
              <a:t>卻還是遠低於男性幹部比例</a:t>
            </a:r>
            <a:r>
              <a:rPr lang="zh-TW" altLang="zh-TW" sz="2800" b="1" dirty="0">
                <a:ln w="0"/>
                <a:solidFill>
                  <a:srgbClr val="FF0000"/>
                </a:solidFill>
                <a:effectLst>
                  <a:outerShdw blurRad="38100" dist="38100" dir="2700000" algn="tl">
                    <a:srgbClr val="000000">
                      <a:alpha val="43137"/>
                    </a:srgbClr>
                  </a:outerShdw>
                </a:effectLst>
                <a:ea typeface="清松手寫體1" pitchFamily="2" charset="-120"/>
              </a:rPr>
              <a:t>。</a:t>
            </a:r>
            <a:endParaRPr lang="en-US" altLang="zh-TW" sz="2800" b="1" dirty="0">
              <a:ln w="0"/>
              <a:solidFill>
                <a:srgbClr val="FF0000"/>
              </a:solidFill>
              <a:effectLst>
                <a:outerShdw blurRad="38100" dist="38100" dir="2700000" algn="tl">
                  <a:srgbClr val="000000">
                    <a:alpha val="43137"/>
                  </a:srgbClr>
                </a:outerShdw>
              </a:effectLst>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a:p>
            <a:pPr>
              <a:lnSpc>
                <a:spcPct val="150000"/>
              </a:lnSpc>
            </a:pPr>
            <a:endParaRPr lang="en-US" altLang="zh-TW" sz="2800" b="1" dirty="0">
              <a:solidFill>
                <a:schemeClr val="accent5">
                  <a:lumMod val="50000"/>
                </a:schemeClr>
              </a:solidFill>
              <a:effectLst>
                <a:outerShdw blurRad="38100" dist="38100" dir="2700000" algn="tl">
                  <a:srgbClr val="000000">
                    <a:alpha val="43137"/>
                  </a:srgbClr>
                </a:outerShdw>
              </a:effectLst>
              <a:highlight>
                <a:srgbClr val="FFFF00"/>
              </a:highlight>
              <a:latin typeface="清松手寫體1" pitchFamily="2" charset="-120"/>
              <a:ea typeface="清松手寫體1" pitchFamily="2" charset="-120"/>
            </a:endParaRPr>
          </a:p>
        </p:txBody>
      </p:sp>
      <p:graphicFrame>
        <p:nvGraphicFramePr>
          <p:cNvPr id="7" name="表格 2">
            <a:extLst>
              <a:ext uri="{FF2B5EF4-FFF2-40B4-BE49-F238E27FC236}">
                <a16:creationId xmlns:a16="http://schemas.microsoft.com/office/drawing/2014/main" id="{C9D5B883-6C49-4201-92C0-F88CFDB74C3E}"/>
              </a:ext>
            </a:extLst>
          </p:cNvPr>
          <p:cNvGraphicFramePr>
            <a:graphicFrameLocks noGrp="1"/>
          </p:cNvGraphicFramePr>
          <p:nvPr>
            <p:extLst>
              <p:ext uri="{D42A27DB-BD31-4B8C-83A1-F6EECF244321}">
                <p14:modId xmlns:p14="http://schemas.microsoft.com/office/powerpoint/2010/main" val="1940591039"/>
              </p:ext>
            </p:extLst>
          </p:nvPr>
        </p:nvGraphicFramePr>
        <p:xfrm>
          <a:off x="2437858" y="4102572"/>
          <a:ext cx="6404491" cy="2072640"/>
        </p:xfrm>
        <a:graphic>
          <a:graphicData uri="http://schemas.openxmlformats.org/drawingml/2006/table">
            <a:tbl>
              <a:tblPr firstRow="1" bandRow="1">
                <a:tableStyleId>{00A15C55-8517-42AA-B614-E9B94910E393}</a:tableStyleId>
              </a:tblPr>
              <a:tblGrid>
                <a:gridCol w="1059985">
                  <a:extLst>
                    <a:ext uri="{9D8B030D-6E8A-4147-A177-3AD203B41FA5}">
                      <a16:colId xmlns:a16="http://schemas.microsoft.com/office/drawing/2014/main" val="725114926"/>
                    </a:ext>
                  </a:extLst>
                </a:gridCol>
                <a:gridCol w="2586066">
                  <a:extLst>
                    <a:ext uri="{9D8B030D-6E8A-4147-A177-3AD203B41FA5}">
                      <a16:colId xmlns:a16="http://schemas.microsoft.com/office/drawing/2014/main" val="3129842815"/>
                    </a:ext>
                  </a:extLst>
                </a:gridCol>
                <a:gridCol w="2758440">
                  <a:extLst>
                    <a:ext uri="{9D8B030D-6E8A-4147-A177-3AD203B41FA5}">
                      <a16:colId xmlns:a16="http://schemas.microsoft.com/office/drawing/2014/main" val="532171222"/>
                    </a:ext>
                  </a:extLst>
                </a:gridCol>
              </a:tblGrid>
              <a:tr h="370840">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年度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a:t>
                      </a:r>
                      <a:r>
                        <a:rPr lang="zh-TW" altLang="en-US" sz="2800" b="1" dirty="0">
                          <a:solidFill>
                            <a:srgbClr val="00B0F0"/>
                          </a:solidFill>
                          <a:effectLst>
                            <a:outerShdw blurRad="38100" dist="38100" dir="2700000" algn="tl">
                              <a:srgbClr val="000000">
                                <a:alpha val="43137"/>
                              </a:srgbClr>
                            </a:outerShdw>
                          </a:effectLst>
                          <a:latin typeface="清松手寫體1" pitchFamily="2" charset="-120"/>
                          <a:ea typeface="清松手寫體1" pitchFamily="2" charset="-120"/>
                        </a:rPr>
                        <a:t>男性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生理</a:t>
                      </a:r>
                      <a:r>
                        <a:rPr lang="zh-TW" altLang="en-US" sz="2800" b="1" dirty="0">
                          <a:solidFill>
                            <a:srgbClr val="FF0000"/>
                          </a:solidFill>
                          <a:effectLst>
                            <a:outerShdw blurRad="38100" dist="38100" dir="2700000" algn="tl">
                              <a:srgbClr val="000000">
                                <a:alpha val="43137"/>
                              </a:srgbClr>
                            </a:outerShdw>
                          </a:effectLst>
                          <a:latin typeface="清松手寫體1" pitchFamily="2" charset="-120"/>
                          <a:ea typeface="清松手寫體1" pitchFamily="2" charset="-120"/>
                        </a:rPr>
                        <a:t>女性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12737165"/>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107</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TW" sz="2800" b="1" kern="1200" dirty="0">
                          <a:solidFill>
                            <a:schemeClr val="bg2">
                              <a:lumMod val="10000"/>
                            </a:schemeClr>
                          </a:solidFill>
                          <a:effectLst>
                            <a:outerShdw blurRad="38100" dist="38100" dir="2700000" algn="tl">
                              <a:srgbClr val="000000">
                                <a:alpha val="43137"/>
                              </a:srgbClr>
                            </a:outerShdw>
                          </a:effectLst>
                          <a:ea typeface="清松手寫體1" pitchFamily="2" charset="-120"/>
                          <a:cs typeface="+mn-cs"/>
                        </a:rPr>
                        <a:t>35,768(69%)</a:t>
                      </a:r>
                    </a:p>
                  </a:txBody>
                  <a:tcPr marL="76200" marR="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TW" sz="2800" b="1" kern="1200" dirty="0">
                          <a:solidFill>
                            <a:schemeClr val="bg2">
                              <a:lumMod val="10000"/>
                            </a:schemeClr>
                          </a:solidFill>
                          <a:effectLst>
                            <a:outerShdw blurRad="38100" dist="38100" dir="2700000" algn="tl">
                              <a:srgbClr val="000000">
                                <a:alpha val="43137"/>
                              </a:srgbClr>
                            </a:outerShdw>
                          </a:effectLst>
                          <a:ea typeface="清松手寫體1" pitchFamily="2" charset="-120"/>
                          <a:cs typeface="+mn-cs"/>
                        </a:rPr>
                        <a:t>16,372(31%)</a:t>
                      </a:r>
                    </a:p>
                  </a:txBody>
                  <a:tcPr marL="76200" marR="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26379"/>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108</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TW" sz="2800" b="1" kern="1200" dirty="0">
                          <a:solidFill>
                            <a:schemeClr val="bg2">
                              <a:lumMod val="10000"/>
                            </a:schemeClr>
                          </a:solidFill>
                          <a:effectLst>
                            <a:outerShdw blurRad="38100" dist="38100" dir="2700000" algn="tl">
                              <a:srgbClr val="000000">
                                <a:alpha val="43137"/>
                              </a:srgbClr>
                            </a:outerShdw>
                          </a:effectLst>
                          <a:ea typeface="清松手寫體1" pitchFamily="2" charset="-120"/>
                          <a:cs typeface="+mn-cs"/>
                        </a:rPr>
                        <a:t>38,309(68%)</a:t>
                      </a:r>
                    </a:p>
                  </a:txBody>
                  <a:tcPr marL="76200" marR="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TW" sz="2800" b="1" kern="1200" dirty="0">
                          <a:solidFill>
                            <a:schemeClr val="bg2">
                              <a:lumMod val="10000"/>
                            </a:schemeClr>
                          </a:solidFill>
                          <a:effectLst>
                            <a:outerShdw blurRad="38100" dist="38100" dir="2700000" algn="tl">
                              <a:srgbClr val="000000">
                                <a:alpha val="43137"/>
                              </a:srgbClr>
                            </a:outerShdw>
                          </a:effectLst>
                          <a:ea typeface="清松手寫體1" pitchFamily="2" charset="-120"/>
                          <a:cs typeface="+mn-cs"/>
                        </a:rPr>
                        <a:t>18,243(32%)</a:t>
                      </a:r>
                    </a:p>
                  </a:txBody>
                  <a:tcPr marL="76200" marR="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8474683"/>
                  </a:ext>
                </a:extLst>
              </a:tr>
              <a:tr h="370840">
                <a:tc>
                  <a:txBody>
                    <a:bodyPr/>
                    <a:lstStyle/>
                    <a:p>
                      <a:pPr algn="ctr"/>
                      <a:r>
                        <a:rPr lang="en-US" altLang="zh-TW"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rPr>
                        <a:t>109</a:t>
                      </a:r>
                      <a:endParaRPr lang="zh-TW" altLang="en-US" sz="2800" b="1" dirty="0">
                        <a:solidFill>
                          <a:schemeClr val="bg2">
                            <a:lumMod val="10000"/>
                          </a:schemeClr>
                        </a:solidFill>
                        <a:effectLst>
                          <a:outerShdw blurRad="38100" dist="38100" dir="2700000" algn="tl">
                            <a:srgbClr val="000000">
                              <a:alpha val="43137"/>
                            </a:srgbClr>
                          </a:outerShdw>
                        </a:effectLst>
                        <a:latin typeface="清松手寫體1" pitchFamily="2" charset="-120"/>
                        <a:ea typeface="清松手寫體1" pitchFamily="2"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TW" sz="2800" b="1" kern="1200" dirty="0">
                          <a:solidFill>
                            <a:srgbClr val="00B0F0"/>
                          </a:solidFill>
                          <a:effectLst>
                            <a:outerShdw blurRad="38100" dist="38100" dir="2700000" algn="tl">
                              <a:srgbClr val="000000">
                                <a:alpha val="43137"/>
                              </a:srgbClr>
                            </a:outerShdw>
                          </a:effectLst>
                          <a:ea typeface="清松手寫體1" pitchFamily="2" charset="-120"/>
                          <a:cs typeface="+mn-cs"/>
                        </a:rPr>
                        <a:t>39,372(67%)</a:t>
                      </a:r>
                    </a:p>
                  </a:txBody>
                  <a:tcPr marL="76200" marR="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TW" sz="2800" b="1" kern="1200" dirty="0">
                          <a:solidFill>
                            <a:srgbClr val="FF0000"/>
                          </a:solidFill>
                          <a:effectLst>
                            <a:outerShdw blurRad="38100" dist="38100" dir="2700000" algn="tl">
                              <a:srgbClr val="000000">
                                <a:alpha val="43137"/>
                              </a:srgbClr>
                            </a:outerShdw>
                          </a:effectLst>
                          <a:ea typeface="清松手寫體1" pitchFamily="2" charset="-120"/>
                          <a:cs typeface="+mn-cs"/>
                        </a:rPr>
                        <a:t>19,745(33%)</a:t>
                      </a:r>
                    </a:p>
                  </a:txBody>
                  <a:tcPr marL="76200" marR="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531081"/>
                  </a:ext>
                </a:extLst>
              </a:tr>
            </a:tbl>
          </a:graphicData>
        </a:graphic>
      </p:graphicFrame>
    </p:spTree>
    <p:extLst>
      <p:ext uri="{BB962C8B-B14F-4D97-AF65-F5344CB8AC3E}">
        <p14:creationId xmlns:p14="http://schemas.microsoft.com/office/powerpoint/2010/main" val="145530484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1311</TotalTime>
  <Words>1636</Words>
  <Application>Microsoft Office PowerPoint</Application>
  <PresentationFormat>寬螢幕</PresentationFormat>
  <Paragraphs>172</Paragraphs>
  <Slides>18</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18</vt:i4>
      </vt:variant>
    </vt:vector>
  </HeadingPairs>
  <TitlesOfParts>
    <vt:vector size="26" baseType="lpstr">
      <vt:lpstr>Josefin Sans</vt:lpstr>
      <vt:lpstr>清松手寫體1</vt:lpstr>
      <vt:lpstr>Arial</vt:lpstr>
      <vt:lpstr>Calibri</vt:lpstr>
      <vt:lpstr>Calibri Light</vt:lpstr>
      <vt:lpstr>Modern Love Grunge</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王筑蓁</dc:creator>
  <cp:lastModifiedBy>成興 林</cp:lastModifiedBy>
  <cp:revision>164</cp:revision>
  <cp:lastPrinted>2021-06-04T06:48:40Z</cp:lastPrinted>
  <dcterms:created xsi:type="dcterms:W3CDTF">2021-05-25T08:51:24Z</dcterms:created>
  <dcterms:modified xsi:type="dcterms:W3CDTF">2021-06-08T09:33:38Z</dcterms:modified>
</cp:coreProperties>
</file>