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88232"/>
            <a:ext cx="2149257" cy="811296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臺南市新化區全興里防災地圖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Cyuan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-Sing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36104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104" y="7906613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林慶隆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06-598-6158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:0933-674268</a:t>
            </a:r>
          </a:p>
        </p:txBody>
      </p:sp>
      <p:sp>
        <p:nvSpPr>
          <p:cNvPr id="96" name="矩形 95"/>
          <p:cNvSpPr/>
          <p:nvPr/>
        </p:nvSpPr>
        <p:spPr>
          <a:xfrm>
            <a:off x="110291" y="6744816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49955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112968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112968"/>
            <a:ext cx="288000" cy="288000"/>
          </a:xfrm>
          <a:prstGeom prst="rect">
            <a:avLst/>
          </a:prstGeom>
        </p:spPr>
      </p:pic>
      <p:pic>
        <p:nvPicPr>
          <p:cNvPr id="72" name="Picture 336"/>
          <p:cNvPicPr>
            <a:picLocks noChangeAspect="1" noChangeArrowheads="1"/>
          </p:cNvPicPr>
          <p:nvPr/>
        </p:nvPicPr>
        <p:blipFill>
          <a:blip r:embed="rId34" cstate="print"/>
          <a:srcRect l="20896" t="12123" r="4467" b="8009"/>
          <a:stretch>
            <a:fillRect/>
          </a:stretch>
        </p:blipFill>
        <p:spPr bwMode="auto">
          <a:xfrm>
            <a:off x="2296344" y="840160"/>
            <a:ext cx="10406553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向右箭號 83"/>
          <p:cNvSpPr/>
          <p:nvPr/>
        </p:nvSpPr>
        <p:spPr>
          <a:xfrm rot="18761488">
            <a:off x="5191127" y="4460391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向右箭號 85"/>
          <p:cNvSpPr/>
          <p:nvPr/>
        </p:nvSpPr>
        <p:spPr>
          <a:xfrm rot="20877610" flipV="1">
            <a:off x="4195331" y="1566454"/>
            <a:ext cx="785818" cy="339641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右箭號 86"/>
          <p:cNvSpPr/>
          <p:nvPr/>
        </p:nvSpPr>
        <p:spPr>
          <a:xfrm rot="16200000">
            <a:off x="9930902" y="5518970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右箭號 87"/>
          <p:cNvSpPr/>
          <p:nvPr/>
        </p:nvSpPr>
        <p:spPr>
          <a:xfrm rot="2320325">
            <a:off x="7230568" y="3237597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向右箭號 90"/>
          <p:cNvSpPr/>
          <p:nvPr/>
        </p:nvSpPr>
        <p:spPr>
          <a:xfrm rot="15765742">
            <a:off x="9834964" y="4170188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" name="圖片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410" y="5592688"/>
            <a:ext cx="357190" cy="357190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28" y="1128192"/>
            <a:ext cx="357190" cy="357190"/>
          </a:xfrm>
          <a:prstGeom prst="rect">
            <a:avLst/>
          </a:prstGeom>
        </p:spPr>
      </p:pic>
      <p:sp>
        <p:nvSpPr>
          <p:cNvPr id="99" name="向右箭號 98"/>
          <p:cNvSpPr/>
          <p:nvPr/>
        </p:nvSpPr>
        <p:spPr>
          <a:xfrm rot="16200000">
            <a:off x="10722990" y="2422626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文字方塊 100"/>
          <p:cNvSpPr txBox="1"/>
          <p:nvPr/>
        </p:nvSpPr>
        <p:spPr>
          <a:xfrm>
            <a:off x="11297344" y="964431"/>
            <a:ext cx="15042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</a:t>
            </a:r>
            <a:r>
              <a:rPr lang="en-US" altLang="zh-TW" sz="10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offic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6121888" y="768152"/>
            <a:ext cx="114300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保生大帝廟</a:t>
            </a:r>
            <a:r>
              <a:rPr lang="en-US" altLang="zh-TW" sz="1000" dirty="0" err="1">
                <a:solidFill>
                  <a:srgbClr val="FF0000"/>
                </a:solidFill>
              </a:rPr>
              <a:t>Baosheng</a:t>
            </a:r>
            <a:r>
              <a:rPr lang="en-US" altLang="zh-TW" sz="1000" dirty="0">
                <a:solidFill>
                  <a:srgbClr val="FF0000"/>
                </a:solidFill>
              </a:rPr>
              <a:t> </a:t>
            </a:r>
            <a:r>
              <a:rPr lang="en-US" altLang="zh-TW" sz="1000" dirty="0" err="1">
                <a:solidFill>
                  <a:srgbClr val="FF0000"/>
                </a:solidFill>
              </a:rPr>
              <a:t>Dadi</a:t>
            </a:r>
            <a:r>
              <a:rPr lang="zh-TW" altLang="en-US" sz="1000" dirty="0">
                <a:solidFill>
                  <a:srgbClr val="FF0000"/>
                </a:solidFill>
              </a:rPr>
              <a:t> </a:t>
            </a:r>
            <a:r>
              <a:rPr lang="en-US" altLang="zh-TW" sz="1000" dirty="0">
                <a:solidFill>
                  <a:srgbClr val="FF0000"/>
                </a:solidFill>
              </a:rPr>
              <a:t>Temple</a:t>
            </a:r>
          </a:p>
        </p:txBody>
      </p:sp>
      <p:sp>
        <p:nvSpPr>
          <p:cNvPr id="103" name="文字方塊 102"/>
          <p:cNvSpPr txBox="1"/>
          <p:nvPr/>
        </p:nvSpPr>
        <p:spPr>
          <a:xfrm>
            <a:off x="9353128" y="2136304"/>
            <a:ext cx="144016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r>
              <a:rPr lang="en-US" altLang="zh-TW" sz="1000" b="1" dirty="0">
                <a:solidFill>
                  <a:srgbClr val="FF0000"/>
                </a:solidFill>
              </a:rPr>
              <a:t>Sin-</a:t>
            </a:r>
            <a:r>
              <a:rPr lang="en-US" altLang="zh-TW" sz="1000" b="1" dirty="0" err="1">
                <a:solidFill>
                  <a:srgbClr val="FF0000"/>
                </a:solidFill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</a:rPr>
              <a:t> Sport</a:t>
            </a:r>
          </a:p>
          <a:p>
            <a:r>
              <a:rPr lang="en-US" altLang="zh-TW" sz="1000" b="1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7768952" y="4080520"/>
            <a:ext cx="1152128" cy="569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全興里</a:t>
            </a:r>
            <a:r>
              <a:rPr lang="en-US" altLang="zh-TW" sz="1100" b="1" dirty="0" err="1">
                <a:solidFill>
                  <a:srgbClr val="FF0000"/>
                </a:solidFill>
                <a:ea typeface="微軟正黑體" pitchFamily="34" charset="-120"/>
              </a:rPr>
              <a:t>Cyuan</a:t>
            </a:r>
            <a:r>
              <a:rPr lang="en-US" altLang="zh-TW" sz="1100" b="1" dirty="0">
                <a:solidFill>
                  <a:srgbClr val="FF0000"/>
                </a:solidFill>
                <a:ea typeface="微軟正黑體" pitchFamily="34" charset="-120"/>
              </a:rPr>
              <a:t>-Sing Vil.</a:t>
            </a:r>
            <a:endParaRPr lang="zh-TW" altLang="en-US" sz="1100" b="1" dirty="0">
              <a:solidFill>
                <a:srgbClr val="FF0000"/>
              </a:solidFill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3592488" y="6456784"/>
            <a:ext cx="991012" cy="5616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崙頂里</a:t>
            </a:r>
            <a:r>
              <a:rPr lang="en-US" altLang="zh-TW" sz="1050" b="1" dirty="0" err="1">
                <a:solidFill>
                  <a:srgbClr val="FF0000"/>
                </a:solidFill>
              </a:rPr>
              <a:t>Lun</a:t>
            </a:r>
            <a:r>
              <a:rPr lang="en-US" altLang="zh-TW" sz="1050" b="1" dirty="0">
                <a:solidFill>
                  <a:srgbClr val="FF0000"/>
                </a:solidFill>
              </a:rPr>
              <a:t>-Ding</a:t>
            </a:r>
            <a:r>
              <a:rPr lang="en-US" altLang="zh-TW" sz="1050" b="1" dirty="0">
                <a:solidFill>
                  <a:srgbClr val="FF0000"/>
                </a:solidFill>
                <a:ea typeface="微軟正黑體" pitchFamily="34" charset="-120"/>
              </a:rPr>
              <a:t> Vil.</a:t>
            </a:r>
            <a:endParaRPr lang="zh-TW" altLang="en-US" sz="1050" b="1" dirty="0">
              <a:solidFill>
                <a:srgbClr val="FF0000"/>
              </a:solidFill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11441360" y="4944616"/>
            <a:ext cx="973154" cy="5693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知義里</a:t>
            </a:r>
            <a:r>
              <a:rPr lang="en-US" altLang="zh-TW" sz="1100" b="1" dirty="0" err="1">
                <a:solidFill>
                  <a:srgbClr val="FF0000"/>
                </a:solidFill>
              </a:rPr>
              <a:t>Jhih</a:t>
            </a:r>
            <a:r>
              <a:rPr lang="en-US" altLang="zh-TW" sz="1100" b="1" dirty="0">
                <a:solidFill>
                  <a:srgbClr val="FF0000"/>
                </a:solidFill>
              </a:rPr>
              <a:t>-Yi</a:t>
            </a:r>
            <a:r>
              <a:rPr lang="en-US" altLang="zh-TW" sz="1100" b="1" dirty="0">
                <a:solidFill>
                  <a:srgbClr val="FF0000"/>
                </a:solidFill>
                <a:ea typeface="微軟正黑體" pitchFamily="34" charset="-120"/>
              </a:rPr>
              <a:t> Vil.</a:t>
            </a:r>
            <a:endParaRPr lang="zh-TW" altLang="en-US" sz="1100" b="1" dirty="0">
              <a:solidFill>
                <a:srgbClr val="FF0000"/>
              </a:solidFill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9137104" y="1488232"/>
            <a:ext cx="1224136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衛生所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</a:rPr>
              <a:t>Sin-</a:t>
            </a:r>
            <a:r>
              <a:rPr lang="en-US" altLang="zh-TW" sz="1000" b="1" dirty="0" err="1">
                <a:solidFill>
                  <a:srgbClr val="FF0000"/>
                </a:solidFill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</a:rPr>
              <a:t>  District</a:t>
            </a: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</a:rPr>
              <a:t>Health Center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130" name="圖片 1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513368" y="696144"/>
            <a:ext cx="288032" cy="288032"/>
          </a:xfrm>
          <a:prstGeom prst="rect">
            <a:avLst/>
          </a:prstGeom>
        </p:spPr>
      </p:pic>
      <p:pic>
        <p:nvPicPr>
          <p:cNvPr id="131" name="圖片 130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400800" y="1344216"/>
            <a:ext cx="448245" cy="448245"/>
          </a:xfrm>
          <a:prstGeom prst="rect">
            <a:avLst/>
          </a:prstGeom>
        </p:spPr>
      </p:pic>
      <p:pic>
        <p:nvPicPr>
          <p:cNvPr id="132" name="圖片 131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857184" y="2712368"/>
            <a:ext cx="448245" cy="448245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00" y="624136"/>
            <a:ext cx="369245" cy="360040"/>
          </a:xfrm>
          <a:prstGeom prst="rect">
            <a:avLst/>
          </a:prstGeom>
        </p:spPr>
      </p:pic>
      <p:sp>
        <p:nvSpPr>
          <p:cNvPr id="135" name="文字方塊 134"/>
          <p:cNvSpPr txBox="1"/>
          <p:nvPr/>
        </p:nvSpPr>
        <p:spPr>
          <a:xfrm>
            <a:off x="11657384" y="1632248"/>
            <a:ext cx="93610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新化國中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zh-TW" altLang="en-US" sz="1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Junior High School</a:t>
            </a:r>
          </a:p>
        </p:txBody>
      </p:sp>
      <p:pic>
        <p:nvPicPr>
          <p:cNvPr id="136" name="圖片 1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440" y="696144"/>
            <a:ext cx="307897" cy="288032"/>
          </a:xfrm>
          <a:prstGeom prst="rect">
            <a:avLst/>
          </a:prstGeom>
        </p:spPr>
      </p:pic>
      <p:sp>
        <p:nvSpPr>
          <p:cNvPr id="137" name="文字方塊 136"/>
          <p:cNvSpPr txBox="1"/>
          <p:nvPr/>
        </p:nvSpPr>
        <p:spPr>
          <a:xfrm>
            <a:off x="11729392" y="5952728"/>
            <a:ext cx="1072208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知義派出所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 err="1">
                <a:solidFill>
                  <a:srgbClr val="FF0000"/>
                </a:solidFill>
              </a:rPr>
              <a:t>Jhih</a:t>
            </a:r>
            <a:r>
              <a:rPr lang="en-US" altLang="zh-TW" sz="1000" b="1" dirty="0">
                <a:solidFill>
                  <a:srgbClr val="FF0000"/>
                </a:solidFill>
              </a:rPr>
              <a:t>-Yi police station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5" name="向右箭號 144"/>
          <p:cNvSpPr/>
          <p:nvPr/>
        </p:nvSpPr>
        <p:spPr>
          <a:xfrm rot="20877610" flipV="1">
            <a:off x="5275452" y="846374"/>
            <a:ext cx="785818" cy="339641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6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76" y="912168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圖片 146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0937304" y="840160"/>
            <a:ext cx="360040" cy="365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289232" y="242433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92888" y="768152"/>
            <a:ext cx="224408" cy="2244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449472" y="696144"/>
            <a:ext cx="288032" cy="28803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1" name="圖片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00" y="1416224"/>
            <a:ext cx="288032" cy="276927"/>
          </a:xfrm>
          <a:prstGeom prst="rect">
            <a:avLst/>
          </a:prstGeom>
        </p:spPr>
      </p:pic>
      <p:sp>
        <p:nvSpPr>
          <p:cNvPr id="152" name="文字方塊 151"/>
          <p:cNvSpPr txBox="1"/>
          <p:nvPr/>
        </p:nvSpPr>
        <p:spPr>
          <a:xfrm>
            <a:off x="8128992" y="1272208"/>
            <a:ext cx="93610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正新國小</a:t>
            </a:r>
          </a:p>
        </p:txBody>
      </p:sp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513568" y="1632248"/>
            <a:ext cx="288032" cy="28803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5" name="圖片 154" descr="37區行政區域圖(新化區).jpg"/>
          <p:cNvPicPr>
            <a:picLocks noChangeAspect="1"/>
          </p:cNvPicPr>
          <p:nvPr/>
        </p:nvPicPr>
        <p:blipFill>
          <a:blip r:embed="rId37" cstate="print"/>
          <a:srcRect t="-2591" b="-3498"/>
          <a:stretch>
            <a:fillRect/>
          </a:stretch>
        </p:blipFill>
        <p:spPr>
          <a:xfrm>
            <a:off x="568152" y="1398222"/>
            <a:ext cx="1080120" cy="810090"/>
          </a:xfrm>
          <a:prstGeom prst="rect">
            <a:avLst/>
          </a:prstGeom>
        </p:spPr>
      </p:pic>
      <p:sp>
        <p:nvSpPr>
          <p:cNvPr id="157" name="文字方塊 156"/>
          <p:cNvSpPr txBox="1"/>
          <p:nvPr/>
        </p:nvSpPr>
        <p:spPr>
          <a:xfrm>
            <a:off x="136104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58" name="圖片 157" descr="公所網頁災害防救相關網站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496144" y="5232648"/>
            <a:ext cx="1289298" cy="1289298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4" y="6456784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105916" y="8123872"/>
            <a:ext cx="2406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Rd.,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Sport Park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/>
              <a:t>No.110, </a:t>
            </a:r>
            <a:r>
              <a:rPr lang="en-US" altLang="zh-TW" sz="1000" dirty="0" err="1"/>
              <a:t>Gongyuan</a:t>
            </a:r>
            <a:r>
              <a:rPr lang="en-US" altLang="zh-TW" sz="1000" dirty="0"/>
              <a:t> Rd.,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  <a:p>
            <a:r>
              <a:rPr lang="en-US" altLang="zh-TW" sz="1000" dirty="0">
                <a:ea typeface="微軟正黑體" pitchFamily="34" charset="-120"/>
                <a:cs typeface="Arial Unicode MS" pitchFamily="34" charset="-120"/>
              </a:rPr>
              <a:t>3.</a:t>
            </a:r>
            <a:r>
              <a:rPr lang="en-US" altLang="zh-TW" sz="1000" dirty="0"/>
              <a:t> </a:t>
            </a:r>
            <a:r>
              <a:rPr lang="en-US" altLang="zh-TW" sz="1000" b="1" dirty="0" err="1"/>
              <a:t>Baosheng</a:t>
            </a:r>
            <a:r>
              <a:rPr lang="en-US" altLang="zh-TW" sz="1000" b="1" dirty="0"/>
              <a:t> </a:t>
            </a:r>
            <a:r>
              <a:rPr lang="en-US" altLang="zh-TW" sz="1000" b="1" dirty="0" err="1"/>
              <a:t>Dadi</a:t>
            </a:r>
            <a:r>
              <a:rPr lang="zh-TW" altLang="en-US" sz="1000" b="1" dirty="0"/>
              <a:t> </a:t>
            </a:r>
            <a:r>
              <a:rPr lang="en-US" altLang="zh-TW" sz="1000" b="1" dirty="0"/>
              <a:t>Temple</a:t>
            </a:r>
          </a:p>
          <a:p>
            <a:r>
              <a:rPr lang="en-US" altLang="zh-TW" sz="1000" dirty="0"/>
              <a:t>Address</a:t>
            </a:r>
            <a:r>
              <a:rPr lang="zh-TW" altLang="en-US" sz="1000" dirty="0"/>
              <a:t>：</a:t>
            </a:r>
            <a:r>
              <a:rPr lang="en-US" altLang="zh-TW" sz="1000" dirty="0"/>
              <a:t>No.127, Yangzi, </a:t>
            </a:r>
          </a:p>
          <a:p>
            <a:r>
              <a:rPr lang="en-US" altLang="zh-TW" sz="1000" dirty="0"/>
              <a:t>Tel</a:t>
            </a:r>
            <a:r>
              <a:rPr lang="zh-TW" altLang="en-US" sz="1000" dirty="0"/>
              <a:t>：</a:t>
            </a:r>
            <a:r>
              <a:rPr lang="en-US" altLang="zh-TW" sz="1000" dirty="0">
                <a:ea typeface="微軟正黑體" pitchFamily="34" charset="-120"/>
              </a:rPr>
              <a:t> 0934-308619</a:t>
            </a:r>
          </a:p>
        </p:txBody>
      </p:sp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36304" y="9049072"/>
            <a:ext cx="152400" cy="152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2" name="圖片 161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8977064"/>
            <a:ext cx="288000" cy="288000"/>
          </a:xfrm>
          <a:prstGeom prst="rect">
            <a:avLst/>
          </a:prstGeom>
        </p:spPr>
      </p:pic>
      <p:pic>
        <p:nvPicPr>
          <p:cNvPr id="163" name="圖片 162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545016"/>
            <a:ext cx="288000" cy="288000"/>
          </a:xfrm>
          <a:prstGeom prst="rect">
            <a:avLst/>
          </a:prstGeom>
        </p:spPr>
      </p:pic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864296" y="8617024"/>
            <a:ext cx="152400" cy="152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184976"/>
            <a:ext cx="152400" cy="152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4" name="矩形 143"/>
          <p:cNvSpPr/>
          <p:nvPr/>
        </p:nvSpPr>
        <p:spPr>
          <a:xfrm>
            <a:off x="2368352" y="7248872"/>
            <a:ext cx="3168352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</a:t>
            </a:r>
            <a:r>
              <a:rPr lang="en-US" altLang="zh-TW" sz="12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,January  3rd. </a:t>
            </a:r>
            <a:endParaRPr lang="zh-TW" altLang="en-US" sz="12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6" name="文字方塊 115"/>
          <p:cNvSpPr txBox="1"/>
          <p:nvPr/>
        </p:nvSpPr>
        <p:spPr>
          <a:xfrm rot="18500895">
            <a:off x="6393411" y="1312250"/>
            <a:ext cx="1948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/>
              <a:t>大智路</a:t>
            </a:r>
            <a:r>
              <a:rPr lang="en-US" altLang="zh-TW" sz="1600" b="1" dirty="0" err="1"/>
              <a:t>Dazhi</a:t>
            </a:r>
            <a:r>
              <a:rPr lang="en-US" altLang="zh-TW" sz="1600" b="1" dirty="0"/>
              <a:t> Rd</a:t>
            </a:r>
            <a:r>
              <a:rPr lang="en-US" altLang="zh-TW" sz="2000" b="1" dirty="0"/>
              <a:t>.</a:t>
            </a:r>
            <a:endParaRPr lang="zh-TW" altLang="en-US" sz="2000" b="1" dirty="0"/>
          </a:p>
        </p:txBody>
      </p:sp>
      <p:sp>
        <p:nvSpPr>
          <p:cNvPr id="122" name="文字方塊 121"/>
          <p:cNvSpPr txBox="1"/>
          <p:nvPr/>
        </p:nvSpPr>
        <p:spPr>
          <a:xfrm rot="21445085">
            <a:off x="10552104" y="1567498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43" name="文字方塊 142"/>
          <p:cNvSpPr txBox="1"/>
          <p:nvPr/>
        </p:nvSpPr>
        <p:spPr>
          <a:xfrm rot="20849270">
            <a:off x="11981785" y="3033328"/>
            <a:ext cx="492443" cy="17192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4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復興路</a:t>
            </a:r>
            <a:r>
              <a:rPr lang="en-US" altLang="zh-TW" sz="1400" b="1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Fuxing</a:t>
            </a:r>
            <a:r>
              <a:rPr lang="en-US" altLang="zh-TW" sz="14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Rd</a:t>
            </a:r>
            <a:r>
              <a:rPr lang="en-US" altLang="zh-TW" sz="20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  <a:endParaRPr lang="zh-TW" altLang="en-US" sz="20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67" name="圖片 1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52" y="840160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07" y="9211885"/>
            <a:ext cx="227807" cy="26999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54" y="1587567"/>
            <a:ext cx="345758" cy="4097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708980B-0BC2-793E-A463-27BAD8FF3AF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275" y="1452256"/>
            <a:ext cx="212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17968</TotalTime>
  <Words>509</Words>
  <Application>Microsoft Office PowerPoint</Application>
  <PresentationFormat>A3 紙張 (297x420 公釐)</PresentationFormat>
  <Paragraphs>133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844</cp:revision>
  <cp:lastPrinted>2012-10-04T10:07:42Z</cp:lastPrinted>
  <dcterms:modified xsi:type="dcterms:W3CDTF">2024-01-03T06:10:33Z</dcterms:modified>
</cp:coreProperties>
</file>