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FD728-6DF7-4406-84A2-601D14C1DE7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43F0E90A-3CA3-4862-AF81-A0424EA386DD}">
      <dgm:prSet phldrT="[文字]" custT="1"/>
      <dgm:spPr>
        <a:xfrm>
          <a:off x="307" y="233254"/>
          <a:ext cx="973444" cy="973444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</a:p>
      </dgm:t>
    </dgm:pt>
    <dgm:pt modelId="{6BE283EB-C0F5-4C4A-B540-0F1DB7375D0B}" type="parTrans" cxnId="{42CC6232-D61F-4FF8-9EDF-1B394B175CB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FD48606-733A-45C5-A83A-612555A35907}" type="sibTrans" cxnId="{42CC6232-D61F-4FF8-9EDF-1B394B175CBC}">
      <dgm:prSet custT="1"/>
      <dgm:spPr>
        <a:xfrm>
          <a:off x="1052795" y="437677"/>
          <a:ext cx="564597" cy="564597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28472C53-A250-43F5-98EE-038C3030C001}">
      <dgm:prSet phldrT="[文字]" custT="1"/>
      <dgm:spPr>
        <a:xfrm>
          <a:off x="1696436" y="233254"/>
          <a:ext cx="973444" cy="973444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</a:p>
      </dgm:t>
    </dgm:pt>
    <dgm:pt modelId="{2B3789DB-EABC-4916-9307-4B2D4811740E}" type="parTrans" cxnId="{9CA5E3A6-2E7F-4BCB-80A8-1DFC9A482992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2E85EA1-AAE5-474C-B3CF-11751BF0BFBD}" type="sibTrans" cxnId="{9CA5E3A6-2E7F-4BCB-80A8-1DFC9A482992}">
      <dgm:prSet custT="1"/>
      <dgm:spPr>
        <a:xfrm>
          <a:off x="2748924" y="437677"/>
          <a:ext cx="564597" cy="564597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CD435E7E-45F5-4584-B958-D08A7CEBCE24}">
      <dgm:prSet phldrT="[文字]" custT="1"/>
      <dgm:spPr>
        <a:xfrm>
          <a:off x="5069225" y="319521"/>
          <a:ext cx="973444" cy="973444"/>
        </a:xfr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600" b="1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</a:p>
      </dgm:t>
    </dgm:pt>
    <dgm:pt modelId="{4554F6D6-6140-48AF-9E36-CF31735AC31E}" type="parTrans" cxnId="{9EB5B746-D367-48F6-9681-EECE186CA4B9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9D092174-681B-4C6D-AE39-527235661FFA}" type="sibTrans" cxnId="{9EB5B746-D367-48F6-9681-EECE186CA4B9}">
      <dgm:prSet custT="1"/>
      <dgm:spPr>
        <a:xfrm>
          <a:off x="4445053" y="437677"/>
          <a:ext cx="564597" cy="564597"/>
        </a:xfr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4E7994D9-4DF7-48A1-919D-DAE08D6072A8}">
      <dgm:prSet phldrT="[文字]" custT="1"/>
      <dgm:spPr>
        <a:xfrm>
          <a:off x="3400645" y="219115"/>
          <a:ext cx="1063740" cy="1040757"/>
        </a:xfr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400" b="1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</a:p>
      </dgm:t>
    </dgm:pt>
    <dgm:pt modelId="{0D698246-998A-4CE7-A4DC-95C03F4C2355}" type="parTrans" cxnId="{D73F17B8-9C30-4513-8726-6A4D2662C1F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5AE674A9-B564-41A5-8F1F-41EFCAB53E64}" type="sibTrans" cxnId="{D73F17B8-9C30-4513-8726-6A4D2662C1FC}">
      <dgm:prSet custT="1"/>
      <dgm:spPr>
        <a:xfrm>
          <a:off x="6231479" y="437677"/>
          <a:ext cx="564597" cy="564597"/>
        </a:xfr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F09EB1A1-1D10-4F39-B2B5-78F0604F3D55}">
      <dgm:prSet phldrT="[文字]" custT="1"/>
      <dgm:spPr>
        <a:xfrm>
          <a:off x="6875120" y="233254"/>
          <a:ext cx="973444" cy="973444"/>
        </a:xfr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1800" b="1" dirty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gm:t>
    </dgm:pt>
    <dgm:pt modelId="{A200E6EF-A15E-4C97-8545-835C1C67001D}" type="par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CF3B95FA-3533-45D6-BE7A-FA4E6ADA6891}" type="sib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3FF33E8F-9A2F-4979-9F76-01AA8E55FC1D}" type="pres">
      <dgm:prSet presAssocID="{E2DFD728-6DF7-4406-84A2-601D14C1DE7B}" presName="linearFlow" presStyleCnt="0">
        <dgm:presLayoutVars>
          <dgm:dir/>
          <dgm:resizeHandles val="exact"/>
        </dgm:presLayoutVars>
      </dgm:prSet>
      <dgm:spPr/>
    </dgm:pt>
    <dgm:pt modelId="{B76EBA7F-CF55-43C2-AD22-A13B0B3FCC50}" type="pres">
      <dgm:prSet presAssocID="{43F0E90A-3CA3-4862-AF81-A0424EA386DD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EBC0459B-FFBB-4FCC-A43F-00FBE257B1F2}" type="pres">
      <dgm:prSet presAssocID="{BFD48606-733A-45C5-A83A-612555A35907}" presName="spacerL" presStyleCnt="0"/>
      <dgm:spPr/>
    </dgm:pt>
    <dgm:pt modelId="{EBCB92C3-4F04-4751-B3A2-6080C9B326E8}" type="pres">
      <dgm:prSet presAssocID="{BFD48606-733A-45C5-A83A-612555A35907}" presName="sibTrans" presStyleLbl="sibTrans2D1" presStyleIdx="0" presStyleCnt="4"/>
      <dgm:spPr>
        <a:prstGeom prst="mathPlus">
          <a:avLst/>
        </a:prstGeom>
      </dgm:spPr>
    </dgm:pt>
    <dgm:pt modelId="{AE013E8D-1033-4950-8BD4-364296D9CA22}" type="pres">
      <dgm:prSet presAssocID="{BFD48606-733A-45C5-A83A-612555A35907}" presName="spacerR" presStyleCnt="0"/>
      <dgm:spPr/>
    </dgm:pt>
    <dgm:pt modelId="{1AB9AF14-14CD-4A5F-883E-76ABBF14418D}" type="pres">
      <dgm:prSet presAssocID="{28472C53-A250-43F5-98EE-038C3030C001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6D81B10-7047-4EB5-88E6-13BC5A7EAA7A}" type="pres">
      <dgm:prSet presAssocID="{B2E85EA1-AAE5-474C-B3CF-11751BF0BFBD}" presName="spacerL" presStyleCnt="0"/>
      <dgm:spPr/>
    </dgm:pt>
    <dgm:pt modelId="{A649B88B-E9DC-454F-80B7-96F180C49FB9}" type="pres">
      <dgm:prSet presAssocID="{B2E85EA1-AAE5-474C-B3CF-11751BF0BFBD}" presName="sibTrans" presStyleLbl="sibTrans2D1" presStyleIdx="1" presStyleCnt="4"/>
      <dgm:spPr>
        <a:prstGeom prst="mathPlus">
          <a:avLst/>
        </a:prstGeom>
      </dgm:spPr>
    </dgm:pt>
    <dgm:pt modelId="{BF17E491-CC3F-4709-A457-9D7D7F3A4808}" type="pres">
      <dgm:prSet presAssocID="{B2E85EA1-AAE5-474C-B3CF-11751BF0BFBD}" presName="spacerR" presStyleCnt="0"/>
      <dgm:spPr/>
    </dgm:pt>
    <dgm:pt modelId="{D8F88F80-2D10-4A81-A845-E1C1060C0FEA}" type="pres">
      <dgm:prSet presAssocID="{CD435E7E-45F5-4584-B958-D08A7CEBCE24}" presName="node" presStyleLbl="node1" presStyleIdx="2" presStyleCnt="5" custLinFactX="156000" custLinFactNeighborX="200000" custLinFactNeighborY="8862">
        <dgm:presLayoutVars>
          <dgm:bulletEnabled val="1"/>
        </dgm:presLayoutVars>
      </dgm:prSet>
      <dgm:spPr>
        <a:prstGeom prst="ellipse">
          <a:avLst/>
        </a:prstGeom>
      </dgm:spPr>
    </dgm:pt>
    <dgm:pt modelId="{3EC85484-CF6E-4213-AF28-0D925D89428B}" type="pres">
      <dgm:prSet presAssocID="{9D092174-681B-4C6D-AE39-527235661FFA}" presName="spacerL" presStyleCnt="0"/>
      <dgm:spPr/>
    </dgm:pt>
    <dgm:pt modelId="{D0187F40-1F9D-44C6-91C2-511997C79027}" type="pres">
      <dgm:prSet presAssocID="{9D092174-681B-4C6D-AE39-527235661FFA}" presName="sibTrans" presStyleLbl="sibTrans2D1" presStyleIdx="2" presStyleCnt="4"/>
      <dgm:spPr>
        <a:prstGeom prst="mathPlus">
          <a:avLst/>
        </a:prstGeom>
      </dgm:spPr>
    </dgm:pt>
    <dgm:pt modelId="{9FBAFC94-9E7B-4AA9-982D-8E2E9ED79CE6}" type="pres">
      <dgm:prSet presAssocID="{9D092174-681B-4C6D-AE39-527235661FFA}" presName="spacerR" presStyleCnt="0"/>
      <dgm:spPr/>
    </dgm:pt>
    <dgm:pt modelId="{676A76C5-9A8B-4574-9C40-431132F9EB50}" type="pres">
      <dgm:prSet presAssocID="{4E7994D9-4DF7-48A1-919D-DAE08D6072A8}" presName="node" presStyleLbl="node1" presStyleIdx="3" presStyleCnt="5" custScaleX="109276" custScaleY="106915" custLinFactX="-157170" custLinFactNeighborX="-200000" custLinFactNeighborY="2005">
        <dgm:presLayoutVars>
          <dgm:bulletEnabled val="1"/>
        </dgm:presLayoutVars>
      </dgm:prSet>
      <dgm:spPr>
        <a:prstGeom prst="ellipse">
          <a:avLst/>
        </a:prstGeom>
      </dgm:spPr>
    </dgm:pt>
    <dgm:pt modelId="{3D08EB2A-5FBA-41F2-87CE-A3704E984EF2}" type="pres">
      <dgm:prSet presAssocID="{5AE674A9-B564-41A5-8F1F-41EFCAB53E64}" presName="spacerL" presStyleCnt="0"/>
      <dgm:spPr/>
    </dgm:pt>
    <dgm:pt modelId="{8C550333-E6F0-4E8A-BA7D-0AC4F9F58C0C}" type="pres">
      <dgm:prSet presAssocID="{5AE674A9-B564-41A5-8F1F-41EFCAB53E64}" presName="sibTrans" presStyleLbl="sibTrans2D1" presStyleIdx="3" presStyleCnt="4"/>
      <dgm:spPr>
        <a:prstGeom prst="mathEqual">
          <a:avLst/>
        </a:prstGeom>
      </dgm:spPr>
    </dgm:pt>
    <dgm:pt modelId="{329694FF-5287-40A6-98D8-05D7401C81BF}" type="pres">
      <dgm:prSet presAssocID="{5AE674A9-B564-41A5-8F1F-41EFCAB53E64}" presName="spacerR" presStyleCnt="0"/>
      <dgm:spPr/>
    </dgm:pt>
    <dgm:pt modelId="{FC67E246-6C8A-4649-BFE5-BBF17060982B}" type="pres">
      <dgm:prSet presAssocID="{F09EB1A1-1D10-4F39-B2B5-78F0604F3D55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F148BB03-082E-41E3-BC22-B135D46E3F36}" type="presOf" srcId="{B2E85EA1-AAE5-474C-B3CF-11751BF0BFBD}" destId="{A649B88B-E9DC-454F-80B7-96F180C49FB9}" srcOrd="0" destOrd="0" presId="urn:microsoft.com/office/officeart/2005/8/layout/equation1"/>
    <dgm:cxn modelId="{42CC6232-D61F-4FF8-9EDF-1B394B175CBC}" srcId="{E2DFD728-6DF7-4406-84A2-601D14C1DE7B}" destId="{43F0E90A-3CA3-4862-AF81-A0424EA386DD}" srcOrd="0" destOrd="0" parTransId="{6BE283EB-C0F5-4C4A-B540-0F1DB7375D0B}" sibTransId="{BFD48606-733A-45C5-A83A-612555A35907}"/>
    <dgm:cxn modelId="{9EB5B746-D367-48F6-9681-EECE186CA4B9}" srcId="{E2DFD728-6DF7-4406-84A2-601D14C1DE7B}" destId="{CD435E7E-45F5-4584-B958-D08A7CEBCE24}" srcOrd="2" destOrd="0" parTransId="{4554F6D6-6140-48AF-9E36-CF31735AC31E}" sibTransId="{9D092174-681B-4C6D-AE39-527235661FFA}"/>
    <dgm:cxn modelId="{872FCF73-3916-44EF-96EA-A9C06523975D}" type="presOf" srcId="{43F0E90A-3CA3-4862-AF81-A0424EA386DD}" destId="{B76EBA7F-CF55-43C2-AD22-A13B0B3FCC50}" srcOrd="0" destOrd="0" presId="urn:microsoft.com/office/officeart/2005/8/layout/equation1"/>
    <dgm:cxn modelId="{644DB982-9EB3-4CE8-BA66-2CB3F1B28365}" type="presOf" srcId="{5AE674A9-B564-41A5-8F1F-41EFCAB53E64}" destId="{8C550333-E6F0-4E8A-BA7D-0AC4F9F58C0C}" srcOrd="0" destOrd="0" presId="urn:microsoft.com/office/officeart/2005/8/layout/equation1"/>
    <dgm:cxn modelId="{88591286-0A2F-4B3A-88FD-93B366A2153B}" type="presOf" srcId="{9D092174-681B-4C6D-AE39-527235661FFA}" destId="{D0187F40-1F9D-44C6-91C2-511997C79027}" srcOrd="0" destOrd="0" presId="urn:microsoft.com/office/officeart/2005/8/layout/equation1"/>
    <dgm:cxn modelId="{F137BD97-A640-492B-8D31-391D2ED80FCE}" type="presOf" srcId="{28472C53-A250-43F5-98EE-038C3030C001}" destId="{1AB9AF14-14CD-4A5F-883E-76ABBF14418D}" srcOrd="0" destOrd="0" presId="urn:microsoft.com/office/officeart/2005/8/layout/equation1"/>
    <dgm:cxn modelId="{FEB2109B-0ED5-44C8-8BD3-2070B1089856}" type="presOf" srcId="{BFD48606-733A-45C5-A83A-612555A35907}" destId="{EBCB92C3-4F04-4751-B3A2-6080C9B326E8}" srcOrd="0" destOrd="0" presId="urn:microsoft.com/office/officeart/2005/8/layout/equation1"/>
    <dgm:cxn modelId="{6E257AA6-E3EE-41E5-8867-890F849F36F8}" type="presOf" srcId="{4E7994D9-4DF7-48A1-919D-DAE08D6072A8}" destId="{676A76C5-9A8B-4574-9C40-431132F9EB50}" srcOrd="0" destOrd="0" presId="urn:microsoft.com/office/officeart/2005/8/layout/equation1"/>
    <dgm:cxn modelId="{9CA5E3A6-2E7F-4BCB-80A8-1DFC9A482992}" srcId="{E2DFD728-6DF7-4406-84A2-601D14C1DE7B}" destId="{28472C53-A250-43F5-98EE-038C3030C001}" srcOrd="1" destOrd="0" parTransId="{2B3789DB-EABC-4916-9307-4B2D4811740E}" sibTransId="{B2E85EA1-AAE5-474C-B3CF-11751BF0BFBD}"/>
    <dgm:cxn modelId="{D73F17B8-9C30-4513-8726-6A4D2662C1FC}" srcId="{E2DFD728-6DF7-4406-84A2-601D14C1DE7B}" destId="{4E7994D9-4DF7-48A1-919D-DAE08D6072A8}" srcOrd="3" destOrd="0" parTransId="{0D698246-998A-4CE7-A4DC-95C03F4C2355}" sibTransId="{5AE674A9-B564-41A5-8F1F-41EFCAB53E64}"/>
    <dgm:cxn modelId="{678848BE-E0B3-41FE-A8DD-F41751A2754A}" srcId="{E2DFD728-6DF7-4406-84A2-601D14C1DE7B}" destId="{F09EB1A1-1D10-4F39-B2B5-78F0604F3D55}" srcOrd="4" destOrd="0" parTransId="{A200E6EF-A15E-4C97-8545-835C1C67001D}" sibTransId="{CF3B95FA-3533-45D6-BE7A-FA4E6ADA6891}"/>
    <dgm:cxn modelId="{2D602AC9-7144-4DE4-B652-0A74427EFF1E}" type="presOf" srcId="{CD435E7E-45F5-4584-B958-D08A7CEBCE24}" destId="{D8F88F80-2D10-4A81-A845-E1C1060C0FEA}" srcOrd="0" destOrd="0" presId="urn:microsoft.com/office/officeart/2005/8/layout/equation1"/>
    <dgm:cxn modelId="{AE6AA4D8-4A50-4990-8C60-7D78EA2754E3}" type="presOf" srcId="{F09EB1A1-1D10-4F39-B2B5-78F0604F3D55}" destId="{FC67E246-6C8A-4649-BFE5-BBF17060982B}" srcOrd="0" destOrd="0" presId="urn:microsoft.com/office/officeart/2005/8/layout/equation1"/>
    <dgm:cxn modelId="{A95720DF-35D8-4C9F-A425-98E8340C3247}" type="presOf" srcId="{E2DFD728-6DF7-4406-84A2-601D14C1DE7B}" destId="{3FF33E8F-9A2F-4979-9F76-01AA8E55FC1D}" srcOrd="0" destOrd="0" presId="urn:microsoft.com/office/officeart/2005/8/layout/equation1"/>
    <dgm:cxn modelId="{8EA705AB-F673-4A19-9FCC-4A704009AD0C}" type="presParOf" srcId="{3FF33E8F-9A2F-4979-9F76-01AA8E55FC1D}" destId="{B76EBA7F-CF55-43C2-AD22-A13B0B3FCC50}" srcOrd="0" destOrd="0" presId="urn:microsoft.com/office/officeart/2005/8/layout/equation1"/>
    <dgm:cxn modelId="{2953AE1E-21DB-4595-BC19-C8418654EEBC}" type="presParOf" srcId="{3FF33E8F-9A2F-4979-9F76-01AA8E55FC1D}" destId="{EBC0459B-FFBB-4FCC-A43F-00FBE257B1F2}" srcOrd="1" destOrd="0" presId="urn:microsoft.com/office/officeart/2005/8/layout/equation1"/>
    <dgm:cxn modelId="{B32A2E3A-C0F8-4B60-AF34-B57BEE4F8111}" type="presParOf" srcId="{3FF33E8F-9A2F-4979-9F76-01AA8E55FC1D}" destId="{EBCB92C3-4F04-4751-B3A2-6080C9B326E8}" srcOrd="2" destOrd="0" presId="urn:microsoft.com/office/officeart/2005/8/layout/equation1"/>
    <dgm:cxn modelId="{9818DB2D-8044-4176-BA54-B54ADF89A7DC}" type="presParOf" srcId="{3FF33E8F-9A2F-4979-9F76-01AA8E55FC1D}" destId="{AE013E8D-1033-4950-8BD4-364296D9CA22}" srcOrd="3" destOrd="0" presId="urn:microsoft.com/office/officeart/2005/8/layout/equation1"/>
    <dgm:cxn modelId="{09CD6392-FEB1-4537-94E8-FCF922A16496}" type="presParOf" srcId="{3FF33E8F-9A2F-4979-9F76-01AA8E55FC1D}" destId="{1AB9AF14-14CD-4A5F-883E-76ABBF14418D}" srcOrd="4" destOrd="0" presId="urn:microsoft.com/office/officeart/2005/8/layout/equation1"/>
    <dgm:cxn modelId="{6D626353-550F-4085-973A-31A1C655237A}" type="presParOf" srcId="{3FF33E8F-9A2F-4979-9F76-01AA8E55FC1D}" destId="{D6D81B10-7047-4EB5-88E6-13BC5A7EAA7A}" srcOrd="5" destOrd="0" presId="urn:microsoft.com/office/officeart/2005/8/layout/equation1"/>
    <dgm:cxn modelId="{66EF2711-A264-446E-92A1-BBF06DBB38E7}" type="presParOf" srcId="{3FF33E8F-9A2F-4979-9F76-01AA8E55FC1D}" destId="{A649B88B-E9DC-454F-80B7-96F180C49FB9}" srcOrd="6" destOrd="0" presId="urn:microsoft.com/office/officeart/2005/8/layout/equation1"/>
    <dgm:cxn modelId="{D1928915-8E29-4E4D-9F3B-05437C962408}" type="presParOf" srcId="{3FF33E8F-9A2F-4979-9F76-01AA8E55FC1D}" destId="{BF17E491-CC3F-4709-A457-9D7D7F3A4808}" srcOrd="7" destOrd="0" presId="urn:microsoft.com/office/officeart/2005/8/layout/equation1"/>
    <dgm:cxn modelId="{3DFACC2B-2F02-4F41-9BAC-9E64726471FB}" type="presParOf" srcId="{3FF33E8F-9A2F-4979-9F76-01AA8E55FC1D}" destId="{D8F88F80-2D10-4A81-A845-E1C1060C0FEA}" srcOrd="8" destOrd="0" presId="urn:microsoft.com/office/officeart/2005/8/layout/equation1"/>
    <dgm:cxn modelId="{D0F34203-50CD-4417-8E34-B57605CE59FF}" type="presParOf" srcId="{3FF33E8F-9A2F-4979-9F76-01AA8E55FC1D}" destId="{3EC85484-CF6E-4213-AF28-0D925D89428B}" srcOrd="9" destOrd="0" presId="urn:microsoft.com/office/officeart/2005/8/layout/equation1"/>
    <dgm:cxn modelId="{F0770134-BBCA-44E3-8047-27929696C29A}" type="presParOf" srcId="{3FF33E8F-9A2F-4979-9F76-01AA8E55FC1D}" destId="{D0187F40-1F9D-44C6-91C2-511997C79027}" srcOrd="10" destOrd="0" presId="urn:microsoft.com/office/officeart/2005/8/layout/equation1"/>
    <dgm:cxn modelId="{58DB238B-AAB9-4FD3-9A4E-A24AE9270937}" type="presParOf" srcId="{3FF33E8F-9A2F-4979-9F76-01AA8E55FC1D}" destId="{9FBAFC94-9E7B-4AA9-982D-8E2E9ED79CE6}" srcOrd="11" destOrd="0" presId="urn:microsoft.com/office/officeart/2005/8/layout/equation1"/>
    <dgm:cxn modelId="{C52C4E93-D31C-4AF8-AB1C-B8BBE2DCC2CC}" type="presParOf" srcId="{3FF33E8F-9A2F-4979-9F76-01AA8E55FC1D}" destId="{676A76C5-9A8B-4574-9C40-431132F9EB50}" srcOrd="12" destOrd="0" presId="urn:microsoft.com/office/officeart/2005/8/layout/equation1"/>
    <dgm:cxn modelId="{B2BB3D47-3F28-41DC-BD08-49EE54BB7F2B}" type="presParOf" srcId="{3FF33E8F-9A2F-4979-9F76-01AA8E55FC1D}" destId="{3D08EB2A-5FBA-41F2-87CE-A3704E984EF2}" srcOrd="13" destOrd="0" presId="urn:microsoft.com/office/officeart/2005/8/layout/equation1"/>
    <dgm:cxn modelId="{3AE38142-F486-44A7-9CFA-DF6F9CBCC9C8}" type="presParOf" srcId="{3FF33E8F-9A2F-4979-9F76-01AA8E55FC1D}" destId="{8C550333-E6F0-4E8A-BA7D-0AC4F9F58C0C}" srcOrd="14" destOrd="0" presId="urn:microsoft.com/office/officeart/2005/8/layout/equation1"/>
    <dgm:cxn modelId="{89B6183E-63E3-4BE5-9F56-19B4F0579401}" type="presParOf" srcId="{3FF33E8F-9A2F-4979-9F76-01AA8E55FC1D}" destId="{329694FF-5287-40A6-98D8-05D7401C81BF}" srcOrd="15" destOrd="0" presId="urn:microsoft.com/office/officeart/2005/8/layout/equation1"/>
    <dgm:cxn modelId="{78B43939-5790-4A8D-9CE3-E4B158C9A29A}" type="presParOf" srcId="{3FF33E8F-9A2F-4979-9F76-01AA8E55FC1D}" destId="{FC67E246-6C8A-4649-BFE5-BBF17060982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</a:t>
          </a: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600"/>
            </a:lnSpc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：全國家庭教育諮詢專線：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02-4128185）http://moe.familyedu.moe.gov.tw/Pages/Detail.aspx?nodeid=903&amp;pid=2222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14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18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3323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，各區洽辦單位詳見社會局網頁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http://social.tainan.gov.tw/social/cenpage.asp?id={2D081D10-DE0B-485D-BD16-EA54BDFCDC11}</a:t>
          </a:r>
          <a:endParaRPr lang="en-US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http://social.tainan.gov.tw/social/cenpage.asp?id={01B765A5-8D10-479A-B2B4-BC56B449D934}</a:t>
          </a:r>
        </a:p>
        <a:p>
          <a:pPr marL="360000" indent="-36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：各區公所、殯葬管理所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203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395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8760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</dgm:ptLst>
  <dgm:cxnLst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763D073-1A12-47B2-B00C-D17EB3EBA354}" type="presOf" srcId="{12354239-A2EA-478A-92A2-5B492104D22C}" destId="{E4B14FBC-EA74-46A7-8EEE-B488BB78D72A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AF3A3B9D-3467-4F7D-872D-4670C85694B7}" type="presOf" srcId="{B81C7205-5370-4961-942F-56432187F819}" destId="{139D15D2-7E68-488A-90CF-A728C61EAC21}" srcOrd="0" destOrd="0" presId="urn:microsoft.com/office/officeart/2005/8/layout/vList5"/>
    <dgm:cxn modelId="{016196AC-B536-4F6F-BF35-79AC3CED9FF4}" type="presOf" srcId="{10E62A5E-4465-4711-82A0-C0C1E57BDC66}" destId="{0B6323D5-ED06-4414-8B66-7B6B1CE75CE4}" srcOrd="0" destOrd="0" presId="urn:microsoft.com/office/officeart/2005/8/layout/vList5"/>
    <dgm:cxn modelId="{3D4BC4F5-3344-48F0-BEE0-CECA22C4D66A}" type="presParOf" srcId="{139D15D2-7E68-488A-90CF-A728C61EAC21}" destId="{75338F36-A542-4B96-A4F8-432AC1BC8F10}" srcOrd="0" destOrd="0" presId="urn:microsoft.com/office/officeart/2005/8/layout/vList5"/>
    <dgm:cxn modelId="{C96B7D31-73AB-4062-AE4E-7FE980882028}" type="presParOf" srcId="{75338F36-A542-4B96-A4F8-432AC1BC8F10}" destId="{0B6323D5-ED06-4414-8B66-7B6B1CE75CE4}" srcOrd="0" destOrd="0" presId="urn:microsoft.com/office/officeart/2005/8/layout/vList5"/>
    <dgm:cxn modelId="{2C1D4A79-C19E-489F-AB9D-99D52F1BD956}" type="presParOf" srcId="{139D15D2-7E68-488A-90CF-A728C61EAC21}" destId="{758E4701-EE49-40D6-AB72-540E316306E3}" srcOrd="1" destOrd="0" presId="urn:microsoft.com/office/officeart/2005/8/layout/vList5"/>
    <dgm:cxn modelId="{5E324D07-5A87-4576-B2A7-0D95791E9942}" type="presParOf" srcId="{139D15D2-7E68-488A-90CF-A728C61EAC21}" destId="{F4AE5984-9161-4E36-A6DE-02F00B1D3861}" srcOrd="2" destOrd="0" presId="urn:microsoft.com/office/officeart/2005/8/layout/vList5"/>
    <dgm:cxn modelId="{23C848C8-74E8-4C07-9233-01C3D2E4D44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 marL="0" indent="0"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indent="0"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836B0ACC-67F3-45AE-BA03-9AABA922F30A}">
      <dgm:prSet phldrT="[文字]" custT="1"/>
      <dgm:spPr>
        <a:xfrm>
          <a:off x="842180" y="201069"/>
          <a:ext cx="3424740" cy="3424740"/>
        </a:xfr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46FF7369-EEB0-4078-8A80-914C45442925}" type="par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0ECD3E5E-C75E-457A-BC3B-804F7B1E6E31}" type="sib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A2090C-6CF7-4587-8EB1-21336BA2B42B}" srcId="{930476B7-E4B9-4DE2-BDA7-CDC840D28054}" destId="{223C7AF9-8151-4DAA-BEA8-602E87DEEBFD}" srcOrd="3" destOrd="0" parTransId="{6546BEE1-D60D-460A-8A42-607790C3E823}" sibTransId="{9F8759A6-E7CB-4D0D-8922-4AE3669FD9F0}"/>
    <dgm:cxn modelId="{1BE8D40D-09E9-42F4-9059-A37DC9AD854F}" type="presOf" srcId="{223C7AF9-8151-4DAA-BEA8-602E87DEEBFD}" destId="{13DDE86C-4B7A-4161-B15B-46E8D8726319}" srcOrd="1" destOrd="0" presId="urn:microsoft.com/office/officeart/2005/8/layout/chart3"/>
    <dgm:cxn modelId="{53CDEE28-1A53-48E1-85A8-57B7B7A8450C}" type="presOf" srcId="{836B0ACC-67F3-45AE-BA03-9AABA922F30A}" destId="{8433135E-6911-4BD3-B415-E0D7F1C16ADE}" srcOrd="0" destOrd="0" presId="urn:microsoft.com/office/officeart/2005/8/layout/chart3"/>
    <dgm:cxn modelId="{5F07312F-CBF7-43A2-8173-8C79C65F00D6}" type="presOf" srcId="{223C7AF9-8151-4DAA-BEA8-602E87DEEBFD}" destId="{75077651-97BB-412C-B36F-18FAF6C80808}" srcOrd="0" destOrd="0" presId="urn:microsoft.com/office/officeart/2005/8/layout/chart3"/>
    <dgm:cxn modelId="{BA49813A-0E9E-4C50-9B6B-D1434A59F6BF}" srcId="{930476B7-E4B9-4DE2-BDA7-CDC840D28054}" destId="{624B1C60-4FE1-4D21-842C-FC96D76E54B1}" srcOrd="2" destOrd="0" parTransId="{4B1A372D-0719-422F-97F6-A7296D8F70A1}" sibTransId="{0B422BBF-36A1-40D1-B64F-C4E01C5AAD86}"/>
    <dgm:cxn modelId="{87B27445-3037-4925-A3C6-D97AC11755D0}" type="presOf" srcId="{930476B7-E4B9-4DE2-BDA7-CDC840D28054}" destId="{938C08A6-A851-492B-B449-82B895BDBC2A}" srcOrd="0" destOrd="0" presId="urn:microsoft.com/office/officeart/2005/8/layout/chart3"/>
    <dgm:cxn modelId="{DD99E166-0F6C-40A4-ABF4-FA7BAA65FD47}" type="presOf" srcId="{17C11725-FE24-4B51-8046-6F4371ECB397}" destId="{586FA8D9-4E46-4C2A-AF7F-FECD15DF5BBF}" srcOrd="0" destOrd="0" presId="urn:microsoft.com/office/officeart/2005/8/layout/chart3"/>
    <dgm:cxn modelId="{6B4FE94A-D740-4AF3-8CE5-5AA2B2EF2557}" srcId="{930476B7-E4B9-4DE2-BDA7-CDC840D28054}" destId="{17C11725-FE24-4B51-8046-6F4371ECB397}" srcOrd="1" destOrd="0" parTransId="{62DF254F-EC18-440D-B8CA-DF36F25E4F4A}" sibTransId="{4AAC9BBA-8D6B-48A1-AA05-947F9E9B2D1C}"/>
    <dgm:cxn modelId="{AB27C880-36D8-4E12-8893-F46EC72C9C85}" type="presOf" srcId="{E8A4AFA6-8616-48CA-A36F-BCDFE92962C3}" destId="{9426B673-40E9-4D68-8993-DB9948A764C0}" srcOrd="1" destOrd="0" presId="urn:microsoft.com/office/officeart/2005/8/layout/chart3"/>
    <dgm:cxn modelId="{E0D8D1A3-98B5-4A7E-B120-B85777344368}" type="presOf" srcId="{836B0ACC-67F3-45AE-BA03-9AABA922F30A}" destId="{001110A0-8541-42AD-A692-A5F3991D57B5}" srcOrd="1" destOrd="0" presId="urn:microsoft.com/office/officeart/2005/8/layout/chart3"/>
    <dgm:cxn modelId="{45C1EEAF-C531-48AD-BBE9-E1BF4BE3EAFB}" srcId="{930476B7-E4B9-4DE2-BDA7-CDC840D28054}" destId="{E8A4AFA6-8616-48CA-A36F-BCDFE92962C3}" srcOrd="4" destOrd="0" parTransId="{6F6A28A8-F94B-4BE3-AC10-EC27DABFC001}" sibTransId="{B3D7C8F2-6F88-41EA-9824-B84FC446D7DA}"/>
    <dgm:cxn modelId="{15900DD7-8449-4807-9B96-1DD22966A0C2}" type="presOf" srcId="{624B1C60-4FE1-4D21-842C-FC96D76E54B1}" destId="{09E85E2D-D1AF-4324-8223-E6D96182269D}" srcOrd="0" destOrd="0" presId="urn:microsoft.com/office/officeart/2005/8/layout/chart3"/>
    <dgm:cxn modelId="{99A243E6-9565-4E9B-ADAE-5A553FB2E80A}" type="presOf" srcId="{17C11725-FE24-4B51-8046-6F4371ECB397}" destId="{DD2972DE-D86D-4C23-9201-751AEE9804F4}" srcOrd="1" destOrd="0" presId="urn:microsoft.com/office/officeart/2005/8/layout/chart3"/>
    <dgm:cxn modelId="{35F044EA-B6D8-459F-824A-DBDE2ACBB23F}" type="presOf" srcId="{E8A4AFA6-8616-48CA-A36F-BCDFE92962C3}" destId="{BE800504-F772-49FD-8042-07BFC695AFD8}" srcOrd="0" destOrd="0" presId="urn:microsoft.com/office/officeart/2005/8/layout/chart3"/>
    <dgm:cxn modelId="{61C626FB-3CAA-463C-A756-7EDD0B76912E}" srcId="{930476B7-E4B9-4DE2-BDA7-CDC840D28054}" destId="{836B0ACC-67F3-45AE-BA03-9AABA922F30A}" srcOrd="0" destOrd="0" parTransId="{46FF7369-EEB0-4078-8A80-914C45442925}" sibTransId="{0ECD3E5E-C75E-457A-BC3B-804F7B1E6E31}"/>
    <dgm:cxn modelId="{C9D6A0FC-690C-4551-BD82-DA7FDA3C5ED9}" type="presOf" srcId="{624B1C60-4FE1-4D21-842C-FC96D76E54B1}" destId="{A7EF0DEC-E737-4106-9A5C-0A361C5A144D}" srcOrd="1" destOrd="0" presId="urn:microsoft.com/office/officeart/2005/8/layout/chart3"/>
    <dgm:cxn modelId="{1E0F00B6-1F75-44C9-9B4F-5DE0A01AF1BC}" type="presParOf" srcId="{938C08A6-A851-492B-B449-82B895BDBC2A}" destId="{8433135E-6911-4BD3-B415-E0D7F1C16ADE}" srcOrd="0" destOrd="0" presId="urn:microsoft.com/office/officeart/2005/8/layout/chart3"/>
    <dgm:cxn modelId="{A73439CC-8B54-4E83-81FF-7572C00B1708}" type="presParOf" srcId="{938C08A6-A851-492B-B449-82B895BDBC2A}" destId="{001110A0-8541-42AD-A692-A5F3991D57B5}" srcOrd="1" destOrd="0" presId="urn:microsoft.com/office/officeart/2005/8/layout/chart3"/>
    <dgm:cxn modelId="{CD9CE731-E1C8-413F-87B2-FF7BD81CFB45}" type="presParOf" srcId="{938C08A6-A851-492B-B449-82B895BDBC2A}" destId="{586FA8D9-4E46-4C2A-AF7F-FECD15DF5BBF}" srcOrd="2" destOrd="0" presId="urn:microsoft.com/office/officeart/2005/8/layout/chart3"/>
    <dgm:cxn modelId="{1173EA47-B6FC-4B77-90FF-A789491DB86B}" type="presParOf" srcId="{938C08A6-A851-492B-B449-82B895BDBC2A}" destId="{DD2972DE-D86D-4C23-9201-751AEE9804F4}" srcOrd="3" destOrd="0" presId="urn:microsoft.com/office/officeart/2005/8/layout/chart3"/>
    <dgm:cxn modelId="{7C6ABE31-A399-41C6-AC5D-59C4A38EC4CD}" type="presParOf" srcId="{938C08A6-A851-492B-B449-82B895BDBC2A}" destId="{09E85E2D-D1AF-4324-8223-E6D96182269D}" srcOrd="4" destOrd="0" presId="urn:microsoft.com/office/officeart/2005/8/layout/chart3"/>
    <dgm:cxn modelId="{4B024FFE-B47E-44C0-B0DF-7A08E08381FB}" type="presParOf" srcId="{938C08A6-A851-492B-B449-82B895BDBC2A}" destId="{A7EF0DEC-E737-4106-9A5C-0A361C5A144D}" srcOrd="5" destOrd="0" presId="urn:microsoft.com/office/officeart/2005/8/layout/chart3"/>
    <dgm:cxn modelId="{CAB2D6CB-CB44-4FFD-AB95-26A9D457CA0D}" type="presParOf" srcId="{938C08A6-A851-492B-B449-82B895BDBC2A}" destId="{75077651-97BB-412C-B36F-18FAF6C80808}" srcOrd="6" destOrd="0" presId="urn:microsoft.com/office/officeart/2005/8/layout/chart3"/>
    <dgm:cxn modelId="{C25923CE-2818-4F84-ADC6-7A55B04C2A87}" type="presParOf" srcId="{938C08A6-A851-492B-B449-82B895BDBC2A}" destId="{13DDE86C-4B7A-4161-B15B-46E8D8726319}" srcOrd="7" destOrd="0" presId="urn:microsoft.com/office/officeart/2005/8/layout/chart3"/>
    <dgm:cxn modelId="{90A9689C-6545-42C1-A7F9-7D1CAF2E4459}" type="presParOf" srcId="{938C08A6-A851-492B-B449-82B895BDBC2A}" destId="{BE800504-F772-49FD-8042-07BFC695AFD8}" srcOrd="8" destOrd="0" presId="urn:microsoft.com/office/officeart/2005/8/layout/chart3"/>
    <dgm:cxn modelId="{91CB1E34-B0DA-4622-AB6C-412E01AD5ED8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EF725A-08AC-45EA-B623-1D427A70C89B}" type="doc">
      <dgm:prSet loTypeId="urn:microsoft.com/office/officeart/2005/8/layout/hierarchy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9D4B0B8-CE94-49C7-9FD1-967F0527F9C0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dirty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dirty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E5947F1-C374-49F1-BFD4-4B4C54173697}" type="par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5D71D4FB-F11D-4E9E-8360-6348C3A9E0EE}" type="sib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AFD9318D-B0F2-4CD5-9A61-94CD632B3CC9}">
      <dgm:prSet custT="1"/>
      <dgm:spPr>
        <a:xfrm>
          <a:off x="3767290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撥打人事處專線（</a:t>
          </a:r>
          <a:r>
            <a:rPr lang="en-US" altLang="zh-TW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06-3901121</a:t>
          </a:r>
          <a:r>
            <a:rPr lang="zh-TW" altLang="en-US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）或線上申請。</a:t>
          </a: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350" b="1" u="none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937DB59-0630-4250-AB0E-638E8DBBC6C0}" type="par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14DF112D-080C-4D91-888F-30999A870503}" type="sib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68DE7244-54D1-4077-942E-959AD5549DEE}">
      <dgm:prSet custT="1"/>
      <dgm:spPr>
        <a:xfrm>
          <a:off x="1526187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6D4FF4-DAE0-4866-9D36-1FD9F8ADE9A6}" type="par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B0D0BC4E-FB7A-4AF0-8768-D9C806C9B1BA}" type="sib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66F81A28-E793-438E-9ED2-ADDAE2078791}">
      <dgm:prSet custT="1"/>
      <dgm:spPr>
        <a:xfrm>
          <a:off x="3767290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市府及所屬機關學校員工每年有</a:t>
          </a:r>
          <a:r>
            <a:rPr lang="en-US" altLang="zh-TW" sz="2400" b="1" u="none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A5F2F6E-AA84-444D-AE6A-B1ACD2F078F6}" type="par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AEE6146C-D836-4961-B08B-BE76521AF5F4}" type="sib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F96A0773-7EEC-4278-B137-C49AF6EECCFF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市</a:t>
          </a:r>
          <a:r>
            <a:rPr 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府及所屬機關學校所屬員工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45E4C5-71A0-4430-B90D-4920E95953A3}" type="par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0E59CEEA-E5D0-473B-A012-0431CF5B3F06}" type="sib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B679D34E-AAE8-4873-961B-A1450E172D58}" type="pres">
      <dgm:prSet presAssocID="{38EF725A-08AC-45EA-B623-1D427A70C8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BD84E9-4DE1-418C-A429-C1C7611C2261}" type="pres">
      <dgm:prSet presAssocID="{F96A0773-7EEC-4278-B137-C49AF6EECCFF}" presName="vertOne" presStyleCnt="0"/>
      <dgm:spPr/>
    </dgm:pt>
    <dgm:pt modelId="{441D0CE4-F91B-4CEB-A39C-9CD22E69AE75}" type="pres">
      <dgm:prSet presAssocID="{F96A0773-7EEC-4278-B137-C49AF6EECCFF}" presName="txOne" presStyleLbl="node0" presStyleIdx="0" presStyleCnt="5" custScaleX="121594" custLinFactNeighborX="19587" custLinFactNeighborY="1299">
        <dgm:presLayoutVars>
          <dgm:chPref val="3"/>
        </dgm:presLayoutVars>
      </dgm:prSet>
      <dgm:spPr/>
    </dgm:pt>
    <dgm:pt modelId="{89EED46B-7492-43AF-82A8-B51A0A94589A}" type="pres">
      <dgm:prSet presAssocID="{F96A0773-7EEC-4278-B137-C49AF6EECCFF}" presName="horzOne" presStyleCnt="0"/>
      <dgm:spPr/>
    </dgm:pt>
    <dgm:pt modelId="{B6E881F7-D72F-47EA-B6C9-1830ADF50FEA}" type="pres">
      <dgm:prSet presAssocID="{0E59CEEA-E5D0-473B-A012-0431CF5B3F06}" presName="sibSpaceOne" presStyleCnt="0"/>
      <dgm:spPr/>
    </dgm:pt>
    <dgm:pt modelId="{BE47917C-4800-436C-90E4-26D8D102950C}" type="pres">
      <dgm:prSet presAssocID="{D9D4B0B8-CE94-49C7-9FD1-967F0527F9C0}" presName="vertOne" presStyleCnt="0"/>
      <dgm:spPr/>
    </dgm:pt>
    <dgm:pt modelId="{E251AD5C-970E-474D-9F53-E048580BFDA3}" type="pres">
      <dgm:prSet presAssocID="{D9D4B0B8-CE94-49C7-9FD1-967F0527F9C0}" presName="txOne" presStyleLbl="node0" presStyleIdx="1" presStyleCnt="5" custScaleX="125198" custLinFactNeighborX="12795">
        <dgm:presLayoutVars>
          <dgm:chPref val="3"/>
        </dgm:presLayoutVars>
      </dgm:prSet>
      <dgm:spPr/>
    </dgm:pt>
    <dgm:pt modelId="{303CF7D0-2C4A-445E-978F-0F65B276C36F}" type="pres">
      <dgm:prSet presAssocID="{D9D4B0B8-CE94-49C7-9FD1-967F0527F9C0}" presName="horzOne" presStyleCnt="0"/>
      <dgm:spPr/>
    </dgm:pt>
    <dgm:pt modelId="{0D10CCD6-0B82-4244-8547-C4ACE3EB6901}" type="pres">
      <dgm:prSet presAssocID="{5D71D4FB-F11D-4E9E-8360-6348C3A9E0EE}" presName="sibSpaceOne" presStyleCnt="0"/>
      <dgm:spPr/>
    </dgm:pt>
    <dgm:pt modelId="{0ABC9441-6C2A-4013-B059-293B3B0A7498}" type="pres">
      <dgm:prSet presAssocID="{AFD9318D-B0F2-4CD5-9A61-94CD632B3CC9}" presName="vertOne" presStyleCnt="0"/>
      <dgm:spPr/>
    </dgm:pt>
    <dgm:pt modelId="{8300B3E8-7F12-4C4B-8768-F54F0562C566}" type="pres">
      <dgm:prSet presAssocID="{AFD9318D-B0F2-4CD5-9A61-94CD632B3CC9}" presName="txOne" presStyleLbl="node0" presStyleIdx="2" presStyleCnt="5" custScaleX="147853" custLinFactNeighborX="6951" custLinFactNeighborY="1429">
        <dgm:presLayoutVars>
          <dgm:chPref val="3"/>
        </dgm:presLayoutVars>
      </dgm:prSet>
      <dgm:spPr/>
    </dgm:pt>
    <dgm:pt modelId="{88AFFEB6-49DE-4076-AA0A-C293B94FD069}" type="pres">
      <dgm:prSet presAssocID="{AFD9318D-B0F2-4CD5-9A61-94CD632B3CC9}" presName="horzOne" presStyleCnt="0"/>
      <dgm:spPr/>
    </dgm:pt>
    <dgm:pt modelId="{4A20D221-64C2-4BB1-9833-C0ED4A00BE34}" type="pres">
      <dgm:prSet presAssocID="{14DF112D-080C-4D91-888F-30999A870503}" presName="sibSpaceOne" presStyleCnt="0"/>
      <dgm:spPr/>
    </dgm:pt>
    <dgm:pt modelId="{966D7340-99CD-4530-A4E1-CC23630EF860}" type="pres">
      <dgm:prSet presAssocID="{68DE7244-54D1-4077-942E-959AD5549DEE}" presName="vertOne" presStyleCnt="0"/>
      <dgm:spPr/>
    </dgm:pt>
    <dgm:pt modelId="{0718CD32-827A-4E40-92C2-08A19AA44493}" type="pres">
      <dgm:prSet presAssocID="{68DE7244-54D1-4077-942E-959AD5549DEE}" presName="txOne" presStyleLbl="node0" presStyleIdx="3" presStyleCnt="5" custScaleX="138568">
        <dgm:presLayoutVars>
          <dgm:chPref val="3"/>
        </dgm:presLayoutVars>
      </dgm:prSet>
      <dgm:spPr/>
    </dgm:pt>
    <dgm:pt modelId="{B4AC3A54-0DD3-4E62-85FC-3D2C1C02DE50}" type="pres">
      <dgm:prSet presAssocID="{68DE7244-54D1-4077-942E-959AD5549DEE}" presName="horzOne" presStyleCnt="0"/>
      <dgm:spPr/>
    </dgm:pt>
    <dgm:pt modelId="{35765BF4-4A43-4A66-9D81-20F58EA54496}" type="pres">
      <dgm:prSet presAssocID="{B0D0BC4E-FB7A-4AF0-8768-D9C806C9B1BA}" presName="sibSpaceOne" presStyleCnt="0"/>
      <dgm:spPr/>
    </dgm:pt>
    <dgm:pt modelId="{C527445B-1369-4043-8593-4A54C2C0466F}" type="pres">
      <dgm:prSet presAssocID="{66F81A28-E793-438E-9ED2-ADDAE2078791}" presName="vertOne" presStyleCnt="0"/>
      <dgm:spPr/>
    </dgm:pt>
    <dgm:pt modelId="{DEFF99B9-E8EE-4E70-9BB6-6E7F50E0FC23}" type="pres">
      <dgm:prSet presAssocID="{66F81A28-E793-438E-9ED2-ADDAE2078791}" presName="txOne" presStyleLbl="node0" presStyleIdx="4" presStyleCnt="5" custScaleX="115929" custLinFactNeighborX="-7618" custLinFactNeighborY="780">
        <dgm:presLayoutVars>
          <dgm:chPref val="3"/>
        </dgm:presLayoutVars>
      </dgm:prSet>
      <dgm:spPr/>
    </dgm:pt>
    <dgm:pt modelId="{D2106EEF-0D44-4ECC-81FA-F74D965E5B79}" type="pres">
      <dgm:prSet presAssocID="{66F81A28-E793-438E-9ED2-ADDAE2078791}" presName="horzOne" presStyleCnt="0"/>
      <dgm:spPr/>
    </dgm:pt>
  </dgm:ptLst>
  <dgm:cxnLst>
    <dgm:cxn modelId="{92E52202-A309-4259-A7B6-EEC046E045C3}" type="presOf" srcId="{68DE7244-54D1-4077-942E-959AD5549DEE}" destId="{0718CD32-827A-4E40-92C2-08A19AA44493}" srcOrd="0" destOrd="0" presId="urn:microsoft.com/office/officeart/2005/8/layout/hierarchy4"/>
    <dgm:cxn modelId="{C9BDFB04-AFE8-4144-97FE-CD157262BBC6}" srcId="{38EF725A-08AC-45EA-B623-1D427A70C89B}" destId="{D9D4B0B8-CE94-49C7-9FD1-967F0527F9C0}" srcOrd="1" destOrd="0" parTransId="{8E5947F1-C374-49F1-BFD4-4B4C54173697}" sibTransId="{5D71D4FB-F11D-4E9E-8360-6348C3A9E0EE}"/>
    <dgm:cxn modelId="{F4062612-5E3D-45A0-A23E-EB2C6B43A199}" type="presOf" srcId="{66F81A28-E793-438E-9ED2-ADDAE2078791}" destId="{DEFF99B9-E8EE-4E70-9BB6-6E7F50E0FC23}" srcOrd="0" destOrd="0" presId="urn:microsoft.com/office/officeart/2005/8/layout/hierarchy4"/>
    <dgm:cxn modelId="{1BE90762-0561-4410-BEE1-5F8430953442}" srcId="{38EF725A-08AC-45EA-B623-1D427A70C89B}" destId="{66F81A28-E793-438E-9ED2-ADDAE2078791}" srcOrd="4" destOrd="0" parTransId="{6A5F2F6E-AA84-444D-AE6A-B1ACD2F078F6}" sibTransId="{AEE6146C-D836-4961-B08B-BE76521AF5F4}"/>
    <dgm:cxn modelId="{159ED778-0194-4A59-BCBF-26DBE1D9FBE3}" type="presOf" srcId="{F96A0773-7EEC-4278-B137-C49AF6EECCFF}" destId="{441D0CE4-F91B-4CEB-A39C-9CD22E69AE75}" srcOrd="0" destOrd="0" presId="urn:microsoft.com/office/officeart/2005/8/layout/hierarchy4"/>
    <dgm:cxn modelId="{871A4186-CCD2-4F34-9C32-510C5DAB907B}" srcId="{38EF725A-08AC-45EA-B623-1D427A70C89B}" destId="{AFD9318D-B0F2-4CD5-9A61-94CD632B3CC9}" srcOrd="2" destOrd="0" parTransId="{8937DB59-0630-4250-AB0E-638E8DBBC6C0}" sibTransId="{14DF112D-080C-4D91-888F-30999A870503}"/>
    <dgm:cxn modelId="{85E12D8D-AD06-41CD-95CF-2FA6DEDC76EB}" srcId="{38EF725A-08AC-45EA-B623-1D427A70C89B}" destId="{F96A0773-7EEC-4278-B137-C49AF6EECCFF}" srcOrd="0" destOrd="0" parTransId="{D545E4C5-71A0-4430-B90D-4920E95953A3}" sibTransId="{0E59CEEA-E5D0-473B-A012-0431CF5B3F06}"/>
    <dgm:cxn modelId="{431F7F93-6EF4-4F29-BF1A-EF6714F5BCCE}" srcId="{38EF725A-08AC-45EA-B623-1D427A70C89B}" destId="{68DE7244-54D1-4077-942E-959AD5549DEE}" srcOrd="3" destOrd="0" parTransId="{006D4FF4-DAE0-4866-9D36-1FD9F8ADE9A6}" sibTransId="{B0D0BC4E-FB7A-4AF0-8768-D9C806C9B1BA}"/>
    <dgm:cxn modelId="{C9BD6B99-4549-460D-8CE3-72C2D5834628}" type="presOf" srcId="{AFD9318D-B0F2-4CD5-9A61-94CD632B3CC9}" destId="{8300B3E8-7F12-4C4B-8768-F54F0562C566}" srcOrd="0" destOrd="0" presId="urn:microsoft.com/office/officeart/2005/8/layout/hierarchy4"/>
    <dgm:cxn modelId="{D3A04CCA-EAF4-4D99-8E6A-D1BFA0C9F453}" type="presOf" srcId="{D9D4B0B8-CE94-49C7-9FD1-967F0527F9C0}" destId="{E251AD5C-970E-474D-9F53-E048580BFDA3}" srcOrd="0" destOrd="0" presId="urn:microsoft.com/office/officeart/2005/8/layout/hierarchy4"/>
    <dgm:cxn modelId="{3A6861E1-F265-4555-8FD7-EB7219B806B7}" type="presOf" srcId="{38EF725A-08AC-45EA-B623-1D427A70C89B}" destId="{B679D34E-AAE8-4873-961B-A1450E172D58}" srcOrd="0" destOrd="0" presId="urn:microsoft.com/office/officeart/2005/8/layout/hierarchy4"/>
    <dgm:cxn modelId="{90DF70C0-4A57-4B1C-B9BC-D5E4B19B9837}" type="presParOf" srcId="{B679D34E-AAE8-4873-961B-A1450E172D58}" destId="{35BD84E9-4DE1-418C-A429-C1C7611C2261}" srcOrd="0" destOrd="0" presId="urn:microsoft.com/office/officeart/2005/8/layout/hierarchy4"/>
    <dgm:cxn modelId="{D3F542D9-72A2-40DB-AB4E-42B6964B9CAB}" type="presParOf" srcId="{35BD84E9-4DE1-418C-A429-C1C7611C2261}" destId="{441D0CE4-F91B-4CEB-A39C-9CD22E69AE75}" srcOrd="0" destOrd="0" presId="urn:microsoft.com/office/officeart/2005/8/layout/hierarchy4"/>
    <dgm:cxn modelId="{F284FC51-3115-4010-9E0A-E5ED4E5E8B67}" type="presParOf" srcId="{35BD84E9-4DE1-418C-A429-C1C7611C2261}" destId="{89EED46B-7492-43AF-82A8-B51A0A94589A}" srcOrd="1" destOrd="0" presId="urn:microsoft.com/office/officeart/2005/8/layout/hierarchy4"/>
    <dgm:cxn modelId="{0E9B3637-5EAA-48DE-95F5-FAED07BDACCD}" type="presParOf" srcId="{B679D34E-AAE8-4873-961B-A1450E172D58}" destId="{B6E881F7-D72F-47EA-B6C9-1830ADF50FEA}" srcOrd="1" destOrd="0" presId="urn:microsoft.com/office/officeart/2005/8/layout/hierarchy4"/>
    <dgm:cxn modelId="{594FE5D3-3C51-4E25-8776-D778A02EB31A}" type="presParOf" srcId="{B679D34E-AAE8-4873-961B-A1450E172D58}" destId="{BE47917C-4800-436C-90E4-26D8D102950C}" srcOrd="2" destOrd="0" presId="urn:microsoft.com/office/officeart/2005/8/layout/hierarchy4"/>
    <dgm:cxn modelId="{90C5FB9F-B30B-40B7-8778-6ECFFCF32F68}" type="presParOf" srcId="{BE47917C-4800-436C-90E4-26D8D102950C}" destId="{E251AD5C-970E-474D-9F53-E048580BFDA3}" srcOrd="0" destOrd="0" presId="urn:microsoft.com/office/officeart/2005/8/layout/hierarchy4"/>
    <dgm:cxn modelId="{6EC761AD-B9E7-4DE1-987E-BAF1B5C96C16}" type="presParOf" srcId="{BE47917C-4800-436C-90E4-26D8D102950C}" destId="{303CF7D0-2C4A-445E-978F-0F65B276C36F}" srcOrd="1" destOrd="0" presId="urn:microsoft.com/office/officeart/2005/8/layout/hierarchy4"/>
    <dgm:cxn modelId="{8ADC40F1-1634-44F7-BFA5-D24950374E50}" type="presParOf" srcId="{B679D34E-AAE8-4873-961B-A1450E172D58}" destId="{0D10CCD6-0B82-4244-8547-C4ACE3EB6901}" srcOrd="3" destOrd="0" presId="urn:microsoft.com/office/officeart/2005/8/layout/hierarchy4"/>
    <dgm:cxn modelId="{FC86031C-06DE-4C38-90DB-2669A9FAFA2B}" type="presParOf" srcId="{B679D34E-AAE8-4873-961B-A1450E172D58}" destId="{0ABC9441-6C2A-4013-B059-293B3B0A7498}" srcOrd="4" destOrd="0" presId="urn:microsoft.com/office/officeart/2005/8/layout/hierarchy4"/>
    <dgm:cxn modelId="{1F2D3BEB-A967-4DFE-B8A3-EC1B20C33FE2}" type="presParOf" srcId="{0ABC9441-6C2A-4013-B059-293B3B0A7498}" destId="{8300B3E8-7F12-4C4B-8768-F54F0562C566}" srcOrd="0" destOrd="0" presId="urn:microsoft.com/office/officeart/2005/8/layout/hierarchy4"/>
    <dgm:cxn modelId="{CFF02661-EFAF-4503-8B34-08A3FC59ABC7}" type="presParOf" srcId="{0ABC9441-6C2A-4013-B059-293B3B0A7498}" destId="{88AFFEB6-49DE-4076-AA0A-C293B94FD069}" srcOrd="1" destOrd="0" presId="urn:microsoft.com/office/officeart/2005/8/layout/hierarchy4"/>
    <dgm:cxn modelId="{B063118A-C676-4FCE-8831-9AB401D52259}" type="presParOf" srcId="{B679D34E-AAE8-4873-961B-A1450E172D58}" destId="{4A20D221-64C2-4BB1-9833-C0ED4A00BE34}" srcOrd="5" destOrd="0" presId="urn:microsoft.com/office/officeart/2005/8/layout/hierarchy4"/>
    <dgm:cxn modelId="{7127AC8B-66EE-46C3-BE35-8CA0D5CD25D1}" type="presParOf" srcId="{B679D34E-AAE8-4873-961B-A1450E172D58}" destId="{966D7340-99CD-4530-A4E1-CC23630EF860}" srcOrd="6" destOrd="0" presId="urn:microsoft.com/office/officeart/2005/8/layout/hierarchy4"/>
    <dgm:cxn modelId="{B25738EE-B7C9-4AF3-84C6-D05098DD815F}" type="presParOf" srcId="{966D7340-99CD-4530-A4E1-CC23630EF860}" destId="{0718CD32-827A-4E40-92C2-08A19AA44493}" srcOrd="0" destOrd="0" presId="urn:microsoft.com/office/officeart/2005/8/layout/hierarchy4"/>
    <dgm:cxn modelId="{6782529B-37AF-46DD-9963-9B192DEA1771}" type="presParOf" srcId="{966D7340-99CD-4530-A4E1-CC23630EF860}" destId="{B4AC3A54-0DD3-4E62-85FC-3D2C1C02DE50}" srcOrd="1" destOrd="0" presId="urn:microsoft.com/office/officeart/2005/8/layout/hierarchy4"/>
    <dgm:cxn modelId="{80D6E05C-31CD-4B82-B314-912F1FFBB16D}" type="presParOf" srcId="{B679D34E-AAE8-4873-961B-A1450E172D58}" destId="{35765BF4-4A43-4A66-9D81-20F58EA54496}" srcOrd="7" destOrd="0" presId="urn:microsoft.com/office/officeart/2005/8/layout/hierarchy4"/>
    <dgm:cxn modelId="{C4A1E1DB-3472-41FD-8662-8D7200A9EF63}" type="presParOf" srcId="{B679D34E-AAE8-4873-961B-A1450E172D58}" destId="{C527445B-1369-4043-8593-4A54C2C0466F}" srcOrd="8" destOrd="0" presId="urn:microsoft.com/office/officeart/2005/8/layout/hierarchy4"/>
    <dgm:cxn modelId="{72A6CAC8-9B7D-49FE-BE95-BC9EF82D3040}" type="presParOf" srcId="{C527445B-1369-4043-8593-4A54C2C0466F}" destId="{DEFF99B9-E8EE-4E70-9BB6-6E7F50E0FC23}" srcOrd="0" destOrd="0" presId="urn:microsoft.com/office/officeart/2005/8/layout/hierarchy4"/>
    <dgm:cxn modelId="{3BEB8E25-398D-45ED-89EF-BC20C7890D1C}" type="presParOf" srcId="{C527445B-1369-4043-8593-4A54C2C0466F}" destId="{D2106EEF-0D44-4ECC-81FA-F74D965E5B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800"/>
            </a:lnSpc>
            <a:spcAft>
              <a:spcPts val="600"/>
            </a:spcAft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</a:t>
          </a: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一、員工關懷專線：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十、台南市諮商心理師公會：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  <a:endParaRPr lang="zh-TW" altLang="zh-TW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700"/>
            </a:lnSpc>
            <a:spcAft>
              <a:spcPts val="600"/>
            </a:spcAft>
          </a:pPr>
          <a:r>
            <a:rPr lang="zh-TW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十一、人事行政總處員工協助方案專區</a:t>
          </a:r>
          <a:r>
            <a:rPr lang="en-US" altLang="zh-TW" sz="155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http://www.dgpa.gov.tw/lp.asp?ctNode=963&amp;CtUnit=457&amp;BaseDSD=7&amp;mp=24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636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7835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</dgm:ptLst>
  <dgm:cxnLst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D05E9F84-9C75-420B-80C7-85C732A0EC88}" type="presOf" srcId="{10E62A5E-4465-4711-82A0-C0C1E57BDC66}" destId="{0B6323D5-ED06-4414-8B66-7B6B1CE75CE4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AF27E3A9-E815-4D70-AC9B-323B0E9BEEFB}" type="presOf" srcId="{12354239-A2EA-478A-92A2-5B492104D22C}" destId="{E4B14FBC-EA74-46A7-8EEE-B488BB78D72A}" srcOrd="0" destOrd="0" presId="urn:microsoft.com/office/officeart/2005/8/layout/vList5"/>
    <dgm:cxn modelId="{4AEE24EA-8BCB-4A93-B021-876C27640E67}" type="presOf" srcId="{B81C7205-5370-4961-942F-56432187F819}" destId="{139D15D2-7E68-488A-90CF-A728C61EAC21}" srcOrd="0" destOrd="0" presId="urn:microsoft.com/office/officeart/2005/8/layout/vList5"/>
    <dgm:cxn modelId="{2C503110-4A75-4365-84B1-36B204729DCD}" type="presParOf" srcId="{139D15D2-7E68-488A-90CF-A728C61EAC21}" destId="{75338F36-A542-4B96-A4F8-432AC1BC8F10}" srcOrd="0" destOrd="0" presId="urn:microsoft.com/office/officeart/2005/8/layout/vList5"/>
    <dgm:cxn modelId="{7E11D3A4-9AB5-46F4-8A80-9365D23633AE}" type="presParOf" srcId="{75338F36-A542-4B96-A4F8-432AC1BC8F10}" destId="{0B6323D5-ED06-4414-8B66-7B6B1CE75CE4}" srcOrd="0" destOrd="0" presId="urn:microsoft.com/office/officeart/2005/8/layout/vList5"/>
    <dgm:cxn modelId="{9D6C3D55-D364-4142-8D54-6DAB7BC4EC40}" type="presParOf" srcId="{139D15D2-7E68-488A-90CF-A728C61EAC21}" destId="{758E4701-EE49-40D6-AB72-540E316306E3}" srcOrd="1" destOrd="0" presId="urn:microsoft.com/office/officeart/2005/8/layout/vList5"/>
    <dgm:cxn modelId="{03B74401-EB37-4DC9-BA8C-63ED9CE5A026}" type="presParOf" srcId="{139D15D2-7E68-488A-90CF-A728C61EAC21}" destId="{F4AE5984-9161-4E36-A6DE-02F00B1D3861}" srcOrd="2" destOrd="0" presId="urn:microsoft.com/office/officeart/2005/8/layout/vList5"/>
    <dgm:cxn modelId="{B16562D7-5E0A-4ECF-8924-4200E8A2B0F4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  <a:solidFill>
          <a:srgbClr val="FF9999"/>
        </a:solidFill>
      </dgm:spPr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r>
            <a: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r>
            <a: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A2090C-6CF7-4587-8EB1-21336BA2B42B}" srcId="{930476B7-E4B9-4DE2-BDA7-CDC840D28054}" destId="{223C7AF9-8151-4DAA-BEA8-602E87DEEBFD}" srcOrd="2" destOrd="0" parTransId="{6546BEE1-D60D-460A-8A42-607790C3E823}" sibTransId="{9F8759A6-E7CB-4D0D-8922-4AE3669FD9F0}"/>
    <dgm:cxn modelId="{4084BB0F-9BC0-4CDC-9B6F-B7EE693EDA2F}" type="presOf" srcId="{624B1C60-4FE1-4D21-842C-FC96D76E54B1}" destId="{DD2972DE-D86D-4C23-9201-751AEE9804F4}" srcOrd="1" destOrd="0" presId="urn:microsoft.com/office/officeart/2005/8/layout/chart3"/>
    <dgm:cxn modelId="{80339E19-EF02-4E1D-BE83-2B2E2FF2764E}" type="presOf" srcId="{E8A4AFA6-8616-48CA-A36F-BCDFE92962C3}" destId="{13DDE86C-4B7A-4161-B15B-46E8D8726319}" srcOrd="1" destOrd="0" presId="urn:microsoft.com/office/officeart/2005/8/layout/chart3"/>
    <dgm:cxn modelId="{62AB6D1C-CBB3-45B2-983C-A5D6224F571A}" type="presOf" srcId="{D290B33B-B4FB-4678-87FE-844C41509D28}" destId="{BE800504-F772-49FD-8042-07BFC695AFD8}" srcOrd="0" destOrd="0" presId="urn:microsoft.com/office/officeart/2005/8/layout/chart3"/>
    <dgm:cxn modelId="{EC0F9924-C6EE-4D21-B97A-56CC9ED06861}" type="presOf" srcId="{930476B7-E4B9-4DE2-BDA7-CDC840D28054}" destId="{938C08A6-A851-492B-B449-82B895BDBC2A}" srcOrd="0" destOrd="0" presId="urn:microsoft.com/office/officeart/2005/8/layout/chart3"/>
    <dgm:cxn modelId="{BA49813A-0E9E-4C50-9B6B-D1434A59F6BF}" srcId="{930476B7-E4B9-4DE2-BDA7-CDC840D28054}" destId="{624B1C60-4FE1-4D21-842C-FC96D76E54B1}" srcOrd="1" destOrd="0" parTransId="{4B1A372D-0719-422F-97F6-A7296D8F70A1}" sibTransId="{0B422BBF-36A1-40D1-B64F-C4E01C5AAD86}"/>
    <dgm:cxn modelId="{6B4FE94A-D740-4AF3-8CE5-5AA2B2EF2557}" srcId="{930476B7-E4B9-4DE2-BDA7-CDC840D28054}" destId="{17C11725-FE24-4B51-8046-6F4371ECB397}" srcOrd="0" destOrd="0" parTransId="{62DF254F-EC18-440D-B8CA-DF36F25E4F4A}" sibTransId="{4AAC9BBA-8D6B-48A1-AA05-947F9E9B2D1C}"/>
    <dgm:cxn modelId="{D60ADC52-F16B-4B5F-81D6-695C54674299}" type="presOf" srcId="{D290B33B-B4FB-4678-87FE-844C41509D28}" destId="{9426B673-40E9-4D68-8993-DB9948A764C0}" srcOrd="1" destOrd="0" presId="urn:microsoft.com/office/officeart/2005/8/layout/chart3"/>
    <dgm:cxn modelId="{7F571658-D16F-40FA-AEED-234296A7009F}" type="presOf" srcId="{223C7AF9-8151-4DAA-BEA8-602E87DEEBFD}" destId="{09E85E2D-D1AF-4324-8223-E6D96182269D}" srcOrd="0" destOrd="0" presId="urn:microsoft.com/office/officeart/2005/8/layout/chart3"/>
    <dgm:cxn modelId="{87044C7C-7339-44F7-A062-02A6BDD3F5FF}" type="presOf" srcId="{17C11725-FE24-4B51-8046-6F4371ECB397}" destId="{8433135E-6911-4BD3-B415-E0D7F1C16ADE}" srcOrd="0" destOrd="0" presId="urn:microsoft.com/office/officeart/2005/8/layout/chart3"/>
    <dgm:cxn modelId="{9309F0AB-E628-4E1F-9147-4B58F27C4639}" type="presOf" srcId="{624B1C60-4FE1-4D21-842C-FC96D76E54B1}" destId="{586FA8D9-4E46-4C2A-AF7F-FECD15DF5BBF}" srcOrd="0" destOrd="0" presId="urn:microsoft.com/office/officeart/2005/8/layout/chart3"/>
    <dgm:cxn modelId="{45C1EEAF-C531-48AD-BBE9-E1BF4BE3EAFB}" srcId="{930476B7-E4B9-4DE2-BDA7-CDC840D28054}" destId="{E8A4AFA6-8616-48CA-A36F-BCDFE92962C3}" srcOrd="3" destOrd="0" parTransId="{6F6A28A8-F94B-4BE3-AC10-EC27DABFC001}" sibTransId="{B3D7C8F2-6F88-41EA-9824-B84FC446D7DA}"/>
    <dgm:cxn modelId="{3E9986B4-E43E-46CF-8FE6-7A3F3EE5E0FE}" type="presOf" srcId="{17C11725-FE24-4B51-8046-6F4371ECB397}" destId="{001110A0-8541-42AD-A692-A5F3991D57B5}" srcOrd="1" destOrd="0" presId="urn:microsoft.com/office/officeart/2005/8/layout/chart3"/>
    <dgm:cxn modelId="{214C1FB7-40FA-4CFB-A13E-C4D97DBF8F32}" type="presOf" srcId="{223C7AF9-8151-4DAA-BEA8-602E87DEEBFD}" destId="{A7EF0DEC-E737-4106-9A5C-0A361C5A144D}" srcOrd="1" destOrd="0" presId="urn:microsoft.com/office/officeart/2005/8/layout/chart3"/>
    <dgm:cxn modelId="{728A2AD6-5959-4B53-9707-340D81EFE54C}" type="presOf" srcId="{E8A4AFA6-8616-48CA-A36F-BCDFE92962C3}" destId="{75077651-97BB-412C-B36F-18FAF6C80808}" srcOrd="0" destOrd="0" presId="urn:microsoft.com/office/officeart/2005/8/layout/chart3"/>
    <dgm:cxn modelId="{AF4652E2-EA34-4150-ACED-DEAC7BA4F167}" srcId="{930476B7-E4B9-4DE2-BDA7-CDC840D28054}" destId="{D290B33B-B4FB-4678-87FE-844C41509D28}" srcOrd="4" destOrd="0" parTransId="{2A788D18-1D8A-4D05-AA25-C278D62F9EFB}" sibTransId="{C58A0DF9-F89F-4181-9AC0-376D719FF4A6}"/>
    <dgm:cxn modelId="{2535636B-C1EB-4EFB-9574-9F7BE62FC4AE}" type="presParOf" srcId="{938C08A6-A851-492B-B449-82B895BDBC2A}" destId="{8433135E-6911-4BD3-B415-E0D7F1C16ADE}" srcOrd="0" destOrd="0" presId="urn:microsoft.com/office/officeart/2005/8/layout/chart3"/>
    <dgm:cxn modelId="{1D5A699D-9D55-4AC2-9AB0-B1C2791A7A92}" type="presParOf" srcId="{938C08A6-A851-492B-B449-82B895BDBC2A}" destId="{001110A0-8541-42AD-A692-A5F3991D57B5}" srcOrd="1" destOrd="0" presId="urn:microsoft.com/office/officeart/2005/8/layout/chart3"/>
    <dgm:cxn modelId="{658AE43D-BAB2-4AAA-B224-38B3CE97BFC1}" type="presParOf" srcId="{938C08A6-A851-492B-B449-82B895BDBC2A}" destId="{586FA8D9-4E46-4C2A-AF7F-FECD15DF5BBF}" srcOrd="2" destOrd="0" presId="urn:microsoft.com/office/officeart/2005/8/layout/chart3"/>
    <dgm:cxn modelId="{FD24F0DD-01AF-4E4E-A346-3C75C2785CBE}" type="presParOf" srcId="{938C08A6-A851-492B-B449-82B895BDBC2A}" destId="{DD2972DE-D86D-4C23-9201-751AEE9804F4}" srcOrd="3" destOrd="0" presId="urn:microsoft.com/office/officeart/2005/8/layout/chart3"/>
    <dgm:cxn modelId="{1A842F4E-B01F-4530-B200-7D8C03BD13EB}" type="presParOf" srcId="{938C08A6-A851-492B-B449-82B895BDBC2A}" destId="{09E85E2D-D1AF-4324-8223-E6D96182269D}" srcOrd="4" destOrd="0" presId="urn:microsoft.com/office/officeart/2005/8/layout/chart3"/>
    <dgm:cxn modelId="{9F4A6953-FF8D-450C-A494-F4B9D63AFA8C}" type="presParOf" srcId="{938C08A6-A851-492B-B449-82B895BDBC2A}" destId="{A7EF0DEC-E737-4106-9A5C-0A361C5A144D}" srcOrd="5" destOrd="0" presId="urn:microsoft.com/office/officeart/2005/8/layout/chart3"/>
    <dgm:cxn modelId="{935027C3-574A-47DE-857D-1CA4698F578F}" type="presParOf" srcId="{938C08A6-A851-492B-B449-82B895BDBC2A}" destId="{75077651-97BB-412C-B36F-18FAF6C80808}" srcOrd="6" destOrd="0" presId="urn:microsoft.com/office/officeart/2005/8/layout/chart3"/>
    <dgm:cxn modelId="{3A2199D9-7FA6-4E90-AE80-AC50D94067DB}" type="presParOf" srcId="{938C08A6-A851-492B-B449-82B895BDBC2A}" destId="{13DDE86C-4B7A-4161-B15B-46E8D8726319}" srcOrd="7" destOrd="0" presId="urn:microsoft.com/office/officeart/2005/8/layout/chart3"/>
    <dgm:cxn modelId="{0F7D447C-E333-41D4-B5E4-AAC89AC6D2EB}" type="presParOf" srcId="{938C08A6-A851-492B-B449-82B895BDBC2A}" destId="{BE800504-F772-49FD-8042-07BFC695AFD8}" srcOrd="8" destOrd="0" presId="urn:microsoft.com/office/officeart/2005/8/layout/chart3"/>
    <dgm:cxn modelId="{9DAD70B1-A7F3-400E-9BD0-DC62FB2D2D30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800"/>
            </a:lnSpc>
            <a:spcAft>
              <a:spcPts val="600"/>
            </a:spcAft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</a:t>
          </a: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全國性、衛生局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0800636363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，二代戒菸合約醫療院所詳衛生局網頁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http://61.60.120.5/tnhealth/Health_resources_Index/detail.aspx?Id=81&amp;Health_resources_Index=1&amp;Health_resources_Class=7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0800285000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3616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</dgm:ptLst>
  <dgm:cxnLst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262A73AD-4CB3-4742-8090-C4ED5C890102}" type="presOf" srcId="{12354239-A2EA-478A-92A2-5B492104D22C}" destId="{E4B14FBC-EA74-46A7-8EEE-B488BB78D72A}" srcOrd="0" destOrd="0" presId="urn:microsoft.com/office/officeart/2005/8/layout/vList5"/>
    <dgm:cxn modelId="{291DD3BA-2106-4C59-8C28-F83578AC1BBF}" type="presOf" srcId="{10E62A5E-4465-4711-82A0-C0C1E57BDC66}" destId="{0B6323D5-ED06-4414-8B66-7B6B1CE75CE4}" srcOrd="0" destOrd="0" presId="urn:microsoft.com/office/officeart/2005/8/layout/vList5"/>
    <dgm:cxn modelId="{AD94FADB-E294-4A48-B616-CA9476F1957A}" type="presOf" srcId="{B81C7205-5370-4961-942F-56432187F819}" destId="{139D15D2-7E68-488A-90CF-A728C61EAC21}" srcOrd="0" destOrd="0" presId="urn:microsoft.com/office/officeart/2005/8/layout/vList5"/>
    <dgm:cxn modelId="{9F929D19-1211-4E0B-A6B4-973127079EC7}" type="presParOf" srcId="{139D15D2-7E68-488A-90CF-A728C61EAC21}" destId="{75338F36-A542-4B96-A4F8-432AC1BC8F10}" srcOrd="0" destOrd="0" presId="urn:microsoft.com/office/officeart/2005/8/layout/vList5"/>
    <dgm:cxn modelId="{7CDBF6D4-011B-4087-BC5F-8D2C3EB01448}" type="presParOf" srcId="{75338F36-A542-4B96-A4F8-432AC1BC8F10}" destId="{0B6323D5-ED06-4414-8B66-7B6B1CE75CE4}" srcOrd="0" destOrd="0" presId="urn:microsoft.com/office/officeart/2005/8/layout/vList5"/>
    <dgm:cxn modelId="{12AAFDDC-F0B8-4436-AF22-741A2FD231B9}" type="presParOf" srcId="{139D15D2-7E68-488A-90CF-A728C61EAC21}" destId="{758E4701-EE49-40D6-AB72-540E316306E3}" srcOrd="1" destOrd="0" presId="urn:microsoft.com/office/officeart/2005/8/layout/vList5"/>
    <dgm:cxn modelId="{168D970C-B92B-4FF8-8ACD-C9A601716FC8}" type="presParOf" srcId="{139D15D2-7E68-488A-90CF-A728C61EAC21}" destId="{F4AE5984-9161-4E36-A6DE-02F00B1D3861}" srcOrd="2" destOrd="0" presId="urn:microsoft.com/office/officeart/2005/8/layout/vList5"/>
    <dgm:cxn modelId="{E5AFA3B1-5EE6-4BD5-8250-90E391C52941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solidFill>
          <a:srgbClr val="FFC00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2BC04C8A-6C51-4DBC-A018-FBA297341A2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5AB1AB49-B4D5-4F97-AC60-280C9F3DF77E}" type="par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882CA447-7740-4AF8-B811-4921B1135889}" type="sib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A2090C-6CF7-4587-8EB1-21336BA2B42B}" srcId="{930476B7-E4B9-4DE2-BDA7-CDC840D28054}" destId="{223C7AF9-8151-4DAA-BEA8-602E87DEEBFD}" srcOrd="1" destOrd="0" parTransId="{6546BEE1-D60D-460A-8A42-607790C3E823}" sibTransId="{9F8759A6-E7CB-4D0D-8922-4AE3669FD9F0}"/>
    <dgm:cxn modelId="{B1533225-0923-4144-ABAF-18D0806BFC7B}" type="presOf" srcId="{223C7AF9-8151-4DAA-BEA8-602E87DEEBFD}" destId="{586FA8D9-4E46-4C2A-AF7F-FECD15DF5BBF}" srcOrd="0" destOrd="0" presId="urn:microsoft.com/office/officeart/2005/8/layout/chart3"/>
    <dgm:cxn modelId="{D3563C2D-6C36-410C-9B47-516BB57B33C5}" type="presOf" srcId="{E8A4AFA6-8616-48CA-A36F-BCDFE92962C3}" destId="{09E85E2D-D1AF-4324-8223-E6D96182269D}" srcOrd="0" destOrd="0" presId="urn:microsoft.com/office/officeart/2005/8/layout/chart3"/>
    <dgm:cxn modelId="{703E582F-1AC0-4DDD-958A-210FE5A01E44}" type="presOf" srcId="{E8A4AFA6-8616-48CA-A36F-BCDFE92962C3}" destId="{A7EF0DEC-E737-4106-9A5C-0A361C5A144D}" srcOrd="1" destOrd="0" presId="urn:microsoft.com/office/officeart/2005/8/layout/chart3"/>
    <dgm:cxn modelId="{77C89033-1708-4BF4-92DB-A1990CBC16CE}" type="presOf" srcId="{D290B33B-B4FB-4678-87FE-844C41509D28}" destId="{13DDE86C-4B7A-4161-B15B-46E8D8726319}" srcOrd="1" destOrd="0" presId="urn:microsoft.com/office/officeart/2005/8/layout/chart3"/>
    <dgm:cxn modelId="{BA49813A-0E9E-4C50-9B6B-D1434A59F6BF}" srcId="{930476B7-E4B9-4DE2-BDA7-CDC840D28054}" destId="{624B1C60-4FE1-4D21-842C-FC96D76E54B1}" srcOrd="0" destOrd="0" parTransId="{4B1A372D-0719-422F-97F6-A7296D8F70A1}" sibTransId="{0B422BBF-36A1-40D1-B64F-C4E01C5AAD86}"/>
    <dgm:cxn modelId="{1C42EC6A-8234-4646-954D-BCF8F4F2E9C9}" type="presOf" srcId="{D290B33B-B4FB-4678-87FE-844C41509D28}" destId="{75077651-97BB-412C-B36F-18FAF6C80808}" srcOrd="0" destOrd="0" presId="urn:microsoft.com/office/officeart/2005/8/layout/chart3"/>
    <dgm:cxn modelId="{9DC2A851-C007-433B-9A6D-4A0E4A05B6EB}" type="presOf" srcId="{2BC04C8A-6C51-4DBC-A018-FBA297341A29}" destId="{9426B673-40E9-4D68-8993-DB9948A764C0}" srcOrd="1" destOrd="0" presId="urn:microsoft.com/office/officeart/2005/8/layout/chart3"/>
    <dgm:cxn modelId="{45C1EEAF-C531-48AD-BBE9-E1BF4BE3EAFB}" srcId="{930476B7-E4B9-4DE2-BDA7-CDC840D28054}" destId="{E8A4AFA6-8616-48CA-A36F-BCDFE92962C3}" srcOrd="2" destOrd="0" parTransId="{6F6A28A8-F94B-4BE3-AC10-EC27DABFC001}" sibTransId="{B3D7C8F2-6F88-41EA-9824-B84FC446D7DA}"/>
    <dgm:cxn modelId="{5F717DB0-A976-43D2-A78F-F9C207154A29}" type="presOf" srcId="{930476B7-E4B9-4DE2-BDA7-CDC840D28054}" destId="{938C08A6-A851-492B-B449-82B895BDBC2A}" srcOrd="0" destOrd="0" presId="urn:microsoft.com/office/officeart/2005/8/layout/chart3"/>
    <dgm:cxn modelId="{F8F3AAB7-7C93-4B31-A511-38DEBB2C2F14}" type="presOf" srcId="{624B1C60-4FE1-4D21-842C-FC96D76E54B1}" destId="{8433135E-6911-4BD3-B415-E0D7F1C16ADE}" srcOrd="0" destOrd="0" presId="urn:microsoft.com/office/officeart/2005/8/layout/chart3"/>
    <dgm:cxn modelId="{406FB2C7-A3DE-4BD9-BCEC-6DF3C13292BA}" type="presOf" srcId="{624B1C60-4FE1-4D21-842C-FC96D76E54B1}" destId="{001110A0-8541-42AD-A692-A5F3991D57B5}" srcOrd="1" destOrd="0" presId="urn:microsoft.com/office/officeart/2005/8/layout/chart3"/>
    <dgm:cxn modelId="{144246D7-7D29-492B-A507-46C064F66C8B}" type="presOf" srcId="{223C7AF9-8151-4DAA-BEA8-602E87DEEBFD}" destId="{DD2972DE-D86D-4C23-9201-751AEE9804F4}" srcOrd="1" destOrd="0" presId="urn:microsoft.com/office/officeart/2005/8/layout/chart3"/>
    <dgm:cxn modelId="{AF4652E2-EA34-4150-ACED-DEAC7BA4F167}" srcId="{930476B7-E4B9-4DE2-BDA7-CDC840D28054}" destId="{D290B33B-B4FB-4678-87FE-844C41509D28}" srcOrd="3" destOrd="0" parTransId="{2A788D18-1D8A-4D05-AA25-C278D62F9EFB}" sibTransId="{C58A0DF9-F89F-4181-9AC0-376D719FF4A6}"/>
    <dgm:cxn modelId="{4CE13BE3-CE80-4521-9B0C-015E3DE25C9F}" type="presOf" srcId="{2BC04C8A-6C51-4DBC-A018-FBA297341A29}" destId="{BE800504-F772-49FD-8042-07BFC695AFD8}" srcOrd="0" destOrd="0" presId="urn:microsoft.com/office/officeart/2005/8/layout/chart3"/>
    <dgm:cxn modelId="{9968ABF2-9110-45BD-8AF0-76EB813E77E0}" srcId="{930476B7-E4B9-4DE2-BDA7-CDC840D28054}" destId="{2BC04C8A-6C51-4DBC-A018-FBA297341A29}" srcOrd="4" destOrd="0" parTransId="{5AB1AB49-B4D5-4F97-AC60-280C9F3DF77E}" sibTransId="{882CA447-7740-4AF8-B811-4921B1135889}"/>
    <dgm:cxn modelId="{088BC846-287B-40A6-9BA7-DC397CAA4E79}" type="presParOf" srcId="{938C08A6-A851-492B-B449-82B895BDBC2A}" destId="{8433135E-6911-4BD3-B415-E0D7F1C16ADE}" srcOrd="0" destOrd="0" presId="urn:microsoft.com/office/officeart/2005/8/layout/chart3"/>
    <dgm:cxn modelId="{593935C0-136F-425C-ADF6-5AC8C8F7C64A}" type="presParOf" srcId="{938C08A6-A851-492B-B449-82B895BDBC2A}" destId="{001110A0-8541-42AD-A692-A5F3991D57B5}" srcOrd="1" destOrd="0" presId="urn:microsoft.com/office/officeart/2005/8/layout/chart3"/>
    <dgm:cxn modelId="{7882B627-4A82-411C-A191-6BBAF5B95F7F}" type="presParOf" srcId="{938C08A6-A851-492B-B449-82B895BDBC2A}" destId="{586FA8D9-4E46-4C2A-AF7F-FECD15DF5BBF}" srcOrd="2" destOrd="0" presId="urn:microsoft.com/office/officeart/2005/8/layout/chart3"/>
    <dgm:cxn modelId="{99256AC5-8C88-4164-956F-30E3508909EC}" type="presParOf" srcId="{938C08A6-A851-492B-B449-82B895BDBC2A}" destId="{DD2972DE-D86D-4C23-9201-751AEE9804F4}" srcOrd="3" destOrd="0" presId="urn:microsoft.com/office/officeart/2005/8/layout/chart3"/>
    <dgm:cxn modelId="{37D449B7-A643-4EEF-B54E-9FAA58B691A5}" type="presParOf" srcId="{938C08A6-A851-492B-B449-82B895BDBC2A}" destId="{09E85E2D-D1AF-4324-8223-E6D96182269D}" srcOrd="4" destOrd="0" presId="urn:microsoft.com/office/officeart/2005/8/layout/chart3"/>
    <dgm:cxn modelId="{5E04F100-EA6F-4BC3-A1B0-ED024CFD26D2}" type="presParOf" srcId="{938C08A6-A851-492B-B449-82B895BDBC2A}" destId="{A7EF0DEC-E737-4106-9A5C-0A361C5A144D}" srcOrd="5" destOrd="0" presId="urn:microsoft.com/office/officeart/2005/8/layout/chart3"/>
    <dgm:cxn modelId="{1850F908-007F-44A9-BD4B-2FCDC1786E9A}" type="presParOf" srcId="{938C08A6-A851-492B-B449-82B895BDBC2A}" destId="{75077651-97BB-412C-B36F-18FAF6C80808}" srcOrd="6" destOrd="0" presId="urn:microsoft.com/office/officeart/2005/8/layout/chart3"/>
    <dgm:cxn modelId="{9CFA505C-6EAA-47F8-94E8-D942A3FCC736}" type="presParOf" srcId="{938C08A6-A851-492B-B449-82B895BDBC2A}" destId="{13DDE86C-4B7A-4161-B15B-46E8D8726319}" srcOrd="7" destOrd="0" presId="urn:microsoft.com/office/officeart/2005/8/layout/chart3"/>
    <dgm:cxn modelId="{1AEAB60D-F6CC-4016-AE6A-AC8B838D5B83}" type="presParOf" srcId="{938C08A6-A851-492B-B449-82B895BDBC2A}" destId="{BE800504-F772-49FD-8042-07BFC695AFD8}" srcOrd="8" destOrd="0" presId="urn:microsoft.com/office/officeart/2005/8/layout/chart3"/>
    <dgm:cxn modelId="{1CD3EA29-6455-4BA8-AD5E-4577B1F80D62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</a:t>
          </a: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</a:p>
        <a:p>
          <a:pPr marL="360000" indent="-360000">
            <a:lnSpc>
              <a:spcPts val="1800"/>
            </a:lnSpc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http://www.tntb.gov.tw/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360000" indent="-360000">
            <a:lnSpc>
              <a:spcPts val="1800"/>
            </a:lnSpc>
          </a:pP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indent="-360000">
            <a:lnSpc>
              <a:spcPts val="1800"/>
            </a:lnSpc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err="1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、開放時間：週一至週五上午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二、提供土地法令、土地金融、購屋等諮詢服務：各地政事務所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500"/>
            </a:lnSpc>
            <a:spcAft>
              <a:spcPts val="600"/>
            </a:spcAft>
          </a:pPr>
          <a:endParaRPr lang="zh-TW" altLang="en-US" sz="15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677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</dgm:ptLst>
  <dgm:cxnLst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7835A751-A234-4E85-B4C7-10015F43EDAD}" type="presOf" srcId="{10E62A5E-4465-4711-82A0-C0C1E57BDC66}" destId="{0B6323D5-ED06-4414-8B66-7B6B1CE75CE4}" srcOrd="0" destOrd="0" presId="urn:microsoft.com/office/officeart/2005/8/layout/vList5"/>
    <dgm:cxn modelId="{86ECF271-568E-4308-8555-FD85D71CE11E}" type="presOf" srcId="{12354239-A2EA-478A-92A2-5B492104D22C}" destId="{E4B14FBC-EA74-46A7-8EEE-B488BB78D72A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5B47F6F7-3311-47DB-823C-D35932868BED}" type="presOf" srcId="{B81C7205-5370-4961-942F-56432187F819}" destId="{139D15D2-7E68-488A-90CF-A728C61EAC21}" srcOrd="0" destOrd="0" presId="urn:microsoft.com/office/officeart/2005/8/layout/vList5"/>
    <dgm:cxn modelId="{0AD7E1C4-0C30-4F3C-85A3-436A4DB20EBD}" type="presParOf" srcId="{139D15D2-7E68-488A-90CF-A728C61EAC21}" destId="{75338F36-A542-4B96-A4F8-432AC1BC8F10}" srcOrd="0" destOrd="0" presId="urn:microsoft.com/office/officeart/2005/8/layout/vList5"/>
    <dgm:cxn modelId="{A84E4408-73FF-466B-A0AB-E164B9518ECA}" type="presParOf" srcId="{75338F36-A542-4B96-A4F8-432AC1BC8F10}" destId="{0B6323D5-ED06-4414-8B66-7B6B1CE75CE4}" srcOrd="0" destOrd="0" presId="urn:microsoft.com/office/officeart/2005/8/layout/vList5"/>
    <dgm:cxn modelId="{A6890FEC-6B30-4BBB-AAE5-8CC0659A2EC4}" type="presParOf" srcId="{139D15D2-7E68-488A-90CF-A728C61EAC21}" destId="{758E4701-EE49-40D6-AB72-540E316306E3}" srcOrd="1" destOrd="0" presId="urn:microsoft.com/office/officeart/2005/8/layout/vList5"/>
    <dgm:cxn modelId="{07032645-21CC-4F51-964E-30C13B2BFC81}" type="presParOf" srcId="{139D15D2-7E68-488A-90CF-A728C61EAC21}" destId="{F4AE5984-9161-4E36-A6DE-02F00B1D3861}" srcOrd="2" destOrd="0" presId="urn:microsoft.com/office/officeart/2005/8/layout/vList5"/>
    <dgm:cxn modelId="{2207C69B-D610-4BC4-9E8E-BF0ACA496405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solidFill>
          <a:srgbClr val="92D05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31627BCE-CD38-44AB-8CF6-698FA1EC81B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D5F09782-D4CA-4C45-8A83-FDF2A81C44FD}" type="par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8200B173-78BE-4A75-8116-76472F2684A7}" type="sib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97F0FEAA-0A21-4C07-B5ED-C09293FD83B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FF753187-9779-491C-8003-18F6A39BAF08}" type="par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194F3872-2A5F-4993-9734-B332CC2DD59F}" type="sib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C25E1457-C607-4CD1-AA54-170B16943097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C12C5C48-05A8-4F57-A412-187EC73CCBA4}" type="par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6C2D3AE0-B4C7-4028-89A1-25C28A9AA883}" type="sib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A2090C-6CF7-4587-8EB1-21336BA2B42B}" srcId="{930476B7-E4B9-4DE2-BDA7-CDC840D28054}" destId="{223C7AF9-8151-4DAA-BEA8-602E87DEEBFD}" srcOrd="0" destOrd="0" parTransId="{6546BEE1-D60D-460A-8A42-607790C3E823}" sibTransId="{9F8759A6-E7CB-4D0D-8922-4AE3669FD9F0}"/>
    <dgm:cxn modelId="{C528B115-025A-413B-8634-F6CB7E9ECA12}" srcId="{930476B7-E4B9-4DE2-BDA7-CDC840D28054}" destId="{97F0FEAA-0A21-4C07-B5ED-C09293FD83B9}" srcOrd="4" destOrd="0" parTransId="{FF753187-9779-491C-8003-18F6A39BAF08}" sibTransId="{194F3872-2A5F-4993-9734-B332CC2DD59F}"/>
    <dgm:cxn modelId="{978FBE15-C39A-4F4B-BBE9-62758CA14460}" type="presOf" srcId="{31627BCE-CD38-44AB-8CF6-698FA1EC81B8}" destId="{13DDE86C-4B7A-4161-B15B-46E8D8726319}" srcOrd="1" destOrd="0" presId="urn:microsoft.com/office/officeart/2005/8/layout/chart3"/>
    <dgm:cxn modelId="{08141E23-6E57-4A0F-BD80-1793BD6C2FF0}" type="presOf" srcId="{D290B33B-B4FB-4678-87FE-844C41509D28}" destId="{A7EF0DEC-E737-4106-9A5C-0A361C5A144D}" srcOrd="1" destOrd="0" presId="urn:microsoft.com/office/officeart/2005/8/layout/chart3"/>
    <dgm:cxn modelId="{97213460-FA4E-4B1C-9BD7-E48915C0748D}" type="presOf" srcId="{223C7AF9-8151-4DAA-BEA8-602E87DEEBFD}" destId="{001110A0-8541-42AD-A692-A5F3991D57B5}" srcOrd="1" destOrd="0" presId="urn:microsoft.com/office/officeart/2005/8/layout/chart3"/>
    <dgm:cxn modelId="{E9934F41-BAC0-4181-BA48-FFB3CFBB2215}" type="presOf" srcId="{31627BCE-CD38-44AB-8CF6-698FA1EC81B8}" destId="{75077651-97BB-412C-B36F-18FAF6C80808}" srcOrd="0" destOrd="0" presId="urn:microsoft.com/office/officeart/2005/8/layout/chart3"/>
    <dgm:cxn modelId="{B8510579-C3B8-49DF-812E-76C40110C2FB}" type="presOf" srcId="{97F0FEAA-0A21-4C07-B5ED-C09293FD83B9}" destId="{9426B673-40E9-4D68-8993-DB9948A764C0}" srcOrd="1" destOrd="0" presId="urn:microsoft.com/office/officeart/2005/8/layout/chart3"/>
    <dgm:cxn modelId="{839DF288-19D1-4510-BEF6-EB0BCA6405D8}" type="presOf" srcId="{97F0FEAA-0A21-4C07-B5ED-C09293FD83B9}" destId="{BE800504-F772-49FD-8042-07BFC695AFD8}" srcOrd="0" destOrd="0" presId="urn:microsoft.com/office/officeart/2005/8/layout/chart3"/>
    <dgm:cxn modelId="{0C879E9C-7B58-4A80-9E70-5D40E419B0E6}" srcId="{930476B7-E4B9-4DE2-BDA7-CDC840D28054}" destId="{C25E1457-C607-4CD1-AA54-170B16943097}" srcOrd="1" destOrd="0" parTransId="{C12C5C48-05A8-4F57-A412-187EC73CCBA4}" sibTransId="{6C2D3AE0-B4C7-4028-89A1-25C28A9AA883}"/>
    <dgm:cxn modelId="{44EA51B7-C5EF-4C4D-AC4D-B6914625DACB}" srcId="{930476B7-E4B9-4DE2-BDA7-CDC840D28054}" destId="{31627BCE-CD38-44AB-8CF6-698FA1EC81B8}" srcOrd="3" destOrd="0" parTransId="{D5F09782-D4CA-4C45-8A83-FDF2A81C44FD}" sibTransId="{8200B173-78BE-4A75-8116-76472F2684A7}"/>
    <dgm:cxn modelId="{EFEAE6C6-A5A0-45CD-A3BF-CA1D68470BBA}" type="presOf" srcId="{D290B33B-B4FB-4678-87FE-844C41509D28}" destId="{09E85E2D-D1AF-4324-8223-E6D96182269D}" srcOrd="0" destOrd="0" presId="urn:microsoft.com/office/officeart/2005/8/layout/chart3"/>
    <dgm:cxn modelId="{23B8FCCD-5EF4-4D31-A584-22B72FFEFFC6}" type="presOf" srcId="{C25E1457-C607-4CD1-AA54-170B16943097}" destId="{DD2972DE-D86D-4C23-9201-751AEE9804F4}" srcOrd="1" destOrd="0" presId="urn:microsoft.com/office/officeart/2005/8/layout/chart3"/>
    <dgm:cxn modelId="{9DB30FDF-E5BE-480A-867C-E4B3B17596C9}" type="presOf" srcId="{C25E1457-C607-4CD1-AA54-170B16943097}" destId="{586FA8D9-4E46-4C2A-AF7F-FECD15DF5BBF}" srcOrd="0" destOrd="0" presId="urn:microsoft.com/office/officeart/2005/8/layout/chart3"/>
    <dgm:cxn modelId="{AF4652E2-EA34-4150-ACED-DEAC7BA4F167}" srcId="{930476B7-E4B9-4DE2-BDA7-CDC840D28054}" destId="{D290B33B-B4FB-4678-87FE-844C41509D28}" srcOrd="2" destOrd="0" parTransId="{2A788D18-1D8A-4D05-AA25-C278D62F9EFB}" sibTransId="{C58A0DF9-F89F-4181-9AC0-376D719FF4A6}"/>
    <dgm:cxn modelId="{037EB6EE-63FE-4754-84B5-605F3811B1B7}" type="presOf" srcId="{223C7AF9-8151-4DAA-BEA8-602E87DEEBFD}" destId="{8433135E-6911-4BD3-B415-E0D7F1C16ADE}" srcOrd="0" destOrd="0" presId="urn:microsoft.com/office/officeart/2005/8/layout/chart3"/>
    <dgm:cxn modelId="{429B5DF2-1AEB-43DA-998D-F8F6902AA0EC}" type="presOf" srcId="{930476B7-E4B9-4DE2-BDA7-CDC840D28054}" destId="{938C08A6-A851-492B-B449-82B895BDBC2A}" srcOrd="0" destOrd="0" presId="urn:microsoft.com/office/officeart/2005/8/layout/chart3"/>
    <dgm:cxn modelId="{46ED94C2-062D-4575-8CEB-F9F1251EEAA9}" type="presParOf" srcId="{938C08A6-A851-492B-B449-82B895BDBC2A}" destId="{8433135E-6911-4BD3-B415-E0D7F1C16ADE}" srcOrd="0" destOrd="0" presId="urn:microsoft.com/office/officeart/2005/8/layout/chart3"/>
    <dgm:cxn modelId="{1343BD80-ECF7-4A21-9FD6-8D7FCE2159F9}" type="presParOf" srcId="{938C08A6-A851-492B-B449-82B895BDBC2A}" destId="{001110A0-8541-42AD-A692-A5F3991D57B5}" srcOrd="1" destOrd="0" presId="urn:microsoft.com/office/officeart/2005/8/layout/chart3"/>
    <dgm:cxn modelId="{CC8C5B91-C360-4C78-A84E-DAB932A6ECC2}" type="presParOf" srcId="{938C08A6-A851-492B-B449-82B895BDBC2A}" destId="{586FA8D9-4E46-4C2A-AF7F-FECD15DF5BBF}" srcOrd="2" destOrd="0" presId="urn:microsoft.com/office/officeart/2005/8/layout/chart3"/>
    <dgm:cxn modelId="{4BEE5686-DC84-4AFB-9AA0-748BF2DBE2EE}" type="presParOf" srcId="{938C08A6-A851-492B-B449-82B895BDBC2A}" destId="{DD2972DE-D86D-4C23-9201-751AEE9804F4}" srcOrd="3" destOrd="0" presId="urn:microsoft.com/office/officeart/2005/8/layout/chart3"/>
    <dgm:cxn modelId="{4EA3569E-E8C1-4161-84CD-943671EEF7F9}" type="presParOf" srcId="{938C08A6-A851-492B-B449-82B895BDBC2A}" destId="{09E85E2D-D1AF-4324-8223-E6D96182269D}" srcOrd="4" destOrd="0" presId="urn:microsoft.com/office/officeart/2005/8/layout/chart3"/>
    <dgm:cxn modelId="{E573F168-7980-4CCA-BAF4-D304DB44740F}" type="presParOf" srcId="{938C08A6-A851-492B-B449-82B895BDBC2A}" destId="{A7EF0DEC-E737-4106-9A5C-0A361C5A144D}" srcOrd="5" destOrd="0" presId="urn:microsoft.com/office/officeart/2005/8/layout/chart3"/>
    <dgm:cxn modelId="{D50390CF-B875-4176-B155-AC962149F979}" type="presParOf" srcId="{938C08A6-A851-492B-B449-82B895BDBC2A}" destId="{75077651-97BB-412C-B36F-18FAF6C80808}" srcOrd="6" destOrd="0" presId="urn:microsoft.com/office/officeart/2005/8/layout/chart3"/>
    <dgm:cxn modelId="{7C3D4997-9A19-43F8-9227-C930389F42F3}" type="presParOf" srcId="{938C08A6-A851-492B-B449-82B895BDBC2A}" destId="{13DDE86C-4B7A-4161-B15B-46E8D8726319}" srcOrd="7" destOrd="0" presId="urn:microsoft.com/office/officeart/2005/8/layout/chart3"/>
    <dgm:cxn modelId="{D6F254E0-CE85-4CBE-8B43-6A3BCF406D4E}" type="presParOf" srcId="{938C08A6-A851-492B-B449-82B895BDBC2A}" destId="{BE800504-F772-49FD-8042-07BFC695AFD8}" srcOrd="8" destOrd="0" presId="urn:microsoft.com/office/officeart/2005/8/layout/chart3"/>
    <dgm:cxn modelId="{147916B3-0A80-4970-8967-EB287B0C4B14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</a:t>
          </a: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服務機關（單位）及諮詢專線</a:t>
          </a:r>
          <a:endParaRPr lang="en-US" altLang="zh-TW" sz="1800" b="1" i="0" u="sng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一、消費者服務中心：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8:30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二、法律諮詢服務：永華市政中心一樓市民服務中心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11:00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9:30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11:30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  <a:p>
          <a:pPr marL="360000" indent="-360000">
            <a:lnSpc>
              <a:spcPts val="1800"/>
            </a:lnSpc>
          </a:pP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三、不動產估價師免費諮詢：永華市政中心一樓市民服務中心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每週二下午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en-US" altLang="zh-TW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5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四、市府</a:t>
          </a:r>
          <a:r>
            <a:rPr lang="en-US" altLang="zh-TW" sz="15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5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法律諮詢轉介窗口：法制處行政科曾博欣科長（可連繫人事單位代為轉介）</a:t>
          </a: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5260" custLinFactNeighborY="-25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</dgm:ptLst>
  <dgm:cxnLst>
    <dgm:cxn modelId="{123F0A02-ACFF-4D49-B043-2DFF4749E9B1}" type="presOf" srcId="{10E62A5E-4465-4711-82A0-C0C1E57BDC66}" destId="{0B6323D5-ED06-4414-8B66-7B6B1CE75CE4}" srcOrd="0" destOrd="0" presId="urn:microsoft.com/office/officeart/2005/8/layout/vList5"/>
    <dgm:cxn modelId="{AD7AAA02-E92C-4479-9A99-38A7A73DC249}" type="presOf" srcId="{12354239-A2EA-478A-92A2-5B492104D22C}" destId="{E4B14FBC-EA74-46A7-8EEE-B488BB78D72A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537853FB-CA9A-4CF6-9D59-02D93FDEEC3D}" type="presOf" srcId="{B81C7205-5370-4961-942F-56432187F819}" destId="{139D15D2-7E68-488A-90CF-A728C61EAC21}" srcOrd="0" destOrd="0" presId="urn:microsoft.com/office/officeart/2005/8/layout/vList5"/>
    <dgm:cxn modelId="{B40ABF96-BDA6-492A-B40C-F34641E4003D}" type="presParOf" srcId="{139D15D2-7E68-488A-90CF-A728C61EAC21}" destId="{75338F36-A542-4B96-A4F8-432AC1BC8F10}" srcOrd="0" destOrd="0" presId="urn:microsoft.com/office/officeart/2005/8/layout/vList5"/>
    <dgm:cxn modelId="{A20B16A4-C707-4745-9A7E-1A4E3AEBED70}" type="presParOf" srcId="{75338F36-A542-4B96-A4F8-432AC1BC8F10}" destId="{0B6323D5-ED06-4414-8B66-7B6B1CE75CE4}" srcOrd="0" destOrd="0" presId="urn:microsoft.com/office/officeart/2005/8/layout/vList5"/>
    <dgm:cxn modelId="{56BF7503-FE39-4A83-B938-257E34F44A2E}" type="presParOf" srcId="{139D15D2-7E68-488A-90CF-A728C61EAC21}" destId="{758E4701-EE49-40D6-AB72-540E316306E3}" srcOrd="1" destOrd="0" presId="urn:microsoft.com/office/officeart/2005/8/layout/vList5"/>
    <dgm:cxn modelId="{04122341-A47B-474D-A343-212304B61D42}" type="presParOf" srcId="{139D15D2-7E68-488A-90CF-A728C61EAC21}" destId="{F4AE5984-9161-4E36-A6DE-02F00B1D3861}" srcOrd="2" destOrd="0" presId="urn:microsoft.com/office/officeart/2005/8/layout/vList5"/>
    <dgm:cxn modelId="{40991501-E1E1-440F-AD8A-F61CD87C9A4E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C18FE621-B888-4B2A-8366-ECEAC99670B0}">
      <dgm:prSet phldrT="[文字]" custT="1"/>
      <dgm:spPr>
        <a:xfrm>
          <a:off x="842180" y="201069"/>
          <a:ext cx="3424740" cy="3424740"/>
        </a:xfrm>
        <a:solidFill>
          <a:srgbClr val="66CCFF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7D990548-DE8A-4A18-A508-003EDF9B956D}" type="par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D36B55F5-1ACD-4E09-AB3A-39D8E30F5F76}" type="sib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435620F3-A19C-496F-9D3A-FA0D3FA8F68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gm:t>
    </dgm:pt>
    <dgm:pt modelId="{06973FD8-53C0-4DB6-A320-C2ED43803DA7}" type="par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20CED3D9-7CD0-40D1-BD89-4B2844CA6A3B}" type="sib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5D6403-521C-460E-A530-80B4C4DA7227}" type="presOf" srcId="{223C7AF9-8151-4DAA-BEA8-602E87DEEBFD}" destId="{BE800504-F772-49FD-8042-07BFC695AFD8}" srcOrd="0" destOrd="0" presId="urn:microsoft.com/office/officeart/2005/8/layout/chart3"/>
    <dgm:cxn modelId="{ECC12A06-F2B3-4424-8A60-25509D51D123}" type="presOf" srcId="{624B1C60-4FE1-4D21-842C-FC96D76E54B1}" destId="{75077651-97BB-412C-B36F-18FAF6C80808}" srcOrd="0" destOrd="0" presId="urn:microsoft.com/office/officeart/2005/8/layout/chart3"/>
    <dgm:cxn modelId="{53A2090C-6CF7-4587-8EB1-21336BA2B42B}" srcId="{930476B7-E4B9-4DE2-BDA7-CDC840D28054}" destId="{223C7AF9-8151-4DAA-BEA8-602E87DEEBFD}" srcOrd="4" destOrd="0" parTransId="{6546BEE1-D60D-460A-8A42-607790C3E823}" sibTransId="{9F8759A6-E7CB-4D0D-8922-4AE3669FD9F0}"/>
    <dgm:cxn modelId="{C8D1A226-8553-43BC-9AB6-016D10E66718}" type="presOf" srcId="{930476B7-E4B9-4DE2-BDA7-CDC840D28054}" destId="{938C08A6-A851-492B-B449-82B895BDBC2A}" srcOrd="0" destOrd="0" presId="urn:microsoft.com/office/officeart/2005/8/layout/chart3"/>
    <dgm:cxn modelId="{D7184027-D9BE-4501-9357-C6C69CC1F14C}" type="presOf" srcId="{435620F3-A19C-496F-9D3A-FA0D3FA8F687}" destId="{DD2972DE-D86D-4C23-9201-751AEE9804F4}" srcOrd="1" destOrd="0" presId="urn:microsoft.com/office/officeart/2005/8/layout/chart3"/>
    <dgm:cxn modelId="{4ED6022F-9504-4C91-92AF-C05D264FA834}" type="presOf" srcId="{17C11725-FE24-4B51-8046-6F4371ECB397}" destId="{A7EF0DEC-E737-4106-9A5C-0A361C5A144D}" srcOrd="1" destOrd="0" presId="urn:microsoft.com/office/officeart/2005/8/layout/chart3"/>
    <dgm:cxn modelId="{BA49813A-0E9E-4C50-9B6B-D1434A59F6BF}" srcId="{930476B7-E4B9-4DE2-BDA7-CDC840D28054}" destId="{624B1C60-4FE1-4D21-842C-FC96D76E54B1}" srcOrd="3" destOrd="0" parTransId="{4B1A372D-0719-422F-97F6-A7296D8F70A1}" sibTransId="{0B422BBF-36A1-40D1-B64F-C4E01C5AAD86}"/>
    <dgm:cxn modelId="{E1F3ED5D-7B12-4720-B63A-1305F3F06486}" srcId="{930476B7-E4B9-4DE2-BDA7-CDC840D28054}" destId="{435620F3-A19C-496F-9D3A-FA0D3FA8F687}" srcOrd="1" destOrd="0" parTransId="{06973FD8-53C0-4DB6-A320-C2ED43803DA7}" sibTransId="{20CED3D9-7CD0-40D1-BD89-4B2844CA6A3B}"/>
    <dgm:cxn modelId="{6B4FE94A-D740-4AF3-8CE5-5AA2B2EF2557}" srcId="{930476B7-E4B9-4DE2-BDA7-CDC840D28054}" destId="{17C11725-FE24-4B51-8046-6F4371ECB397}" srcOrd="2" destOrd="0" parTransId="{62DF254F-EC18-440D-B8CA-DF36F25E4F4A}" sibTransId="{4AAC9BBA-8D6B-48A1-AA05-947F9E9B2D1C}"/>
    <dgm:cxn modelId="{24E54772-D7B5-404F-A788-250D878FEAD7}" type="presOf" srcId="{435620F3-A19C-496F-9D3A-FA0D3FA8F687}" destId="{586FA8D9-4E46-4C2A-AF7F-FECD15DF5BBF}" srcOrd="0" destOrd="0" presId="urn:microsoft.com/office/officeart/2005/8/layout/chart3"/>
    <dgm:cxn modelId="{D89705A7-5420-4776-8ACC-96FC504DEB3E}" type="presOf" srcId="{624B1C60-4FE1-4D21-842C-FC96D76E54B1}" destId="{13DDE86C-4B7A-4161-B15B-46E8D8726319}" srcOrd="1" destOrd="0" presId="urn:microsoft.com/office/officeart/2005/8/layout/chart3"/>
    <dgm:cxn modelId="{1DEF7AA8-8EF2-43A3-B848-8610A417D167}" type="presOf" srcId="{C18FE621-B888-4B2A-8366-ECEAC99670B0}" destId="{8433135E-6911-4BD3-B415-E0D7F1C16ADE}" srcOrd="0" destOrd="0" presId="urn:microsoft.com/office/officeart/2005/8/layout/chart3"/>
    <dgm:cxn modelId="{19F6C1D9-AEBE-4C85-BC11-3B4A219EECC6}" srcId="{930476B7-E4B9-4DE2-BDA7-CDC840D28054}" destId="{C18FE621-B888-4B2A-8366-ECEAC99670B0}" srcOrd="0" destOrd="0" parTransId="{7D990548-DE8A-4A18-A508-003EDF9B956D}" sibTransId="{D36B55F5-1ACD-4E09-AB3A-39D8E30F5F76}"/>
    <dgm:cxn modelId="{3F2B26E9-9828-431F-AF04-1DB59BEF8E4E}" type="presOf" srcId="{17C11725-FE24-4B51-8046-6F4371ECB397}" destId="{09E85E2D-D1AF-4324-8223-E6D96182269D}" srcOrd="0" destOrd="0" presId="urn:microsoft.com/office/officeart/2005/8/layout/chart3"/>
    <dgm:cxn modelId="{2D7046EF-0EA1-4637-AB0C-2EF99BB8F5DF}" type="presOf" srcId="{223C7AF9-8151-4DAA-BEA8-602E87DEEBFD}" destId="{9426B673-40E9-4D68-8993-DB9948A764C0}" srcOrd="1" destOrd="0" presId="urn:microsoft.com/office/officeart/2005/8/layout/chart3"/>
    <dgm:cxn modelId="{388C08F4-8344-46EA-93C7-6D6DD42EC78C}" type="presOf" srcId="{C18FE621-B888-4B2A-8366-ECEAC99670B0}" destId="{001110A0-8541-42AD-A692-A5F3991D57B5}" srcOrd="1" destOrd="0" presId="urn:microsoft.com/office/officeart/2005/8/layout/chart3"/>
    <dgm:cxn modelId="{B603D515-C309-45FE-880E-152291071A3D}" type="presParOf" srcId="{938C08A6-A851-492B-B449-82B895BDBC2A}" destId="{8433135E-6911-4BD3-B415-E0D7F1C16ADE}" srcOrd="0" destOrd="0" presId="urn:microsoft.com/office/officeart/2005/8/layout/chart3"/>
    <dgm:cxn modelId="{A64F3417-EEE9-4991-973E-FBFA137F2B05}" type="presParOf" srcId="{938C08A6-A851-492B-B449-82B895BDBC2A}" destId="{001110A0-8541-42AD-A692-A5F3991D57B5}" srcOrd="1" destOrd="0" presId="urn:microsoft.com/office/officeart/2005/8/layout/chart3"/>
    <dgm:cxn modelId="{1D3B833C-19CE-4E71-9485-B168C2CAC6F4}" type="presParOf" srcId="{938C08A6-A851-492B-B449-82B895BDBC2A}" destId="{586FA8D9-4E46-4C2A-AF7F-FECD15DF5BBF}" srcOrd="2" destOrd="0" presId="urn:microsoft.com/office/officeart/2005/8/layout/chart3"/>
    <dgm:cxn modelId="{DB112CC7-070A-4EA9-AFC2-7B0EDF208C7D}" type="presParOf" srcId="{938C08A6-A851-492B-B449-82B895BDBC2A}" destId="{DD2972DE-D86D-4C23-9201-751AEE9804F4}" srcOrd="3" destOrd="0" presId="urn:microsoft.com/office/officeart/2005/8/layout/chart3"/>
    <dgm:cxn modelId="{3517FD1D-5215-41E3-A100-1CF25A3138D0}" type="presParOf" srcId="{938C08A6-A851-492B-B449-82B895BDBC2A}" destId="{09E85E2D-D1AF-4324-8223-E6D96182269D}" srcOrd="4" destOrd="0" presId="urn:microsoft.com/office/officeart/2005/8/layout/chart3"/>
    <dgm:cxn modelId="{5141B912-016F-4236-9F39-B74C449AAED5}" type="presParOf" srcId="{938C08A6-A851-492B-B449-82B895BDBC2A}" destId="{A7EF0DEC-E737-4106-9A5C-0A361C5A144D}" srcOrd="5" destOrd="0" presId="urn:microsoft.com/office/officeart/2005/8/layout/chart3"/>
    <dgm:cxn modelId="{9F2D1EF2-4F2A-428D-B1F1-AECDB9ADB06F}" type="presParOf" srcId="{938C08A6-A851-492B-B449-82B895BDBC2A}" destId="{75077651-97BB-412C-B36F-18FAF6C80808}" srcOrd="6" destOrd="0" presId="urn:microsoft.com/office/officeart/2005/8/layout/chart3"/>
    <dgm:cxn modelId="{6BEC7735-5F5D-4E34-BD08-843BEECD6B15}" type="presParOf" srcId="{938C08A6-A851-492B-B449-82B895BDBC2A}" destId="{13DDE86C-4B7A-4161-B15B-46E8D8726319}" srcOrd="7" destOrd="0" presId="urn:microsoft.com/office/officeart/2005/8/layout/chart3"/>
    <dgm:cxn modelId="{3F8E39E7-1B1E-46F8-A696-E01149BFC1F3}" type="presParOf" srcId="{938C08A6-A851-492B-B449-82B895BDBC2A}" destId="{BE800504-F772-49FD-8042-07BFC695AFD8}" srcOrd="8" destOrd="0" presId="urn:microsoft.com/office/officeart/2005/8/layout/chart3"/>
    <dgm:cxn modelId="{D8A01C34-227C-4809-9CF9-61FF296352DE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BA7F-CF55-43C2-AD22-A13B0B3FCC50}">
      <dsp:nvSpPr>
        <dsp:cNvPr id="0" name=""/>
        <dsp:cNvSpPr/>
      </dsp:nvSpPr>
      <dsp:spPr>
        <a:xfrm>
          <a:off x="327" y="346033"/>
          <a:ext cx="1035933" cy="1035933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</a:p>
      </dsp:txBody>
      <dsp:txXfrm>
        <a:off x="152036" y="497742"/>
        <a:ext cx="732515" cy="732515"/>
      </dsp:txXfrm>
    </dsp:sp>
    <dsp:sp modelId="{EBCB92C3-4F04-4751-B3A2-6080C9B326E8}">
      <dsp:nvSpPr>
        <dsp:cNvPr id="0" name=""/>
        <dsp:cNvSpPr/>
      </dsp:nvSpPr>
      <dsp:spPr>
        <a:xfrm>
          <a:off x="1120378" y="563579"/>
          <a:ext cx="600841" cy="600841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1200019" y="793341"/>
        <a:ext cx="441559" cy="141317"/>
      </dsp:txXfrm>
    </dsp:sp>
    <dsp:sp modelId="{1AB9AF14-14CD-4A5F-883E-76ABBF14418D}">
      <dsp:nvSpPr>
        <dsp:cNvPr id="0" name=""/>
        <dsp:cNvSpPr/>
      </dsp:nvSpPr>
      <dsp:spPr>
        <a:xfrm>
          <a:off x="1805337" y="346033"/>
          <a:ext cx="1035933" cy="1035933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</a:p>
      </dsp:txBody>
      <dsp:txXfrm>
        <a:off x="1957046" y="497742"/>
        <a:ext cx="732515" cy="732515"/>
      </dsp:txXfrm>
    </dsp:sp>
    <dsp:sp modelId="{A649B88B-E9DC-454F-80B7-96F180C49FB9}">
      <dsp:nvSpPr>
        <dsp:cNvPr id="0" name=""/>
        <dsp:cNvSpPr/>
      </dsp:nvSpPr>
      <dsp:spPr>
        <a:xfrm>
          <a:off x="2925387" y="563579"/>
          <a:ext cx="600841" cy="600841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3005028" y="793341"/>
        <a:ext cx="441559" cy="141317"/>
      </dsp:txXfrm>
    </dsp:sp>
    <dsp:sp modelId="{D8F88F80-2D10-4A81-A845-E1C1060C0FEA}">
      <dsp:nvSpPr>
        <dsp:cNvPr id="0" name=""/>
        <dsp:cNvSpPr/>
      </dsp:nvSpPr>
      <dsp:spPr>
        <a:xfrm>
          <a:off x="5394637" y="437837"/>
          <a:ext cx="1035933" cy="1035933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</a:p>
      </dsp:txBody>
      <dsp:txXfrm>
        <a:off x="5546346" y="589546"/>
        <a:ext cx="732515" cy="732515"/>
      </dsp:txXfrm>
    </dsp:sp>
    <dsp:sp modelId="{D0187F40-1F9D-44C6-91C2-511997C79027}">
      <dsp:nvSpPr>
        <dsp:cNvPr id="0" name=""/>
        <dsp:cNvSpPr/>
      </dsp:nvSpPr>
      <dsp:spPr>
        <a:xfrm>
          <a:off x="4730397" y="563579"/>
          <a:ext cx="600841" cy="600841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4810038" y="793341"/>
        <a:ext cx="441559" cy="141317"/>
      </dsp:txXfrm>
    </dsp:sp>
    <dsp:sp modelId="{676A76C5-9A8B-4574-9C40-431132F9EB50}">
      <dsp:nvSpPr>
        <dsp:cNvPr id="0" name=""/>
        <dsp:cNvSpPr/>
      </dsp:nvSpPr>
      <dsp:spPr>
        <a:xfrm>
          <a:off x="3618945" y="330986"/>
          <a:ext cx="1132026" cy="1107567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</a:p>
      </dsp:txBody>
      <dsp:txXfrm>
        <a:off x="3784726" y="493185"/>
        <a:ext cx="800464" cy="783169"/>
      </dsp:txXfrm>
    </dsp:sp>
    <dsp:sp modelId="{8C550333-E6F0-4E8A-BA7D-0AC4F9F58C0C}">
      <dsp:nvSpPr>
        <dsp:cNvPr id="0" name=""/>
        <dsp:cNvSpPr/>
      </dsp:nvSpPr>
      <dsp:spPr>
        <a:xfrm>
          <a:off x="6631500" y="563579"/>
          <a:ext cx="600841" cy="600841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6711141" y="687352"/>
        <a:ext cx="441559" cy="353295"/>
      </dsp:txXfrm>
    </dsp:sp>
    <dsp:sp modelId="{FC67E246-6C8A-4649-BFE5-BBF17060982B}">
      <dsp:nvSpPr>
        <dsp:cNvPr id="0" name=""/>
        <dsp:cNvSpPr/>
      </dsp:nvSpPr>
      <dsp:spPr>
        <a:xfrm>
          <a:off x="7316459" y="346033"/>
          <a:ext cx="1035933" cy="1035933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sp:txBody>
      <dsp:txXfrm>
        <a:off x="7468168" y="497742"/>
        <a:ext cx="732515" cy="7325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781" cy="73340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</a:t>
          </a:r>
        </a:p>
      </dsp:txBody>
      <dsp:txXfrm>
        <a:off x="38097" y="35802"/>
        <a:ext cx="5724177" cy="661801"/>
      </dsp:txXfrm>
    </dsp:sp>
    <dsp:sp modelId="{E4B14FBC-EA74-46A7-8EEE-B488BB78D72A}">
      <dsp:nvSpPr>
        <dsp:cNvPr id="0" name=""/>
        <dsp:cNvSpPr/>
      </dsp:nvSpPr>
      <dsp:spPr>
        <a:xfrm>
          <a:off x="32171" y="899217"/>
          <a:ext cx="5758727" cy="460496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600"/>
            </a:lnSpc>
            <a:spcBef>
              <a:spcPct val="0"/>
            </a:spcBef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：全國家庭教育諮詢專線：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02-4128185）http://moe.familyedu.moe.gov.tw/Pages/Detail.aspx?nodeid=903&amp;pid=2222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14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18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3323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，各區洽辦單位詳見社會局網頁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http://social.tainan.gov.tw/social/cenpage.asp?id={2D081D10-DE0B-485D-BD16-EA54BDFCDC11}</a:t>
          </a:r>
          <a:endParaRPr lang="en-US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http://social.tainan.gov.tw/social/cenpage.asp?id={01B765A5-8D10-479A-B2B4-BC56B449D934}</a:t>
          </a:r>
        </a:p>
        <a:p>
          <a:pPr marL="360000" lvl="0" indent="-36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：各區公所、殯葬管理所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203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6967" y="1124013"/>
        <a:ext cx="5309135" cy="41553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02" y="162007"/>
          <a:ext cx="2759400" cy="275940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306523" y="574274"/>
        <a:ext cx="936225" cy="640575"/>
      </dsp:txXfrm>
    </dsp:sp>
    <dsp:sp modelId="{586FA8D9-4E46-4C2A-AF7F-FECD15DF5BBF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590555" y="1577621"/>
        <a:ext cx="821250" cy="693135"/>
      </dsp:txXfrm>
    </dsp:sp>
    <dsp:sp modelId="{09E85E2D-D1AF-4324-8223-E6D96182269D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674040" y="2398871"/>
        <a:ext cx="985500" cy="591300"/>
      </dsp:txXfrm>
    </dsp:sp>
    <dsp:sp modelId="{75077651-97BB-412C-B36F-18FAF6C8080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918490" y="1577621"/>
        <a:ext cx="821250" cy="693135"/>
      </dsp:txXfrm>
    </dsp:sp>
    <dsp:sp modelId="{BE800504-F772-49FD-8042-07BFC695AFD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189503" y="749801"/>
        <a:ext cx="936225" cy="640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0CE4-F91B-4CEB-A39C-9CD22E69AE75}">
      <dsp:nvSpPr>
        <dsp:cNvPr id="0" name=""/>
        <dsp:cNvSpPr/>
      </dsp:nvSpPr>
      <dsp:spPr>
        <a:xfrm>
          <a:off x="256046" y="0"/>
          <a:ext cx="1550096" cy="554436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TW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市</a:t>
          </a:r>
          <a:r>
            <a:rPr 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府及所屬機關學校所屬員工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zh-TW" altLang="en-US" sz="30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1447" y="45401"/>
        <a:ext cx="1459294" cy="5453558"/>
      </dsp:txXfrm>
    </dsp:sp>
    <dsp:sp modelId="{E251AD5C-970E-474D-9F53-E048580BFDA3}">
      <dsp:nvSpPr>
        <dsp:cNvPr id="0" name=""/>
        <dsp:cNvSpPr/>
      </dsp:nvSpPr>
      <dsp:spPr>
        <a:xfrm>
          <a:off x="1933726" y="0"/>
          <a:ext cx="1596040" cy="554436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TW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 marL="0" lvl="0" indent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kern="1200" dirty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kern="1200" dirty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980472" y="46746"/>
        <a:ext cx="1502548" cy="5450868"/>
      </dsp:txXfrm>
    </dsp:sp>
    <dsp:sp modelId="{8300B3E8-7F12-4C4B-8768-F54F0562C566}">
      <dsp:nvSpPr>
        <dsp:cNvPr id="0" name=""/>
        <dsp:cNvSpPr/>
      </dsp:nvSpPr>
      <dsp:spPr>
        <a:xfrm>
          <a:off x="3669435" y="0"/>
          <a:ext cx="1884849" cy="554436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TW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lvl="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撥打人事處專線（</a:t>
          </a:r>
          <a:r>
            <a:rPr lang="en-US" altLang="zh-TW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06-3901121</a:t>
          </a:r>
          <a:r>
            <a:rPr lang="zh-TW" altLang="en-US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）或線上申請。</a:t>
          </a: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350" b="1" u="none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724640" y="55205"/>
        <a:ext cx="1774439" cy="5433950"/>
      </dsp:txXfrm>
    </dsp:sp>
    <dsp:sp modelId="{0718CD32-827A-4E40-92C2-08A19AA44493}">
      <dsp:nvSpPr>
        <dsp:cNvPr id="0" name=""/>
        <dsp:cNvSpPr/>
      </dsp:nvSpPr>
      <dsp:spPr>
        <a:xfrm>
          <a:off x="5679841" y="0"/>
          <a:ext cx="1766483" cy="554436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TW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800" b="1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1580" y="51739"/>
        <a:ext cx="1663005" cy="5440882"/>
      </dsp:txXfrm>
    </dsp:sp>
    <dsp:sp modelId="{DEFF99B9-E8EE-4E70-9BB6-6E7F50E0FC23}">
      <dsp:nvSpPr>
        <dsp:cNvPr id="0" name=""/>
        <dsp:cNvSpPr/>
      </dsp:nvSpPr>
      <dsp:spPr>
        <a:xfrm>
          <a:off x="7563377" y="0"/>
          <a:ext cx="1477878" cy="554436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TW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kern="1200" dirty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marL="0" lvl="0" indent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市府及所屬機關學校員工每年有</a:t>
          </a:r>
          <a:r>
            <a:rPr lang="en-US" altLang="zh-TW" sz="2400" b="1" u="none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606663" y="43286"/>
        <a:ext cx="1391306" cy="545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781" cy="89793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</a:t>
          </a:r>
        </a:p>
      </dsp:txBody>
      <dsp:txXfrm>
        <a:off x="46128" y="43833"/>
        <a:ext cx="5708115" cy="810266"/>
      </dsp:txXfrm>
    </dsp:sp>
    <dsp:sp modelId="{E4B14FBC-EA74-46A7-8EEE-B488BB78D72A}">
      <dsp:nvSpPr>
        <dsp:cNvPr id="0" name=""/>
        <dsp:cNvSpPr/>
      </dsp:nvSpPr>
      <dsp:spPr>
        <a:xfrm>
          <a:off x="32171" y="1042550"/>
          <a:ext cx="5758727" cy="44738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一、員工關懷專線：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十、台南市諮商心理師公會：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  <a:endParaRPr lang="zh-TW" altLang="zh-TW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十一、人事行政總處員工協助方案專區</a:t>
          </a:r>
          <a:r>
            <a:rPr lang="en-US" altLang="zh-TW" sz="155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http://www.dgpa.gov.tw/lp.asp?ctNode=963&amp;CtUnit=457&amp;BaseDSD=7&amp;mp=24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0568" y="1260947"/>
        <a:ext cx="5321933" cy="4037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02" y="162007"/>
          <a:ext cx="2759400" cy="2759400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</a:p>
      </dsp:txBody>
      <dsp:txXfrm>
        <a:off x="2306523" y="574274"/>
        <a:ext cx="936225" cy="640575"/>
      </dsp:txXfrm>
    </dsp:sp>
    <dsp:sp modelId="{586FA8D9-4E46-4C2A-AF7F-FECD15DF5BBF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</a:p>
      </dsp:txBody>
      <dsp:txXfrm>
        <a:off x="2590555" y="1577621"/>
        <a:ext cx="821250" cy="693135"/>
      </dsp:txXfrm>
    </dsp:sp>
    <dsp:sp modelId="{09E85E2D-D1AF-4324-8223-E6D96182269D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</a:p>
      </dsp:txBody>
      <dsp:txXfrm>
        <a:off x="1674040" y="2398871"/>
        <a:ext cx="985500" cy="591300"/>
      </dsp:txXfrm>
    </dsp:sp>
    <dsp:sp modelId="{75077651-97BB-412C-B36F-18FAF6C8080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490" y="1577621"/>
        <a:ext cx="821250" cy="693135"/>
      </dsp:txXfrm>
    </dsp:sp>
    <dsp:sp modelId="{BE800504-F772-49FD-8042-07BFC695AFD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03" y="749801"/>
        <a:ext cx="936225" cy="640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781" cy="91303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</a:t>
          </a:r>
        </a:p>
      </dsp:txBody>
      <dsp:txXfrm>
        <a:off x="46866" y="44571"/>
        <a:ext cx="5706639" cy="823890"/>
      </dsp:txXfrm>
    </dsp:sp>
    <dsp:sp modelId="{E4B14FBC-EA74-46A7-8EEE-B488BB78D72A}">
      <dsp:nvSpPr>
        <dsp:cNvPr id="0" name=""/>
        <dsp:cNvSpPr/>
      </dsp:nvSpPr>
      <dsp:spPr>
        <a:xfrm>
          <a:off x="32171" y="1063253"/>
          <a:ext cx="5758727" cy="44499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全國性、衛生局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0800636363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，二代戒菸合約醫療院所詳衛生局網頁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http://61.60.120.5/tnhealth/Health_resources_Index/detail.aspx?Id=81&amp;Health_resources_Index=1&amp;Health_resources_Class=7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0800285000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49399" y="1280481"/>
        <a:ext cx="5324271" cy="40154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02" y="162007"/>
          <a:ext cx="2759400" cy="2759400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306523" y="574274"/>
        <a:ext cx="936225" cy="640575"/>
      </dsp:txXfrm>
    </dsp:sp>
    <dsp:sp modelId="{586FA8D9-4E46-4C2A-AF7F-FECD15DF5BBF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590555" y="1577621"/>
        <a:ext cx="821250" cy="693135"/>
      </dsp:txXfrm>
    </dsp:sp>
    <dsp:sp modelId="{09E85E2D-D1AF-4324-8223-E6D96182269D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674040" y="2398871"/>
        <a:ext cx="985500" cy="591300"/>
      </dsp:txXfrm>
    </dsp:sp>
    <dsp:sp modelId="{75077651-97BB-412C-B36F-18FAF6C8080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918490" y="1577621"/>
        <a:ext cx="821250" cy="693135"/>
      </dsp:txXfrm>
    </dsp:sp>
    <dsp:sp modelId="{BE800504-F772-49FD-8042-07BFC695AFD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189503" y="749801"/>
        <a:ext cx="936225" cy="640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55307"/>
          <a:ext cx="5795781" cy="93852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</a:t>
          </a:r>
        </a:p>
      </dsp:txBody>
      <dsp:txXfrm>
        <a:off x="48110" y="101122"/>
        <a:ext cx="5704151" cy="846892"/>
      </dsp:txXfrm>
    </dsp:sp>
    <dsp:sp modelId="{E4B14FBC-EA74-46A7-8EEE-B488BB78D72A}">
      <dsp:nvSpPr>
        <dsp:cNvPr id="0" name=""/>
        <dsp:cNvSpPr/>
      </dsp:nvSpPr>
      <dsp:spPr>
        <a:xfrm>
          <a:off x="32171" y="1245751"/>
          <a:ext cx="5758727" cy="412145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http://www.tntb.gov.tw/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err="1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、開放時間：週一至週五上午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二、提供土地法令、土地金融、購屋等諮詢服務：各地政事務所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500"/>
            </a:lnSpc>
            <a:spcBef>
              <a:spcPct val="0"/>
            </a:spcBef>
            <a:spcAft>
              <a:spcPts val="600"/>
            </a:spcAft>
            <a:buNone/>
          </a:pPr>
          <a:endParaRPr lang="zh-TW" altLang="en-US" sz="15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3364" y="1446944"/>
        <a:ext cx="5356341" cy="3719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02" y="162007"/>
          <a:ext cx="2759400" cy="2759400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306523" y="574274"/>
        <a:ext cx="936225" cy="640575"/>
      </dsp:txXfrm>
    </dsp:sp>
    <dsp:sp modelId="{586FA8D9-4E46-4C2A-AF7F-FECD15DF5BBF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590555" y="1577621"/>
        <a:ext cx="821250" cy="693135"/>
      </dsp:txXfrm>
    </dsp:sp>
    <dsp:sp modelId="{09E85E2D-D1AF-4324-8223-E6D96182269D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674040" y="2398871"/>
        <a:ext cx="985500" cy="591300"/>
      </dsp:txXfrm>
    </dsp:sp>
    <dsp:sp modelId="{75077651-97BB-412C-B36F-18FAF6C8080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918490" y="1577621"/>
        <a:ext cx="821250" cy="693135"/>
      </dsp:txXfrm>
    </dsp:sp>
    <dsp:sp modelId="{BE800504-F772-49FD-8042-07BFC695AFD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189503" y="749801"/>
        <a:ext cx="936225" cy="640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0" y="48592"/>
          <a:ext cx="5795781" cy="10748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</a:t>
          </a:r>
        </a:p>
      </dsp:txBody>
      <dsp:txXfrm>
        <a:off x="52469" y="101061"/>
        <a:ext cx="5690843" cy="969897"/>
      </dsp:txXfrm>
    </dsp:sp>
    <dsp:sp modelId="{E4B14FBC-EA74-46A7-8EEE-B488BB78D72A}">
      <dsp:nvSpPr>
        <dsp:cNvPr id="0" name=""/>
        <dsp:cNvSpPr/>
      </dsp:nvSpPr>
      <dsp:spPr>
        <a:xfrm>
          <a:off x="32171" y="1313907"/>
          <a:ext cx="5758727" cy="412145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b="1" i="0" u="sng" kern="12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服務機關（單位）及諮詢專線</a:t>
          </a:r>
          <a:endParaRPr lang="en-US" altLang="zh-TW" sz="1800" b="1" i="0" u="sng" kern="1200" dirty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一、消費者服務中心：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8:30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二、法律諮詢服務：永華市政中心一樓市民服務中心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11:00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9:30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11:30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三、不動產估價師免費諮詢：永華市政中心一樓市民服務中心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每週二下午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en-US" altLang="zh-TW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  <a:buNone/>
          </a:pPr>
          <a:r>
            <a:rPr lang="zh-TW" altLang="en-US" sz="15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四、市府</a:t>
          </a:r>
          <a:r>
            <a:rPr lang="en-US" altLang="zh-TW" sz="15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500" kern="1200" dirty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法律諮詢轉介窗口：法制處行政科曾博欣科長（可連繫人事單位代為轉介）</a:t>
          </a:r>
        </a:p>
      </dsp:txBody>
      <dsp:txXfrm>
        <a:off x="233364" y="1515100"/>
        <a:ext cx="5356341" cy="3719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02" y="162007"/>
          <a:ext cx="2759400" cy="2759400"/>
        </a:xfrm>
        <a:prstGeom prst="pie">
          <a:avLst>
            <a:gd name="adj1" fmla="val 16200000"/>
            <a:gd name="adj2" fmla="val 20520000"/>
          </a:avLst>
        </a:prstGeom>
        <a:solidFill>
          <a:srgbClr val="66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306523" y="574274"/>
        <a:ext cx="936225" cy="640575"/>
      </dsp:txXfrm>
    </dsp:sp>
    <dsp:sp modelId="{586FA8D9-4E46-4C2A-AF7F-FECD15DF5BBF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2590555" y="1577621"/>
        <a:ext cx="821250" cy="693135"/>
      </dsp:txXfrm>
    </dsp:sp>
    <dsp:sp modelId="{09E85E2D-D1AF-4324-8223-E6D96182269D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674040" y="2398871"/>
        <a:ext cx="985500" cy="591300"/>
      </dsp:txXfrm>
    </dsp:sp>
    <dsp:sp modelId="{75077651-97BB-412C-B36F-18FAF6C8080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918490" y="1577621"/>
        <a:ext cx="821250" cy="693135"/>
      </dsp:txXfrm>
    </dsp:sp>
    <dsp:sp modelId="{BE800504-F772-49FD-8042-07BFC695AFD8}">
      <dsp:nvSpPr>
        <dsp:cNvPr id="0" name=""/>
        <dsp:cNvSpPr/>
      </dsp:nvSpPr>
      <dsp:spPr>
        <a:xfrm>
          <a:off x="787090" y="329321"/>
          <a:ext cx="2759400" cy="27594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</a:p>
      </dsp:txBody>
      <dsp:txXfrm>
        <a:off x="1189503" y="749801"/>
        <a:ext cx="936225" cy="64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909638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TW" altLang="en-US" sz="2000" b="0" strike="noStrike" spc="-1">
                <a:solidFill>
                  <a:schemeClr val="dk1"/>
                </a:solidFill>
                <a:latin typeface="Times New Roman"/>
              </a:rPr>
              <a:t>請按這裡移動投影片</a:t>
            </a:r>
            <a:endParaRPr lang="en-US" sz="20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82950" y="5684240"/>
            <a:ext cx="6263227" cy="53848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zh-TW" altLang="en-US" sz="2200" b="0" strike="noStrike" spc="-1">
                <a:solidFill>
                  <a:srgbClr val="000000"/>
                </a:solidFill>
                <a:latin typeface="Arial"/>
              </a:rPr>
              <a:t>請按這裡編輯備註格式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97630" cy="597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500" spc="-1">
                <a:solidFill>
                  <a:srgbClr val="000000"/>
                </a:solidFill>
                <a:latin typeface="Times New Roman"/>
              </a:rPr>
              <a:t>&lt;頁首&gt;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dt" idx="7"/>
          </p:nvPr>
        </p:nvSpPr>
        <p:spPr>
          <a:xfrm>
            <a:off x="4431497" y="0"/>
            <a:ext cx="3397630" cy="597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5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 altLang="zh-TW"/>
              <a:t>&lt;</a:t>
            </a:r>
            <a:r>
              <a:rPr lang="zh-TW" altLang="en-US"/>
              <a:t>日期</a:t>
            </a:r>
            <a:r>
              <a:rPr lang="en-US" altLang="zh-TW"/>
              <a:t>/</a:t>
            </a:r>
            <a:r>
              <a:rPr lang="zh-TW" altLang="en-US"/>
              <a:t>時間</a:t>
            </a:r>
            <a:r>
              <a:rPr lang="en-US" altLang="zh-TW"/>
              <a:t>&gt;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ftr" idx="8"/>
          </p:nvPr>
        </p:nvSpPr>
        <p:spPr>
          <a:xfrm>
            <a:off x="0" y="11368882"/>
            <a:ext cx="3397630" cy="597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5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 altLang="zh-TW"/>
              <a:t>&lt;</a:t>
            </a:r>
            <a:r>
              <a:rPr lang="zh-TW" altLang="en-US"/>
              <a:t>頁尾</a:t>
            </a:r>
            <a:r>
              <a:rPr lang="en-US" altLang="zh-TW"/>
              <a:t>&gt;</a:t>
            </a:r>
          </a:p>
        </p:txBody>
      </p:sp>
      <p:sp>
        <p:nvSpPr>
          <p:cNvPr id="121" name="PlaceHolder 6"/>
          <p:cNvSpPr>
            <a:spLocks noGrp="1"/>
          </p:cNvSpPr>
          <p:nvPr>
            <p:ph type="sldNum" idx="9"/>
          </p:nvPr>
        </p:nvSpPr>
        <p:spPr>
          <a:xfrm>
            <a:off x="4431497" y="11368882"/>
            <a:ext cx="3397630" cy="597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5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3421F124-0FCF-4A1A-BC62-5BAE85944D5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34014" indent="-234014" algn="l" defTabSz="914400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10248" y="4925508"/>
            <a:ext cx="5681607" cy="4029375"/>
          </a:xfrm>
          <a:prstGeom prst="rect">
            <a:avLst/>
          </a:prstGeom>
          <a:noFill/>
          <a:ln w="0">
            <a:noFill/>
          </a:ln>
        </p:spPr>
        <p:txBody>
          <a:bodyPr lIns="99066" tIns="49533" rIns="99066" bIns="49533" numCol="1" spcCol="0" anchor="t">
            <a:noAutofit/>
          </a:bodyPr>
          <a:lstStyle/>
          <a:p>
            <a:endParaRPr lang="en-US" sz="2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0"/>
          </p:nvPr>
        </p:nvSpPr>
        <p:spPr>
          <a:xfrm>
            <a:off x="4023245" y="9721271"/>
            <a:ext cx="3077366" cy="512939"/>
          </a:xfrm>
          <a:prstGeom prst="rect">
            <a:avLst/>
          </a:prstGeom>
          <a:noFill/>
          <a:ln w="0">
            <a:noFill/>
          </a:ln>
        </p:spPr>
        <p:txBody>
          <a:bodyPr lIns="99066" tIns="49533" rIns="99066" bIns="49533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300" b="0" strike="noStrike" spc="-1">
                <a:solidFill>
                  <a:srgbClr val="000000"/>
                </a:solidFill>
                <a:latin typeface="Calibri"/>
                <a:ea typeface="新細明體"/>
              </a:defRPr>
            </a:lvl1pPr>
          </a:lstStyle>
          <a:p>
            <a:fld id="{A44CE12C-1240-4753-B83C-F1C90F2BA6D5}" type="slidenum">
              <a:rPr lang="en-US"/>
              <a:pPr/>
              <a:t>1</a:t>
            </a:fld>
            <a:endParaRPr lang="en-US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10248" y="4925508"/>
            <a:ext cx="5681607" cy="4029375"/>
          </a:xfrm>
          <a:prstGeom prst="rect">
            <a:avLst/>
          </a:prstGeom>
          <a:noFill/>
          <a:ln w="0">
            <a:noFill/>
          </a:ln>
        </p:spPr>
        <p:txBody>
          <a:bodyPr lIns="99066" tIns="49533" rIns="99066" bIns="49533" numCol="1" spcCol="0" anchor="t">
            <a:noAutofit/>
          </a:bodyPr>
          <a:lstStyle/>
          <a:p>
            <a:endParaRPr lang="en-US" sz="2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sldNum" idx="11"/>
          </p:nvPr>
        </p:nvSpPr>
        <p:spPr>
          <a:xfrm>
            <a:off x="4023245" y="9721271"/>
            <a:ext cx="3077366" cy="512939"/>
          </a:xfrm>
          <a:prstGeom prst="rect">
            <a:avLst/>
          </a:prstGeom>
          <a:noFill/>
          <a:ln w="0">
            <a:noFill/>
          </a:ln>
        </p:spPr>
        <p:txBody>
          <a:bodyPr lIns="99066" tIns="49533" rIns="99066" bIns="49533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300" b="0" strike="noStrike" spc="-1">
                <a:solidFill>
                  <a:srgbClr val="000000"/>
                </a:solidFill>
                <a:latin typeface="Calibri"/>
                <a:ea typeface="新細明體"/>
              </a:defRPr>
            </a:lvl1pPr>
          </a:lstStyle>
          <a:p>
            <a:fld id="{FF1FB07F-F831-4408-AA07-7E9E7462DCCD}" type="slidenum">
              <a:rPr lang="en-US"/>
              <a:pPr/>
              <a:t>9</a:t>
            </a:fld>
            <a:endParaRPr lang="en-US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10248" y="4925508"/>
            <a:ext cx="5681607" cy="4029375"/>
          </a:xfrm>
          <a:prstGeom prst="rect">
            <a:avLst/>
          </a:prstGeom>
          <a:noFill/>
          <a:ln w="0">
            <a:noFill/>
          </a:ln>
        </p:spPr>
        <p:txBody>
          <a:bodyPr lIns="99066" tIns="49533" rIns="99066" bIns="49533" numCol="1" spcCol="0" anchor="t">
            <a:noAutofit/>
          </a:bodyPr>
          <a:lstStyle/>
          <a:p>
            <a:endParaRPr lang="en-US" sz="2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12"/>
          </p:nvPr>
        </p:nvSpPr>
        <p:spPr>
          <a:xfrm>
            <a:off x="4023245" y="9721271"/>
            <a:ext cx="3077366" cy="512939"/>
          </a:xfrm>
          <a:prstGeom prst="rect">
            <a:avLst/>
          </a:prstGeom>
          <a:noFill/>
          <a:ln w="0">
            <a:noFill/>
          </a:ln>
        </p:spPr>
        <p:txBody>
          <a:bodyPr lIns="99066" tIns="49533" rIns="99066" bIns="49533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300" b="0" strike="noStrike" spc="-1">
                <a:solidFill>
                  <a:srgbClr val="000000"/>
                </a:solidFill>
                <a:latin typeface="Calibri"/>
                <a:ea typeface="新細明體"/>
              </a:defRPr>
            </a:lvl1pPr>
          </a:lstStyle>
          <a:p>
            <a:fld id="{FD12D056-D45C-4E88-A62D-979634315E66}" type="slidenum">
              <a:rPr lang="en-US"/>
              <a:pPr/>
              <a:t>10</a:t>
            </a:fld>
            <a:endParaRPr lang="en-US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F1B163-E2CF-4141-9B10-8B1669CAF7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E46E8C-7CE5-4DB2-A883-726A076981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87FD6B-5A5E-4EF9-A88F-01F46800B4E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51EB8E-7CB3-4BE3-A8C5-14D71FA96CC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D3EB32-E4FD-4632-8029-1BF6C34CA57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C11C94-D822-4F8F-8C47-3257C741F69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2F155B5-0054-4EFB-BFDB-8A12CACB7C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BFD810-5E1B-4010-B145-754B0113F30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D3A696-F2B0-41C0-B2AD-485E8537DC2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26379B-01DB-4931-8CC2-3CC683B1EC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42237F-1ED9-4A3C-87AA-3773ACA4E13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6644F0-A642-4705-8959-9B782485FFA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9EBE7A-F509-48E7-B012-EBA17D315E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EC779C-E48B-4B8F-B11F-0F5D5A1891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450EBFB-6FAF-4C4C-9336-96B476A5A16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2B5D57-BE5B-4F37-A7FC-67C0CCE323A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6A10869-4EBF-4717-9FC0-B2BE3423A68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7F5C887-E509-41E4-9701-A90EFB1BD8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30303F-06BE-424B-AEDA-0BFABD3E4D1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CFA0B0-C095-4B52-9D35-757337D18B1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6A1731-5DB2-438F-9364-C39B68C969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ECD6DB-65CD-461D-A717-816E5C7EFE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BF1580-B90D-4388-AE2B-EC20DE7F16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DFCB1F-AEA8-4B57-9108-36301F97376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advTm="8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28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457200">
              <a:lnSpc>
                <a:spcPct val="100000"/>
              </a:lnSpc>
              <a:buNone/>
            </a:pPr>
            <a:r>
              <a:rPr lang="zh-TW" sz="5400" b="0" strike="noStrike" spc="-1">
                <a:solidFill>
                  <a:schemeClr val="accent1"/>
                </a:solidFill>
                <a:latin typeface="Trebuchet MS"/>
              </a:rPr>
              <a:t>按一下以編輯母片標題樣式</a:t>
            </a:r>
            <a:endParaRPr lang="en-US" sz="54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900" b="0" strike="noStrike" spc="-1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chemeClr val="dk1">
                    <a:tint val="75000"/>
                  </a:schemeClr>
                </a:solidFill>
                <a:latin typeface="Trebuchet MS"/>
              </a:rPr>
              <a:t>&lt;日期/時間&gt;</a:t>
            </a:r>
            <a:endParaRPr lang="en-US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&lt;頁尾&gt;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900" b="0" strike="noStrike" spc="-1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B5C82CD-7F76-4584-BF94-0290025AB063}" type="slidenum">
              <a:rPr lang="en-US" sz="900" b="0" strike="noStrike" spc="-1">
                <a:solidFill>
                  <a:schemeClr val="accent1"/>
                </a:solid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請按這裡編輯大綱文字格式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第二個大綱層次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第三個大綱層次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第四個大綱層次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第五個大綱層次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第六個大綱層次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第七個大綱層次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8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7" hidden="1"/>
          <p:cNvSpPr/>
          <p:nvPr/>
        </p:nvSpPr>
        <p:spPr>
          <a:xfrm flipH="1" flipV="1">
            <a:off x="6191280" y="-360"/>
            <a:ext cx="6000480" cy="2565000"/>
          </a:xfrm>
          <a:prstGeom prst="rtTriangle">
            <a:avLst/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81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4" name="AutoShape 8" hidden="1"/>
          <p:cNvSpPr/>
          <p:nvPr/>
        </p:nvSpPr>
        <p:spPr>
          <a:xfrm>
            <a:off x="0" y="4292640"/>
            <a:ext cx="6000480" cy="2565000"/>
          </a:xfrm>
          <a:prstGeom prst="rtTriangle">
            <a:avLst/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189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5" name="Group 9"/>
          <p:cNvGrpSpPr/>
          <p:nvPr/>
        </p:nvGrpSpPr>
        <p:grpSpPr>
          <a:xfrm>
            <a:off x="239040" y="28080"/>
            <a:ext cx="2595960" cy="2096280"/>
            <a:chOff x="239040" y="28080"/>
            <a:chExt cx="2595960" cy="2096280"/>
          </a:xfrm>
        </p:grpSpPr>
        <p:sp>
          <p:nvSpPr>
            <p:cNvPr id="66" name="AutoShape 10"/>
            <p:cNvSpPr/>
            <p:nvPr/>
          </p:nvSpPr>
          <p:spPr>
            <a:xfrm rot="18878400" flipH="1">
              <a:off x="901080" y="483480"/>
              <a:ext cx="1775880" cy="1185120"/>
            </a:xfrm>
            <a:custGeom>
              <a:avLst/>
              <a:gdLst>
                <a:gd name="textAreaLeft" fmla="*/ -360 w 1775880"/>
                <a:gd name="textAreaRight" fmla="*/ 1775880 w 1775880"/>
                <a:gd name="textAreaTop" fmla="*/ 0 h 1185120"/>
                <a:gd name="textAreaBottom" fmla="*/ 1179000 h 1185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1077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7" name="AutoShape 11"/>
            <p:cNvSpPr/>
            <p:nvPr/>
          </p:nvSpPr>
          <p:spPr>
            <a:xfrm flipH="1">
              <a:off x="239040" y="781200"/>
              <a:ext cx="2368080" cy="888480"/>
            </a:xfrm>
            <a:custGeom>
              <a:avLst/>
              <a:gdLst>
                <a:gd name="textAreaLeft" fmla="*/ 360 w 2368080"/>
                <a:gd name="textAreaRight" fmla="*/ 2368800 w 2368080"/>
                <a:gd name="textAreaTop" fmla="*/ 0 h 888480"/>
                <a:gd name="textAreaBottom" fmla="*/ 883800 h 88848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" name="Freeform 12"/>
            <p:cNvSpPr/>
            <p:nvPr/>
          </p:nvSpPr>
          <p:spPr>
            <a:xfrm rot="19395000">
              <a:off x="1007280" y="692280"/>
              <a:ext cx="1294920" cy="863280"/>
            </a:xfrm>
            <a:custGeom>
              <a:avLst/>
              <a:gdLst>
                <a:gd name="textAreaLeft" fmla="*/ 0 w 1294920"/>
                <a:gd name="textAreaRight" fmla="*/ 1295280 w 1294920"/>
                <a:gd name="textAreaTop" fmla="*/ 0 h 863280"/>
                <a:gd name="textAreaBottom" fmla="*/ 863640 h 863280"/>
              </a:gdLst>
              <a:ahLst/>
              <a:cxnLst/>
              <a:rect l="textAreaLeft" t="textAreaTop" r="textAreaRight" b="textAreaBottom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新細明體"/>
              </a:endParaRPr>
            </a:p>
          </p:txBody>
        </p:sp>
      </p:grpSp>
      <p:sp>
        <p:nvSpPr>
          <p:cNvPr id="69" name="AutoShape 17"/>
          <p:cNvSpPr/>
          <p:nvPr/>
        </p:nvSpPr>
        <p:spPr>
          <a:xfrm flipH="1" flipV="1">
            <a:off x="6191280" y="-360"/>
            <a:ext cx="6000480" cy="2565000"/>
          </a:xfrm>
          <a:prstGeom prst="rtTriangle">
            <a:avLst/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81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0" name="AutoShape 16"/>
          <p:cNvSpPr/>
          <p:nvPr/>
        </p:nvSpPr>
        <p:spPr>
          <a:xfrm>
            <a:off x="0" y="4292640"/>
            <a:ext cx="6000480" cy="2565000"/>
          </a:xfrm>
          <a:prstGeom prst="rtTriangle">
            <a:avLst/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189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31640" y="1974240"/>
            <a:ext cx="2595960" cy="2096280"/>
            <a:chOff x="431640" y="1974240"/>
            <a:chExt cx="2595960" cy="2096280"/>
          </a:xfrm>
        </p:grpSpPr>
        <p:sp>
          <p:nvSpPr>
            <p:cNvPr id="72" name="AutoShape 9"/>
            <p:cNvSpPr/>
            <p:nvPr/>
          </p:nvSpPr>
          <p:spPr>
            <a:xfrm rot="18878400" flipH="1">
              <a:off x="1093680" y="2429640"/>
              <a:ext cx="1775880" cy="1185120"/>
            </a:xfrm>
            <a:custGeom>
              <a:avLst/>
              <a:gdLst>
                <a:gd name="textAreaLeft" fmla="*/ -360 w 1775880"/>
                <a:gd name="textAreaRight" fmla="*/ 1775880 w 1775880"/>
                <a:gd name="textAreaTop" fmla="*/ 0 h 1185120"/>
                <a:gd name="textAreaBottom" fmla="*/ 1179000 h 1185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1077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73" name="AutoShape 10"/>
            <p:cNvSpPr/>
            <p:nvPr/>
          </p:nvSpPr>
          <p:spPr>
            <a:xfrm flipH="1">
              <a:off x="431640" y="2725560"/>
              <a:ext cx="2368080" cy="888480"/>
            </a:xfrm>
            <a:custGeom>
              <a:avLst/>
              <a:gdLst>
                <a:gd name="textAreaLeft" fmla="*/ 360 w 2368080"/>
                <a:gd name="textAreaRight" fmla="*/ 2368800 w 2368080"/>
                <a:gd name="textAreaTop" fmla="*/ 0 h 888480"/>
                <a:gd name="textAreaBottom" fmla="*/ 883800 h 88848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74" name="Freeform 8"/>
            <p:cNvSpPr/>
            <p:nvPr/>
          </p:nvSpPr>
          <p:spPr>
            <a:xfrm rot="19395000">
              <a:off x="1199880" y="2637000"/>
              <a:ext cx="1294920" cy="863280"/>
            </a:xfrm>
            <a:custGeom>
              <a:avLst/>
              <a:gdLst>
                <a:gd name="textAreaLeft" fmla="*/ 0 w 1294920"/>
                <a:gd name="textAreaRight" fmla="*/ 1295280 w 1294920"/>
                <a:gd name="textAreaTop" fmla="*/ 0 h 863280"/>
                <a:gd name="textAreaBottom" fmla="*/ 863640 h 863280"/>
              </a:gdLst>
              <a:ahLst/>
              <a:cxnLst/>
              <a:rect l="textAreaLeft" t="textAreaTop" r="textAreaRight" b="textAreaBottom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新細明體"/>
              </a:endParaRPr>
            </a:p>
          </p:txBody>
        </p:sp>
      </p:grp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24720" y="2130480"/>
            <a:ext cx="8252640" cy="14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zh-TW" sz="3200" b="0" strike="noStrike" spc="-1">
                <a:solidFill>
                  <a:srgbClr val="800000"/>
                </a:solidFill>
                <a:latin typeface="Times New Roman"/>
                <a:ea typeface="ＭＳ Ｐゴシック"/>
              </a:rPr>
              <a:t>按一下以編輯母片標題樣式</a:t>
            </a:r>
            <a:endParaRPr lang="en-US" sz="32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4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5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&lt;頁尾&gt;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sldNum" idx="6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BF1E996-41E6-40EB-A64A-940CBD1CB2ED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solidFill>
                  <a:srgbClr val="800000"/>
                </a:solidFill>
                <a:latin typeface="Times New Roman"/>
              </a:rPr>
              <a:t>請按這裡編輯大綱文字格式</a:t>
            </a:r>
            <a:endParaRPr lang="en-US" sz="3200" b="0" strike="noStrike" spc="-1">
              <a:solidFill>
                <a:srgbClr val="800000"/>
              </a:solidFill>
              <a:latin typeface="Times New Roman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400" b="0" strike="noStrike" spc="-1">
                <a:solidFill>
                  <a:srgbClr val="800000"/>
                </a:solidFill>
                <a:latin typeface="Times New Roman"/>
              </a:rPr>
              <a:t>第二個大綱層次</a:t>
            </a:r>
            <a:endParaRPr lang="en-US" sz="2400" b="0" strike="noStrike" spc="-1">
              <a:solidFill>
                <a:srgbClr val="800000"/>
              </a:solidFill>
              <a:latin typeface="Times New Roman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800000"/>
                </a:solidFill>
                <a:latin typeface="Times New Roman"/>
              </a:rPr>
              <a:t>第三個大綱層次</a:t>
            </a:r>
            <a:endParaRPr lang="en-US" sz="2000" b="0" strike="noStrike" spc="-1">
              <a:solidFill>
                <a:srgbClr val="800000"/>
              </a:solidFill>
              <a:latin typeface="Times New Roman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solidFill>
                  <a:srgbClr val="800000"/>
                </a:solidFill>
                <a:latin typeface="Times New Roman"/>
              </a:rPr>
              <a:t>第四個大綱層次</a:t>
            </a:r>
            <a:endParaRPr lang="en-US" sz="2000" b="0" strike="noStrike" spc="-1">
              <a:solidFill>
                <a:srgbClr val="800000"/>
              </a:solidFill>
              <a:latin typeface="Times New Roman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800000"/>
                </a:solidFill>
                <a:latin typeface="Times New Roman"/>
              </a:rPr>
              <a:t>第五個大綱層次</a:t>
            </a:r>
            <a:endParaRPr lang="en-US" sz="2000" b="0" strike="noStrike" spc="-1">
              <a:solidFill>
                <a:srgbClr val="800000"/>
              </a:solidFill>
              <a:latin typeface="Times New Roman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800000"/>
                </a:solidFill>
                <a:latin typeface="Times New Roman"/>
              </a:rPr>
              <a:t>第六個大綱層次</a:t>
            </a:r>
            <a:endParaRPr lang="en-US" sz="2000" b="0" strike="noStrike" spc="-1">
              <a:solidFill>
                <a:srgbClr val="800000"/>
              </a:solidFill>
              <a:latin typeface="Times New Roman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800000"/>
                </a:solidFill>
                <a:latin typeface="Times New Roman"/>
              </a:rPr>
              <a:t>第七個大綱層次</a:t>
            </a:r>
            <a:endParaRPr lang="en-US" sz="2000" b="0" strike="noStrike" spc="-1">
              <a:solidFill>
                <a:srgbClr val="8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Tm="8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圖片 23"/>
          <p:cNvPicPr/>
          <p:nvPr/>
        </p:nvPicPr>
        <p:blipFill>
          <a:blip r:embed="rId3"/>
          <a:srcRect r="193"/>
          <a:stretch/>
        </p:blipFill>
        <p:spPr>
          <a:xfrm>
            <a:off x="1595520" y="500040"/>
            <a:ext cx="8964360" cy="6048000"/>
          </a:xfrm>
          <a:prstGeom prst="rect">
            <a:avLst/>
          </a:prstGeom>
          <a:ln w="0">
            <a:noFill/>
          </a:ln>
        </p:spPr>
      </p:pic>
      <p:pic>
        <p:nvPicPr>
          <p:cNvPr id="123" name="圖片 32"/>
          <p:cNvPicPr/>
          <p:nvPr/>
        </p:nvPicPr>
        <p:blipFill>
          <a:blip r:embed="rId4"/>
          <a:srcRect t="3597" b="9037"/>
          <a:stretch/>
        </p:blipFill>
        <p:spPr>
          <a:xfrm>
            <a:off x="1523880" y="4581360"/>
            <a:ext cx="9143640" cy="2307960"/>
          </a:xfrm>
          <a:prstGeom prst="rect">
            <a:avLst/>
          </a:prstGeom>
          <a:ln w="0">
            <a:noFill/>
          </a:ln>
        </p:spPr>
      </p:pic>
      <p:sp>
        <p:nvSpPr>
          <p:cNvPr id="124" name="文字方塊 2"/>
          <p:cNvSpPr/>
          <p:nvPr/>
        </p:nvSpPr>
        <p:spPr>
          <a:xfrm>
            <a:off x="6189839" y="84240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25" name="矩形 4"/>
          <p:cNvSpPr/>
          <p:nvPr/>
        </p:nvSpPr>
        <p:spPr>
          <a:xfrm>
            <a:off x="1595520" y="4941720"/>
            <a:ext cx="4212720" cy="1735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1" u="sng" strike="noStrike" spc="-1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E</a:t>
            </a:r>
            <a:r>
              <a:rPr lang="en-US" sz="3600" b="1" strike="noStrike" spc="-1">
                <a:solidFill>
                  <a:srgbClr val="FF33CC"/>
                </a:solidFill>
                <a:latin typeface="ＭＳ Ｐゴシック"/>
                <a:ea typeface="ＭＳ Ｐゴシック"/>
              </a:rPr>
              <a:t>mployee</a:t>
            </a:r>
            <a:r>
              <a:rPr lang="en-US" sz="3600" b="1" strike="noStrike" spc="-1">
                <a:solidFill>
                  <a:srgbClr val="0000FF"/>
                </a:solidFill>
                <a:latin typeface="ＭＳ Ｐゴシック"/>
                <a:ea typeface="ＭＳ Ｐゴシック"/>
              </a:rPr>
              <a:t> </a:t>
            </a:r>
            <a:r>
              <a:rPr lang="en-US" sz="3600" b="1" u="sng" strike="noStrike" spc="-1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A</a:t>
            </a:r>
            <a:r>
              <a:rPr lang="en-US" sz="3600" b="1" strike="noStrike" spc="-1">
                <a:solidFill>
                  <a:srgbClr val="FF33CC"/>
                </a:solidFill>
                <a:latin typeface="ＭＳ Ｐゴシック"/>
                <a:ea typeface="ＭＳ Ｐゴシック"/>
              </a:rPr>
              <a:t>ssistance</a:t>
            </a:r>
            <a:r>
              <a:rPr lang="en-US" sz="3600" b="1" strike="noStrike" spc="-1">
                <a:solidFill>
                  <a:srgbClr val="0000FF"/>
                </a:solidFill>
                <a:latin typeface="ＭＳ Ｐゴシック"/>
                <a:ea typeface="ＭＳ Ｐゴシック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3600" b="1" u="sng" strike="noStrike" spc="-1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P</a:t>
            </a:r>
            <a:r>
              <a:rPr lang="en-US" sz="3600" b="1" strike="noStrike" spc="-1">
                <a:solidFill>
                  <a:srgbClr val="FF33CC"/>
                </a:solidFill>
                <a:latin typeface="ＭＳ Ｐゴシック"/>
                <a:ea typeface="ＭＳ Ｐゴシック"/>
              </a:rPr>
              <a:t>rograms</a:t>
            </a:r>
            <a:r>
              <a:rPr lang="zh-TW" sz="3600" b="1" strike="noStrike" spc="-1">
                <a:solidFill>
                  <a:srgbClr val="FF33CC"/>
                </a:solidFill>
                <a:latin typeface="ＭＳ Ｐゴシック"/>
                <a:ea typeface="ＭＳ Ｐゴシック"/>
              </a:rPr>
              <a:t>，</a:t>
            </a:r>
            <a:r>
              <a:rPr lang="en-US" sz="3600" b="1" strike="noStrike" spc="-1">
                <a:solidFill>
                  <a:srgbClr val="FF0000"/>
                </a:solidFill>
                <a:latin typeface="ＭＳ Ｐゴシック"/>
                <a:ea typeface="ＭＳ Ｐゴシック"/>
              </a:rPr>
              <a:t>EAPs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圖片 25"/>
          <p:cNvPicPr/>
          <p:nvPr/>
        </p:nvPicPr>
        <p:blipFill>
          <a:blip r:embed="rId5">
            <a:lum bright="20000"/>
          </a:blip>
          <a:stretch/>
        </p:blipFill>
        <p:spPr>
          <a:xfrm>
            <a:off x="3032280" y="444600"/>
            <a:ext cx="6314760" cy="60480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303640" y="1998720"/>
            <a:ext cx="7772040" cy="1668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zh-TW" sz="4800" b="1" strike="noStrike" spc="-1" dirty="0">
                <a:solidFill>
                  <a:schemeClr val="accent2"/>
                </a:solidFill>
                <a:latin typeface="微軟正黑體"/>
                <a:ea typeface="微軟正黑體"/>
              </a:rPr>
              <a:t>臺南市政府員工協助方案</a:t>
            </a:r>
            <a:br>
              <a:rPr sz="4800" dirty="0">
                <a:solidFill>
                  <a:schemeClr val="accent2"/>
                </a:solidFill>
              </a:rPr>
            </a:br>
            <a:r>
              <a:rPr lang="zh-TW" sz="4800" b="1" strike="noStrike" spc="-1" dirty="0">
                <a:solidFill>
                  <a:schemeClr val="accent2"/>
                </a:solidFill>
                <a:latin typeface="微軟正黑體"/>
                <a:ea typeface="微軟正黑體"/>
              </a:rPr>
              <a:t>（員工篇）</a:t>
            </a:r>
            <a:endParaRPr lang="en-US" sz="4800" b="0" strike="noStrike" spc="-1" dirty="0">
              <a:solidFill>
                <a:schemeClr val="accent2"/>
              </a:solidFill>
              <a:latin typeface="Times New Roman"/>
            </a:endParaRPr>
          </a:p>
        </p:txBody>
      </p:sp>
    </p:spTree>
  </p:cSld>
  <p:clrMapOvr>
    <a:masterClrMapping/>
  </p:clrMapOvr>
  <p:transition advTm="3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矩形 49"/>
          <p:cNvSpPr/>
          <p:nvPr/>
        </p:nvSpPr>
        <p:spPr>
          <a:xfrm>
            <a:off x="3216240" y="128520"/>
            <a:ext cx="542088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altLang="en-US" sz="40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40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府心理諮商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4" descr="66"/>
          <p:cNvPicPr/>
          <p:nvPr/>
        </p:nvPicPr>
        <p:blipFill>
          <a:blip r:embed="rId3">
            <a:grayscl/>
          </a:blip>
          <a:stretch/>
        </p:blipFill>
        <p:spPr>
          <a:xfrm>
            <a:off x="1492200" y="2217600"/>
            <a:ext cx="8550000" cy="5030280"/>
          </a:xfrm>
          <a:prstGeom prst="rect">
            <a:avLst/>
          </a:prstGeom>
          <a:ln w="0">
            <a:noFill/>
          </a:ln>
        </p:spPr>
      </p:pic>
      <p:grpSp>
        <p:nvGrpSpPr>
          <p:cNvPr id="203" name="群組 1"/>
          <p:cNvGrpSpPr/>
          <p:nvPr/>
        </p:nvGrpSpPr>
        <p:grpSpPr>
          <a:xfrm>
            <a:off x="4497480" y="1827360"/>
            <a:ext cx="2328480" cy="2903040"/>
            <a:chOff x="4497480" y="1827360"/>
            <a:chExt cx="2328480" cy="2903040"/>
          </a:xfrm>
        </p:grpSpPr>
        <p:grpSp>
          <p:nvGrpSpPr>
            <p:cNvPr id="204" name="群組 30"/>
            <p:cNvGrpSpPr/>
            <p:nvPr/>
          </p:nvGrpSpPr>
          <p:grpSpPr>
            <a:xfrm>
              <a:off x="4497480" y="1936080"/>
              <a:ext cx="2328480" cy="2794320"/>
              <a:chOff x="4497480" y="1936080"/>
              <a:chExt cx="2328480" cy="2794320"/>
            </a:xfrm>
          </p:grpSpPr>
          <p:sp>
            <p:nvSpPr>
              <p:cNvPr id="205" name="Oval 57"/>
              <p:cNvSpPr/>
              <p:nvPr/>
            </p:nvSpPr>
            <p:spPr>
              <a:xfrm>
                <a:off x="4497480" y="3317760"/>
                <a:ext cx="2328480" cy="1412640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alpha val="15000"/>
                    </a:srgbClr>
                  </a:gs>
                  <a:gs pos="100000">
                    <a:srgbClr val="6B6B6B">
                      <a:alpha val="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06" name="Oval 58"/>
              <p:cNvSpPr/>
              <p:nvPr/>
            </p:nvSpPr>
            <p:spPr>
              <a:xfrm>
                <a:off x="4583520" y="1936080"/>
                <a:ext cx="2105280" cy="20631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Gulim"/>
                  <a:ea typeface="Gulim"/>
                </a:endParaRPr>
              </a:p>
            </p:txBody>
          </p:sp>
          <p:sp>
            <p:nvSpPr>
              <p:cNvPr id="207" name="Oval 60"/>
              <p:cNvSpPr/>
              <p:nvPr/>
            </p:nvSpPr>
            <p:spPr>
              <a:xfrm>
                <a:off x="5022720" y="2097720"/>
                <a:ext cx="586440" cy="49608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SimSun"/>
                </a:endParaRPr>
              </a:p>
            </p:txBody>
          </p:sp>
        </p:grpSp>
        <p:pic>
          <p:nvPicPr>
            <p:cNvPr id="208" name="Picture 61" descr="그림1"/>
            <p:cNvPicPr/>
            <p:nvPr/>
          </p:nvPicPr>
          <p:blipFill>
            <a:blip r:embed="rId4"/>
            <a:stretch/>
          </p:blipFill>
          <p:spPr>
            <a:xfrm>
              <a:off x="4497480" y="1827360"/>
              <a:ext cx="2224440" cy="2171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9" name="直線圖說文字 2 (無框線) 6"/>
          <p:cNvSpPr/>
          <p:nvPr/>
        </p:nvSpPr>
        <p:spPr>
          <a:xfrm>
            <a:off x="6735600" y="1619280"/>
            <a:ext cx="3803400" cy="1195200"/>
          </a:xfrm>
          <a:prstGeom prst="callout2">
            <a:avLst>
              <a:gd name="adj1" fmla="val 13441"/>
              <a:gd name="adj2" fmla="val 3044"/>
              <a:gd name="adj3" fmla="val 20872"/>
              <a:gd name="adj4" fmla="val -6399"/>
              <a:gd name="adj5" fmla="val 49868"/>
              <a:gd name="adj6" fmla="val -14012"/>
            </a:avLst>
          </a:prstGeom>
          <a:noFill/>
          <a:ln w="38100">
            <a:solidFill>
              <a:srgbClr val="00967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spcAft>
                <a:spcPts val="601"/>
              </a:spcAft>
            </a:pPr>
            <a:r>
              <a:rPr lang="zh-TW" sz="2000" b="1" strike="noStrike" spc="-1">
                <a:solidFill>
                  <a:srgbClr val="FF0066"/>
                </a:solidFill>
                <a:latin typeface="微軟正黑體"/>
                <a:ea typeface="微軟正黑體"/>
              </a:rPr>
              <a:t>密件處理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80000" indent="-230400" defTabSz="914400">
              <a:lnSpc>
                <a:spcPts val="25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1.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本服務之所有紀錄，及求助同仁之個人資料，均依相關法令及專業倫理予以保密及保存。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80000" indent="-230400" defTabSz="914400">
              <a:lnSpc>
                <a:spcPts val="25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2.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只有轉介之人事人員１人知道誰使用本項服務。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80000" indent="-230400" defTabSz="914400">
              <a:lnSpc>
                <a:spcPts val="25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3.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核銷過程密件處理，</a:t>
            </a:r>
            <a:r>
              <a:rPr lang="zh-TW" sz="16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不會揭露當事人姓名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，請您安心使用！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直線圖說文字 2 (無框線) 7"/>
          <p:cNvSpPr/>
          <p:nvPr/>
        </p:nvSpPr>
        <p:spPr>
          <a:xfrm>
            <a:off x="1604880" y="4292640"/>
            <a:ext cx="6424200" cy="1982520"/>
          </a:xfrm>
          <a:prstGeom prst="callout2">
            <a:avLst>
              <a:gd name="adj1" fmla="val -8907"/>
              <a:gd name="adj2" fmla="val 38109"/>
              <a:gd name="adj3" fmla="val -38811"/>
              <a:gd name="adj4" fmla="val 43149"/>
              <a:gd name="adj5" fmla="val -45894"/>
              <a:gd name="adj6" fmla="val 50425"/>
            </a:avLst>
          </a:prstGeom>
          <a:noFill/>
          <a:ln w="38100">
            <a:solidFill>
              <a:srgbClr val="00967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ts val="1800"/>
              </a:lnSpc>
              <a:spcAft>
                <a:spcPts val="601"/>
              </a:spcAft>
            </a:pPr>
            <a:r>
              <a:rPr lang="zh-TW" sz="2000" b="1" strike="noStrike" spc="-1">
                <a:solidFill>
                  <a:srgbClr val="FF0066"/>
                </a:solidFill>
                <a:latin typeface="微軟正黑體"/>
                <a:ea typeface="微軟正黑體"/>
              </a:rPr>
              <a:t>保密的特殊情況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依台灣輔導與諮商學會諮商專業倫理守則規定：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1.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隱私權為當事人所有，當事人有權親身或透過法律代表而決定放棄。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2.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保密的例外：在涉及有緊急的危險性，危及當事人或其他第三者。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3.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諮商師負有預警責任時。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4.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法律規定。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5.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當事人有致命危險的傳染疾病時。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6.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評估當事人有自殺危險時。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7.</a:t>
            </a:r>
            <a:r>
              <a:rPr lang="zh-TW" sz="1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當事人涉及刑事時。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矩形 63"/>
          <p:cNvSpPr/>
          <p:nvPr/>
        </p:nvSpPr>
        <p:spPr>
          <a:xfrm>
            <a:off x="4923000" y="2244600"/>
            <a:ext cx="168876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sz="4400" b="1" strike="noStrike" spc="-1">
                <a:solidFill>
                  <a:srgbClr val="0070C0"/>
                </a:solidFill>
                <a:latin typeface="微軟正黑體"/>
                <a:ea typeface="微軟正黑體"/>
              </a:rPr>
              <a:t>全程保密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矩形 46"/>
          <p:cNvSpPr/>
          <p:nvPr/>
        </p:nvSpPr>
        <p:spPr>
          <a:xfrm rot="19200000">
            <a:off x="1261080" y="470880"/>
            <a:ext cx="219996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２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-3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文字方塊 13"/>
          <p:cNvSpPr/>
          <p:nvPr/>
        </p:nvSpPr>
        <p:spPr>
          <a:xfrm rot="20485800">
            <a:off x="2937960" y="1249560"/>
            <a:ext cx="2238480" cy="363960"/>
          </a:xfrm>
          <a:prstGeom prst="rect">
            <a:avLst/>
          </a:prstGeom>
          <a:noFill/>
          <a:ln w="9525">
            <a:solidFill>
              <a:srgbClr val="00CC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倫理規範及事前須知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8FED98A4-B7B3-ED4C-0CDE-A258B053F722}"/>
              </a:ext>
            </a:extLst>
          </p:cNvPr>
          <p:cNvSpPr/>
          <p:nvPr/>
        </p:nvSpPr>
        <p:spPr>
          <a:xfrm>
            <a:off x="7624215" y="6354417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3600" b="0" strike="noStrike" spc="-1">
              <a:solidFill>
                <a:schemeClr val="accent1"/>
              </a:solidFill>
              <a:latin typeface="Trebuchet MS"/>
            </a:endParaRPr>
          </a:p>
        </p:txBody>
      </p:sp>
      <p:pic>
        <p:nvPicPr>
          <p:cNvPr id="215" name="內容版面配置區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4400"/>
          </a:xfrm>
          <a:prstGeom prst="rect">
            <a:avLst/>
          </a:prstGeom>
          <a:ln w="0">
            <a:noFill/>
          </a:ln>
        </p:spPr>
      </p:pic>
      <p:sp>
        <p:nvSpPr>
          <p:cNvPr id="2" name="文字方塊 2">
            <a:extLst>
              <a:ext uri="{FF2B5EF4-FFF2-40B4-BE49-F238E27FC236}">
                <a16:creationId xmlns:a16="http://schemas.microsoft.com/office/drawing/2014/main" id="{660BADE3-3F02-D2CD-5DB1-5A66B2E4E617}"/>
              </a:ext>
            </a:extLst>
          </p:cNvPr>
          <p:cNvSpPr/>
          <p:nvPr/>
        </p:nvSpPr>
        <p:spPr>
          <a:xfrm>
            <a:off x="7674082" y="6433826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圖片 215"/>
          <p:cNvPicPr/>
          <p:nvPr/>
        </p:nvPicPr>
        <p:blipFill>
          <a:blip r:embed="rId2"/>
          <a:stretch/>
        </p:blipFill>
        <p:spPr>
          <a:xfrm>
            <a:off x="900000" y="900000"/>
            <a:ext cx="10800000" cy="5400000"/>
          </a:xfrm>
          <a:prstGeom prst="rect">
            <a:avLst/>
          </a:prstGeom>
          <a:ln w="0">
            <a:noFill/>
          </a:ln>
        </p:spPr>
      </p:pic>
      <p:sp>
        <p:nvSpPr>
          <p:cNvPr id="2" name="文字方塊 2">
            <a:extLst>
              <a:ext uri="{FF2B5EF4-FFF2-40B4-BE49-F238E27FC236}">
                <a16:creationId xmlns:a16="http://schemas.microsoft.com/office/drawing/2014/main" id="{505F1F36-A9AD-237C-08BF-862AB2153127}"/>
              </a:ext>
            </a:extLst>
          </p:cNvPr>
          <p:cNvSpPr/>
          <p:nvPr/>
        </p:nvSpPr>
        <p:spPr>
          <a:xfrm>
            <a:off x="7647578" y="6397789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圖片 216"/>
          <p:cNvPicPr/>
          <p:nvPr/>
        </p:nvPicPr>
        <p:blipFill>
          <a:blip r:embed="rId2"/>
          <a:stretch/>
        </p:blipFill>
        <p:spPr>
          <a:xfrm>
            <a:off x="1080000" y="1080000"/>
            <a:ext cx="10440000" cy="5580000"/>
          </a:xfrm>
          <a:prstGeom prst="rect">
            <a:avLst/>
          </a:prstGeom>
          <a:ln w="0">
            <a:noFill/>
          </a:ln>
        </p:spPr>
      </p:pic>
      <p:sp>
        <p:nvSpPr>
          <p:cNvPr id="2" name="文字方塊 2">
            <a:extLst>
              <a:ext uri="{FF2B5EF4-FFF2-40B4-BE49-F238E27FC236}">
                <a16:creationId xmlns:a16="http://schemas.microsoft.com/office/drawing/2014/main" id="{07B6A8BF-F687-FEFD-9BC1-7411BE2B66DC}"/>
              </a:ext>
            </a:extLst>
          </p:cNvPr>
          <p:cNvSpPr/>
          <p:nvPr/>
        </p:nvSpPr>
        <p:spPr>
          <a:xfrm>
            <a:off x="7647578" y="6429894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圖片 217"/>
          <p:cNvPicPr/>
          <p:nvPr/>
        </p:nvPicPr>
        <p:blipFill>
          <a:blip r:embed="rId2"/>
          <a:stretch/>
        </p:blipFill>
        <p:spPr>
          <a:xfrm>
            <a:off x="1620000" y="5040000"/>
            <a:ext cx="8640000" cy="1260000"/>
          </a:xfrm>
          <a:prstGeom prst="rect">
            <a:avLst/>
          </a:prstGeom>
          <a:ln w="0">
            <a:noFill/>
          </a:ln>
        </p:spPr>
      </p:pic>
      <p:pic>
        <p:nvPicPr>
          <p:cNvPr id="219" name="圖片 218"/>
          <p:cNvPicPr/>
          <p:nvPr/>
        </p:nvPicPr>
        <p:blipFill>
          <a:blip r:embed="rId3"/>
          <a:stretch/>
        </p:blipFill>
        <p:spPr>
          <a:xfrm>
            <a:off x="1800000" y="360000"/>
            <a:ext cx="8460000" cy="4475160"/>
          </a:xfrm>
          <a:prstGeom prst="rect">
            <a:avLst/>
          </a:prstGeom>
          <a:ln w="0">
            <a:noFill/>
          </a:ln>
        </p:spPr>
      </p:pic>
      <p:sp>
        <p:nvSpPr>
          <p:cNvPr id="2" name="文字方塊 2">
            <a:extLst>
              <a:ext uri="{FF2B5EF4-FFF2-40B4-BE49-F238E27FC236}">
                <a16:creationId xmlns:a16="http://schemas.microsoft.com/office/drawing/2014/main" id="{5EE85AF5-6807-FA25-9CAC-02CFAD5F5E3D}"/>
              </a:ext>
            </a:extLst>
          </p:cNvPr>
          <p:cNvSpPr/>
          <p:nvPr/>
        </p:nvSpPr>
        <p:spPr>
          <a:xfrm>
            <a:off x="7674083" y="6504840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 29"/>
          <p:cNvSpPr/>
          <p:nvPr/>
        </p:nvSpPr>
        <p:spPr>
          <a:xfrm rot="19200000">
            <a:off x="1512000" y="569160"/>
            <a:ext cx="18792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前 言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ctangle 2"/>
          <p:cNvSpPr/>
          <p:nvPr/>
        </p:nvSpPr>
        <p:spPr>
          <a:xfrm>
            <a:off x="3638520" y="446040"/>
            <a:ext cx="4968360" cy="79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4000" b="1" strike="noStrike" spc="-1">
                <a:solidFill>
                  <a:srgbClr val="800000"/>
                </a:solidFill>
                <a:latin typeface="微軟正黑體"/>
                <a:ea typeface="微軟正黑體"/>
              </a:rPr>
              <a:t>員工協助方案的意涵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內容版面配置區 2"/>
          <p:cNvSpPr/>
          <p:nvPr/>
        </p:nvSpPr>
        <p:spPr>
          <a:xfrm>
            <a:off x="1847520" y="1845000"/>
            <a:ext cx="8424720" cy="323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74320" indent="-274320" algn="just" defTabSz="914400">
              <a:lnSpc>
                <a:spcPts val="4000"/>
              </a:lnSpc>
              <a:spcBef>
                <a:spcPts val="561"/>
              </a:spcBef>
              <a:buClr>
                <a:srgbClr val="FF5050"/>
              </a:buClr>
              <a:buFont typeface="Arial"/>
              <a:buChar char="•"/>
            </a:pPr>
            <a:r>
              <a:rPr lang="zh-TW" sz="2800" b="1" strike="noStrike" spc="-1">
                <a:solidFill>
                  <a:srgbClr val="800000"/>
                </a:solidFill>
                <a:latin typeface="微軟正黑體"/>
                <a:ea typeface="微軟正黑體"/>
              </a:rPr>
              <a:t>員工協助方案</a:t>
            </a:r>
            <a:r>
              <a:rPr lang="zh-TW" sz="24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（</a:t>
            </a:r>
            <a:r>
              <a:rPr lang="en-US" sz="24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E</a:t>
            </a:r>
            <a:r>
              <a:rPr lang="en-US" sz="2400" b="1" strike="noStrike" spc="-1">
                <a:solidFill>
                  <a:srgbClr val="FF33CC"/>
                </a:solidFill>
                <a:latin typeface="微軟正黑體"/>
                <a:ea typeface="微軟正黑體"/>
              </a:rPr>
              <a:t>mployee</a:t>
            </a:r>
            <a:r>
              <a:rPr lang="en-US" sz="24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 </a:t>
            </a:r>
            <a:r>
              <a:rPr lang="en-US" sz="24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A</a:t>
            </a:r>
            <a:r>
              <a:rPr lang="en-US" sz="2400" b="1" strike="noStrike" spc="-1">
                <a:solidFill>
                  <a:srgbClr val="FF33CC"/>
                </a:solidFill>
                <a:latin typeface="微軟正黑體"/>
                <a:ea typeface="微軟正黑體"/>
              </a:rPr>
              <a:t>ssistance </a:t>
            </a:r>
            <a:r>
              <a:rPr lang="en-US" sz="24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P</a:t>
            </a:r>
            <a:r>
              <a:rPr lang="en-US" sz="2400" b="1" strike="noStrike" spc="-1">
                <a:solidFill>
                  <a:srgbClr val="FF33CC"/>
                </a:solidFill>
                <a:latin typeface="微軟正黑體"/>
                <a:ea typeface="微軟正黑體"/>
              </a:rPr>
              <a:t>rograms</a:t>
            </a:r>
            <a:r>
              <a:rPr lang="zh-TW" sz="2400" b="1" strike="noStrike" spc="-1">
                <a:solidFill>
                  <a:srgbClr val="FF33CC"/>
                </a:solidFill>
                <a:latin typeface="微軟正黑體"/>
                <a:ea typeface="微軟正黑體"/>
              </a:rPr>
              <a:t>，</a:t>
            </a:r>
            <a:r>
              <a:rPr lang="en-US" sz="24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EAPs</a:t>
            </a:r>
            <a:r>
              <a:rPr lang="zh-TW" sz="24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）</a:t>
            </a:r>
            <a:r>
              <a:rPr lang="en-US" sz="2400" b="0" strike="noStrike" spc="-1">
                <a:solidFill>
                  <a:srgbClr val="800000"/>
                </a:solidFill>
                <a:latin typeface="微軟正黑體"/>
                <a:ea typeface="微軟正黑體"/>
              </a:rPr>
              <a:t> </a:t>
            </a:r>
            <a:r>
              <a:rPr lang="zh-TW" sz="28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是一套運用於工作職場的方案，目的在發現並協助</a:t>
            </a:r>
            <a:r>
              <a:rPr lang="zh-TW" sz="2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員工</a:t>
            </a:r>
            <a:r>
              <a:rPr lang="zh-TW" sz="28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解決可能影響工作效能的相關問題（包括健康、婚姻、家庭、財務、法律、情緒等），及協助</a:t>
            </a:r>
            <a:r>
              <a:rPr lang="zh-TW" sz="2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組織</a:t>
            </a:r>
            <a:r>
              <a:rPr lang="zh-TW" sz="28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處理可能影響生產力的相關議題。</a:t>
            </a:r>
            <a:r>
              <a:rPr lang="zh-TW" sz="16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（</a:t>
            </a:r>
            <a:r>
              <a:rPr lang="en-US" sz="16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EAPA</a:t>
            </a:r>
            <a:r>
              <a:rPr lang="zh-TW" sz="16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，</a:t>
            </a:r>
            <a:r>
              <a:rPr lang="en-US" sz="16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2010</a:t>
            </a:r>
            <a:r>
              <a:rPr lang="zh-TW" sz="1600" b="0" strike="noStrike" spc="-1">
                <a:solidFill>
                  <a:srgbClr val="0D0D0D"/>
                </a:solidFill>
                <a:latin typeface="微軟正黑體"/>
                <a:ea typeface="微軟正黑體"/>
              </a:rPr>
              <a:t>）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578281726"/>
              </p:ext>
            </p:extLst>
          </p:nvPr>
        </p:nvGraphicFramePr>
        <p:xfrm>
          <a:off x="1991520" y="4725000"/>
          <a:ext cx="8352720" cy="17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C6A3E261-C6BA-D255-B1F4-466E1FB2DA66}"/>
              </a:ext>
            </a:extLst>
          </p:cNvPr>
          <p:cNvSpPr/>
          <p:nvPr/>
        </p:nvSpPr>
        <p:spPr>
          <a:xfrm>
            <a:off x="7356031" y="6397789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randomBar dir="vert"/>
      </p:transition>
    </mc:Choice>
    <mc:Fallback xmlns="">
      <p:transition spd="slow" advTm="8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群組 48"/>
          <p:cNvGrpSpPr/>
          <p:nvPr/>
        </p:nvGrpSpPr>
        <p:grpSpPr>
          <a:xfrm>
            <a:off x="3648240" y="930240"/>
            <a:ext cx="5292360" cy="5373360"/>
            <a:chOff x="3648240" y="930240"/>
            <a:chExt cx="5292360" cy="5373360"/>
          </a:xfrm>
        </p:grpSpPr>
        <p:sp>
          <p:nvSpPr>
            <p:cNvPr id="132" name="直線接點 5"/>
            <p:cNvSpPr/>
            <p:nvPr/>
          </p:nvSpPr>
          <p:spPr>
            <a:xfrm rot="16200000" flipV="1">
              <a:off x="5764680" y="2345040"/>
              <a:ext cx="711720" cy="540360"/>
            </a:xfrm>
            <a:custGeom>
              <a:avLst/>
              <a:gdLst>
                <a:gd name="textAreaLeft" fmla="*/ 0 w 711720"/>
                <a:gd name="textAreaRight" fmla="*/ 712080 w 711720"/>
                <a:gd name="textAreaTop" fmla="*/ -360 h 540360"/>
                <a:gd name="textAreaBottom" fmla="*/ 540360 h 540360"/>
              </a:gdLst>
              <a:ahLst/>
              <a:cxnLst/>
              <a:rect l="textAreaLeft" t="textAreaTop" r="textAreaRight" b="textAreaBottom"/>
              <a:pathLst>
                <a:path w="608908" h="425144">
                  <a:moveTo>
                    <a:pt x="0" y="14501"/>
                  </a:moveTo>
                  <a:lnTo>
                    <a:pt x="608908" y="14501"/>
                  </a:lnTo>
                </a:path>
              </a:pathLst>
            </a:custGeom>
            <a:noFill/>
            <a:ln w="28575">
              <a:solidFill>
                <a:srgbClr val="9C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133" name="群組 1"/>
            <p:cNvGrpSpPr/>
            <p:nvPr/>
          </p:nvGrpSpPr>
          <p:grpSpPr>
            <a:xfrm>
              <a:off x="5559480" y="2918160"/>
              <a:ext cx="1549080" cy="1424160"/>
              <a:chOff x="5559480" y="2918160"/>
              <a:chExt cx="1549080" cy="1424160"/>
            </a:xfrm>
          </p:grpSpPr>
          <p:sp>
            <p:nvSpPr>
              <p:cNvPr id="134" name="橢圓 44"/>
              <p:cNvSpPr/>
              <p:nvPr/>
            </p:nvSpPr>
            <p:spPr>
              <a:xfrm>
                <a:off x="5559480" y="2918160"/>
                <a:ext cx="1549080" cy="1424160"/>
              </a:xfrm>
              <a:prstGeom prst="ellipse">
                <a:avLst/>
              </a:prstGeom>
              <a:gradFill rotWithShape="0">
                <a:gsLst>
                  <a:gs pos="0">
                    <a:srgbClr val="3E548F"/>
                  </a:gs>
                  <a:gs pos="80000">
                    <a:srgbClr val="516CBA"/>
                  </a:gs>
                  <a:gs pos="100000">
                    <a:srgbClr val="4F6BBD"/>
                  </a:gs>
                </a:gsLst>
                <a:lin ang="16200000"/>
              </a:gradFill>
              <a:ln w="0"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橢圓 4"/>
              <p:cNvSpPr/>
              <p:nvPr/>
            </p:nvSpPr>
            <p:spPr>
              <a:xfrm>
                <a:off x="5818320" y="3149640"/>
                <a:ext cx="1095120" cy="1007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0880" tIns="20880" rIns="20880" bIns="20880" anchor="ctr">
                <a:noAutofit/>
              </a:bodyPr>
              <a:lstStyle/>
              <a:p>
                <a:pPr algn="ctr" defTabSz="1467000">
                  <a:lnSpc>
                    <a:spcPct val="90000"/>
                  </a:lnSpc>
                  <a:spcAft>
                    <a:spcPts val="1154"/>
                  </a:spcAft>
                </a:pPr>
                <a:r>
                  <a:rPr lang="en-US" sz="3300" b="1" strike="noStrike" spc="-1">
                    <a:solidFill>
                      <a:srgbClr val="FFFFFF"/>
                    </a:solidFill>
                    <a:latin typeface="微軟正黑體"/>
                    <a:ea typeface="微軟正黑體"/>
                  </a:rPr>
                  <a:t>EAP</a:t>
                </a:r>
                <a:endParaRPr lang="en-US" sz="33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6" name="群組 3"/>
            <p:cNvGrpSpPr/>
            <p:nvPr/>
          </p:nvGrpSpPr>
          <p:grpSpPr>
            <a:xfrm>
              <a:off x="5559480" y="930240"/>
              <a:ext cx="1549080" cy="1424160"/>
              <a:chOff x="5559480" y="930240"/>
              <a:chExt cx="1549080" cy="1424160"/>
            </a:xfrm>
          </p:grpSpPr>
          <p:sp>
            <p:nvSpPr>
              <p:cNvPr id="137" name="橢圓 40"/>
              <p:cNvSpPr/>
              <p:nvPr/>
            </p:nvSpPr>
            <p:spPr>
              <a:xfrm>
                <a:off x="5559480" y="930240"/>
                <a:ext cx="1549080" cy="1424160"/>
              </a:xfrm>
              <a:prstGeom prst="ellipse">
                <a:avLst/>
              </a:prstGeom>
              <a:solidFill>
                <a:srgbClr val="FF9999"/>
              </a:solidFill>
              <a:ln w="0"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8" name="橢圓 8"/>
              <p:cNvSpPr/>
              <p:nvPr/>
            </p:nvSpPr>
            <p:spPr>
              <a:xfrm>
                <a:off x="5781600" y="1166760"/>
                <a:ext cx="1095120" cy="100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240" tIns="12240" rIns="12240" bIns="12240" anchor="ctr">
                <a:noAutofit/>
              </a:bodyPr>
              <a:lstStyle/>
              <a:p>
                <a:pPr algn="ctr" defTabSz="844560">
                  <a:lnSpc>
                    <a:spcPct val="90000"/>
                  </a:lnSpc>
                  <a:spcAft>
                    <a:spcPts val="839"/>
                  </a:spcAft>
                </a:pPr>
                <a:r>
                  <a:rPr lang="zh-TW" sz="2400" b="1" strike="noStrike" spc="-1">
                    <a:solidFill>
                      <a:srgbClr val="0D0D0D"/>
                    </a:solidFill>
                    <a:latin typeface="微軟正黑體"/>
                    <a:ea typeface="微軟正黑體"/>
                  </a:rPr>
                  <a:t>心理諮商</a:t>
                </a:r>
                <a:r>
                  <a:rPr lang="en-US" sz="2400" b="1" strike="noStrike" spc="-1">
                    <a:solidFill>
                      <a:srgbClr val="0D0D0D"/>
                    </a:solidFill>
                    <a:latin typeface="微軟正黑體"/>
                    <a:ea typeface="微軟正黑體"/>
                  </a:rPr>
                  <a:t>/</a:t>
                </a:r>
                <a:r>
                  <a:rPr lang="zh-TW" sz="2400" b="1" strike="noStrike" spc="-1">
                    <a:solidFill>
                      <a:srgbClr val="0D0D0D"/>
                    </a:solidFill>
                    <a:latin typeface="微軟正黑體"/>
                    <a:ea typeface="微軟正黑體"/>
                  </a:rPr>
                  <a:t>諮詢</a:t>
                </a:r>
                <a:endParaRPr lang="en-US" sz="2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9" name="群組 4"/>
            <p:cNvGrpSpPr/>
            <p:nvPr/>
          </p:nvGrpSpPr>
          <p:grpSpPr>
            <a:xfrm>
              <a:off x="6926760" y="2771280"/>
              <a:ext cx="693360" cy="405360"/>
              <a:chOff x="6926760" y="2771280"/>
              <a:chExt cx="693360" cy="405360"/>
            </a:xfrm>
          </p:grpSpPr>
          <p:sp>
            <p:nvSpPr>
              <p:cNvPr id="140" name="直線接點 9"/>
              <p:cNvSpPr/>
              <p:nvPr/>
            </p:nvSpPr>
            <p:spPr>
              <a:xfrm rot="19860000">
                <a:off x="6886080" y="2956320"/>
                <a:ext cx="774000" cy="33480"/>
              </a:xfrm>
              <a:custGeom>
                <a:avLst/>
                <a:gdLst>
                  <a:gd name="textAreaLeft" fmla="*/ 0 w 774000"/>
                  <a:gd name="textAreaRight" fmla="*/ 774360 w 77400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608908" h="29003"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>
                <a:solidFill>
                  <a:srgbClr val="9C525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1160" rIns="90000" bIns="-1116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141" name="直線接點 10"/>
              <p:cNvSpPr/>
              <p:nvPr/>
            </p:nvSpPr>
            <p:spPr>
              <a:xfrm rot="19285800">
                <a:off x="7061040" y="3132360"/>
                <a:ext cx="39240" cy="3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600" tIns="0" rIns="12600" bIns="0" anchor="ctr">
                <a:noAutofit/>
              </a:bodyPr>
              <a:lstStyle/>
              <a:p>
                <a:pPr algn="ctr" defTabSz="222120">
                  <a:lnSpc>
                    <a:spcPct val="90000"/>
                  </a:lnSpc>
                  <a:spcAft>
                    <a:spcPts val="176"/>
                  </a:spcAft>
                </a:pPr>
                <a:endParaRPr lang="en-US" sz="500" b="1" strike="noStrike" spc="-1">
                  <a:solidFill>
                    <a:srgbClr val="000000"/>
                  </a:solidFill>
                  <a:latin typeface="Palatino Linotype"/>
                  <a:ea typeface="新細明體"/>
                </a:endParaRPr>
              </a:p>
            </p:txBody>
          </p:sp>
        </p:grpSp>
        <p:grpSp>
          <p:nvGrpSpPr>
            <p:cNvPr id="142" name="群組 5"/>
            <p:cNvGrpSpPr/>
            <p:nvPr/>
          </p:nvGrpSpPr>
          <p:grpSpPr>
            <a:xfrm>
              <a:off x="7391520" y="2003040"/>
              <a:ext cx="1549080" cy="1424160"/>
              <a:chOff x="7391520" y="2003040"/>
              <a:chExt cx="1549080" cy="1424160"/>
            </a:xfrm>
          </p:grpSpPr>
          <p:sp>
            <p:nvSpPr>
              <p:cNvPr id="143" name="橢圓 36"/>
              <p:cNvSpPr/>
              <p:nvPr/>
            </p:nvSpPr>
            <p:spPr>
              <a:xfrm>
                <a:off x="7391520" y="2003040"/>
                <a:ext cx="1549080" cy="1424160"/>
              </a:xfrm>
              <a:prstGeom prst="ellipse">
                <a:avLst/>
              </a:prstGeom>
              <a:solidFill>
                <a:srgbClr val="FFC000"/>
              </a:solidFill>
              <a:ln w="0"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橢圓 12"/>
              <p:cNvSpPr/>
              <p:nvPr/>
            </p:nvSpPr>
            <p:spPr>
              <a:xfrm>
                <a:off x="7618320" y="2270160"/>
                <a:ext cx="1095120" cy="100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240" tIns="12240" rIns="12240" bIns="12240" anchor="ctr">
                <a:noAutofit/>
              </a:bodyPr>
              <a:lstStyle/>
              <a:p>
                <a:pPr algn="ctr" defTabSz="844560">
                  <a:lnSpc>
                    <a:spcPct val="90000"/>
                  </a:lnSpc>
                  <a:spcAft>
                    <a:spcPts val="839"/>
                  </a:spcAft>
                </a:pPr>
                <a:r>
                  <a:rPr lang="zh-TW" sz="2400" b="1" strike="noStrike" spc="-1">
                    <a:solidFill>
                      <a:srgbClr val="0D0D0D"/>
                    </a:solidFill>
                    <a:latin typeface="微軟正黑體"/>
                    <a:ea typeface="微軟正黑體"/>
                  </a:rPr>
                  <a:t>健康醫療諮詢</a:t>
                </a:r>
                <a:endParaRPr lang="en-US" sz="2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45" name="直線接點 14"/>
            <p:cNvSpPr/>
            <p:nvPr/>
          </p:nvSpPr>
          <p:spPr>
            <a:xfrm rot="771600">
              <a:off x="7284600" y="4036680"/>
              <a:ext cx="39240" cy="3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0" rIns="12600" bIns="0" anchor="ctr">
              <a:noAutofit/>
            </a:bodyPr>
            <a:lstStyle/>
            <a:p>
              <a:pPr algn="ctr" defTabSz="222120">
                <a:lnSpc>
                  <a:spcPct val="90000"/>
                </a:lnSpc>
                <a:spcAft>
                  <a:spcPts val="176"/>
                </a:spcAft>
              </a:pPr>
              <a:endParaRPr lang="en-US" sz="500" b="1" strike="noStrike" spc="-1">
                <a:solidFill>
                  <a:srgbClr val="000000"/>
                </a:solidFill>
                <a:latin typeface="Palatino Linotype"/>
                <a:ea typeface="新細明體"/>
              </a:endParaRPr>
            </a:p>
          </p:txBody>
        </p:sp>
        <p:sp>
          <p:nvSpPr>
            <p:cNvPr id="146" name="橢圓 32"/>
            <p:cNvSpPr/>
            <p:nvPr/>
          </p:nvSpPr>
          <p:spPr>
            <a:xfrm>
              <a:off x="7356600" y="3936600"/>
              <a:ext cx="1549080" cy="1424160"/>
            </a:xfrm>
            <a:prstGeom prst="ellipse">
              <a:avLst/>
            </a:prstGeom>
            <a:solidFill>
              <a:srgbClr val="92D050"/>
            </a:soli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47" name="群組 8"/>
            <p:cNvGrpSpPr/>
            <p:nvPr/>
          </p:nvGrpSpPr>
          <p:grpSpPr>
            <a:xfrm>
              <a:off x="6216480" y="4342680"/>
              <a:ext cx="408960" cy="711720"/>
              <a:chOff x="6216480" y="4342680"/>
              <a:chExt cx="408960" cy="711720"/>
            </a:xfrm>
          </p:grpSpPr>
          <p:sp>
            <p:nvSpPr>
              <p:cNvPr id="148" name="直線接點 17"/>
              <p:cNvSpPr/>
              <p:nvPr/>
            </p:nvSpPr>
            <p:spPr>
              <a:xfrm rot="5400000">
                <a:off x="5947560" y="4611240"/>
                <a:ext cx="711720" cy="174240"/>
              </a:xfrm>
              <a:custGeom>
                <a:avLst/>
                <a:gdLst>
                  <a:gd name="textAreaLeft" fmla="*/ 0 w 711720"/>
                  <a:gd name="textAreaRight" fmla="*/ 712080 w 711720"/>
                  <a:gd name="textAreaTop" fmla="*/ 0 h 174240"/>
                  <a:gd name="textAreaBottom" fmla="*/ 174600 h 174240"/>
                </a:gdLst>
                <a:ahLst/>
                <a:cxnLst/>
                <a:rect l="textAreaLeft" t="textAreaTop" r="textAreaRight" b="textAreaBottom"/>
                <a:pathLst>
                  <a:path w="608908" h="137195"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>
                <a:solidFill>
                  <a:srgbClr val="9C525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149" name="直線接點 18"/>
              <p:cNvSpPr/>
              <p:nvPr/>
            </p:nvSpPr>
            <p:spPr>
              <a:xfrm rot="3858000">
                <a:off x="6583320" y="4771800"/>
                <a:ext cx="34560" cy="37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600" tIns="0" rIns="12600" bIns="0" anchor="ctr">
                <a:noAutofit/>
              </a:bodyPr>
              <a:lstStyle/>
              <a:p>
                <a:pPr algn="ctr" defTabSz="222120">
                  <a:lnSpc>
                    <a:spcPct val="90000"/>
                  </a:lnSpc>
                  <a:spcAft>
                    <a:spcPts val="176"/>
                  </a:spcAft>
                </a:pPr>
                <a:endParaRPr lang="en-US" sz="500" b="1" strike="noStrike" spc="-1">
                  <a:solidFill>
                    <a:srgbClr val="000000"/>
                  </a:solidFill>
                  <a:latin typeface="Palatino Linotype"/>
                  <a:ea typeface="新細明體"/>
                </a:endParaRPr>
              </a:p>
            </p:txBody>
          </p:sp>
        </p:grpSp>
        <p:grpSp>
          <p:nvGrpSpPr>
            <p:cNvPr id="150" name="群組 9"/>
            <p:cNvGrpSpPr/>
            <p:nvPr/>
          </p:nvGrpSpPr>
          <p:grpSpPr>
            <a:xfrm>
              <a:off x="5601240" y="4156200"/>
              <a:ext cx="3067920" cy="2147400"/>
              <a:chOff x="5601240" y="4156200"/>
              <a:chExt cx="3067920" cy="2147400"/>
            </a:xfrm>
          </p:grpSpPr>
          <p:sp>
            <p:nvSpPr>
              <p:cNvPr id="151" name="橢圓 28"/>
              <p:cNvSpPr/>
              <p:nvPr/>
            </p:nvSpPr>
            <p:spPr>
              <a:xfrm>
                <a:off x="5601240" y="4879440"/>
                <a:ext cx="1549080" cy="1424160"/>
              </a:xfrm>
              <a:prstGeom prst="ellipse">
                <a:avLst/>
              </a:prstGeom>
              <a:solidFill>
                <a:srgbClr val="66CCFF"/>
              </a:solidFill>
              <a:ln w="0"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2" name="橢圓 20"/>
              <p:cNvSpPr/>
              <p:nvPr/>
            </p:nvSpPr>
            <p:spPr>
              <a:xfrm>
                <a:off x="7574040" y="4156200"/>
                <a:ext cx="1095120" cy="1007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240" tIns="12240" rIns="12240" bIns="12240" anchor="ctr">
                <a:noAutofit/>
              </a:bodyPr>
              <a:lstStyle/>
              <a:p>
                <a:pPr algn="ctr" defTabSz="844560">
                  <a:lnSpc>
                    <a:spcPct val="90000"/>
                  </a:lnSpc>
                  <a:spcAft>
                    <a:spcPts val="839"/>
                  </a:spcAft>
                </a:pPr>
                <a:r>
                  <a:rPr lang="zh-TW" sz="2400" b="1" strike="noStrike" spc="-1">
                    <a:solidFill>
                      <a:srgbClr val="FFFFFF"/>
                    </a:solidFill>
                    <a:latin typeface="微軟正黑體"/>
                    <a:ea typeface="微軟正黑體"/>
                  </a:rPr>
                  <a:t>理財稅務諮詢</a:t>
                </a:r>
                <a:endParaRPr lang="en-US" sz="2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53" name="直線接點 22"/>
            <p:cNvSpPr/>
            <p:nvPr/>
          </p:nvSpPr>
          <p:spPr>
            <a:xfrm rot="17742600">
              <a:off x="5649480" y="4759560"/>
              <a:ext cx="36000" cy="3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0" rIns="12600" bIns="0" anchor="ctr">
              <a:noAutofit/>
            </a:bodyPr>
            <a:lstStyle/>
            <a:p>
              <a:pPr algn="ctr" defTabSz="222120">
                <a:lnSpc>
                  <a:spcPct val="90000"/>
                </a:lnSpc>
                <a:spcAft>
                  <a:spcPts val="176"/>
                </a:spcAft>
              </a:pPr>
              <a:endParaRPr lang="en-US" sz="500" b="1" strike="noStrike" spc="-1">
                <a:solidFill>
                  <a:srgbClr val="000000"/>
                </a:solidFill>
                <a:latin typeface="Palatino Linotype"/>
                <a:ea typeface="新細明體"/>
              </a:endParaRPr>
            </a:p>
          </p:txBody>
        </p:sp>
        <p:grpSp>
          <p:nvGrpSpPr>
            <p:cNvPr id="154" name="群組 12"/>
            <p:cNvGrpSpPr/>
            <p:nvPr/>
          </p:nvGrpSpPr>
          <p:grpSpPr>
            <a:xfrm>
              <a:off x="4458240" y="3950640"/>
              <a:ext cx="1235160" cy="784080"/>
              <a:chOff x="4458240" y="3950640"/>
              <a:chExt cx="1235160" cy="784080"/>
            </a:xfrm>
          </p:grpSpPr>
          <p:sp>
            <p:nvSpPr>
              <p:cNvPr id="155" name="直線接點 25"/>
              <p:cNvSpPr/>
              <p:nvPr/>
            </p:nvSpPr>
            <p:spPr>
              <a:xfrm rot="8923200">
                <a:off x="4371840" y="4311360"/>
                <a:ext cx="1407600" cy="62280"/>
              </a:xfrm>
              <a:custGeom>
                <a:avLst/>
                <a:gdLst>
                  <a:gd name="textAreaLeft" fmla="*/ 0 w 1407600"/>
                  <a:gd name="textAreaRight" fmla="*/ 1407960 w 1407600"/>
                  <a:gd name="textAreaTop" fmla="*/ 0 h 62280"/>
                  <a:gd name="textAreaBottom" fmla="*/ 62640 h 62280"/>
                </a:gdLst>
                <a:ahLst/>
                <a:cxnLst/>
                <a:rect l="textAreaLeft" t="textAreaTop" r="textAreaRight" b="textAreaBottom"/>
                <a:pathLst>
                  <a:path w="1107077" h="53672"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>
                <a:solidFill>
                  <a:srgbClr val="9C525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156" name="直線接點 26"/>
              <p:cNvSpPr/>
              <p:nvPr/>
            </p:nvSpPr>
            <p:spPr>
              <a:xfrm rot="20828400">
                <a:off x="5020920" y="4037040"/>
                <a:ext cx="37800" cy="3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600" tIns="0" rIns="12600" bIns="0" anchor="ctr">
                <a:noAutofit/>
              </a:bodyPr>
              <a:lstStyle/>
              <a:p>
                <a:pPr algn="ctr" defTabSz="222120">
                  <a:lnSpc>
                    <a:spcPct val="90000"/>
                  </a:lnSpc>
                  <a:spcAft>
                    <a:spcPts val="176"/>
                  </a:spcAft>
                </a:pPr>
                <a:endParaRPr lang="en-US" sz="500" b="1" strike="noStrike" spc="-1">
                  <a:solidFill>
                    <a:srgbClr val="000000"/>
                  </a:solidFill>
                  <a:latin typeface="Palatino Linotype"/>
                  <a:ea typeface="新細明體"/>
                </a:endParaRPr>
              </a:p>
            </p:txBody>
          </p:sp>
        </p:grpSp>
        <p:sp>
          <p:nvSpPr>
            <p:cNvPr id="157" name="橢圓 20"/>
            <p:cNvSpPr/>
            <p:nvPr/>
          </p:nvSpPr>
          <p:spPr>
            <a:xfrm>
              <a:off x="3775680" y="4022640"/>
              <a:ext cx="1549080" cy="14241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58" name="群組 14"/>
            <p:cNvGrpSpPr/>
            <p:nvPr/>
          </p:nvGrpSpPr>
          <p:grpSpPr>
            <a:xfrm>
              <a:off x="4978080" y="2773800"/>
              <a:ext cx="802800" cy="539640"/>
              <a:chOff x="4978080" y="2773800"/>
              <a:chExt cx="802800" cy="539640"/>
            </a:xfrm>
          </p:grpSpPr>
          <p:sp>
            <p:nvSpPr>
              <p:cNvPr id="159" name="直線接點 29"/>
              <p:cNvSpPr/>
              <p:nvPr/>
            </p:nvSpPr>
            <p:spPr>
              <a:xfrm rot="12277800">
                <a:off x="4992120" y="2924280"/>
                <a:ext cx="774000" cy="238680"/>
              </a:xfrm>
              <a:custGeom>
                <a:avLst/>
                <a:gdLst>
                  <a:gd name="textAreaLeft" fmla="*/ 0 w 774000"/>
                  <a:gd name="textAreaRight" fmla="*/ 774360 w 774000"/>
                  <a:gd name="textAreaTop" fmla="*/ 0 h 238680"/>
                  <a:gd name="textAreaBottom" fmla="*/ 239040 h 238680"/>
                </a:gdLst>
                <a:ahLst/>
                <a:cxnLst/>
                <a:rect l="textAreaLeft" t="textAreaTop" r="textAreaRight" b="textAreaBottom"/>
                <a:pathLst>
                  <a:path w="608908" h="204389"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>
                <a:solidFill>
                  <a:srgbClr val="9C525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160" name="直線接點 30"/>
              <p:cNvSpPr/>
              <p:nvPr/>
            </p:nvSpPr>
            <p:spPr>
              <a:xfrm rot="2314200">
                <a:off x="5245200" y="3133440"/>
                <a:ext cx="37800" cy="3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600" tIns="0" rIns="12600" bIns="0" anchor="ctr">
                <a:noAutofit/>
              </a:bodyPr>
              <a:lstStyle/>
              <a:p>
                <a:pPr algn="ctr" defTabSz="222120">
                  <a:lnSpc>
                    <a:spcPct val="90000"/>
                  </a:lnSpc>
                  <a:spcAft>
                    <a:spcPts val="176"/>
                  </a:spcAft>
                </a:pPr>
                <a:endParaRPr lang="en-US" sz="500" b="1" strike="noStrike" spc="-1">
                  <a:solidFill>
                    <a:srgbClr val="000000"/>
                  </a:solidFill>
                  <a:latin typeface="Palatino Linotype"/>
                  <a:ea typeface="新細明體"/>
                </a:endParaRPr>
              </a:p>
            </p:txBody>
          </p:sp>
        </p:grpSp>
        <p:grpSp>
          <p:nvGrpSpPr>
            <p:cNvPr id="161" name="群組 15"/>
            <p:cNvGrpSpPr/>
            <p:nvPr/>
          </p:nvGrpSpPr>
          <p:grpSpPr>
            <a:xfrm>
              <a:off x="3648240" y="2003040"/>
              <a:ext cx="1549080" cy="3254400"/>
              <a:chOff x="3648240" y="2003040"/>
              <a:chExt cx="1549080" cy="3254400"/>
            </a:xfrm>
          </p:grpSpPr>
          <p:sp>
            <p:nvSpPr>
              <p:cNvPr id="162" name="橢圓 16"/>
              <p:cNvSpPr/>
              <p:nvPr/>
            </p:nvSpPr>
            <p:spPr>
              <a:xfrm>
                <a:off x="3648240" y="2003040"/>
                <a:ext cx="1549080" cy="1424160"/>
              </a:xfrm>
              <a:prstGeom prst="ellipse">
                <a:avLst/>
              </a:prstGeom>
              <a:solidFill>
                <a:srgbClr val="B5840B"/>
              </a:solidFill>
              <a:ln w="0"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橢圓 32"/>
              <p:cNvSpPr/>
              <p:nvPr/>
            </p:nvSpPr>
            <p:spPr>
              <a:xfrm>
                <a:off x="3979800" y="4251240"/>
                <a:ext cx="1095120" cy="100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240" tIns="12240" rIns="12240" bIns="12240" anchor="ctr">
                <a:noAutofit/>
              </a:bodyPr>
              <a:lstStyle/>
              <a:p>
                <a:pPr algn="ctr" defTabSz="844560">
                  <a:lnSpc>
                    <a:spcPct val="90000"/>
                  </a:lnSpc>
                  <a:spcAft>
                    <a:spcPts val="839"/>
                  </a:spcAft>
                </a:pPr>
                <a:r>
                  <a:rPr lang="zh-TW" sz="2400" b="1" strike="noStrike" spc="-1">
                    <a:solidFill>
                      <a:srgbClr val="FFFFFF"/>
                    </a:solidFill>
                    <a:latin typeface="微軟正黑體"/>
                    <a:ea typeface="微軟正黑體"/>
                  </a:rPr>
                  <a:t>其他相關服務</a:t>
                </a:r>
                <a:endParaRPr lang="en-US" sz="2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64" name="矩形 49"/>
          <p:cNvSpPr/>
          <p:nvPr/>
        </p:nvSpPr>
        <p:spPr>
          <a:xfrm>
            <a:off x="3216240" y="260280"/>
            <a:ext cx="7489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600" b="1" strike="noStrike" spc="-1">
                <a:solidFill>
                  <a:srgbClr val="800000"/>
                </a:solidFill>
                <a:latin typeface="微軟正黑體"/>
                <a:ea typeface="微軟正黑體"/>
              </a:rPr>
              <a:t>服務內容 （以專業性區分）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直線接點 25"/>
          <p:cNvSpPr/>
          <p:nvPr/>
        </p:nvSpPr>
        <p:spPr>
          <a:xfrm rot="1575000">
            <a:off x="6813360" y="4269960"/>
            <a:ext cx="1407600" cy="61560"/>
          </a:xfrm>
          <a:custGeom>
            <a:avLst/>
            <a:gdLst>
              <a:gd name="textAreaLeft" fmla="*/ 0 w 1407600"/>
              <a:gd name="textAreaRight" fmla="*/ 1407960 w 1407600"/>
              <a:gd name="textAreaTop" fmla="*/ 0 h 61560"/>
              <a:gd name="textAreaBottom" fmla="*/ 61920 h 61560"/>
            </a:gdLst>
            <a:ahLst/>
            <a:cxnLst/>
            <a:rect l="textAreaLeft" t="textAreaTop" r="textAreaRight" b="textAreaBottom"/>
            <a:pathLst>
              <a:path w="1407997" h="62765">
                <a:moveTo>
                  <a:pt x="0" y="14501"/>
                </a:moveTo>
                <a:lnTo>
                  <a:pt x="608908" y="14501"/>
                </a:lnTo>
              </a:path>
            </a:pathLst>
          </a:custGeom>
          <a:noFill/>
          <a:ln w="28575">
            <a:solidFill>
              <a:srgbClr val="9C52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920" rIns="90000" bIns="1692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166" name="右彎箭號 57"/>
          <p:cNvSpPr/>
          <p:nvPr/>
        </p:nvSpPr>
        <p:spPr>
          <a:xfrm rot="4734000">
            <a:off x="7677000" y="998280"/>
            <a:ext cx="2323800" cy="22539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E1F3"/>
          </a:solidFill>
          <a:ln>
            <a:solidFill>
              <a:srgbClr val="FFCCFF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67" name="橢圓 32"/>
          <p:cNvSpPr/>
          <p:nvPr/>
        </p:nvSpPr>
        <p:spPr>
          <a:xfrm>
            <a:off x="3821040" y="2246400"/>
            <a:ext cx="1095120" cy="10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40" tIns="12240" rIns="12240" bIns="12240" anchor="ctr">
            <a:noAutofit/>
          </a:bodyPr>
          <a:lstStyle/>
          <a:p>
            <a:pPr algn="ctr" defTabSz="844560">
              <a:lnSpc>
                <a:spcPct val="90000"/>
              </a:lnSpc>
              <a:spcAft>
                <a:spcPts val="839"/>
              </a:spcAft>
            </a:pPr>
            <a:r>
              <a:rPr lang="zh-TW" sz="2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危機處理服務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文字方塊 59"/>
          <p:cNvSpPr/>
          <p:nvPr/>
        </p:nvSpPr>
        <p:spPr>
          <a:xfrm rot="20982600">
            <a:off x="9146880" y="1316160"/>
            <a:ext cx="492120" cy="16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eaVert" lIns="45000" tIns="90000" rIns="45000" bIns="90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zh-TW" sz="2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後頁依序介紹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橢圓 20"/>
          <p:cNvSpPr/>
          <p:nvPr/>
        </p:nvSpPr>
        <p:spPr>
          <a:xfrm>
            <a:off x="5722920" y="5064120"/>
            <a:ext cx="1095120" cy="10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40" tIns="12240" rIns="12240" bIns="12240" anchor="ctr">
            <a:noAutofit/>
          </a:bodyPr>
          <a:lstStyle/>
          <a:p>
            <a:pPr algn="ctr" defTabSz="844560">
              <a:lnSpc>
                <a:spcPct val="90000"/>
              </a:lnSpc>
              <a:spcAft>
                <a:spcPts val="839"/>
              </a:spcAft>
            </a:pPr>
            <a:r>
              <a:rPr lang="zh-TW" sz="2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法律相關諮詢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矩形 43"/>
          <p:cNvSpPr/>
          <p:nvPr/>
        </p:nvSpPr>
        <p:spPr>
          <a:xfrm rot="19200000">
            <a:off x="1266120" y="481680"/>
            <a:ext cx="2323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１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-1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5539EE5E-78FB-7C03-2809-67CB9DE2716B}"/>
              </a:ext>
            </a:extLst>
          </p:cNvPr>
          <p:cNvSpPr/>
          <p:nvPr/>
        </p:nvSpPr>
        <p:spPr>
          <a:xfrm>
            <a:off x="7574040" y="6404451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"/>
          <p:cNvSpPr/>
          <p:nvPr/>
        </p:nvSpPr>
        <p:spPr>
          <a:xfrm>
            <a:off x="3198960" y="88920"/>
            <a:ext cx="77212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altLang="en-US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府暨所屬機關學校員工協助方案服務資源一覽表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（心理諮詢）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流程圖: 程序 4"/>
          <p:cNvSpPr/>
          <p:nvPr/>
        </p:nvSpPr>
        <p:spPr>
          <a:xfrm>
            <a:off x="4583160" y="907920"/>
            <a:ext cx="6005160" cy="5905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257910969"/>
              </p:ext>
            </p:extLst>
          </p:nvPr>
        </p:nvGraphicFramePr>
        <p:xfrm>
          <a:off x="4655880" y="1067040"/>
          <a:ext cx="5881680" cy="56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440430574"/>
              </p:ext>
            </p:extLst>
          </p:nvPr>
        </p:nvGraphicFramePr>
        <p:xfrm>
          <a:off x="899640" y="2133000"/>
          <a:ext cx="4430160" cy="32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73" name="肘形接點 8"/>
          <p:cNvCxnSpPr/>
          <p:nvPr/>
        </p:nvCxnSpPr>
        <p:spPr>
          <a:xfrm flipV="1">
            <a:off x="3579480" y="2141280"/>
            <a:ext cx="1008720" cy="443520"/>
          </a:xfrm>
          <a:prstGeom prst="bentConnector3">
            <a:avLst>
              <a:gd name="adj1" fmla="val 30881"/>
            </a:avLst>
          </a:prstGeom>
          <a:ln w="88900">
            <a:solidFill>
              <a:srgbClr val="000000"/>
            </a:solidFill>
            <a:round/>
            <a:tailEnd type="triangle" w="lg" len="sm"/>
          </a:ln>
        </p:spPr>
      </p:cxnSp>
      <p:sp>
        <p:nvSpPr>
          <p:cNvPr id="174" name="向下箭號圖說文字 9"/>
          <p:cNvSpPr/>
          <p:nvPr/>
        </p:nvSpPr>
        <p:spPr>
          <a:xfrm>
            <a:off x="2181240" y="1281240"/>
            <a:ext cx="2087280" cy="9345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556065"/>
              </a:gs>
              <a:gs pos="80000">
                <a:srgbClr val="6F7D82"/>
              </a:gs>
              <a:gs pos="100000">
                <a:srgbClr val="6E7D84"/>
              </a:gs>
            </a:gsLst>
            <a:lin ang="16200000"/>
          </a:gradFill>
          <a:ln w="9525">
            <a:solidFill>
              <a:srgbClr val="727D82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18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區分五大諮詢面向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矩形 11"/>
          <p:cNvSpPr/>
          <p:nvPr/>
        </p:nvSpPr>
        <p:spPr>
          <a:xfrm rot="19200000">
            <a:off x="1266120" y="481680"/>
            <a:ext cx="2323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１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-2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文字方塊 2">
            <a:extLst>
              <a:ext uri="{FF2B5EF4-FFF2-40B4-BE49-F238E27FC236}">
                <a16:creationId xmlns:a16="http://schemas.microsoft.com/office/drawing/2014/main" id="{7BD35CA5-C878-FF5F-9B1E-7EC67E4EB65E}"/>
              </a:ext>
            </a:extLst>
          </p:cNvPr>
          <p:cNvSpPr/>
          <p:nvPr/>
        </p:nvSpPr>
        <p:spPr>
          <a:xfrm>
            <a:off x="7731459" y="6525196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流程圖: 程序 4"/>
          <p:cNvSpPr/>
          <p:nvPr/>
        </p:nvSpPr>
        <p:spPr>
          <a:xfrm>
            <a:off x="4583160" y="907920"/>
            <a:ext cx="6005160" cy="5905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47247989"/>
              </p:ext>
            </p:extLst>
          </p:nvPr>
        </p:nvGraphicFramePr>
        <p:xfrm>
          <a:off x="4655880" y="1067040"/>
          <a:ext cx="5881680" cy="56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67228177"/>
              </p:ext>
            </p:extLst>
          </p:nvPr>
        </p:nvGraphicFramePr>
        <p:xfrm>
          <a:off x="899640" y="2133000"/>
          <a:ext cx="4430160" cy="32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77" name="肘形接點 8"/>
          <p:cNvCxnSpPr/>
          <p:nvPr/>
        </p:nvCxnSpPr>
        <p:spPr>
          <a:xfrm flipV="1">
            <a:off x="3579480" y="2141280"/>
            <a:ext cx="1008720" cy="443520"/>
          </a:xfrm>
          <a:prstGeom prst="bentConnector3">
            <a:avLst>
              <a:gd name="adj1" fmla="val 30881"/>
            </a:avLst>
          </a:prstGeom>
          <a:ln w="88900">
            <a:solidFill>
              <a:srgbClr val="000000"/>
            </a:solidFill>
            <a:round/>
            <a:tailEnd type="triangle" w="lg" len="sm"/>
          </a:ln>
        </p:spPr>
      </p:cxnSp>
      <p:sp>
        <p:nvSpPr>
          <p:cNvPr id="178" name="向下箭號圖說文字 9"/>
          <p:cNvSpPr/>
          <p:nvPr/>
        </p:nvSpPr>
        <p:spPr>
          <a:xfrm>
            <a:off x="2181240" y="1281240"/>
            <a:ext cx="2087280" cy="9345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556065"/>
              </a:gs>
              <a:gs pos="80000">
                <a:srgbClr val="6F7D82"/>
              </a:gs>
              <a:gs pos="100000">
                <a:srgbClr val="6E7D84"/>
              </a:gs>
            </a:gsLst>
            <a:lin ang="16200000"/>
          </a:gradFill>
          <a:ln w="9525">
            <a:solidFill>
              <a:srgbClr val="727D82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18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區分五大諮詢面向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矩形 11"/>
          <p:cNvSpPr/>
          <p:nvPr/>
        </p:nvSpPr>
        <p:spPr>
          <a:xfrm>
            <a:off x="3198960" y="88920"/>
            <a:ext cx="77212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altLang="en-US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府暨所屬機關學校員工協助方案服務資源一覽表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（醫療諮詢）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矩形 10"/>
          <p:cNvSpPr/>
          <p:nvPr/>
        </p:nvSpPr>
        <p:spPr>
          <a:xfrm rot="19200000">
            <a:off x="1266120" y="481680"/>
            <a:ext cx="2323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１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-3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FAF23E06-2C90-D711-31E8-51BB4852D3D4}"/>
              </a:ext>
            </a:extLst>
          </p:cNvPr>
          <p:cNvSpPr/>
          <p:nvPr/>
        </p:nvSpPr>
        <p:spPr>
          <a:xfrm>
            <a:off x="7585740" y="6510535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流程圖: 程序 4"/>
          <p:cNvSpPr/>
          <p:nvPr/>
        </p:nvSpPr>
        <p:spPr>
          <a:xfrm>
            <a:off x="4583160" y="907920"/>
            <a:ext cx="6005160" cy="5905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082098911"/>
              </p:ext>
            </p:extLst>
          </p:nvPr>
        </p:nvGraphicFramePr>
        <p:xfrm>
          <a:off x="4655880" y="1067040"/>
          <a:ext cx="5881680" cy="56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142009042"/>
              </p:ext>
            </p:extLst>
          </p:nvPr>
        </p:nvGraphicFramePr>
        <p:xfrm>
          <a:off x="899640" y="2133000"/>
          <a:ext cx="4430160" cy="32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2" name="肘形接點 8"/>
          <p:cNvCxnSpPr/>
          <p:nvPr/>
        </p:nvCxnSpPr>
        <p:spPr>
          <a:xfrm flipV="1">
            <a:off x="3579480" y="2141280"/>
            <a:ext cx="1008720" cy="443520"/>
          </a:xfrm>
          <a:prstGeom prst="bentConnector3">
            <a:avLst>
              <a:gd name="adj1" fmla="val 30881"/>
            </a:avLst>
          </a:prstGeom>
          <a:ln w="88900">
            <a:solidFill>
              <a:srgbClr val="000000"/>
            </a:solidFill>
            <a:round/>
            <a:tailEnd type="triangle" w="lg" len="sm"/>
          </a:ln>
        </p:spPr>
      </p:cxnSp>
      <p:sp>
        <p:nvSpPr>
          <p:cNvPr id="183" name="向下箭號圖說文字 9"/>
          <p:cNvSpPr/>
          <p:nvPr/>
        </p:nvSpPr>
        <p:spPr>
          <a:xfrm>
            <a:off x="2181240" y="1281240"/>
            <a:ext cx="2087280" cy="9345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556065"/>
              </a:gs>
              <a:gs pos="80000">
                <a:srgbClr val="6F7D82"/>
              </a:gs>
              <a:gs pos="100000">
                <a:srgbClr val="6E7D84"/>
              </a:gs>
            </a:gsLst>
            <a:lin ang="16200000"/>
          </a:gradFill>
          <a:ln w="9525">
            <a:solidFill>
              <a:srgbClr val="727D82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18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區分五大諮詢面向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矩形 11"/>
          <p:cNvSpPr/>
          <p:nvPr/>
        </p:nvSpPr>
        <p:spPr>
          <a:xfrm>
            <a:off x="3198960" y="88920"/>
            <a:ext cx="77212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altLang="en-US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府暨所屬機關學校員工協助方案服務資源一覽表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（理財諮詢）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矩形 10"/>
          <p:cNvSpPr/>
          <p:nvPr/>
        </p:nvSpPr>
        <p:spPr>
          <a:xfrm rot="19200000">
            <a:off x="1266120" y="481680"/>
            <a:ext cx="2323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１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-4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84F3E36A-740B-A4C6-1B8B-219DD2DC4687}"/>
              </a:ext>
            </a:extLst>
          </p:cNvPr>
          <p:cNvSpPr/>
          <p:nvPr/>
        </p:nvSpPr>
        <p:spPr>
          <a:xfrm>
            <a:off x="7596720" y="6510535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流程圖: 程序 4"/>
          <p:cNvSpPr/>
          <p:nvPr/>
        </p:nvSpPr>
        <p:spPr>
          <a:xfrm>
            <a:off x="4583160" y="907920"/>
            <a:ext cx="6005160" cy="5905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4213389421"/>
              </p:ext>
            </p:extLst>
          </p:nvPr>
        </p:nvGraphicFramePr>
        <p:xfrm>
          <a:off x="4655880" y="1067040"/>
          <a:ext cx="5881680" cy="56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377420793"/>
              </p:ext>
            </p:extLst>
          </p:nvPr>
        </p:nvGraphicFramePr>
        <p:xfrm>
          <a:off x="899640" y="2133000"/>
          <a:ext cx="4430160" cy="32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7" name="肘形接點 8"/>
          <p:cNvCxnSpPr/>
          <p:nvPr/>
        </p:nvCxnSpPr>
        <p:spPr>
          <a:xfrm flipV="1">
            <a:off x="3579480" y="2141280"/>
            <a:ext cx="1008720" cy="443520"/>
          </a:xfrm>
          <a:prstGeom prst="bentConnector3">
            <a:avLst>
              <a:gd name="adj1" fmla="val 30881"/>
            </a:avLst>
          </a:prstGeom>
          <a:ln w="88900">
            <a:solidFill>
              <a:srgbClr val="000000"/>
            </a:solidFill>
            <a:round/>
            <a:tailEnd type="triangle" w="lg" len="sm"/>
          </a:ln>
        </p:spPr>
      </p:cxnSp>
      <p:sp>
        <p:nvSpPr>
          <p:cNvPr id="188" name="向下箭號圖說文字 9"/>
          <p:cNvSpPr/>
          <p:nvPr/>
        </p:nvSpPr>
        <p:spPr>
          <a:xfrm>
            <a:off x="2181240" y="1281240"/>
            <a:ext cx="2087280" cy="9345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556065"/>
              </a:gs>
              <a:gs pos="80000">
                <a:srgbClr val="6F7D82"/>
              </a:gs>
              <a:gs pos="100000">
                <a:srgbClr val="6E7D84"/>
              </a:gs>
            </a:gsLst>
            <a:lin ang="16200000"/>
          </a:gradFill>
          <a:ln w="9525">
            <a:solidFill>
              <a:srgbClr val="727D82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18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區分五大諮詢面向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矩形 11"/>
          <p:cNvSpPr/>
          <p:nvPr/>
        </p:nvSpPr>
        <p:spPr>
          <a:xfrm>
            <a:off x="3198960" y="88920"/>
            <a:ext cx="77212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altLang="en-US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府暨所屬機關學校員工協助方案服務資源一覽表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（法律諮詢）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矩形 10"/>
          <p:cNvSpPr/>
          <p:nvPr/>
        </p:nvSpPr>
        <p:spPr>
          <a:xfrm rot="19200000">
            <a:off x="1266120" y="481680"/>
            <a:ext cx="2323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１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-5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E44BFDCA-5348-BAE6-235C-70F0018A0247}"/>
              </a:ext>
            </a:extLst>
          </p:cNvPr>
          <p:cNvSpPr/>
          <p:nvPr/>
        </p:nvSpPr>
        <p:spPr>
          <a:xfrm>
            <a:off x="7611292" y="6510535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流程圖: 程序 4"/>
          <p:cNvSpPr/>
          <p:nvPr/>
        </p:nvSpPr>
        <p:spPr>
          <a:xfrm>
            <a:off x="4583160" y="907920"/>
            <a:ext cx="6005160" cy="5905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197741997"/>
              </p:ext>
            </p:extLst>
          </p:nvPr>
        </p:nvGraphicFramePr>
        <p:xfrm>
          <a:off x="4655880" y="1067040"/>
          <a:ext cx="5881680" cy="56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481618530"/>
              </p:ext>
            </p:extLst>
          </p:nvPr>
        </p:nvGraphicFramePr>
        <p:xfrm>
          <a:off x="899640" y="2133000"/>
          <a:ext cx="4430160" cy="32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92" name="肘形接點 8"/>
          <p:cNvCxnSpPr/>
          <p:nvPr/>
        </p:nvCxnSpPr>
        <p:spPr>
          <a:xfrm flipV="1">
            <a:off x="3579480" y="2141280"/>
            <a:ext cx="1008720" cy="443520"/>
          </a:xfrm>
          <a:prstGeom prst="bentConnector3">
            <a:avLst>
              <a:gd name="adj1" fmla="val 30881"/>
            </a:avLst>
          </a:prstGeom>
          <a:ln w="88900">
            <a:solidFill>
              <a:srgbClr val="000000"/>
            </a:solidFill>
            <a:round/>
            <a:tailEnd type="triangle" w="lg" len="sm"/>
          </a:ln>
        </p:spPr>
      </p:cxnSp>
      <p:sp>
        <p:nvSpPr>
          <p:cNvPr id="193" name="向下箭號圖說文字 9"/>
          <p:cNvSpPr/>
          <p:nvPr/>
        </p:nvSpPr>
        <p:spPr>
          <a:xfrm>
            <a:off x="2181240" y="1281240"/>
            <a:ext cx="2087280" cy="9345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556065"/>
              </a:gs>
              <a:gs pos="80000">
                <a:srgbClr val="6F7D82"/>
              </a:gs>
              <a:gs pos="100000">
                <a:srgbClr val="6E7D84"/>
              </a:gs>
            </a:gsLst>
            <a:lin ang="16200000"/>
          </a:gradFill>
          <a:ln w="9525">
            <a:solidFill>
              <a:srgbClr val="727D82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18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區分五大諮詢面向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矩形 11"/>
          <p:cNvSpPr/>
          <p:nvPr/>
        </p:nvSpPr>
        <p:spPr>
          <a:xfrm>
            <a:off x="3198960" y="88920"/>
            <a:ext cx="77212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altLang="en-US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府暨所屬機關學校員工協助方案服務資源一覽表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zh-TW" sz="26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（其他諮詢）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矩形 10"/>
          <p:cNvSpPr/>
          <p:nvPr/>
        </p:nvSpPr>
        <p:spPr>
          <a:xfrm rot="19200000">
            <a:off x="1266120" y="481680"/>
            <a:ext cx="2323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１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-6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602DA6CB-B671-0658-6C3E-9588E0C69A1E}"/>
              </a:ext>
            </a:extLst>
          </p:cNvPr>
          <p:cNvSpPr/>
          <p:nvPr/>
        </p:nvSpPr>
        <p:spPr>
          <a:xfrm>
            <a:off x="7611365" y="6538974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3845138767"/>
              </p:ext>
            </p:extLst>
          </p:nvPr>
        </p:nvGraphicFramePr>
        <p:xfrm>
          <a:off x="1415520" y="1196640"/>
          <a:ext cx="9144720" cy="554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6" name="圖片 53"/>
          <p:cNvPicPr/>
          <p:nvPr/>
        </p:nvPicPr>
        <p:blipFill>
          <a:blip r:embed="rId8"/>
          <a:stretch/>
        </p:blipFill>
        <p:spPr>
          <a:xfrm>
            <a:off x="5465880" y="3857760"/>
            <a:ext cx="1155240" cy="115524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7" name="Picture 2"/>
          <p:cNvPicPr/>
          <p:nvPr/>
        </p:nvPicPr>
        <p:blipFill>
          <a:blip r:embed="rId9"/>
          <a:stretch/>
        </p:blipFill>
        <p:spPr>
          <a:xfrm>
            <a:off x="7275600" y="3595680"/>
            <a:ext cx="1439640" cy="1312560"/>
          </a:xfrm>
          <a:prstGeom prst="rect">
            <a:avLst/>
          </a:prstGeom>
          <a:ln w="0">
            <a:noFill/>
          </a:ln>
        </p:spPr>
      </p:pic>
      <p:sp>
        <p:nvSpPr>
          <p:cNvPr id="198" name="矩形 52"/>
          <p:cNvSpPr/>
          <p:nvPr/>
        </p:nvSpPr>
        <p:spPr>
          <a:xfrm rot="19200000">
            <a:off x="1261080" y="470880"/>
            <a:ext cx="219996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30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資源篇</a:t>
            </a:r>
            <a:r>
              <a:rPr lang="zh-TW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２</a:t>
            </a:r>
            <a:r>
              <a:rPr lang="en-US" sz="30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-1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矩形 6"/>
          <p:cNvSpPr/>
          <p:nvPr/>
        </p:nvSpPr>
        <p:spPr>
          <a:xfrm>
            <a:off x="3216240" y="61920"/>
            <a:ext cx="647964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altLang="en-US" sz="40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市</a:t>
            </a:r>
            <a:r>
              <a:rPr lang="zh-TW" sz="4000" b="1" strike="noStrike" spc="-1" dirty="0">
                <a:solidFill>
                  <a:srgbClr val="800000"/>
                </a:solidFill>
                <a:latin typeface="微軟正黑體"/>
                <a:ea typeface="微軟正黑體"/>
              </a:rPr>
              <a:t>府心理諮商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矩形 1"/>
          <p:cNvSpPr/>
          <p:nvPr/>
        </p:nvSpPr>
        <p:spPr>
          <a:xfrm>
            <a:off x="4008600" y="717480"/>
            <a:ext cx="5687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TW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依據「臺南市政府及所屬機關學校員工諮商輔導要點」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DFAD6712-0DE5-A40A-39BB-731FCE0F17FE}"/>
              </a:ext>
            </a:extLst>
          </p:cNvPr>
          <p:cNvSpPr/>
          <p:nvPr/>
        </p:nvSpPr>
        <p:spPr>
          <a:xfrm>
            <a:off x="7568065" y="6395989"/>
            <a:ext cx="483596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zh-TW" sz="2400" b="1" strike="noStrike" spc="-1" dirty="0">
                <a:latin typeface="微軟正黑體"/>
                <a:ea typeface="微軟正黑體"/>
              </a:rPr>
              <a:t>臺南市政府勞工局</a:t>
            </a:r>
            <a:r>
              <a:rPr lang="zh-TW" altLang="en-US" sz="2400" b="1" strike="noStrike" spc="-1" dirty="0">
                <a:latin typeface="微軟正黑體"/>
                <a:ea typeface="微軟正黑體"/>
              </a:rPr>
              <a:t>人事室關心您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advTm="8000">
    <p:randomBar dir="vert"/>
  </p:transition>
</p:sld>
</file>

<file path=ppt/theme/theme1.xml><?xml version="1.0" encoding="utf-8"?>
<a:theme xmlns:a="http://schemas.openxmlformats.org/drawingml/2006/main" name="多面向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1298</TotalTime>
  <Words>1658</Words>
  <Application>Microsoft Office PowerPoint</Application>
  <PresentationFormat>寬螢幕</PresentationFormat>
  <Paragraphs>197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6" baseType="lpstr">
      <vt:lpstr>Gulim</vt:lpstr>
      <vt:lpstr>ＭＳ Ｐゴシック</vt:lpstr>
      <vt:lpstr>微軟正黑體</vt:lpstr>
      <vt:lpstr>Arial</vt:lpstr>
      <vt:lpstr>Palatino Linotype</vt:lpstr>
      <vt:lpstr>Segoe UI Black</vt:lpstr>
      <vt:lpstr>Symbol</vt:lpstr>
      <vt:lpstr>Times New Roman</vt:lpstr>
      <vt:lpstr>Trebuchet MS</vt:lpstr>
      <vt:lpstr>Wingdings</vt:lpstr>
      <vt:lpstr>多面向</vt:lpstr>
      <vt:lpstr>標準デザイン</vt:lpstr>
      <vt:lpstr>臺南市政府員工協助方案 （員工篇）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劉姿妏</dc:creator>
  <dc:description/>
  <cp:lastModifiedBy>蕭靜儀</cp:lastModifiedBy>
  <cp:revision>100</cp:revision>
  <cp:lastPrinted>2024-03-22T07:47:26Z</cp:lastPrinted>
  <dcterms:created xsi:type="dcterms:W3CDTF">2017-07-17T00:53:49Z</dcterms:created>
  <dcterms:modified xsi:type="dcterms:W3CDTF">2024-03-22T07:52:25Z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寬螢幕</vt:lpwstr>
  </property>
  <property fmtid="{D5CDD505-2E9C-101B-9397-08002B2CF9AE}" pid="4" name="Slides">
    <vt:i4>18</vt:i4>
  </property>
</Properties>
</file>