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臺南市新化區大坑里防災地圖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Da-Keng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36104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824936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黃永源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06-580-2828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:0930-858-858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727393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71510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8545016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8545016"/>
            <a:ext cx="288000" cy="288000"/>
          </a:xfrm>
          <a:prstGeom prst="rect">
            <a:avLst/>
          </a:prstGeom>
        </p:spPr>
      </p:pic>
      <p:pic>
        <p:nvPicPr>
          <p:cNvPr id="154" name="Picture 337"/>
          <p:cNvPicPr>
            <a:picLocks noChangeAspect="1" noChangeArrowheads="1"/>
          </p:cNvPicPr>
          <p:nvPr/>
        </p:nvPicPr>
        <p:blipFill>
          <a:blip r:embed="rId34" cstate="print"/>
          <a:srcRect l="10410" t="13063" r="17945" b="7467"/>
          <a:stretch>
            <a:fillRect/>
          </a:stretch>
        </p:blipFill>
        <p:spPr bwMode="auto">
          <a:xfrm>
            <a:off x="2366047" y="768152"/>
            <a:ext cx="10443465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向右箭號 154"/>
          <p:cNvSpPr/>
          <p:nvPr/>
        </p:nvSpPr>
        <p:spPr>
          <a:xfrm rot="12547513" flipV="1">
            <a:off x="8454733" y="4530747"/>
            <a:ext cx="757888" cy="35184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向右箭號 156"/>
          <p:cNvSpPr/>
          <p:nvPr/>
        </p:nvSpPr>
        <p:spPr>
          <a:xfrm rot="12678624" flipV="1">
            <a:off x="7151344" y="4037451"/>
            <a:ext cx="758013" cy="329671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向右箭號 157"/>
          <p:cNvSpPr/>
          <p:nvPr/>
        </p:nvSpPr>
        <p:spPr>
          <a:xfrm rot="13774822" flipV="1">
            <a:off x="6027830" y="3103493"/>
            <a:ext cx="805237" cy="337937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文字方塊 158"/>
          <p:cNvSpPr txBox="1"/>
          <p:nvPr/>
        </p:nvSpPr>
        <p:spPr>
          <a:xfrm>
            <a:off x="8993088" y="3072408"/>
            <a:ext cx="1152128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大坑里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 err="1">
                <a:solidFill>
                  <a:srgbClr val="FF0000"/>
                </a:solidFill>
              </a:rPr>
              <a:t>Da-Keng</a:t>
            </a:r>
            <a:r>
              <a:rPr lang="en-US" altLang="zh-TW" sz="1000" b="1" dirty="0">
                <a:solidFill>
                  <a:srgbClr val="FF0000"/>
                </a:solidFill>
              </a:rPr>
              <a:t>  Vil.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60" name="文字方塊 159"/>
          <p:cNvSpPr txBox="1"/>
          <p:nvPr/>
        </p:nvSpPr>
        <p:spPr>
          <a:xfrm>
            <a:off x="10937304" y="624076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龍崎區</a:t>
            </a:r>
            <a:endParaRPr lang="en-US" altLang="zh-TW" sz="2000" b="1" dirty="0"/>
          </a:p>
          <a:p>
            <a:r>
              <a:rPr lang="en-US" altLang="zh-TW" sz="1200" b="1" dirty="0"/>
              <a:t>Long-</a:t>
            </a:r>
            <a:r>
              <a:rPr lang="en-US" altLang="zh-TW" sz="1200" b="1" dirty="0" err="1"/>
              <a:t>CiDistrict</a:t>
            </a:r>
            <a:endParaRPr lang="zh-TW" altLang="en-US" sz="1200" b="1" dirty="0"/>
          </a:p>
        </p:txBody>
      </p:sp>
      <p:sp>
        <p:nvSpPr>
          <p:cNvPr id="162" name="文字方塊 161"/>
          <p:cNvSpPr txBox="1"/>
          <p:nvPr/>
        </p:nvSpPr>
        <p:spPr>
          <a:xfrm>
            <a:off x="8417024" y="1128192"/>
            <a:ext cx="9463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礁坑里</a:t>
            </a:r>
          </a:p>
        </p:txBody>
      </p:sp>
      <p:sp>
        <p:nvSpPr>
          <p:cNvPr id="163" name="文字方塊 162"/>
          <p:cNvSpPr txBox="1"/>
          <p:nvPr/>
        </p:nvSpPr>
        <p:spPr>
          <a:xfrm>
            <a:off x="6256784" y="6312768"/>
            <a:ext cx="9463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知義里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Jhih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-Yi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64" name="直線單箭頭接點 163"/>
          <p:cNvCxnSpPr>
            <a:stCxn id="174" idx="0"/>
          </p:cNvCxnSpPr>
          <p:nvPr/>
        </p:nvCxnSpPr>
        <p:spPr>
          <a:xfrm flipH="1" flipV="1">
            <a:off x="2368352" y="768152"/>
            <a:ext cx="1908212" cy="331236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圖片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92" y="4512568"/>
            <a:ext cx="371590" cy="357264"/>
          </a:xfrm>
          <a:prstGeom prst="rect">
            <a:avLst/>
          </a:prstGeom>
        </p:spPr>
      </p:pic>
      <p:sp>
        <p:nvSpPr>
          <p:cNvPr id="171" name="文字方塊 170"/>
          <p:cNvSpPr txBox="1"/>
          <p:nvPr/>
        </p:nvSpPr>
        <p:spPr>
          <a:xfrm>
            <a:off x="9137104" y="4050903"/>
            <a:ext cx="15841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大坑里活動中心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000" b="1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Da</a:t>
            </a:r>
            <a:r>
              <a:rPr lang="en-US" altLang="zh-TW" sz="10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000" b="1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Keng</a:t>
            </a:r>
            <a:r>
              <a:rPr lang="en-US" altLang="zh-TW" sz="10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  Activity  Center</a:t>
            </a:r>
          </a:p>
        </p:txBody>
      </p:sp>
      <p:sp>
        <p:nvSpPr>
          <p:cNvPr id="173" name="文字方塊 172"/>
          <p:cNvSpPr txBox="1"/>
          <p:nvPr/>
        </p:nvSpPr>
        <p:spPr>
          <a:xfrm>
            <a:off x="11297344" y="24243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左鎮區</a:t>
            </a:r>
            <a:endParaRPr lang="en-US" altLang="zh-TW" sz="2000" b="1" dirty="0"/>
          </a:p>
          <a:p>
            <a:r>
              <a:rPr lang="en-US" altLang="zh-TW" sz="1200" b="1" dirty="0" err="1"/>
              <a:t>Zuo-Jhen</a:t>
            </a:r>
            <a:r>
              <a:rPr lang="en-US" altLang="zh-TW" sz="1200" b="1" dirty="0"/>
              <a:t> District</a:t>
            </a:r>
            <a:endParaRPr lang="zh-TW" altLang="en-US" sz="1200" b="1" dirty="0"/>
          </a:p>
        </p:txBody>
      </p:sp>
      <p:pic>
        <p:nvPicPr>
          <p:cNvPr id="174" name="Picture 338"/>
          <p:cNvPicPr>
            <a:picLocks noChangeAspect="1" noChangeArrowheads="1"/>
          </p:cNvPicPr>
          <p:nvPr/>
        </p:nvPicPr>
        <p:blipFill>
          <a:blip r:embed="rId35" cstate="print"/>
          <a:srcRect l="28939" t="34392" r="40905" b="19077"/>
          <a:stretch>
            <a:fillRect/>
          </a:stretch>
        </p:blipFill>
        <p:spPr bwMode="auto">
          <a:xfrm>
            <a:off x="2368352" y="4080520"/>
            <a:ext cx="3816424" cy="33123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5" name="Picture 337" descr="D:\Backup\Desktop\收容所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736504" y="7088658"/>
            <a:ext cx="304230" cy="304230"/>
          </a:xfrm>
          <a:prstGeom prst="rect">
            <a:avLst/>
          </a:prstGeom>
          <a:noFill/>
        </p:spPr>
      </p:pic>
      <p:sp>
        <p:nvSpPr>
          <p:cNvPr id="176" name="文字方塊 175"/>
          <p:cNvSpPr txBox="1"/>
          <p:nvPr/>
        </p:nvSpPr>
        <p:spPr>
          <a:xfrm>
            <a:off x="3376464" y="6600800"/>
            <a:ext cx="12961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Sport Park</a:t>
            </a:r>
          </a:p>
        </p:txBody>
      </p:sp>
      <p:pic>
        <p:nvPicPr>
          <p:cNvPr id="177" name="圖片 1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56" y="4152528"/>
            <a:ext cx="295396" cy="288032"/>
          </a:xfrm>
          <a:prstGeom prst="rect">
            <a:avLst/>
          </a:prstGeom>
        </p:spPr>
      </p:pic>
      <p:pic>
        <p:nvPicPr>
          <p:cNvPr id="178" name="圖片 17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16624" y="4152528"/>
            <a:ext cx="288032" cy="288032"/>
          </a:xfrm>
          <a:prstGeom prst="rect">
            <a:avLst/>
          </a:prstGeom>
        </p:spPr>
      </p:pic>
      <p:sp>
        <p:nvSpPr>
          <p:cNvPr id="179" name="文字方塊 178"/>
          <p:cNvSpPr txBox="1"/>
          <p:nvPr/>
        </p:nvSpPr>
        <p:spPr>
          <a:xfrm>
            <a:off x="5248672" y="5952728"/>
            <a:ext cx="1008112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新化國中</a:t>
            </a:r>
            <a:r>
              <a:rPr lang="en-US" altLang="zh-TW" sz="1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Sinhua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junior high school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文字方塊 180"/>
          <p:cNvSpPr txBox="1"/>
          <p:nvPr/>
        </p:nvSpPr>
        <p:spPr>
          <a:xfrm>
            <a:off x="4672608" y="4440560"/>
            <a:ext cx="114300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  <a:endParaRPr lang="en-US" altLang="zh-TW" sz="1000" b="1" dirty="0">
              <a:solidFill>
                <a:srgbClr val="FF0000"/>
              </a:solidFill>
            </a:endParaRPr>
          </a:p>
        </p:txBody>
      </p:sp>
      <p:sp>
        <p:nvSpPr>
          <p:cNvPr id="182" name="向右箭號 181"/>
          <p:cNvSpPr/>
          <p:nvPr/>
        </p:nvSpPr>
        <p:spPr>
          <a:xfrm rot="12897946">
            <a:off x="4768776" y="5766470"/>
            <a:ext cx="423776" cy="21779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向右箭號 182"/>
          <p:cNvSpPr/>
          <p:nvPr/>
        </p:nvSpPr>
        <p:spPr>
          <a:xfrm rot="18580611">
            <a:off x="4172325" y="4582338"/>
            <a:ext cx="478642" cy="234643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577264" y="408052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752728" y="465658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6" name="圖片 18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80720" y="5160640"/>
            <a:ext cx="288032" cy="288032"/>
          </a:xfrm>
          <a:prstGeom prst="rect">
            <a:avLst/>
          </a:prstGeom>
        </p:spPr>
      </p:pic>
      <p:pic>
        <p:nvPicPr>
          <p:cNvPr id="187" name="圖片 1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20" y="4440560"/>
            <a:ext cx="192416" cy="180000"/>
          </a:xfrm>
          <a:prstGeom prst="rect">
            <a:avLst/>
          </a:prstGeom>
        </p:spPr>
      </p:pic>
      <p:pic>
        <p:nvPicPr>
          <p:cNvPr id="188" name="圖片 18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36" y="4440560"/>
            <a:ext cx="192414" cy="180000"/>
          </a:xfrm>
          <a:prstGeom prst="rect">
            <a:avLst/>
          </a:prstGeom>
        </p:spPr>
      </p:pic>
      <p:pic>
        <p:nvPicPr>
          <p:cNvPr id="190" name="圖片 1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72" y="5520680"/>
            <a:ext cx="180000" cy="180000"/>
          </a:xfrm>
          <a:prstGeom prst="rect">
            <a:avLst/>
          </a:prstGeom>
        </p:spPr>
      </p:pic>
      <p:sp>
        <p:nvSpPr>
          <p:cNvPr id="191" name="文字方塊 190"/>
          <p:cNvSpPr txBox="1"/>
          <p:nvPr/>
        </p:nvSpPr>
        <p:spPr>
          <a:xfrm>
            <a:off x="2872408" y="5716959"/>
            <a:ext cx="144016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新化區衛生所</a:t>
            </a:r>
            <a:endParaRPr lang="en-US" altLang="zh-TW" sz="1400" b="1" dirty="0"/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Health Center</a:t>
            </a:r>
          </a:p>
        </p:txBody>
      </p:sp>
      <p:pic>
        <p:nvPicPr>
          <p:cNvPr id="192" name="圖片 191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305456" y="912168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3" name="圖片 1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80" y="5736704"/>
            <a:ext cx="187218" cy="180000"/>
          </a:xfrm>
          <a:prstGeom prst="rect">
            <a:avLst/>
          </a:prstGeom>
        </p:spPr>
      </p:pic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824736" y="573670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600600" y="681682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6" name="文字方塊 195"/>
          <p:cNvSpPr txBox="1"/>
          <p:nvPr/>
        </p:nvSpPr>
        <p:spPr>
          <a:xfrm>
            <a:off x="2944416" y="4944616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中山路</a:t>
            </a:r>
            <a:r>
              <a:rPr lang="en-US" altLang="zh-TW" sz="1200" b="1" dirty="0" err="1"/>
              <a:t>Zhongshan</a:t>
            </a:r>
            <a:r>
              <a:rPr lang="en-US" altLang="zh-TW" sz="1200" b="1" dirty="0"/>
              <a:t> Rd</a:t>
            </a:r>
            <a:r>
              <a:rPr lang="en-US" altLang="zh-TW" sz="1400" b="1" dirty="0"/>
              <a:t>.</a:t>
            </a:r>
            <a:endParaRPr lang="zh-TW" altLang="en-US" sz="1400" b="1" dirty="0"/>
          </a:p>
        </p:txBody>
      </p:sp>
      <p:sp>
        <p:nvSpPr>
          <p:cNvPr id="197" name="文字方塊 196"/>
          <p:cNvSpPr txBox="1"/>
          <p:nvPr/>
        </p:nvSpPr>
        <p:spPr>
          <a:xfrm rot="21125522">
            <a:off x="4362581" y="5177491"/>
            <a:ext cx="369332" cy="1799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pic>
        <p:nvPicPr>
          <p:cNvPr id="198" name="圖片 197" descr="37區行政區域圖(新化區).jpg"/>
          <p:cNvPicPr>
            <a:picLocks noChangeAspect="1"/>
          </p:cNvPicPr>
          <p:nvPr/>
        </p:nvPicPr>
        <p:blipFill>
          <a:blip r:embed="rId38" cstate="print"/>
          <a:srcRect t="-2591" b="-3498"/>
          <a:stretch>
            <a:fillRect/>
          </a:stretch>
        </p:blipFill>
        <p:spPr>
          <a:xfrm>
            <a:off x="568152" y="1416224"/>
            <a:ext cx="1080120" cy="810090"/>
          </a:xfrm>
          <a:prstGeom prst="rect">
            <a:avLst/>
          </a:prstGeom>
        </p:spPr>
      </p:pic>
      <p:sp>
        <p:nvSpPr>
          <p:cNvPr id="199" name="文字方塊 198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200" name="圖片 199" descr="公所網頁災害防救相關網站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68152" y="5232648"/>
            <a:ext cx="1289298" cy="1289298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4" y="6456784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136104" y="7968952"/>
            <a:ext cx="22963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b="1" dirty="0">
                <a:ea typeface="微軟正黑體" panose="020B0604030504040204" pitchFamily="34" charset="-120"/>
              </a:rPr>
              <a:t>1.Da </a:t>
            </a:r>
            <a:r>
              <a:rPr lang="en-US" altLang="zh-TW" sz="1050" b="1" dirty="0" err="1">
                <a:ea typeface="微軟正黑體" panose="020B0604030504040204" pitchFamily="34" charset="-120"/>
              </a:rPr>
              <a:t>Keng</a:t>
            </a:r>
            <a:r>
              <a:rPr lang="en-US" altLang="zh-TW" sz="1050" b="1" dirty="0">
                <a:ea typeface="微軟正黑體" panose="020B0604030504040204" pitchFamily="34" charset="-120"/>
              </a:rPr>
              <a:t>  Activity  Center</a:t>
            </a:r>
            <a:endParaRPr lang="en-US" altLang="zh-TW" sz="1050" dirty="0">
              <a:ea typeface="微軟正黑體" panose="020B0604030504040204" pitchFamily="34" charset="-120"/>
            </a:endParaRPr>
          </a:p>
          <a:p>
            <a:r>
              <a:rPr lang="zh-TW" altLang="en-US" sz="1050" dirty="0">
                <a:ea typeface="微軟正黑體" panose="020B0604030504040204" pitchFamily="34" charset="-120"/>
              </a:rPr>
              <a:t> </a:t>
            </a:r>
            <a:r>
              <a:rPr lang="en-US" altLang="zh-TW" sz="1050" dirty="0">
                <a:ea typeface="微軟正黑體" panose="020B0604030504040204" pitchFamily="34" charset="-120"/>
              </a:rPr>
              <a:t>Address</a:t>
            </a:r>
            <a:r>
              <a:rPr lang="zh-TW" altLang="en-US" sz="1050" dirty="0">
                <a:ea typeface="微軟正黑體" panose="020B0604030504040204" pitchFamily="34" charset="-120"/>
              </a:rPr>
              <a:t>：</a:t>
            </a:r>
            <a:r>
              <a:rPr lang="en-US" altLang="zh-TW" sz="1050" dirty="0"/>
              <a:t> No.168, </a:t>
            </a:r>
            <a:r>
              <a:rPr lang="en-US" altLang="zh-TW" sz="1050" dirty="0" err="1"/>
              <a:t>Dakengwei</a:t>
            </a:r>
            <a:r>
              <a:rPr lang="en-US" altLang="zh-TW" sz="1050" dirty="0"/>
              <a:t>, </a:t>
            </a:r>
          </a:p>
          <a:p>
            <a:r>
              <a:rPr lang="en-US" altLang="zh-TW" sz="1050" dirty="0" err="1"/>
              <a:t>Sinhua</a:t>
            </a:r>
            <a:r>
              <a:rPr lang="en-US" altLang="zh-TW" sz="1050" dirty="0"/>
              <a:t> Dist., Tainan City</a:t>
            </a:r>
          </a:p>
          <a:p>
            <a:r>
              <a:rPr lang="en-US" altLang="zh-TW" sz="1050" dirty="0">
                <a:ea typeface="微軟正黑體" panose="020B0604030504040204" pitchFamily="34" charset="-120"/>
              </a:rPr>
              <a:t>Tel</a:t>
            </a:r>
            <a:r>
              <a:rPr lang="zh-TW" altLang="en-US" sz="1050" dirty="0">
                <a:ea typeface="微軟正黑體" panose="020B0604030504040204" pitchFamily="34" charset="-120"/>
              </a:rPr>
              <a:t>：</a:t>
            </a:r>
            <a:r>
              <a:rPr lang="en-US" altLang="zh-TW" sz="1050" dirty="0">
                <a:ea typeface="微軟正黑體" panose="020B0604030504040204" pitchFamily="34" charset="-120"/>
              </a:rPr>
              <a:t>06-580-2828</a:t>
            </a:r>
          </a:p>
          <a:p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2.Sin  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5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3.Sin 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 Sport Park</a:t>
            </a: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/>
              <a:t>No.110, </a:t>
            </a:r>
            <a:r>
              <a:rPr lang="en-US" altLang="zh-TW" sz="1050" dirty="0" err="1"/>
              <a:t>Gongyuan</a:t>
            </a:r>
            <a:r>
              <a:rPr lang="en-US" altLang="zh-TW" sz="1050" dirty="0"/>
              <a:t> Rd., </a:t>
            </a: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endParaRPr lang="zh-TW" altLang="en-US" sz="1100" dirty="0"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1100" dirty="0">
              <a:ea typeface="微軟正黑體" panose="020B0604030504040204" pitchFamily="34" charset="-120"/>
            </a:endParaRPr>
          </a:p>
          <a:p>
            <a:endParaRPr lang="zh-TW" altLang="en-US" sz="1100" dirty="0">
              <a:ea typeface="微軟正黑體" panose="020B0604030504040204" pitchFamily="34" charset="-120"/>
            </a:endParaRPr>
          </a:p>
        </p:txBody>
      </p:sp>
      <p:pic>
        <p:nvPicPr>
          <p:cNvPr id="20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61702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3" name="圖片 202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9049072"/>
            <a:ext cx="288000" cy="288000"/>
          </a:xfrm>
          <a:prstGeom prst="rect">
            <a:avLst/>
          </a:prstGeom>
        </p:spPr>
      </p:pic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92288" y="9121080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" name="圖片 204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7968952"/>
            <a:ext cx="288000" cy="288000"/>
          </a:xfrm>
          <a:prstGeom prst="rect">
            <a:avLst/>
          </a:prstGeom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040960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4" name="矩形 143"/>
          <p:cNvSpPr/>
          <p:nvPr/>
        </p:nvSpPr>
        <p:spPr>
          <a:xfrm>
            <a:off x="10001200" y="7176864"/>
            <a:ext cx="2800401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1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,January 3rd. </a:t>
            </a:r>
            <a:endParaRPr lang="zh-TW" altLang="en-US" sz="11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16" name="圖片 1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4728592"/>
            <a:ext cx="237000" cy="180000"/>
          </a:xfrm>
          <a:prstGeom prst="rect">
            <a:avLst/>
          </a:prstGeom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0" y="4368552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229120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EC81643-2BB9-811A-79CD-4E8F03C8961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04" y="5623466"/>
            <a:ext cx="277795" cy="3292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A71D6E6-6190-9474-B0C9-B14310B3D05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82" y="5911324"/>
            <a:ext cx="277795" cy="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17955</TotalTime>
  <Words>510</Words>
  <Application>Microsoft Office PowerPoint</Application>
  <PresentationFormat>A3 紙張 (297x420 公釐)</PresentationFormat>
  <Paragraphs>136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839</cp:revision>
  <cp:lastPrinted>2012-10-04T10:07:42Z</cp:lastPrinted>
  <dcterms:modified xsi:type="dcterms:W3CDTF">2024-01-03T06:12:14Z</dcterms:modified>
</cp:coreProperties>
</file>