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CE6"/>
    <a:srgbClr val="004DA8"/>
    <a:srgbClr val="E64C00"/>
    <a:srgbClr val="FF5500"/>
    <a:srgbClr val="732600"/>
    <a:srgbClr val="FFFFFF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3" autoAdjust="0"/>
    <p:restoredTop sz="98965" autoAdjust="0"/>
  </p:normalViewPr>
  <p:slideViewPr>
    <p:cSldViewPr>
      <p:cViewPr varScale="1">
        <p:scale>
          <a:sx n="82" d="100"/>
          <a:sy n="82" d="100"/>
        </p:scale>
        <p:origin x="2070" y="10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jpe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emf"/><Relationship Id="rId36" Type="http://schemas.openxmlformats.org/officeDocument/2006/relationships/image" Target="../media/image33.pn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emf"/><Relationship Id="rId30" Type="http://schemas.openxmlformats.org/officeDocument/2006/relationships/image" Target="../media/image27.png"/><Relationship Id="rId35" Type="http://schemas.openxmlformats.org/officeDocument/2006/relationships/image" Target="../media/image32.jpe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36104" y="1416224"/>
            <a:ext cx="2149257" cy="818497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臺南市新化區知義里防災地圖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Disaster Evacuation Map of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Jhih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-Yi Vil.,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Sinhua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Dist., Tainan City </a:t>
            </a:r>
            <a:endParaRPr lang="zh-TW" altLang="en-US" sz="28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08312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Notification Units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54631" y="4152528"/>
            <a:ext cx="2112195" cy="324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Emergency contact person</a:t>
            </a:r>
            <a:endParaRPr lang="en-US" altLang="zh-TW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50985" y="4944616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information website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Administrative area</a:t>
            </a:r>
            <a:endParaRPr lang="en-US" altLang="zh-TW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36104" y="7968952"/>
            <a:ext cx="2134374" cy="206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>
              <a:lnSpc>
                <a:spcPts val="1200"/>
              </a:lnSpc>
            </a:pP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Shelter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72561" y="4440560"/>
            <a:ext cx="2149259" cy="554961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2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(Chief of Village)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張嘉榮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公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): 06-590-3641</a:t>
            </a: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:0931-930162</a:t>
            </a:r>
          </a:p>
        </p:txBody>
      </p:sp>
      <p:sp>
        <p:nvSpPr>
          <p:cNvPr id="96" name="矩形 95"/>
          <p:cNvSpPr/>
          <p:nvPr/>
        </p:nvSpPr>
        <p:spPr>
          <a:xfrm>
            <a:off x="136104" y="6816824"/>
            <a:ext cx="21133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Flooding】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high place or shelter </a:t>
            </a: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Earthquake】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open place or park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214171"/>
              </p:ext>
            </p:extLst>
          </p:nvPr>
        </p:nvGraphicFramePr>
        <p:xfrm>
          <a:off x="2358282" y="7511863"/>
          <a:ext cx="10307214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91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54451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Evacuation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Route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l">
                        <a:tabLst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備有無障礙設施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625475" algn="l">
                        <a:tabLst/>
                      </a:pP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Barrier-free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195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5125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Indoor shelter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for earthquake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Supplies Reserve </a:t>
                      </a:r>
                      <a:r>
                        <a:rPr lang="en-US" altLang="zh-TW" sz="80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Loca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Fire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Communication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廟宇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Temple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Outdoor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Sand Bag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Placing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Draw-off point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Inundation Detector Sensor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flooding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Elementary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風、水災避難收容處所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Typhoon &amp; </a:t>
                      </a:r>
                      <a:r>
                        <a:rPr lang="en-US" altLang="zh-TW" sz="800" kern="1200" baseline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Flood </a:t>
                      </a:r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Garbage Assembly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Police 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Disabled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國中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Junior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high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 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Emergency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Operation Center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Senior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74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debris flow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公務部門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Administrative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Multi-function Shelter 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Transit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Station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 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Helicopter Pad</a:t>
                      </a:r>
                    </a:p>
                    <a:p>
                      <a:pPr marL="539750" indent="-360363" algn="l" defTabSz="2983171" rtl="0" eaLnBrk="1" latinLnBrk="0" hangingPunct="1"/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Air-raid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5" name="圖片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4" y="8524457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6" y="9210810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87" y="9204392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7856794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519584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864977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74" y="852239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36" y="8858200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08" y="7841722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57" y="8195631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08475" y="91972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7" y="8829391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47" y="7834392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74124" y="8171581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60402"/>
              </p:ext>
            </p:extLst>
          </p:nvPr>
        </p:nvGraphicFramePr>
        <p:xfrm>
          <a:off x="8178034" y="8502844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7" imgW="700920" imgH="700920" progId="PBrush">
                  <p:embed/>
                </p:oleObj>
              </mc:Choice>
              <mc:Fallback>
                <p:oleObj name="點陣圖影像" r:id="rId17" imgW="700920" imgH="700920" progId="PBrush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034" y="8502844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22" y="7834392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45" y="885962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86645" y="7877721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8166009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983712" y="8225218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925523" y="8488707"/>
            <a:ext cx="246614" cy="290652"/>
          </a:xfrm>
          <a:prstGeom prst="rect">
            <a:avLst/>
          </a:prstGeom>
        </p:spPr>
      </p:pic>
      <p:sp>
        <p:nvSpPr>
          <p:cNvPr id="172" name="橢圓 171"/>
          <p:cNvSpPr>
            <a:spLocks noChangeAspect="1"/>
          </p:cNvSpPr>
          <p:nvPr/>
        </p:nvSpPr>
        <p:spPr>
          <a:xfrm>
            <a:off x="4997587" y="9235792"/>
            <a:ext cx="110379" cy="13291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45946" y="8597119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908231" y="8812169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924533" y="8838829"/>
            <a:ext cx="246614" cy="290652"/>
          </a:xfrm>
          <a:prstGeom prst="rect">
            <a:avLst/>
          </a:prstGeom>
        </p:spPr>
      </p:pic>
      <p:cxnSp>
        <p:nvCxnSpPr>
          <p:cNvPr id="82" name="直線接點 81"/>
          <p:cNvCxnSpPr/>
          <p:nvPr/>
        </p:nvCxnSpPr>
        <p:spPr>
          <a:xfrm rot="5400000" flipH="1" flipV="1">
            <a:off x="2949216" y="8934162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900581" y="9165361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285353" y="8189294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68DA713E-E80C-4809-A75B-9AAD9A6A7988}"/>
              </a:ext>
            </a:extLst>
          </p:cNvPr>
          <p:cNvSpPr/>
          <p:nvPr/>
        </p:nvSpPr>
        <p:spPr>
          <a:xfrm>
            <a:off x="2358282" y="976956"/>
            <a:ext cx="10322094" cy="64691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6BF2642-E74F-4307-9748-E30180806870}"/>
              </a:ext>
            </a:extLst>
          </p:cNvPr>
          <p:cNvSpPr/>
          <p:nvPr/>
        </p:nvSpPr>
        <p:spPr>
          <a:xfrm>
            <a:off x="2667236" y="7942160"/>
            <a:ext cx="1106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Provincial Highway 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206DE95-8482-4FAC-A093-BAF5032B5789}"/>
              </a:ext>
            </a:extLst>
          </p:cNvPr>
          <p:cNvSpPr/>
          <p:nvPr/>
        </p:nvSpPr>
        <p:spPr>
          <a:xfrm>
            <a:off x="2651360" y="8285631"/>
            <a:ext cx="9683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Township Road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4F2F0C5-85FB-4553-B742-4E96D9E5D5D9}"/>
              </a:ext>
            </a:extLst>
          </p:cNvPr>
          <p:cNvSpPr/>
          <p:nvPr/>
        </p:nvSpPr>
        <p:spPr>
          <a:xfrm>
            <a:off x="2793185" y="8923402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District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67F1800-10A4-4DE0-92D6-8B107521A2D3}"/>
              </a:ext>
            </a:extLst>
          </p:cNvPr>
          <p:cNvSpPr/>
          <p:nvPr/>
        </p:nvSpPr>
        <p:spPr>
          <a:xfrm>
            <a:off x="2800127" y="9289686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Village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366" y="817449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7BC7213D-6339-4833-A560-F679738C149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7F686389-67C9-4A63-AE19-B2780A6A8E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C4D66949-E84B-4AAD-835F-8B0D5C75CC0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6EC04C0D-F77F-4A30-998A-959844FA9A8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56" y="8545016"/>
            <a:ext cx="288000" cy="288000"/>
          </a:xfrm>
          <a:prstGeom prst="rect">
            <a:avLst/>
          </a:prstGeom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56" y="8833048"/>
            <a:ext cx="288000" cy="288000"/>
          </a:xfrm>
          <a:prstGeom prst="rect">
            <a:avLst/>
          </a:prstGeom>
        </p:spPr>
      </p:pic>
      <p:pic>
        <p:nvPicPr>
          <p:cNvPr id="72" name="Picture 336"/>
          <p:cNvPicPr>
            <a:picLocks noChangeAspect="1" noChangeArrowheads="1"/>
          </p:cNvPicPr>
          <p:nvPr/>
        </p:nvPicPr>
        <p:blipFill>
          <a:blip r:embed="rId34" cstate="print"/>
          <a:srcRect l="19980" t="11452" r="8499" b="7909"/>
          <a:stretch>
            <a:fillRect/>
          </a:stretch>
        </p:blipFill>
        <p:spPr bwMode="auto">
          <a:xfrm>
            <a:off x="2333569" y="840160"/>
            <a:ext cx="10331927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向右箭號 83"/>
          <p:cNvSpPr/>
          <p:nvPr/>
        </p:nvSpPr>
        <p:spPr>
          <a:xfrm rot="19524216">
            <a:off x="10039240" y="5933396"/>
            <a:ext cx="513960" cy="29847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向右箭號 85"/>
          <p:cNvSpPr/>
          <p:nvPr/>
        </p:nvSpPr>
        <p:spPr>
          <a:xfrm rot="11682787">
            <a:off x="5131687" y="3502873"/>
            <a:ext cx="591921" cy="28928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文字方塊 87"/>
          <p:cNvSpPr txBox="1"/>
          <p:nvPr/>
        </p:nvSpPr>
        <p:spPr>
          <a:xfrm>
            <a:off x="4096544" y="1992288"/>
            <a:ext cx="936104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新化國中</a:t>
            </a:r>
            <a:endParaRPr lang="en-US" altLang="zh-TW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altLang="zh-TW" sz="1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Sinhua</a:t>
            </a:r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junior high school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5680720" y="2496344"/>
            <a:ext cx="1224136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rgbClr val="FF0000"/>
                </a:solidFill>
              </a:rPr>
              <a:t>東榮里</a:t>
            </a:r>
            <a:endParaRPr lang="en-US" altLang="zh-TW" sz="18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>
                <a:solidFill>
                  <a:srgbClr val="FF0000"/>
                </a:solidFill>
              </a:rPr>
              <a:t>Dong-</a:t>
            </a:r>
            <a:r>
              <a:rPr lang="en-US" altLang="zh-TW" sz="1200" b="1" dirty="0" err="1">
                <a:solidFill>
                  <a:srgbClr val="FF0000"/>
                </a:solidFill>
              </a:rPr>
              <a:t>Rong</a:t>
            </a:r>
            <a:r>
              <a:rPr lang="en-US" altLang="zh-TW" sz="1200" b="1" dirty="0">
                <a:solidFill>
                  <a:srgbClr val="FF0000"/>
                </a:solidFill>
              </a:rPr>
              <a:t>  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98" name="文字方塊 97"/>
          <p:cNvSpPr txBox="1"/>
          <p:nvPr/>
        </p:nvSpPr>
        <p:spPr>
          <a:xfrm>
            <a:off x="7840960" y="2928392"/>
            <a:ext cx="1296144" cy="615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</a:rPr>
              <a:t>虎頭埤風景區</a:t>
            </a:r>
            <a:endParaRPr lang="en-US" altLang="zh-TW" sz="1400" b="1" dirty="0">
              <a:solidFill>
                <a:srgbClr val="0070C0"/>
              </a:solidFill>
            </a:endParaRPr>
          </a:p>
          <a:p>
            <a:pPr algn="ctr"/>
            <a:r>
              <a:rPr lang="en-US" altLang="zh-TW" sz="1000" b="1" dirty="0" err="1"/>
              <a:t>Hu</a:t>
            </a:r>
            <a:r>
              <a:rPr lang="en-US" altLang="zh-TW" sz="1000" b="1" dirty="0"/>
              <a:t> </a:t>
            </a:r>
            <a:r>
              <a:rPr lang="en-US" altLang="zh-TW" sz="1000" b="1" dirty="0" err="1"/>
              <a:t>Tou</a:t>
            </a:r>
            <a:r>
              <a:rPr lang="en-US" altLang="zh-TW" sz="1000" b="1" dirty="0"/>
              <a:t> Pi  Scenic Area</a:t>
            </a:r>
          </a:p>
        </p:txBody>
      </p:sp>
      <p:sp>
        <p:nvSpPr>
          <p:cNvPr id="99" name="文字方塊 98"/>
          <p:cNvSpPr txBox="1"/>
          <p:nvPr/>
        </p:nvSpPr>
        <p:spPr>
          <a:xfrm>
            <a:off x="9785176" y="3216424"/>
            <a:ext cx="1224136" cy="61555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口埤實小</a:t>
            </a:r>
            <a:endParaRPr lang="en-US" altLang="zh-TW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altLang="zh-TW" sz="1000" b="1" dirty="0">
                <a:solidFill>
                  <a:srgbClr val="FF0000"/>
                </a:solidFill>
              </a:rPr>
              <a:t>Kou-</a:t>
            </a:r>
            <a:r>
              <a:rPr lang="en-US" altLang="zh-TW" sz="1000" b="1" dirty="0" err="1">
                <a:solidFill>
                  <a:srgbClr val="FF0000"/>
                </a:solidFill>
              </a:rPr>
              <a:t>Bei</a:t>
            </a:r>
            <a:r>
              <a:rPr lang="en-US" altLang="zh-TW" sz="1000" b="1" dirty="0">
                <a:solidFill>
                  <a:srgbClr val="FF0000"/>
                </a:solidFill>
              </a:rPr>
              <a:t> </a:t>
            </a:r>
            <a:r>
              <a:rPr lang="en-US" altLang="zh-TW" sz="1000" b="1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Elementary School</a:t>
            </a:r>
          </a:p>
        </p:txBody>
      </p:sp>
      <p:sp>
        <p:nvSpPr>
          <p:cNvPr id="101" name="向右箭號 100"/>
          <p:cNvSpPr/>
          <p:nvPr/>
        </p:nvSpPr>
        <p:spPr>
          <a:xfrm rot="13264271">
            <a:off x="4135063" y="3096981"/>
            <a:ext cx="648072" cy="36002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向右箭號 101"/>
          <p:cNvSpPr/>
          <p:nvPr/>
        </p:nvSpPr>
        <p:spPr>
          <a:xfrm rot="10965200">
            <a:off x="9073368" y="3807845"/>
            <a:ext cx="648072" cy="36002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向右箭號 102"/>
          <p:cNvSpPr/>
          <p:nvPr/>
        </p:nvSpPr>
        <p:spPr>
          <a:xfrm rot="13335618">
            <a:off x="10438269" y="4403873"/>
            <a:ext cx="648072" cy="36002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文字方塊 103"/>
          <p:cNvSpPr txBox="1"/>
          <p:nvPr/>
        </p:nvSpPr>
        <p:spPr>
          <a:xfrm>
            <a:off x="2800400" y="696144"/>
            <a:ext cx="14401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★新化區公所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000" dirty="0" err="1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 District office</a:t>
            </a:r>
          </a:p>
        </p:txBody>
      </p:sp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168552" y="76815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8" name="圖片 1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04456" y="1128192"/>
            <a:ext cx="324016" cy="324016"/>
          </a:xfrm>
          <a:prstGeom prst="rect">
            <a:avLst/>
          </a:prstGeom>
        </p:spPr>
      </p:pic>
      <p:sp>
        <p:nvSpPr>
          <p:cNvPr id="129" name="文字方塊 128"/>
          <p:cNvSpPr txBox="1"/>
          <p:nvPr/>
        </p:nvSpPr>
        <p:spPr>
          <a:xfrm>
            <a:off x="3952528" y="3576464"/>
            <a:ext cx="1080120" cy="61555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知義派出所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dirty="0" err="1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Jhih</a:t>
            </a:r>
            <a:r>
              <a:rPr lang="en-US" altLang="zh-TW" sz="1000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-Yi </a:t>
            </a:r>
          </a:p>
          <a:p>
            <a:pPr algn="ctr"/>
            <a:r>
              <a:rPr lang="en-US" altLang="zh-TW" sz="1000" dirty="0">
                <a:solidFill>
                  <a:srgbClr val="FF0000"/>
                </a:solidFill>
                <a:ea typeface="Arial Unicode MS" pitchFamily="34" charset="-120"/>
                <a:cs typeface="Arial Unicode MS" pitchFamily="34" charset="-120"/>
              </a:rPr>
              <a:t>police station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pic>
        <p:nvPicPr>
          <p:cNvPr id="130" name="圖片 1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68" y="4224536"/>
            <a:ext cx="288032" cy="288032"/>
          </a:xfrm>
          <a:prstGeom prst="rect">
            <a:avLst/>
          </a:prstGeom>
        </p:spPr>
      </p:pic>
      <p:sp>
        <p:nvSpPr>
          <p:cNvPr id="131" name="文字方塊 130"/>
          <p:cNvSpPr txBox="1"/>
          <p:nvPr/>
        </p:nvSpPr>
        <p:spPr>
          <a:xfrm>
            <a:off x="8849072" y="4440560"/>
            <a:ext cx="1008112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rgbClr val="FF0000"/>
                </a:solidFill>
              </a:rPr>
              <a:t>知義里</a:t>
            </a:r>
            <a:endParaRPr lang="en-US" altLang="zh-TW" sz="18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 err="1">
                <a:solidFill>
                  <a:srgbClr val="FF0000"/>
                </a:solidFill>
                <a:ea typeface="微軟正黑體" pitchFamily="34" charset="-120"/>
              </a:rPr>
              <a:t>Jhih</a:t>
            </a:r>
            <a:r>
              <a:rPr lang="en-US" altLang="zh-TW" sz="1200" b="1" dirty="0">
                <a:solidFill>
                  <a:srgbClr val="FF0000"/>
                </a:solidFill>
                <a:ea typeface="微軟正黑體" pitchFamily="34" charset="-120"/>
              </a:rPr>
              <a:t>-Yi 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132" name="文字方塊 131"/>
          <p:cNvSpPr txBox="1"/>
          <p:nvPr/>
        </p:nvSpPr>
        <p:spPr>
          <a:xfrm>
            <a:off x="8345016" y="6456784"/>
            <a:ext cx="1080120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rgbClr val="FF0000"/>
                </a:solidFill>
              </a:rPr>
              <a:t>山脚里</a:t>
            </a:r>
            <a:endParaRPr lang="en-US" altLang="zh-TW" sz="18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>
                <a:solidFill>
                  <a:srgbClr val="FF0000"/>
                </a:solidFill>
              </a:rPr>
              <a:t>Shan-Jiao</a:t>
            </a:r>
            <a:r>
              <a:rPr lang="zh-TW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zh-TW" sz="1200" b="1" dirty="0">
                <a:solidFill>
                  <a:srgbClr val="FF0000"/>
                </a:solidFill>
              </a:rPr>
              <a:t>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133" name="文字方塊 132"/>
          <p:cNvSpPr txBox="1"/>
          <p:nvPr/>
        </p:nvSpPr>
        <p:spPr>
          <a:xfrm>
            <a:off x="7192888" y="3936504"/>
            <a:ext cx="86409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新和庄</a:t>
            </a:r>
            <a:endParaRPr lang="en-US" altLang="zh-TW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altLang="zh-TW" sz="1000" dirty="0" err="1"/>
              <a:t>Xinhezhuang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4" name="圖片 133" descr="收容所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2800400" y="2640360"/>
            <a:ext cx="360040" cy="360040"/>
          </a:xfrm>
          <a:prstGeom prst="rect">
            <a:avLst/>
          </a:prstGeom>
        </p:spPr>
      </p:pic>
      <p:sp>
        <p:nvSpPr>
          <p:cNvPr id="135" name="文字方塊 134"/>
          <p:cNvSpPr txBox="1"/>
          <p:nvPr/>
        </p:nvSpPr>
        <p:spPr>
          <a:xfrm>
            <a:off x="2296344" y="3000400"/>
            <a:ext cx="100811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新化體育公園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b="1" dirty="0">
                <a:solidFill>
                  <a:srgbClr val="FF0000"/>
                </a:solidFill>
              </a:rPr>
              <a:t>Sin-</a:t>
            </a:r>
            <a:r>
              <a:rPr lang="en-US" altLang="zh-TW" sz="1000" b="1" dirty="0" err="1">
                <a:solidFill>
                  <a:srgbClr val="FF0000"/>
                </a:solidFill>
              </a:rPr>
              <a:t>Hua</a:t>
            </a:r>
            <a:r>
              <a:rPr lang="en-US" altLang="zh-TW" sz="1000" b="1" dirty="0">
                <a:solidFill>
                  <a:srgbClr val="FF0000"/>
                </a:solidFill>
              </a:rPr>
              <a:t> Sport Park</a:t>
            </a:r>
          </a:p>
        </p:txBody>
      </p:sp>
      <p:pic>
        <p:nvPicPr>
          <p:cNvPr id="136" name="圖片 1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84" y="768152"/>
            <a:ext cx="192414" cy="180000"/>
          </a:xfrm>
          <a:prstGeom prst="rect">
            <a:avLst/>
          </a:prstGeom>
        </p:spPr>
      </p:pic>
      <p:pic>
        <p:nvPicPr>
          <p:cNvPr id="137" name="圖片 1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08" y="768152"/>
            <a:ext cx="192416" cy="180000"/>
          </a:xfrm>
          <a:prstGeom prst="rect">
            <a:avLst/>
          </a:prstGeom>
        </p:spPr>
      </p:pic>
      <p:pic>
        <p:nvPicPr>
          <p:cNvPr id="145" name="圖片 144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2089432" y="912168"/>
            <a:ext cx="360040" cy="3658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60640" y="1992288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7" name="圖片 1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96" y="1992288"/>
            <a:ext cx="224687" cy="216024"/>
          </a:xfrm>
          <a:prstGeom prst="rect">
            <a:avLst/>
          </a:prstGeom>
        </p:spPr>
      </p:pic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584376" y="278437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9" name="圖片 14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0721280" y="3360440"/>
            <a:ext cx="246614" cy="290652"/>
          </a:xfrm>
          <a:prstGeom prst="rect">
            <a:avLst/>
          </a:prstGeom>
        </p:spPr>
      </p:pic>
      <p:pic>
        <p:nvPicPr>
          <p:cNvPr id="91" name="圖片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88" y="1135372"/>
            <a:ext cx="288032" cy="280852"/>
          </a:xfrm>
          <a:prstGeom prst="rect">
            <a:avLst/>
          </a:prstGeom>
        </p:spPr>
      </p:pic>
      <p:pic>
        <p:nvPicPr>
          <p:cNvPr id="150" name="圖片 149" descr="37區行政區域圖(新化區).jpg"/>
          <p:cNvPicPr>
            <a:picLocks noChangeAspect="1"/>
          </p:cNvPicPr>
          <p:nvPr/>
        </p:nvPicPr>
        <p:blipFill>
          <a:blip r:embed="rId37" cstate="print"/>
          <a:srcRect t="-2591" b="-3498"/>
          <a:stretch>
            <a:fillRect/>
          </a:stretch>
        </p:blipFill>
        <p:spPr>
          <a:xfrm>
            <a:off x="640160" y="1416224"/>
            <a:ext cx="1080120" cy="810090"/>
          </a:xfrm>
          <a:prstGeom prst="rect">
            <a:avLst/>
          </a:prstGeom>
        </p:spPr>
      </p:pic>
      <p:sp>
        <p:nvSpPr>
          <p:cNvPr id="151" name="文字方塊 150"/>
          <p:cNvSpPr txBox="1"/>
          <p:nvPr/>
        </p:nvSpPr>
        <p:spPr>
          <a:xfrm>
            <a:off x="136104" y="2424336"/>
            <a:ext cx="2305387" cy="1786067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(City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  <a:endParaRPr lang="zh-TW" altLang="en-US" sz="1000" dirty="0"/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:06-6569119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(District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:06-5905009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消防局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(fire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報案電話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警察局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(police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:110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 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hotline: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1999</a:t>
            </a:r>
          </a:p>
        </p:txBody>
      </p:sp>
      <p:pic>
        <p:nvPicPr>
          <p:cNvPr id="152" name="圖片 151" descr="公所網頁災害防救相關網站.jp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496144" y="5304656"/>
            <a:ext cx="1376064" cy="1376064"/>
          </a:xfrm>
          <a:prstGeom prst="rect">
            <a:avLst/>
          </a:prstGeom>
        </p:spPr>
      </p:pic>
      <p:sp>
        <p:nvSpPr>
          <p:cNvPr id="142" name="矩形 141"/>
          <p:cNvSpPr/>
          <p:nvPr/>
        </p:nvSpPr>
        <p:spPr>
          <a:xfrm>
            <a:off x="136104" y="6574043"/>
            <a:ext cx="2158215" cy="314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Principle of evacuation</a:t>
            </a:r>
            <a:endParaRPr lang="en-US" altLang="zh-TW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105916" y="8157681"/>
            <a:ext cx="2406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ea typeface="Arial Unicode MS" pitchFamily="34" charset="-120"/>
                <a:cs typeface="Arial Unicode MS" pitchFamily="34" charset="-120"/>
              </a:rPr>
              <a:t>1.</a:t>
            </a:r>
            <a:r>
              <a:rPr lang="en-US" altLang="zh-TW" sz="1200" b="1" dirty="0"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2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200" b="1" dirty="0">
                <a:ea typeface="Arial Unicode MS" pitchFamily="34" charset="-120"/>
                <a:cs typeface="Arial Unicode MS" pitchFamily="34" charset="-120"/>
              </a:rPr>
              <a:t> District Office 3F</a:t>
            </a:r>
          </a:p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No.130, </a:t>
            </a:r>
            <a:r>
              <a:rPr lang="en-US" altLang="zh-TW" sz="1100" dirty="0" err="1">
                <a:ea typeface="Arial Unicode MS" pitchFamily="34" charset="-120"/>
                <a:cs typeface="Arial Unicode MS" pitchFamily="34" charset="-120"/>
              </a:rPr>
              <a:t>Zhongshan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 Rd., </a:t>
            </a:r>
          </a:p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06-590-5009</a:t>
            </a:r>
            <a:endParaRPr lang="en-US" altLang="zh-TW" sz="1200" dirty="0">
              <a:ea typeface="Arial Unicode MS" pitchFamily="34" charset="-120"/>
              <a:cs typeface="Arial Unicode MS" pitchFamily="34" charset="-120"/>
            </a:endParaRPr>
          </a:p>
          <a:p>
            <a:endParaRPr lang="en-US" altLang="zh-TW" sz="1200" dirty="0"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1200" dirty="0">
                <a:ea typeface="Arial Unicode MS" pitchFamily="34" charset="-120"/>
                <a:cs typeface="Arial Unicode MS" pitchFamily="34" charset="-120"/>
              </a:rPr>
              <a:t>2.</a:t>
            </a:r>
            <a:r>
              <a:rPr lang="en-US" altLang="zh-TW" sz="1200" b="1" dirty="0">
                <a:ea typeface="Arial Unicode MS" pitchFamily="34" charset="-120"/>
                <a:cs typeface="Arial Unicode MS" pitchFamily="34" charset="-120"/>
              </a:rPr>
              <a:t>Sin </a:t>
            </a:r>
            <a:r>
              <a:rPr lang="en-US" altLang="zh-TW" sz="12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200" b="1" dirty="0">
                <a:ea typeface="Arial Unicode MS" pitchFamily="34" charset="-120"/>
                <a:cs typeface="Arial Unicode MS" pitchFamily="34" charset="-120"/>
              </a:rPr>
              <a:t> Sport Park</a:t>
            </a:r>
          </a:p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100" dirty="0"/>
              <a:t>No.110, </a:t>
            </a:r>
            <a:r>
              <a:rPr lang="en-US" altLang="zh-TW" sz="1100" dirty="0" err="1"/>
              <a:t>Gongyuan</a:t>
            </a:r>
            <a:r>
              <a:rPr lang="en-US" altLang="zh-TW" sz="1100" dirty="0"/>
              <a:t> Rd., </a:t>
            </a:r>
          </a:p>
          <a:p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1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100" dirty="0">
                <a:ea typeface="Arial Unicode MS" pitchFamily="34" charset="-120"/>
                <a:cs typeface="Arial Unicode MS" pitchFamily="34" charset="-120"/>
              </a:rPr>
              <a:t>06-5905358</a:t>
            </a:r>
          </a:p>
        </p:txBody>
      </p:sp>
      <p:pic>
        <p:nvPicPr>
          <p:cNvPr id="15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8617024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792288" y="8833048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7" name="圖片 156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0" y="8545016"/>
            <a:ext cx="288000" cy="288000"/>
          </a:xfrm>
          <a:prstGeom prst="rect">
            <a:avLst/>
          </a:prstGeom>
        </p:spPr>
      </p:pic>
      <p:pic>
        <p:nvPicPr>
          <p:cNvPr id="97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40" y="4087017"/>
            <a:ext cx="283145" cy="2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92" y="1200200"/>
            <a:ext cx="23744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文字方塊 121"/>
          <p:cNvSpPr txBox="1"/>
          <p:nvPr/>
        </p:nvSpPr>
        <p:spPr>
          <a:xfrm rot="21407664">
            <a:off x="3146529" y="2217004"/>
            <a:ext cx="369332" cy="208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b="1" dirty="0"/>
              <a:t>中正路  </a:t>
            </a:r>
            <a:r>
              <a:rPr lang="en-US" altLang="zh-TW" sz="1200" b="1" dirty="0" err="1"/>
              <a:t>Zhongzheng</a:t>
            </a:r>
            <a:r>
              <a:rPr lang="en-US" altLang="zh-TW" sz="1200" b="1" dirty="0"/>
              <a:t> Rd.</a:t>
            </a:r>
            <a:endParaRPr lang="zh-TW" altLang="en-US" sz="1200" b="1" dirty="0"/>
          </a:p>
        </p:txBody>
      </p:sp>
      <p:sp>
        <p:nvSpPr>
          <p:cNvPr id="143" name="文字方塊 142"/>
          <p:cNvSpPr txBox="1"/>
          <p:nvPr/>
        </p:nvSpPr>
        <p:spPr>
          <a:xfrm>
            <a:off x="5248672" y="112819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/>
              <a:t>信義路</a:t>
            </a:r>
            <a:r>
              <a:rPr lang="en-US" altLang="zh-TW" sz="1200" b="1" dirty="0" err="1"/>
              <a:t>Xinyi</a:t>
            </a:r>
            <a:r>
              <a:rPr lang="en-US" altLang="zh-TW" sz="1200" b="1" dirty="0"/>
              <a:t> Rd.</a:t>
            </a:r>
            <a:endParaRPr lang="zh-TW" altLang="en-US" sz="1200" b="1" dirty="0"/>
          </a:p>
        </p:txBody>
      </p:sp>
      <p:sp>
        <p:nvSpPr>
          <p:cNvPr id="158" name="文字方塊 157"/>
          <p:cNvSpPr txBox="1"/>
          <p:nvPr/>
        </p:nvSpPr>
        <p:spPr>
          <a:xfrm rot="1582408">
            <a:off x="4995370" y="3147212"/>
            <a:ext cx="2029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/>
              <a:t>中興路</a:t>
            </a:r>
            <a:r>
              <a:rPr lang="en-US" altLang="zh-TW" sz="1400" b="1" dirty="0" err="1"/>
              <a:t>Zhongxing</a:t>
            </a:r>
            <a:r>
              <a:rPr lang="en-US" altLang="zh-TW" sz="1400" b="1" dirty="0"/>
              <a:t> Rd</a:t>
            </a:r>
            <a:endParaRPr lang="zh-TW" altLang="en-US" sz="1400" b="1" dirty="0"/>
          </a:p>
        </p:txBody>
      </p:sp>
      <p:pic>
        <p:nvPicPr>
          <p:cNvPr id="159" name="圖片 1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2" y="4368552"/>
            <a:ext cx="237000" cy="180000"/>
          </a:xfrm>
          <a:prstGeom prst="rect">
            <a:avLst/>
          </a:prstGeom>
        </p:spPr>
      </p:pic>
      <p:pic>
        <p:nvPicPr>
          <p:cNvPr id="160" name="圖片 1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72" y="1344216"/>
            <a:ext cx="237000" cy="180000"/>
          </a:xfrm>
          <a:prstGeom prst="rect">
            <a:avLst/>
          </a:prstGeom>
        </p:spPr>
      </p:pic>
      <p:sp>
        <p:nvSpPr>
          <p:cNvPr id="144" name="矩形 143"/>
          <p:cNvSpPr/>
          <p:nvPr/>
        </p:nvSpPr>
        <p:spPr>
          <a:xfrm>
            <a:off x="2368352" y="7248872"/>
            <a:ext cx="2880320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Update By Sin Hua District </a:t>
            </a:r>
            <a:r>
              <a:rPr lang="en-US" altLang="zh-TW" sz="110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Office January  3rd. </a:t>
            </a:r>
            <a:endParaRPr lang="zh-TW" altLang="en-US" sz="1100" dirty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A691224-F481-773C-3A8A-C9EFD2A67450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36" y="9193088"/>
            <a:ext cx="212625" cy="252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A691224-F481-773C-3A8A-C9EFD2A67450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932" y="1969580"/>
            <a:ext cx="273375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17930</TotalTime>
  <Words>495</Words>
  <Application>Microsoft Office PowerPoint</Application>
  <PresentationFormat>A3 紙張 (297x420 公釐)</PresentationFormat>
  <Paragraphs>137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844</cp:revision>
  <cp:lastPrinted>2012-10-04T10:07:42Z</cp:lastPrinted>
  <dcterms:modified xsi:type="dcterms:W3CDTF">2024-01-03T06:11:21Z</dcterms:modified>
</cp:coreProperties>
</file>