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3" r:id="rId2"/>
    <p:sldId id="502" r:id="rId3"/>
    <p:sldId id="488" r:id="rId4"/>
    <p:sldId id="503" r:id="rId5"/>
    <p:sldId id="497" r:id="rId6"/>
    <p:sldId id="489" r:id="rId7"/>
    <p:sldId id="501" r:id="rId8"/>
    <p:sldId id="511" r:id="rId9"/>
    <p:sldId id="482" r:id="rId1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1837" userDrawn="1">
          <p15:clr>
            <a:srgbClr val="A4A3A4"/>
          </p15:clr>
        </p15:guide>
        <p15:guide id="3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D2424"/>
    <a:srgbClr val="425519"/>
    <a:srgbClr val="FF5050"/>
    <a:srgbClr val="FA911E"/>
    <a:srgbClr val="FFD8C9"/>
    <a:srgbClr val="FFFFCC"/>
    <a:srgbClr val="CCFFCC"/>
    <a:srgbClr val="CCECFF"/>
    <a:srgbClr val="C6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9" autoAdjust="0"/>
    <p:restoredTop sz="93349" autoAdjust="0"/>
  </p:normalViewPr>
  <p:slideViewPr>
    <p:cSldViewPr snapToGrid="0">
      <p:cViewPr varScale="1">
        <p:scale>
          <a:sx n="65" d="100"/>
          <a:sy n="65" d="100"/>
        </p:scale>
        <p:origin x="968" y="60"/>
      </p:cViewPr>
      <p:guideLst>
        <p:guide orient="horz" pos="255"/>
        <p:guide pos="1837"/>
        <p:guide orient="horz" pos="3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3C71-404C-480D-BD68-48A4A01EE85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9442-6E42-4FB1-8D60-38DA4003BD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09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7FB5E-B595-4808-9A6A-7BA7A58A615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5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8648" y="1"/>
            <a:ext cx="8515351" cy="83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" y="1"/>
            <a:ext cx="628648" cy="8375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282C600E-8577-4970-B187-29C71F3694BD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0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ADA843A3-9806-4891-AC76-ED1D9267F18D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19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560A700B-FD3A-4509-B0A3-C04DFC4CA68E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图片 43" descr="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089" y="395121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3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36EB6214-B836-4357-9FCB-48A2CA3FDE7E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7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0800000">
            <a:off x="-10552" y="0"/>
            <a:ext cx="9154552" cy="1755913"/>
          </a:xfrm>
          <a:custGeom>
            <a:avLst/>
            <a:gdLst>
              <a:gd name="connsiteX0" fmla="*/ 12206069 w 12206069"/>
              <a:gd name="connsiteY0" fmla="*/ 592040 h 1755913"/>
              <a:gd name="connsiteX1" fmla="*/ 12206069 w 12206069"/>
              <a:gd name="connsiteY1" fmla="*/ 611020 h 1755913"/>
              <a:gd name="connsiteX2" fmla="*/ 11904518 w 12206069"/>
              <a:gd name="connsiteY2" fmla="*/ 617615 h 1755913"/>
              <a:gd name="connsiteX3" fmla="*/ 6616459 w 12206069"/>
              <a:gd name="connsiteY3" fmla="*/ 984438 h 1755913"/>
              <a:gd name="connsiteX4" fmla="*/ 6180091 w 12206069"/>
              <a:gd name="connsiteY4" fmla="*/ 989968 h 1755913"/>
              <a:gd name="connsiteX5" fmla="*/ 2590097 w 12206069"/>
              <a:gd name="connsiteY5" fmla="*/ 666342 h 1755913"/>
              <a:gd name="connsiteX6" fmla="*/ 6157336 w 12206069"/>
              <a:gd name="connsiteY6" fmla="*/ 970879 h 1755913"/>
              <a:gd name="connsiteX7" fmla="*/ 6616459 w 12206069"/>
              <a:gd name="connsiteY7" fmla="*/ 965527 h 1755913"/>
              <a:gd name="connsiteX8" fmla="*/ 11912039 w 12206069"/>
              <a:gd name="connsiteY8" fmla="*/ 598526 h 1755913"/>
              <a:gd name="connsiteX9" fmla="*/ 12206069 w 12206069"/>
              <a:gd name="connsiteY9" fmla="*/ 562107 h 1755913"/>
              <a:gd name="connsiteX10" fmla="*/ 12206069 w 12206069"/>
              <a:gd name="connsiteY10" fmla="*/ 581048 h 1755913"/>
              <a:gd name="connsiteX11" fmla="*/ 11904518 w 12206069"/>
              <a:gd name="connsiteY11" fmla="*/ 587643 h 1755913"/>
              <a:gd name="connsiteX12" fmla="*/ 6616459 w 12206069"/>
              <a:gd name="connsiteY12" fmla="*/ 954644 h 1755913"/>
              <a:gd name="connsiteX13" fmla="*/ 6157336 w 12206069"/>
              <a:gd name="connsiteY13" fmla="*/ 959996 h 1755913"/>
              <a:gd name="connsiteX14" fmla="*/ 6145289 w 12206069"/>
              <a:gd name="connsiteY14" fmla="*/ 959996 h 1755913"/>
              <a:gd name="connsiteX15" fmla="*/ 2578050 w 12206069"/>
              <a:gd name="connsiteY15" fmla="*/ 652783 h 1755913"/>
              <a:gd name="connsiteX16" fmla="*/ 6121195 w 12206069"/>
              <a:gd name="connsiteY16" fmla="*/ 940907 h 1755913"/>
              <a:gd name="connsiteX17" fmla="*/ 6628506 w 12206069"/>
              <a:gd name="connsiteY17" fmla="*/ 935555 h 1755913"/>
              <a:gd name="connsiteX18" fmla="*/ 11912063 w 12206069"/>
              <a:gd name="connsiteY18" fmla="*/ 568613 h 1755913"/>
              <a:gd name="connsiteX19" fmla="*/ 0 w 12206069"/>
              <a:gd name="connsiteY19" fmla="*/ 0 h 1755913"/>
              <a:gd name="connsiteX20" fmla="*/ 6180091 w 12206069"/>
              <a:gd name="connsiteY20" fmla="*/ 1000851 h 1755913"/>
              <a:gd name="connsiteX21" fmla="*/ 6616459 w 12206069"/>
              <a:gd name="connsiteY21" fmla="*/ 995321 h 1755913"/>
              <a:gd name="connsiteX22" fmla="*/ 11912039 w 12206069"/>
              <a:gd name="connsiteY22" fmla="*/ 628498 h 1755913"/>
              <a:gd name="connsiteX23" fmla="*/ 12206069 w 12206069"/>
              <a:gd name="connsiteY23" fmla="*/ 622012 h 1755913"/>
              <a:gd name="connsiteX24" fmla="*/ 12206069 w 12206069"/>
              <a:gd name="connsiteY24" fmla="*/ 1755913 h 1755913"/>
              <a:gd name="connsiteX25" fmla="*/ 0 w 12206069"/>
              <a:gd name="connsiteY25" fmla="*/ 1755913 h 17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206069" h="1755913">
                <a:moveTo>
                  <a:pt x="12206069" y="592040"/>
                </a:moveTo>
                <a:lnTo>
                  <a:pt x="12206069" y="611020"/>
                </a:lnTo>
                <a:lnTo>
                  <a:pt x="11904518" y="617615"/>
                </a:lnTo>
                <a:cubicBezTo>
                  <a:pt x="9924311" y="690591"/>
                  <a:pt x="8418985" y="941666"/>
                  <a:pt x="6616459" y="984438"/>
                </a:cubicBezTo>
                <a:cubicBezTo>
                  <a:pt x="6474572" y="987292"/>
                  <a:pt x="6321978" y="989968"/>
                  <a:pt x="6180091" y="989968"/>
                </a:cubicBezTo>
                <a:cubicBezTo>
                  <a:pt x="4979411" y="989968"/>
                  <a:pt x="3743928" y="875789"/>
                  <a:pt x="2590097" y="666342"/>
                </a:cubicBezTo>
                <a:cubicBezTo>
                  <a:pt x="3731881" y="864907"/>
                  <a:pt x="4968702" y="970879"/>
                  <a:pt x="6157336" y="970879"/>
                </a:cubicBezTo>
                <a:cubicBezTo>
                  <a:pt x="6309931" y="970879"/>
                  <a:pt x="6462525" y="968203"/>
                  <a:pt x="6616459" y="965527"/>
                </a:cubicBezTo>
                <a:cubicBezTo>
                  <a:pt x="8440067" y="922598"/>
                  <a:pt x="9947004" y="671505"/>
                  <a:pt x="11912039" y="598526"/>
                </a:cubicBezTo>
                <a:close/>
                <a:moveTo>
                  <a:pt x="12206069" y="562107"/>
                </a:moveTo>
                <a:lnTo>
                  <a:pt x="12206069" y="581048"/>
                </a:lnTo>
                <a:lnTo>
                  <a:pt x="11904518" y="587643"/>
                </a:lnTo>
                <a:cubicBezTo>
                  <a:pt x="9924311" y="660622"/>
                  <a:pt x="8418985" y="911716"/>
                  <a:pt x="6616459" y="954644"/>
                </a:cubicBezTo>
                <a:cubicBezTo>
                  <a:pt x="6462525" y="957320"/>
                  <a:pt x="6309931" y="959996"/>
                  <a:pt x="6157336" y="959996"/>
                </a:cubicBezTo>
                <a:lnTo>
                  <a:pt x="6145289" y="959996"/>
                </a:lnTo>
                <a:cubicBezTo>
                  <a:pt x="4956655" y="959996"/>
                  <a:pt x="3731881" y="854024"/>
                  <a:pt x="2578050" y="652783"/>
                </a:cubicBezTo>
                <a:cubicBezTo>
                  <a:pt x="3719834" y="843141"/>
                  <a:pt x="4932561" y="940907"/>
                  <a:pt x="6121195" y="940907"/>
                </a:cubicBezTo>
                <a:cubicBezTo>
                  <a:pt x="6287175" y="940907"/>
                  <a:pt x="6451817" y="938231"/>
                  <a:pt x="6628506" y="935555"/>
                </a:cubicBezTo>
                <a:cubicBezTo>
                  <a:pt x="8441573" y="892783"/>
                  <a:pt x="9947193" y="641708"/>
                  <a:pt x="11912063" y="568613"/>
                </a:cubicBezTo>
                <a:close/>
                <a:moveTo>
                  <a:pt x="0" y="0"/>
                </a:moveTo>
                <a:cubicBezTo>
                  <a:pt x="1706653" y="631018"/>
                  <a:pt x="4014315" y="1000851"/>
                  <a:pt x="6180091" y="1000851"/>
                </a:cubicBezTo>
                <a:cubicBezTo>
                  <a:pt x="6321978" y="1000851"/>
                  <a:pt x="6474572" y="998175"/>
                  <a:pt x="6616459" y="995321"/>
                </a:cubicBezTo>
                <a:cubicBezTo>
                  <a:pt x="8440067" y="952548"/>
                  <a:pt x="9947004" y="701474"/>
                  <a:pt x="11912039" y="628498"/>
                </a:cubicBezTo>
                <a:lnTo>
                  <a:pt x="12206069" y="622012"/>
                </a:lnTo>
                <a:lnTo>
                  <a:pt x="12206069" y="1755913"/>
                </a:lnTo>
                <a:lnTo>
                  <a:pt x="0" y="1755913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96" y="156167"/>
            <a:ext cx="8686181" cy="56252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716621" y="6467064"/>
            <a:ext cx="308113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Picture 2" descr="\\172.16.21.234\環保集點_105年專案執行\[05] 推廣輔導：媒體、平台、文宣、短期活動\99_常用圖檔\環保署30週年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634" y="183917"/>
            <a:ext cx="1499100" cy="9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7"/>
          <p:cNvSpPr txBox="1"/>
          <p:nvPr userDrawn="1"/>
        </p:nvSpPr>
        <p:spPr>
          <a:xfrm>
            <a:off x="8437350" y="6313175"/>
            <a:ext cx="48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48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图片 43" descr="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089" y="395121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6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7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图片 43" descr="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089" y="395121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1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图片 43" descr="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089" y="395121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2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27B29285-81F7-4091-A853-B9878C4BA33B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547" y="1333518"/>
            <a:ext cx="3736877" cy="37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 userDrawn="1"/>
        </p:nvGrpSpPr>
        <p:grpSpPr>
          <a:xfrm>
            <a:off x="1" y="3159622"/>
            <a:ext cx="9144000" cy="2713039"/>
            <a:chOff x="991519" y="1936750"/>
            <a:chExt cx="9144000" cy="2713039"/>
          </a:xfrm>
        </p:grpSpPr>
        <p:sp>
          <p:nvSpPr>
            <p:cNvPr id="7" name="直角三角形 6"/>
            <p:cNvSpPr/>
            <p:nvPr/>
          </p:nvSpPr>
          <p:spPr>
            <a:xfrm rot="9560863">
              <a:off x="8707344" y="2490078"/>
              <a:ext cx="544881" cy="11855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9063166">
              <a:off x="7857464" y="3380676"/>
              <a:ext cx="681250" cy="11855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91519" y="2896064"/>
              <a:ext cx="9144000" cy="131908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6"/>
            <p:cNvSpPr/>
            <p:nvPr>
              <p:custDataLst>
                <p:tags r:id="rId1"/>
              </p:custDataLst>
            </p:nvPr>
          </p:nvSpPr>
          <p:spPr>
            <a:xfrm>
              <a:off x="3021014" y="2430464"/>
              <a:ext cx="6008687" cy="2219325"/>
            </a:xfrm>
            <a:custGeom>
              <a:avLst/>
              <a:gdLst>
                <a:gd name="connsiteX0" fmla="*/ 0 w 6008914"/>
                <a:gd name="connsiteY0" fmla="*/ 452846 h 2220686"/>
                <a:gd name="connsiteX1" fmla="*/ 252548 w 6008914"/>
                <a:gd name="connsiteY1" fmla="*/ 1793966 h 2220686"/>
                <a:gd name="connsiteX2" fmla="*/ 5320937 w 6008914"/>
                <a:gd name="connsiteY2" fmla="*/ 2220686 h 2220686"/>
                <a:gd name="connsiteX3" fmla="*/ 6008914 w 6008914"/>
                <a:gd name="connsiteY3" fmla="*/ 0 h 2220686"/>
                <a:gd name="connsiteX4" fmla="*/ 0 w 6008914"/>
                <a:gd name="connsiteY4" fmla="*/ 452846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14" h="2220686">
                  <a:moveTo>
                    <a:pt x="0" y="452846"/>
                  </a:moveTo>
                  <a:lnTo>
                    <a:pt x="252548" y="1793966"/>
                  </a:lnTo>
                  <a:lnTo>
                    <a:pt x="5320937" y="2220686"/>
                  </a:lnTo>
                  <a:lnTo>
                    <a:pt x="6008914" y="0"/>
                  </a:lnTo>
                  <a:lnTo>
                    <a:pt x="0" y="4528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7"/>
            <p:cNvSpPr/>
            <p:nvPr>
              <p:custDataLst>
                <p:tags r:id="rId2"/>
              </p:custDataLst>
            </p:nvPr>
          </p:nvSpPr>
          <p:spPr>
            <a:xfrm>
              <a:off x="9086850" y="2482850"/>
              <a:ext cx="400050" cy="158750"/>
            </a:xfrm>
            <a:custGeom>
              <a:avLst/>
              <a:gdLst>
                <a:gd name="connsiteX0" fmla="*/ 0 w 400050"/>
                <a:gd name="connsiteY0" fmla="*/ 152400 h 158750"/>
                <a:gd name="connsiteX1" fmla="*/ 374650 w 400050"/>
                <a:gd name="connsiteY1" fmla="*/ 0 h 158750"/>
                <a:gd name="connsiteX2" fmla="*/ 400050 w 400050"/>
                <a:gd name="connsiteY2" fmla="*/ 158750 h 158750"/>
                <a:gd name="connsiteX3" fmla="*/ 0 w 400050"/>
                <a:gd name="connsiteY3" fmla="*/ 15240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58750">
                  <a:moveTo>
                    <a:pt x="0" y="152400"/>
                  </a:moveTo>
                  <a:lnTo>
                    <a:pt x="374650" y="0"/>
                  </a:lnTo>
                  <a:lnTo>
                    <a:pt x="400050" y="15875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8959850" y="1936750"/>
              <a:ext cx="368300" cy="342900"/>
            </a:xfrm>
            <a:custGeom>
              <a:avLst/>
              <a:gdLst>
                <a:gd name="connsiteX0" fmla="*/ 0 w 368300"/>
                <a:gd name="connsiteY0" fmla="*/ 342900 h 342900"/>
                <a:gd name="connsiteX1" fmla="*/ 254000 w 368300"/>
                <a:gd name="connsiteY1" fmla="*/ 0 h 342900"/>
                <a:gd name="connsiteX2" fmla="*/ 368300 w 368300"/>
                <a:gd name="connsiteY2" fmla="*/ 139700 h 342900"/>
                <a:gd name="connsiteX3" fmla="*/ 0 w 3683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342900">
                  <a:moveTo>
                    <a:pt x="0" y="342900"/>
                  </a:moveTo>
                  <a:lnTo>
                    <a:pt x="254000" y="0"/>
                  </a:lnTo>
                  <a:lnTo>
                    <a:pt x="368300" y="13970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345375">
              <a:off x="2905126" y="2419350"/>
              <a:ext cx="612457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rgbClr val="FFFFFF"/>
                  </a:solidFill>
                  <a:latin typeface="Bodoni MT Black" panose="02070A03080606020203" pitchFamily="18" charset="0"/>
                  <a:ea typeface="幼圆" panose="02010509060101010101" pitchFamily="49" charset="-122"/>
                </a:rPr>
                <a:t>THANKS</a:t>
              </a:r>
              <a:endParaRPr lang="zh-CN" altLang="en-US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3825" y="6260806"/>
            <a:ext cx="2057400" cy="365125"/>
          </a:xfrm>
          <a:prstGeom prst="rect">
            <a:avLst/>
          </a:prstGeom>
        </p:spPr>
        <p:txBody>
          <a:bodyPr/>
          <a:lstStyle/>
          <a:p>
            <a:fld id="{27B29285-81F7-4091-A853-B9878C4BA33B}" type="datetime1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547" y="1333518"/>
            <a:ext cx="3736877" cy="37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 userDrawn="1"/>
        </p:nvGrpSpPr>
        <p:grpSpPr>
          <a:xfrm>
            <a:off x="1" y="3159622"/>
            <a:ext cx="9144000" cy="2713039"/>
            <a:chOff x="991519" y="1936750"/>
            <a:chExt cx="9144000" cy="2713039"/>
          </a:xfrm>
        </p:grpSpPr>
        <p:sp>
          <p:nvSpPr>
            <p:cNvPr id="7" name="直角三角形 6"/>
            <p:cNvSpPr/>
            <p:nvPr/>
          </p:nvSpPr>
          <p:spPr>
            <a:xfrm rot="9560863">
              <a:off x="8707344" y="2490078"/>
              <a:ext cx="544881" cy="11855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9063166">
              <a:off x="7857464" y="3380676"/>
              <a:ext cx="681250" cy="11855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91519" y="2896064"/>
              <a:ext cx="9144000" cy="131908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6"/>
            <p:cNvSpPr/>
            <p:nvPr>
              <p:custDataLst>
                <p:tags r:id="rId1"/>
              </p:custDataLst>
            </p:nvPr>
          </p:nvSpPr>
          <p:spPr>
            <a:xfrm>
              <a:off x="3021014" y="2430464"/>
              <a:ext cx="6008687" cy="2219325"/>
            </a:xfrm>
            <a:custGeom>
              <a:avLst/>
              <a:gdLst>
                <a:gd name="connsiteX0" fmla="*/ 0 w 6008914"/>
                <a:gd name="connsiteY0" fmla="*/ 452846 h 2220686"/>
                <a:gd name="connsiteX1" fmla="*/ 252548 w 6008914"/>
                <a:gd name="connsiteY1" fmla="*/ 1793966 h 2220686"/>
                <a:gd name="connsiteX2" fmla="*/ 5320937 w 6008914"/>
                <a:gd name="connsiteY2" fmla="*/ 2220686 h 2220686"/>
                <a:gd name="connsiteX3" fmla="*/ 6008914 w 6008914"/>
                <a:gd name="connsiteY3" fmla="*/ 0 h 2220686"/>
                <a:gd name="connsiteX4" fmla="*/ 0 w 6008914"/>
                <a:gd name="connsiteY4" fmla="*/ 452846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14" h="2220686">
                  <a:moveTo>
                    <a:pt x="0" y="452846"/>
                  </a:moveTo>
                  <a:lnTo>
                    <a:pt x="252548" y="1793966"/>
                  </a:lnTo>
                  <a:lnTo>
                    <a:pt x="5320937" y="2220686"/>
                  </a:lnTo>
                  <a:lnTo>
                    <a:pt x="6008914" y="0"/>
                  </a:lnTo>
                  <a:lnTo>
                    <a:pt x="0" y="4528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7"/>
            <p:cNvSpPr/>
            <p:nvPr>
              <p:custDataLst>
                <p:tags r:id="rId2"/>
              </p:custDataLst>
            </p:nvPr>
          </p:nvSpPr>
          <p:spPr>
            <a:xfrm>
              <a:off x="9086850" y="2482850"/>
              <a:ext cx="400050" cy="158750"/>
            </a:xfrm>
            <a:custGeom>
              <a:avLst/>
              <a:gdLst>
                <a:gd name="connsiteX0" fmla="*/ 0 w 400050"/>
                <a:gd name="connsiteY0" fmla="*/ 152400 h 158750"/>
                <a:gd name="connsiteX1" fmla="*/ 374650 w 400050"/>
                <a:gd name="connsiteY1" fmla="*/ 0 h 158750"/>
                <a:gd name="connsiteX2" fmla="*/ 400050 w 400050"/>
                <a:gd name="connsiteY2" fmla="*/ 158750 h 158750"/>
                <a:gd name="connsiteX3" fmla="*/ 0 w 400050"/>
                <a:gd name="connsiteY3" fmla="*/ 15240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58750">
                  <a:moveTo>
                    <a:pt x="0" y="152400"/>
                  </a:moveTo>
                  <a:lnTo>
                    <a:pt x="374650" y="0"/>
                  </a:lnTo>
                  <a:lnTo>
                    <a:pt x="400050" y="15875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8959850" y="1936750"/>
              <a:ext cx="368300" cy="342900"/>
            </a:xfrm>
            <a:custGeom>
              <a:avLst/>
              <a:gdLst>
                <a:gd name="connsiteX0" fmla="*/ 0 w 368300"/>
                <a:gd name="connsiteY0" fmla="*/ 342900 h 342900"/>
                <a:gd name="connsiteX1" fmla="*/ 254000 w 368300"/>
                <a:gd name="connsiteY1" fmla="*/ 0 h 342900"/>
                <a:gd name="connsiteX2" fmla="*/ 368300 w 368300"/>
                <a:gd name="connsiteY2" fmla="*/ 139700 h 342900"/>
                <a:gd name="connsiteX3" fmla="*/ 0 w 3683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342900">
                  <a:moveTo>
                    <a:pt x="0" y="342900"/>
                  </a:moveTo>
                  <a:lnTo>
                    <a:pt x="254000" y="0"/>
                  </a:lnTo>
                  <a:lnTo>
                    <a:pt x="368300" y="13970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345375">
              <a:off x="2905126" y="2419350"/>
              <a:ext cx="612457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rgbClr val="FFFFFF"/>
                  </a:solidFill>
                  <a:latin typeface="Bodoni MT Black" panose="02070A03080606020203" pitchFamily="18" charset="0"/>
                  <a:ea typeface="幼圆" panose="02010509060101010101" pitchFamily="49" charset="-122"/>
                </a:rPr>
                <a:t>THANKS</a:t>
              </a:r>
              <a:endParaRPr lang="zh-CN" altLang="en-US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74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275341"/>
            <a:ext cx="8391526" cy="60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14" y="965971"/>
            <a:ext cx="8616876" cy="521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6080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2775" y="62608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983B-6025-4326-BDBF-6C0B3C7337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8648" y="1"/>
            <a:ext cx="8515351" cy="83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4"/>
              </a:solidFill>
            </a:endParaRPr>
          </a:p>
        </p:txBody>
      </p:sp>
      <p:grpSp>
        <p:nvGrpSpPr>
          <p:cNvPr id="13" name="组合 19"/>
          <p:cNvGrpSpPr/>
          <p:nvPr userDrawn="1"/>
        </p:nvGrpSpPr>
        <p:grpSpPr>
          <a:xfrm>
            <a:off x="0" y="6692844"/>
            <a:ext cx="9144000" cy="165160"/>
            <a:chOff x="0" y="6473595"/>
            <a:chExt cx="12192000" cy="388844"/>
          </a:xfrm>
        </p:grpSpPr>
        <p:sp>
          <p:nvSpPr>
            <p:cNvPr id="14" name="矩形 13"/>
            <p:cNvSpPr/>
            <p:nvPr/>
          </p:nvSpPr>
          <p:spPr>
            <a:xfrm>
              <a:off x="0" y="6473595"/>
              <a:ext cx="12192000" cy="1982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6553189"/>
              <a:ext cx="12192000" cy="3092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" y="1"/>
            <a:ext cx="628648" cy="8375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群組 30"/>
          <p:cNvGrpSpPr/>
          <p:nvPr userDrawn="1"/>
        </p:nvGrpSpPr>
        <p:grpSpPr>
          <a:xfrm>
            <a:off x="7644502" y="108948"/>
            <a:ext cx="1467225" cy="315913"/>
            <a:chOff x="7644502" y="757795"/>
            <a:chExt cx="1467225" cy="315913"/>
          </a:xfrm>
        </p:grpSpPr>
        <p:pic>
          <p:nvPicPr>
            <p:cNvPr id="28" name="图片 43" descr="6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589440" y="757795"/>
              <a:ext cx="522287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43" descr="6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16971" y="757795"/>
              <a:ext cx="522287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43" descr="6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44502" y="757795"/>
              <a:ext cx="522287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1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1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jpeg"/><Relationship Id="rId32" Type="http://schemas.openxmlformats.org/officeDocument/2006/relationships/image" Target="../media/image50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36" Type="http://schemas.openxmlformats.org/officeDocument/2006/relationships/image" Target="../media/image54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jpeg"/><Relationship Id="rId35" Type="http://schemas.openxmlformats.org/officeDocument/2006/relationships/image" Target="../media/image53.png"/><Relationship Id="rId8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301107" y="336442"/>
            <a:ext cx="4065838" cy="2804517"/>
            <a:chOff x="3221037" y="2497138"/>
            <a:chExt cx="2701925" cy="1863724"/>
          </a:xfrm>
          <a:solidFill>
            <a:schemeClr val="bg1">
              <a:lumMod val="95000"/>
            </a:schemeClr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656012" y="2951162"/>
              <a:ext cx="2266950" cy="1149350"/>
            </a:xfrm>
            <a:custGeom>
              <a:avLst/>
              <a:gdLst>
                <a:gd name="T0" fmla="*/ 1426 w 1428"/>
                <a:gd name="T1" fmla="*/ 400 h 724"/>
                <a:gd name="T2" fmla="*/ 1418 w 1428"/>
                <a:gd name="T3" fmla="*/ 488 h 724"/>
                <a:gd name="T4" fmla="*/ 1390 w 1428"/>
                <a:gd name="T5" fmla="*/ 556 h 724"/>
                <a:gd name="T6" fmla="*/ 1356 w 1428"/>
                <a:gd name="T7" fmla="*/ 604 h 724"/>
                <a:gd name="T8" fmla="*/ 1288 w 1428"/>
                <a:gd name="T9" fmla="*/ 662 h 724"/>
                <a:gd name="T10" fmla="*/ 1234 w 1428"/>
                <a:gd name="T11" fmla="*/ 692 h 724"/>
                <a:gd name="T12" fmla="*/ 1162 w 1428"/>
                <a:gd name="T13" fmla="*/ 716 h 724"/>
                <a:gd name="T14" fmla="*/ 1066 w 1428"/>
                <a:gd name="T15" fmla="*/ 724 h 724"/>
                <a:gd name="T16" fmla="*/ 976 w 1428"/>
                <a:gd name="T17" fmla="*/ 706 h 724"/>
                <a:gd name="T18" fmla="*/ 830 w 1428"/>
                <a:gd name="T19" fmla="*/ 632 h 724"/>
                <a:gd name="T20" fmla="*/ 686 w 1428"/>
                <a:gd name="T21" fmla="*/ 504 h 724"/>
                <a:gd name="T22" fmla="*/ 596 w 1428"/>
                <a:gd name="T23" fmla="*/ 394 h 724"/>
                <a:gd name="T24" fmla="*/ 516 w 1428"/>
                <a:gd name="T25" fmla="*/ 286 h 724"/>
                <a:gd name="T26" fmla="*/ 416 w 1428"/>
                <a:gd name="T27" fmla="*/ 176 h 724"/>
                <a:gd name="T28" fmla="*/ 334 w 1428"/>
                <a:gd name="T29" fmla="*/ 122 h 724"/>
                <a:gd name="T30" fmla="*/ 240 w 1428"/>
                <a:gd name="T31" fmla="*/ 104 h 724"/>
                <a:gd name="T32" fmla="*/ 116 w 1428"/>
                <a:gd name="T33" fmla="*/ 132 h 724"/>
                <a:gd name="T34" fmla="*/ 76 w 1428"/>
                <a:gd name="T35" fmla="*/ 160 h 724"/>
                <a:gd name="T36" fmla="*/ 52 w 1428"/>
                <a:gd name="T37" fmla="*/ 148 h 724"/>
                <a:gd name="T38" fmla="*/ 0 w 1428"/>
                <a:gd name="T39" fmla="*/ 88 h 724"/>
                <a:gd name="T40" fmla="*/ 52 w 1428"/>
                <a:gd name="T41" fmla="*/ 50 h 724"/>
                <a:gd name="T42" fmla="*/ 132 w 1428"/>
                <a:gd name="T43" fmla="*/ 16 h 724"/>
                <a:gd name="T44" fmla="*/ 218 w 1428"/>
                <a:gd name="T45" fmla="*/ 0 h 724"/>
                <a:gd name="T46" fmla="*/ 304 w 1428"/>
                <a:gd name="T47" fmla="*/ 6 h 724"/>
                <a:gd name="T48" fmla="*/ 374 w 1428"/>
                <a:gd name="T49" fmla="*/ 26 h 724"/>
                <a:gd name="T50" fmla="*/ 462 w 1428"/>
                <a:gd name="T51" fmla="*/ 78 h 724"/>
                <a:gd name="T52" fmla="*/ 588 w 1428"/>
                <a:gd name="T53" fmla="*/ 200 h 724"/>
                <a:gd name="T54" fmla="*/ 696 w 1428"/>
                <a:gd name="T55" fmla="*/ 342 h 724"/>
                <a:gd name="T56" fmla="*/ 828 w 1428"/>
                <a:gd name="T57" fmla="*/ 496 h 724"/>
                <a:gd name="T58" fmla="*/ 954 w 1428"/>
                <a:gd name="T59" fmla="*/ 592 h 724"/>
                <a:gd name="T60" fmla="*/ 1064 w 1428"/>
                <a:gd name="T61" fmla="*/ 630 h 724"/>
                <a:gd name="T62" fmla="*/ 1146 w 1428"/>
                <a:gd name="T63" fmla="*/ 630 h 724"/>
                <a:gd name="T64" fmla="*/ 1216 w 1428"/>
                <a:gd name="T65" fmla="*/ 610 h 724"/>
                <a:gd name="T66" fmla="*/ 1298 w 1428"/>
                <a:gd name="T67" fmla="*/ 556 h 724"/>
                <a:gd name="T68" fmla="*/ 1354 w 1428"/>
                <a:gd name="T69" fmla="*/ 476 h 724"/>
                <a:gd name="T70" fmla="*/ 1364 w 1428"/>
                <a:gd name="T71" fmla="*/ 378 h 724"/>
                <a:gd name="T72" fmla="*/ 1334 w 1428"/>
                <a:gd name="T73" fmla="*/ 308 h 724"/>
                <a:gd name="T74" fmla="*/ 1256 w 1428"/>
                <a:gd name="T75" fmla="*/ 252 h 724"/>
                <a:gd name="T76" fmla="*/ 1162 w 1428"/>
                <a:gd name="T77" fmla="*/ 232 h 724"/>
                <a:gd name="T78" fmla="*/ 1074 w 1428"/>
                <a:gd name="T79" fmla="*/ 236 h 724"/>
                <a:gd name="T80" fmla="*/ 1008 w 1428"/>
                <a:gd name="T81" fmla="*/ 256 h 724"/>
                <a:gd name="T82" fmla="*/ 904 w 1428"/>
                <a:gd name="T83" fmla="*/ 314 h 724"/>
                <a:gd name="T84" fmla="*/ 834 w 1428"/>
                <a:gd name="T85" fmla="*/ 384 h 724"/>
                <a:gd name="T86" fmla="*/ 808 w 1428"/>
                <a:gd name="T87" fmla="*/ 414 h 724"/>
                <a:gd name="T88" fmla="*/ 798 w 1428"/>
                <a:gd name="T89" fmla="*/ 418 h 724"/>
                <a:gd name="T90" fmla="*/ 788 w 1428"/>
                <a:gd name="T91" fmla="*/ 418 h 724"/>
                <a:gd name="T92" fmla="*/ 780 w 1428"/>
                <a:gd name="T93" fmla="*/ 414 h 724"/>
                <a:gd name="T94" fmla="*/ 772 w 1428"/>
                <a:gd name="T95" fmla="*/ 406 h 724"/>
                <a:gd name="T96" fmla="*/ 768 w 1428"/>
                <a:gd name="T97" fmla="*/ 396 h 724"/>
                <a:gd name="T98" fmla="*/ 768 w 1428"/>
                <a:gd name="T99" fmla="*/ 386 h 724"/>
                <a:gd name="T100" fmla="*/ 772 w 1428"/>
                <a:gd name="T101" fmla="*/ 376 h 724"/>
                <a:gd name="T102" fmla="*/ 846 w 1428"/>
                <a:gd name="T103" fmla="*/ 296 h 724"/>
                <a:gd name="T104" fmla="*/ 936 w 1428"/>
                <a:gd name="T105" fmla="*/ 230 h 724"/>
                <a:gd name="T106" fmla="*/ 1090 w 1428"/>
                <a:gd name="T107" fmla="*/ 180 h 724"/>
                <a:gd name="T108" fmla="*/ 1232 w 1428"/>
                <a:gd name="T109" fmla="*/ 184 h 724"/>
                <a:gd name="T110" fmla="*/ 1304 w 1428"/>
                <a:gd name="T111" fmla="*/ 212 h 724"/>
                <a:gd name="T112" fmla="*/ 1364 w 1428"/>
                <a:gd name="T113" fmla="*/ 262 h 724"/>
                <a:gd name="T114" fmla="*/ 1410 w 1428"/>
                <a:gd name="T115" fmla="*/ 33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8" h="724">
                  <a:moveTo>
                    <a:pt x="1418" y="354"/>
                  </a:moveTo>
                  <a:lnTo>
                    <a:pt x="1418" y="354"/>
                  </a:lnTo>
                  <a:lnTo>
                    <a:pt x="1422" y="378"/>
                  </a:lnTo>
                  <a:lnTo>
                    <a:pt x="1426" y="400"/>
                  </a:lnTo>
                  <a:lnTo>
                    <a:pt x="1428" y="422"/>
                  </a:lnTo>
                  <a:lnTo>
                    <a:pt x="1426" y="444"/>
                  </a:lnTo>
                  <a:lnTo>
                    <a:pt x="1424" y="466"/>
                  </a:lnTo>
                  <a:lnTo>
                    <a:pt x="1418" y="488"/>
                  </a:lnTo>
                  <a:lnTo>
                    <a:pt x="1412" y="510"/>
                  </a:lnTo>
                  <a:lnTo>
                    <a:pt x="1402" y="532"/>
                  </a:lnTo>
                  <a:lnTo>
                    <a:pt x="1396" y="544"/>
                  </a:lnTo>
                  <a:lnTo>
                    <a:pt x="1390" y="556"/>
                  </a:lnTo>
                  <a:lnTo>
                    <a:pt x="1382" y="570"/>
                  </a:lnTo>
                  <a:lnTo>
                    <a:pt x="1374" y="580"/>
                  </a:lnTo>
                  <a:lnTo>
                    <a:pt x="1366" y="592"/>
                  </a:lnTo>
                  <a:lnTo>
                    <a:pt x="1356" y="604"/>
                  </a:lnTo>
                  <a:lnTo>
                    <a:pt x="1356" y="604"/>
                  </a:lnTo>
                  <a:lnTo>
                    <a:pt x="1324" y="634"/>
                  </a:lnTo>
                  <a:lnTo>
                    <a:pt x="1306" y="648"/>
                  </a:lnTo>
                  <a:lnTo>
                    <a:pt x="1288" y="662"/>
                  </a:lnTo>
                  <a:lnTo>
                    <a:pt x="1276" y="672"/>
                  </a:lnTo>
                  <a:lnTo>
                    <a:pt x="1262" y="678"/>
                  </a:lnTo>
                  <a:lnTo>
                    <a:pt x="1250" y="686"/>
                  </a:lnTo>
                  <a:lnTo>
                    <a:pt x="1234" y="692"/>
                  </a:lnTo>
                  <a:lnTo>
                    <a:pt x="1234" y="692"/>
                  </a:lnTo>
                  <a:lnTo>
                    <a:pt x="1210" y="702"/>
                  </a:lnTo>
                  <a:lnTo>
                    <a:pt x="1186" y="710"/>
                  </a:lnTo>
                  <a:lnTo>
                    <a:pt x="1162" y="716"/>
                  </a:lnTo>
                  <a:lnTo>
                    <a:pt x="1138" y="720"/>
                  </a:lnTo>
                  <a:lnTo>
                    <a:pt x="1114" y="724"/>
                  </a:lnTo>
                  <a:lnTo>
                    <a:pt x="1090" y="724"/>
                  </a:lnTo>
                  <a:lnTo>
                    <a:pt x="1066" y="724"/>
                  </a:lnTo>
                  <a:lnTo>
                    <a:pt x="1044" y="722"/>
                  </a:lnTo>
                  <a:lnTo>
                    <a:pt x="1020" y="718"/>
                  </a:lnTo>
                  <a:lnTo>
                    <a:pt x="998" y="714"/>
                  </a:lnTo>
                  <a:lnTo>
                    <a:pt x="976" y="706"/>
                  </a:lnTo>
                  <a:lnTo>
                    <a:pt x="954" y="700"/>
                  </a:lnTo>
                  <a:lnTo>
                    <a:pt x="912" y="682"/>
                  </a:lnTo>
                  <a:lnTo>
                    <a:pt x="870" y="658"/>
                  </a:lnTo>
                  <a:lnTo>
                    <a:pt x="830" y="632"/>
                  </a:lnTo>
                  <a:lnTo>
                    <a:pt x="792" y="604"/>
                  </a:lnTo>
                  <a:lnTo>
                    <a:pt x="756" y="572"/>
                  </a:lnTo>
                  <a:lnTo>
                    <a:pt x="720" y="538"/>
                  </a:lnTo>
                  <a:lnTo>
                    <a:pt x="686" y="504"/>
                  </a:lnTo>
                  <a:lnTo>
                    <a:pt x="654" y="468"/>
                  </a:lnTo>
                  <a:lnTo>
                    <a:pt x="624" y="430"/>
                  </a:lnTo>
                  <a:lnTo>
                    <a:pt x="596" y="394"/>
                  </a:lnTo>
                  <a:lnTo>
                    <a:pt x="596" y="394"/>
                  </a:lnTo>
                  <a:lnTo>
                    <a:pt x="532" y="306"/>
                  </a:lnTo>
                  <a:lnTo>
                    <a:pt x="532" y="306"/>
                  </a:lnTo>
                  <a:lnTo>
                    <a:pt x="516" y="286"/>
                  </a:lnTo>
                  <a:lnTo>
                    <a:pt x="516" y="286"/>
                  </a:lnTo>
                  <a:lnTo>
                    <a:pt x="478" y="240"/>
                  </a:lnTo>
                  <a:lnTo>
                    <a:pt x="458" y="218"/>
                  </a:lnTo>
                  <a:lnTo>
                    <a:pt x="438" y="196"/>
                  </a:lnTo>
                  <a:lnTo>
                    <a:pt x="416" y="176"/>
                  </a:lnTo>
                  <a:lnTo>
                    <a:pt x="394" y="158"/>
                  </a:lnTo>
                  <a:lnTo>
                    <a:pt x="368" y="142"/>
                  </a:lnTo>
                  <a:lnTo>
                    <a:pt x="342" y="126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2" y="112"/>
                  </a:lnTo>
                  <a:lnTo>
                    <a:pt x="272" y="106"/>
                  </a:lnTo>
                  <a:lnTo>
                    <a:pt x="240" y="104"/>
                  </a:lnTo>
                  <a:lnTo>
                    <a:pt x="208" y="104"/>
                  </a:lnTo>
                  <a:lnTo>
                    <a:pt x="176" y="110"/>
                  </a:lnTo>
                  <a:lnTo>
                    <a:pt x="146" y="120"/>
                  </a:lnTo>
                  <a:lnTo>
                    <a:pt x="116" y="132"/>
                  </a:lnTo>
                  <a:lnTo>
                    <a:pt x="88" y="150"/>
                  </a:lnTo>
                  <a:lnTo>
                    <a:pt x="84" y="152"/>
                  </a:lnTo>
                  <a:lnTo>
                    <a:pt x="80" y="156"/>
                  </a:lnTo>
                  <a:lnTo>
                    <a:pt x="76" y="160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30" y="12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0" y="8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32" y="64"/>
                  </a:lnTo>
                  <a:lnTo>
                    <a:pt x="52" y="50"/>
                  </a:lnTo>
                  <a:lnTo>
                    <a:pt x="72" y="40"/>
                  </a:lnTo>
                  <a:lnTo>
                    <a:pt x="92" y="30"/>
                  </a:lnTo>
                  <a:lnTo>
                    <a:pt x="112" y="22"/>
                  </a:lnTo>
                  <a:lnTo>
                    <a:pt x="132" y="16"/>
                  </a:lnTo>
                  <a:lnTo>
                    <a:pt x="154" y="10"/>
                  </a:lnTo>
                  <a:lnTo>
                    <a:pt x="174" y="6"/>
                  </a:lnTo>
                  <a:lnTo>
                    <a:pt x="196" y="2"/>
                  </a:lnTo>
                  <a:lnTo>
                    <a:pt x="218" y="0"/>
                  </a:lnTo>
                  <a:lnTo>
                    <a:pt x="240" y="0"/>
                  </a:lnTo>
                  <a:lnTo>
                    <a:pt x="260" y="2"/>
                  </a:lnTo>
                  <a:lnTo>
                    <a:pt x="282" y="4"/>
                  </a:lnTo>
                  <a:lnTo>
                    <a:pt x="304" y="6"/>
                  </a:lnTo>
                  <a:lnTo>
                    <a:pt x="326" y="12"/>
                  </a:lnTo>
                  <a:lnTo>
                    <a:pt x="348" y="18"/>
                  </a:lnTo>
                  <a:lnTo>
                    <a:pt x="348" y="18"/>
                  </a:lnTo>
                  <a:lnTo>
                    <a:pt x="374" y="26"/>
                  </a:lnTo>
                  <a:lnTo>
                    <a:pt x="396" y="38"/>
                  </a:lnTo>
                  <a:lnTo>
                    <a:pt x="420" y="50"/>
                  </a:lnTo>
                  <a:lnTo>
                    <a:pt x="442" y="62"/>
                  </a:lnTo>
                  <a:lnTo>
                    <a:pt x="462" y="78"/>
                  </a:lnTo>
                  <a:lnTo>
                    <a:pt x="482" y="92"/>
                  </a:lnTo>
                  <a:lnTo>
                    <a:pt x="520" y="126"/>
                  </a:lnTo>
                  <a:lnTo>
                    <a:pt x="554" y="162"/>
                  </a:lnTo>
                  <a:lnTo>
                    <a:pt x="588" y="200"/>
                  </a:lnTo>
                  <a:lnTo>
                    <a:pt x="620" y="240"/>
                  </a:lnTo>
                  <a:lnTo>
                    <a:pt x="650" y="282"/>
                  </a:lnTo>
                  <a:lnTo>
                    <a:pt x="650" y="282"/>
                  </a:lnTo>
                  <a:lnTo>
                    <a:pt x="696" y="342"/>
                  </a:lnTo>
                  <a:lnTo>
                    <a:pt x="746" y="404"/>
                  </a:lnTo>
                  <a:lnTo>
                    <a:pt x="772" y="436"/>
                  </a:lnTo>
                  <a:lnTo>
                    <a:pt x="800" y="466"/>
                  </a:lnTo>
                  <a:lnTo>
                    <a:pt x="828" y="496"/>
                  </a:lnTo>
                  <a:lnTo>
                    <a:pt x="858" y="524"/>
                  </a:lnTo>
                  <a:lnTo>
                    <a:pt x="888" y="550"/>
                  </a:lnTo>
                  <a:lnTo>
                    <a:pt x="922" y="572"/>
                  </a:lnTo>
                  <a:lnTo>
                    <a:pt x="954" y="592"/>
                  </a:lnTo>
                  <a:lnTo>
                    <a:pt x="990" y="608"/>
                  </a:lnTo>
                  <a:lnTo>
                    <a:pt x="1026" y="622"/>
                  </a:lnTo>
                  <a:lnTo>
                    <a:pt x="1046" y="626"/>
                  </a:lnTo>
                  <a:lnTo>
                    <a:pt x="1064" y="630"/>
                  </a:lnTo>
                  <a:lnTo>
                    <a:pt x="1084" y="632"/>
                  </a:lnTo>
                  <a:lnTo>
                    <a:pt x="1104" y="632"/>
                  </a:lnTo>
                  <a:lnTo>
                    <a:pt x="1124" y="632"/>
                  </a:lnTo>
                  <a:lnTo>
                    <a:pt x="1146" y="630"/>
                  </a:lnTo>
                  <a:lnTo>
                    <a:pt x="1146" y="630"/>
                  </a:lnTo>
                  <a:lnTo>
                    <a:pt x="1170" y="626"/>
                  </a:lnTo>
                  <a:lnTo>
                    <a:pt x="1194" y="618"/>
                  </a:lnTo>
                  <a:lnTo>
                    <a:pt x="1216" y="610"/>
                  </a:lnTo>
                  <a:lnTo>
                    <a:pt x="1238" y="598"/>
                  </a:lnTo>
                  <a:lnTo>
                    <a:pt x="1260" y="586"/>
                  </a:lnTo>
                  <a:lnTo>
                    <a:pt x="1280" y="572"/>
                  </a:lnTo>
                  <a:lnTo>
                    <a:pt x="1298" y="556"/>
                  </a:lnTo>
                  <a:lnTo>
                    <a:pt x="1316" y="538"/>
                  </a:lnTo>
                  <a:lnTo>
                    <a:pt x="1330" y="518"/>
                  </a:lnTo>
                  <a:lnTo>
                    <a:pt x="1344" y="498"/>
                  </a:lnTo>
                  <a:lnTo>
                    <a:pt x="1354" y="476"/>
                  </a:lnTo>
                  <a:lnTo>
                    <a:pt x="1360" y="454"/>
                  </a:lnTo>
                  <a:lnTo>
                    <a:pt x="1366" y="430"/>
                  </a:lnTo>
                  <a:lnTo>
                    <a:pt x="1366" y="404"/>
                  </a:lnTo>
                  <a:lnTo>
                    <a:pt x="1364" y="378"/>
                  </a:lnTo>
                  <a:lnTo>
                    <a:pt x="1360" y="352"/>
                  </a:lnTo>
                  <a:lnTo>
                    <a:pt x="1360" y="352"/>
                  </a:lnTo>
                  <a:lnTo>
                    <a:pt x="1348" y="330"/>
                  </a:lnTo>
                  <a:lnTo>
                    <a:pt x="1334" y="308"/>
                  </a:lnTo>
                  <a:lnTo>
                    <a:pt x="1316" y="292"/>
                  </a:lnTo>
                  <a:lnTo>
                    <a:pt x="1298" y="276"/>
                  </a:lnTo>
                  <a:lnTo>
                    <a:pt x="1278" y="264"/>
                  </a:lnTo>
                  <a:lnTo>
                    <a:pt x="1256" y="252"/>
                  </a:lnTo>
                  <a:lnTo>
                    <a:pt x="1234" y="244"/>
                  </a:lnTo>
                  <a:lnTo>
                    <a:pt x="1210" y="238"/>
                  </a:lnTo>
                  <a:lnTo>
                    <a:pt x="1186" y="234"/>
                  </a:lnTo>
                  <a:lnTo>
                    <a:pt x="1162" y="232"/>
                  </a:lnTo>
                  <a:lnTo>
                    <a:pt x="1138" y="230"/>
                  </a:lnTo>
                  <a:lnTo>
                    <a:pt x="1116" y="232"/>
                  </a:lnTo>
                  <a:lnTo>
                    <a:pt x="1094" y="234"/>
                  </a:lnTo>
                  <a:lnTo>
                    <a:pt x="1074" y="236"/>
                  </a:lnTo>
                  <a:lnTo>
                    <a:pt x="1056" y="242"/>
                  </a:lnTo>
                  <a:lnTo>
                    <a:pt x="1038" y="246"/>
                  </a:lnTo>
                  <a:lnTo>
                    <a:pt x="1038" y="246"/>
                  </a:lnTo>
                  <a:lnTo>
                    <a:pt x="1008" y="256"/>
                  </a:lnTo>
                  <a:lnTo>
                    <a:pt x="980" y="266"/>
                  </a:lnTo>
                  <a:lnTo>
                    <a:pt x="954" y="280"/>
                  </a:lnTo>
                  <a:lnTo>
                    <a:pt x="928" y="296"/>
                  </a:lnTo>
                  <a:lnTo>
                    <a:pt x="904" y="314"/>
                  </a:lnTo>
                  <a:lnTo>
                    <a:pt x="880" y="336"/>
                  </a:lnTo>
                  <a:lnTo>
                    <a:pt x="858" y="360"/>
                  </a:lnTo>
                  <a:lnTo>
                    <a:pt x="834" y="384"/>
                  </a:lnTo>
                  <a:lnTo>
                    <a:pt x="834" y="384"/>
                  </a:lnTo>
                  <a:lnTo>
                    <a:pt x="814" y="410"/>
                  </a:lnTo>
                  <a:lnTo>
                    <a:pt x="814" y="412"/>
                  </a:lnTo>
                  <a:lnTo>
                    <a:pt x="810" y="414"/>
                  </a:lnTo>
                  <a:lnTo>
                    <a:pt x="808" y="414"/>
                  </a:lnTo>
                  <a:lnTo>
                    <a:pt x="806" y="416"/>
                  </a:lnTo>
                  <a:lnTo>
                    <a:pt x="804" y="418"/>
                  </a:lnTo>
                  <a:lnTo>
                    <a:pt x="802" y="418"/>
                  </a:lnTo>
                  <a:lnTo>
                    <a:pt x="798" y="418"/>
                  </a:lnTo>
                  <a:lnTo>
                    <a:pt x="796" y="418"/>
                  </a:lnTo>
                  <a:lnTo>
                    <a:pt x="794" y="418"/>
                  </a:lnTo>
                  <a:lnTo>
                    <a:pt x="790" y="418"/>
                  </a:lnTo>
                  <a:lnTo>
                    <a:pt x="788" y="418"/>
                  </a:lnTo>
                  <a:lnTo>
                    <a:pt x="786" y="416"/>
                  </a:lnTo>
                  <a:lnTo>
                    <a:pt x="784" y="416"/>
                  </a:lnTo>
                  <a:lnTo>
                    <a:pt x="782" y="414"/>
                  </a:lnTo>
                  <a:lnTo>
                    <a:pt x="780" y="414"/>
                  </a:lnTo>
                  <a:lnTo>
                    <a:pt x="778" y="412"/>
                  </a:lnTo>
                  <a:lnTo>
                    <a:pt x="776" y="410"/>
                  </a:lnTo>
                  <a:lnTo>
                    <a:pt x="774" y="408"/>
                  </a:lnTo>
                  <a:lnTo>
                    <a:pt x="772" y="406"/>
                  </a:lnTo>
                  <a:lnTo>
                    <a:pt x="772" y="404"/>
                  </a:lnTo>
                  <a:lnTo>
                    <a:pt x="770" y="402"/>
                  </a:lnTo>
                  <a:lnTo>
                    <a:pt x="770" y="400"/>
                  </a:lnTo>
                  <a:lnTo>
                    <a:pt x="768" y="396"/>
                  </a:lnTo>
                  <a:lnTo>
                    <a:pt x="768" y="394"/>
                  </a:lnTo>
                  <a:lnTo>
                    <a:pt x="768" y="392"/>
                  </a:lnTo>
                  <a:lnTo>
                    <a:pt x="768" y="388"/>
                  </a:lnTo>
                  <a:lnTo>
                    <a:pt x="768" y="386"/>
                  </a:lnTo>
                  <a:lnTo>
                    <a:pt x="768" y="384"/>
                  </a:lnTo>
                  <a:lnTo>
                    <a:pt x="770" y="380"/>
                  </a:lnTo>
                  <a:lnTo>
                    <a:pt x="772" y="378"/>
                  </a:lnTo>
                  <a:lnTo>
                    <a:pt x="772" y="376"/>
                  </a:lnTo>
                  <a:lnTo>
                    <a:pt x="782" y="364"/>
                  </a:lnTo>
                  <a:lnTo>
                    <a:pt x="782" y="364"/>
                  </a:lnTo>
                  <a:lnTo>
                    <a:pt x="824" y="318"/>
                  </a:lnTo>
                  <a:lnTo>
                    <a:pt x="846" y="296"/>
                  </a:lnTo>
                  <a:lnTo>
                    <a:pt x="870" y="274"/>
                  </a:lnTo>
                  <a:lnTo>
                    <a:pt x="870" y="274"/>
                  </a:lnTo>
                  <a:lnTo>
                    <a:pt x="900" y="252"/>
                  </a:lnTo>
                  <a:lnTo>
                    <a:pt x="936" y="230"/>
                  </a:lnTo>
                  <a:lnTo>
                    <a:pt x="972" y="214"/>
                  </a:lnTo>
                  <a:lnTo>
                    <a:pt x="1010" y="198"/>
                  </a:lnTo>
                  <a:lnTo>
                    <a:pt x="1050" y="188"/>
                  </a:lnTo>
                  <a:lnTo>
                    <a:pt x="1090" y="180"/>
                  </a:lnTo>
                  <a:lnTo>
                    <a:pt x="1132" y="176"/>
                  </a:lnTo>
                  <a:lnTo>
                    <a:pt x="1172" y="176"/>
                  </a:lnTo>
                  <a:lnTo>
                    <a:pt x="1212" y="180"/>
                  </a:lnTo>
                  <a:lnTo>
                    <a:pt x="1232" y="184"/>
                  </a:lnTo>
                  <a:lnTo>
                    <a:pt x="1250" y="190"/>
                  </a:lnTo>
                  <a:lnTo>
                    <a:pt x="1268" y="196"/>
                  </a:lnTo>
                  <a:lnTo>
                    <a:pt x="1286" y="204"/>
                  </a:lnTo>
                  <a:lnTo>
                    <a:pt x="1304" y="212"/>
                  </a:lnTo>
                  <a:lnTo>
                    <a:pt x="1320" y="222"/>
                  </a:lnTo>
                  <a:lnTo>
                    <a:pt x="1336" y="234"/>
                  </a:lnTo>
                  <a:lnTo>
                    <a:pt x="1350" y="248"/>
                  </a:lnTo>
                  <a:lnTo>
                    <a:pt x="1364" y="262"/>
                  </a:lnTo>
                  <a:lnTo>
                    <a:pt x="1378" y="278"/>
                  </a:lnTo>
                  <a:lnTo>
                    <a:pt x="1388" y="294"/>
                  </a:lnTo>
                  <a:lnTo>
                    <a:pt x="1400" y="312"/>
                  </a:lnTo>
                  <a:lnTo>
                    <a:pt x="1410" y="334"/>
                  </a:lnTo>
                  <a:lnTo>
                    <a:pt x="1418" y="354"/>
                  </a:lnTo>
                  <a:lnTo>
                    <a:pt x="1418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21037" y="2770187"/>
              <a:ext cx="1149350" cy="831850"/>
            </a:xfrm>
            <a:custGeom>
              <a:avLst/>
              <a:gdLst>
                <a:gd name="T0" fmla="*/ 724 w 724"/>
                <a:gd name="T1" fmla="*/ 520 h 524"/>
                <a:gd name="T2" fmla="*/ 724 w 724"/>
                <a:gd name="T3" fmla="*/ 520 h 524"/>
                <a:gd name="T4" fmla="*/ 690 w 724"/>
                <a:gd name="T5" fmla="*/ 522 h 524"/>
                <a:gd name="T6" fmla="*/ 658 w 724"/>
                <a:gd name="T7" fmla="*/ 524 h 524"/>
                <a:gd name="T8" fmla="*/ 658 w 724"/>
                <a:gd name="T9" fmla="*/ 524 h 524"/>
                <a:gd name="T10" fmla="*/ 600 w 724"/>
                <a:gd name="T11" fmla="*/ 520 h 524"/>
                <a:gd name="T12" fmla="*/ 544 w 724"/>
                <a:gd name="T13" fmla="*/ 514 h 524"/>
                <a:gd name="T14" fmla="*/ 490 w 724"/>
                <a:gd name="T15" fmla="*/ 502 h 524"/>
                <a:gd name="T16" fmla="*/ 436 w 724"/>
                <a:gd name="T17" fmla="*/ 486 h 524"/>
                <a:gd name="T18" fmla="*/ 386 w 724"/>
                <a:gd name="T19" fmla="*/ 466 h 524"/>
                <a:gd name="T20" fmla="*/ 336 w 724"/>
                <a:gd name="T21" fmla="*/ 444 h 524"/>
                <a:gd name="T22" fmla="*/ 290 w 724"/>
                <a:gd name="T23" fmla="*/ 416 h 524"/>
                <a:gd name="T24" fmla="*/ 246 w 724"/>
                <a:gd name="T25" fmla="*/ 386 h 524"/>
                <a:gd name="T26" fmla="*/ 204 w 724"/>
                <a:gd name="T27" fmla="*/ 352 h 524"/>
                <a:gd name="T28" fmla="*/ 164 w 724"/>
                <a:gd name="T29" fmla="*/ 314 h 524"/>
                <a:gd name="T30" fmla="*/ 128 w 724"/>
                <a:gd name="T31" fmla="*/ 274 h 524"/>
                <a:gd name="T32" fmla="*/ 96 w 724"/>
                <a:gd name="T33" fmla="*/ 232 h 524"/>
                <a:gd name="T34" fmla="*/ 66 w 724"/>
                <a:gd name="T35" fmla="*/ 186 h 524"/>
                <a:gd name="T36" fmla="*/ 40 w 724"/>
                <a:gd name="T37" fmla="*/ 138 h 524"/>
                <a:gd name="T38" fmla="*/ 18 w 724"/>
                <a:gd name="T39" fmla="*/ 90 h 524"/>
                <a:gd name="T40" fmla="*/ 0 w 724"/>
                <a:gd name="T41" fmla="*/ 38 h 524"/>
                <a:gd name="T42" fmla="*/ 94 w 724"/>
                <a:gd name="T43" fmla="*/ 0 h 524"/>
                <a:gd name="T44" fmla="*/ 94 w 724"/>
                <a:gd name="T45" fmla="*/ 0 h 524"/>
                <a:gd name="T46" fmla="*/ 110 w 724"/>
                <a:gd name="T47" fmla="*/ 52 h 524"/>
                <a:gd name="T48" fmla="*/ 132 w 724"/>
                <a:gd name="T49" fmla="*/ 102 h 524"/>
                <a:gd name="T50" fmla="*/ 156 w 724"/>
                <a:gd name="T51" fmla="*/ 150 h 524"/>
                <a:gd name="T52" fmla="*/ 184 w 724"/>
                <a:gd name="T53" fmla="*/ 196 h 524"/>
                <a:gd name="T54" fmla="*/ 216 w 724"/>
                <a:gd name="T55" fmla="*/ 240 h 524"/>
                <a:gd name="T56" fmla="*/ 250 w 724"/>
                <a:gd name="T57" fmla="*/ 280 h 524"/>
                <a:gd name="T58" fmla="*/ 286 w 724"/>
                <a:gd name="T59" fmla="*/ 320 h 524"/>
                <a:gd name="T60" fmla="*/ 326 w 724"/>
                <a:gd name="T61" fmla="*/ 356 h 524"/>
                <a:gd name="T62" fmla="*/ 368 w 724"/>
                <a:gd name="T63" fmla="*/ 388 h 524"/>
                <a:gd name="T64" fmla="*/ 414 w 724"/>
                <a:gd name="T65" fmla="*/ 418 h 524"/>
                <a:gd name="T66" fmla="*/ 460 w 724"/>
                <a:gd name="T67" fmla="*/ 444 h 524"/>
                <a:gd name="T68" fmla="*/ 510 w 724"/>
                <a:gd name="T69" fmla="*/ 466 h 524"/>
                <a:gd name="T70" fmla="*/ 560 w 724"/>
                <a:gd name="T71" fmla="*/ 486 h 524"/>
                <a:gd name="T72" fmla="*/ 614 w 724"/>
                <a:gd name="T73" fmla="*/ 502 h 524"/>
                <a:gd name="T74" fmla="*/ 668 w 724"/>
                <a:gd name="T75" fmla="*/ 512 h 524"/>
                <a:gd name="T76" fmla="*/ 724 w 724"/>
                <a:gd name="T77" fmla="*/ 520 h 524"/>
                <a:gd name="T78" fmla="*/ 724 w 724"/>
                <a:gd name="T79" fmla="*/ 52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4" h="524">
                  <a:moveTo>
                    <a:pt x="724" y="520"/>
                  </a:moveTo>
                  <a:lnTo>
                    <a:pt x="724" y="520"/>
                  </a:lnTo>
                  <a:lnTo>
                    <a:pt x="690" y="522"/>
                  </a:lnTo>
                  <a:lnTo>
                    <a:pt x="658" y="524"/>
                  </a:lnTo>
                  <a:lnTo>
                    <a:pt x="658" y="524"/>
                  </a:lnTo>
                  <a:lnTo>
                    <a:pt x="600" y="520"/>
                  </a:lnTo>
                  <a:lnTo>
                    <a:pt x="544" y="514"/>
                  </a:lnTo>
                  <a:lnTo>
                    <a:pt x="490" y="502"/>
                  </a:lnTo>
                  <a:lnTo>
                    <a:pt x="436" y="486"/>
                  </a:lnTo>
                  <a:lnTo>
                    <a:pt x="386" y="466"/>
                  </a:lnTo>
                  <a:lnTo>
                    <a:pt x="336" y="444"/>
                  </a:lnTo>
                  <a:lnTo>
                    <a:pt x="290" y="416"/>
                  </a:lnTo>
                  <a:lnTo>
                    <a:pt x="246" y="386"/>
                  </a:lnTo>
                  <a:lnTo>
                    <a:pt x="204" y="352"/>
                  </a:lnTo>
                  <a:lnTo>
                    <a:pt x="164" y="314"/>
                  </a:lnTo>
                  <a:lnTo>
                    <a:pt x="128" y="274"/>
                  </a:lnTo>
                  <a:lnTo>
                    <a:pt x="96" y="232"/>
                  </a:lnTo>
                  <a:lnTo>
                    <a:pt x="66" y="186"/>
                  </a:lnTo>
                  <a:lnTo>
                    <a:pt x="40" y="138"/>
                  </a:lnTo>
                  <a:lnTo>
                    <a:pt x="18" y="90"/>
                  </a:lnTo>
                  <a:lnTo>
                    <a:pt x="0" y="3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0" y="52"/>
                  </a:lnTo>
                  <a:lnTo>
                    <a:pt x="132" y="102"/>
                  </a:lnTo>
                  <a:lnTo>
                    <a:pt x="156" y="150"/>
                  </a:lnTo>
                  <a:lnTo>
                    <a:pt x="184" y="196"/>
                  </a:lnTo>
                  <a:lnTo>
                    <a:pt x="216" y="240"/>
                  </a:lnTo>
                  <a:lnTo>
                    <a:pt x="250" y="280"/>
                  </a:lnTo>
                  <a:lnTo>
                    <a:pt x="286" y="320"/>
                  </a:lnTo>
                  <a:lnTo>
                    <a:pt x="326" y="356"/>
                  </a:lnTo>
                  <a:lnTo>
                    <a:pt x="368" y="388"/>
                  </a:lnTo>
                  <a:lnTo>
                    <a:pt x="414" y="418"/>
                  </a:lnTo>
                  <a:lnTo>
                    <a:pt x="460" y="444"/>
                  </a:lnTo>
                  <a:lnTo>
                    <a:pt x="510" y="466"/>
                  </a:lnTo>
                  <a:lnTo>
                    <a:pt x="560" y="486"/>
                  </a:lnTo>
                  <a:lnTo>
                    <a:pt x="614" y="502"/>
                  </a:lnTo>
                  <a:lnTo>
                    <a:pt x="668" y="512"/>
                  </a:lnTo>
                  <a:lnTo>
                    <a:pt x="724" y="520"/>
                  </a:lnTo>
                  <a:lnTo>
                    <a:pt x="724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30787" y="2497138"/>
              <a:ext cx="635001" cy="635001"/>
            </a:xfrm>
            <a:custGeom>
              <a:avLst/>
              <a:gdLst>
                <a:gd name="T0" fmla="*/ 200 w 400"/>
                <a:gd name="T1" fmla="*/ 0 h 400"/>
                <a:gd name="T2" fmla="*/ 240 w 400"/>
                <a:gd name="T3" fmla="*/ 4 h 400"/>
                <a:gd name="T4" fmla="*/ 278 w 400"/>
                <a:gd name="T5" fmla="*/ 16 h 400"/>
                <a:gd name="T6" fmla="*/ 312 w 400"/>
                <a:gd name="T7" fmla="*/ 34 h 400"/>
                <a:gd name="T8" fmla="*/ 342 w 400"/>
                <a:gd name="T9" fmla="*/ 58 h 400"/>
                <a:gd name="T10" fmla="*/ 366 w 400"/>
                <a:gd name="T11" fmla="*/ 88 h 400"/>
                <a:gd name="T12" fmla="*/ 384 w 400"/>
                <a:gd name="T13" fmla="*/ 122 h 400"/>
                <a:gd name="T14" fmla="*/ 396 w 400"/>
                <a:gd name="T15" fmla="*/ 160 h 400"/>
                <a:gd name="T16" fmla="*/ 400 w 400"/>
                <a:gd name="T17" fmla="*/ 200 h 400"/>
                <a:gd name="T18" fmla="*/ 398 w 400"/>
                <a:gd name="T19" fmla="*/ 220 h 400"/>
                <a:gd name="T20" fmla="*/ 390 w 400"/>
                <a:gd name="T21" fmla="*/ 260 h 400"/>
                <a:gd name="T22" fmla="*/ 376 w 400"/>
                <a:gd name="T23" fmla="*/ 296 h 400"/>
                <a:gd name="T24" fmla="*/ 354 w 400"/>
                <a:gd name="T25" fmla="*/ 328 h 400"/>
                <a:gd name="T26" fmla="*/ 328 w 400"/>
                <a:gd name="T27" fmla="*/ 354 h 400"/>
                <a:gd name="T28" fmla="*/ 296 w 400"/>
                <a:gd name="T29" fmla="*/ 376 h 400"/>
                <a:gd name="T30" fmla="*/ 260 w 400"/>
                <a:gd name="T31" fmla="*/ 392 h 400"/>
                <a:gd name="T32" fmla="*/ 220 w 400"/>
                <a:gd name="T33" fmla="*/ 400 h 400"/>
                <a:gd name="T34" fmla="*/ 200 w 400"/>
                <a:gd name="T35" fmla="*/ 400 h 400"/>
                <a:gd name="T36" fmla="*/ 160 w 400"/>
                <a:gd name="T37" fmla="*/ 396 h 400"/>
                <a:gd name="T38" fmla="*/ 122 w 400"/>
                <a:gd name="T39" fmla="*/ 384 h 400"/>
                <a:gd name="T40" fmla="*/ 88 w 400"/>
                <a:gd name="T41" fmla="*/ 366 h 400"/>
                <a:gd name="T42" fmla="*/ 58 w 400"/>
                <a:gd name="T43" fmla="*/ 342 h 400"/>
                <a:gd name="T44" fmla="*/ 34 w 400"/>
                <a:gd name="T45" fmla="*/ 312 h 400"/>
                <a:gd name="T46" fmla="*/ 14 w 400"/>
                <a:gd name="T47" fmla="*/ 278 h 400"/>
                <a:gd name="T48" fmla="*/ 4 w 400"/>
                <a:gd name="T49" fmla="*/ 240 h 400"/>
                <a:gd name="T50" fmla="*/ 0 w 400"/>
                <a:gd name="T51" fmla="*/ 200 h 400"/>
                <a:gd name="T52" fmla="*/ 0 w 400"/>
                <a:gd name="T53" fmla="*/ 180 h 400"/>
                <a:gd name="T54" fmla="*/ 8 w 400"/>
                <a:gd name="T55" fmla="*/ 140 h 400"/>
                <a:gd name="T56" fmla="*/ 24 w 400"/>
                <a:gd name="T57" fmla="*/ 104 h 400"/>
                <a:gd name="T58" fmla="*/ 44 w 400"/>
                <a:gd name="T59" fmla="*/ 72 h 400"/>
                <a:gd name="T60" fmla="*/ 72 w 400"/>
                <a:gd name="T61" fmla="*/ 46 h 400"/>
                <a:gd name="T62" fmla="*/ 104 w 400"/>
                <a:gd name="T63" fmla="*/ 24 h 400"/>
                <a:gd name="T64" fmla="*/ 140 w 400"/>
                <a:gd name="T65" fmla="*/ 8 h 400"/>
                <a:gd name="T66" fmla="*/ 180 w 400"/>
                <a:gd name="T67" fmla="*/ 0 h 400"/>
                <a:gd name="T68" fmla="*/ 200 w 400"/>
                <a:gd name="T6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lnTo>
                    <a:pt x="200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60" y="8"/>
                  </a:lnTo>
                  <a:lnTo>
                    <a:pt x="278" y="16"/>
                  </a:lnTo>
                  <a:lnTo>
                    <a:pt x="296" y="24"/>
                  </a:lnTo>
                  <a:lnTo>
                    <a:pt x="312" y="34"/>
                  </a:lnTo>
                  <a:lnTo>
                    <a:pt x="328" y="46"/>
                  </a:lnTo>
                  <a:lnTo>
                    <a:pt x="342" y="58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6" y="104"/>
                  </a:lnTo>
                  <a:lnTo>
                    <a:pt x="384" y="122"/>
                  </a:lnTo>
                  <a:lnTo>
                    <a:pt x="390" y="140"/>
                  </a:lnTo>
                  <a:lnTo>
                    <a:pt x="396" y="160"/>
                  </a:lnTo>
                  <a:lnTo>
                    <a:pt x="398" y="18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8" y="220"/>
                  </a:lnTo>
                  <a:lnTo>
                    <a:pt x="396" y="240"/>
                  </a:lnTo>
                  <a:lnTo>
                    <a:pt x="390" y="260"/>
                  </a:lnTo>
                  <a:lnTo>
                    <a:pt x="384" y="278"/>
                  </a:lnTo>
                  <a:lnTo>
                    <a:pt x="376" y="296"/>
                  </a:lnTo>
                  <a:lnTo>
                    <a:pt x="366" y="312"/>
                  </a:lnTo>
                  <a:lnTo>
                    <a:pt x="354" y="328"/>
                  </a:lnTo>
                  <a:lnTo>
                    <a:pt x="342" y="342"/>
                  </a:lnTo>
                  <a:lnTo>
                    <a:pt x="328" y="354"/>
                  </a:lnTo>
                  <a:lnTo>
                    <a:pt x="312" y="366"/>
                  </a:lnTo>
                  <a:lnTo>
                    <a:pt x="296" y="376"/>
                  </a:lnTo>
                  <a:lnTo>
                    <a:pt x="278" y="384"/>
                  </a:lnTo>
                  <a:lnTo>
                    <a:pt x="260" y="392"/>
                  </a:lnTo>
                  <a:lnTo>
                    <a:pt x="240" y="396"/>
                  </a:lnTo>
                  <a:lnTo>
                    <a:pt x="220" y="400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180" y="400"/>
                  </a:lnTo>
                  <a:lnTo>
                    <a:pt x="160" y="396"/>
                  </a:lnTo>
                  <a:lnTo>
                    <a:pt x="140" y="392"/>
                  </a:lnTo>
                  <a:lnTo>
                    <a:pt x="122" y="384"/>
                  </a:lnTo>
                  <a:lnTo>
                    <a:pt x="104" y="376"/>
                  </a:lnTo>
                  <a:lnTo>
                    <a:pt x="88" y="366"/>
                  </a:lnTo>
                  <a:lnTo>
                    <a:pt x="72" y="354"/>
                  </a:lnTo>
                  <a:lnTo>
                    <a:pt x="58" y="342"/>
                  </a:lnTo>
                  <a:lnTo>
                    <a:pt x="44" y="328"/>
                  </a:lnTo>
                  <a:lnTo>
                    <a:pt x="34" y="312"/>
                  </a:lnTo>
                  <a:lnTo>
                    <a:pt x="24" y="296"/>
                  </a:lnTo>
                  <a:lnTo>
                    <a:pt x="14" y="278"/>
                  </a:lnTo>
                  <a:lnTo>
                    <a:pt x="8" y="260"/>
                  </a:lnTo>
                  <a:lnTo>
                    <a:pt x="4" y="240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0"/>
                  </a:lnTo>
                  <a:lnTo>
                    <a:pt x="8" y="140"/>
                  </a:lnTo>
                  <a:lnTo>
                    <a:pt x="14" y="122"/>
                  </a:lnTo>
                  <a:lnTo>
                    <a:pt x="24" y="104"/>
                  </a:lnTo>
                  <a:lnTo>
                    <a:pt x="34" y="88"/>
                  </a:lnTo>
                  <a:lnTo>
                    <a:pt x="44" y="72"/>
                  </a:lnTo>
                  <a:lnTo>
                    <a:pt x="58" y="58"/>
                  </a:lnTo>
                  <a:lnTo>
                    <a:pt x="72" y="46"/>
                  </a:lnTo>
                  <a:lnTo>
                    <a:pt x="88" y="34"/>
                  </a:lnTo>
                  <a:lnTo>
                    <a:pt x="104" y="24"/>
                  </a:lnTo>
                  <a:lnTo>
                    <a:pt x="122" y="16"/>
                  </a:lnTo>
                  <a:lnTo>
                    <a:pt x="140" y="8"/>
                  </a:lnTo>
                  <a:lnTo>
                    <a:pt x="160" y="4"/>
                  </a:lnTo>
                  <a:lnTo>
                    <a:pt x="18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55987" y="3402012"/>
              <a:ext cx="1289050" cy="682625"/>
            </a:xfrm>
            <a:custGeom>
              <a:avLst/>
              <a:gdLst>
                <a:gd name="T0" fmla="*/ 776 w 812"/>
                <a:gd name="T1" fmla="*/ 226 h 430"/>
                <a:gd name="T2" fmla="*/ 784 w 812"/>
                <a:gd name="T3" fmla="*/ 224 h 430"/>
                <a:gd name="T4" fmla="*/ 790 w 812"/>
                <a:gd name="T5" fmla="*/ 226 h 430"/>
                <a:gd name="T6" fmla="*/ 798 w 812"/>
                <a:gd name="T7" fmla="*/ 228 h 430"/>
                <a:gd name="T8" fmla="*/ 804 w 812"/>
                <a:gd name="T9" fmla="*/ 232 h 430"/>
                <a:gd name="T10" fmla="*/ 808 w 812"/>
                <a:gd name="T11" fmla="*/ 238 h 430"/>
                <a:gd name="T12" fmla="*/ 810 w 812"/>
                <a:gd name="T13" fmla="*/ 246 h 430"/>
                <a:gd name="T14" fmla="*/ 812 w 812"/>
                <a:gd name="T15" fmla="*/ 252 h 430"/>
                <a:gd name="T16" fmla="*/ 810 w 812"/>
                <a:gd name="T17" fmla="*/ 260 h 430"/>
                <a:gd name="T18" fmla="*/ 802 w 812"/>
                <a:gd name="T19" fmla="*/ 272 h 430"/>
                <a:gd name="T20" fmla="*/ 766 w 812"/>
                <a:gd name="T21" fmla="*/ 300 h 430"/>
                <a:gd name="T22" fmla="*/ 720 w 812"/>
                <a:gd name="T23" fmla="*/ 328 h 430"/>
                <a:gd name="T24" fmla="*/ 672 w 812"/>
                <a:gd name="T25" fmla="*/ 356 h 430"/>
                <a:gd name="T26" fmla="*/ 566 w 812"/>
                <a:gd name="T27" fmla="*/ 400 h 430"/>
                <a:gd name="T28" fmla="*/ 482 w 812"/>
                <a:gd name="T29" fmla="*/ 422 h 430"/>
                <a:gd name="T30" fmla="*/ 414 w 812"/>
                <a:gd name="T31" fmla="*/ 430 h 430"/>
                <a:gd name="T32" fmla="*/ 356 w 812"/>
                <a:gd name="T33" fmla="*/ 428 h 430"/>
                <a:gd name="T34" fmla="*/ 310 w 812"/>
                <a:gd name="T35" fmla="*/ 422 h 430"/>
                <a:gd name="T36" fmla="*/ 234 w 812"/>
                <a:gd name="T37" fmla="*/ 402 h 430"/>
                <a:gd name="T38" fmla="*/ 166 w 812"/>
                <a:gd name="T39" fmla="*/ 368 h 430"/>
                <a:gd name="T40" fmla="*/ 108 w 812"/>
                <a:gd name="T41" fmla="*/ 324 h 430"/>
                <a:gd name="T42" fmla="*/ 60 w 812"/>
                <a:gd name="T43" fmla="*/ 266 h 430"/>
                <a:gd name="T44" fmla="*/ 22 w 812"/>
                <a:gd name="T45" fmla="*/ 194 h 430"/>
                <a:gd name="T46" fmla="*/ 10 w 812"/>
                <a:gd name="T47" fmla="*/ 154 h 430"/>
                <a:gd name="T48" fmla="*/ 4 w 812"/>
                <a:gd name="T49" fmla="*/ 114 h 430"/>
                <a:gd name="T50" fmla="*/ 0 w 812"/>
                <a:gd name="T51" fmla="*/ 86 h 430"/>
                <a:gd name="T52" fmla="*/ 2 w 812"/>
                <a:gd name="T53" fmla="*/ 44 h 430"/>
                <a:gd name="T54" fmla="*/ 2 w 812"/>
                <a:gd name="T55" fmla="*/ 36 h 430"/>
                <a:gd name="T56" fmla="*/ 104 w 812"/>
                <a:gd name="T57" fmla="*/ 76 h 430"/>
                <a:gd name="T58" fmla="*/ 106 w 812"/>
                <a:gd name="T59" fmla="*/ 104 h 430"/>
                <a:gd name="T60" fmla="*/ 110 w 812"/>
                <a:gd name="T61" fmla="*/ 130 h 430"/>
                <a:gd name="T62" fmla="*/ 118 w 812"/>
                <a:gd name="T63" fmla="*/ 154 h 430"/>
                <a:gd name="T64" fmla="*/ 128 w 812"/>
                <a:gd name="T65" fmla="*/ 178 h 430"/>
                <a:gd name="T66" fmla="*/ 142 w 812"/>
                <a:gd name="T67" fmla="*/ 202 h 430"/>
                <a:gd name="T68" fmla="*/ 178 w 812"/>
                <a:gd name="T69" fmla="*/ 246 h 430"/>
                <a:gd name="T70" fmla="*/ 220 w 812"/>
                <a:gd name="T71" fmla="*/ 282 h 430"/>
                <a:gd name="T72" fmla="*/ 302 w 812"/>
                <a:gd name="T73" fmla="*/ 318 h 430"/>
                <a:gd name="T74" fmla="*/ 412 w 812"/>
                <a:gd name="T75" fmla="*/ 336 h 430"/>
                <a:gd name="T76" fmla="*/ 526 w 812"/>
                <a:gd name="T77" fmla="*/ 326 h 430"/>
                <a:gd name="T78" fmla="*/ 634 w 812"/>
                <a:gd name="T79" fmla="*/ 298 h 430"/>
                <a:gd name="T80" fmla="*/ 700 w 812"/>
                <a:gd name="T81" fmla="*/ 272 h 430"/>
                <a:gd name="T82" fmla="*/ 730 w 812"/>
                <a:gd name="T83" fmla="*/ 256 h 430"/>
                <a:gd name="T84" fmla="*/ 770 w 812"/>
                <a:gd name="T85" fmla="*/ 22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2" h="430">
                  <a:moveTo>
                    <a:pt x="770" y="228"/>
                  </a:moveTo>
                  <a:lnTo>
                    <a:pt x="772" y="228"/>
                  </a:lnTo>
                  <a:lnTo>
                    <a:pt x="776" y="226"/>
                  </a:lnTo>
                  <a:lnTo>
                    <a:pt x="778" y="226"/>
                  </a:lnTo>
                  <a:lnTo>
                    <a:pt x="780" y="224"/>
                  </a:lnTo>
                  <a:lnTo>
                    <a:pt x="784" y="224"/>
                  </a:lnTo>
                  <a:lnTo>
                    <a:pt x="786" y="224"/>
                  </a:lnTo>
                  <a:lnTo>
                    <a:pt x="788" y="224"/>
                  </a:lnTo>
                  <a:lnTo>
                    <a:pt x="790" y="226"/>
                  </a:lnTo>
                  <a:lnTo>
                    <a:pt x="792" y="226"/>
                  </a:lnTo>
                  <a:lnTo>
                    <a:pt x="796" y="228"/>
                  </a:lnTo>
                  <a:lnTo>
                    <a:pt x="798" y="228"/>
                  </a:lnTo>
                  <a:lnTo>
                    <a:pt x="800" y="230"/>
                  </a:lnTo>
                  <a:lnTo>
                    <a:pt x="802" y="232"/>
                  </a:lnTo>
                  <a:lnTo>
                    <a:pt x="804" y="232"/>
                  </a:lnTo>
                  <a:lnTo>
                    <a:pt x="806" y="234"/>
                  </a:lnTo>
                  <a:lnTo>
                    <a:pt x="806" y="236"/>
                  </a:lnTo>
                  <a:lnTo>
                    <a:pt x="808" y="238"/>
                  </a:lnTo>
                  <a:lnTo>
                    <a:pt x="810" y="240"/>
                  </a:lnTo>
                  <a:lnTo>
                    <a:pt x="810" y="242"/>
                  </a:lnTo>
                  <a:lnTo>
                    <a:pt x="810" y="246"/>
                  </a:lnTo>
                  <a:lnTo>
                    <a:pt x="812" y="248"/>
                  </a:lnTo>
                  <a:lnTo>
                    <a:pt x="812" y="250"/>
                  </a:lnTo>
                  <a:lnTo>
                    <a:pt x="812" y="252"/>
                  </a:lnTo>
                  <a:lnTo>
                    <a:pt x="812" y="256"/>
                  </a:lnTo>
                  <a:lnTo>
                    <a:pt x="812" y="258"/>
                  </a:lnTo>
                  <a:lnTo>
                    <a:pt x="810" y="260"/>
                  </a:lnTo>
                  <a:lnTo>
                    <a:pt x="810" y="264"/>
                  </a:lnTo>
                  <a:lnTo>
                    <a:pt x="810" y="264"/>
                  </a:lnTo>
                  <a:lnTo>
                    <a:pt x="802" y="272"/>
                  </a:lnTo>
                  <a:lnTo>
                    <a:pt x="794" y="278"/>
                  </a:lnTo>
                  <a:lnTo>
                    <a:pt x="780" y="290"/>
                  </a:lnTo>
                  <a:lnTo>
                    <a:pt x="766" y="300"/>
                  </a:lnTo>
                  <a:lnTo>
                    <a:pt x="752" y="310"/>
                  </a:lnTo>
                  <a:lnTo>
                    <a:pt x="736" y="320"/>
                  </a:lnTo>
                  <a:lnTo>
                    <a:pt x="720" y="328"/>
                  </a:lnTo>
                  <a:lnTo>
                    <a:pt x="706" y="338"/>
                  </a:lnTo>
                  <a:lnTo>
                    <a:pt x="690" y="348"/>
                  </a:lnTo>
                  <a:lnTo>
                    <a:pt x="672" y="356"/>
                  </a:lnTo>
                  <a:lnTo>
                    <a:pt x="672" y="356"/>
                  </a:lnTo>
                  <a:lnTo>
                    <a:pt x="620" y="380"/>
                  </a:lnTo>
                  <a:lnTo>
                    <a:pt x="566" y="400"/>
                  </a:lnTo>
                  <a:lnTo>
                    <a:pt x="538" y="408"/>
                  </a:lnTo>
                  <a:lnTo>
                    <a:pt x="510" y="416"/>
                  </a:lnTo>
                  <a:lnTo>
                    <a:pt x="482" y="422"/>
                  </a:lnTo>
                  <a:lnTo>
                    <a:pt x="454" y="426"/>
                  </a:lnTo>
                  <a:lnTo>
                    <a:pt x="434" y="428"/>
                  </a:lnTo>
                  <a:lnTo>
                    <a:pt x="414" y="430"/>
                  </a:lnTo>
                  <a:lnTo>
                    <a:pt x="394" y="430"/>
                  </a:lnTo>
                  <a:lnTo>
                    <a:pt x="376" y="430"/>
                  </a:lnTo>
                  <a:lnTo>
                    <a:pt x="356" y="428"/>
                  </a:lnTo>
                  <a:lnTo>
                    <a:pt x="336" y="426"/>
                  </a:lnTo>
                  <a:lnTo>
                    <a:pt x="336" y="426"/>
                  </a:lnTo>
                  <a:lnTo>
                    <a:pt x="310" y="422"/>
                  </a:lnTo>
                  <a:lnTo>
                    <a:pt x="282" y="418"/>
                  </a:lnTo>
                  <a:lnTo>
                    <a:pt x="258" y="410"/>
                  </a:lnTo>
                  <a:lnTo>
                    <a:pt x="234" y="402"/>
                  </a:lnTo>
                  <a:lnTo>
                    <a:pt x="210" y="392"/>
                  </a:lnTo>
                  <a:lnTo>
                    <a:pt x="188" y="382"/>
                  </a:lnTo>
                  <a:lnTo>
                    <a:pt x="166" y="368"/>
                  </a:lnTo>
                  <a:lnTo>
                    <a:pt x="146" y="356"/>
                  </a:lnTo>
                  <a:lnTo>
                    <a:pt x="126" y="340"/>
                  </a:lnTo>
                  <a:lnTo>
                    <a:pt x="108" y="324"/>
                  </a:lnTo>
                  <a:lnTo>
                    <a:pt x="90" y="306"/>
                  </a:lnTo>
                  <a:lnTo>
                    <a:pt x="74" y="286"/>
                  </a:lnTo>
                  <a:lnTo>
                    <a:pt x="60" y="266"/>
                  </a:lnTo>
                  <a:lnTo>
                    <a:pt x="46" y="242"/>
                  </a:lnTo>
                  <a:lnTo>
                    <a:pt x="34" y="218"/>
                  </a:lnTo>
                  <a:lnTo>
                    <a:pt x="22" y="194"/>
                  </a:lnTo>
                  <a:lnTo>
                    <a:pt x="18" y="180"/>
                  </a:lnTo>
                  <a:lnTo>
                    <a:pt x="14" y="168"/>
                  </a:lnTo>
                  <a:lnTo>
                    <a:pt x="10" y="154"/>
                  </a:lnTo>
                  <a:lnTo>
                    <a:pt x="8" y="142"/>
                  </a:lnTo>
                  <a:lnTo>
                    <a:pt x="4" y="128"/>
                  </a:lnTo>
                  <a:lnTo>
                    <a:pt x="4" y="114"/>
                  </a:lnTo>
                  <a:lnTo>
                    <a:pt x="2" y="10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8"/>
                  </a:lnTo>
                  <a:lnTo>
                    <a:pt x="8" y="0"/>
                  </a:lnTo>
                  <a:lnTo>
                    <a:pt x="104" y="76"/>
                  </a:lnTo>
                  <a:lnTo>
                    <a:pt x="104" y="86"/>
                  </a:lnTo>
                  <a:lnTo>
                    <a:pt x="106" y="96"/>
                  </a:lnTo>
                  <a:lnTo>
                    <a:pt x="106" y="104"/>
                  </a:lnTo>
                  <a:lnTo>
                    <a:pt x="108" y="112"/>
                  </a:lnTo>
                  <a:lnTo>
                    <a:pt x="110" y="122"/>
                  </a:lnTo>
                  <a:lnTo>
                    <a:pt x="110" y="130"/>
                  </a:lnTo>
                  <a:lnTo>
                    <a:pt x="114" y="138"/>
                  </a:lnTo>
                  <a:lnTo>
                    <a:pt x="116" y="146"/>
                  </a:lnTo>
                  <a:lnTo>
                    <a:pt x="118" y="154"/>
                  </a:lnTo>
                  <a:lnTo>
                    <a:pt x="122" y="162"/>
                  </a:lnTo>
                  <a:lnTo>
                    <a:pt x="124" y="170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42" y="202"/>
                  </a:lnTo>
                  <a:lnTo>
                    <a:pt x="154" y="218"/>
                  </a:lnTo>
                  <a:lnTo>
                    <a:pt x="166" y="232"/>
                  </a:lnTo>
                  <a:lnTo>
                    <a:pt x="178" y="246"/>
                  </a:lnTo>
                  <a:lnTo>
                    <a:pt x="192" y="260"/>
                  </a:lnTo>
                  <a:lnTo>
                    <a:pt x="206" y="270"/>
                  </a:lnTo>
                  <a:lnTo>
                    <a:pt x="220" y="282"/>
                  </a:lnTo>
                  <a:lnTo>
                    <a:pt x="236" y="290"/>
                  </a:lnTo>
                  <a:lnTo>
                    <a:pt x="268" y="306"/>
                  </a:lnTo>
                  <a:lnTo>
                    <a:pt x="302" y="318"/>
                  </a:lnTo>
                  <a:lnTo>
                    <a:pt x="338" y="328"/>
                  </a:lnTo>
                  <a:lnTo>
                    <a:pt x="374" y="332"/>
                  </a:lnTo>
                  <a:lnTo>
                    <a:pt x="412" y="336"/>
                  </a:lnTo>
                  <a:lnTo>
                    <a:pt x="450" y="334"/>
                  </a:lnTo>
                  <a:lnTo>
                    <a:pt x="488" y="332"/>
                  </a:lnTo>
                  <a:lnTo>
                    <a:pt x="526" y="326"/>
                  </a:lnTo>
                  <a:lnTo>
                    <a:pt x="564" y="318"/>
                  </a:lnTo>
                  <a:lnTo>
                    <a:pt x="600" y="310"/>
                  </a:lnTo>
                  <a:lnTo>
                    <a:pt x="634" y="298"/>
                  </a:lnTo>
                  <a:lnTo>
                    <a:pt x="668" y="286"/>
                  </a:lnTo>
                  <a:lnTo>
                    <a:pt x="684" y="280"/>
                  </a:lnTo>
                  <a:lnTo>
                    <a:pt x="700" y="272"/>
                  </a:lnTo>
                  <a:lnTo>
                    <a:pt x="714" y="264"/>
                  </a:lnTo>
                  <a:lnTo>
                    <a:pt x="730" y="256"/>
                  </a:lnTo>
                  <a:lnTo>
                    <a:pt x="730" y="256"/>
                  </a:lnTo>
                  <a:lnTo>
                    <a:pt x="750" y="244"/>
                  </a:lnTo>
                  <a:lnTo>
                    <a:pt x="770" y="228"/>
                  </a:lnTo>
                  <a:lnTo>
                    <a:pt x="77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478212" y="4179887"/>
              <a:ext cx="1479550" cy="180975"/>
            </a:xfrm>
            <a:custGeom>
              <a:avLst/>
              <a:gdLst>
                <a:gd name="T0" fmla="*/ 682 w 932"/>
                <a:gd name="T1" fmla="*/ 72 h 114"/>
                <a:gd name="T2" fmla="*/ 664 w 932"/>
                <a:gd name="T3" fmla="*/ 30 h 114"/>
                <a:gd name="T4" fmla="*/ 708 w 932"/>
                <a:gd name="T5" fmla="*/ 72 h 114"/>
                <a:gd name="T6" fmla="*/ 672 w 932"/>
                <a:gd name="T7" fmla="*/ 114 h 114"/>
                <a:gd name="T8" fmla="*/ 740 w 932"/>
                <a:gd name="T9" fmla="*/ 0 h 114"/>
                <a:gd name="T10" fmla="*/ 730 w 932"/>
                <a:gd name="T11" fmla="*/ 18 h 114"/>
                <a:gd name="T12" fmla="*/ 754 w 932"/>
                <a:gd name="T13" fmla="*/ 10 h 114"/>
                <a:gd name="T14" fmla="*/ 858 w 932"/>
                <a:gd name="T15" fmla="*/ 56 h 114"/>
                <a:gd name="T16" fmla="*/ 818 w 932"/>
                <a:gd name="T17" fmla="*/ 32 h 114"/>
                <a:gd name="T18" fmla="*/ 776 w 932"/>
                <a:gd name="T19" fmla="*/ 56 h 114"/>
                <a:gd name="T20" fmla="*/ 818 w 932"/>
                <a:gd name="T21" fmla="*/ 48 h 114"/>
                <a:gd name="T22" fmla="*/ 858 w 932"/>
                <a:gd name="T23" fmla="*/ 64 h 114"/>
                <a:gd name="T24" fmla="*/ 888 w 932"/>
                <a:gd name="T25" fmla="*/ 104 h 114"/>
                <a:gd name="T26" fmla="*/ 930 w 932"/>
                <a:gd name="T27" fmla="*/ 96 h 114"/>
                <a:gd name="T28" fmla="*/ 932 w 932"/>
                <a:gd name="T29" fmla="*/ 48 h 114"/>
                <a:gd name="T30" fmla="*/ 664 w 932"/>
                <a:gd name="T31" fmla="*/ 46 h 114"/>
                <a:gd name="T32" fmla="*/ 650 w 932"/>
                <a:gd name="T33" fmla="*/ 90 h 114"/>
                <a:gd name="T34" fmla="*/ 632 w 932"/>
                <a:gd name="T35" fmla="*/ 104 h 114"/>
                <a:gd name="T36" fmla="*/ 626 w 932"/>
                <a:gd name="T37" fmla="*/ 48 h 114"/>
                <a:gd name="T38" fmla="*/ 566 w 932"/>
                <a:gd name="T39" fmla="*/ 54 h 114"/>
                <a:gd name="T40" fmla="*/ 578 w 932"/>
                <a:gd name="T41" fmla="*/ 24 h 114"/>
                <a:gd name="T42" fmla="*/ 596 w 932"/>
                <a:gd name="T43" fmla="*/ 10 h 114"/>
                <a:gd name="T44" fmla="*/ 600 w 932"/>
                <a:gd name="T45" fmla="*/ 58 h 114"/>
                <a:gd name="T46" fmla="*/ 566 w 932"/>
                <a:gd name="T47" fmla="*/ 18 h 114"/>
                <a:gd name="T48" fmla="*/ 566 w 932"/>
                <a:gd name="T49" fmla="*/ 54 h 114"/>
                <a:gd name="T50" fmla="*/ 524 w 932"/>
                <a:gd name="T51" fmla="*/ 4 h 114"/>
                <a:gd name="T52" fmla="*/ 322 w 932"/>
                <a:gd name="T53" fmla="*/ 98 h 114"/>
                <a:gd name="T54" fmla="*/ 342 w 932"/>
                <a:gd name="T55" fmla="*/ 114 h 114"/>
                <a:gd name="T56" fmla="*/ 338 w 932"/>
                <a:gd name="T57" fmla="*/ 64 h 114"/>
                <a:gd name="T58" fmla="*/ 324 w 932"/>
                <a:gd name="T59" fmla="*/ 30 h 114"/>
                <a:gd name="T60" fmla="*/ 362 w 932"/>
                <a:gd name="T61" fmla="*/ 70 h 114"/>
                <a:gd name="T62" fmla="*/ 456 w 932"/>
                <a:gd name="T63" fmla="*/ 44 h 114"/>
                <a:gd name="T64" fmla="*/ 406 w 932"/>
                <a:gd name="T65" fmla="*/ 40 h 114"/>
                <a:gd name="T66" fmla="*/ 406 w 932"/>
                <a:gd name="T67" fmla="*/ 112 h 114"/>
                <a:gd name="T68" fmla="*/ 428 w 932"/>
                <a:gd name="T69" fmla="*/ 50 h 114"/>
                <a:gd name="T70" fmla="*/ 322 w 932"/>
                <a:gd name="T71" fmla="*/ 46 h 114"/>
                <a:gd name="T72" fmla="*/ 304 w 932"/>
                <a:gd name="T73" fmla="*/ 80 h 114"/>
                <a:gd name="T74" fmla="*/ 312 w 932"/>
                <a:gd name="T75" fmla="*/ 114 h 114"/>
                <a:gd name="T76" fmla="*/ 280 w 932"/>
                <a:gd name="T77" fmla="*/ 74 h 114"/>
                <a:gd name="T78" fmla="*/ 322 w 932"/>
                <a:gd name="T79" fmla="*/ 30 h 114"/>
                <a:gd name="T80" fmla="*/ 258 w 932"/>
                <a:gd name="T81" fmla="*/ 94 h 114"/>
                <a:gd name="T82" fmla="*/ 226 w 932"/>
                <a:gd name="T83" fmla="*/ 80 h 114"/>
                <a:gd name="T84" fmla="*/ 226 w 932"/>
                <a:gd name="T85" fmla="*/ 46 h 114"/>
                <a:gd name="T86" fmla="*/ 260 w 932"/>
                <a:gd name="T87" fmla="*/ 46 h 114"/>
                <a:gd name="T88" fmla="*/ 58 w 932"/>
                <a:gd name="T89" fmla="*/ 50 h 114"/>
                <a:gd name="T90" fmla="*/ 56 w 932"/>
                <a:gd name="T91" fmla="*/ 96 h 114"/>
                <a:gd name="T92" fmla="*/ 26 w 932"/>
                <a:gd name="T93" fmla="*/ 58 h 114"/>
                <a:gd name="T94" fmla="*/ 68 w 932"/>
                <a:gd name="T95" fmla="*/ 18 h 114"/>
                <a:gd name="T96" fmla="*/ 68 w 932"/>
                <a:gd name="T97" fmla="*/ 0 h 114"/>
                <a:gd name="T98" fmla="*/ 0 w 932"/>
                <a:gd name="T99" fmla="*/ 58 h 114"/>
                <a:gd name="T100" fmla="*/ 38 w 932"/>
                <a:gd name="T101" fmla="*/ 110 h 114"/>
                <a:gd name="T102" fmla="*/ 226 w 932"/>
                <a:gd name="T103" fmla="*/ 46 h 114"/>
                <a:gd name="T104" fmla="*/ 208 w 932"/>
                <a:gd name="T105" fmla="*/ 80 h 114"/>
                <a:gd name="T106" fmla="*/ 216 w 932"/>
                <a:gd name="T107" fmla="*/ 114 h 114"/>
                <a:gd name="T108" fmla="*/ 184 w 932"/>
                <a:gd name="T109" fmla="*/ 74 h 114"/>
                <a:gd name="T110" fmla="*/ 226 w 932"/>
                <a:gd name="T111" fmla="*/ 30 h 114"/>
                <a:gd name="T112" fmla="*/ 150 w 932"/>
                <a:gd name="T113" fmla="*/ 40 h 114"/>
                <a:gd name="T114" fmla="*/ 148 w 932"/>
                <a:gd name="T115" fmla="*/ 112 h 114"/>
                <a:gd name="T116" fmla="*/ 176 w 932"/>
                <a:gd name="T117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2" h="114">
                  <a:moveTo>
                    <a:pt x="664" y="114"/>
                  </a:moveTo>
                  <a:lnTo>
                    <a:pt x="664" y="98"/>
                  </a:lnTo>
                  <a:lnTo>
                    <a:pt x="664" y="98"/>
                  </a:lnTo>
                  <a:lnTo>
                    <a:pt x="672" y="96"/>
                  </a:lnTo>
                  <a:lnTo>
                    <a:pt x="678" y="90"/>
                  </a:lnTo>
                  <a:lnTo>
                    <a:pt x="682" y="82"/>
                  </a:lnTo>
                  <a:lnTo>
                    <a:pt x="682" y="72"/>
                  </a:lnTo>
                  <a:lnTo>
                    <a:pt x="682" y="72"/>
                  </a:lnTo>
                  <a:lnTo>
                    <a:pt x="682" y="62"/>
                  </a:lnTo>
                  <a:lnTo>
                    <a:pt x="678" y="54"/>
                  </a:lnTo>
                  <a:lnTo>
                    <a:pt x="672" y="48"/>
                  </a:lnTo>
                  <a:lnTo>
                    <a:pt x="668" y="46"/>
                  </a:lnTo>
                  <a:lnTo>
                    <a:pt x="664" y="46"/>
                  </a:lnTo>
                  <a:lnTo>
                    <a:pt x="664" y="30"/>
                  </a:lnTo>
                  <a:lnTo>
                    <a:pt x="664" y="30"/>
                  </a:lnTo>
                  <a:lnTo>
                    <a:pt x="664" y="30"/>
                  </a:lnTo>
                  <a:lnTo>
                    <a:pt x="674" y="32"/>
                  </a:lnTo>
                  <a:lnTo>
                    <a:pt x="684" y="34"/>
                  </a:lnTo>
                  <a:lnTo>
                    <a:pt x="690" y="38"/>
                  </a:lnTo>
                  <a:lnTo>
                    <a:pt x="696" y="42"/>
                  </a:lnTo>
                  <a:lnTo>
                    <a:pt x="702" y="48"/>
                  </a:lnTo>
                  <a:lnTo>
                    <a:pt x="706" y="56"/>
                  </a:lnTo>
                  <a:lnTo>
                    <a:pt x="708" y="62"/>
                  </a:lnTo>
                  <a:lnTo>
                    <a:pt x="708" y="72"/>
                  </a:lnTo>
                  <a:lnTo>
                    <a:pt x="708" y="72"/>
                  </a:lnTo>
                  <a:lnTo>
                    <a:pt x="708" y="82"/>
                  </a:lnTo>
                  <a:lnTo>
                    <a:pt x="704" y="92"/>
                  </a:lnTo>
                  <a:lnTo>
                    <a:pt x="700" y="98"/>
                  </a:lnTo>
                  <a:lnTo>
                    <a:pt x="694" y="104"/>
                  </a:lnTo>
                  <a:lnTo>
                    <a:pt x="688" y="108"/>
                  </a:lnTo>
                  <a:lnTo>
                    <a:pt x="680" y="112"/>
                  </a:lnTo>
                  <a:lnTo>
                    <a:pt x="672" y="114"/>
                  </a:lnTo>
                  <a:lnTo>
                    <a:pt x="664" y="114"/>
                  </a:lnTo>
                  <a:lnTo>
                    <a:pt x="664" y="114"/>
                  </a:lnTo>
                  <a:close/>
                  <a:moveTo>
                    <a:pt x="754" y="10"/>
                  </a:moveTo>
                  <a:lnTo>
                    <a:pt x="754" y="10"/>
                  </a:lnTo>
                  <a:lnTo>
                    <a:pt x="752" y="6"/>
                  </a:lnTo>
                  <a:lnTo>
                    <a:pt x="750" y="2"/>
                  </a:lnTo>
                  <a:lnTo>
                    <a:pt x="746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34" y="0"/>
                  </a:lnTo>
                  <a:lnTo>
                    <a:pt x="730" y="2"/>
                  </a:lnTo>
                  <a:lnTo>
                    <a:pt x="728" y="6"/>
                  </a:lnTo>
                  <a:lnTo>
                    <a:pt x="726" y="10"/>
                  </a:lnTo>
                  <a:lnTo>
                    <a:pt x="726" y="10"/>
                  </a:lnTo>
                  <a:lnTo>
                    <a:pt x="728" y="16"/>
                  </a:lnTo>
                  <a:lnTo>
                    <a:pt x="730" y="18"/>
                  </a:lnTo>
                  <a:lnTo>
                    <a:pt x="734" y="22"/>
                  </a:lnTo>
                  <a:lnTo>
                    <a:pt x="740" y="22"/>
                  </a:lnTo>
                  <a:lnTo>
                    <a:pt x="740" y="22"/>
                  </a:lnTo>
                  <a:lnTo>
                    <a:pt x="746" y="22"/>
                  </a:lnTo>
                  <a:lnTo>
                    <a:pt x="750" y="18"/>
                  </a:lnTo>
                  <a:lnTo>
                    <a:pt x="752" y="16"/>
                  </a:lnTo>
                  <a:lnTo>
                    <a:pt x="754" y="10"/>
                  </a:lnTo>
                  <a:lnTo>
                    <a:pt x="754" y="10"/>
                  </a:lnTo>
                  <a:close/>
                  <a:moveTo>
                    <a:pt x="754" y="32"/>
                  </a:moveTo>
                  <a:lnTo>
                    <a:pt x="728" y="32"/>
                  </a:lnTo>
                  <a:lnTo>
                    <a:pt x="728" y="112"/>
                  </a:lnTo>
                  <a:lnTo>
                    <a:pt x="754" y="112"/>
                  </a:lnTo>
                  <a:lnTo>
                    <a:pt x="754" y="32"/>
                  </a:lnTo>
                  <a:close/>
                  <a:moveTo>
                    <a:pt x="858" y="64"/>
                  </a:moveTo>
                  <a:lnTo>
                    <a:pt x="858" y="64"/>
                  </a:lnTo>
                  <a:lnTo>
                    <a:pt x="858" y="56"/>
                  </a:lnTo>
                  <a:lnTo>
                    <a:pt x="856" y="50"/>
                  </a:lnTo>
                  <a:lnTo>
                    <a:pt x="852" y="44"/>
                  </a:lnTo>
                  <a:lnTo>
                    <a:pt x="848" y="38"/>
                  </a:lnTo>
                  <a:lnTo>
                    <a:pt x="844" y="36"/>
                  </a:lnTo>
                  <a:lnTo>
                    <a:pt x="838" y="32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18" y="32"/>
                  </a:lnTo>
                  <a:lnTo>
                    <a:pt x="810" y="34"/>
                  </a:lnTo>
                  <a:lnTo>
                    <a:pt x="804" y="40"/>
                  </a:lnTo>
                  <a:lnTo>
                    <a:pt x="800" y="44"/>
                  </a:lnTo>
                  <a:lnTo>
                    <a:pt x="798" y="44"/>
                  </a:lnTo>
                  <a:lnTo>
                    <a:pt x="798" y="32"/>
                  </a:lnTo>
                  <a:lnTo>
                    <a:pt x="774" y="32"/>
                  </a:lnTo>
                  <a:lnTo>
                    <a:pt x="774" y="32"/>
                  </a:lnTo>
                  <a:lnTo>
                    <a:pt x="776" y="56"/>
                  </a:lnTo>
                  <a:lnTo>
                    <a:pt x="776" y="112"/>
                  </a:lnTo>
                  <a:lnTo>
                    <a:pt x="802" y="112"/>
                  </a:lnTo>
                  <a:lnTo>
                    <a:pt x="802" y="64"/>
                  </a:lnTo>
                  <a:lnTo>
                    <a:pt x="802" y="64"/>
                  </a:lnTo>
                  <a:lnTo>
                    <a:pt x="802" y="58"/>
                  </a:lnTo>
                  <a:lnTo>
                    <a:pt x="806" y="52"/>
                  </a:lnTo>
                  <a:lnTo>
                    <a:pt x="812" y="48"/>
                  </a:lnTo>
                  <a:lnTo>
                    <a:pt x="818" y="48"/>
                  </a:lnTo>
                  <a:lnTo>
                    <a:pt x="818" y="48"/>
                  </a:lnTo>
                  <a:lnTo>
                    <a:pt x="824" y="50"/>
                  </a:lnTo>
                  <a:lnTo>
                    <a:pt x="830" y="54"/>
                  </a:lnTo>
                  <a:lnTo>
                    <a:pt x="832" y="60"/>
                  </a:lnTo>
                  <a:lnTo>
                    <a:pt x="832" y="66"/>
                  </a:lnTo>
                  <a:lnTo>
                    <a:pt x="832" y="112"/>
                  </a:lnTo>
                  <a:lnTo>
                    <a:pt x="858" y="112"/>
                  </a:lnTo>
                  <a:lnTo>
                    <a:pt x="858" y="64"/>
                  </a:lnTo>
                  <a:close/>
                  <a:moveTo>
                    <a:pt x="884" y="32"/>
                  </a:moveTo>
                  <a:lnTo>
                    <a:pt x="872" y="32"/>
                  </a:lnTo>
                  <a:lnTo>
                    <a:pt x="872" y="48"/>
                  </a:lnTo>
                  <a:lnTo>
                    <a:pt x="884" y="48"/>
                  </a:lnTo>
                  <a:lnTo>
                    <a:pt x="884" y="86"/>
                  </a:lnTo>
                  <a:lnTo>
                    <a:pt x="884" y="86"/>
                  </a:lnTo>
                  <a:lnTo>
                    <a:pt x="886" y="94"/>
                  </a:lnTo>
                  <a:lnTo>
                    <a:pt x="888" y="104"/>
                  </a:lnTo>
                  <a:lnTo>
                    <a:pt x="892" y="108"/>
                  </a:lnTo>
                  <a:lnTo>
                    <a:pt x="896" y="112"/>
                  </a:lnTo>
                  <a:lnTo>
                    <a:pt x="904" y="114"/>
                  </a:lnTo>
                  <a:lnTo>
                    <a:pt x="912" y="114"/>
                  </a:lnTo>
                  <a:lnTo>
                    <a:pt x="912" y="114"/>
                  </a:lnTo>
                  <a:lnTo>
                    <a:pt x="930" y="112"/>
                  </a:lnTo>
                  <a:lnTo>
                    <a:pt x="930" y="96"/>
                  </a:lnTo>
                  <a:lnTo>
                    <a:pt x="930" y="96"/>
                  </a:lnTo>
                  <a:lnTo>
                    <a:pt x="922" y="98"/>
                  </a:lnTo>
                  <a:lnTo>
                    <a:pt x="922" y="98"/>
                  </a:lnTo>
                  <a:lnTo>
                    <a:pt x="916" y="96"/>
                  </a:lnTo>
                  <a:lnTo>
                    <a:pt x="912" y="94"/>
                  </a:lnTo>
                  <a:lnTo>
                    <a:pt x="910" y="90"/>
                  </a:lnTo>
                  <a:lnTo>
                    <a:pt x="910" y="84"/>
                  </a:lnTo>
                  <a:lnTo>
                    <a:pt x="910" y="48"/>
                  </a:lnTo>
                  <a:lnTo>
                    <a:pt x="932" y="48"/>
                  </a:lnTo>
                  <a:lnTo>
                    <a:pt x="932" y="32"/>
                  </a:lnTo>
                  <a:lnTo>
                    <a:pt x="910" y="32"/>
                  </a:lnTo>
                  <a:lnTo>
                    <a:pt x="910" y="12"/>
                  </a:lnTo>
                  <a:lnTo>
                    <a:pt x="884" y="18"/>
                  </a:lnTo>
                  <a:lnTo>
                    <a:pt x="884" y="32"/>
                  </a:lnTo>
                  <a:close/>
                  <a:moveTo>
                    <a:pt x="664" y="30"/>
                  </a:moveTo>
                  <a:lnTo>
                    <a:pt x="664" y="46"/>
                  </a:lnTo>
                  <a:lnTo>
                    <a:pt x="664" y="46"/>
                  </a:lnTo>
                  <a:lnTo>
                    <a:pt x="660" y="48"/>
                  </a:lnTo>
                  <a:lnTo>
                    <a:pt x="656" y="48"/>
                  </a:lnTo>
                  <a:lnTo>
                    <a:pt x="650" y="54"/>
                  </a:lnTo>
                  <a:lnTo>
                    <a:pt x="646" y="64"/>
                  </a:lnTo>
                  <a:lnTo>
                    <a:pt x="646" y="72"/>
                  </a:lnTo>
                  <a:lnTo>
                    <a:pt x="646" y="72"/>
                  </a:lnTo>
                  <a:lnTo>
                    <a:pt x="646" y="82"/>
                  </a:lnTo>
                  <a:lnTo>
                    <a:pt x="650" y="90"/>
                  </a:lnTo>
                  <a:lnTo>
                    <a:pt x="656" y="96"/>
                  </a:lnTo>
                  <a:lnTo>
                    <a:pt x="664" y="98"/>
                  </a:lnTo>
                  <a:lnTo>
                    <a:pt x="664" y="114"/>
                  </a:lnTo>
                  <a:lnTo>
                    <a:pt x="664" y="114"/>
                  </a:lnTo>
                  <a:lnTo>
                    <a:pt x="654" y="114"/>
                  </a:lnTo>
                  <a:lnTo>
                    <a:pt x="646" y="112"/>
                  </a:lnTo>
                  <a:lnTo>
                    <a:pt x="638" y="108"/>
                  </a:lnTo>
                  <a:lnTo>
                    <a:pt x="632" y="104"/>
                  </a:lnTo>
                  <a:lnTo>
                    <a:pt x="626" y="98"/>
                  </a:lnTo>
                  <a:lnTo>
                    <a:pt x="622" y="90"/>
                  </a:lnTo>
                  <a:lnTo>
                    <a:pt x="620" y="82"/>
                  </a:lnTo>
                  <a:lnTo>
                    <a:pt x="620" y="72"/>
                  </a:lnTo>
                  <a:lnTo>
                    <a:pt x="620" y="72"/>
                  </a:lnTo>
                  <a:lnTo>
                    <a:pt x="620" y="64"/>
                  </a:lnTo>
                  <a:lnTo>
                    <a:pt x="622" y="56"/>
                  </a:lnTo>
                  <a:lnTo>
                    <a:pt x="626" y="48"/>
                  </a:lnTo>
                  <a:lnTo>
                    <a:pt x="632" y="42"/>
                  </a:lnTo>
                  <a:lnTo>
                    <a:pt x="638" y="38"/>
                  </a:lnTo>
                  <a:lnTo>
                    <a:pt x="646" y="34"/>
                  </a:lnTo>
                  <a:lnTo>
                    <a:pt x="654" y="32"/>
                  </a:lnTo>
                  <a:lnTo>
                    <a:pt x="664" y="30"/>
                  </a:lnTo>
                  <a:lnTo>
                    <a:pt x="664" y="30"/>
                  </a:lnTo>
                  <a:close/>
                  <a:moveTo>
                    <a:pt x="566" y="72"/>
                  </a:moveTo>
                  <a:lnTo>
                    <a:pt x="566" y="54"/>
                  </a:lnTo>
                  <a:lnTo>
                    <a:pt x="566" y="54"/>
                  </a:lnTo>
                  <a:lnTo>
                    <a:pt x="572" y="52"/>
                  </a:lnTo>
                  <a:lnTo>
                    <a:pt x="578" y="48"/>
                  </a:lnTo>
                  <a:lnTo>
                    <a:pt x="582" y="42"/>
                  </a:lnTo>
                  <a:lnTo>
                    <a:pt x="582" y="36"/>
                  </a:lnTo>
                  <a:lnTo>
                    <a:pt x="582" y="36"/>
                  </a:lnTo>
                  <a:lnTo>
                    <a:pt x="582" y="28"/>
                  </a:lnTo>
                  <a:lnTo>
                    <a:pt x="578" y="24"/>
                  </a:lnTo>
                  <a:lnTo>
                    <a:pt x="572" y="20"/>
                  </a:lnTo>
                  <a:lnTo>
                    <a:pt x="566" y="18"/>
                  </a:lnTo>
                  <a:lnTo>
                    <a:pt x="566" y="2"/>
                  </a:lnTo>
                  <a:lnTo>
                    <a:pt x="566" y="2"/>
                  </a:lnTo>
                  <a:lnTo>
                    <a:pt x="582" y="4"/>
                  </a:lnTo>
                  <a:lnTo>
                    <a:pt x="590" y="6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600" y="14"/>
                  </a:lnTo>
                  <a:lnTo>
                    <a:pt x="604" y="20"/>
                  </a:lnTo>
                  <a:lnTo>
                    <a:pt x="608" y="28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606" y="44"/>
                  </a:lnTo>
                  <a:lnTo>
                    <a:pt x="604" y="52"/>
                  </a:lnTo>
                  <a:lnTo>
                    <a:pt x="600" y="58"/>
                  </a:lnTo>
                  <a:lnTo>
                    <a:pt x="594" y="62"/>
                  </a:lnTo>
                  <a:lnTo>
                    <a:pt x="588" y="66"/>
                  </a:lnTo>
                  <a:lnTo>
                    <a:pt x="580" y="68"/>
                  </a:lnTo>
                  <a:lnTo>
                    <a:pt x="566" y="72"/>
                  </a:lnTo>
                  <a:lnTo>
                    <a:pt x="566" y="72"/>
                  </a:lnTo>
                  <a:close/>
                  <a:moveTo>
                    <a:pt x="566" y="2"/>
                  </a:moveTo>
                  <a:lnTo>
                    <a:pt x="566" y="18"/>
                  </a:lnTo>
                  <a:lnTo>
                    <a:pt x="566" y="18"/>
                  </a:lnTo>
                  <a:lnTo>
                    <a:pt x="560" y="18"/>
                  </a:lnTo>
                  <a:lnTo>
                    <a:pt x="560" y="18"/>
                  </a:lnTo>
                  <a:lnTo>
                    <a:pt x="548" y="18"/>
                  </a:lnTo>
                  <a:lnTo>
                    <a:pt x="548" y="54"/>
                  </a:lnTo>
                  <a:lnTo>
                    <a:pt x="548" y="54"/>
                  </a:lnTo>
                  <a:lnTo>
                    <a:pt x="558" y="54"/>
                  </a:lnTo>
                  <a:lnTo>
                    <a:pt x="558" y="54"/>
                  </a:lnTo>
                  <a:lnTo>
                    <a:pt x="566" y="54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48" y="72"/>
                  </a:lnTo>
                  <a:lnTo>
                    <a:pt x="548" y="112"/>
                  </a:lnTo>
                  <a:lnTo>
                    <a:pt x="524" y="112"/>
                  </a:lnTo>
                  <a:lnTo>
                    <a:pt x="524" y="4"/>
                  </a:lnTo>
                  <a:lnTo>
                    <a:pt x="524" y="4"/>
                  </a:lnTo>
                  <a:lnTo>
                    <a:pt x="538" y="2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66" y="2"/>
                  </a:lnTo>
                  <a:lnTo>
                    <a:pt x="566" y="2"/>
                  </a:lnTo>
                  <a:close/>
                  <a:moveTo>
                    <a:pt x="322" y="114"/>
                  </a:moveTo>
                  <a:lnTo>
                    <a:pt x="322" y="98"/>
                  </a:lnTo>
                  <a:lnTo>
                    <a:pt x="322" y="98"/>
                  </a:lnTo>
                  <a:lnTo>
                    <a:pt x="330" y="98"/>
                  </a:lnTo>
                  <a:lnTo>
                    <a:pt x="330" y="98"/>
                  </a:lnTo>
                  <a:lnTo>
                    <a:pt x="342" y="98"/>
                  </a:lnTo>
                  <a:lnTo>
                    <a:pt x="354" y="94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42" y="114"/>
                  </a:lnTo>
                  <a:lnTo>
                    <a:pt x="326" y="114"/>
                  </a:lnTo>
                  <a:lnTo>
                    <a:pt x="326" y="114"/>
                  </a:lnTo>
                  <a:lnTo>
                    <a:pt x="322" y="114"/>
                  </a:lnTo>
                  <a:lnTo>
                    <a:pt x="322" y="114"/>
                  </a:lnTo>
                  <a:close/>
                  <a:moveTo>
                    <a:pt x="322" y="80"/>
                  </a:moveTo>
                  <a:lnTo>
                    <a:pt x="322" y="64"/>
                  </a:lnTo>
                  <a:lnTo>
                    <a:pt x="338" y="64"/>
                  </a:lnTo>
                  <a:lnTo>
                    <a:pt x="338" y="64"/>
                  </a:lnTo>
                  <a:lnTo>
                    <a:pt x="338" y="58"/>
                  </a:lnTo>
                  <a:lnTo>
                    <a:pt x="334" y="52"/>
                  </a:lnTo>
                  <a:lnTo>
                    <a:pt x="330" y="48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22" y="30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32" y="32"/>
                  </a:lnTo>
                  <a:lnTo>
                    <a:pt x="340" y="34"/>
                  </a:lnTo>
                  <a:lnTo>
                    <a:pt x="346" y="36"/>
                  </a:lnTo>
                  <a:lnTo>
                    <a:pt x="352" y="40"/>
                  </a:lnTo>
                  <a:lnTo>
                    <a:pt x="356" y="46"/>
                  </a:lnTo>
                  <a:lnTo>
                    <a:pt x="360" y="54"/>
                  </a:lnTo>
                  <a:lnTo>
                    <a:pt x="362" y="62"/>
                  </a:lnTo>
                  <a:lnTo>
                    <a:pt x="362" y="70"/>
                  </a:lnTo>
                  <a:lnTo>
                    <a:pt x="362" y="70"/>
                  </a:lnTo>
                  <a:lnTo>
                    <a:pt x="362" y="80"/>
                  </a:lnTo>
                  <a:lnTo>
                    <a:pt x="322" y="80"/>
                  </a:lnTo>
                  <a:close/>
                  <a:moveTo>
                    <a:pt x="462" y="64"/>
                  </a:moveTo>
                  <a:lnTo>
                    <a:pt x="462" y="64"/>
                  </a:lnTo>
                  <a:lnTo>
                    <a:pt x="460" y="56"/>
                  </a:lnTo>
                  <a:lnTo>
                    <a:pt x="460" y="50"/>
                  </a:lnTo>
                  <a:lnTo>
                    <a:pt x="456" y="44"/>
                  </a:lnTo>
                  <a:lnTo>
                    <a:pt x="452" y="38"/>
                  </a:lnTo>
                  <a:lnTo>
                    <a:pt x="448" y="36"/>
                  </a:lnTo>
                  <a:lnTo>
                    <a:pt x="442" y="32"/>
                  </a:lnTo>
                  <a:lnTo>
                    <a:pt x="430" y="30"/>
                  </a:lnTo>
                  <a:lnTo>
                    <a:pt x="430" y="30"/>
                  </a:lnTo>
                  <a:lnTo>
                    <a:pt x="420" y="32"/>
                  </a:lnTo>
                  <a:lnTo>
                    <a:pt x="412" y="34"/>
                  </a:lnTo>
                  <a:lnTo>
                    <a:pt x="406" y="40"/>
                  </a:lnTo>
                  <a:lnTo>
                    <a:pt x="402" y="44"/>
                  </a:lnTo>
                  <a:lnTo>
                    <a:pt x="402" y="44"/>
                  </a:lnTo>
                  <a:lnTo>
                    <a:pt x="402" y="32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80" y="56"/>
                  </a:lnTo>
                  <a:lnTo>
                    <a:pt x="380" y="112"/>
                  </a:lnTo>
                  <a:lnTo>
                    <a:pt x="406" y="112"/>
                  </a:lnTo>
                  <a:lnTo>
                    <a:pt x="406" y="64"/>
                  </a:lnTo>
                  <a:lnTo>
                    <a:pt x="406" y="64"/>
                  </a:lnTo>
                  <a:lnTo>
                    <a:pt x="406" y="58"/>
                  </a:lnTo>
                  <a:lnTo>
                    <a:pt x="410" y="52"/>
                  </a:lnTo>
                  <a:lnTo>
                    <a:pt x="416" y="48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8" y="50"/>
                  </a:lnTo>
                  <a:lnTo>
                    <a:pt x="432" y="54"/>
                  </a:lnTo>
                  <a:lnTo>
                    <a:pt x="436" y="60"/>
                  </a:lnTo>
                  <a:lnTo>
                    <a:pt x="436" y="66"/>
                  </a:lnTo>
                  <a:lnTo>
                    <a:pt x="436" y="112"/>
                  </a:lnTo>
                  <a:lnTo>
                    <a:pt x="462" y="112"/>
                  </a:lnTo>
                  <a:lnTo>
                    <a:pt x="462" y="64"/>
                  </a:lnTo>
                  <a:close/>
                  <a:moveTo>
                    <a:pt x="322" y="30"/>
                  </a:moveTo>
                  <a:lnTo>
                    <a:pt x="322" y="46"/>
                  </a:lnTo>
                  <a:lnTo>
                    <a:pt x="322" y="46"/>
                  </a:lnTo>
                  <a:lnTo>
                    <a:pt x="314" y="48"/>
                  </a:lnTo>
                  <a:lnTo>
                    <a:pt x="308" y="52"/>
                  </a:lnTo>
                  <a:lnTo>
                    <a:pt x="306" y="58"/>
                  </a:lnTo>
                  <a:lnTo>
                    <a:pt x="304" y="64"/>
                  </a:lnTo>
                  <a:lnTo>
                    <a:pt x="322" y="64"/>
                  </a:lnTo>
                  <a:lnTo>
                    <a:pt x="322" y="80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6" y="86"/>
                  </a:lnTo>
                  <a:lnTo>
                    <a:pt x="308" y="92"/>
                  </a:lnTo>
                  <a:lnTo>
                    <a:pt x="314" y="96"/>
                  </a:lnTo>
                  <a:lnTo>
                    <a:pt x="322" y="98"/>
                  </a:lnTo>
                  <a:lnTo>
                    <a:pt x="322" y="114"/>
                  </a:lnTo>
                  <a:lnTo>
                    <a:pt x="322" y="114"/>
                  </a:lnTo>
                  <a:lnTo>
                    <a:pt x="312" y="114"/>
                  </a:lnTo>
                  <a:lnTo>
                    <a:pt x="304" y="110"/>
                  </a:lnTo>
                  <a:lnTo>
                    <a:pt x="296" y="106"/>
                  </a:lnTo>
                  <a:lnTo>
                    <a:pt x="290" y="102"/>
                  </a:lnTo>
                  <a:lnTo>
                    <a:pt x="286" y="96"/>
                  </a:lnTo>
                  <a:lnTo>
                    <a:pt x="282" y="90"/>
                  </a:lnTo>
                  <a:lnTo>
                    <a:pt x="280" y="82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0" y="66"/>
                  </a:lnTo>
                  <a:lnTo>
                    <a:pt x="282" y="58"/>
                  </a:lnTo>
                  <a:lnTo>
                    <a:pt x="286" y="50"/>
                  </a:lnTo>
                  <a:lnTo>
                    <a:pt x="290" y="44"/>
                  </a:lnTo>
                  <a:lnTo>
                    <a:pt x="296" y="40"/>
                  </a:lnTo>
                  <a:lnTo>
                    <a:pt x="304" y="34"/>
                  </a:lnTo>
                  <a:lnTo>
                    <a:pt x="312" y="32"/>
                  </a:lnTo>
                  <a:lnTo>
                    <a:pt x="322" y="30"/>
                  </a:lnTo>
                  <a:lnTo>
                    <a:pt x="322" y="30"/>
                  </a:lnTo>
                  <a:close/>
                  <a:moveTo>
                    <a:pt x="226" y="114"/>
                  </a:moveTo>
                  <a:lnTo>
                    <a:pt x="226" y="98"/>
                  </a:lnTo>
                  <a:lnTo>
                    <a:pt x="226" y="98"/>
                  </a:lnTo>
                  <a:lnTo>
                    <a:pt x="234" y="98"/>
                  </a:lnTo>
                  <a:lnTo>
                    <a:pt x="234" y="98"/>
                  </a:lnTo>
                  <a:lnTo>
                    <a:pt x="248" y="98"/>
                  </a:lnTo>
                  <a:lnTo>
                    <a:pt x="258" y="94"/>
                  </a:lnTo>
                  <a:lnTo>
                    <a:pt x="262" y="110"/>
                  </a:lnTo>
                  <a:lnTo>
                    <a:pt x="262" y="110"/>
                  </a:lnTo>
                  <a:lnTo>
                    <a:pt x="248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226" y="80"/>
                  </a:moveTo>
                  <a:lnTo>
                    <a:pt x="226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2" y="58"/>
                  </a:lnTo>
                  <a:lnTo>
                    <a:pt x="240" y="52"/>
                  </a:lnTo>
                  <a:lnTo>
                    <a:pt x="234" y="48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3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36" y="32"/>
                  </a:lnTo>
                  <a:lnTo>
                    <a:pt x="244" y="34"/>
                  </a:lnTo>
                  <a:lnTo>
                    <a:pt x="250" y="36"/>
                  </a:lnTo>
                  <a:lnTo>
                    <a:pt x="256" y="40"/>
                  </a:lnTo>
                  <a:lnTo>
                    <a:pt x="260" y="46"/>
                  </a:lnTo>
                  <a:lnTo>
                    <a:pt x="264" y="54"/>
                  </a:lnTo>
                  <a:lnTo>
                    <a:pt x="266" y="62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80"/>
                  </a:lnTo>
                  <a:lnTo>
                    <a:pt x="226" y="80"/>
                  </a:lnTo>
                  <a:close/>
                  <a:moveTo>
                    <a:pt x="102" y="50"/>
                  </a:moveTo>
                  <a:lnTo>
                    <a:pt x="58" y="50"/>
                  </a:lnTo>
                  <a:lnTo>
                    <a:pt x="58" y="68"/>
                  </a:lnTo>
                  <a:lnTo>
                    <a:pt x="78" y="68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6" y="96"/>
                  </a:lnTo>
                  <a:lnTo>
                    <a:pt x="48" y="94"/>
                  </a:lnTo>
                  <a:lnTo>
                    <a:pt x="42" y="92"/>
                  </a:lnTo>
                  <a:lnTo>
                    <a:pt x="36" y="86"/>
                  </a:lnTo>
                  <a:lnTo>
                    <a:pt x="32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48"/>
                  </a:lnTo>
                  <a:lnTo>
                    <a:pt x="30" y="40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4" y="24"/>
                  </a:lnTo>
                  <a:lnTo>
                    <a:pt x="52" y="22"/>
                  </a:lnTo>
                  <a:lnTo>
                    <a:pt x="60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82" y="20"/>
                  </a:lnTo>
                  <a:lnTo>
                    <a:pt x="92" y="22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26" y="106"/>
                  </a:lnTo>
                  <a:lnTo>
                    <a:pt x="38" y="110"/>
                  </a:lnTo>
                  <a:lnTo>
                    <a:pt x="50" y="112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86" y="112"/>
                  </a:lnTo>
                  <a:lnTo>
                    <a:pt x="102" y="108"/>
                  </a:lnTo>
                  <a:lnTo>
                    <a:pt x="102" y="50"/>
                  </a:lnTo>
                  <a:close/>
                  <a:moveTo>
                    <a:pt x="226" y="30"/>
                  </a:moveTo>
                  <a:lnTo>
                    <a:pt x="226" y="46"/>
                  </a:lnTo>
                  <a:lnTo>
                    <a:pt x="226" y="46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10" y="58"/>
                  </a:lnTo>
                  <a:lnTo>
                    <a:pt x="208" y="64"/>
                  </a:lnTo>
                  <a:lnTo>
                    <a:pt x="226" y="64"/>
                  </a:lnTo>
                  <a:lnTo>
                    <a:pt x="226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0" y="86"/>
                  </a:lnTo>
                  <a:lnTo>
                    <a:pt x="214" y="92"/>
                  </a:lnTo>
                  <a:lnTo>
                    <a:pt x="220" y="96"/>
                  </a:lnTo>
                  <a:lnTo>
                    <a:pt x="226" y="98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16" y="114"/>
                  </a:lnTo>
                  <a:lnTo>
                    <a:pt x="208" y="110"/>
                  </a:lnTo>
                  <a:lnTo>
                    <a:pt x="202" y="106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8" y="90"/>
                  </a:lnTo>
                  <a:lnTo>
                    <a:pt x="186" y="82"/>
                  </a:lnTo>
                  <a:lnTo>
                    <a:pt x="184" y="74"/>
                  </a:lnTo>
                  <a:lnTo>
                    <a:pt x="184" y="74"/>
                  </a:lnTo>
                  <a:lnTo>
                    <a:pt x="186" y="66"/>
                  </a:lnTo>
                  <a:lnTo>
                    <a:pt x="188" y="58"/>
                  </a:lnTo>
                  <a:lnTo>
                    <a:pt x="190" y="50"/>
                  </a:lnTo>
                  <a:lnTo>
                    <a:pt x="196" y="44"/>
                  </a:lnTo>
                  <a:lnTo>
                    <a:pt x="202" y="40"/>
                  </a:lnTo>
                  <a:lnTo>
                    <a:pt x="208" y="34"/>
                  </a:lnTo>
                  <a:lnTo>
                    <a:pt x="216" y="32"/>
                  </a:lnTo>
                  <a:lnTo>
                    <a:pt x="226" y="30"/>
                  </a:lnTo>
                  <a:lnTo>
                    <a:pt x="226" y="30"/>
                  </a:lnTo>
                  <a:close/>
                  <a:moveTo>
                    <a:pt x="176" y="32"/>
                  </a:moveTo>
                  <a:lnTo>
                    <a:pt x="176" y="32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56" y="34"/>
                  </a:lnTo>
                  <a:lnTo>
                    <a:pt x="150" y="40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4" y="32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58"/>
                  </a:lnTo>
                  <a:lnTo>
                    <a:pt x="122" y="112"/>
                  </a:lnTo>
                  <a:lnTo>
                    <a:pt x="148" y="112"/>
                  </a:lnTo>
                  <a:lnTo>
                    <a:pt x="148" y="72"/>
                  </a:lnTo>
                  <a:lnTo>
                    <a:pt x="148" y="72"/>
                  </a:lnTo>
                  <a:lnTo>
                    <a:pt x="150" y="62"/>
                  </a:lnTo>
                  <a:lnTo>
                    <a:pt x="154" y="56"/>
                  </a:lnTo>
                  <a:lnTo>
                    <a:pt x="160" y="52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76" y="52"/>
                  </a:lnTo>
                  <a:lnTo>
                    <a:pt x="17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8001000" cy="2275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6600" dirty="0"/>
              <a:t>環保集點制度</a:t>
            </a: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zh-TW" altLang="en-US" sz="4000" dirty="0"/>
              <a:t>環保集點鬥陣來</a:t>
            </a:r>
            <a:r>
              <a:rPr lang="en-US" altLang="zh-TW" sz="4000" dirty="0"/>
              <a:t>!</a:t>
            </a:r>
            <a:r>
              <a:rPr lang="zh-TW" altLang="en-US" sz="4000" dirty="0"/>
              <a:t>揪愛地球享回饋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045300" y="5096935"/>
            <a:ext cx="6040052" cy="1629874"/>
            <a:chOff x="135110" y="5468871"/>
            <a:chExt cx="5173793" cy="1396119"/>
          </a:xfrm>
        </p:grpSpPr>
        <p:pic>
          <p:nvPicPr>
            <p:cNvPr id="16" name="그림 6" descr="배경바닥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10" y="6426709"/>
              <a:ext cx="5173793" cy="43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群組 16"/>
            <p:cNvGrpSpPr/>
            <p:nvPr/>
          </p:nvGrpSpPr>
          <p:grpSpPr>
            <a:xfrm>
              <a:off x="279956" y="5468871"/>
              <a:ext cx="4937223" cy="1237273"/>
              <a:chOff x="1511769" y="5376121"/>
              <a:chExt cx="5817265" cy="1457812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xmlns="" id="{0E91DD65-5EB4-4A10-A345-9C2D2892318C}"/>
                  </a:ext>
                </a:extLst>
              </p:cNvPr>
              <p:cNvGrpSpPr/>
              <p:nvPr/>
            </p:nvGrpSpPr>
            <p:grpSpPr>
              <a:xfrm>
                <a:off x="1511769" y="5581793"/>
                <a:ext cx="3547007" cy="1252140"/>
                <a:chOff x="3497578" y="4733533"/>
                <a:chExt cx="5437636" cy="1919557"/>
              </a:xfrm>
            </p:grpSpPr>
            <p:pic>
              <p:nvPicPr>
                <p:cNvPr id="20" name="圖片 19">
                  <a:extLst>
                    <a:ext uri="{FF2B5EF4-FFF2-40B4-BE49-F238E27FC236}">
                      <a16:creationId xmlns:a16="http://schemas.microsoft.com/office/drawing/2014/main" xmlns="" id="{14EF18C8-E42E-4233-A6A4-7C2F2BEC94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3842" y="4802113"/>
                  <a:ext cx="1801372" cy="1752604"/>
                </a:xfrm>
                <a:prstGeom prst="rect">
                  <a:avLst/>
                </a:prstGeom>
              </p:spPr>
            </p:pic>
            <p:pic>
              <p:nvPicPr>
                <p:cNvPr id="21" name="圖片 20">
                  <a:extLst>
                    <a:ext uri="{FF2B5EF4-FFF2-40B4-BE49-F238E27FC236}">
                      <a16:creationId xmlns:a16="http://schemas.microsoft.com/office/drawing/2014/main" xmlns="" id="{6BFB1566-F535-443D-9613-E39B70C12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40431">
                  <a:off x="5385094" y="5129229"/>
                  <a:ext cx="1422764" cy="1523861"/>
                </a:xfrm>
                <a:prstGeom prst="rect">
                  <a:avLst/>
                </a:prstGeom>
              </p:spPr>
            </p:pic>
            <p:pic>
              <p:nvPicPr>
                <p:cNvPr id="22" name="圖片 21">
                  <a:extLst>
                    <a:ext uri="{FF2B5EF4-FFF2-40B4-BE49-F238E27FC236}">
                      <a16:creationId xmlns:a16="http://schemas.microsoft.com/office/drawing/2014/main" xmlns="" id="{4770111F-0FBC-429B-8CEB-CF03E771EA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7578" y="4733533"/>
                  <a:ext cx="1758700" cy="1889764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3" descr="\\172.16.21.234\環保集點_105年專案執行\[05] 推廣輔導：媒體、平台、文宣、短期活動\99_常用圖檔\娃娃\拿點-01.png">
                <a:extLst>
                  <a:ext uri="{FF2B5EF4-FFF2-40B4-BE49-F238E27FC236}">
                    <a16:creationId xmlns:a16="http://schemas.microsoft.com/office/drawing/2014/main" xmlns="" id="{E3EBDD4A-54DB-4165-92B6-EB1B2456F7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2729" y="5376121"/>
                <a:ext cx="2216305" cy="141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224E9FD1-CFDE-4B20-B2A9-00DA0A0ADD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4" y="206861"/>
            <a:ext cx="4255791" cy="5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26907DD5-A9C8-4595-AB27-4FB91870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我國綠色採購推動進程</a:t>
            </a:r>
          </a:p>
        </p:txBody>
      </p:sp>
      <p:sp>
        <p:nvSpPr>
          <p:cNvPr id="57" name="投影片編號版面配置區 1">
            <a:extLst>
              <a:ext uri="{FF2B5EF4-FFF2-40B4-BE49-F238E27FC236}">
                <a16:creationId xmlns:a16="http://schemas.microsoft.com/office/drawing/2014/main" xmlns="" id="{AA4A5B7A-93A3-4D44-A6F5-CBE01047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1775-9709-4CAD-869E-5D7A3E330FF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6B9461-533A-41CC-95A9-29DB13416FBF}"/>
              </a:ext>
            </a:extLst>
          </p:cNvPr>
          <p:cNvSpPr/>
          <p:nvPr/>
        </p:nvSpPr>
        <p:spPr>
          <a:xfrm>
            <a:off x="331221" y="1230314"/>
            <a:ext cx="6471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zh-TW" altLang="zh-TW" sz="2000" kern="0" dirty="0">
                <a:solidFill>
                  <a:srgbClr val="0D1015">
                    <a:lumMod val="75000"/>
                  </a:srgbClr>
                </a:solidFill>
                <a:latin typeface="微軟正黑體" panose="020B0604030504040204" pitchFamily="34" charset="-120"/>
                <a:cs typeface="Times New Roman" pitchFamily="18" charset="0"/>
              </a:rPr>
              <a:t>藉由推廣環保產品及綠色採購，擴大國內綠色消費市場，帶動綠色產業發展及綠色經濟循環。</a:t>
            </a:r>
            <a:endParaRPr lang="en-US" altLang="zh-TW" sz="2000" kern="0" dirty="0">
              <a:solidFill>
                <a:srgbClr val="0D1015">
                  <a:lumMod val="75000"/>
                </a:srgbClr>
              </a:solidFill>
              <a:latin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5845A0A8-EC22-487E-AD9A-2922829D1D85}"/>
              </a:ext>
            </a:extLst>
          </p:cNvPr>
          <p:cNvGrpSpPr/>
          <p:nvPr/>
        </p:nvGrpSpPr>
        <p:grpSpPr>
          <a:xfrm>
            <a:off x="684339" y="3128242"/>
            <a:ext cx="6922799" cy="2200529"/>
            <a:chOff x="475333" y="2987672"/>
            <a:chExt cx="6922799" cy="2200529"/>
          </a:xfrm>
        </p:grpSpPr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xmlns="" id="{3CAE8FBC-C9F8-498A-B5C9-8B19BA390D3D}"/>
                </a:ext>
              </a:extLst>
            </p:cNvPr>
            <p:cNvGrpSpPr/>
            <p:nvPr/>
          </p:nvGrpSpPr>
          <p:grpSpPr>
            <a:xfrm rot="20700000">
              <a:off x="475333" y="2987672"/>
              <a:ext cx="6922799" cy="2200529"/>
              <a:chOff x="3938429" y="3167367"/>
              <a:chExt cx="6002512" cy="1908000"/>
            </a:xfrm>
          </p:grpSpPr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xmlns="" id="{BAA215FF-7D66-43D7-9AB8-2E524929E2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02755" y="3167367"/>
                <a:ext cx="1938186" cy="1908000"/>
              </a:xfrm>
              <a:custGeom>
                <a:avLst/>
                <a:gdLst>
                  <a:gd name="T0" fmla="*/ 145 w 145"/>
                  <a:gd name="T1" fmla="*/ 74 h 143"/>
                  <a:gd name="T2" fmla="*/ 133 w 145"/>
                  <a:gd name="T3" fmla="*/ 88 h 143"/>
                  <a:gd name="T4" fmla="*/ 8 w 145"/>
                  <a:gd name="T5" fmla="*/ 143 h 143"/>
                  <a:gd name="T6" fmla="*/ 2 w 145"/>
                  <a:gd name="T7" fmla="*/ 141 h 143"/>
                  <a:gd name="T8" fmla="*/ 0 w 145"/>
                  <a:gd name="T9" fmla="*/ 135 h 143"/>
                  <a:gd name="T10" fmla="*/ 6 w 145"/>
                  <a:gd name="T11" fmla="*/ 108 h 143"/>
                  <a:gd name="T12" fmla="*/ 50 w 145"/>
                  <a:gd name="T13" fmla="*/ 73 h 143"/>
                  <a:gd name="T14" fmla="*/ 21 w 145"/>
                  <a:gd name="T15" fmla="*/ 44 h 143"/>
                  <a:gd name="T16" fmla="*/ 29 w 145"/>
                  <a:gd name="T17" fmla="*/ 8 h 143"/>
                  <a:gd name="T18" fmla="*/ 36 w 145"/>
                  <a:gd name="T19" fmla="*/ 1 h 143"/>
                  <a:gd name="T20" fmla="*/ 44 w 145"/>
                  <a:gd name="T21" fmla="*/ 3 h 143"/>
                  <a:gd name="T22" fmla="*/ 138 w 145"/>
                  <a:gd name="T23" fmla="*/ 61 h 143"/>
                  <a:gd name="T24" fmla="*/ 145 w 145"/>
                  <a:gd name="T25" fmla="*/ 7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16AD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001" kern="0">
                  <a:solidFill>
                    <a:srgbClr val="16AD5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xmlns="" id="{6A2CC91E-310D-4443-8613-3C063862B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916" y="3404365"/>
                <a:ext cx="1481733" cy="1458656"/>
              </a:xfrm>
              <a:custGeom>
                <a:avLst/>
                <a:gdLst>
                  <a:gd name="T0" fmla="*/ 145 w 145"/>
                  <a:gd name="T1" fmla="*/ 74 h 143"/>
                  <a:gd name="T2" fmla="*/ 133 w 145"/>
                  <a:gd name="T3" fmla="*/ 88 h 143"/>
                  <a:gd name="T4" fmla="*/ 8 w 145"/>
                  <a:gd name="T5" fmla="*/ 143 h 143"/>
                  <a:gd name="T6" fmla="*/ 2 w 145"/>
                  <a:gd name="T7" fmla="*/ 141 h 143"/>
                  <a:gd name="T8" fmla="*/ 0 w 145"/>
                  <a:gd name="T9" fmla="*/ 135 h 143"/>
                  <a:gd name="T10" fmla="*/ 6 w 145"/>
                  <a:gd name="T11" fmla="*/ 108 h 143"/>
                  <a:gd name="T12" fmla="*/ 50 w 145"/>
                  <a:gd name="T13" fmla="*/ 73 h 143"/>
                  <a:gd name="T14" fmla="*/ 21 w 145"/>
                  <a:gd name="T15" fmla="*/ 44 h 143"/>
                  <a:gd name="T16" fmla="*/ 29 w 145"/>
                  <a:gd name="T17" fmla="*/ 8 h 143"/>
                  <a:gd name="T18" fmla="*/ 36 w 145"/>
                  <a:gd name="T19" fmla="*/ 1 h 143"/>
                  <a:gd name="T20" fmla="*/ 44 w 145"/>
                  <a:gd name="T21" fmla="*/ 3 h 143"/>
                  <a:gd name="T22" fmla="*/ 138 w 145"/>
                  <a:gd name="T23" fmla="*/ 61 h 143"/>
                  <a:gd name="T24" fmla="*/ 145 w 145"/>
                  <a:gd name="T25" fmla="*/ 7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001" kern="0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xmlns="" id="{13B61A88-AEA8-4A86-AAFC-7064DB35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2222" y="3523355"/>
                <a:ext cx="1295485" cy="1265818"/>
              </a:xfrm>
              <a:custGeom>
                <a:avLst/>
                <a:gdLst>
                  <a:gd name="T0" fmla="*/ 127 w 127"/>
                  <a:gd name="T1" fmla="*/ 64 h 124"/>
                  <a:gd name="T2" fmla="*/ 117 w 127"/>
                  <a:gd name="T3" fmla="*/ 76 h 124"/>
                  <a:gd name="T4" fmla="*/ 8 w 127"/>
                  <a:gd name="T5" fmla="*/ 124 h 124"/>
                  <a:gd name="T6" fmla="*/ 2 w 127"/>
                  <a:gd name="T7" fmla="*/ 123 h 124"/>
                  <a:gd name="T8" fmla="*/ 1 w 127"/>
                  <a:gd name="T9" fmla="*/ 118 h 124"/>
                  <a:gd name="T10" fmla="*/ 6 w 127"/>
                  <a:gd name="T11" fmla="*/ 94 h 124"/>
                  <a:gd name="T12" fmla="*/ 39 w 127"/>
                  <a:gd name="T13" fmla="*/ 62 h 124"/>
                  <a:gd name="T14" fmla="*/ 19 w 127"/>
                  <a:gd name="T15" fmla="*/ 38 h 124"/>
                  <a:gd name="T16" fmla="*/ 26 w 127"/>
                  <a:gd name="T17" fmla="*/ 6 h 124"/>
                  <a:gd name="T18" fmla="*/ 32 w 127"/>
                  <a:gd name="T19" fmla="*/ 1 h 124"/>
                  <a:gd name="T20" fmla="*/ 39 w 127"/>
                  <a:gd name="T21" fmla="*/ 2 h 124"/>
                  <a:gd name="T22" fmla="*/ 121 w 127"/>
                  <a:gd name="T23" fmla="*/ 52 h 124"/>
                  <a:gd name="T24" fmla="*/ 127 w 127"/>
                  <a:gd name="T25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001" kern="0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xmlns="" id="{AE486A21-27B9-4C2D-ADFB-A505B2564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429" y="3644084"/>
                <a:ext cx="1028477" cy="1041662"/>
              </a:xfrm>
              <a:custGeom>
                <a:avLst/>
                <a:gdLst>
                  <a:gd name="T0" fmla="*/ 15 w 101"/>
                  <a:gd name="T1" fmla="*/ 31 h 102"/>
                  <a:gd name="T2" fmla="*/ 21 w 101"/>
                  <a:gd name="T3" fmla="*/ 5 h 102"/>
                  <a:gd name="T4" fmla="*/ 26 w 101"/>
                  <a:gd name="T5" fmla="*/ 1 h 102"/>
                  <a:gd name="T6" fmla="*/ 32 w 101"/>
                  <a:gd name="T7" fmla="*/ 2 h 102"/>
                  <a:gd name="T8" fmla="*/ 95 w 101"/>
                  <a:gd name="T9" fmla="*/ 41 h 102"/>
                  <a:gd name="T10" fmla="*/ 101 w 101"/>
                  <a:gd name="T11" fmla="*/ 51 h 102"/>
                  <a:gd name="T12" fmla="*/ 94 w 101"/>
                  <a:gd name="T13" fmla="*/ 63 h 102"/>
                  <a:gd name="T14" fmla="*/ 6 w 101"/>
                  <a:gd name="T15" fmla="*/ 102 h 102"/>
                  <a:gd name="T16" fmla="*/ 2 w 101"/>
                  <a:gd name="T17" fmla="*/ 101 h 102"/>
                  <a:gd name="T18" fmla="*/ 0 w 101"/>
                  <a:gd name="T19" fmla="*/ 97 h 102"/>
                  <a:gd name="T20" fmla="*/ 5 w 101"/>
                  <a:gd name="T21" fmla="*/ 77 h 102"/>
                  <a:gd name="T22" fmla="*/ 15 w 101"/>
                  <a:gd name="T23" fmla="*/ 3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02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001" kern="0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xmlns="" id="{E5455E54-9DFC-4FDD-B91D-0B80E0B18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064" y="3231442"/>
                <a:ext cx="1845833" cy="1803563"/>
              </a:xfrm>
              <a:custGeom>
                <a:avLst/>
                <a:gdLst>
                  <a:gd name="T0" fmla="*/ 127 w 127"/>
                  <a:gd name="T1" fmla="*/ 64 h 124"/>
                  <a:gd name="T2" fmla="*/ 117 w 127"/>
                  <a:gd name="T3" fmla="*/ 76 h 124"/>
                  <a:gd name="T4" fmla="*/ 8 w 127"/>
                  <a:gd name="T5" fmla="*/ 124 h 124"/>
                  <a:gd name="T6" fmla="*/ 2 w 127"/>
                  <a:gd name="T7" fmla="*/ 123 h 124"/>
                  <a:gd name="T8" fmla="*/ 1 w 127"/>
                  <a:gd name="T9" fmla="*/ 118 h 124"/>
                  <a:gd name="T10" fmla="*/ 6 w 127"/>
                  <a:gd name="T11" fmla="*/ 94 h 124"/>
                  <a:gd name="T12" fmla="*/ 39 w 127"/>
                  <a:gd name="T13" fmla="*/ 62 h 124"/>
                  <a:gd name="T14" fmla="*/ 19 w 127"/>
                  <a:gd name="T15" fmla="*/ 38 h 124"/>
                  <a:gd name="T16" fmla="*/ 26 w 127"/>
                  <a:gd name="T17" fmla="*/ 6 h 124"/>
                  <a:gd name="T18" fmla="*/ 32 w 127"/>
                  <a:gd name="T19" fmla="*/ 1 h 124"/>
                  <a:gd name="T20" fmla="*/ 39 w 127"/>
                  <a:gd name="T21" fmla="*/ 2 h 124"/>
                  <a:gd name="T22" fmla="*/ 121 w 127"/>
                  <a:gd name="T23" fmla="*/ 52 h 124"/>
                  <a:gd name="T24" fmla="*/ 127 w 127"/>
                  <a:gd name="T25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001" kern="0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12D3A3D5-F69D-4607-933D-0A1AFED8D401}"/>
                </a:ext>
              </a:extLst>
            </p:cNvPr>
            <p:cNvSpPr txBox="1"/>
            <p:nvPr/>
          </p:nvSpPr>
          <p:spPr>
            <a:xfrm>
              <a:off x="769819" y="467484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81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3DF6A4ED-4AC9-4492-A2E5-A929906307CF}"/>
                </a:ext>
              </a:extLst>
            </p:cNvPr>
            <p:cNvSpPr txBox="1"/>
            <p:nvPr/>
          </p:nvSpPr>
          <p:spPr>
            <a:xfrm>
              <a:off x="1919199" y="440792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90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xmlns="" id="{7BEF51D2-5CDC-4545-9E20-8A78E7282B4D}"/>
                </a:ext>
              </a:extLst>
            </p:cNvPr>
            <p:cNvSpPr txBox="1"/>
            <p:nvPr/>
          </p:nvSpPr>
          <p:spPr>
            <a:xfrm>
              <a:off x="3068208" y="4038596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95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27DA1752-3AC8-4067-92A4-42C7ACA0E3A7}"/>
                </a:ext>
              </a:extLst>
            </p:cNvPr>
            <p:cNvSpPr txBox="1"/>
            <p:nvPr/>
          </p:nvSpPr>
          <p:spPr>
            <a:xfrm>
              <a:off x="4435772" y="3656201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98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xmlns="" id="{9EDEFB0F-6204-4848-BF69-16ACE45BA884}"/>
                </a:ext>
              </a:extLst>
            </p:cNvPr>
            <p:cNvSpPr txBox="1"/>
            <p:nvPr/>
          </p:nvSpPr>
          <p:spPr>
            <a:xfrm>
              <a:off x="6011736" y="3207020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103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</a:rPr>
                <a:t>年</a:t>
              </a:r>
            </a:p>
          </p:txBody>
        </p:sp>
      </p:grpSp>
      <p:sp>
        <p:nvSpPr>
          <p:cNvPr id="44" name="任意多边形 108">
            <a:extLst>
              <a:ext uri="{FF2B5EF4-FFF2-40B4-BE49-F238E27FC236}">
                <a16:creationId xmlns:a16="http://schemas.microsoft.com/office/drawing/2014/main" xmlns="" id="{A62C38E4-48C2-42ED-9488-7E2EC0A9CD6E}"/>
              </a:ext>
            </a:extLst>
          </p:cNvPr>
          <p:cNvSpPr/>
          <p:nvPr/>
        </p:nvSpPr>
        <p:spPr bwMode="auto">
          <a:xfrm rot="10800000" flipH="1">
            <a:off x="2171025" y="5280392"/>
            <a:ext cx="1253939" cy="472719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5" name="任意多边形 108">
            <a:extLst>
              <a:ext uri="{FF2B5EF4-FFF2-40B4-BE49-F238E27FC236}">
                <a16:creationId xmlns:a16="http://schemas.microsoft.com/office/drawing/2014/main" xmlns="" id="{7092D4A9-AD42-489B-8FBD-8609ADDDB108}"/>
              </a:ext>
            </a:extLst>
          </p:cNvPr>
          <p:cNvSpPr/>
          <p:nvPr/>
        </p:nvSpPr>
        <p:spPr bwMode="auto">
          <a:xfrm>
            <a:off x="1037311" y="3742658"/>
            <a:ext cx="1016422" cy="90809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44AE8E78-8EF2-49AF-B91E-50B36C59C0EA}"/>
              </a:ext>
            </a:extLst>
          </p:cNvPr>
          <p:cNvSpPr txBox="1"/>
          <p:nvPr/>
        </p:nvSpPr>
        <p:spPr>
          <a:xfrm>
            <a:off x="1020384" y="33657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16AD5E">
                    <a:lumMod val="50000"/>
                  </a:srgbClr>
                </a:solidFill>
                <a:latin typeface="微軟正黑體" panose="020B0604030504040204" pitchFamily="34" charset="-120"/>
              </a:rPr>
              <a:t>推動環保標章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D4667FE3-8262-400D-8BDD-0E13D19EDE53}"/>
              </a:ext>
            </a:extLst>
          </p:cNvPr>
          <p:cNvSpPr txBox="1"/>
          <p:nvPr/>
        </p:nvSpPr>
        <p:spPr>
          <a:xfrm>
            <a:off x="2287383" y="58059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B2C547">
                    <a:lumMod val="50000"/>
                  </a:srgbClr>
                </a:solidFill>
                <a:latin typeface="微軟正黑體" panose="020B0604030504040204" pitchFamily="34" charset="-120"/>
              </a:rPr>
              <a:t>推動機關綠色採購</a:t>
            </a:r>
          </a:p>
        </p:txBody>
      </p:sp>
      <p:sp>
        <p:nvSpPr>
          <p:cNvPr id="48" name="任意多边形 108">
            <a:extLst>
              <a:ext uri="{FF2B5EF4-FFF2-40B4-BE49-F238E27FC236}">
                <a16:creationId xmlns:a16="http://schemas.microsoft.com/office/drawing/2014/main" xmlns="" id="{219342EB-6C9A-44C6-B749-41A5325E2CBB}"/>
              </a:ext>
            </a:extLst>
          </p:cNvPr>
          <p:cNvSpPr/>
          <p:nvPr/>
        </p:nvSpPr>
        <p:spPr bwMode="auto">
          <a:xfrm>
            <a:off x="2981316" y="3025577"/>
            <a:ext cx="1016422" cy="85359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26C5FCA5-ED84-45ED-BB98-DD3246EDC4C2}"/>
              </a:ext>
            </a:extLst>
          </p:cNvPr>
          <p:cNvSpPr txBox="1"/>
          <p:nvPr/>
        </p:nvSpPr>
        <p:spPr>
          <a:xfrm>
            <a:off x="2964389" y="26347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1CBD7">
                    <a:lumMod val="50000"/>
                  </a:srgbClr>
                </a:solidFill>
                <a:latin typeface="微軟正黑體" panose="020B0604030504040204" pitchFamily="34" charset="-120"/>
              </a:rPr>
              <a:t>推動民間綠色採購</a:t>
            </a:r>
          </a:p>
        </p:txBody>
      </p:sp>
      <p:sp>
        <p:nvSpPr>
          <p:cNvPr id="50" name="任意多边形 108">
            <a:extLst>
              <a:ext uri="{FF2B5EF4-FFF2-40B4-BE49-F238E27FC236}">
                <a16:creationId xmlns:a16="http://schemas.microsoft.com/office/drawing/2014/main" xmlns="" id="{F8651D9D-A1BE-466B-B536-C1520FD8398C}"/>
              </a:ext>
            </a:extLst>
          </p:cNvPr>
          <p:cNvSpPr/>
          <p:nvPr/>
        </p:nvSpPr>
        <p:spPr bwMode="auto">
          <a:xfrm rot="10800000" flipH="1">
            <a:off x="4513263" y="4834967"/>
            <a:ext cx="1253939" cy="50019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xmlns="" id="{8B464887-3EE3-476A-B0F0-8DD4F53DA498}"/>
              </a:ext>
            </a:extLst>
          </p:cNvPr>
          <p:cNvSpPr txBox="1"/>
          <p:nvPr/>
        </p:nvSpPr>
        <p:spPr>
          <a:xfrm>
            <a:off x="4629621" y="538377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8C34F">
                    <a:lumMod val="50000"/>
                  </a:srgbClr>
                </a:solidFill>
                <a:latin typeface="微軟正黑體" panose="020B0604030504040204" pitchFamily="34" charset="-120"/>
              </a:rPr>
              <a:t>推動碳足跡標籤</a:t>
            </a:r>
          </a:p>
        </p:txBody>
      </p:sp>
      <p:sp>
        <p:nvSpPr>
          <p:cNvPr id="52" name="任意多边形 108">
            <a:extLst>
              <a:ext uri="{FF2B5EF4-FFF2-40B4-BE49-F238E27FC236}">
                <a16:creationId xmlns:a16="http://schemas.microsoft.com/office/drawing/2014/main" xmlns="" id="{018B7D05-1BDA-45C8-A789-00C746D2E074}"/>
              </a:ext>
            </a:extLst>
          </p:cNvPr>
          <p:cNvSpPr/>
          <p:nvPr/>
        </p:nvSpPr>
        <p:spPr bwMode="auto">
          <a:xfrm>
            <a:off x="5786719" y="2290706"/>
            <a:ext cx="1016422" cy="73487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B1839F50-6622-42F4-8B7F-885DE45353A7}"/>
              </a:ext>
            </a:extLst>
          </p:cNvPr>
          <p:cNvSpPr txBox="1"/>
          <p:nvPr/>
        </p:nvSpPr>
        <p:spPr>
          <a:xfrm>
            <a:off x="5769792" y="1938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16AD5E">
                    <a:lumMod val="50000"/>
                  </a:srgbClr>
                </a:solidFill>
                <a:latin typeface="微軟正黑體" panose="020B0604030504040204" pitchFamily="34" charset="-120"/>
              </a:rPr>
              <a:t>推動環保集點制度</a:t>
            </a:r>
          </a:p>
        </p:txBody>
      </p:sp>
      <p:pic>
        <p:nvPicPr>
          <p:cNvPr id="54" name="Picture 18" descr="D:\公務\0_科長工作\標章logo\環保標章.png">
            <a:extLst>
              <a:ext uri="{FF2B5EF4-FFF2-40B4-BE49-F238E27FC236}">
                <a16:creationId xmlns:a16="http://schemas.microsoft.com/office/drawing/2014/main" xmlns="" id="{85577261-FB5F-4DF0-89DB-C09CFF88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0" y="2858141"/>
            <a:ext cx="647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台灣碳標籤（JPG格式）另開視窗預覽">
            <a:extLst>
              <a:ext uri="{FF2B5EF4-FFF2-40B4-BE49-F238E27FC236}">
                <a16:creationId xmlns:a16="http://schemas.microsoft.com/office/drawing/2014/main" xmlns="" id="{E92B77AF-75AD-41F8-9BC7-B8EAEB8C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59" y="4997423"/>
            <a:ext cx="792279" cy="10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C:\Documents and Settings\Administrator\My Documents\Google 雲端硬碟\BILL\104年環保集點\【工項2】行銷\常用圖檔\環保集點LOGO_final(陰影).png">
            <a:extLst>
              <a:ext uri="{FF2B5EF4-FFF2-40B4-BE49-F238E27FC236}">
                <a16:creationId xmlns:a16="http://schemas.microsoft.com/office/drawing/2014/main" xmlns="" id="{54F452C6-4316-4B0E-BAFD-80F3C580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940" y="2387381"/>
            <a:ext cx="1411544" cy="14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95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環保集點是什麼？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1775-9709-4CAD-869E-5D7A3E330FF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07894" y="1087935"/>
            <a:ext cx="857097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為實現「</a:t>
            </a:r>
            <a:r>
              <a:rPr lang="zh-TW" altLang="en-US" sz="1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環保行動有價化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」目標，整合環保署、相關部會與民間資源，透過「</a:t>
            </a:r>
            <a:r>
              <a:rPr lang="zh-TW" altLang="en-US" sz="1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綠點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」獎勵採購環保產品及其他環保行動者，引領民眾力行綠色生活，並藉由乘數效果，擴大綠色消費市場，帶動綠色經濟循環。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8" y="1860051"/>
            <a:ext cx="7053683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環保集點制度推動目的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4</a:t>
            </a:fld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48F3886B-58CA-4DFA-A483-D6AED1E17DB9}"/>
              </a:ext>
            </a:extLst>
          </p:cNvPr>
          <p:cNvGrpSpPr/>
          <p:nvPr/>
        </p:nvGrpSpPr>
        <p:grpSpPr>
          <a:xfrm>
            <a:off x="1" y="1518640"/>
            <a:ext cx="6181344" cy="3991409"/>
            <a:chOff x="0" y="1601521"/>
            <a:chExt cx="6784041" cy="4380582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4F720D21-BABE-45F3-A53C-E796157B73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1739153"/>
              <a:ext cx="6784041" cy="4242950"/>
              <a:chOff x="889" y="-715"/>
              <a:chExt cx="5999" cy="5374"/>
            </a:xfrm>
            <a:solidFill>
              <a:srgbClr val="B2C547"/>
            </a:solidFill>
          </p:grpSpPr>
          <p:pic>
            <p:nvPicPr>
              <p:cNvPr id="15" name="Picture 22">
                <a:extLst>
                  <a:ext uri="{FF2B5EF4-FFF2-40B4-BE49-F238E27FC236}">
                    <a16:creationId xmlns:a16="http://schemas.microsoft.com/office/drawing/2014/main" xmlns="" id="{E6E24D09-56E3-45D1-8D51-D48567052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020"/>
                <a:ext cx="1949" cy="19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3">
                <a:extLst>
                  <a:ext uri="{FF2B5EF4-FFF2-40B4-BE49-F238E27FC236}">
                    <a16:creationId xmlns:a16="http://schemas.microsoft.com/office/drawing/2014/main" xmlns="" id="{37E457D6-97CA-4046-8528-7EFD9AC42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" y="1020"/>
                <a:ext cx="1952" cy="19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29">
                <a:extLst>
                  <a:ext uri="{FF2B5EF4-FFF2-40B4-BE49-F238E27FC236}">
                    <a16:creationId xmlns:a16="http://schemas.microsoft.com/office/drawing/2014/main" xmlns="" id="{8D949A15-0D02-4EAD-9332-CA33D1DB4F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" y="-715"/>
                <a:ext cx="5999" cy="5374"/>
              </a:xfrm>
              <a:custGeom>
                <a:avLst/>
                <a:gdLst>
                  <a:gd name="T0" fmla="*/ 2525 w 2537"/>
                  <a:gd name="T1" fmla="*/ 1116 h 2273"/>
                  <a:gd name="T2" fmla="*/ 1910 w 2537"/>
                  <a:gd name="T3" fmla="*/ 51 h 2273"/>
                  <a:gd name="T4" fmla="*/ 1823 w 2537"/>
                  <a:gd name="T5" fmla="*/ 0 h 2273"/>
                  <a:gd name="T6" fmla="*/ 0 w 2537"/>
                  <a:gd name="T7" fmla="*/ 0 h 2273"/>
                  <a:gd name="T8" fmla="*/ 0 w 2537"/>
                  <a:gd name="T9" fmla="*/ 2273 h 2273"/>
                  <a:gd name="T10" fmla="*/ 1823 w 2537"/>
                  <a:gd name="T11" fmla="*/ 2273 h 2273"/>
                  <a:gd name="T12" fmla="*/ 1910 w 2537"/>
                  <a:gd name="T13" fmla="*/ 2222 h 2273"/>
                  <a:gd name="T14" fmla="*/ 2525 w 2537"/>
                  <a:gd name="T15" fmla="*/ 1218 h 2273"/>
                  <a:gd name="T16" fmla="*/ 2537 w 2537"/>
                  <a:gd name="T17" fmla="*/ 1167 h 2273"/>
                  <a:gd name="T18" fmla="*/ 2525 w 2537"/>
                  <a:gd name="T19" fmla="*/ 1116 h 2273"/>
                  <a:gd name="T20" fmla="*/ 2386 w 2537"/>
                  <a:gd name="T21" fmla="*/ 1291 h 2273"/>
                  <a:gd name="T22" fmla="*/ 2369 w 2537"/>
                  <a:gd name="T23" fmla="*/ 1301 h 2273"/>
                  <a:gd name="T24" fmla="*/ 2359 w 2537"/>
                  <a:gd name="T25" fmla="*/ 1298 h 2273"/>
                  <a:gd name="T26" fmla="*/ 2351 w 2537"/>
                  <a:gd name="T27" fmla="*/ 1271 h 2273"/>
                  <a:gd name="T28" fmla="*/ 2413 w 2537"/>
                  <a:gd name="T29" fmla="*/ 1163 h 2273"/>
                  <a:gd name="T30" fmla="*/ 2351 w 2537"/>
                  <a:gd name="T31" fmla="*/ 1056 h 2273"/>
                  <a:gd name="T32" fmla="*/ 2359 w 2537"/>
                  <a:gd name="T33" fmla="*/ 1028 h 2273"/>
                  <a:gd name="T34" fmla="*/ 2386 w 2537"/>
                  <a:gd name="T35" fmla="*/ 1036 h 2273"/>
                  <a:gd name="T36" fmla="*/ 2459 w 2537"/>
                  <a:gd name="T37" fmla="*/ 1163 h 2273"/>
                  <a:gd name="T38" fmla="*/ 2386 w 2537"/>
                  <a:gd name="T39" fmla="*/ 1291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37" h="2273">
                    <a:moveTo>
                      <a:pt x="2525" y="1116"/>
                    </a:moveTo>
                    <a:cubicBezTo>
                      <a:pt x="1910" y="51"/>
                      <a:pt x="1910" y="51"/>
                      <a:pt x="1910" y="51"/>
                    </a:cubicBezTo>
                    <a:cubicBezTo>
                      <a:pt x="1895" y="24"/>
                      <a:pt x="1854" y="0"/>
                      <a:pt x="18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73"/>
                      <a:pt x="0" y="2273"/>
                      <a:pt x="0" y="2273"/>
                    </a:cubicBezTo>
                    <a:cubicBezTo>
                      <a:pt x="1823" y="2273"/>
                      <a:pt x="1823" y="2273"/>
                      <a:pt x="1823" y="2273"/>
                    </a:cubicBezTo>
                    <a:cubicBezTo>
                      <a:pt x="1854" y="2273"/>
                      <a:pt x="1895" y="2249"/>
                      <a:pt x="1910" y="2222"/>
                    </a:cubicBezTo>
                    <a:cubicBezTo>
                      <a:pt x="2525" y="1218"/>
                      <a:pt x="2525" y="1218"/>
                      <a:pt x="2525" y="1218"/>
                    </a:cubicBezTo>
                    <a:cubicBezTo>
                      <a:pt x="2533" y="1205"/>
                      <a:pt x="2537" y="1186"/>
                      <a:pt x="2537" y="1167"/>
                    </a:cubicBezTo>
                    <a:cubicBezTo>
                      <a:pt x="2537" y="1148"/>
                      <a:pt x="2533" y="1129"/>
                      <a:pt x="2525" y="1116"/>
                    </a:cubicBezTo>
                    <a:close/>
                    <a:moveTo>
                      <a:pt x="2386" y="1291"/>
                    </a:moveTo>
                    <a:cubicBezTo>
                      <a:pt x="2382" y="1297"/>
                      <a:pt x="2375" y="1301"/>
                      <a:pt x="2369" y="1301"/>
                    </a:cubicBezTo>
                    <a:cubicBezTo>
                      <a:pt x="2365" y="1301"/>
                      <a:pt x="2362" y="1300"/>
                      <a:pt x="2359" y="1298"/>
                    </a:cubicBezTo>
                    <a:cubicBezTo>
                      <a:pt x="2349" y="1292"/>
                      <a:pt x="2346" y="1280"/>
                      <a:pt x="2351" y="1271"/>
                    </a:cubicBezTo>
                    <a:cubicBezTo>
                      <a:pt x="2413" y="1163"/>
                      <a:pt x="2413" y="1163"/>
                      <a:pt x="2413" y="1163"/>
                    </a:cubicBezTo>
                    <a:cubicBezTo>
                      <a:pt x="2351" y="1056"/>
                      <a:pt x="2351" y="1056"/>
                      <a:pt x="2351" y="1056"/>
                    </a:cubicBezTo>
                    <a:cubicBezTo>
                      <a:pt x="2346" y="1046"/>
                      <a:pt x="2349" y="1034"/>
                      <a:pt x="2359" y="1028"/>
                    </a:cubicBezTo>
                    <a:cubicBezTo>
                      <a:pt x="2368" y="1023"/>
                      <a:pt x="2380" y="1026"/>
                      <a:pt x="2386" y="1036"/>
                    </a:cubicBezTo>
                    <a:cubicBezTo>
                      <a:pt x="2459" y="1163"/>
                      <a:pt x="2459" y="1163"/>
                      <a:pt x="2459" y="1163"/>
                    </a:cubicBezTo>
                    <a:lnTo>
                      <a:pt x="2386" y="12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D1015"/>
                  </a:solidFill>
                  <a:effectLst/>
                  <a:uLnTx/>
                  <a:uFillTx/>
                  <a:latin typeface="Roboto Condensed Light"/>
                </a:endParaRPr>
              </a:p>
            </p:txBody>
          </p:sp>
        </p:grp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xmlns="" id="{A21D3C3A-DD98-40D5-87C9-E1368002B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601523"/>
              <a:ext cx="6172200" cy="3052482"/>
            </a:xfrm>
            <a:custGeom>
              <a:avLst/>
              <a:gdLst>
                <a:gd name="T0" fmla="*/ 2286 w 2294"/>
                <a:gd name="T1" fmla="*/ 732 h 1505"/>
                <a:gd name="T2" fmla="*/ 1884 w 2294"/>
                <a:gd name="T3" fmla="*/ 35 h 1505"/>
                <a:gd name="T4" fmla="*/ 1823 w 2294"/>
                <a:gd name="T5" fmla="*/ 0 h 1505"/>
                <a:gd name="T6" fmla="*/ 0 w 2294"/>
                <a:gd name="T7" fmla="*/ 0 h 1505"/>
                <a:gd name="T8" fmla="*/ 0 w 2294"/>
                <a:gd name="T9" fmla="*/ 1505 h 1505"/>
                <a:gd name="T10" fmla="*/ 1823 w 2294"/>
                <a:gd name="T11" fmla="*/ 1505 h 1505"/>
                <a:gd name="T12" fmla="*/ 1884 w 2294"/>
                <a:gd name="T13" fmla="*/ 1469 h 1505"/>
                <a:gd name="T14" fmla="*/ 2286 w 2294"/>
                <a:gd name="T15" fmla="*/ 803 h 1505"/>
                <a:gd name="T16" fmla="*/ 2294 w 2294"/>
                <a:gd name="T17" fmla="*/ 767 h 1505"/>
                <a:gd name="T18" fmla="*/ 2286 w 2294"/>
                <a:gd name="T19" fmla="*/ 732 h 1505"/>
                <a:gd name="T20" fmla="*/ 2137 w 2294"/>
                <a:gd name="T21" fmla="*/ 895 h 1505"/>
                <a:gd name="T22" fmla="*/ 2120 w 2294"/>
                <a:gd name="T23" fmla="*/ 905 h 1505"/>
                <a:gd name="T24" fmla="*/ 2110 w 2294"/>
                <a:gd name="T25" fmla="*/ 902 h 1505"/>
                <a:gd name="T26" fmla="*/ 2103 w 2294"/>
                <a:gd name="T27" fmla="*/ 875 h 1505"/>
                <a:gd name="T28" fmla="*/ 2165 w 2294"/>
                <a:gd name="T29" fmla="*/ 767 h 1505"/>
                <a:gd name="T30" fmla="*/ 2103 w 2294"/>
                <a:gd name="T31" fmla="*/ 660 h 1505"/>
                <a:gd name="T32" fmla="*/ 2110 w 2294"/>
                <a:gd name="T33" fmla="*/ 632 h 1505"/>
                <a:gd name="T34" fmla="*/ 2137 w 2294"/>
                <a:gd name="T35" fmla="*/ 640 h 1505"/>
                <a:gd name="T36" fmla="*/ 2211 w 2294"/>
                <a:gd name="T37" fmla="*/ 767 h 1505"/>
                <a:gd name="T38" fmla="*/ 2137 w 2294"/>
                <a:gd name="T39" fmla="*/ 89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4" h="1505">
                  <a:moveTo>
                    <a:pt x="2286" y="732"/>
                  </a:moveTo>
                  <a:cubicBezTo>
                    <a:pt x="1884" y="35"/>
                    <a:pt x="1884" y="35"/>
                    <a:pt x="1884" y="35"/>
                  </a:cubicBezTo>
                  <a:cubicBezTo>
                    <a:pt x="1874" y="18"/>
                    <a:pt x="1843" y="0"/>
                    <a:pt x="18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05"/>
                    <a:pt x="0" y="1505"/>
                    <a:pt x="0" y="1505"/>
                  </a:cubicBezTo>
                  <a:cubicBezTo>
                    <a:pt x="1823" y="1505"/>
                    <a:pt x="1823" y="1505"/>
                    <a:pt x="1823" y="1505"/>
                  </a:cubicBezTo>
                  <a:cubicBezTo>
                    <a:pt x="1843" y="1505"/>
                    <a:pt x="1874" y="1487"/>
                    <a:pt x="1884" y="1469"/>
                  </a:cubicBezTo>
                  <a:cubicBezTo>
                    <a:pt x="2286" y="803"/>
                    <a:pt x="2286" y="803"/>
                    <a:pt x="2286" y="803"/>
                  </a:cubicBezTo>
                  <a:cubicBezTo>
                    <a:pt x="2290" y="797"/>
                    <a:pt x="2294" y="784"/>
                    <a:pt x="2294" y="767"/>
                  </a:cubicBezTo>
                  <a:cubicBezTo>
                    <a:pt x="2294" y="751"/>
                    <a:pt x="2290" y="738"/>
                    <a:pt x="2286" y="732"/>
                  </a:cubicBezTo>
                  <a:close/>
                  <a:moveTo>
                    <a:pt x="2137" y="895"/>
                  </a:moveTo>
                  <a:cubicBezTo>
                    <a:pt x="2134" y="901"/>
                    <a:pt x="2127" y="905"/>
                    <a:pt x="2120" y="905"/>
                  </a:cubicBezTo>
                  <a:cubicBezTo>
                    <a:pt x="2117" y="905"/>
                    <a:pt x="2113" y="904"/>
                    <a:pt x="2110" y="902"/>
                  </a:cubicBezTo>
                  <a:cubicBezTo>
                    <a:pt x="2101" y="896"/>
                    <a:pt x="2097" y="884"/>
                    <a:pt x="2103" y="875"/>
                  </a:cubicBezTo>
                  <a:cubicBezTo>
                    <a:pt x="2165" y="767"/>
                    <a:pt x="2165" y="767"/>
                    <a:pt x="2165" y="767"/>
                  </a:cubicBezTo>
                  <a:cubicBezTo>
                    <a:pt x="2103" y="660"/>
                    <a:pt x="2103" y="660"/>
                    <a:pt x="2103" y="660"/>
                  </a:cubicBezTo>
                  <a:cubicBezTo>
                    <a:pt x="2097" y="650"/>
                    <a:pt x="2101" y="638"/>
                    <a:pt x="2110" y="632"/>
                  </a:cubicBezTo>
                  <a:cubicBezTo>
                    <a:pt x="2120" y="627"/>
                    <a:pt x="2132" y="630"/>
                    <a:pt x="2137" y="640"/>
                  </a:cubicBezTo>
                  <a:cubicBezTo>
                    <a:pt x="2211" y="767"/>
                    <a:pt x="2211" y="767"/>
                    <a:pt x="2211" y="767"/>
                  </a:cubicBezTo>
                  <a:lnTo>
                    <a:pt x="2137" y="895"/>
                  </a:lnTo>
                  <a:close/>
                </a:path>
              </a:pathLst>
            </a:custGeom>
            <a:solidFill>
              <a:srgbClr val="16AD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D1015"/>
                </a:solidFill>
                <a:effectLst/>
                <a:uLnTx/>
                <a:uFillTx/>
                <a:latin typeface="Roboto Condensed Ligh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E6383932-B299-487B-A349-07821DF0A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601521"/>
              <a:ext cx="5324450" cy="1465729"/>
            </a:xfrm>
            <a:custGeom>
              <a:avLst/>
              <a:gdLst>
                <a:gd name="T0" fmla="*/ 2047 w 2050"/>
                <a:gd name="T1" fmla="*/ 348 h 737"/>
                <a:gd name="T2" fmla="*/ 1857 w 2050"/>
                <a:gd name="T3" fmla="*/ 20 h 737"/>
                <a:gd name="T4" fmla="*/ 1822 w 2050"/>
                <a:gd name="T5" fmla="*/ 0 h 737"/>
                <a:gd name="T6" fmla="*/ 0 w 2050"/>
                <a:gd name="T7" fmla="*/ 0 h 737"/>
                <a:gd name="T8" fmla="*/ 0 w 2050"/>
                <a:gd name="T9" fmla="*/ 737 h 737"/>
                <a:gd name="T10" fmla="*/ 1822 w 2050"/>
                <a:gd name="T11" fmla="*/ 737 h 737"/>
                <a:gd name="T12" fmla="*/ 1857 w 2050"/>
                <a:gd name="T13" fmla="*/ 717 h 737"/>
                <a:gd name="T14" fmla="*/ 2047 w 2050"/>
                <a:gd name="T15" fmla="*/ 389 h 737"/>
                <a:gd name="T16" fmla="*/ 2050 w 2050"/>
                <a:gd name="T17" fmla="*/ 368 h 737"/>
                <a:gd name="T18" fmla="*/ 2047 w 2050"/>
                <a:gd name="T19" fmla="*/ 348 h 737"/>
                <a:gd name="T20" fmla="*/ 1889 w 2050"/>
                <a:gd name="T21" fmla="*/ 496 h 737"/>
                <a:gd name="T22" fmla="*/ 1872 w 2050"/>
                <a:gd name="T23" fmla="*/ 506 h 737"/>
                <a:gd name="T24" fmla="*/ 1862 w 2050"/>
                <a:gd name="T25" fmla="*/ 503 h 737"/>
                <a:gd name="T26" fmla="*/ 1854 w 2050"/>
                <a:gd name="T27" fmla="*/ 476 h 737"/>
                <a:gd name="T28" fmla="*/ 1916 w 2050"/>
                <a:gd name="T29" fmla="*/ 368 h 737"/>
                <a:gd name="T30" fmla="*/ 1854 w 2050"/>
                <a:gd name="T31" fmla="*/ 261 h 737"/>
                <a:gd name="T32" fmla="*/ 1862 w 2050"/>
                <a:gd name="T33" fmla="*/ 234 h 737"/>
                <a:gd name="T34" fmla="*/ 1889 w 2050"/>
                <a:gd name="T35" fmla="*/ 241 h 737"/>
                <a:gd name="T36" fmla="*/ 1963 w 2050"/>
                <a:gd name="T37" fmla="*/ 368 h 737"/>
                <a:gd name="T38" fmla="*/ 1889 w 2050"/>
                <a:gd name="T39" fmla="*/ 496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0" h="737">
                  <a:moveTo>
                    <a:pt x="2047" y="348"/>
                  </a:moveTo>
                  <a:cubicBezTo>
                    <a:pt x="1857" y="20"/>
                    <a:pt x="1857" y="20"/>
                    <a:pt x="1857" y="20"/>
                  </a:cubicBezTo>
                  <a:cubicBezTo>
                    <a:pt x="1853" y="12"/>
                    <a:pt x="1832" y="0"/>
                    <a:pt x="18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1822" y="737"/>
                    <a:pt x="1822" y="737"/>
                    <a:pt x="1822" y="737"/>
                  </a:cubicBezTo>
                  <a:cubicBezTo>
                    <a:pt x="1832" y="737"/>
                    <a:pt x="1853" y="725"/>
                    <a:pt x="1857" y="717"/>
                  </a:cubicBezTo>
                  <a:cubicBezTo>
                    <a:pt x="2047" y="389"/>
                    <a:pt x="2047" y="389"/>
                    <a:pt x="2047" y="389"/>
                  </a:cubicBezTo>
                  <a:cubicBezTo>
                    <a:pt x="2048" y="387"/>
                    <a:pt x="2050" y="380"/>
                    <a:pt x="2050" y="368"/>
                  </a:cubicBezTo>
                  <a:cubicBezTo>
                    <a:pt x="2050" y="357"/>
                    <a:pt x="2048" y="350"/>
                    <a:pt x="2047" y="348"/>
                  </a:cubicBezTo>
                  <a:close/>
                  <a:moveTo>
                    <a:pt x="1889" y="496"/>
                  </a:moveTo>
                  <a:cubicBezTo>
                    <a:pt x="1885" y="502"/>
                    <a:pt x="1879" y="506"/>
                    <a:pt x="1872" y="506"/>
                  </a:cubicBezTo>
                  <a:cubicBezTo>
                    <a:pt x="1868" y="506"/>
                    <a:pt x="1865" y="505"/>
                    <a:pt x="1862" y="503"/>
                  </a:cubicBezTo>
                  <a:cubicBezTo>
                    <a:pt x="1852" y="498"/>
                    <a:pt x="1849" y="485"/>
                    <a:pt x="1854" y="476"/>
                  </a:cubicBezTo>
                  <a:cubicBezTo>
                    <a:pt x="1916" y="368"/>
                    <a:pt x="1916" y="368"/>
                    <a:pt x="1916" y="368"/>
                  </a:cubicBezTo>
                  <a:cubicBezTo>
                    <a:pt x="1854" y="261"/>
                    <a:pt x="1854" y="261"/>
                    <a:pt x="1854" y="261"/>
                  </a:cubicBezTo>
                  <a:cubicBezTo>
                    <a:pt x="1849" y="251"/>
                    <a:pt x="1852" y="239"/>
                    <a:pt x="1862" y="234"/>
                  </a:cubicBezTo>
                  <a:cubicBezTo>
                    <a:pt x="1871" y="228"/>
                    <a:pt x="1883" y="231"/>
                    <a:pt x="1889" y="241"/>
                  </a:cubicBezTo>
                  <a:cubicBezTo>
                    <a:pt x="1963" y="368"/>
                    <a:pt x="1963" y="368"/>
                    <a:pt x="1963" y="368"/>
                  </a:cubicBezTo>
                  <a:lnTo>
                    <a:pt x="1889" y="496"/>
                  </a:lnTo>
                  <a:close/>
                </a:path>
              </a:pathLst>
            </a:custGeom>
            <a:solidFill>
              <a:srgbClr val="01CB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D1015"/>
                </a:solidFill>
                <a:effectLst/>
                <a:uLnTx/>
                <a:uFillTx/>
                <a:latin typeface="Roboto Condensed Ligh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55E82AC-D396-4C56-9D65-2F7E22106DF4}"/>
                </a:ext>
              </a:extLst>
            </p:cNvPr>
            <p:cNvSpPr/>
            <p:nvPr/>
          </p:nvSpPr>
          <p:spPr>
            <a:xfrm>
              <a:off x="1260670" y="5055602"/>
              <a:ext cx="3355336" cy="574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鼓勵落實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環保行為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AECD36A-7089-4956-9083-5CD11C42B8B8}"/>
                </a:ext>
              </a:extLst>
            </p:cNvPr>
            <p:cNvSpPr/>
            <p:nvPr/>
          </p:nvSpPr>
          <p:spPr>
            <a:xfrm>
              <a:off x="1260670" y="3599017"/>
              <a:ext cx="3355336" cy="574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引導選購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綠色商品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B5A99474-B266-438A-A522-A549C924ECB1}"/>
                </a:ext>
              </a:extLst>
            </p:cNvPr>
            <p:cNvSpPr/>
            <p:nvPr/>
          </p:nvSpPr>
          <p:spPr>
            <a:xfrm>
              <a:off x="1260670" y="1766455"/>
              <a:ext cx="2961254" cy="1047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綠化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生活習慣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及民生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消費市場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42690D3E-3505-4D10-AAB1-47FFC9F9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1" y="4869675"/>
              <a:ext cx="792000" cy="792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6C3C73E2-ADB2-4BB9-9D21-CCCBA814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1" y="1989539"/>
              <a:ext cx="792000" cy="792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296E559F-4CE4-4C8D-9D94-4187C732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1" y="3464628"/>
              <a:ext cx="792000" cy="79200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043277-64B7-4707-8346-09BB3FEA288A}"/>
              </a:ext>
            </a:extLst>
          </p:cNvPr>
          <p:cNvSpPr/>
          <p:nvPr/>
        </p:nvSpPr>
        <p:spPr>
          <a:xfrm>
            <a:off x="6643852" y="39671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9A39A"/>
                </a:solidFill>
                <a:effectLst/>
                <a:uLnTx/>
                <a:uFillTx/>
              </a:rPr>
              <a:t>環境效益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405C551-5018-4165-907F-BCCED34EC339}"/>
              </a:ext>
            </a:extLst>
          </p:cNvPr>
          <p:cNvSpPr/>
          <p:nvPr/>
        </p:nvSpPr>
        <p:spPr>
          <a:xfrm>
            <a:off x="6900332" y="3010741"/>
            <a:ext cx="1313180" cy="769441"/>
          </a:xfrm>
          <a:prstGeom prst="rect">
            <a:avLst/>
          </a:prstGeom>
          <a:solidFill>
            <a:srgbClr val="09A39A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量化</a:t>
            </a:r>
            <a:endParaRPr kumimoji="0" lang="en-US" altLang="zh-TW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0136A5AF-73B8-4127-B50C-58D9BB5133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"/>
          <a:stretch/>
        </p:blipFill>
        <p:spPr>
          <a:xfrm>
            <a:off x="4985301" y="4348794"/>
            <a:ext cx="1754757" cy="232250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C4A2803-C451-4EA1-BC59-94C473116DF9}"/>
              </a:ext>
            </a:extLst>
          </p:cNvPr>
          <p:cNvSpPr/>
          <p:nvPr/>
        </p:nvSpPr>
        <p:spPr>
          <a:xfrm>
            <a:off x="6643852" y="1780650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9A39A"/>
                </a:solidFill>
                <a:effectLst/>
                <a:uLnTx/>
                <a:uFillTx/>
              </a:rPr>
              <a:t>環保行動</a:t>
            </a: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9A39A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9A39A"/>
                </a:solidFill>
                <a:effectLst/>
                <a:uLnTx/>
                <a:uFillTx/>
              </a:rPr>
              <a:t>有價化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9565947-EC14-47D2-9F6B-58CCD75D26FB}"/>
              </a:ext>
            </a:extLst>
          </p:cNvPr>
          <p:cNvSpPr/>
          <p:nvPr/>
        </p:nvSpPr>
        <p:spPr>
          <a:xfrm>
            <a:off x="1148673" y="516059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指標：環保行動參與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B5ACEDAC-75E8-4602-BE83-86E8D02335FD}"/>
              </a:ext>
            </a:extLst>
          </p:cNvPr>
          <p:cNvSpPr/>
          <p:nvPr/>
        </p:nvSpPr>
        <p:spPr>
          <a:xfrm>
            <a:off x="1148673" y="3927029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指標：重複綠色消費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DF3ACCA-A47A-45E2-9C1D-27872AE3EFD5}"/>
              </a:ext>
            </a:extLst>
          </p:cNvPr>
          <p:cNvSpPr/>
          <p:nvPr/>
        </p:nvSpPr>
        <p:spPr>
          <a:xfrm>
            <a:off x="1148673" y="253486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指標：綠色商品數量／市占率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44871382-C004-47E9-ABE9-0FD3EC9DBF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5" y="131299"/>
            <a:ext cx="889001" cy="2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台灣環保集點－串聯綠色生活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1775-9709-4CAD-869E-5D7A3E330FF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19733" y="2388393"/>
            <a:ext cx="2224617" cy="2224617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451710" y="2804115"/>
            <a:ext cx="2164747" cy="1438457"/>
            <a:chOff x="3097065" y="2526147"/>
            <a:chExt cx="2628557" cy="174665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97065" y="2526147"/>
              <a:ext cx="2628557" cy="1746655"/>
            </a:xfrm>
            <a:custGeom>
              <a:avLst/>
              <a:gdLst>
                <a:gd name="T0" fmla="*/ 484 w 1713"/>
                <a:gd name="T1" fmla="*/ 239 h 1015"/>
                <a:gd name="T2" fmla="*/ 748 w 1713"/>
                <a:gd name="T3" fmla="*/ 7 h 1015"/>
                <a:gd name="T4" fmla="*/ 1022 w 1713"/>
                <a:gd name="T5" fmla="*/ 150 h 1015"/>
                <a:gd name="T6" fmla="*/ 1297 w 1713"/>
                <a:gd name="T7" fmla="*/ 175 h 1015"/>
                <a:gd name="T8" fmla="*/ 1378 w 1713"/>
                <a:gd name="T9" fmla="*/ 381 h 1015"/>
                <a:gd name="T10" fmla="*/ 1628 w 1713"/>
                <a:gd name="T11" fmla="*/ 467 h 1015"/>
                <a:gd name="T12" fmla="*/ 1485 w 1713"/>
                <a:gd name="T13" fmla="*/ 777 h 1015"/>
                <a:gd name="T14" fmla="*/ 1275 w 1713"/>
                <a:gd name="T15" fmla="*/ 837 h 1015"/>
                <a:gd name="T16" fmla="*/ 990 w 1713"/>
                <a:gd name="T17" fmla="*/ 983 h 1015"/>
                <a:gd name="T18" fmla="*/ 773 w 1713"/>
                <a:gd name="T19" fmla="*/ 841 h 1015"/>
                <a:gd name="T20" fmla="*/ 552 w 1713"/>
                <a:gd name="T21" fmla="*/ 937 h 1015"/>
                <a:gd name="T22" fmla="*/ 406 w 1713"/>
                <a:gd name="T23" fmla="*/ 787 h 1015"/>
                <a:gd name="T24" fmla="*/ 89 w 1713"/>
                <a:gd name="T25" fmla="*/ 680 h 1015"/>
                <a:gd name="T26" fmla="*/ 278 w 1713"/>
                <a:gd name="T27" fmla="*/ 349 h 1015"/>
                <a:gd name="T28" fmla="*/ 484 w 1713"/>
                <a:gd name="T29" fmla="*/ 239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3" h="1015">
                  <a:moveTo>
                    <a:pt x="484" y="239"/>
                  </a:moveTo>
                  <a:cubicBezTo>
                    <a:pt x="484" y="239"/>
                    <a:pt x="505" y="15"/>
                    <a:pt x="748" y="7"/>
                  </a:cubicBezTo>
                  <a:cubicBezTo>
                    <a:pt x="969" y="0"/>
                    <a:pt x="1022" y="150"/>
                    <a:pt x="1022" y="150"/>
                  </a:cubicBezTo>
                  <a:cubicBezTo>
                    <a:pt x="1022" y="150"/>
                    <a:pt x="1183" y="71"/>
                    <a:pt x="1297" y="175"/>
                  </a:cubicBezTo>
                  <a:cubicBezTo>
                    <a:pt x="1411" y="278"/>
                    <a:pt x="1378" y="381"/>
                    <a:pt x="1378" y="381"/>
                  </a:cubicBezTo>
                  <a:cubicBezTo>
                    <a:pt x="1378" y="381"/>
                    <a:pt x="1542" y="353"/>
                    <a:pt x="1628" y="467"/>
                  </a:cubicBezTo>
                  <a:cubicBezTo>
                    <a:pt x="1713" y="581"/>
                    <a:pt x="1617" y="780"/>
                    <a:pt x="1485" y="777"/>
                  </a:cubicBezTo>
                  <a:cubicBezTo>
                    <a:pt x="1485" y="777"/>
                    <a:pt x="1432" y="891"/>
                    <a:pt x="1275" y="837"/>
                  </a:cubicBezTo>
                  <a:cubicBezTo>
                    <a:pt x="1275" y="837"/>
                    <a:pt x="1207" y="1015"/>
                    <a:pt x="990" y="983"/>
                  </a:cubicBezTo>
                  <a:cubicBezTo>
                    <a:pt x="773" y="951"/>
                    <a:pt x="773" y="841"/>
                    <a:pt x="773" y="841"/>
                  </a:cubicBezTo>
                  <a:cubicBezTo>
                    <a:pt x="773" y="841"/>
                    <a:pt x="695" y="962"/>
                    <a:pt x="552" y="937"/>
                  </a:cubicBezTo>
                  <a:cubicBezTo>
                    <a:pt x="410" y="912"/>
                    <a:pt x="406" y="787"/>
                    <a:pt x="406" y="787"/>
                  </a:cubicBezTo>
                  <a:cubicBezTo>
                    <a:pt x="406" y="787"/>
                    <a:pt x="185" y="855"/>
                    <a:pt x="89" y="680"/>
                  </a:cubicBezTo>
                  <a:cubicBezTo>
                    <a:pt x="0" y="519"/>
                    <a:pt x="135" y="321"/>
                    <a:pt x="278" y="349"/>
                  </a:cubicBezTo>
                  <a:cubicBezTo>
                    <a:pt x="278" y="349"/>
                    <a:pt x="306" y="196"/>
                    <a:pt x="484" y="239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pic>
          <p:nvPicPr>
            <p:cNvPr id="8" name="Picture 2" descr="C:\Documents and Settings\Administrator\My Documents\Google 雲端硬碟\BILL\104年環保集點\【工項2】行銷\常用圖檔\環保集點LOGO_final(陰影)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40" y="2789325"/>
              <a:ext cx="1233047" cy="123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D:\00_Google Drive\BILL\105年環保集點\[05] 推廣輔導：媒體、平臺、文宣、短期活動\99_常用圖檔\環保署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869" y="2789325"/>
              <a:ext cx="513471" cy="514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88927" y="1368373"/>
            <a:ext cx="2621915" cy="1282121"/>
            <a:chOff x="88927" y="1708144"/>
            <a:chExt cx="2621915" cy="1282121"/>
          </a:xfrm>
        </p:grpSpPr>
        <p:sp>
          <p:nvSpPr>
            <p:cNvPr id="11" name="圓角矩形 10"/>
            <p:cNvSpPr/>
            <p:nvPr/>
          </p:nvSpPr>
          <p:spPr>
            <a:xfrm>
              <a:off x="88927" y="1849040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50090" y="1708144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搭乘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大眾運輸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1677240" y="2084112"/>
              <a:ext cx="948997" cy="615156"/>
              <a:chOff x="1683468" y="1795241"/>
              <a:chExt cx="1062771" cy="688906"/>
            </a:xfrm>
          </p:grpSpPr>
          <p:pic>
            <p:nvPicPr>
              <p:cNvPr id="23" name="Picture 6" descr="「HAPPYCASH LOGO」的圖片搜尋結果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012" y="2170581"/>
                <a:ext cx="502227" cy="308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C:\Users\Wynn\Desktop\PPT常用圖片\2016-08-30_18011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963" y="1797345"/>
                <a:ext cx="502227" cy="31777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C:\Users\Wynn\Desktop\PPT常用圖片\2016-08-30_18005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546" y="1795241"/>
                <a:ext cx="502227" cy="31988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Wynn\Desktop\PPT常用圖片\icash2.0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468" y="2165378"/>
                <a:ext cx="504000" cy="318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群組 13"/>
            <p:cNvGrpSpPr/>
            <p:nvPr/>
          </p:nvGrpSpPr>
          <p:grpSpPr>
            <a:xfrm>
              <a:off x="158856" y="2022343"/>
              <a:ext cx="1421685" cy="943545"/>
              <a:chOff x="165685" y="2048471"/>
              <a:chExt cx="1268307" cy="841750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165685" y="2048471"/>
                <a:ext cx="1268307" cy="468073"/>
                <a:chOff x="190949" y="2057045"/>
                <a:chExt cx="1197876" cy="442081"/>
              </a:xfrm>
            </p:grpSpPr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90949" y="2090680"/>
                  <a:ext cx="390687" cy="408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6" descr="https://www.krtco.com.tw/images/newInnerSite/about/img_logo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6960" y="2057045"/>
                  <a:ext cx="440388" cy="4296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chihlee\Desktop\787419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3150" t="12478" r="70863" b="54246"/>
                <a:stretch>
                  <a:fillRect/>
                </a:stretch>
              </p:blipFill>
              <p:spPr bwMode="auto">
                <a:xfrm>
                  <a:off x="1014520" y="2070536"/>
                  <a:ext cx="374305" cy="36296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8" descr="「台鐵 logo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82"/>
              <a:stretch/>
            </p:blipFill>
            <p:spPr bwMode="auto">
              <a:xfrm>
                <a:off x="401787" y="2527204"/>
                <a:ext cx="390789" cy="354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「公車 icon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432"/>
              <a:stretch/>
            </p:blipFill>
            <p:spPr bwMode="auto">
              <a:xfrm>
                <a:off x="754131" y="2494727"/>
                <a:ext cx="497053" cy="395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" name="直線接點 14"/>
            <p:cNvCxnSpPr/>
            <p:nvPr/>
          </p:nvCxnSpPr>
          <p:spPr>
            <a:xfrm>
              <a:off x="1597957" y="2108097"/>
              <a:ext cx="0" cy="75600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797054" y="2741715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電子票證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8927" y="2840566"/>
            <a:ext cx="2621915" cy="1287922"/>
            <a:chOff x="88927" y="3180337"/>
            <a:chExt cx="2621915" cy="1287922"/>
          </a:xfrm>
        </p:grpSpPr>
        <p:sp>
          <p:nvSpPr>
            <p:cNvPr id="28" name="圓角矩形 27"/>
            <p:cNvSpPr/>
            <p:nvPr/>
          </p:nvSpPr>
          <p:spPr>
            <a:xfrm>
              <a:off x="88927" y="3321233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979580" y="3580290"/>
              <a:ext cx="0" cy="75600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圓角矩形 29"/>
            <p:cNvSpPr/>
            <p:nvPr/>
          </p:nvSpPr>
          <p:spPr>
            <a:xfrm>
              <a:off x="350090" y="3180337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綠色商品</a:t>
              </a:r>
            </a:p>
          </p:txBody>
        </p:sp>
        <p:pic>
          <p:nvPicPr>
            <p:cNvPr id="31" name="Picture 5" descr="D:\00_Google Drive\BILL\105年環保集點\[05] 推廣輔導：媒體、平臺、文宣、短期活動\99_常用圖檔\標章_環保標章A-白框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71" y="3721185"/>
              <a:ext cx="299036" cy="483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D:\00_Google Drive\BILL\105年環保集點\[05] 推廣輔導：媒體、平臺、文宣、短期活動\99_常用圖檔\標章_碳標籤-白框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48" y="3740498"/>
              <a:ext cx="342050" cy="43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文字方塊 35"/>
            <p:cNvSpPr txBox="1"/>
            <p:nvPr/>
          </p:nvSpPr>
          <p:spPr>
            <a:xfrm>
              <a:off x="1106199" y="4222038"/>
              <a:ext cx="1595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通路會員身分、手機條碼</a:t>
              </a: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88927" y="4308516"/>
            <a:ext cx="2621915" cy="1282121"/>
            <a:chOff x="88927" y="4648287"/>
            <a:chExt cx="2621915" cy="1282121"/>
          </a:xfrm>
        </p:grpSpPr>
        <p:sp>
          <p:nvSpPr>
            <p:cNvPr id="47" name="圓角矩形 46"/>
            <p:cNvSpPr/>
            <p:nvPr/>
          </p:nvSpPr>
          <p:spPr>
            <a:xfrm>
              <a:off x="88927" y="4789183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直線接點 47"/>
            <p:cNvCxnSpPr/>
            <p:nvPr/>
          </p:nvCxnSpPr>
          <p:spPr>
            <a:xfrm>
              <a:off x="1904219" y="5043330"/>
              <a:ext cx="0" cy="75600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9" name="Picture 3" descr="C:\Users\Wynn\Desktop\PPT常用圖片\qr-code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85" y="5111930"/>
              <a:ext cx="675876" cy="67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群組 49"/>
            <p:cNvGrpSpPr/>
            <p:nvPr/>
          </p:nvGrpSpPr>
          <p:grpSpPr>
            <a:xfrm>
              <a:off x="350090" y="4981469"/>
              <a:ext cx="1322926" cy="887976"/>
              <a:chOff x="3899905" y="5233720"/>
              <a:chExt cx="2913832" cy="1955827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905" y="5234918"/>
                <a:ext cx="955373" cy="95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0607" y="6230556"/>
                <a:ext cx="938183" cy="958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6096" y="6230556"/>
                <a:ext cx="989752" cy="958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7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834" y="5234918"/>
                <a:ext cx="938183" cy="95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4745" y="5233720"/>
                <a:ext cx="958992" cy="968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1" name="圓角矩形 50"/>
            <p:cNvSpPr/>
            <p:nvPr/>
          </p:nvSpPr>
          <p:spPr>
            <a:xfrm>
              <a:off x="350090" y="4648287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環保公益活動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437482" y="1368373"/>
            <a:ext cx="2621915" cy="1282121"/>
            <a:chOff x="6437482" y="1708144"/>
            <a:chExt cx="2621915" cy="1282121"/>
          </a:xfrm>
        </p:grpSpPr>
        <p:sp>
          <p:nvSpPr>
            <p:cNvPr id="58" name="圓角矩形 57"/>
            <p:cNvSpPr/>
            <p:nvPr/>
          </p:nvSpPr>
          <p:spPr>
            <a:xfrm>
              <a:off x="6437482" y="1849040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圓角矩形 58"/>
            <p:cNvSpPr/>
            <p:nvPr/>
          </p:nvSpPr>
          <p:spPr>
            <a:xfrm>
              <a:off x="6698645" y="1708144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折抵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綠色</a:t>
              </a:r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商品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費用</a:t>
              </a: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6537969" y="2740241"/>
              <a:ext cx="15231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會員卡</a:t>
              </a:r>
              <a:r>
                <a:rPr lang="en-US" altLang="zh-TW" sz="1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帳號、手機條碼</a:t>
              </a:r>
            </a:p>
          </p:txBody>
        </p:sp>
      </p:grpSp>
      <p:cxnSp>
        <p:nvCxnSpPr>
          <p:cNvPr id="92" name="直線單箭頭接點 91"/>
          <p:cNvCxnSpPr/>
          <p:nvPr/>
        </p:nvCxnSpPr>
        <p:spPr>
          <a:xfrm>
            <a:off x="2710842" y="2525054"/>
            <a:ext cx="740868" cy="80849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2710842" y="3745781"/>
            <a:ext cx="740868" cy="80528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cxnSpLocks/>
            <a:stCxn id="28" idx="3"/>
          </p:cNvCxnSpPr>
          <p:nvPr/>
        </p:nvCxnSpPr>
        <p:spPr>
          <a:xfrm>
            <a:off x="2710842" y="3552075"/>
            <a:ext cx="708891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V="1">
            <a:off x="5616457" y="2616260"/>
            <a:ext cx="821025" cy="62425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endCxn id="77" idx="1"/>
          </p:cNvCxnSpPr>
          <p:nvPr/>
        </p:nvCxnSpPr>
        <p:spPr>
          <a:xfrm>
            <a:off x="5644350" y="3552075"/>
            <a:ext cx="793131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>
            <a:off x="5616457" y="3852772"/>
            <a:ext cx="821025" cy="69829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群組 97"/>
          <p:cNvGrpSpPr/>
          <p:nvPr/>
        </p:nvGrpSpPr>
        <p:grpSpPr>
          <a:xfrm>
            <a:off x="4999644" y="3976664"/>
            <a:ext cx="309259" cy="309259"/>
            <a:chOff x="1078464" y="4941168"/>
            <a:chExt cx="1224136" cy="1224136"/>
          </a:xfrm>
        </p:grpSpPr>
        <p:sp>
          <p:nvSpPr>
            <p:cNvPr id="99" name="橢圓 98"/>
            <p:cNvSpPr/>
            <p:nvPr/>
          </p:nvSpPr>
          <p:spPr>
            <a:xfrm>
              <a:off x="1078464" y="4941168"/>
              <a:ext cx="1224136" cy="12241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0" name="群組 99"/>
            <p:cNvGrpSpPr/>
            <p:nvPr/>
          </p:nvGrpSpPr>
          <p:grpSpPr>
            <a:xfrm>
              <a:off x="1234673" y="5231322"/>
              <a:ext cx="895272" cy="617538"/>
              <a:chOff x="3221037" y="2497137"/>
              <a:chExt cx="2701925" cy="1863725"/>
            </a:xfrm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3656012" y="2951162"/>
                <a:ext cx="2266950" cy="1149350"/>
              </a:xfrm>
              <a:custGeom>
                <a:avLst/>
                <a:gdLst>
                  <a:gd name="T0" fmla="*/ 1426 w 1428"/>
                  <a:gd name="T1" fmla="*/ 400 h 724"/>
                  <a:gd name="T2" fmla="*/ 1418 w 1428"/>
                  <a:gd name="T3" fmla="*/ 488 h 724"/>
                  <a:gd name="T4" fmla="*/ 1390 w 1428"/>
                  <a:gd name="T5" fmla="*/ 556 h 724"/>
                  <a:gd name="T6" fmla="*/ 1356 w 1428"/>
                  <a:gd name="T7" fmla="*/ 604 h 724"/>
                  <a:gd name="T8" fmla="*/ 1288 w 1428"/>
                  <a:gd name="T9" fmla="*/ 662 h 724"/>
                  <a:gd name="T10" fmla="*/ 1234 w 1428"/>
                  <a:gd name="T11" fmla="*/ 692 h 724"/>
                  <a:gd name="T12" fmla="*/ 1162 w 1428"/>
                  <a:gd name="T13" fmla="*/ 716 h 724"/>
                  <a:gd name="T14" fmla="*/ 1066 w 1428"/>
                  <a:gd name="T15" fmla="*/ 724 h 724"/>
                  <a:gd name="T16" fmla="*/ 976 w 1428"/>
                  <a:gd name="T17" fmla="*/ 706 h 724"/>
                  <a:gd name="T18" fmla="*/ 830 w 1428"/>
                  <a:gd name="T19" fmla="*/ 632 h 724"/>
                  <a:gd name="T20" fmla="*/ 686 w 1428"/>
                  <a:gd name="T21" fmla="*/ 504 h 724"/>
                  <a:gd name="T22" fmla="*/ 596 w 1428"/>
                  <a:gd name="T23" fmla="*/ 394 h 724"/>
                  <a:gd name="T24" fmla="*/ 516 w 1428"/>
                  <a:gd name="T25" fmla="*/ 286 h 724"/>
                  <a:gd name="T26" fmla="*/ 416 w 1428"/>
                  <a:gd name="T27" fmla="*/ 176 h 724"/>
                  <a:gd name="T28" fmla="*/ 334 w 1428"/>
                  <a:gd name="T29" fmla="*/ 122 h 724"/>
                  <a:gd name="T30" fmla="*/ 240 w 1428"/>
                  <a:gd name="T31" fmla="*/ 104 h 724"/>
                  <a:gd name="T32" fmla="*/ 116 w 1428"/>
                  <a:gd name="T33" fmla="*/ 132 h 724"/>
                  <a:gd name="T34" fmla="*/ 76 w 1428"/>
                  <a:gd name="T35" fmla="*/ 160 h 724"/>
                  <a:gd name="T36" fmla="*/ 52 w 1428"/>
                  <a:gd name="T37" fmla="*/ 148 h 724"/>
                  <a:gd name="T38" fmla="*/ 0 w 1428"/>
                  <a:gd name="T39" fmla="*/ 88 h 724"/>
                  <a:gd name="T40" fmla="*/ 52 w 1428"/>
                  <a:gd name="T41" fmla="*/ 50 h 724"/>
                  <a:gd name="T42" fmla="*/ 132 w 1428"/>
                  <a:gd name="T43" fmla="*/ 16 h 724"/>
                  <a:gd name="T44" fmla="*/ 218 w 1428"/>
                  <a:gd name="T45" fmla="*/ 0 h 724"/>
                  <a:gd name="T46" fmla="*/ 304 w 1428"/>
                  <a:gd name="T47" fmla="*/ 6 h 724"/>
                  <a:gd name="T48" fmla="*/ 374 w 1428"/>
                  <a:gd name="T49" fmla="*/ 26 h 724"/>
                  <a:gd name="T50" fmla="*/ 462 w 1428"/>
                  <a:gd name="T51" fmla="*/ 78 h 724"/>
                  <a:gd name="T52" fmla="*/ 588 w 1428"/>
                  <a:gd name="T53" fmla="*/ 200 h 724"/>
                  <a:gd name="T54" fmla="*/ 696 w 1428"/>
                  <a:gd name="T55" fmla="*/ 342 h 724"/>
                  <a:gd name="T56" fmla="*/ 828 w 1428"/>
                  <a:gd name="T57" fmla="*/ 496 h 724"/>
                  <a:gd name="T58" fmla="*/ 954 w 1428"/>
                  <a:gd name="T59" fmla="*/ 592 h 724"/>
                  <a:gd name="T60" fmla="*/ 1064 w 1428"/>
                  <a:gd name="T61" fmla="*/ 630 h 724"/>
                  <a:gd name="T62" fmla="*/ 1146 w 1428"/>
                  <a:gd name="T63" fmla="*/ 630 h 724"/>
                  <a:gd name="T64" fmla="*/ 1216 w 1428"/>
                  <a:gd name="T65" fmla="*/ 610 h 724"/>
                  <a:gd name="T66" fmla="*/ 1298 w 1428"/>
                  <a:gd name="T67" fmla="*/ 556 h 724"/>
                  <a:gd name="T68" fmla="*/ 1354 w 1428"/>
                  <a:gd name="T69" fmla="*/ 476 h 724"/>
                  <a:gd name="T70" fmla="*/ 1364 w 1428"/>
                  <a:gd name="T71" fmla="*/ 378 h 724"/>
                  <a:gd name="T72" fmla="*/ 1334 w 1428"/>
                  <a:gd name="T73" fmla="*/ 308 h 724"/>
                  <a:gd name="T74" fmla="*/ 1256 w 1428"/>
                  <a:gd name="T75" fmla="*/ 252 h 724"/>
                  <a:gd name="T76" fmla="*/ 1162 w 1428"/>
                  <a:gd name="T77" fmla="*/ 232 h 724"/>
                  <a:gd name="T78" fmla="*/ 1074 w 1428"/>
                  <a:gd name="T79" fmla="*/ 236 h 724"/>
                  <a:gd name="T80" fmla="*/ 1008 w 1428"/>
                  <a:gd name="T81" fmla="*/ 256 h 724"/>
                  <a:gd name="T82" fmla="*/ 904 w 1428"/>
                  <a:gd name="T83" fmla="*/ 314 h 724"/>
                  <a:gd name="T84" fmla="*/ 834 w 1428"/>
                  <a:gd name="T85" fmla="*/ 384 h 724"/>
                  <a:gd name="T86" fmla="*/ 808 w 1428"/>
                  <a:gd name="T87" fmla="*/ 414 h 724"/>
                  <a:gd name="T88" fmla="*/ 798 w 1428"/>
                  <a:gd name="T89" fmla="*/ 418 h 724"/>
                  <a:gd name="T90" fmla="*/ 788 w 1428"/>
                  <a:gd name="T91" fmla="*/ 418 h 724"/>
                  <a:gd name="T92" fmla="*/ 780 w 1428"/>
                  <a:gd name="T93" fmla="*/ 414 h 724"/>
                  <a:gd name="T94" fmla="*/ 772 w 1428"/>
                  <a:gd name="T95" fmla="*/ 406 h 724"/>
                  <a:gd name="T96" fmla="*/ 768 w 1428"/>
                  <a:gd name="T97" fmla="*/ 396 h 724"/>
                  <a:gd name="T98" fmla="*/ 768 w 1428"/>
                  <a:gd name="T99" fmla="*/ 386 h 724"/>
                  <a:gd name="T100" fmla="*/ 772 w 1428"/>
                  <a:gd name="T101" fmla="*/ 376 h 724"/>
                  <a:gd name="T102" fmla="*/ 846 w 1428"/>
                  <a:gd name="T103" fmla="*/ 296 h 724"/>
                  <a:gd name="T104" fmla="*/ 936 w 1428"/>
                  <a:gd name="T105" fmla="*/ 230 h 724"/>
                  <a:gd name="T106" fmla="*/ 1090 w 1428"/>
                  <a:gd name="T107" fmla="*/ 180 h 724"/>
                  <a:gd name="T108" fmla="*/ 1232 w 1428"/>
                  <a:gd name="T109" fmla="*/ 184 h 724"/>
                  <a:gd name="T110" fmla="*/ 1304 w 1428"/>
                  <a:gd name="T111" fmla="*/ 212 h 724"/>
                  <a:gd name="T112" fmla="*/ 1364 w 1428"/>
                  <a:gd name="T113" fmla="*/ 262 h 724"/>
                  <a:gd name="T114" fmla="*/ 1410 w 1428"/>
                  <a:gd name="T115" fmla="*/ 33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8" h="724">
                    <a:moveTo>
                      <a:pt x="1418" y="354"/>
                    </a:moveTo>
                    <a:lnTo>
                      <a:pt x="1418" y="354"/>
                    </a:lnTo>
                    <a:lnTo>
                      <a:pt x="1422" y="378"/>
                    </a:lnTo>
                    <a:lnTo>
                      <a:pt x="1426" y="400"/>
                    </a:lnTo>
                    <a:lnTo>
                      <a:pt x="1428" y="422"/>
                    </a:lnTo>
                    <a:lnTo>
                      <a:pt x="1426" y="444"/>
                    </a:lnTo>
                    <a:lnTo>
                      <a:pt x="1424" y="466"/>
                    </a:lnTo>
                    <a:lnTo>
                      <a:pt x="1418" y="488"/>
                    </a:lnTo>
                    <a:lnTo>
                      <a:pt x="1412" y="510"/>
                    </a:lnTo>
                    <a:lnTo>
                      <a:pt x="1402" y="532"/>
                    </a:lnTo>
                    <a:lnTo>
                      <a:pt x="1396" y="544"/>
                    </a:lnTo>
                    <a:lnTo>
                      <a:pt x="1390" y="556"/>
                    </a:lnTo>
                    <a:lnTo>
                      <a:pt x="1382" y="570"/>
                    </a:lnTo>
                    <a:lnTo>
                      <a:pt x="1374" y="580"/>
                    </a:lnTo>
                    <a:lnTo>
                      <a:pt x="1366" y="592"/>
                    </a:lnTo>
                    <a:lnTo>
                      <a:pt x="1356" y="604"/>
                    </a:lnTo>
                    <a:lnTo>
                      <a:pt x="1356" y="604"/>
                    </a:lnTo>
                    <a:lnTo>
                      <a:pt x="1324" y="634"/>
                    </a:lnTo>
                    <a:lnTo>
                      <a:pt x="1306" y="648"/>
                    </a:lnTo>
                    <a:lnTo>
                      <a:pt x="1288" y="662"/>
                    </a:lnTo>
                    <a:lnTo>
                      <a:pt x="1276" y="672"/>
                    </a:lnTo>
                    <a:lnTo>
                      <a:pt x="1262" y="678"/>
                    </a:lnTo>
                    <a:lnTo>
                      <a:pt x="1250" y="686"/>
                    </a:lnTo>
                    <a:lnTo>
                      <a:pt x="1234" y="692"/>
                    </a:lnTo>
                    <a:lnTo>
                      <a:pt x="1234" y="692"/>
                    </a:lnTo>
                    <a:lnTo>
                      <a:pt x="1210" y="702"/>
                    </a:lnTo>
                    <a:lnTo>
                      <a:pt x="1186" y="710"/>
                    </a:lnTo>
                    <a:lnTo>
                      <a:pt x="1162" y="716"/>
                    </a:lnTo>
                    <a:lnTo>
                      <a:pt x="1138" y="720"/>
                    </a:lnTo>
                    <a:lnTo>
                      <a:pt x="1114" y="724"/>
                    </a:lnTo>
                    <a:lnTo>
                      <a:pt x="1090" y="724"/>
                    </a:lnTo>
                    <a:lnTo>
                      <a:pt x="1066" y="724"/>
                    </a:lnTo>
                    <a:lnTo>
                      <a:pt x="1044" y="722"/>
                    </a:lnTo>
                    <a:lnTo>
                      <a:pt x="1020" y="718"/>
                    </a:lnTo>
                    <a:lnTo>
                      <a:pt x="998" y="714"/>
                    </a:lnTo>
                    <a:lnTo>
                      <a:pt x="976" y="706"/>
                    </a:lnTo>
                    <a:lnTo>
                      <a:pt x="954" y="700"/>
                    </a:lnTo>
                    <a:lnTo>
                      <a:pt x="912" y="682"/>
                    </a:lnTo>
                    <a:lnTo>
                      <a:pt x="870" y="658"/>
                    </a:lnTo>
                    <a:lnTo>
                      <a:pt x="830" y="632"/>
                    </a:lnTo>
                    <a:lnTo>
                      <a:pt x="792" y="604"/>
                    </a:lnTo>
                    <a:lnTo>
                      <a:pt x="756" y="572"/>
                    </a:lnTo>
                    <a:lnTo>
                      <a:pt x="720" y="538"/>
                    </a:lnTo>
                    <a:lnTo>
                      <a:pt x="686" y="504"/>
                    </a:lnTo>
                    <a:lnTo>
                      <a:pt x="654" y="468"/>
                    </a:lnTo>
                    <a:lnTo>
                      <a:pt x="624" y="430"/>
                    </a:lnTo>
                    <a:lnTo>
                      <a:pt x="596" y="394"/>
                    </a:lnTo>
                    <a:lnTo>
                      <a:pt x="596" y="394"/>
                    </a:lnTo>
                    <a:lnTo>
                      <a:pt x="532" y="306"/>
                    </a:lnTo>
                    <a:lnTo>
                      <a:pt x="532" y="306"/>
                    </a:lnTo>
                    <a:lnTo>
                      <a:pt x="516" y="286"/>
                    </a:lnTo>
                    <a:lnTo>
                      <a:pt x="516" y="286"/>
                    </a:lnTo>
                    <a:lnTo>
                      <a:pt x="478" y="240"/>
                    </a:lnTo>
                    <a:lnTo>
                      <a:pt x="458" y="218"/>
                    </a:lnTo>
                    <a:lnTo>
                      <a:pt x="438" y="196"/>
                    </a:lnTo>
                    <a:lnTo>
                      <a:pt x="416" y="176"/>
                    </a:lnTo>
                    <a:lnTo>
                      <a:pt x="394" y="158"/>
                    </a:lnTo>
                    <a:lnTo>
                      <a:pt x="368" y="142"/>
                    </a:lnTo>
                    <a:lnTo>
                      <a:pt x="342" y="126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02" y="112"/>
                    </a:lnTo>
                    <a:lnTo>
                      <a:pt x="272" y="106"/>
                    </a:lnTo>
                    <a:lnTo>
                      <a:pt x="240" y="104"/>
                    </a:lnTo>
                    <a:lnTo>
                      <a:pt x="208" y="104"/>
                    </a:lnTo>
                    <a:lnTo>
                      <a:pt x="176" y="110"/>
                    </a:lnTo>
                    <a:lnTo>
                      <a:pt x="146" y="120"/>
                    </a:lnTo>
                    <a:lnTo>
                      <a:pt x="116" y="132"/>
                    </a:lnTo>
                    <a:lnTo>
                      <a:pt x="88" y="150"/>
                    </a:lnTo>
                    <a:lnTo>
                      <a:pt x="84" y="152"/>
                    </a:lnTo>
                    <a:lnTo>
                      <a:pt x="80" y="156"/>
                    </a:lnTo>
                    <a:lnTo>
                      <a:pt x="76" y="160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30" y="12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0" y="8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32" y="64"/>
                    </a:lnTo>
                    <a:lnTo>
                      <a:pt x="52" y="50"/>
                    </a:lnTo>
                    <a:lnTo>
                      <a:pt x="72" y="40"/>
                    </a:lnTo>
                    <a:lnTo>
                      <a:pt x="92" y="30"/>
                    </a:lnTo>
                    <a:lnTo>
                      <a:pt x="112" y="22"/>
                    </a:lnTo>
                    <a:lnTo>
                      <a:pt x="132" y="16"/>
                    </a:lnTo>
                    <a:lnTo>
                      <a:pt x="154" y="10"/>
                    </a:lnTo>
                    <a:lnTo>
                      <a:pt x="174" y="6"/>
                    </a:lnTo>
                    <a:lnTo>
                      <a:pt x="196" y="2"/>
                    </a:lnTo>
                    <a:lnTo>
                      <a:pt x="218" y="0"/>
                    </a:lnTo>
                    <a:lnTo>
                      <a:pt x="240" y="0"/>
                    </a:lnTo>
                    <a:lnTo>
                      <a:pt x="260" y="2"/>
                    </a:lnTo>
                    <a:lnTo>
                      <a:pt x="282" y="4"/>
                    </a:lnTo>
                    <a:lnTo>
                      <a:pt x="304" y="6"/>
                    </a:lnTo>
                    <a:lnTo>
                      <a:pt x="326" y="12"/>
                    </a:lnTo>
                    <a:lnTo>
                      <a:pt x="348" y="18"/>
                    </a:lnTo>
                    <a:lnTo>
                      <a:pt x="348" y="18"/>
                    </a:lnTo>
                    <a:lnTo>
                      <a:pt x="374" y="26"/>
                    </a:lnTo>
                    <a:lnTo>
                      <a:pt x="396" y="38"/>
                    </a:lnTo>
                    <a:lnTo>
                      <a:pt x="420" y="50"/>
                    </a:lnTo>
                    <a:lnTo>
                      <a:pt x="442" y="62"/>
                    </a:lnTo>
                    <a:lnTo>
                      <a:pt x="462" y="78"/>
                    </a:lnTo>
                    <a:lnTo>
                      <a:pt x="482" y="92"/>
                    </a:lnTo>
                    <a:lnTo>
                      <a:pt x="520" y="126"/>
                    </a:lnTo>
                    <a:lnTo>
                      <a:pt x="554" y="162"/>
                    </a:lnTo>
                    <a:lnTo>
                      <a:pt x="588" y="200"/>
                    </a:lnTo>
                    <a:lnTo>
                      <a:pt x="620" y="240"/>
                    </a:lnTo>
                    <a:lnTo>
                      <a:pt x="650" y="282"/>
                    </a:lnTo>
                    <a:lnTo>
                      <a:pt x="650" y="282"/>
                    </a:lnTo>
                    <a:lnTo>
                      <a:pt x="696" y="342"/>
                    </a:lnTo>
                    <a:lnTo>
                      <a:pt x="746" y="404"/>
                    </a:lnTo>
                    <a:lnTo>
                      <a:pt x="772" y="436"/>
                    </a:lnTo>
                    <a:lnTo>
                      <a:pt x="800" y="466"/>
                    </a:lnTo>
                    <a:lnTo>
                      <a:pt x="828" y="496"/>
                    </a:lnTo>
                    <a:lnTo>
                      <a:pt x="858" y="524"/>
                    </a:lnTo>
                    <a:lnTo>
                      <a:pt x="888" y="550"/>
                    </a:lnTo>
                    <a:lnTo>
                      <a:pt x="922" y="572"/>
                    </a:lnTo>
                    <a:lnTo>
                      <a:pt x="954" y="592"/>
                    </a:lnTo>
                    <a:lnTo>
                      <a:pt x="990" y="608"/>
                    </a:lnTo>
                    <a:lnTo>
                      <a:pt x="1026" y="622"/>
                    </a:lnTo>
                    <a:lnTo>
                      <a:pt x="1046" y="626"/>
                    </a:lnTo>
                    <a:lnTo>
                      <a:pt x="1064" y="630"/>
                    </a:lnTo>
                    <a:lnTo>
                      <a:pt x="1084" y="632"/>
                    </a:lnTo>
                    <a:lnTo>
                      <a:pt x="1104" y="632"/>
                    </a:lnTo>
                    <a:lnTo>
                      <a:pt x="1124" y="632"/>
                    </a:lnTo>
                    <a:lnTo>
                      <a:pt x="1146" y="630"/>
                    </a:lnTo>
                    <a:lnTo>
                      <a:pt x="1146" y="630"/>
                    </a:lnTo>
                    <a:lnTo>
                      <a:pt x="1170" y="626"/>
                    </a:lnTo>
                    <a:lnTo>
                      <a:pt x="1194" y="618"/>
                    </a:lnTo>
                    <a:lnTo>
                      <a:pt x="1216" y="610"/>
                    </a:lnTo>
                    <a:lnTo>
                      <a:pt x="1238" y="598"/>
                    </a:lnTo>
                    <a:lnTo>
                      <a:pt x="1260" y="586"/>
                    </a:lnTo>
                    <a:lnTo>
                      <a:pt x="1280" y="572"/>
                    </a:lnTo>
                    <a:lnTo>
                      <a:pt x="1298" y="556"/>
                    </a:lnTo>
                    <a:lnTo>
                      <a:pt x="1316" y="538"/>
                    </a:lnTo>
                    <a:lnTo>
                      <a:pt x="1330" y="518"/>
                    </a:lnTo>
                    <a:lnTo>
                      <a:pt x="1344" y="498"/>
                    </a:lnTo>
                    <a:lnTo>
                      <a:pt x="1354" y="476"/>
                    </a:lnTo>
                    <a:lnTo>
                      <a:pt x="1360" y="454"/>
                    </a:lnTo>
                    <a:lnTo>
                      <a:pt x="1366" y="430"/>
                    </a:lnTo>
                    <a:lnTo>
                      <a:pt x="1366" y="404"/>
                    </a:lnTo>
                    <a:lnTo>
                      <a:pt x="1364" y="378"/>
                    </a:lnTo>
                    <a:lnTo>
                      <a:pt x="1360" y="352"/>
                    </a:lnTo>
                    <a:lnTo>
                      <a:pt x="1360" y="352"/>
                    </a:lnTo>
                    <a:lnTo>
                      <a:pt x="1348" y="330"/>
                    </a:lnTo>
                    <a:lnTo>
                      <a:pt x="1334" y="308"/>
                    </a:lnTo>
                    <a:lnTo>
                      <a:pt x="1316" y="292"/>
                    </a:lnTo>
                    <a:lnTo>
                      <a:pt x="1298" y="276"/>
                    </a:lnTo>
                    <a:lnTo>
                      <a:pt x="1278" y="264"/>
                    </a:lnTo>
                    <a:lnTo>
                      <a:pt x="1256" y="252"/>
                    </a:lnTo>
                    <a:lnTo>
                      <a:pt x="1234" y="244"/>
                    </a:lnTo>
                    <a:lnTo>
                      <a:pt x="1210" y="238"/>
                    </a:lnTo>
                    <a:lnTo>
                      <a:pt x="1186" y="234"/>
                    </a:lnTo>
                    <a:lnTo>
                      <a:pt x="1162" y="232"/>
                    </a:lnTo>
                    <a:lnTo>
                      <a:pt x="1138" y="230"/>
                    </a:lnTo>
                    <a:lnTo>
                      <a:pt x="1116" y="232"/>
                    </a:lnTo>
                    <a:lnTo>
                      <a:pt x="1094" y="234"/>
                    </a:lnTo>
                    <a:lnTo>
                      <a:pt x="1074" y="236"/>
                    </a:lnTo>
                    <a:lnTo>
                      <a:pt x="1056" y="242"/>
                    </a:lnTo>
                    <a:lnTo>
                      <a:pt x="1038" y="246"/>
                    </a:lnTo>
                    <a:lnTo>
                      <a:pt x="1038" y="246"/>
                    </a:lnTo>
                    <a:lnTo>
                      <a:pt x="1008" y="256"/>
                    </a:lnTo>
                    <a:lnTo>
                      <a:pt x="980" y="266"/>
                    </a:lnTo>
                    <a:lnTo>
                      <a:pt x="954" y="280"/>
                    </a:lnTo>
                    <a:lnTo>
                      <a:pt x="928" y="296"/>
                    </a:lnTo>
                    <a:lnTo>
                      <a:pt x="904" y="314"/>
                    </a:lnTo>
                    <a:lnTo>
                      <a:pt x="880" y="336"/>
                    </a:lnTo>
                    <a:lnTo>
                      <a:pt x="858" y="360"/>
                    </a:lnTo>
                    <a:lnTo>
                      <a:pt x="834" y="384"/>
                    </a:lnTo>
                    <a:lnTo>
                      <a:pt x="834" y="384"/>
                    </a:lnTo>
                    <a:lnTo>
                      <a:pt x="814" y="410"/>
                    </a:lnTo>
                    <a:lnTo>
                      <a:pt x="814" y="412"/>
                    </a:lnTo>
                    <a:lnTo>
                      <a:pt x="810" y="414"/>
                    </a:lnTo>
                    <a:lnTo>
                      <a:pt x="808" y="414"/>
                    </a:lnTo>
                    <a:lnTo>
                      <a:pt x="806" y="416"/>
                    </a:lnTo>
                    <a:lnTo>
                      <a:pt x="804" y="418"/>
                    </a:lnTo>
                    <a:lnTo>
                      <a:pt x="802" y="418"/>
                    </a:lnTo>
                    <a:lnTo>
                      <a:pt x="798" y="418"/>
                    </a:lnTo>
                    <a:lnTo>
                      <a:pt x="796" y="418"/>
                    </a:lnTo>
                    <a:lnTo>
                      <a:pt x="794" y="418"/>
                    </a:lnTo>
                    <a:lnTo>
                      <a:pt x="790" y="418"/>
                    </a:lnTo>
                    <a:lnTo>
                      <a:pt x="788" y="418"/>
                    </a:lnTo>
                    <a:lnTo>
                      <a:pt x="786" y="416"/>
                    </a:lnTo>
                    <a:lnTo>
                      <a:pt x="784" y="416"/>
                    </a:lnTo>
                    <a:lnTo>
                      <a:pt x="782" y="414"/>
                    </a:lnTo>
                    <a:lnTo>
                      <a:pt x="780" y="414"/>
                    </a:lnTo>
                    <a:lnTo>
                      <a:pt x="778" y="412"/>
                    </a:lnTo>
                    <a:lnTo>
                      <a:pt x="776" y="410"/>
                    </a:lnTo>
                    <a:lnTo>
                      <a:pt x="774" y="408"/>
                    </a:lnTo>
                    <a:lnTo>
                      <a:pt x="772" y="406"/>
                    </a:lnTo>
                    <a:lnTo>
                      <a:pt x="772" y="404"/>
                    </a:lnTo>
                    <a:lnTo>
                      <a:pt x="770" y="402"/>
                    </a:lnTo>
                    <a:lnTo>
                      <a:pt x="770" y="400"/>
                    </a:lnTo>
                    <a:lnTo>
                      <a:pt x="768" y="396"/>
                    </a:lnTo>
                    <a:lnTo>
                      <a:pt x="768" y="394"/>
                    </a:lnTo>
                    <a:lnTo>
                      <a:pt x="768" y="392"/>
                    </a:lnTo>
                    <a:lnTo>
                      <a:pt x="768" y="388"/>
                    </a:lnTo>
                    <a:lnTo>
                      <a:pt x="768" y="386"/>
                    </a:lnTo>
                    <a:lnTo>
                      <a:pt x="768" y="384"/>
                    </a:lnTo>
                    <a:lnTo>
                      <a:pt x="770" y="380"/>
                    </a:lnTo>
                    <a:lnTo>
                      <a:pt x="772" y="378"/>
                    </a:lnTo>
                    <a:lnTo>
                      <a:pt x="772" y="376"/>
                    </a:lnTo>
                    <a:lnTo>
                      <a:pt x="782" y="364"/>
                    </a:lnTo>
                    <a:lnTo>
                      <a:pt x="782" y="364"/>
                    </a:lnTo>
                    <a:lnTo>
                      <a:pt x="824" y="318"/>
                    </a:lnTo>
                    <a:lnTo>
                      <a:pt x="846" y="296"/>
                    </a:lnTo>
                    <a:lnTo>
                      <a:pt x="870" y="274"/>
                    </a:lnTo>
                    <a:lnTo>
                      <a:pt x="870" y="274"/>
                    </a:lnTo>
                    <a:lnTo>
                      <a:pt x="900" y="252"/>
                    </a:lnTo>
                    <a:lnTo>
                      <a:pt x="936" y="230"/>
                    </a:lnTo>
                    <a:lnTo>
                      <a:pt x="972" y="214"/>
                    </a:lnTo>
                    <a:lnTo>
                      <a:pt x="1010" y="198"/>
                    </a:lnTo>
                    <a:lnTo>
                      <a:pt x="1050" y="188"/>
                    </a:lnTo>
                    <a:lnTo>
                      <a:pt x="1090" y="180"/>
                    </a:lnTo>
                    <a:lnTo>
                      <a:pt x="1132" y="176"/>
                    </a:lnTo>
                    <a:lnTo>
                      <a:pt x="1172" y="176"/>
                    </a:lnTo>
                    <a:lnTo>
                      <a:pt x="1212" y="180"/>
                    </a:lnTo>
                    <a:lnTo>
                      <a:pt x="1232" y="184"/>
                    </a:lnTo>
                    <a:lnTo>
                      <a:pt x="1250" y="190"/>
                    </a:lnTo>
                    <a:lnTo>
                      <a:pt x="1268" y="196"/>
                    </a:lnTo>
                    <a:lnTo>
                      <a:pt x="1286" y="204"/>
                    </a:lnTo>
                    <a:lnTo>
                      <a:pt x="1304" y="212"/>
                    </a:lnTo>
                    <a:lnTo>
                      <a:pt x="1320" y="222"/>
                    </a:lnTo>
                    <a:lnTo>
                      <a:pt x="1336" y="234"/>
                    </a:lnTo>
                    <a:lnTo>
                      <a:pt x="1350" y="248"/>
                    </a:lnTo>
                    <a:lnTo>
                      <a:pt x="1364" y="262"/>
                    </a:lnTo>
                    <a:lnTo>
                      <a:pt x="1378" y="278"/>
                    </a:lnTo>
                    <a:lnTo>
                      <a:pt x="1388" y="294"/>
                    </a:lnTo>
                    <a:lnTo>
                      <a:pt x="1400" y="312"/>
                    </a:lnTo>
                    <a:lnTo>
                      <a:pt x="1410" y="334"/>
                    </a:lnTo>
                    <a:lnTo>
                      <a:pt x="1418" y="354"/>
                    </a:lnTo>
                    <a:lnTo>
                      <a:pt x="1418" y="3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3221037" y="2770187"/>
                <a:ext cx="1149350" cy="831850"/>
              </a:xfrm>
              <a:custGeom>
                <a:avLst/>
                <a:gdLst>
                  <a:gd name="T0" fmla="*/ 724 w 724"/>
                  <a:gd name="T1" fmla="*/ 520 h 524"/>
                  <a:gd name="T2" fmla="*/ 724 w 724"/>
                  <a:gd name="T3" fmla="*/ 520 h 524"/>
                  <a:gd name="T4" fmla="*/ 690 w 724"/>
                  <a:gd name="T5" fmla="*/ 522 h 524"/>
                  <a:gd name="T6" fmla="*/ 658 w 724"/>
                  <a:gd name="T7" fmla="*/ 524 h 524"/>
                  <a:gd name="T8" fmla="*/ 658 w 724"/>
                  <a:gd name="T9" fmla="*/ 524 h 524"/>
                  <a:gd name="T10" fmla="*/ 600 w 724"/>
                  <a:gd name="T11" fmla="*/ 520 h 524"/>
                  <a:gd name="T12" fmla="*/ 544 w 724"/>
                  <a:gd name="T13" fmla="*/ 514 h 524"/>
                  <a:gd name="T14" fmla="*/ 490 w 724"/>
                  <a:gd name="T15" fmla="*/ 502 h 524"/>
                  <a:gd name="T16" fmla="*/ 436 w 724"/>
                  <a:gd name="T17" fmla="*/ 486 h 524"/>
                  <a:gd name="T18" fmla="*/ 386 w 724"/>
                  <a:gd name="T19" fmla="*/ 466 h 524"/>
                  <a:gd name="T20" fmla="*/ 336 w 724"/>
                  <a:gd name="T21" fmla="*/ 444 h 524"/>
                  <a:gd name="T22" fmla="*/ 290 w 724"/>
                  <a:gd name="T23" fmla="*/ 416 h 524"/>
                  <a:gd name="T24" fmla="*/ 246 w 724"/>
                  <a:gd name="T25" fmla="*/ 386 h 524"/>
                  <a:gd name="T26" fmla="*/ 204 w 724"/>
                  <a:gd name="T27" fmla="*/ 352 h 524"/>
                  <a:gd name="T28" fmla="*/ 164 w 724"/>
                  <a:gd name="T29" fmla="*/ 314 h 524"/>
                  <a:gd name="T30" fmla="*/ 128 w 724"/>
                  <a:gd name="T31" fmla="*/ 274 h 524"/>
                  <a:gd name="T32" fmla="*/ 96 w 724"/>
                  <a:gd name="T33" fmla="*/ 232 h 524"/>
                  <a:gd name="T34" fmla="*/ 66 w 724"/>
                  <a:gd name="T35" fmla="*/ 186 h 524"/>
                  <a:gd name="T36" fmla="*/ 40 w 724"/>
                  <a:gd name="T37" fmla="*/ 138 h 524"/>
                  <a:gd name="T38" fmla="*/ 18 w 724"/>
                  <a:gd name="T39" fmla="*/ 90 h 524"/>
                  <a:gd name="T40" fmla="*/ 0 w 724"/>
                  <a:gd name="T41" fmla="*/ 38 h 524"/>
                  <a:gd name="T42" fmla="*/ 94 w 724"/>
                  <a:gd name="T43" fmla="*/ 0 h 524"/>
                  <a:gd name="T44" fmla="*/ 94 w 724"/>
                  <a:gd name="T45" fmla="*/ 0 h 524"/>
                  <a:gd name="T46" fmla="*/ 110 w 724"/>
                  <a:gd name="T47" fmla="*/ 52 h 524"/>
                  <a:gd name="T48" fmla="*/ 132 w 724"/>
                  <a:gd name="T49" fmla="*/ 102 h 524"/>
                  <a:gd name="T50" fmla="*/ 156 w 724"/>
                  <a:gd name="T51" fmla="*/ 150 h 524"/>
                  <a:gd name="T52" fmla="*/ 184 w 724"/>
                  <a:gd name="T53" fmla="*/ 196 h 524"/>
                  <a:gd name="T54" fmla="*/ 216 w 724"/>
                  <a:gd name="T55" fmla="*/ 240 h 524"/>
                  <a:gd name="T56" fmla="*/ 250 w 724"/>
                  <a:gd name="T57" fmla="*/ 280 h 524"/>
                  <a:gd name="T58" fmla="*/ 286 w 724"/>
                  <a:gd name="T59" fmla="*/ 320 h 524"/>
                  <a:gd name="T60" fmla="*/ 326 w 724"/>
                  <a:gd name="T61" fmla="*/ 356 h 524"/>
                  <a:gd name="T62" fmla="*/ 368 w 724"/>
                  <a:gd name="T63" fmla="*/ 388 h 524"/>
                  <a:gd name="T64" fmla="*/ 414 w 724"/>
                  <a:gd name="T65" fmla="*/ 418 h 524"/>
                  <a:gd name="T66" fmla="*/ 460 w 724"/>
                  <a:gd name="T67" fmla="*/ 444 h 524"/>
                  <a:gd name="T68" fmla="*/ 510 w 724"/>
                  <a:gd name="T69" fmla="*/ 466 h 524"/>
                  <a:gd name="T70" fmla="*/ 560 w 724"/>
                  <a:gd name="T71" fmla="*/ 486 h 524"/>
                  <a:gd name="T72" fmla="*/ 614 w 724"/>
                  <a:gd name="T73" fmla="*/ 502 h 524"/>
                  <a:gd name="T74" fmla="*/ 668 w 724"/>
                  <a:gd name="T75" fmla="*/ 512 h 524"/>
                  <a:gd name="T76" fmla="*/ 724 w 724"/>
                  <a:gd name="T77" fmla="*/ 520 h 524"/>
                  <a:gd name="T78" fmla="*/ 724 w 724"/>
                  <a:gd name="T79" fmla="*/ 52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4" h="524">
                    <a:moveTo>
                      <a:pt x="724" y="520"/>
                    </a:moveTo>
                    <a:lnTo>
                      <a:pt x="724" y="520"/>
                    </a:lnTo>
                    <a:lnTo>
                      <a:pt x="690" y="522"/>
                    </a:lnTo>
                    <a:lnTo>
                      <a:pt x="658" y="524"/>
                    </a:lnTo>
                    <a:lnTo>
                      <a:pt x="658" y="524"/>
                    </a:lnTo>
                    <a:lnTo>
                      <a:pt x="600" y="520"/>
                    </a:lnTo>
                    <a:lnTo>
                      <a:pt x="544" y="514"/>
                    </a:lnTo>
                    <a:lnTo>
                      <a:pt x="490" y="502"/>
                    </a:lnTo>
                    <a:lnTo>
                      <a:pt x="436" y="486"/>
                    </a:lnTo>
                    <a:lnTo>
                      <a:pt x="386" y="466"/>
                    </a:lnTo>
                    <a:lnTo>
                      <a:pt x="336" y="444"/>
                    </a:lnTo>
                    <a:lnTo>
                      <a:pt x="290" y="416"/>
                    </a:lnTo>
                    <a:lnTo>
                      <a:pt x="246" y="386"/>
                    </a:lnTo>
                    <a:lnTo>
                      <a:pt x="204" y="352"/>
                    </a:lnTo>
                    <a:lnTo>
                      <a:pt x="164" y="314"/>
                    </a:lnTo>
                    <a:lnTo>
                      <a:pt x="128" y="274"/>
                    </a:lnTo>
                    <a:lnTo>
                      <a:pt x="96" y="232"/>
                    </a:lnTo>
                    <a:lnTo>
                      <a:pt x="66" y="186"/>
                    </a:lnTo>
                    <a:lnTo>
                      <a:pt x="40" y="138"/>
                    </a:lnTo>
                    <a:lnTo>
                      <a:pt x="18" y="90"/>
                    </a:lnTo>
                    <a:lnTo>
                      <a:pt x="0" y="38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10" y="52"/>
                    </a:lnTo>
                    <a:lnTo>
                      <a:pt x="132" y="102"/>
                    </a:lnTo>
                    <a:lnTo>
                      <a:pt x="156" y="150"/>
                    </a:lnTo>
                    <a:lnTo>
                      <a:pt x="184" y="196"/>
                    </a:lnTo>
                    <a:lnTo>
                      <a:pt x="216" y="240"/>
                    </a:lnTo>
                    <a:lnTo>
                      <a:pt x="250" y="280"/>
                    </a:lnTo>
                    <a:lnTo>
                      <a:pt x="286" y="320"/>
                    </a:lnTo>
                    <a:lnTo>
                      <a:pt x="326" y="356"/>
                    </a:lnTo>
                    <a:lnTo>
                      <a:pt x="368" y="388"/>
                    </a:lnTo>
                    <a:lnTo>
                      <a:pt x="414" y="418"/>
                    </a:lnTo>
                    <a:lnTo>
                      <a:pt x="460" y="444"/>
                    </a:lnTo>
                    <a:lnTo>
                      <a:pt x="510" y="466"/>
                    </a:lnTo>
                    <a:lnTo>
                      <a:pt x="560" y="486"/>
                    </a:lnTo>
                    <a:lnTo>
                      <a:pt x="614" y="502"/>
                    </a:lnTo>
                    <a:lnTo>
                      <a:pt x="668" y="512"/>
                    </a:lnTo>
                    <a:lnTo>
                      <a:pt x="724" y="520"/>
                    </a:lnTo>
                    <a:lnTo>
                      <a:pt x="724" y="5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5030787" y="2497137"/>
                <a:ext cx="635000" cy="635000"/>
              </a:xfrm>
              <a:custGeom>
                <a:avLst/>
                <a:gdLst>
                  <a:gd name="T0" fmla="*/ 200 w 400"/>
                  <a:gd name="T1" fmla="*/ 0 h 400"/>
                  <a:gd name="T2" fmla="*/ 240 w 400"/>
                  <a:gd name="T3" fmla="*/ 4 h 400"/>
                  <a:gd name="T4" fmla="*/ 278 w 400"/>
                  <a:gd name="T5" fmla="*/ 16 h 400"/>
                  <a:gd name="T6" fmla="*/ 312 w 400"/>
                  <a:gd name="T7" fmla="*/ 34 h 400"/>
                  <a:gd name="T8" fmla="*/ 342 w 400"/>
                  <a:gd name="T9" fmla="*/ 58 h 400"/>
                  <a:gd name="T10" fmla="*/ 366 w 400"/>
                  <a:gd name="T11" fmla="*/ 88 h 400"/>
                  <a:gd name="T12" fmla="*/ 384 w 400"/>
                  <a:gd name="T13" fmla="*/ 122 h 400"/>
                  <a:gd name="T14" fmla="*/ 396 w 400"/>
                  <a:gd name="T15" fmla="*/ 160 h 400"/>
                  <a:gd name="T16" fmla="*/ 400 w 400"/>
                  <a:gd name="T17" fmla="*/ 200 h 400"/>
                  <a:gd name="T18" fmla="*/ 398 w 400"/>
                  <a:gd name="T19" fmla="*/ 220 h 400"/>
                  <a:gd name="T20" fmla="*/ 390 w 400"/>
                  <a:gd name="T21" fmla="*/ 260 h 400"/>
                  <a:gd name="T22" fmla="*/ 376 w 400"/>
                  <a:gd name="T23" fmla="*/ 296 h 400"/>
                  <a:gd name="T24" fmla="*/ 354 w 400"/>
                  <a:gd name="T25" fmla="*/ 328 h 400"/>
                  <a:gd name="T26" fmla="*/ 328 w 400"/>
                  <a:gd name="T27" fmla="*/ 354 h 400"/>
                  <a:gd name="T28" fmla="*/ 296 w 400"/>
                  <a:gd name="T29" fmla="*/ 376 h 400"/>
                  <a:gd name="T30" fmla="*/ 260 w 400"/>
                  <a:gd name="T31" fmla="*/ 392 h 400"/>
                  <a:gd name="T32" fmla="*/ 220 w 400"/>
                  <a:gd name="T33" fmla="*/ 400 h 400"/>
                  <a:gd name="T34" fmla="*/ 200 w 400"/>
                  <a:gd name="T35" fmla="*/ 400 h 400"/>
                  <a:gd name="T36" fmla="*/ 160 w 400"/>
                  <a:gd name="T37" fmla="*/ 396 h 400"/>
                  <a:gd name="T38" fmla="*/ 122 w 400"/>
                  <a:gd name="T39" fmla="*/ 384 h 400"/>
                  <a:gd name="T40" fmla="*/ 88 w 400"/>
                  <a:gd name="T41" fmla="*/ 366 h 400"/>
                  <a:gd name="T42" fmla="*/ 58 w 400"/>
                  <a:gd name="T43" fmla="*/ 342 h 400"/>
                  <a:gd name="T44" fmla="*/ 34 w 400"/>
                  <a:gd name="T45" fmla="*/ 312 h 400"/>
                  <a:gd name="T46" fmla="*/ 14 w 400"/>
                  <a:gd name="T47" fmla="*/ 278 h 400"/>
                  <a:gd name="T48" fmla="*/ 4 w 400"/>
                  <a:gd name="T49" fmla="*/ 240 h 400"/>
                  <a:gd name="T50" fmla="*/ 0 w 400"/>
                  <a:gd name="T51" fmla="*/ 200 h 400"/>
                  <a:gd name="T52" fmla="*/ 0 w 400"/>
                  <a:gd name="T53" fmla="*/ 180 h 400"/>
                  <a:gd name="T54" fmla="*/ 8 w 400"/>
                  <a:gd name="T55" fmla="*/ 140 h 400"/>
                  <a:gd name="T56" fmla="*/ 24 w 400"/>
                  <a:gd name="T57" fmla="*/ 104 h 400"/>
                  <a:gd name="T58" fmla="*/ 44 w 400"/>
                  <a:gd name="T59" fmla="*/ 72 h 400"/>
                  <a:gd name="T60" fmla="*/ 72 w 400"/>
                  <a:gd name="T61" fmla="*/ 46 h 400"/>
                  <a:gd name="T62" fmla="*/ 104 w 400"/>
                  <a:gd name="T63" fmla="*/ 24 h 400"/>
                  <a:gd name="T64" fmla="*/ 140 w 400"/>
                  <a:gd name="T65" fmla="*/ 8 h 400"/>
                  <a:gd name="T66" fmla="*/ 180 w 400"/>
                  <a:gd name="T67" fmla="*/ 0 h 400"/>
                  <a:gd name="T68" fmla="*/ 200 w 400"/>
                  <a:gd name="T6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lnTo>
                      <a:pt x="200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60" y="8"/>
                    </a:lnTo>
                    <a:lnTo>
                      <a:pt x="278" y="16"/>
                    </a:lnTo>
                    <a:lnTo>
                      <a:pt x="296" y="24"/>
                    </a:lnTo>
                    <a:lnTo>
                      <a:pt x="312" y="34"/>
                    </a:lnTo>
                    <a:lnTo>
                      <a:pt x="328" y="46"/>
                    </a:lnTo>
                    <a:lnTo>
                      <a:pt x="342" y="58"/>
                    </a:lnTo>
                    <a:lnTo>
                      <a:pt x="354" y="72"/>
                    </a:lnTo>
                    <a:lnTo>
                      <a:pt x="366" y="88"/>
                    </a:lnTo>
                    <a:lnTo>
                      <a:pt x="376" y="104"/>
                    </a:lnTo>
                    <a:lnTo>
                      <a:pt x="384" y="122"/>
                    </a:lnTo>
                    <a:lnTo>
                      <a:pt x="390" y="140"/>
                    </a:lnTo>
                    <a:lnTo>
                      <a:pt x="396" y="160"/>
                    </a:lnTo>
                    <a:lnTo>
                      <a:pt x="398" y="180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98" y="220"/>
                    </a:lnTo>
                    <a:lnTo>
                      <a:pt x="396" y="240"/>
                    </a:lnTo>
                    <a:lnTo>
                      <a:pt x="390" y="260"/>
                    </a:lnTo>
                    <a:lnTo>
                      <a:pt x="384" y="278"/>
                    </a:lnTo>
                    <a:lnTo>
                      <a:pt x="376" y="296"/>
                    </a:lnTo>
                    <a:lnTo>
                      <a:pt x="366" y="312"/>
                    </a:lnTo>
                    <a:lnTo>
                      <a:pt x="354" y="328"/>
                    </a:lnTo>
                    <a:lnTo>
                      <a:pt x="342" y="342"/>
                    </a:lnTo>
                    <a:lnTo>
                      <a:pt x="328" y="354"/>
                    </a:lnTo>
                    <a:lnTo>
                      <a:pt x="312" y="366"/>
                    </a:lnTo>
                    <a:lnTo>
                      <a:pt x="296" y="376"/>
                    </a:lnTo>
                    <a:lnTo>
                      <a:pt x="278" y="384"/>
                    </a:lnTo>
                    <a:lnTo>
                      <a:pt x="260" y="392"/>
                    </a:lnTo>
                    <a:lnTo>
                      <a:pt x="240" y="396"/>
                    </a:lnTo>
                    <a:lnTo>
                      <a:pt x="220" y="400"/>
                    </a:lnTo>
                    <a:lnTo>
                      <a:pt x="200" y="400"/>
                    </a:lnTo>
                    <a:lnTo>
                      <a:pt x="200" y="400"/>
                    </a:lnTo>
                    <a:lnTo>
                      <a:pt x="180" y="400"/>
                    </a:lnTo>
                    <a:lnTo>
                      <a:pt x="160" y="396"/>
                    </a:lnTo>
                    <a:lnTo>
                      <a:pt x="140" y="392"/>
                    </a:lnTo>
                    <a:lnTo>
                      <a:pt x="122" y="384"/>
                    </a:lnTo>
                    <a:lnTo>
                      <a:pt x="104" y="376"/>
                    </a:lnTo>
                    <a:lnTo>
                      <a:pt x="88" y="366"/>
                    </a:lnTo>
                    <a:lnTo>
                      <a:pt x="72" y="354"/>
                    </a:lnTo>
                    <a:lnTo>
                      <a:pt x="58" y="342"/>
                    </a:lnTo>
                    <a:lnTo>
                      <a:pt x="44" y="328"/>
                    </a:lnTo>
                    <a:lnTo>
                      <a:pt x="34" y="312"/>
                    </a:lnTo>
                    <a:lnTo>
                      <a:pt x="24" y="296"/>
                    </a:lnTo>
                    <a:lnTo>
                      <a:pt x="14" y="278"/>
                    </a:lnTo>
                    <a:lnTo>
                      <a:pt x="8" y="260"/>
                    </a:lnTo>
                    <a:lnTo>
                      <a:pt x="4" y="240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180"/>
                    </a:lnTo>
                    <a:lnTo>
                      <a:pt x="4" y="160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4" y="104"/>
                    </a:lnTo>
                    <a:lnTo>
                      <a:pt x="34" y="88"/>
                    </a:lnTo>
                    <a:lnTo>
                      <a:pt x="44" y="72"/>
                    </a:lnTo>
                    <a:lnTo>
                      <a:pt x="58" y="58"/>
                    </a:lnTo>
                    <a:lnTo>
                      <a:pt x="72" y="46"/>
                    </a:lnTo>
                    <a:lnTo>
                      <a:pt x="88" y="34"/>
                    </a:lnTo>
                    <a:lnTo>
                      <a:pt x="104" y="24"/>
                    </a:lnTo>
                    <a:lnTo>
                      <a:pt x="122" y="16"/>
                    </a:lnTo>
                    <a:lnTo>
                      <a:pt x="140" y="8"/>
                    </a:lnTo>
                    <a:lnTo>
                      <a:pt x="160" y="4"/>
                    </a:lnTo>
                    <a:lnTo>
                      <a:pt x="180" y="0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3455987" y="3402012"/>
                <a:ext cx="1289050" cy="682625"/>
              </a:xfrm>
              <a:custGeom>
                <a:avLst/>
                <a:gdLst>
                  <a:gd name="T0" fmla="*/ 776 w 812"/>
                  <a:gd name="T1" fmla="*/ 226 h 430"/>
                  <a:gd name="T2" fmla="*/ 784 w 812"/>
                  <a:gd name="T3" fmla="*/ 224 h 430"/>
                  <a:gd name="T4" fmla="*/ 790 w 812"/>
                  <a:gd name="T5" fmla="*/ 226 h 430"/>
                  <a:gd name="T6" fmla="*/ 798 w 812"/>
                  <a:gd name="T7" fmla="*/ 228 h 430"/>
                  <a:gd name="T8" fmla="*/ 804 w 812"/>
                  <a:gd name="T9" fmla="*/ 232 h 430"/>
                  <a:gd name="T10" fmla="*/ 808 w 812"/>
                  <a:gd name="T11" fmla="*/ 238 h 430"/>
                  <a:gd name="T12" fmla="*/ 810 w 812"/>
                  <a:gd name="T13" fmla="*/ 246 h 430"/>
                  <a:gd name="T14" fmla="*/ 812 w 812"/>
                  <a:gd name="T15" fmla="*/ 252 h 430"/>
                  <a:gd name="T16" fmla="*/ 810 w 812"/>
                  <a:gd name="T17" fmla="*/ 260 h 430"/>
                  <a:gd name="T18" fmla="*/ 802 w 812"/>
                  <a:gd name="T19" fmla="*/ 272 h 430"/>
                  <a:gd name="T20" fmla="*/ 766 w 812"/>
                  <a:gd name="T21" fmla="*/ 300 h 430"/>
                  <a:gd name="T22" fmla="*/ 720 w 812"/>
                  <a:gd name="T23" fmla="*/ 328 h 430"/>
                  <a:gd name="T24" fmla="*/ 672 w 812"/>
                  <a:gd name="T25" fmla="*/ 356 h 430"/>
                  <a:gd name="T26" fmla="*/ 566 w 812"/>
                  <a:gd name="T27" fmla="*/ 400 h 430"/>
                  <a:gd name="T28" fmla="*/ 482 w 812"/>
                  <a:gd name="T29" fmla="*/ 422 h 430"/>
                  <a:gd name="T30" fmla="*/ 414 w 812"/>
                  <a:gd name="T31" fmla="*/ 430 h 430"/>
                  <a:gd name="T32" fmla="*/ 356 w 812"/>
                  <a:gd name="T33" fmla="*/ 428 h 430"/>
                  <a:gd name="T34" fmla="*/ 310 w 812"/>
                  <a:gd name="T35" fmla="*/ 422 h 430"/>
                  <a:gd name="T36" fmla="*/ 234 w 812"/>
                  <a:gd name="T37" fmla="*/ 402 h 430"/>
                  <a:gd name="T38" fmla="*/ 166 w 812"/>
                  <a:gd name="T39" fmla="*/ 368 h 430"/>
                  <a:gd name="T40" fmla="*/ 108 w 812"/>
                  <a:gd name="T41" fmla="*/ 324 h 430"/>
                  <a:gd name="T42" fmla="*/ 60 w 812"/>
                  <a:gd name="T43" fmla="*/ 266 h 430"/>
                  <a:gd name="T44" fmla="*/ 22 w 812"/>
                  <a:gd name="T45" fmla="*/ 194 h 430"/>
                  <a:gd name="T46" fmla="*/ 10 w 812"/>
                  <a:gd name="T47" fmla="*/ 154 h 430"/>
                  <a:gd name="T48" fmla="*/ 4 w 812"/>
                  <a:gd name="T49" fmla="*/ 114 h 430"/>
                  <a:gd name="T50" fmla="*/ 0 w 812"/>
                  <a:gd name="T51" fmla="*/ 86 h 430"/>
                  <a:gd name="T52" fmla="*/ 2 w 812"/>
                  <a:gd name="T53" fmla="*/ 44 h 430"/>
                  <a:gd name="T54" fmla="*/ 2 w 812"/>
                  <a:gd name="T55" fmla="*/ 36 h 430"/>
                  <a:gd name="T56" fmla="*/ 104 w 812"/>
                  <a:gd name="T57" fmla="*/ 76 h 430"/>
                  <a:gd name="T58" fmla="*/ 106 w 812"/>
                  <a:gd name="T59" fmla="*/ 104 h 430"/>
                  <a:gd name="T60" fmla="*/ 110 w 812"/>
                  <a:gd name="T61" fmla="*/ 130 h 430"/>
                  <a:gd name="T62" fmla="*/ 118 w 812"/>
                  <a:gd name="T63" fmla="*/ 154 h 430"/>
                  <a:gd name="T64" fmla="*/ 128 w 812"/>
                  <a:gd name="T65" fmla="*/ 178 h 430"/>
                  <a:gd name="T66" fmla="*/ 142 w 812"/>
                  <a:gd name="T67" fmla="*/ 202 h 430"/>
                  <a:gd name="T68" fmla="*/ 178 w 812"/>
                  <a:gd name="T69" fmla="*/ 246 h 430"/>
                  <a:gd name="T70" fmla="*/ 220 w 812"/>
                  <a:gd name="T71" fmla="*/ 282 h 430"/>
                  <a:gd name="T72" fmla="*/ 302 w 812"/>
                  <a:gd name="T73" fmla="*/ 318 h 430"/>
                  <a:gd name="T74" fmla="*/ 412 w 812"/>
                  <a:gd name="T75" fmla="*/ 336 h 430"/>
                  <a:gd name="T76" fmla="*/ 526 w 812"/>
                  <a:gd name="T77" fmla="*/ 326 h 430"/>
                  <a:gd name="T78" fmla="*/ 634 w 812"/>
                  <a:gd name="T79" fmla="*/ 298 h 430"/>
                  <a:gd name="T80" fmla="*/ 700 w 812"/>
                  <a:gd name="T81" fmla="*/ 272 h 430"/>
                  <a:gd name="T82" fmla="*/ 730 w 812"/>
                  <a:gd name="T83" fmla="*/ 256 h 430"/>
                  <a:gd name="T84" fmla="*/ 770 w 812"/>
                  <a:gd name="T85" fmla="*/ 22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2" h="430">
                    <a:moveTo>
                      <a:pt x="770" y="228"/>
                    </a:moveTo>
                    <a:lnTo>
                      <a:pt x="772" y="228"/>
                    </a:lnTo>
                    <a:lnTo>
                      <a:pt x="776" y="226"/>
                    </a:lnTo>
                    <a:lnTo>
                      <a:pt x="778" y="226"/>
                    </a:lnTo>
                    <a:lnTo>
                      <a:pt x="780" y="224"/>
                    </a:lnTo>
                    <a:lnTo>
                      <a:pt x="784" y="224"/>
                    </a:lnTo>
                    <a:lnTo>
                      <a:pt x="786" y="224"/>
                    </a:lnTo>
                    <a:lnTo>
                      <a:pt x="788" y="224"/>
                    </a:lnTo>
                    <a:lnTo>
                      <a:pt x="790" y="226"/>
                    </a:lnTo>
                    <a:lnTo>
                      <a:pt x="792" y="226"/>
                    </a:lnTo>
                    <a:lnTo>
                      <a:pt x="796" y="228"/>
                    </a:lnTo>
                    <a:lnTo>
                      <a:pt x="798" y="228"/>
                    </a:lnTo>
                    <a:lnTo>
                      <a:pt x="800" y="230"/>
                    </a:lnTo>
                    <a:lnTo>
                      <a:pt x="802" y="232"/>
                    </a:lnTo>
                    <a:lnTo>
                      <a:pt x="804" y="232"/>
                    </a:lnTo>
                    <a:lnTo>
                      <a:pt x="806" y="234"/>
                    </a:lnTo>
                    <a:lnTo>
                      <a:pt x="806" y="236"/>
                    </a:lnTo>
                    <a:lnTo>
                      <a:pt x="808" y="238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0" y="246"/>
                    </a:lnTo>
                    <a:lnTo>
                      <a:pt x="812" y="248"/>
                    </a:lnTo>
                    <a:lnTo>
                      <a:pt x="812" y="250"/>
                    </a:lnTo>
                    <a:lnTo>
                      <a:pt x="812" y="252"/>
                    </a:lnTo>
                    <a:lnTo>
                      <a:pt x="812" y="256"/>
                    </a:lnTo>
                    <a:lnTo>
                      <a:pt x="812" y="258"/>
                    </a:lnTo>
                    <a:lnTo>
                      <a:pt x="810" y="260"/>
                    </a:lnTo>
                    <a:lnTo>
                      <a:pt x="810" y="264"/>
                    </a:lnTo>
                    <a:lnTo>
                      <a:pt x="810" y="264"/>
                    </a:lnTo>
                    <a:lnTo>
                      <a:pt x="802" y="272"/>
                    </a:lnTo>
                    <a:lnTo>
                      <a:pt x="794" y="278"/>
                    </a:lnTo>
                    <a:lnTo>
                      <a:pt x="780" y="290"/>
                    </a:lnTo>
                    <a:lnTo>
                      <a:pt x="766" y="300"/>
                    </a:lnTo>
                    <a:lnTo>
                      <a:pt x="752" y="310"/>
                    </a:lnTo>
                    <a:lnTo>
                      <a:pt x="736" y="320"/>
                    </a:lnTo>
                    <a:lnTo>
                      <a:pt x="720" y="328"/>
                    </a:lnTo>
                    <a:lnTo>
                      <a:pt x="706" y="338"/>
                    </a:lnTo>
                    <a:lnTo>
                      <a:pt x="690" y="348"/>
                    </a:lnTo>
                    <a:lnTo>
                      <a:pt x="672" y="356"/>
                    </a:lnTo>
                    <a:lnTo>
                      <a:pt x="672" y="356"/>
                    </a:lnTo>
                    <a:lnTo>
                      <a:pt x="620" y="380"/>
                    </a:lnTo>
                    <a:lnTo>
                      <a:pt x="566" y="400"/>
                    </a:lnTo>
                    <a:lnTo>
                      <a:pt x="538" y="408"/>
                    </a:lnTo>
                    <a:lnTo>
                      <a:pt x="510" y="416"/>
                    </a:lnTo>
                    <a:lnTo>
                      <a:pt x="482" y="422"/>
                    </a:lnTo>
                    <a:lnTo>
                      <a:pt x="454" y="426"/>
                    </a:lnTo>
                    <a:lnTo>
                      <a:pt x="434" y="428"/>
                    </a:lnTo>
                    <a:lnTo>
                      <a:pt x="414" y="430"/>
                    </a:lnTo>
                    <a:lnTo>
                      <a:pt x="394" y="430"/>
                    </a:lnTo>
                    <a:lnTo>
                      <a:pt x="376" y="430"/>
                    </a:lnTo>
                    <a:lnTo>
                      <a:pt x="356" y="428"/>
                    </a:lnTo>
                    <a:lnTo>
                      <a:pt x="336" y="426"/>
                    </a:lnTo>
                    <a:lnTo>
                      <a:pt x="336" y="426"/>
                    </a:lnTo>
                    <a:lnTo>
                      <a:pt x="310" y="422"/>
                    </a:lnTo>
                    <a:lnTo>
                      <a:pt x="282" y="418"/>
                    </a:lnTo>
                    <a:lnTo>
                      <a:pt x="258" y="410"/>
                    </a:lnTo>
                    <a:lnTo>
                      <a:pt x="234" y="402"/>
                    </a:lnTo>
                    <a:lnTo>
                      <a:pt x="210" y="392"/>
                    </a:lnTo>
                    <a:lnTo>
                      <a:pt x="188" y="382"/>
                    </a:lnTo>
                    <a:lnTo>
                      <a:pt x="166" y="368"/>
                    </a:lnTo>
                    <a:lnTo>
                      <a:pt x="146" y="356"/>
                    </a:lnTo>
                    <a:lnTo>
                      <a:pt x="126" y="340"/>
                    </a:lnTo>
                    <a:lnTo>
                      <a:pt x="108" y="324"/>
                    </a:lnTo>
                    <a:lnTo>
                      <a:pt x="90" y="306"/>
                    </a:lnTo>
                    <a:lnTo>
                      <a:pt x="74" y="286"/>
                    </a:lnTo>
                    <a:lnTo>
                      <a:pt x="60" y="266"/>
                    </a:lnTo>
                    <a:lnTo>
                      <a:pt x="46" y="242"/>
                    </a:lnTo>
                    <a:lnTo>
                      <a:pt x="34" y="218"/>
                    </a:lnTo>
                    <a:lnTo>
                      <a:pt x="22" y="194"/>
                    </a:lnTo>
                    <a:lnTo>
                      <a:pt x="18" y="180"/>
                    </a:lnTo>
                    <a:lnTo>
                      <a:pt x="14" y="168"/>
                    </a:lnTo>
                    <a:lnTo>
                      <a:pt x="10" y="154"/>
                    </a:lnTo>
                    <a:lnTo>
                      <a:pt x="8" y="142"/>
                    </a:lnTo>
                    <a:lnTo>
                      <a:pt x="4" y="128"/>
                    </a:lnTo>
                    <a:lnTo>
                      <a:pt x="4" y="114"/>
                    </a:lnTo>
                    <a:lnTo>
                      <a:pt x="2" y="10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104" y="76"/>
                    </a:lnTo>
                    <a:lnTo>
                      <a:pt x="104" y="86"/>
                    </a:lnTo>
                    <a:lnTo>
                      <a:pt x="106" y="96"/>
                    </a:lnTo>
                    <a:lnTo>
                      <a:pt x="106" y="104"/>
                    </a:lnTo>
                    <a:lnTo>
                      <a:pt x="108" y="112"/>
                    </a:lnTo>
                    <a:lnTo>
                      <a:pt x="110" y="122"/>
                    </a:lnTo>
                    <a:lnTo>
                      <a:pt x="110" y="130"/>
                    </a:lnTo>
                    <a:lnTo>
                      <a:pt x="114" y="138"/>
                    </a:lnTo>
                    <a:lnTo>
                      <a:pt x="116" y="146"/>
                    </a:lnTo>
                    <a:lnTo>
                      <a:pt x="118" y="154"/>
                    </a:lnTo>
                    <a:lnTo>
                      <a:pt x="122" y="162"/>
                    </a:lnTo>
                    <a:lnTo>
                      <a:pt x="124" y="170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42" y="202"/>
                    </a:lnTo>
                    <a:lnTo>
                      <a:pt x="154" y="218"/>
                    </a:lnTo>
                    <a:lnTo>
                      <a:pt x="166" y="232"/>
                    </a:lnTo>
                    <a:lnTo>
                      <a:pt x="178" y="246"/>
                    </a:lnTo>
                    <a:lnTo>
                      <a:pt x="192" y="260"/>
                    </a:lnTo>
                    <a:lnTo>
                      <a:pt x="206" y="270"/>
                    </a:lnTo>
                    <a:lnTo>
                      <a:pt x="220" y="282"/>
                    </a:lnTo>
                    <a:lnTo>
                      <a:pt x="236" y="290"/>
                    </a:lnTo>
                    <a:lnTo>
                      <a:pt x="268" y="306"/>
                    </a:lnTo>
                    <a:lnTo>
                      <a:pt x="302" y="318"/>
                    </a:lnTo>
                    <a:lnTo>
                      <a:pt x="338" y="328"/>
                    </a:lnTo>
                    <a:lnTo>
                      <a:pt x="374" y="332"/>
                    </a:lnTo>
                    <a:lnTo>
                      <a:pt x="412" y="336"/>
                    </a:lnTo>
                    <a:lnTo>
                      <a:pt x="450" y="334"/>
                    </a:lnTo>
                    <a:lnTo>
                      <a:pt x="488" y="332"/>
                    </a:lnTo>
                    <a:lnTo>
                      <a:pt x="526" y="326"/>
                    </a:lnTo>
                    <a:lnTo>
                      <a:pt x="564" y="318"/>
                    </a:lnTo>
                    <a:lnTo>
                      <a:pt x="600" y="310"/>
                    </a:lnTo>
                    <a:lnTo>
                      <a:pt x="634" y="298"/>
                    </a:lnTo>
                    <a:lnTo>
                      <a:pt x="668" y="286"/>
                    </a:lnTo>
                    <a:lnTo>
                      <a:pt x="684" y="280"/>
                    </a:lnTo>
                    <a:lnTo>
                      <a:pt x="700" y="272"/>
                    </a:lnTo>
                    <a:lnTo>
                      <a:pt x="714" y="264"/>
                    </a:lnTo>
                    <a:lnTo>
                      <a:pt x="730" y="256"/>
                    </a:lnTo>
                    <a:lnTo>
                      <a:pt x="730" y="256"/>
                    </a:lnTo>
                    <a:lnTo>
                      <a:pt x="750" y="244"/>
                    </a:lnTo>
                    <a:lnTo>
                      <a:pt x="770" y="228"/>
                    </a:lnTo>
                    <a:lnTo>
                      <a:pt x="770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13"/>
              <p:cNvSpPr>
                <a:spLocks noEditPoints="1"/>
              </p:cNvSpPr>
              <p:nvPr/>
            </p:nvSpPr>
            <p:spPr bwMode="auto">
              <a:xfrm>
                <a:off x="3478212" y="4179887"/>
                <a:ext cx="1479550" cy="180975"/>
              </a:xfrm>
              <a:custGeom>
                <a:avLst/>
                <a:gdLst>
                  <a:gd name="T0" fmla="*/ 682 w 932"/>
                  <a:gd name="T1" fmla="*/ 72 h 114"/>
                  <a:gd name="T2" fmla="*/ 664 w 932"/>
                  <a:gd name="T3" fmla="*/ 30 h 114"/>
                  <a:gd name="T4" fmla="*/ 708 w 932"/>
                  <a:gd name="T5" fmla="*/ 72 h 114"/>
                  <a:gd name="T6" fmla="*/ 672 w 932"/>
                  <a:gd name="T7" fmla="*/ 114 h 114"/>
                  <a:gd name="T8" fmla="*/ 740 w 932"/>
                  <a:gd name="T9" fmla="*/ 0 h 114"/>
                  <a:gd name="T10" fmla="*/ 730 w 932"/>
                  <a:gd name="T11" fmla="*/ 18 h 114"/>
                  <a:gd name="T12" fmla="*/ 754 w 932"/>
                  <a:gd name="T13" fmla="*/ 10 h 114"/>
                  <a:gd name="T14" fmla="*/ 858 w 932"/>
                  <a:gd name="T15" fmla="*/ 56 h 114"/>
                  <a:gd name="T16" fmla="*/ 818 w 932"/>
                  <a:gd name="T17" fmla="*/ 32 h 114"/>
                  <a:gd name="T18" fmla="*/ 776 w 932"/>
                  <a:gd name="T19" fmla="*/ 56 h 114"/>
                  <a:gd name="T20" fmla="*/ 818 w 932"/>
                  <a:gd name="T21" fmla="*/ 48 h 114"/>
                  <a:gd name="T22" fmla="*/ 858 w 932"/>
                  <a:gd name="T23" fmla="*/ 64 h 114"/>
                  <a:gd name="T24" fmla="*/ 888 w 932"/>
                  <a:gd name="T25" fmla="*/ 104 h 114"/>
                  <a:gd name="T26" fmla="*/ 930 w 932"/>
                  <a:gd name="T27" fmla="*/ 96 h 114"/>
                  <a:gd name="T28" fmla="*/ 932 w 932"/>
                  <a:gd name="T29" fmla="*/ 48 h 114"/>
                  <a:gd name="T30" fmla="*/ 664 w 932"/>
                  <a:gd name="T31" fmla="*/ 46 h 114"/>
                  <a:gd name="T32" fmla="*/ 650 w 932"/>
                  <a:gd name="T33" fmla="*/ 90 h 114"/>
                  <a:gd name="T34" fmla="*/ 632 w 932"/>
                  <a:gd name="T35" fmla="*/ 104 h 114"/>
                  <a:gd name="T36" fmla="*/ 626 w 932"/>
                  <a:gd name="T37" fmla="*/ 48 h 114"/>
                  <a:gd name="T38" fmla="*/ 566 w 932"/>
                  <a:gd name="T39" fmla="*/ 54 h 114"/>
                  <a:gd name="T40" fmla="*/ 578 w 932"/>
                  <a:gd name="T41" fmla="*/ 24 h 114"/>
                  <a:gd name="T42" fmla="*/ 596 w 932"/>
                  <a:gd name="T43" fmla="*/ 10 h 114"/>
                  <a:gd name="T44" fmla="*/ 600 w 932"/>
                  <a:gd name="T45" fmla="*/ 58 h 114"/>
                  <a:gd name="T46" fmla="*/ 566 w 932"/>
                  <a:gd name="T47" fmla="*/ 18 h 114"/>
                  <a:gd name="T48" fmla="*/ 566 w 932"/>
                  <a:gd name="T49" fmla="*/ 54 h 114"/>
                  <a:gd name="T50" fmla="*/ 524 w 932"/>
                  <a:gd name="T51" fmla="*/ 4 h 114"/>
                  <a:gd name="T52" fmla="*/ 322 w 932"/>
                  <a:gd name="T53" fmla="*/ 98 h 114"/>
                  <a:gd name="T54" fmla="*/ 342 w 932"/>
                  <a:gd name="T55" fmla="*/ 114 h 114"/>
                  <a:gd name="T56" fmla="*/ 338 w 932"/>
                  <a:gd name="T57" fmla="*/ 64 h 114"/>
                  <a:gd name="T58" fmla="*/ 324 w 932"/>
                  <a:gd name="T59" fmla="*/ 30 h 114"/>
                  <a:gd name="T60" fmla="*/ 362 w 932"/>
                  <a:gd name="T61" fmla="*/ 70 h 114"/>
                  <a:gd name="T62" fmla="*/ 456 w 932"/>
                  <a:gd name="T63" fmla="*/ 44 h 114"/>
                  <a:gd name="T64" fmla="*/ 406 w 932"/>
                  <a:gd name="T65" fmla="*/ 40 h 114"/>
                  <a:gd name="T66" fmla="*/ 406 w 932"/>
                  <a:gd name="T67" fmla="*/ 112 h 114"/>
                  <a:gd name="T68" fmla="*/ 428 w 932"/>
                  <a:gd name="T69" fmla="*/ 50 h 114"/>
                  <a:gd name="T70" fmla="*/ 322 w 932"/>
                  <a:gd name="T71" fmla="*/ 46 h 114"/>
                  <a:gd name="T72" fmla="*/ 304 w 932"/>
                  <a:gd name="T73" fmla="*/ 80 h 114"/>
                  <a:gd name="T74" fmla="*/ 312 w 932"/>
                  <a:gd name="T75" fmla="*/ 114 h 114"/>
                  <a:gd name="T76" fmla="*/ 280 w 932"/>
                  <a:gd name="T77" fmla="*/ 74 h 114"/>
                  <a:gd name="T78" fmla="*/ 322 w 932"/>
                  <a:gd name="T79" fmla="*/ 30 h 114"/>
                  <a:gd name="T80" fmla="*/ 258 w 932"/>
                  <a:gd name="T81" fmla="*/ 94 h 114"/>
                  <a:gd name="T82" fmla="*/ 226 w 932"/>
                  <a:gd name="T83" fmla="*/ 80 h 114"/>
                  <a:gd name="T84" fmla="*/ 226 w 932"/>
                  <a:gd name="T85" fmla="*/ 46 h 114"/>
                  <a:gd name="T86" fmla="*/ 260 w 932"/>
                  <a:gd name="T87" fmla="*/ 46 h 114"/>
                  <a:gd name="T88" fmla="*/ 58 w 932"/>
                  <a:gd name="T89" fmla="*/ 50 h 114"/>
                  <a:gd name="T90" fmla="*/ 56 w 932"/>
                  <a:gd name="T91" fmla="*/ 96 h 114"/>
                  <a:gd name="T92" fmla="*/ 26 w 932"/>
                  <a:gd name="T93" fmla="*/ 58 h 114"/>
                  <a:gd name="T94" fmla="*/ 68 w 932"/>
                  <a:gd name="T95" fmla="*/ 18 h 114"/>
                  <a:gd name="T96" fmla="*/ 68 w 932"/>
                  <a:gd name="T97" fmla="*/ 0 h 114"/>
                  <a:gd name="T98" fmla="*/ 0 w 932"/>
                  <a:gd name="T99" fmla="*/ 58 h 114"/>
                  <a:gd name="T100" fmla="*/ 38 w 932"/>
                  <a:gd name="T101" fmla="*/ 110 h 114"/>
                  <a:gd name="T102" fmla="*/ 226 w 932"/>
                  <a:gd name="T103" fmla="*/ 46 h 114"/>
                  <a:gd name="T104" fmla="*/ 208 w 932"/>
                  <a:gd name="T105" fmla="*/ 80 h 114"/>
                  <a:gd name="T106" fmla="*/ 216 w 932"/>
                  <a:gd name="T107" fmla="*/ 114 h 114"/>
                  <a:gd name="T108" fmla="*/ 184 w 932"/>
                  <a:gd name="T109" fmla="*/ 74 h 114"/>
                  <a:gd name="T110" fmla="*/ 226 w 932"/>
                  <a:gd name="T111" fmla="*/ 30 h 114"/>
                  <a:gd name="T112" fmla="*/ 150 w 932"/>
                  <a:gd name="T113" fmla="*/ 40 h 114"/>
                  <a:gd name="T114" fmla="*/ 148 w 932"/>
                  <a:gd name="T115" fmla="*/ 112 h 114"/>
                  <a:gd name="T116" fmla="*/ 176 w 932"/>
                  <a:gd name="T117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114">
                    <a:moveTo>
                      <a:pt x="664" y="114"/>
                    </a:moveTo>
                    <a:lnTo>
                      <a:pt x="664" y="98"/>
                    </a:lnTo>
                    <a:lnTo>
                      <a:pt x="664" y="98"/>
                    </a:lnTo>
                    <a:lnTo>
                      <a:pt x="672" y="96"/>
                    </a:lnTo>
                    <a:lnTo>
                      <a:pt x="678" y="90"/>
                    </a:lnTo>
                    <a:lnTo>
                      <a:pt x="682" y="82"/>
                    </a:lnTo>
                    <a:lnTo>
                      <a:pt x="682" y="72"/>
                    </a:lnTo>
                    <a:lnTo>
                      <a:pt x="682" y="72"/>
                    </a:lnTo>
                    <a:lnTo>
                      <a:pt x="682" y="62"/>
                    </a:lnTo>
                    <a:lnTo>
                      <a:pt x="678" y="54"/>
                    </a:lnTo>
                    <a:lnTo>
                      <a:pt x="672" y="48"/>
                    </a:lnTo>
                    <a:lnTo>
                      <a:pt x="668" y="46"/>
                    </a:lnTo>
                    <a:lnTo>
                      <a:pt x="664" y="46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74" y="32"/>
                    </a:lnTo>
                    <a:lnTo>
                      <a:pt x="684" y="34"/>
                    </a:lnTo>
                    <a:lnTo>
                      <a:pt x="690" y="38"/>
                    </a:lnTo>
                    <a:lnTo>
                      <a:pt x="696" y="42"/>
                    </a:lnTo>
                    <a:lnTo>
                      <a:pt x="702" y="48"/>
                    </a:lnTo>
                    <a:lnTo>
                      <a:pt x="706" y="56"/>
                    </a:lnTo>
                    <a:lnTo>
                      <a:pt x="708" y="62"/>
                    </a:lnTo>
                    <a:lnTo>
                      <a:pt x="708" y="72"/>
                    </a:lnTo>
                    <a:lnTo>
                      <a:pt x="708" y="72"/>
                    </a:lnTo>
                    <a:lnTo>
                      <a:pt x="708" y="82"/>
                    </a:lnTo>
                    <a:lnTo>
                      <a:pt x="704" y="92"/>
                    </a:lnTo>
                    <a:lnTo>
                      <a:pt x="700" y="98"/>
                    </a:lnTo>
                    <a:lnTo>
                      <a:pt x="694" y="104"/>
                    </a:lnTo>
                    <a:lnTo>
                      <a:pt x="688" y="108"/>
                    </a:lnTo>
                    <a:lnTo>
                      <a:pt x="680" y="112"/>
                    </a:lnTo>
                    <a:lnTo>
                      <a:pt x="672" y="114"/>
                    </a:lnTo>
                    <a:lnTo>
                      <a:pt x="664" y="114"/>
                    </a:lnTo>
                    <a:lnTo>
                      <a:pt x="664" y="114"/>
                    </a:lnTo>
                    <a:close/>
                    <a:moveTo>
                      <a:pt x="754" y="10"/>
                    </a:moveTo>
                    <a:lnTo>
                      <a:pt x="754" y="10"/>
                    </a:lnTo>
                    <a:lnTo>
                      <a:pt x="752" y="6"/>
                    </a:lnTo>
                    <a:lnTo>
                      <a:pt x="750" y="2"/>
                    </a:lnTo>
                    <a:lnTo>
                      <a:pt x="746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34" y="0"/>
                    </a:lnTo>
                    <a:lnTo>
                      <a:pt x="730" y="2"/>
                    </a:lnTo>
                    <a:lnTo>
                      <a:pt x="728" y="6"/>
                    </a:lnTo>
                    <a:lnTo>
                      <a:pt x="726" y="10"/>
                    </a:lnTo>
                    <a:lnTo>
                      <a:pt x="726" y="10"/>
                    </a:lnTo>
                    <a:lnTo>
                      <a:pt x="728" y="16"/>
                    </a:lnTo>
                    <a:lnTo>
                      <a:pt x="730" y="18"/>
                    </a:lnTo>
                    <a:lnTo>
                      <a:pt x="734" y="22"/>
                    </a:lnTo>
                    <a:lnTo>
                      <a:pt x="740" y="22"/>
                    </a:lnTo>
                    <a:lnTo>
                      <a:pt x="740" y="22"/>
                    </a:lnTo>
                    <a:lnTo>
                      <a:pt x="746" y="22"/>
                    </a:lnTo>
                    <a:lnTo>
                      <a:pt x="750" y="18"/>
                    </a:lnTo>
                    <a:lnTo>
                      <a:pt x="752" y="16"/>
                    </a:lnTo>
                    <a:lnTo>
                      <a:pt x="754" y="10"/>
                    </a:lnTo>
                    <a:lnTo>
                      <a:pt x="754" y="10"/>
                    </a:lnTo>
                    <a:close/>
                    <a:moveTo>
                      <a:pt x="754" y="32"/>
                    </a:moveTo>
                    <a:lnTo>
                      <a:pt x="728" y="32"/>
                    </a:lnTo>
                    <a:lnTo>
                      <a:pt x="728" y="112"/>
                    </a:lnTo>
                    <a:lnTo>
                      <a:pt x="754" y="112"/>
                    </a:lnTo>
                    <a:lnTo>
                      <a:pt x="754" y="32"/>
                    </a:lnTo>
                    <a:close/>
                    <a:moveTo>
                      <a:pt x="858" y="64"/>
                    </a:moveTo>
                    <a:lnTo>
                      <a:pt x="858" y="64"/>
                    </a:lnTo>
                    <a:lnTo>
                      <a:pt x="858" y="56"/>
                    </a:lnTo>
                    <a:lnTo>
                      <a:pt x="856" y="50"/>
                    </a:lnTo>
                    <a:lnTo>
                      <a:pt x="852" y="44"/>
                    </a:lnTo>
                    <a:lnTo>
                      <a:pt x="848" y="38"/>
                    </a:lnTo>
                    <a:lnTo>
                      <a:pt x="844" y="36"/>
                    </a:lnTo>
                    <a:lnTo>
                      <a:pt x="838" y="32"/>
                    </a:lnTo>
                    <a:lnTo>
                      <a:pt x="826" y="30"/>
                    </a:lnTo>
                    <a:lnTo>
                      <a:pt x="826" y="30"/>
                    </a:lnTo>
                    <a:lnTo>
                      <a:pt x="818" y="32"/>
                    </a:lnTo>
                    <a:lnTo>
                      <a:pt x="810" y="34"/>
                    </a:lnTo>
                    <a:lnTo>
                      <a:pt x="804" y="40"/>
                    </a:lnTo>
                    <a:lnTo>
                      <a:pt x="800" y="44"/>
                    </a:lnTo>
                    <a:lnTo>
                      <a:pt x="798" y="44"/>
                    </a:lnTo>
                    <a:lnTo>
                      <a:pt x="798" y="32"/>
                    </a:lnTo>
                    <a:lnTo>
                      <a:pt x="774" y="32"/>
                    </a:lnTo>
                    <a:lnTo>
                      <a:pt x="774" y="32"/>
                    </a:lnTo>
                    <a:lnTo>
                      <a:pt x="776" y="56"/>
                    </a:lnTo>
                    <a:lnTo>
                      <a:pt x="776" y="112"/>
                    </a:lnTo>
                    <a:lnTo>
                      <a:pt x="802" y="112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2" y="58"/>
                    </a:lnTo>
                    <a:lnTo>
                      <a:pt x="806" y="52"/>
                    </a:lnTo>
                    <a:lnTo>
                      <a:pt x="812" y="48"/>
                    </a:lnTo>
                    <a:lnTo>
                      <a:pt x="818" y="48"/>
                    </a:lnTo>
                    <a:lnTo>
                      <a:pt x="818" y="48"/>
                    </a:lnTo>
                    <a:lnTo>
                      <a:pt x="824" y="50"/>
                    </a:lnTo>
                    <a:lnTo>
                      <a:pt x="830" y="54"/>
                    </a:lnTo>
                    <a:lnTo>
                      <a:pt x="832" y="60"/>
                    </a:lnTo>
                    <a:lnTo>
                      <a:pt x="832" y="66"/>
                    </a:lnTo>
                    <a:lnTo>
                      <a:pt x="832" y="112"/>
                    </a:lnTo>
                    <a:lnTo>
                      <a:pt x="858" y="112"/>
                    </a:lnTo>
                    <a:lnTo>
                      <a:pt x="858" y="64"/>
                    </a:lnTo>
                    <a:close/>
                    <a:moveTo>
                      <a:pt x="884" y="32"/>
                    </a:moveTo>
                    <a:lnTo>
                      <a:pt x="872" y="32"/>
                    </a:lnTo>
                    <a:lnTo>
                      <a:pt x="872" y="48"/>
                    </a:lnTo>
                    <a:lnTo>
                      <a:pt x="884" y="48"/>
                    </a:lnTo>
                    <a:lnTo>
                      <a:pt x="884" y="86"/>
                    </a:lnTo>
                    <a:lnTo>
                      <a:pt x="884" y="86"/>
                    </a:lnTo>
                    <a:lnTo>
                      <a:pt x="886" y="94"/>
                    </a:lnTo>
                    <a:lnTo>
                      <a:pt x="888" y="104"/>
                    </a:lnTo>
                    <a:lnTo>
                      <a:pt x="892" y="108"/>
                    </a:lnTo>
                    <a:lnTo>
                      <a:pt x="896" y="112"/>
                    </a:lnTo>
                    <a:lnTo>
                      <a:pt x="904" y="114"/>
                    </a:lnTo>
                    <a:lnTo>
                      <a:pt x="912" y="114"/>
                    </a:lnTo>
                    <a:lnTo>
                      <a:pt x="912" y="114"/>
                    </a:lnTo>
                    <a:lnTo>
                      <a:pt x="930" y="112"/>
                    </a:lnTo>
                    <a:lnTo>
                      <a:pt x="930" y="96"/>
                    </a:lnTo>
                    <a:lnTo>
                      <a:pt x="930" y="96"/>
                    </a:lnTo>
                    <a:lnTo>
                      <a:pt x="922" y="98"/>
                    </a:lnTo>
                    <a:lnTo>
                      <a:pt x="922" y="98"/>
                    </a:lnTo>
                    <a:lnTo>
                      <a:pt x="916" y="96"/>
                    </a:lnTo>
                    <a:lnTo>
                      <a:pt x="912" y="94"/>
                    </a:lnTo>
                    <a:lnTo>
                      <a:pt x="910" y="90"/>
                    </a:lnTo>
                    <a:lnTo>
                      <a:pt x="910" y="84"/>
                    </a:lnTo>
                    <a:lnTo>
                      <a:pt x="910" y="48"/>
                    </a:lnTo>
                    <a:lnTo>
                      <a:pt x="932" y="48"/>
                    </a:lnTo>
                    <a:lnTo>
                      <a:pt x="932" y="32"/>
                    </a:lnTo>
                    <a:lnTo>
                      <a:pt x="910" y="32"/>
                    </a:lnTo>
                    <a:lnTo>
                      <a:pt x="910" y="12"/>
                    </a:lnTo>
                    <a:lnTo>
                      <a:pt x="884" y="18"/>
                    </a:lnTo>
                    <a:lnTo>
                      <a:pt x="884" y="32"/>
                    </a:lnTo>
                    <a:close/>
                    <a:moveTo>
                      <a:pt x="664" y="30"/>
                    </a:moveTo>
                    <a:lnTo>
                      <a:pt x="664" y="46"/>
                    </a:lnTo>
                    <a:lnTo>
                      <a:pt x="664" y="46"/>
                    </a:lnTo>
                    <a:lnTo>
                      <a:pt x="660" y="48"/>
                    </a:lnTo>
                    <a:lnTo>
                      <a:pt x="656" y="48"/>
                    </a:lnTo>
                    <a:lnTo>
                      <a:pt x="650" y="54"/>
                    </a:lnTo>
                    <a:lnTo>
                      <a:pt x="646" y="64"/>
                    </a:lnTo>
                    <a:lnTo>
                      <a:pt x="646" y="72"/>
                    </a:lnTo>
                    <a:lnTo>
                      <a:pt x="646" y="72"/>
                    </a:lnTo>
                    <a:lnTo>
                      <a:pt x="646" y="82"/>
                    </a:lnTo>
                    <a:lnTo>
                      <a:pt x="650" y="90"/>
                    </a:lnTo>
                    <a:lnTo>
                      <a:pt x="656" y="96"/>
                    </a:lnTo>
                    <a:lnTo>
                      <a:pt x="664" y="98"/>
                    </a:lnTo>
                    <a:lnTo>
                      <a:pt x="664" y="114"/>
                    </a:lnTo>
                    <a:lnTo>
                      <a:pt x="664" y="114"/>
                    </a:lnTo>
                    <a:lnTo>
                      <a:pt x="654" y="114"/>
                    </a:lnTo>
                    <a:lnTo>
                      <a:pt x="646" y="112"/>
                    </a:lnTo>
                    <a:lnTo>
                      <a:pt x="638" y="108"/>
                    </a:lnTo>
                    <a:lnTo>
                      <a:pt x="632" y="104"/>
                    </a:lnTo>
                    <a:lnTo>
                      <a:pt x="626" y="98"/>
                    </a:lnTo>
                    <a:lnTo>
                      <a:pt x="622" y="90"/>
                    </a:lnTo>
                    <a:lnTo>
                      <a:pt x="620" y="82"/>
                    </a:lnTo>
                    <a:lnTo>
                      <a:pt x="620" y="72"/>
                    </a:lnTo>
                    <a:lnTo>
                      <a:pt x="620" y="72"/>
                    </a:lnTo>
                    <a:lnTo>
                      <a:pt x="620" y="64"/>
                    </a:lnTo>
                    <a:lnTo>
                      <a:pt x="622" y="56"/>
                    </a:lnTo>
                    <a:lnTo>
                      <a:pt x="626" y="48"/>
                    </a:lnTo>
                    <a:lnTo>
                      <a:pt x="632" y="42"/>
                    </a:lnTo>
                    <a:lnTo>
                      <a:pt x="638" y="38"/>
                    </a:lnTo>
                    <a:lnTo>
                      <a:pt x="646" y="34"/>
                    </a:lnTo>
                    <a:lnTo>
                      <a:pt x="654" y="32"/>
                    </a:lnTo>
                    <a:lnTo>
                      <a:pt x="664" y="30"/>
                    </a:lnTo>
                    <a:lnTo>
                      <a:pt x="664" y="30"/>
                    </a:lnTo>
                    <a:close/>
                    <a:moveTo>
                      <a:pt x="566" y="72"/>
                    </a:moveTo>
                    <a:lnTo>
                      <a:pt x="566" y="54"/>
                    </a:lnTo>
                    <a:lnTo>
                      <a:pt x="566" y="54"/>
                    </a:lnTo>
                    <a:lnTo>
                      <a:pt x="572" y="52"/>
                    </a:lnTo>
                    <a:lnTo>
                      <a:pt x="578" y="48"/>
                    </a:lnTo>
                    <a:lnTo>
                      <a:pt x="582" y="42"/>
                    </a:lnTo>
                    <a:lnTo>
                      <a:pt x="582" y="36"/>
                    </a:lnTo>
                    <a:lnTo>
                      <a:pt x="582" y="36"/>
                    </a:lnTo>
                    <a:lnTo>
                      <a:pt x="582" y="28"/>
                    </a:lnTo>
                    <a:lnTo>
                      <a:pt x="578" y="24"/>
                    </a:lnTo>
                    <a:lnTo>
                      <a:pt x="572" y="20"/>
                    </a:lnTo>
                    <a:lnTo>
                      <a:pt x="566" y="18"/>
                    </a:lnTo>
                    <a:lnTo>
                      <a:pt x="566" y="2"/>
                    </a:lnTo>
                    <a:lnTo>
                      <a:pt x="566" y="2"/>
                    </a:lnTo>
                    <a:lnTo>
                      <a:pt x="582" y="4"/>
                    </a:lnTo>
                    <a:lnTo>
                      <a:pt x="590" y="6"/>
                    </a:lnTo>
                    <a:lnTo>
                      <a:pt x="596" y="10"/>
                    </a:lnTo>
                    <a:lnTo>
                      <a:pt x="596" y="10"/>
                    </a:lnTo>
                    <a:lnTo>
                      <a:pt x="600" y="14"/>
                    </a:lnTo>
                    <a:lnTo>
                      <a:pt x="604" y="20"/>
                    </a:lnTo>
                    <a:lnTo>
                      <a:pt x="608" y="28"/>
                    </a:lnTo>
                    <a:lnTo>
                      <a:pt x="608" y="34"/>
                    </a:lnTo>
                    <a:lnTo>
                      <a:pt x="608" y="34"/>
                    </a:lnTo>
                    <a:lnTo>
                      <a:pt x="606" y="44"/>
                    </a:lnTo>
                    <a:lnTo>
                      <a:pt x="604" y="52"/>
                    </a:lnTo>
                    <a:lnTo>
                      <a:pt x="600" y="58"/>
                    </a:lnTo>
                    <a:lnTo>
                      <a:pt x="594" y="62"/>
                    </a:lnTo>
                    <a:lnTo>
                      <a:pt x="588" y="66"/>
                    </a:lnTo>
                    <a:lnTo>
                      <a:pt x="580" y="68"/>
                    </a:lnTo>
                    <a:lnTo>
                      <a:pt x="566" y="72"/>
                    </a:lnTo>
                    <a:lnTo>
                      <a:pt x="566" y="72"/>
                    </a:lnTo>
                    <a:close/>
                    <a:moveTo>
                      <a:pt x="566" y="2"/>
                    </a:moveTo>
                    <a:lnTo>
                      <a:pt x="566" y="18"/>
                    </a:lnTo>
                    <a:lnTo>
                      <a:pt x="566" y="18"/>
                    </a:lnTo>
                    <a:lnTo>
                      <a:pt x="560" y="18"/>
                    </a:lnTo>
                    <a:lnTo>
                      <a:pt x="560" y="18"/>
                    </a:lnTo>
                    <a:lnTo>
                      <a:pt x="548" y="18"/>
                    </a:lnTo>
                    <a:lnTo>
                      <a:pt x="548" y="54"/>
                    </a:lnTo>
                    <a:lnTo>
                      <a:pt x="548" y="54"/>
                    </a:lnTo>
                    <a:lnTo>
                      <a:pt x="558" y="54"/>
                    </a:lnTo>
                    <a:lnTo>
                      <a:pt x="558" y="54"/>
                    </a:lnTo>
                    <a:lnTo>
                      <a:pt x="566" y="54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58" y="72"/>
                    </a:lnTo>
                    <a:lnTo>
                      <a:pt x="558" y="72"/>
                    </a:lnTo>
                    <a:lnTo>
                      <a:pt x="548" y="72"/>
                    </a:lnTo>
                    <a:lnTo>
                      <a:pt x="548" y="112"/>
                    </a:lnTo>
                    <a:lnTo>
                      <a:pt x="524" y="112"/>
                    </a:lnTo>
                    <a:lnTo>
                      <a:pt x="524" y="4"/>
                    </a:lnTo>
                    <a:lnTo>
                      <a:pt x="524" y="4"/>
                    </a:lnTo>
                    <a:lnTo>
                      <a:pt x="538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6" y="2"/>
                    </a:lnTo>
                    <a:lnTo>
                      <a:pt x="566" y="2"/>
                    </a:lnTo>
                    <a:close/>
                    <a:moveTo>
                      <a:pt x="322" y="114"/>
                    </a:moveTo>
                    <a:lnTo>
                      <a:pt x="322" y="98"/>
                    </a:lnTo>
                    <a:lnTo>
                      <a:pt x="322" y="98"/>
                    </a:lnTo>
                    <a:lnTo>
                      <a:pt x="330" y="98"/>
                    </a:lnTo>
                    <a:lnTo>
                      <a:pt x="330" y="98"/>
                    </a:lnTo>
                    <a:lnTo>
                      <a:pt x="342" y="98"/>
                    </a:lnTo>
                    <a:lnTo>
                      <a:pt x="354" y="94"/>
                    </a:lnTo>
                    <a:lnTo>
                      <a:pt x="356" y="110"/>
                    </a:lnTo>
                    <a:lnTo>
                      <a:pt x="356" y="110"/>
                    </a:lnTo>
                    <a:lnTo>
                      <a:pt x="342" y="114"/>
                    </a:lnTo>
                    <a:lnTo>
                      <a:pt x="326" y="114"/>
                    </a:lnTo>
                    <a:lnTo>
                      <a:pt x="326" y="114"/>
                    </a:lnTo>
                    <a:lnTo>
                      <a:pt x="322" y="114"/>
                    </a:lnTo>
                    <a:lnTo>
                      <a:pt x="322" y="114"/>
                    </a:lnTo>
                    <a:close/>
                    <a:moveTo>
                      <a:pt x="322" y="80"/>
                    </a:moveTo>
                    <a:lnTo>
                      <a:pt x="322" y="64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8" y="58"/>
                    </a:lnTo>
                    <a:lnTo>
                      <a:pt x="334" y="52"/>
                    </a:lnTo>
                    <a:lnTo>
                      <a:pt x="330" y="48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22" y="30"/>
                    </a:lnTo>
                    <a:lnTo>
                      <a:pt x="324" y="30"/>
                    </a:lnTo>
                    <a:lnTo>
                      <a:pt x="324" y="30"/>
                    </a:lnTo>
                    <a:lnTo>
                      <a:pt x="332" y="32"/>
                    </a:lnTo>
                    <a:lnTo>
                      <a:pt x="340" y="34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6"/>
                    </a:lnTo>
                    <a:lnTo>
                      <a:pt x="360" y="54"/>
                    </a:lnTo>
                    <a:lnTo>
                      <a:pt x="362" y="62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2" y="80"/>
                    </a:lnTo>
                    <a:lnTo>
                      <a:pt x="322" y="80"/>
                    </a:lnTo>
                    <a:close/>
                    <a:moveTo>
                      <a:pt x="462" y="64"/>
                    </a:moveTo>
                    <a:lnTo>
                      <a:pt x="462" y="64"/>
                    </a:lnTo>
                    <a:lnTo>
                      <a:pt x="460" y="56"/>
                    </a:lnTo>
                    <a:lnTo>
                      <a:pt x="460" y="50"/>
                    </a:lnTo>
                    <a:lnTo>
                      <a:pt x="456" y="44"/>
                    </a:lnTo>
                    <a:lnTo>
                      <a:pt x="452" y="38"/>
                    </a:lnTo>
                    <a:lnTo>
                      <a:pt x="448" y="36"/>
                    </a:lnTo>
                    <a:lnTo>
                      <a:pt x="442" y="32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20" y="32"/>
                    </a:lnTo>
                    <a:lnTo>
                      <a:pt x="412" y="34"/>
                    </a:lnTo>
                    <a:lnTo>
                      <a:pt x="406" y="40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32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0" y="56"/>
                    </a:lnTo>
                    <a:lnTo>
                      <a:pt x="380" y="112"/>
                    </a:lnTo>
                    <a:lnTo>
                      <a:pt x="406" y="112"/>
                    </a:lnTo>
                    <a:lnTo>
                      <a:pt x="406" y="64"/>
                    </a:lnTo>
                    <a:lnTo>
                      <a:pt x="406" y="64"/>
                    </a:lnTo>
                    <a:lnTo>
                      <a:pt x="406" y="58"/>
                    </a:lnTo>
                    <a:lnTo>
                      <a:pt x="410" y="52"/>
                    </a:lnTo>
                    <a:lnTo>
                      <a:pt x="416" y="48"/>
                    </a:lnTo>
                    <a:lnTo>
                      <a:pt x="422" y="48"/>
                    </a:lnTo>
                    <a:lnTo>
                      <a:pt x="422" y="48"/>
                    </a:lnTo>
                    <a:lnTo>
                      <a:pt x="428" y="50"/>
                    </a:lnTo>
                    <a:lnTo>
                      <a:pt x="432" y="54"/>
                    </a:lnTo>
                    <a:lnTo>
                      <a:pt x="436" y="60"/>
                    </a:lnTo>
                    <a:lnTo>
                      <a:pt x="436" y="66"/>
                    </a:lnTo>
                    <a:lnTo>
                      <a:pt x="436" y="112"/>
                    </a:lnTo>
                    <a:lnTo>
                      <a:pt x="462" y="112"/>
                    </a:lnTo>
                    <a:lnTo>
                      <a:pt x="462" y="64"/>
                    </a:lnTo>
                    <a:close/>
                    <a:moveTo>
                      <a:pt x="322" y="30"/>
                    </a:moveTo>
                    <a:lnTo>
                      <a:pt x="322" y="46"/>
                    </a:lnTo>
                    <a:lnTo>
                      <a:pt x="322" y="46"/>
                    </a:lnTo>
                    <a:lnTo>
                      <a:pt x="314" y="48"/>
                    </a:lnTo>
                    <a:lnTo>
                      <a:pt x="308" y="52"/>
                    </a:lnTo>
                    <a:lnTo>
                      <a:pt x="306" y="58"/>
                    </a:lnTo>
                    <a:lnTo>
                      <a:pt x="304" y="64"/>
                    </a:lnTo>
                    <a:lnTo>
                      <a:pt x="322" y="64"/>
                    </a:lnTo>
                    <a:lnTo>
                      <a:pt x="322" y="80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6" y="86"/>
                    </a:lnTo>
                    <a:lnTo>
                      <a:pt x="308" y="92"/>
                    </a:lnTo>
                    <a:lnTo>
                      <a:pt x="314" y="96"/>
                    </a:lnTo>
                    <a:lnTo>
                      <a:pt x="322" y="98"/>
                    </a:lnTo>
                    <a:lnTo>
                      <a:pt x="322" y="114"/>
                    </a:lnTo>
                    <a:lnTo>
                      <a:pt x="322" y="114"/>
                    </a:lnTo>
                    <a:lnTo>
                      <a:pt x="312" y="114"/>
                    </a:lnTo>
                    <a:lnTo>
                      <a:pt x="304" y="110"/>
                    </a:lnTo>
                    <a:lnTo>
                      <a:pt x="296" y="106"/>
                    </a:lnTo>
                    <a:lnTo>
                      <a:pt x="290" y="102"/>
                    </a:lnTo>
                    <a:lnTo>
                      <a:pt x="286" y="96"/>
                    </a:lnTo>
                    <a:lnTo>
                      <a:pt x="282" y="90"/>
                    </a:lnTo>
                    <a:lnTo>
                      <a:pt x="280" y="82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0" y="66"/>
                    </a:lnTo>
                    <a:lnTo>
                      <a:pt x="282" y="58"/>
                    </a:lnTo>
                    <a:lnTo>
                      <a:pt x="286" y="50"/>
                    </a:lnTo>
                    <a:lnTo>
                      <a:pt x="290" y="44"/>
                    </a:lnTo>
                    <a:lnTo>
                      <a:pt x="296" y="40"/>
                    </a:lnTo>
                    <a:lnTo>
                      <a:pt x="304" y="34"/>
                    </a:lnTo>
                    <a:lnTo>
                      <a:pt x="312" y="32"/>
                    </a:lnTo>
                    <a:lnTo>
                      <a:pt x="322" y="30"/>
                    </a:lnTo>
                    <a:lnTo>
                      <a:pt x="322" y="30"/>
                    </a:lnTo>
                    <a:close/>
                    <a:moveTo>
                      <a:pt x="226" y="114"/>
                    </a:moveTo>
                    <a:lnTo>
                      <a:pt x="226" y="98"/>
                    </a:lnTo>
                    <a:lnTo>
                      <a:pt x="226" y="98"/>
                    </a:lnTo>
                    <a:lnTo>
                      <a:pt x="234" y="98"/>
                    </a:lnTo>
                    <a:lnTo>
                      <a:pt x="234" y="98"/>
                    </a:lnTo>
                    <a:lnTo>
                      <a:pt x="248" y="98"/>
                    </a:lnTo>
                    <a:lnTo>
                      <a:pt x="258" y="94"/>
                    </a:lnTo>
                    <a:lnTo>
                      <a:pt x="262" y="110"/>
                    </a:lnTo>
                    <a:lnTo>
                      <a:pt x="262" y="110"/>
                    </a:lnTo>
                    <a:lnTo>
                      <a:pt x="248" y="114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26" y="114"/>
                    </a:lnTo>
                    <a:lnTo>
                      <a:pt x="226" y="114"/>
                    </a:lnTo>
                    <a:close/>
                    <a:moveTo>
                      <a:pt x="226" y="80"/>
                    </a:moveTo>
                    <a:lnTo>
                      <a:pt x="226" y="64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58"/>
                    </a:lnTo>
                    <a:lnTo>
                      <a:pt x="240" y="52"/>
                    </a:lnTo>
                    <a:lnTo>
                      <a:pt x="234" y="48"/>
                    </a:lnTo>
                    <a:lnTo>
                      <a:pt x="226" y="46"/>
                    </a:lnTo>
                    <a:lnTo>
                      <a:pt x="226" y="46"/>
                    </a:lnTo>
                    <a:lnTo>
                      <a:pt x="226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36" y="32"/>
                    </a:lnTo>
                    <a:lnTo>
                      <a:pt x="244" y="34"/>
                    </a:lnTo>
                    <a:lnTo>
                      <a:pt x="250" y="36"/>
                    </a:lnTo>
                    <a:lnTo>
                      <a:pt x="256" y="40"/>
                    </a:lnTo>
                    <a:lnTo>
                      <a:pt x="260" y="46"/>
                    </a:lnTo>
                    <a:lnTo>
                      <a:pt x="264" y="54"/>
                    </a:lnTo>
                    <a:lnTo>
                      <a:pt x="266" y="62"/>
                    </a:lnTo>
                    <a:lnTo>
                      <a:pt x="266" y="70"/>
                    </a:lnTo>
                    <a:lnTo>
                      <a:pt x="266" y="70"/>
                    </a:lnTo>
                    <a:lnTo>
                      <a:pt x="266" y="80"/>
                    </a:lnTo>
                    <a:lnTo>
                      <a:pt x="226" y="80"/>
                    </a:lnTo>
                    <a:close/>
                    <a:moveTo>
                      <a:pt x="102" y="50"/>
                    </a:moveTo>
                    <a:lnTo>
                      <a:pt x="58" y="50"/>
                    </a:lnTo>
                    <a:lnTo>
                      <a:pt x="58" y="68"/>
                    </a:lnTo>
                    <a:lnTo>
                      <a:pt x="78" y="68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2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6"/>
                    </a:lnTo>
                    <a:lnTo>
                      <a:pt x="48" y="94"/>
                    </a:lnTo>
                    <a:lnTo>
                      <a:pt x="42" y="92"/>
                    </a:lnTo>
                    <a:lnTo>
                      <a:pt x="36" y="86"/>
                    </a:lnTo>
                    <a:lnTo>
                      <a:pt x="32" y="82"/>
                    </a:lnTo>
                    <a:lnTo>
                      <a:pt x="28" y="74"/>
                    </a:lnTo>
                    <a:lnTo>
                      <a:pt x="26" y="6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48"/>
                    </a:lnTo>
                    <a:lnTo>
                      <a:pt x="30" y="40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4" y="24"/>
                    </a:lnTo>
                    <a:lnTo>
                      <a:pt x="52" y="22"/>
                    </a:lnTo>
                    <a:lnTo>
                      <a:pt x="60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82" y="20"/>
                    </a:lnTo>
                    <a:lnTo>
                      <a:pt x="92" y="22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8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92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6" y="106"/>
                    </a:lnTo>
                    <a:lnTo>
                      <a:pt x="38" y="110"/>
                    </a:lnTo>
                    <a:lnTo>
                      <a:pt x="50" y="112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86" y="112"/>
                    </a:lnTo>
                    <a:lnTo>
                      <a:pt x="102" y="108"/>
                    </a:lnTo>
                    <a:lnTo>
                      <a:pt x="102" y="50"/>
                    </a:lnTo>
                    <a:close/>
                    <a:moveTo>
                      <a:pt x="226" y="30"/>
                    </a:moveTo>
                    <a:lnTo>
                      <a:pt x="226" y="46"/>
                    </a:lnTo>
                    <a:lnTo>
                      <a:pt x="226" y="46"/>
                    </a:lnTo>
                    <a:lnTo>
                      <a:pt x="218" y="48"/>
                    </a:lnTo>
                    <a:lnTo>
                      <a:pt x="214" y="52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26" y="64"/>
                    </a:lnTo>
                    <a:lnTo>
                      <a:pt x="226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10" y="86"/>
                    </a:lnTo>
                    <a:lnTo>
                      <a:pt x="214" y="92"/>
                    </a:lnTo>
                    <a:lnTo>
                      <a:pt x="220" y="96"/>
                    </a:lnTo>
                    <a:lnTo>
                      <a:pt x="226" y="98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16" y="114"/>
                    </a:lnTo>
                    <a:lnTo>
                      <a:pt x="208" y="110"/>
                    </a:lnTo>
                    <a:lnTo>
                      <a:pt x="202" y="106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6" y="8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6" y="66"/>
                    </a:lnTo>
                    <a:lnTo>
                      <a:pt x="188" y="58"/>
                    </a:lnTo>
                    <a:lnTo>
                      <a:pt x="190" y="50"/>
                    </a:lnTo>
                    <a:lnTo>
                      <a:pt x="196" y="44"/>
                    </a:lnTo>
                    <a:lnTo>
                      <a:pt x="202" y="40"/>
                    </a:lnTo>
                    <a:lnTo>
                      <a:pt x="208" y="34"/>
                    </a:lnTo>
                    <a:lnTo>
                      <a:pt x="216" y="32"/>
                    </a:lnTo>
                    <a:lnTo>
                      <a:pt x="226" y="30"/>
                    </a:lnTo>
                    <a:lnTo>
                      <a:pt x="226" y="30"/>
                    </a:lnTo>
                    <a:close/>
                    <a:moveTo>
                      <a:pt x="176" y="32"/>
                    </a:moveTo>
                    <a:lnTo>
                      <a:pt x="176" y="32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56" y="34"/>
                    </a:lnTo>
                    <a:lnTo>
                      <a:pt x="150" y="40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4" y="32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58"/>
                    </a:lnTo>
                    <a:lnTo>
                      <a:pt x="122" y="112"/>
                    </a:lnTo>
                    <a:lnTo>
                      <a:pt x="148" y="112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50" y="62"/>
                    </a:lnTo>
                    <a:lnTo>
                      <a:pt x="154" y="56"/>
                    </a:lnTo>
                    <a:lnTo>
                      <a:pt x="160" y="52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76" y="52"/>
                    </a:lnTo>
                    <a:lnTo>
                      <a:pt x="176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群組 105"/>
          <p:cNvGrpSpPr/>
          <p:nvPr/>
        </p:nvGrpSpPr>
        <p:grpSpPr>
          <a:xfrm>
            <a:off x="4801693" y="4241774"/>
            <a:ext cx="230454" cy="230454"/>
            <a:chOff x="1078464" y="4941168"/>
            <a:chExt cx="1224136" cy="1224136"/>
          </a:xfrm>
        </p:grpSpPr>
        <p:sp>
          <p:nvSpPr>
            <p:cNvPr id="107" name="橢圓 106"/>
            <p:cNvSpPr/>
            <p:nvPr/>
          </p:nvSpPr>
          <p:spPr>
            <a:xfrm>
              <a:off x="1078464" y="4941168"/>
              <a:ext cx="1224136" cy="122413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8" name="群組 107"/>
            <p:cNvGrpSpPr/>
            <p:nvPr/>
          </p:nvGrpSpPr>
          <p:grpSpPr>
            <a:xfrm>
              <a:off x="1234673" y="5231322"/>
              <a:ext cx="895272" cy="617538"/>
              <a:chOff x="3221037" y="2497137"/>
              <a:chExt cx="2701925" cy="1863725"/>
            </a:xfrm>
          </p:grpSpPr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>
                <a:off x="3656012" y="2951162"/>
                <a:ext cx="2266950" cy="1149350"/>
              </a:xfrm>
              <a:custGeom>
                <a:avLst/>
                <a:gdLst>
                  <a:gd name="T0" fmla="*/ 1426 w 1428"/>
                  <a:gd name="T1" fmla="*/ 400 h 724"/>
                  <a:gd name="T2" fmla="*/ 1418 w 1428"/>
                  <a:gd name="T3" fmla="*/ 488 h 724"/>
                  <a:gd name="T4" fmla="*/ 1390 w 1428"/>
                  <a:gd name="T5" fmla="*/ 556 h 724"/>
                  <a:gd name="T6" fmla="*/ 1356 w 1428"/>
                  <a:gd name="T7" fmla="*/ 604 h 724"/>
                  <a:gd name="T8" fmla="*/ 1288 w 1428"/>
                  <a:gd name="T9" fmla="*/ 662 h 724"/>
                  <a:gd name="T10" fmla="*/ 1234 w 1428"/>
                  <a:gd name="T11" fmla="*/ 692 h 724"/>
                  <a:gd name="T12" fmla="*/ 1162 w 1428"/>
                  <a:gd name="T13" fmla="*/ 716 h 724"/>
                  <a:gd name="T14" fmla="*/ 1066 w 1428"/>
                  <a:gd name="T15" fmla="*/ 724 h 724"/>
                  <a:gd name="T16" fmla="*/ 976 w 1428"/>
                  <a:gd name="T17" fmla="*/ 706 h 724"/>
                  <a:gd name="T18" fmla="*/ 830 w 1428"/>
                  <a:gd name="T19" fmla="*/ 632 h 724"/>
                  <a:gd name="T20" fmla="*/ 686 w 1428"/>
                  <a:gd name="T21" fmla="*/ 504 h 724"/>
                  <a:gd name="T22" fmla="*/ 596 w 1428"/>
                  <a:gd name="T23" fmla="*/ 394 h 724"/>
                  <a:gd name="T24" fmla="*/ 516 w 1428"/>
                  <a:gd name="T25" fmla="*/ 286 h 724"/>
                  <a:gd name="T26" fmla="*/ 416 w 1428"/>
                  <a:gd name="T27" fmla="*/ 176 h 724"/>
                  <a:gd name="T28" fmla="*/ 334 w 1428"/>
                  <a:gd name="T29" fmla="*/ 122 h 724"/>
                  <a:gd name="T30" fmla="*/ 240 w 1428"/>
                  <a:gd name="T31" fmla="*/ 104 h 724"/>
                  <a:gd name="T32" fmla="*/ 116 w 1428"/>
                  <a:gd name="T33" fmla="*/ 132 h 724"/>
                  <a:gd name="T34" fmla="*/ 76 w 1428"/>
                  <a:gd name="T35" fmla="*/ 160 h 724"/>
                  <a:gd name="T36" fmla="*/ 52 w 1428"/>
                  <a:gd name="T37" fmla="*/ 148 h 724"/>
                  <a:gd name="T38" fmla="*/ 0 w 1428"/>
                  <a:gd name="T39" fmla="*/ 88 h 724"/>
                  <a:gd name="T40" fmla="*/ 52 w 1428"/>
                  <a:gd name="T41" fmla="*/ 50 h 724"/>
                  <a:gd name="T42" fmla="*/ 132 w 1428"/>
                  <a:gd name="T43" fmla="*/ 16 h 724"/>
                  <a:gd name="T44" fmla="*/ 218 w 1428"/>
                  <a:gd name="T45" fmla="*/ 0 h 724"/>
                  <a:gd name="T46" fmla="*/ 304 w 1428"/>
                  <a:gd name="T47" fmla="*/ 6 h 724"/>
                  <a:gd name="T48" fmla="*/ 374 w 1428"/>
                  <a:gd name="T49" fmla="*/ 26 h 724"/>
                  <a:gd name="T50" fmla="*/ 462 w 1428"/>
                  <a:gd name="T51" fmla="*/ 78 h 724"/>
                  <a:gd name="T52" fmla="*/ 588 w 1428"/>
                  <a:gd name="T53" fmla="*/ 200 h 724"/>
                  <a:gd name="T54" fmla="*/ 696 w 1428"/>
                  <a:gd name="T55" fmla="*/ 342 h 724"/>
                  <a:gd name="T56" fmla="*/ 828 w 1428"/>
                  <a:gd name="T57" fmla="*/ 496 h 724"/>
                  <a:gd name="T58" fmla="*/ 954 w 1428"/>
                  <a:gd name="T59" fmla="*/ 592 h 724"/>
                  <a:gd name="T60" fmla="*/ 1064 w 1428"/>
                  <a:gd name="T61" fmla="*/ 630 h 724"/>
                  <a:gd name="T62" fmla="*/ 1146 w 1428"/>
                  <a:gd name="T63" fmla="*/ 630 h 724"/>
                  <a:gd name="T64" fmla="*/ 1216 w 1428"/>
                  <a:gd name="T65" fmla="*/ 610 h 724"/>
                  <a:gd name="T66" fmla="*/ 1298 w 1428"/>
                  <a:gd name="T67" fmla="*/ 556 h 724"/>
                  <a:gd name="T68" fmla="*/ 1354 w 1428"/>
                  <a:gd name="T69" fmla="*/ 476 h 724"/>
                  <a:gd name="T70" fmla="*/ 1364 w 1428"/>
                  <a:gd name="T71" fmla="*/ 378 h 724"/>
                  <a:gd name="T72" fmla="*/ 1334 w 1428"/>
                  <a:gd name="T73" fmla="*/ 308 h 724"/>
                  <a:gd name="T74" fmla="*/ 1256 w 1428"/>
                  <a:gd name="T75" fmla="*/ 252 h 724"/>
                  <a:gd name="T76" fmla="*/ 1162 w 1428"/>
                  <a:gd name="T77" fmla="*/ 232 h 724"/>
                  <a:gd name="T78" fmla="*/ 1074 w 1428"/>
                  <a:gd name="T79" fmla="*/ 236 h 724"/>
                  <a:gd name="T80" fmla="*/ 1008 w 1428"/>
                  <a:gd name="T81" fmla="*/ 256 h 724"/>
                  <a:gd name="T82" fmla="*/ 904 w 1428"/>
                  <a:gd name="T83" fmla="*/ 314 h 724"/>
                  <a:gd name="T84" fmla="*/ 834 w 1428"/>
                  <a:gd name="T85" fmla="*/ 384 h 724"/>
                  <a:gd name="T86" fmla="*/ 808 w 1428"/>
                  <a:gd name="T87" fmla="*/ 414 h 724"/>
                  <a:gd name="T88" fmla="*/ 798 w 1428"/>
                  <a:gd name="T89" fmla="*/ 418 h 724"/>
                  <a:gd name="T90" fmla="*/ 788 w 1428"/>
                  <a:gd name="T91" fmla="*/ 418 h 724"/>
                  <a:gd name="T92" fmla="*/ 780 w 1428"/>
                  <a:gd name="T93" fmla="*/ 414 h 724"/>
                  <a:gd name="T94" fmla="*/ 772 w 1428"/>
                  <a:gd name="T95" fmla="*/ 406 h 724"/>
                  <a:gd name="T96" fmla="*/ 768 w 1428"/>
                  <a:gd name="T97" fmla="*/ 396 h 724"/>
                  <a:gd name="T98" fmla="*/ 768 w 1428"/>
                  <a:gd name="T99" fmla="*/ 386 h 724"/>
                  <a:gd name="T100" fmla="*/ 772 w 1428"/>
                  <a:gd name="T101" fmla="*/ 376 h 724"/>
                  <a:gd name="T102" fmla="*/ 846 w 1428"/>
                  <a:gd name="T103" fmla="*/ 296 h 724"/>
                  <a:gd name="T104" fmla="*/ 936 w 1428"/>
                  <a:gd name="T105" fmla="*/ 230 h 724"/>
                  <a:gd name="T106" fmla="*/ 1090 w 1428"/>
                  <a:gd name="T107" fmla="*/ 180 h 724"/>
                  <a:gd name="T108" fmla="*/ 1232 w 1428"/>
                  <a:gd name="T109" fmla="*/ 184 h 724"/>
                  <a:gd name="T110" fmla="*/ 1304 w 1428"/>
                  <a:gd name="T111" fmla="*/ 212 h 724"/>
                  <a:gd name="T112" fmla="*/ 1364 w 1428"/>
                  <a:gd name="T113" fmla="*/ 262 h 724"/>
                  <a:gd name="T114" fmla="*/ 1410 w 1428"/>
                  <a:gd name="T115" fmla="*/ 33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8" h="724">
                    <a:moveTo>
                      <a:pt x="1418" y="354"/>
                    </a:moveTo>
                    <a:lnTo>
                      <a:pt x="1418" y="354"/>
                    </a:lnTo>
                    <a:lnTo>
                      <a:pt x="1422" y="378"/>
                    </a:lnTo>
                    <a:lnTo>
                      <a:pt x="1426" y="400"/>
                    </a:lnTo>
                    <a:lnTo>
                      <a:pt x="1428" y="422"/>
                    </a:lnTo>
                    <a:lnTo>
                      <a:pt x="1426" y="444"/>
                    </a:lnTo>
                    <a:lnTo>
                      <a:pt x="1424" y="466"/>
                    </a:lnTo>
                    <a:lnTo>
                      <a:pt x="1418" y="488"/>
                    </a:lnTo>
                    <a:lnTo>
                      <a:pt x="1412" y="510"/>
                    </a:lnTo>
                    <a:lnTo>
                      <a:pt x="1402" y="532"/>
                    </a:lnTo>
                    <a:lnTo>
                      <a:pt x="1396" y="544"/>
                    </a:lnTo>
                    <a:lnTo>
                      <a:pt x="1390" y="556"/>
                    </a:lnTo>
                    <a:lnTo>
                      <a:pt x="1382" y="570"/>
                    </a:lnTo>
                    <a:lnTo>
                      <a:pt x="1374" y="580"/>
                    </a:lnTo>
                    <a:lnTo>
                      <a:pt x="1366" y="592"/>
                    </a:lnTo>
                    <a:lnTo>
                      <a:pt x="1356" y="604"/>
                    </a:lnTo>
                    <a:lnTo>
                      <a:pt x="1356" y="604"/>
                    </a:lnTo>
                    <a:lnTo>
                      <a:pt x="1324" y="634"/>
                    </a:lnTo>
                    <a:lnTo>
                      <a:pt x="1306" y="648"/>
                    </a:lnTo>
                    <a:lnTo>
                      <a:pt x="1288" y="662"/>
                    </a:lnTo>
                    <a:lnTo>
                      <a:pt x="1276" y="672"/>
                    </a:lnTo>
                    <a:lnTo>
                      <a:pt x="1262" y="678"/>
                    </a:lnTo>
                    <a:lnTo>
                      <a:pt x="1250" y="686"/>
                    </a:lnTo>
                    <a:lnTo>
                      <a:pt x="1234" y="692"/>
                    </a:lnTo>
                    <a:lnTo>
                      <a:pt x="1234" y="692"/>
                    </a:lnTo>
                    <a:lnTo>
                      <a:pt x="1210" y="702"/>
                    </a:lnTo>
                    <a:lnTo>
                      <a:pt x="1186" y="710"/>
                    </a:lnTo>
                    <a:lnTo>
                      <a:pt x="1162" y="716"/>
                    </a:lnTo>
                    <a:lnTo>
                      <a:pt x="1138" y="720"/>
                    </a:lnTo>
                    <a:lnTo>
                      <a:pt x="1114" y="724"/>
                    </a:lnTo>
                    <a:lnTo>
                      <a:pt x="1090" y="724"/>
                    </a:lnTo>
                    <a:lnTo>
                      <a:pt x="1066" y="724"/>
                    </a:lnTo>
                    <a:lnTo>
                      <a:pt x="1044" y="722"/>
                    </a:lnTo>
                    <a:lnTo>
                      <a:pt x="1020" y="718"/>
                    </a:lnTo>
                    <a:lnTo>
                      <a:pt x="998" y="714"/>
                    </a:lnTo>
                    <a:lnTo>
                      <a:pt x="976" y="706"/>
                    </a:lnTo>
                    <a:lnTo>
                      <a:pt x="954" y="700"/>
                    </a:lnTo>
                    <a:lnTo>
                      <a:pt x="912" y="682"/>
                    </a:lnTo>
                    <a:lnTo>
                      <a:pt x="870" y="658"/>
                    </a:lnTo>
                    <a:lnTo>
                      <a:pt x="830" y="632"/>
                    </a:lnTo>
                    <a:lnTo>
                      <a:pt x="792" y="604"/>
                    </a:lnTo>
                    <a:lnTo>
                      <a:pt x="756" y="572"/>
                    </a:lnTo>
                    <a:lnTo>
                      <a:pt x="720" y="538"/>
                    </a:lnTo>
                    <a:lnTo>
                      <a:pt x="686" y="504"/>
                    </a:lnTo>
                    <a:lnTo>
                      <a:pt x="654" y="468"/>
                    </a:lnTo>
                    <a:lnTo>
                      <a:pt x="624" y="430"/>
                    </a:lnTo>
                    <a:lnTo>
                      <a:pt x="596" y="394"/>
                    </a:lnTo>
                    <a:lnTo>
                      <a:pt x="596" y="394"/>
                    </a:lnTo>
                    <a:lnTo>
                      <a:pt x="532" y="306"/>
                    </a:lnTo>
                    <a:lnTo>
                      <a:pt x="532" y="306"/>
                    </a:lnTo>
                    <a:lnTo>
                      <a:pt x="516" y="286"/>
                    </a:lnTo>
                    <a:lnTo>
                      <a:pt x="516" y="286"/>
                    </a:lnTo>
                    <a:lnTo>
                      <a:pt x="478" y="240"/>
                    </a:lnTo>
                    <a:lnTo>
                      <a:pt x="458" y="218"/>
                    </a:lnTo>
                    <a:lnTo>
                      <a:pt x="438" y="196"/>
                    </a:lnTo>
                    <a:lnTo>
                      <a:pt x="416" y="176"/>
                    </a:lnTo>
                    <a:lnTo>
                      <a:pt x="394" y="158"/>
                    </a:lnTo>
                    <a:lnTo>
                      <a:pt x="368" y="142"/>
                    </a:lnTo>
                    <a:lnTo>
                      <a:pt x="342" y="126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02" y="112"/>
                    </a:lnTo>
                    <a:lnTo>
                      <a:pt x="272" y="106"/>
                    </a:lnTo>
                    <a:lnTo>
                      <a:pt x="240" y="104"/>
                    </a:lnTo>
                    <a:lnTo>
                      <a:pt x="208" y="104"/>
                    </a:lnTo>
                    <a:lnTo>
                      <a:pt x="176" y="110"/>
                    </a:lnTo>
                    <a:lnTo>
                      <a:pt x="146" y="120"/>
                    </a:lnTo>
                    <a:lnTo>
                      <a:pt x="116" y="132"/>
                    </a:lnTo>
                    <a:lnTo>
                      <a:pt x="88" y="150"/>
                    </a:lnTo>
                    <a:lnTo>
                      <a:pt x="84" y="152"/>
                    </a:lnTo>
                    <a:lnTo>
                      <a:pt x="80" y="156"/>
                    </a:lnTo>
                    <a:lnTo>
                      <a:pt x="76" y="160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30" y="12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0" y="8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32" y="64"/>
                    </a:lnTo>
                    <a:lnTo>
                      <a:pt x="52" y="50"/>
                    </a:lnTo>
                    <a:lnTo>
                      <a:pt x="72" y="40"/>
                    </a:lnTo>
                    <a:lnTo>
                      <a:pt x="92" y="30"/>
                    </a:lnTo>
                    <a:lnTo>
                      <a:pt x="112" y="22"/>
                    </a:lnTo>
                    <a:lnTo>
                      <a:pt x="132" y="16"/>
                    </a:lnTo>
                    <a:lnTo>
                      <a:pt x="154" y="10"/>
                    </a:lnTo>
                    <a:lnTo>
                      <a:pt x="174" y="6"/>
                    </a:lnTo>
                    <a:lnTo>
                      <a:pt x="196" y="2"/>
                    </a:lnTo>
                    <a:lnTo>
                      <a:pt x="218" y="0"/>
                    </a:lnTo>
                    <a:lnTo>
                      <a:pt x="240" y="0"/>
                    </a:lnTo>
                    <a:lnTo>
                      <a:pt x="260" y="2"/>
                    </a:lnTo>
                    <a:lnTo>
                      <a:pt x="282" y="4"/>
                    </a:lnTo>
                    <a:lnTo>
                      <a:pt x="304" y="6"/>
                    </a:lnTo>
                    <a:lnTo>
                      <a:pt x="326" y="12"/>
                    </a:lnTo>
                    <a:lnTo>
                      <a:pt x="348" y="18"/>
                    </a:lnTo>
                    <a:lnTo>
                      <a:pt x="348" y="18"/>
                    </a:lnTo>
                    <a:lnTo>
                      <a:pt x="374" y="26"/>
                    </a:lnTo>
                    <a:lnTo>
                      <a:pt x="396" y="38"/>
                    </a:lnTo>
                    <a:lnTo>
                      <a:pt x="420" y="50"/>
                    </a:lnTo>
                    <a:lnTo>
                      <a:pt x="442" y="62"/>
                    </a:lnTo>
                    <a:lnTo>
                      <a:pt x="462" y="78"/>
                    </a:lnTo>
                    <a:lnTo>
                      <a:pt x="482" y="92"/>
                    </a:lnTo>
                    <a:lnTo>
                      <a:pt x="520" y="126"/>
                    </a:lnTo>
                    <a:lnTo>
                      <a:pt x="554" y="162"/>
                    </a:lnTo>
                    <a:lnTo>
                      <a:pt x="588" y="200"/>
                    </a:lnTo>
                    <a:lnTo>
                      <a:pt x="620" y="240"/>
                    </a:lnTo>
                    <a:lnTo>
                      <a:pt x="650" y="282"/>
                    </a:lnTo>
                    <a:lnTo>
                      <a:pt x="650" y="282"/>
                    </a:lnTo>
                    <a:lnTo>
                      <a:pt x="696" y="342"/>
                    </a:lnTo>
                    <a:lnTo>
                      <a:pt x="746" y="404"/>
                    </a:lnTo>
                    <a:lnTo>
                      <a:pt x="772" y="436"/>
                    </a:lnTo>
                    <a:lnTo>
                      <a:pt x="800" y="466"/>
                    </a:lnTo>
                    <a:lnTo>
                      <a:pt x="828" y="496"/>
                    </a:lnTo>
                    <a:lnTo>
                      <a:pt x="858" y="524"/>
                    </a:lnTo>
                    <a:lnTo>
                      <a:pt x="888" y="550"/>
                    </a:lnTo>
                    <a:lnTo>
                      <a:pt x="922" y="572"/>
                    </a:lnTo>
                    <a:lnTo>
                      <a:pt x="954" y="592"/>
                    </a:lnTo>
                    <a:lnTo>
                      <a:pt x="990" y="608"/>
                    </a:lnTo>
                    <a:lnTo>
                      <a:pt x="1026" y="622"/>
                    </a:lnTo>
                    <a:lnTo>
                      <a:pt x="1046" y="626"/>
                    </a:lnTo>
                    <a:lnTo>
                      <a:pt x="1064" y="630"/>
                    </a:lnTo>
                    <a:lnTo>
                      <a:pt x="1084" y="632"/>
                    </a:lnTo>
                    <a:lnTo>
                      <a:pt x="1104" y="632"/>
                    </a:lnTo>
                    <a:lnTo>
                      <a:pt x="1124" y="632"/>
                    </a:lnTo>
                    <a:lnTo>
                      <a:pt x="1146" y="630"/>
                    </a:lnTo>
                    <a:lnTo>
                      <a:pt x="1146" y="630"/>
                    </a:lnTo>
                    <a:lnTo>
                      <a:pt x="1170" y="626"/>
                    </a:lnTo>
                    <a:lnTo>
                      <a:pt x="1194" y="618"/>
                    </a:lnTo>
                    <a:lnTo>
                      <a:pt x="1216" y="610"/>
                    </a:lnTo>
                    <a:lnTo>
                      <a:pt x="1238" y="598"/>
                    </a:lnTo>
                    <a:lnTo>
                      <a:pt x="1260" y="586"/>
                    </a:lnTo>
                    <a:lnTo>
                      <a:pt x="1280" y="572"/>
                    </a:lnTo>
                    <a:lnTo>
                      <a:pt x="1298" y="556"/>
                    </a:lnTo>
                    <a:lnTo>
                      <a:pt x="1316" y="538"/>
                    </a:lnTo>
                    <a:lnTo>
                      <a:pt x="1330" y="518"/>
                    </a:lnTo>
                    <a:lnTo>
                      <a:pt x="1344" y="498"/>
                    </a:lnTo>
                    <a:lnTo>
                      <a:pt x="1354" y="476"/>
                    </a:lnTo>
                    <a:lnTo>
                      <a:pt x="1360" y="454"/>
                    </a:lnTo>
                    <a:lnTo>
                      <a:pt x="1366" y="430"/>
                    </a:lnTo>
                    <a:lnTo>
                      <a:pt x="1366" y="404"/>
                    </a:lnTo>
                    <a:lnTo>
                      <a:pt x="1364" y="378"/>
                    </a:lnTo>
                    <a:lnTo>
                      <a:pt x="1360" y="352"/>
                    </a:lnTo>
                    <a:lnTo>
                      <a:pt x="1360" y="352"/>
                    </a:lnTo>
                    <a:lnTo>
                      <a:pt x="1348" y="330"/>
                    </a:lnTo>
                    <a:lnTo>
                      <a:pt x="1334" y="308"/>
                    </a:lnTo>
                    <a:lnTo>
                      <a:pt x="1316" y="292"/>
                    </a:lnTo>
                    <a:lnTo>
                      <a:pt x="1298" y="276"/>
                    </a:lnTo>
                    <a:lnTo>
                      <a:pt x="1278" y="264"/>
                    </a:lnTo>
                    <a:lnTo>
                      <a:pt x="1256" y="252"/>
                    </a:lnTo>
                    <a:lnTo>
                      <a:pt x="1234" y="244"/>
                    </a:lnTo>
                    <a:lnTo>
                      <a:pt x="1210" y="238"/>
                    </a:lnTo>
                    <a:lnTo>
                      <a:pt x="1186" y="234"/>
                    </a:lnTo>
                    <a:lnTo>
                      <a:pt x="1162" y="232"/>
                    </a:lnTo>
                    <a:lnTo>
                      <a:pt x="1138" y="230"/>
                    </a:lnTo>
                    <a:lnTo>
                      <a:pt x="1116" y="232"/>
                    </a:lnTo>
                    <a:lnTo>
                      <a:pt x="1094" y="234"/>
                    </a:lnTo>
                    <a:lnTo>
                      <a:pt x="1074" y="236"/>
                    </a:lnTo>
                    <a:lnTo>
                      <a:pt x="1056" y="242"/>
                    </a:lnTo>
                    <a:lnTo>
                      <a:pt x="1038" y="246"/>
                    </a:lnTo>
                    <a:lnTo>
                      <a:pt x="1038" y="246"/>
                    </a:lnTo>
                    <a:lnTo>
                      <a:pt x="1008" y="256"/>
                    </a:lnTo>
                    <a:lnTo>
                      <a:pt x="980" y="266"/>
                    </a:lnTo>
                    <a:lnTo>
                      <a:pt x="954" y="280"/>
                    </a:lnTo>
                    <a:lnTo>
                      <a:pt x="928" y="296"/>
                    </a:lnTo>
                    <a:lnTo>
                      <a:pt x="904" y="314"/>
                    </a:lnTo>
                    <a:lnTo>
                      <a:pt x="880" y="336"/>
                    </a:lnTo>
                    <a:lnTo>
                      <a:pt x="858" y="360"/>
                    </a:lnTo>
                    <a:lnTo>
                      <a:pt x="834" y="384"/>
                    </a:lnTo>
                    <a:lnTo>
                      <a:pt x="834" y="384"/>
                    </a:lnTo>
                    <a:lnTo>
                      <a:pt x="814" y="410"/>
                    </a:lnTo>
                    <a:lnTo>
                      <a:pt x="814" y="412"/>
                    </a:lnTo>
                    <a:lnTo>
                      <a:pt x="810" y="414"/>
                    </a:lnTo>
                    <a:lnTo>
                      <a:pt x="808" y="414"/>
                    </a:lnTo>
                    <a:lnTo>
                      <a:pt x="806" y="416"/>
                    </a:lnTo>
                    <a:lnTo>
                      <a:pt x="804" y="418"/>
                    </a:lnTo>
                    <a:lnTo>
                      <a:pt x="802" y="418"/>
                    </a:lnTo>
                    <a:lnTo>
                      <a:pt x="798" y="418"/>
                    </a:lnTo>
                    <a:lnTo>
                      <a:pt x="796" y="418"/>
                    </a:lnTo>
                    <a:lnTo>
                      <a:pt x="794" y="418"/>
                    </a:lnTo>
                    <a:lnTo>
                      <a:pt x="790" y="418"/>
                    </a:lnTo>
                    <a:lnTo>
                      <a:pt x="788" y="418"/>
                    </a:lnTo>
                    <a:lnTo>
                      <a:pt x="786" y="416"/>
                    </a:lnTo>
                    <a:lnTo>
                      <a:pt x="784" y="416"/>
                    </a:lnTo>
                    <a:lnTo>
                      <a:pt x="782" y="414"/>
                    </a:lnTo>
                    <a:lnTo>
                      <a:pt x="780" y="414"/>
                    </a:lnTo>
                    <a:lnTo>
                      <a:pt x="778" y="412"/>
                    </a:lnTo>
                    <a:lnTo>
                      <a:pt x="776" y="410"/>
                    </a:lnTo>
                    <a:lnTo>
                      <a:pt x="774" y="408"/>
                    </a:lnTo>
                    <a:lnTo>
                      <a:pt x="772" y="406"/>
                    </a:lnTo>
                    <a:lnTo>
                      <a:pt x="772" y="404"/>
                    </a:lnTo>
                    <a:lnTo>
                      <a:pt x="770" y="402"/>
                    </a:lnTo>
                    <a:lnTo>
                      <a:pt x="770" y="400"/>
                    </a:lnTo>
                    <a:lnTo>
                      <a:pt x="768" y="396"/>
                    </a:lnTo>
                    <a:lnTo>
                      <a:pt x="768" y="394"/>
                    </a:lnTo>
                    <a:lnTo>
                      <a:pt x="768" y="392"/>
                    </a:lnTo>
                    <a:lnTo>
                      <a:pt x="768" y="388"/>
                    </a:lnTo>
                    <a:lnTo>
                      <a:pt x="768" y="386"/>
                    </a:lnTo>
                    <a:lnTo>
                      <a:pt x="768" y="384"/>
                    </a:lnTo>
                    <a:lnTo>
                      <a:pt x="770" y="380"/>
                    </a:lnTo>
                    <a:lnTo>
                      <a:pt x="772" y="378"/>
                    </a:lnTo>
                    <a:lnTo>
                      <a:pt x="772" y="376"/>
                    </a:lnTo>
                    <a:lnTo>
                      <a:pt x="782" y="364"/>
                    </a:lnTo>
                    <a:lnTo>
                      <a:pt x="782" y="364"/>
                    </a:lnTo>
                    <a:lnTo>
                      <a:pt x="824" y="318"/>
                    </a:lnTo>
                    <a:lnTo>
                      <a:pt x="846" y="296"/>
                    </a:lnTo>
                    <a:lnTo>
                      <a:pt x="870" y="274"/>
                    </a:lnTo>
                    <a:lnTo>
                      <a:pt x="870" y="274"/>
                    </a:lnTo>
                    <a:lnTo>
                      <a:pt x="900" y="252"/>
                    </a:lnTo>
                    <a:lnTo>
                      <a:pt x="936" y="230"/>
                    </a:lnTo>
                    <a:lnTo>
                      <a:pt x="972" y="214"/>
                    </a:lnTo>
                    <a:lnTo>
                      <a:pt x="1010" y="198"/>
                    </a:lnTo>
                    <a:lnTo>
                      <a:pt x="1050" y="188"/>
                    </a:lnTo>
                    <a:lnTo>
                      <a:pt x="1090" y="180"/>
                    </a:lnTo>
                    <a:lnTo>
                      <a:pt x="1132" y="176"/>
                    </a:lnTo>
                    <a:lnTo>
                      <a:pt x="1172" y="176"/>
                    </a:lnTo>
                    <a:lnTo>
                      <a:pt x="1212" y="180"/>
                    </a:lnTo>
                    <a:lnTo>
                      <a:pt x="1232" y="184"/>
                    </a:lnTo>
                    <a:lnTo>
                      <a:pt x="1250" y="190"/>
                    </a:lnTo>
                    <a:lnTo>
                      <a:pt x="1268" y="196"/>
                    </a:lnTo>
                    <a:lnTo>
                      <a:pt x="1286" y="204"/>
                    </a:lnTo>
                    <a:lnTo>
                      <a:pt x="1304" y="212"/>
                    </a:lnTo>
                    <a:lnTo>
                      <a:pt x="1320" y="222"/>
                    </a:lnTo>
                    <a:lnTo>
                      <a:pt x="1336" y="234"/>
                    </a:lnTo>
                    <a:lnTo>
                      <a:pt x="1350" y="248"/>
                    </a:lnTo>
                    <a:lnTo>
                      <a:pt x="1364" y="262"/>
                    </a:lnTo>
                    <a:lnTo>
                      <a:pt x="1378" y="278"/>
                    </a:lnTo>
                    <a:lnTo>
                      <a:pt x="1388" y="294"/>
                    </a:lnTo>
                    <a:lnTo>
                      <a:pt x="1400" y="312"/>
                    </a:lnTo>
                    <a:lnTo>
                      <a:pt x="1410" y="334"/>
                    </a:lnTo>
                    <a:lnTo>
                      <a:pt x="1418" y="354"/>
                    </a:lnTo>
                    <a:lnTo>
                      <a:pt x="1418" y="3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>
                <a:off x="3221037" y="2770187"/>
                <a:ext cx="1149350" cy="831850"/>
              </a:xfrm>
              <a:custGeom>
                <a:avLst/>
                <a:gdLst>
                  <a:gd name="T0" fmla="*/ 724 w 724"/>
                  <a:gd name="T1" fmla="*/ 520 h 524"/>
                  <a:gd name="T2" fmla="*/ 724 w 724"/>
                  <a:gd name="T3" fmla="*/ 520 h 524"/>
                  <a:gd name="T4" fmla="*/ 690 w 724"/>
                  <a:gd name="T5" fmla="*/ 522 h 524"/>
                  <a:gd name="T6" fmla="*/ 658 w 724"/>
                  <a:gd name="T7" fmla="*/ 524 h 524"/>
                  <a:gd name="T8" fmla="*/ 658 w 724"/>
                  <a:gd name="T9" fmla="*/ 524 h 524"/>
                  <a:gd name="T10" fmla="*/ 600 w 724"/>
                  <a:gd name="T11" fmla="*/ 520 h 524"/>
                  <a:gd name="T12" fmla="*/ 544 w 724"/>
                  <a:gd name="T13" fmla="*/ 514 h 524"/>
                  <a:gd name="T14" fmla="*/ 490 w 724"/>
                  <a:gd name="T15" fmla="*/ 502 h 524"/>
                  <a:gd name="T16" fmla="*/ 436 w 724"/>
                  <a:gd name="T17" fmla="*/ 486 h 524"/>
                  <a:gd name="T18" fmla="*/ 386 w 724"/>
                  <a:gd name="T19" fmla="*/ 466 h 524"/>
                  <a:gd name="T20" fmla="*/ 336 w 724"/>
                  <a:gd name="T21" fmla="*/ 444 h 524"/>
                  <a:gd name="T22" fmla="*/ 290 w 724"/>
                  <a:gd name="T23" fmla="*/ 416 h 524"/>
                  <a:gd name="T24" fmla="*/ 246 w 724"/>
                  <a:gd name="T25" fmla="*/ 386 h 524"/>
                  <a:gd name="T26" fmla="*/ 204 w 724"/>
                  <a:gd name="T27" fmla="*/ 352 h 524"/>
                  <a:gd name="T28" fmla="*/ 164 w 724"/>
                  <a:gd name="T29" fmla="*/ 314 h 524"/>
                  <a:gd name="T30" fmla="*/ 128 w 724"/>
                  <a:gd name="T31" fmla="*/ 274 h 524"/>
                  <a:gd name="T32" fmla="*/ 96 w 724"/>
                  <a:gd name="T33" fmla="*/ 232 h 524"/>
                  <a:gd name="T34" fmla="*/ 66 w 724"/>
                  <a:gd name="T35" fmla="*/ 186 h 524"/>
                  <a:gd name="T36" fmla="*/ 40 w 724"/>
                  <a:gd name="T37" fmla="*/ 138 h 524"/>
                  <a:gd name="T38" fmla="*/ 18 w 724"/>
                  <a:gd name="T39" fmla="*/ 90 h 524"/>
                  <a:gd name="T40" fmla="*/ 0 w 724"/>
                  <a:gd name="T41" fmla="*/ 38 h 524"/>
                  <a:gd name="T42" fmla="*/ 94 w 724"/>
                  <a:gd name="T43" fmla="*/ 0 h 524"/>
                  <a:gd name="T44" fmla="*/ 94 w 724"/>
                  <a:gd name="T45" fmla="*/ 0 h 524"/>
                  <a:gd name="T46" fmla="*/ 110 w 724"/>
                  <a:gd name="T47" fmla="*/ 52 h 524"/>
                  <a:gd name="T48" fmla="*/ 132 w 724"/>
                  <a:gd name="T49" fmla="*/ 102 h 524"/>
                  <a:gd name="T50" fmla="*/ 156 w 724"/>
                  <a:gd name="T51" fmla="*/ 150 h 524"/>
                  <a:gd name="T52" fmla="*/ 184 w 724"/>
                  <a:gd name="T53" fmla="*/ 196 h 524"/>
                  <a:gd name="T54" fmla="*/ 216 w 724"/>
                  <a:gd name="T55" fmla="*/ 240 h 524"/>
                  <a:gd name="T56" fmla="*/ 250 w 724"/>
                  <a:gd name="T57" fmla="*/ 280 h 524"/>
                  <a:gd name="T58" fmla="*/ 286 w 724"/>
                  <a:gd name="T59" fmla="*/ 320 h 524"/>
                  <a:gd name="T60" fmla="*/ 326 w 724"/>
                  <a:gd name="T61" fmla="*/ 356 h 524"/>
                  <a:gd name="T62" fmla="*/ 368 w 724"/>
                  <a:gd name="T63" fmla="*/ 388 h 524"/>
                  <a:gd name="T64" fmla="*/ 414 w 724"/>
                  <a:gd name="T65" fmla="*/ 418 h 524"/>
                  <a:gd name="T66" fmla="*/ 460 w 724"/>
                  <a:gd name="T67" fmla="*/ 444 h 524"/>
                  <a:gd name="T68" fmla="*/ 510 w 724"/>
                  <a:gd name="T69" fmla="*/ 466 h 524"/>
                  <a:gd name="T70" fmla="*/ 560 w 724"/>
                  <a:gd name="T71" fmla="*/ 486 h 524"/>
                  <a:gd name="T72" fmla="*/ 614 w 724"/>
                  <a:gd name="T73" fmla="*/ 502 h 524"/>
                  <a:gd name="T74" fmla="*/ 668 w 724"/>
                  <a:gd name="T75" fmla="*/ 512 h 524"/>
                  <a:gd name="T76" fmla="*/ 724 w 724"/>
                  <a:gd name="T77" fmla="*/ 520 h 524"/>
                  <a:gd name="T78" fmla="*/ 724 w 724"/>
                  <a:gd name="T79" fmla="*/ 52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4" h="524">
                    <a:moveTo>
                      <a:pt x="724" y="520"/>
                    </a:moveTo>
                    <a:lnTo>
                      <a:pt x="724" y="520"/>
                    </a:lnTo>
                    <a:lnTo>
                      <a:pt x="690" y="522"/>
                    </a:lnTo>
                    <a:lnTo>
                      <a:pt x="658" y="524"/>
                    </a:lnTo>
                    <a:lnTo>
                      <a:pt x="658" y="524"/>
                    </a:lnTo>
                    <a:lnTo>
                      <a:pt x="600" y="520"/>
                    </a:lnTo>
                    <a:lnTo>
                      <a:pt x="544" y="514"/>
                    </a:lnTo>
                    <a:lnTo>
                      <a:pt x="490" y="502"/>
                    </a:lnTo>
                    <a:lnTo>
                      <a:pt x="436" y="486"/>
                    </a:lnTo>
                    <a:lnTo>
                      <a:pt x="386" y="466"/>
                    </a:lnTo>
                    <a:lnTo>
                      <a:pt x="336" y="444"/>
                    </a:lnTo>
                    <a:lnTo>
                      <a:pt x="290" y="416"/>
                    </a:lnTo>
                    <a:lnTo>
                      <a:pt x="246" y="386"/>
                    </a:lnTo>
                    <a:lnTo>
                      <a:pt x="204" y="352"/>
                    </a:lnTo>
                    <a:lnTo>
                      <a:pt x="164" y="314"/>
                    </a:lnTo>
                    <a:lnTo>
                      <a:pt x="128" y="274"/>
                    </a:lnTo>
                    <a:lnTo>
                      <a:pt x="96" y="232"/>
                    </a:lnTo>
                    <a:lnTo>
                      <a:pt x="66" y="186"/>
                    </a:lnTo>
                    <a:lnTo>
                      <a:pt x="40" y="138"/>
                    </a:lnTo>
                    <a:lnTo>
                      <a:pt x="18" y="90"/>
                    </a:lnTo>
                    <a:lnTo>
                      <a:pt x="0" y="38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10" y="52"/>
                    </a:lnTo>
                    <a:lnTo>
                      <a:pt x="132" y="102"/>
                    </a:lnTo>
                    <a:lnTo>
                      <a:pt x="156" y="150"/>
                    </a:lnTo>
                    <a:lnTo>
                      <a:pt x="184" y="196"/>
                    </a:lnTo>
                    <a:lnTo>
                      <a:pt x="216" y="240"/>
                    </a:lnTo>
                    <a:lnTo>
                      <a:pt x="250" y="280"/>
                    </a:lnTo>
                    <a:lnTo>
                      <a:pt x="286" y="320"/>
                    </a:lnTo>
                    <a:lnTo>
                      <a:pt x="326" y="356"/>
                    </a:lnTo>
                    <a:lnTo>
                      <a:pt x="368" y="388"/>
                    </a:lnTo>
                    <a:lnTo>
                      <a:pt x="414" y="418"/>
                    </a:lnTo>
                    <a:lnTo>
                      <a:pt x="460" y="444"/>
                    </a:lnTo>
                    <a:lnTo>
                      <a:pt x="510" y="466"/>
                    </a:lnTo>
                    <a:lnTo>
                      <a:pt x="560" y="486"/>
                    </a:lnTo>
                    <a:lnTo>
                      <a:pt x="614" y="502"/>
                    </a:lnTo>
                    <a:lnTo>
                      <a:pt x="668" y="512"/>
                    </a:lnTo>
                    <a:lnTo>
                      <a:pt x="724" y="520"/>
                    </a:lnTo>
                    <a:lnTo>
                      <a:pt x="724" y="5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11"/>
              <p:cNvSpPr>
                <a:spLocks/>
              </p:cNvSpPr>
              <p:nvPr/>
            </p:nvSpPr>
            <p:spPr bwMode="auto">
              <a:xfrm>
                <a:off x="5030787" y="2497137"/>
                <a:ext cx="635000" cy="635000"/>
              </a:xfrm>
              <a:custGeom>
                <a:avLst/>
                <a:gdLst>
                  <a:gd name="T0" fmla="*/ 200 w 400"/>
                  <a:gd name="T1" fmla="*/ 0 h 400"/>
                  <a:gd name="T2" fmla="*/ 240 w 400"/>
                  <a:gd name="T3" fmla="*/ 4 h 400"/>
                  <a:gd name="T4" fmla="*/ 278 w 400"/>
                  <a:gd name="T5" fmla="*/ 16 h 400"/>
                  <a:gd name="T6" fmla="*/ 312 w 400"/>
                  <a:gd name="T7" fmla="*/ 34 h 400"/>
                  <a:gd name="T8" fmla="*/ 342 w 400"/>
                  <a:gd name="T9" fmla="*/ 58 h 400"/>
                  <a:gd name="T10" fmla="*/ 366 w 400"/>
                  <a:gd name="T11" fmla="*/ 88 h 400"/>
                  <a:gd name="T12" fmla="*/ 384 w 400"/>
                  <a:gd name="T13" fmla="*/ 122 h 400"/>
                  <a:gd name="T14" fmla="*/ 396 w 400"/>
                  <a:gd name="T15" fmla="*/ 160 h 400"/>
                  <a:gd name="T16" fmla="*/ 400 w 400"/>
                  <a:gd name="T17" fmla="*/ 200 h 400"/>
                  <a:gd name="T18" fmla="*/ 398 w 400"/>
                  <a:gd name="T19" fmla="*/ 220 h 400"/>
                  <a:gd name="T20" fmla="*/ 390 w 400"/>
                  <a:gd name="T21" fmla="*/ 260 h 400"/>
                  <a:gd name="T22" fmla="*/ 376 w 400"/>
                  <a:gd name="T23" fmla="*/ 296 h 400"/>
                  <a:gd name="T24" fmla="*/ 354 w 400"/>
                  <a:gd name="T25" fmla="*/ 328 h 400"/>
                  <a:gd name="T26" fmla="*/ 328 w 400"/>
                  <a:gd name="T27" fmla="*/ 354 h 400"/>
                  <a:gd name="T28" fmla="*/ 296 w 400"/>
                  <a:gd name="T29" fmla="*/ 376 h 400"/>
                  <a:gd name="T30" fmla="*/ 260 w 400"/>
                  <a:gd name="T31" fmla="*/ 392 h 400"/>
                  <a:gd name="T32" fmla="*/ 220 w 400"/>
                  <a:gd name="T33" fmla="*/ 400 h 400"/>
                  <a:gd name="T34" fmla="*/ 200 w 400"/>
                  <a:gd name="T35" fmla="*/ 400 h 400"/>
                  <a:gd name="T36" fmla="*/ 160 w 400"/>
                  <a:gd name="T37" fmla="*/ 396 h 400"/>
                  <a:gd name="T38" fmla="*/ 122 w 400"/>
                  <a:gd name="T39" fmla="*/ 384 h 400"/>
                  <a:gd name="T40" fmla="*/ 88 w 400"/>
                  <a:gd name="T41" fmla="*/ 366 h 400"/>
                  <a:gd name="T42" fmla="*/ 58 w 400"/>
                  <a:gd name="T43" fmla="*/ 342 h 400"/>
                  <a:gd name="T44" fmla="*/ 34 w 400"/>
                  <a:gd name="T45" fmla="*/ 312 h 400"/>
                  <a:gd name="T46" fmla="*/ 14 w 400"/>
                  <a:gd name="T47" fmla="*/ 278 h 400"/>
                  <a:gd name="T48" fmla="*/ 4 w 400"/>
                  <a:gd name="T49" fmla="*/ 240 h 400"/>
                  <a:gd name="T50" fmla="*/ 0 w 400"/>
                  <a:gd name="T51" fmla="*/ 200 h 400"/>
                  <a:gd name="T52" fmla="*/ 0 w 400"/>
                  <a:gd name="T53" fmla="*/ 180 h 400"/>
                  <a:gd name="T54" fmla="*/ 8 w 400"/>
                  <a:gd name="T55" fmla="*/ 140 h 400"/>
                  <a:gd name="T56" fmla="*/ 24 w 400"/>
                  <a:gd name="T57" fmla="*/ 104 h 400"/>
                  <a:gd name="T58" fmla="*/ 44 w 400"/>
                  <a:gd name="T59" fmla="*/ 72 h 400"/>
                  <a:gd name="T60" fmla="*/ 72 w 400"/>
                  <a:gd name="T61" fmla="*/ 46 h 400"/>
                  <a:gd name="T62" fmla="*/ 104 w 400"/>
                  <a:gd name="T63" fmla="*/ 24 h 400"/>
                  <a:gd name="T64" fmla="*/ 140 w 400"/>
                  <a:gd name="T65" fmla="*/ 8 h 400"/>
                  <a:gd name="T66" fmla="*/ 180 w 400"/>
                  <a:gd name="T67" fmla="*/ 0 h 400"/>
                  <a:gd name="T68" fmla="*/ 200 w 400"/>
                  <a:gd name="T6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lnTo>
                      <a:pt x="200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60" y="8"/>
                    </a:lnTo>
                    <a:lnTo>
                      <a:pt x="278" y="16"/>
                    </a:lnTo>
                    <a:lnTo>
                      <a:pt x="296" y="24"/>
                    </a:lnTo>
                    <a:lnTo>
                      <a:pt x="312" y="34"/>
                    </a:lnTo>
                    <a:lnTo>
                      <a:pt x="328" y="46"/>
                    </a:lnTo>
                    <a:lnTo>
                      <a:pt x="342" y="58"/>
                    </a:lnTo>
                    <a:lnTo>
                      <a:pt x="354" y="72"/>
                    </a:lnTo>
                    <a:lnTo>
                      <a:pt x="366" y="88"/>
                    </a:lnTo>
                    <a:lnTo>
                      <a:pt x="376" y="104"/>
                    </a:lnTo>
                    <a:lnTo>
                      <a:pt x="384" y="122"/>
                    </a:lnTo>
                    <a:lnTo>
                      <a:pt x="390" y="140"/>
                    </a:lnTo>
                    <a:lnTo>
                      <a:pt x="396" y="160"/>
                    </a:lnTo>
                    <a:lnTo>
                      <a:pt x="398" y="180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98" y="220"/>
                    </a:lnTo>
                    <a:lnTo>
                      <a:pt x="396" y="240"/>
                    </a:lnTo>
                    <a:lnTo>
                      <a:pt x="390" y="260"/>
                    </a:lnTo>
                    <a:lnTo>
                      <a:pt x="384" y="278"/>
                    </a:lnTo>
                    <a:lnTo>
                      <a:pt x="376" y="296"/>
                    </a:lnTo>
                    <a:lnTo>
                      <a:pt x="366" y="312"/>
                    </a:lnTo>
                    <a:lnTo>
                      <a:pt x="354" y="328"/>
                    </a:lnTo>
                    <a:lnTo>
                      <a:pt x="342" y="342"/>
                    </a:lnTo>
                    <a:lnTo>
                      <a:pt x="328" y="354"/>
                    </a:lnTo>
                    <a:lnTo>
                      <a:pt x="312" y="366"/>
                    </a:lnTo>
                    <a:lnTo>
                      <a:pt x="296" y="376"/>
                    </a:lnTo>
                    <a:lnTo>
                      <a:pt x="278" y="384"/>
                    </a:lnTo>
                    <a:lnTo>
                      <a:pt x="260" y="392"/>
                    </a:lnTo>
                    <a:lnTo>
                      <a:pt x="240" y="396"/>
                    </a:lnTo>
                    <a:lnTo>
                      <a:pt x="220" y="400"/>
                    </a:lnTo>
                    <a:lnTo>
                      <a:pt x="200" y="400"/>
                    </a:lnTo>
                    <a:lnTo>
                      <a:pt x="200" y="400"/>
                    </a:lnTo>
                    <a:lnTo>
                      <a:pt x="180" y="400"/>
                    </a:lnTo>
                    <a:lnTo>
                      <a:pt x="160" y="396"/>
                    </a:lnTo>
                    <a:lnTo>
                      <a:pt x="140" y="392"/>
                    </a:lnTo>
                    <a:lnTo>
                      <a:pt x="122" y="384"/>
                    </a:lnTo>
                    <a:lnTo>
                      <a:pt x="104" y="376"/>
                    </a:lnTo>
                    <a:lnTo>
                      <a:pt x="88" y="366"/>
                    </a:lnTo>
                    <a:lnTo>
                      <a:pt x="72" y="354"/>
                    </a:lnTo>
                    <a:lnTo>
                      <a:pt x="58" y="342"/>
                    </a:lnTo>
                    <a:lnTo>
                      <a:pt x="44" y="328"/>
                    </a:lnTo>
                    <a:lnTo>
                      <a:pt x="34" y="312"/>
                    </a:lnTo>
                    <a:lnTo>
                      <a:pt x="24" y="296"/>
                    </a:lnTo>
                    <a:lnTo>
                      <a:pt x="14" y="278"/>
                    </a:lnTo>
                    <a:lnTo>
                      <a:pt x="8" y="260"/>
                    </a:lnTo>
                    <a:lnTo>
                      <a:pt x="4" y="240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180"/>
                    </a:lnTo>
                    <a:lnTo>
                      <a:pt x="4" y="160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4" y="104"/>
                    </a:lnTo>
                    <a:lnTo>
                      <a:pt x="34" y="88"/>
                    </a:lnTo>
                    <a:lnTo>
                      <a:pt x="44" y="72"/>
                    </a:lnTo>
                    <a:lnTo>
                      <a:pt x="58" y="58"/>
                    </a:lnTo>
                    <a:lnTo>
                      <a:pt x="72" y="46"/>
                    </a:lnTo>
                    <a:lnTo>
                      <a:pt x="88" y="34"/>
                    </a:lnTo>
                    <a:lnTo>
                      <a:pt x="104" y="24"/>
                    </a:lnTo>
                    <a:lnTo>
                      <a:pt x="122" y="16"/>
                    </a:lnTo>
                    <a:lnTo>
                      <a:pt x="140" y="8"/>
                    </a:lnTo>
                    <a:lnTo>
                      <a:pt x="160" y="4"/>
                    </a:lnTo>
                    <a:lnTo>
                      <a:pt x="180" y="0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12"/>
              <p:cNvSpPr>
                <a:spLocks/>
              </p:cNvSpPr>
              <p:nvPr/>
            </p:nvSpPr>
            <p:spPr bwMode="auto">
              <a:xfrm>
                <a:off x="3455987" y="3402012"/>
                <a:ext cx="1289050" cy="682625"/>
              </a:xfrm>
              <a:custGeom>
                <a:avLst/>
                <a:gdLst>
                  <a:gd name="T0" fmla="*/ 776 w 812"/>
                  <a:gd name="T1" fmla="*/ 226 h 430"/>
                  <a:gd name="T2" fmla="*/ 784 w 812"/>
                  <a:gd name="T3" fmla="*/ 224 h 430"/>
                  <a:gd name="T4" fmla="*/ 790 w 812"/>
                  <a:gd name="T5" fmla="*/ 226 h 430"/>
                  <a:gd name="T6" fmla="*/ 798 w 812"/>
                  <a:gd name="T7" fmla="*/ 228 h 430"/>
                  <a:gd name="T8" fmla="*/ 804 w 812"/>
                  <a:gd name="T9" fmla="*/ 232 h 430"/>
                  <a:gd name="T10" fmla="*/ 808 w 812"/>
                  <a:gd name="T11" fmla="*/ 238 h 430"/>
                  <a:gd name="T12" fmla="*/ 810 w 812"/>
                  <a:gd name="T13" fmla="*/ 246 h 430"/>
                  <a:gd name="T14" fmla="*/ 812 w 812"/>
                  <a:gd name="T15" fmla="*/ 252 h 430"/>
                  <a:gd name="T16" fmla="*/ 810 w 812"/>
                  <a:gd name="T17" fmla="*/ 260 h 430"/>
                  <a:gd name="T18" fmla="*/ 802 w 812"/>
                  <a:gd name="T19" fmla="*/ 272 h 430"/>
                  <a:gd name="T20" fmla="*/ 766 w 812"/>
                  <a:gd name="T21" fmla="*/ 300 h 430"/>
                  <a:gd name="T22" fmla="*/ 720 w 812"/>
                  <a:gd name="T23" fmla="*/ 328 h 430"/>
                  <a:gd name="T24" fmla="*/ 672 w 812"/>
                  <a:gd name="T25" fmla="*/ 356 h 430"/>
                  <a:gd name="T26" fmla="*/ 566 w 812"/>
                  <a:gd name="T27" fmla="*/ 400 h 430"/>
                  <a:gd name="T28" fmla="*/ 482 w 812"/>
                  <a:gd name="T29" fmla="*/ 422 h 430"/>
                  <a:gd name="T30" fmla="*/ 414 w 812"/>
                  <a:gd name="T31" fmla="*/ 430 h 430"/>
                  <a:gd name="T32" fmla="*/ 356 w 812"/>
                  <a:gd name="T33" fmla="*/ 428 h 430"/>
                  <a:gd name="T34" fmla="*/ 310 w 812"/>
                  <a:gd name="T35" fmla="*/ 422 h 430"/>
                  <a:gd name="T36" fmla="*/ 234 w 812"/>
                  <a:gd name="T37" fmla="*/ 402 h 430"/>
                  <a:gd name="T38" fmla="*/ 166 w 812"/>
                  <a:gd name="T39" fmla="*/ 368 h 430"/>
                  <a:gd name="T40" fmla="*/ 108 w 812"/>
                  <a:gd name="T41" fmla="*/ 324 h 430"/>
                  <a:gd name="T42" fmla="*/ 60 w 812"/>
                  <a:gd name="T43" fmla="*/ 266 h 430"/>
                  <a:gd name="T44" fmla="*/ 22 w 812"/>
                  <a:gd name="T45" fmla="*/ 194 h 430"/>
                  <a:gd name="T46" fmla="*/ 10 w 812"/>
                  <a:gd name="T47" fmla="*/ 154 h 430"/>
                  <a:gd name="T48" fmla="*/ 4 w 812"/>
                  <a:gd name="T49" fmla="*/ 114 h 430"/>
                  <a:gd name="T50" fmla="*/ 0 w 812"/>
                  <a:gd name="T51" fmla="*/ 86 h 430"/>
                  <a:gd name="T52" fmla="*/ 2 w 812"/>
                  <a:gd name="T53" fmla="*/ 44 h 430"/>
                  <a:gd name="T54" fmla="*/ 2 w 812"/>
                  <a:gd name="T55" fmla="*/ 36 h 430"/>
                  <a:gd name="T56" fmla="*/ 104 w 812"/>
                  <a:gd name="T57" fmla="*/ 76 h 430"/>
                  <a:gd name="T58" fmla="*/ 106 w 812"/>
                  <a:gd name="T59" fmla="*/ 104 h 430"/>
                  <a:gd name="T60" fmla="*/ 110 w 812"/>
                  <a:gd name="T61" fmla="*/ 130 h 430"/>
                  <a:gd name="T62" fmla="*/ 118 w 812"/>
                  <a:gd name="T63" fmla="*/ 154 h 430"/>
                  <a:gd name="T64" fmla="*/ 128 w 812"/>
                  <a:gd name="T65" fmla="*/ 178 h 430"/>
                  <a:gd name="T66" fmla="*/ 142 w 812"/>
                  <a:gd name="T67" fmla="*/ 202 h 430"/>
                  <a:gd name="T68" fmla="*/ 178 w 812"/>
                  <a:gd name="T69" fmla="*/ 246 h 430"/>
                  <a:gd name="T70" fmla="*/ 220 w 812"/>
                  <a:gd name="T71" fmla="*/ 282 h 430"/>
                  <a:gd name="T72" fmla="*/ 302 w 812"/>
                  <a:gd name="T73" fmla="*/ 318 h 430"/>
                  <a:gd name="T74" fmla="*/ 412 w 812"/>
                  <a:gd name="T75" fmla="*/ 336 h 430"/>
                  <a:gd name="T76" fmla="*/ 526 w 812"/>
                  <a:gd name="T77" fmla="*/ 326 h 430"/>
                  <a:gd name="T78" fmla="*/ 634 w 812"/>
                  <a:gd name="T79" fmla="*/ 298 h 430"/>
                  <a:gd name="T80" fmla="*/ 700 w 812"/>
                  <a:gd name="T81" fmla="*/ 272 h 430"/>
                  <a:gd name="T82" fmla="*/ 730 w 812"/>
                  <a:gd name="T83" fmla="*/ 256 h 430"/>
                  <a:gd name="T84" fmla="*/ 770 w 812"/>
                  <a:gd name="T85" fmla="*/ 22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2" h="430">
                    <a:moveTo>
                      <a:pt x="770" y="228"/>
                    </a:moveTo>
                    <a:lnTo>
                      <a:pt x="772" y="228"/>
                    </a:lnTo>
                    <a:lnTo>
                      <a:pt x="776" y="226"/>
                    </a:lnTo>
                    <a:lnTo>
                      <a:pt x="778" y="226"/>
                    </a:lnTo>
                    <a:lnTo>
                      <a:pt x="780" y="224"/>
                    </a:lnTo>
                    <a:lnTo>
                      <a:pt x="784" y="224"/>
                    </a:lnTo>
                    <a:lnTo>
                      <a:pt x="786" y="224"/>
                    </a:lnTo>
                    <a:lnTo>
                      <a:pt x="788" y="224"/>
                    </a:lnTo>
                    <a:lnTo>
                      <a:pt x="790" y="226"/>
                    </a:lnTo>
                    <a:lnTo>
                      <a:pt x="792" y="226"/>
                    </a:lnTo>
                    <a:lnTo>
                      <a:pt x="796" y="228"/>
                    </a:lnTo>
                    <a:lnTo>
                      <a:pt x="798" y="228"/>
                    </a:lnTo>
                    <a:lnTo>
                      <a:pt x="800" y="230"/>
                    </a:lnTo>
                    <a:lnTo>
                      <a:pt x="802" y="232"/>
                    </a:lnTo>
                    <a:lnTo>
                      <a:pt x="804" y="232"/>
                    </a:lnTo>
                    <a:lnTo>
                      <a:pt x="806" y="234"/>
                    </a:lnTo>
                    <a:lnTo>
                      <a:pt x="806" y="236"/>
                    </a:lnTo>
                    <a:lnTo>
                      <a:pt x="808" y="238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0" y="246"/>
                    </a:lnTo>
                    <a:lnTo>
                      <a:pt x="812" y="248"/>
                    </a:lnTo>
                    <a:lnTo>
                      <a:pt x="812" y="250"/>
                    </a:lnTo>
                    <a:lnTo>
                      <a:pt x="812" y="252"/>
                    </a:lnTo>
                    <a:lnTo>
                      <a:pt x="812" y="256"/>
                    </a:lnTo>
                    <a:lnTo>
                      <a:pt x="812" y="258"/>
                    </a:lnTo>
                    <a:lnTo>
                      <a:pt x="810" y="260"/>
                    </a:lnTo>
                    <a:lnTo>
                      <a:pt x="810" y="264"/>
                    </a:lnTo>
                    <a:lnTo>
                      <a:pt x="810" y="264"/>
                    </a:lnTo>
                    <a:lnTo>
                      <a:pt x="802" y="272"/>
                    </a:lnTo>
                    <a:lnTo>
                      <a:pt x="794" y="278"/>
                    </a:lnTo>
                    <a:lnTo>
                      <a:pt x="780" y="290"/>
                    </a:lnTo>
                    <a:lnTo>
                      <a:pt x="766" y="300"/>
                    </a:lnTo>
                    <a:lnTo>
                      <a:pt x="752" y="310"/>
                    </a:lnTo>
                    <a:lnTo>
                      <a:pt x="736" y="320"/>
                    </a:lnTo>
                    <a:lnTo>
                      <a:pt x="720" y="328"/>
                    </a:lnTo>
                    <a:lnTo>
                      <a:pt x="706" y="338"/>
                    </a:lnTo>
                    <a:lnTo>
                      <a:pt x="690" y="348"/>
                    </a:lnTo>
                    <a:lnTo>
                      <a:pt x="672" y="356"/>
                    </a:lnTo>
                    <a:lnTo>
                      <a:pt x="672" y="356"/>
                    </a:lnTo>
                    <a:lnTo>
                      <a:pt x="620" y="380"/>
                    </a:lnTo>
                    <a:lnTo>
                      <a:pt x="566" y="400"/>
                    </a:lnTo>
                    <a:lnTo>
                      <a:pt x="538" y="408"/>
                    </a:lnTo>
                    <a:lnTo>
                      <a:pt x="510" y="416"/>
                    </a:lnTo>
                    <a:lnTo>
                      <a:pt x="482" y="422"/>
                    </a:lnTo>
                    <a:lnTo>
                      <a:pt x="454" y="426"/>
                    </a:lnTo>
                    <a:lnTo>
                      <a:pt x="434" y="428"/>
                    </a:lnTo>
                    <a:lnTo>
                      <a:pt x="414" y="430"/>
                    </a:lnTo>
                    <a:lnTo>
                      <a:pt x="394" y="430"/>
                    </a:lnTo>
                    <a:lnTo>
                      <a:pt x="376" y="430"/>
                    </a:lnTo>
                    <a:lnTo>
                      <a:pt x="356" y="428"/>
                    </a:lnTo>
                    <a:lnTo>
                      <a:pt x="336" y="426"/>
                    </a:lnTo>
                    <a:lnTo>
                      <a:pt x="336" y="426"/>
                    </a:lnTo>
                    <a:lnTo>
                      <a:pt x="310" y="422"/>
                    </a:lnTo>
                    <a:lnTo>
                      <a:pt x="282" y="418"/>
                    </a:lnTo>
                    <a:lnTo>
                      <a:pt x="258" y="410"/>
                    </a:lnTo>
                    <a:lnTo>
                      <a:pt x="234" y="402"/>
                    </a:lnTo>
                    <a:lnTo>
                      <a:pt x="210" y="392"/>
                    </a:lnTo>
                    <a:lnTo>
                      <a:pt x="188" y="382"/>
                    </a:lnTo>
                    <a:lnTo>
                      <a:pt x="166" y="368"/>
                    </a:lnTo>
                    <a:lnTo>
                      <a:pt x="146" y="356"/>
                    </a:lnTo>
                    <a:lnTo>
                      <a:pt x="126" y="340"/>
                    </a:lnTo>
                    <a:lnTo>
                      <a:pt x="108" y="324"/>
                    </a:lnTo>
                    <a:lnTo>
                      <a:pt x="90" y="306"/>
                    </a:lnTo>
                    <a:lnTo>
                      <a:pt x="74" y="286"/>
                    </a:lnTo>
                    <a:lnTo>
                      <a:pt x="60" y="266"/>
                    </a:lnTo>
                    <a:lnTo>
                      <a:pt x="46" y="242"/>
                    </a:lnTo>
                    <a:lnTo>
                      <a:pt x="34" y="218"/>
                    </a:lnTo>
                    <a:lnTo>
                      <a:pt x="22" y="194"/>
                    </a:lnTo>
                    <a:lnTo>
                      <a:pt x="18" y="180"/>
                    </a:lnTo>
                    <a:lnTo>
                      <a:pt x="14" y="168"/>
                    </a:lnTo>
                    <a:lnTo>
                      <a:pt x="10" y="154"/>
                    </a:lnTo>
                    <a:lnTo>
                      <a:pt x="8" y="142"/>
                    </a:lnTo>
                    <a:lnTo>
                      <a:pt x="4" y="128"/>
                    </a:lnTo>
                    <a:lnTo>
                      <a:pt x="4" y="114"/>
                    </a:lnTo>
                    <a:lnTo>
                      <a:pt x="2" y="10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104" y="76"/>
                    </a:lnTo>
                    <a:lnTo>
                      <a:pt x="104" y="86"/>
                    </a:lnTo>
                    <a:lnTo>
                      <a:pt x="106" y="96"/>
                    </a:lnTo>
                    <a:lnTo>
                      <a:pt x="106" y="104"/>
                    </a:lnTo>
                    <a:lnTo>
                      <a:pt x="108" y="112"/>
                    </a:lnTo>
                    <a:lnTo>
                      <a:pt x="110" y="122"/>
                    </a:lnTo>
                    <a:lnTo>
                      <a:pt x="110" y="130"/>
                    </a:lnTo>
                    <a:lnTo>
                      <a:pt x="114" y="138"/>
                    </a:lnTo>
                    <a:lnTo>
                      <a:pt x="116" y="146"/>
                    </a:lnTo>
                    <a:lnTo>
                      <a:pt x="118" y="154"/>
                    </a:lnTo>
                    <a:lnTo>
                      <a:pt x="122" y="162"/>
                    </a:lnTo>
                    <a:lnTo>
                      <a:pt x="124" y="170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42" y="202"/>
                    </a:lnTo>
                    <a:lnTo>
                      <a:pt x="154" y="218"/>
                    </a:lnTo>
                    <a:lnTo>
                      <a:pt x="166" y="232"/>
                    </a:lnTo>
                    <a:lnTo>
                      <a:pt x="178" y="246"/>
                    </a:lnTo>
                    <a:lnTo>
                      <a:pt x="192" y="260"/>
                    </a:lnTo>
                    <a:lnTo>
                      <a:pt x="206" y="270"/>
                    </a:lnTo>
                    <a:lnTo>
                      <a:pt x="220" y="282"/>
                    </a:lnTo>
                    <a:lnTo>
                      <a:pt x="236" y="290"/>
                    </a:lnTo>
                    <a:lnTo>
                      <a:pt x="268" y="306"/>
                    </a:lnTo>
                    <a:lnTo>
                      <a:pt x="302" y="318"/>
                    </a:lnTo>
                    <a:lnTo>
                      <a:pt x="338" y="328"/>
                    </a:lnTo>
                    <a:lnTo>
                      <a:pt x="374" y="332"/>
                    </a:lnTo>
                    <a:lnTo>
                      <a:pt x="412" y="336"/>
                    </a:lnTo>
                    <a:lnTo>
                      <a:pt x="450" y="334"/>
                    </a:lnTo>
                    <a:lnTo>
                      <a:pt x="488" y="332"/>
                    </a:lnTo>
                    <a:lnTo>
                      <a:pt x="526" y="326"/>
                    </a:lnTo>
                    <a:lnTo>
                      <a:pt x="564" y="318"/>
                    </a:lnTo>
                    <a:lnTo>
                      <a:pt x="600" y="310"/>
                    </a:lnTo>
                    <a:lnTo>
                      <a:pt x="634" y="298"/>
                    </a:lnTo>
                    <a:lnTo>
                      <a:pt x="668" y="286"/>
                    </a:lnTo>
                    <a:lnTo>
                      <a:pt x="684" y="280"/>
                    </a:lnTo>
                    <a:lnTo>
                      <a:pt x="700" y="272"/>
                    </a:lnTo>
                    <a:lnTo>
                      <a:pt x="714" y="264"/>
                    </a:lnTo>
                    <a:lnTo>
                      <a:pt x="730" y="256"/>
                    </a:lnTo>
                    <a:lnTo>
                      <a:pt x="730" y="256"/>
                    </a:lnTo>
                    <a:lnTo>
                      <a:pt x="750" y="244"/>
                    </a:lnTo>
                    <a:lnTo>
                      <a:pt x="770" y="228"/>
                    </a:lnTo>
                    <a:lnTo>
                      <a:pt x="770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13"/>
              <p:cNvSpPr>
                <a:spLocks noEditPoints="1"/>
              </p:cNvSpPr>
              <p:nvPr/>
            </p:nvSpPr>
            <p:spPr bwMode="auto">
              <a:xfrm>
                <a:off x="3478212" y="4179887"/>
                <a:ext cx="1479550" cy="180975"/>
              </a:xfrm>
              <a:custGeom>
                <a:avLst/>
                <a:gdLst>
                  <a:gd name="T0" fmla="*/ 682 w 932"/>
                  <a:gd name="T1" fmla="*/ 72 h 114"/>
                  <a:gd name="T2" fmla="*/ 664 w 932"/>
                  <a:gd name="T3" fmla="*/ 30 h 114"/>
                  <a:gd name="T4" fmla="*/ 708 w 932"/>
                  <a:gd name="T5" fmla="*/ 72 h 114"/>
                  <a:gd name="T6" fmla="*/ 672 w 932"/>
                  <a:gd name="T7" fmla="*/ 114 h 114"/>
                  <a:gd name="T8" fmla="*/ 740 w 932"/>
                  <a:gd name="T9" fmla="*/ 0 h 114"/>
                  <a:gd name="T10" fmla="*/ 730 w 932"/>
                  <a:gd name="T11" fmla="*/ 18 h 114"/>
                  <a:gd name="T12" fmla="*/ 754 w 932"/>
                  <a:gd name="T13" fmla="*/ 10 h 114"/>
                  <a:gd name="T14" fmla="*/ 858 w 932"/>
                  <a:gd name="T15" fmla="*/ 56 h 114"/>
                  <a:gd name="T16" fmla="*/ 818 w 932"/>
                  <a:gd name="T17" fmla="*/ 32 h 114"/>
                  <a:gd name="T18" fmla="*/ 776 w 932"/>
                  <a:gd name="T19" fmla="*/ 56 h 114"/>
                  <a:gd name="T20" fmla="*/ 818 w 932"/>
                  <a:gd name="T21" fmla="*/ 48 h 114"/>
                  <a:gd name="T22" fmla="*/ 858 w 932"/>
                  <a:gd name="T23" fmla="*/ 64 h 114"/>
                  <a:gd name="T24" fmla="*/ 888 w 932"/>
                  <a:gd name="T25" fmla="*/ 104 h 114"/>
                  <a:gd name="T26" fmla="*/ 930 w 932"/>
                  <a:gd name="T27" fmla="*/ 96 h 114"/>
                  <a:gd name="T28" fmla="*/ 932 w 932"/>
                  <a:gd name="T29" fmla="*/ 48 h 114"/>
                  <a:gd name="T30" fmla="*/ 664 w 932"/>
                  <a:gd name="T31" fmla="*/ 46 h 114"/>
                  <a:gd name="T32" fmla="*/ 650 w 932"/>
                  <a:gd name="T33" fmla="*/ 90 h 114"/>
                  <a:gd name="T34" fmla="*/ 632 w 932"/>
                  <a:gd name="T35" fmla="*/ 104 h 114"/>
                  <a:gd name="T36" fmla="*/ 626 w 932"/>
                  <a:gd name="T37" fmla="*/ 48 h 114"/>
                  <a:gd name="T38" fmla="*/ 566 w 932"/>
                  <a:gd name="T39" fmla="*/ 54 h 114"/>
                  <a:gd name="T40" fmla="*/ 578 w 932"/>
                  <a:gd name="T41" fmla="*/ 24 h 114"/>
                  <a:gd name="T42" fmla="*/ 596 w 932"/>
                  <a:gd name="T43" fmla="*/ 10 h 114"/>
                  <a:gd name="T44" fmla="*/ 600 w 932"/>
                  <a:gd name="T45" fmla="*/ 58 h 114"/>
                  <a:gd name="T46" fmla="*/ 566 w 932"/>
                  <a:gd name="T47" fmla="*/ 18 h 114"/>
                  <a:gd name="T48" fmla="*/ 566 w 932"/>
                  <a:gd name="T49" fmla="*/ 54 h 114"/>
                  <a:gd name="T50" fmla="*/ 524 w 932"/>
                  <a:gd name="T51" fmla="*/ 4 h 114"/>
                  <a:gd name="T52" fmla="*/ 322 w 932"/>
                  <a:gd name="T53" fmla="*/ 98 h 114"/>
                  <a:gd name="T54" fmla="*/ 342 w 932"/>
                  <a:gd name="T55" fmla="*/ 114 h 114"/>
                  <a:gd name="T56" fmla="*/ 338 w 932"/>
                  <a:gd name="T57" fmla="*/ 64 h 114"/>
                  <a:gd name="T58" fmla="*/ 324 w 932"/>
                  <a:gd name="T59" fmla="*/ 30 h 114"/>
                  <a:gd name="T60" fmla="*/ 362 w 932"/>
                  <a:gd name="T61" fmla="*/ 70 h 114"/>
                  <a:gd name="T62" fmla="*/ 456 w 932"/>
                  <a:gd name="T63" fmla="*/ 44 h 114"/>
                  <a:gd name="T64" fmla="*/ 406 w 932"/>
                  <a:gd name="T65" fmla="*/ 40 h 114"/>
                  <a:gd name="T66" fmla="*/ 406 w 932"/>
                  <a:gd name="T67" fmla="*/ 112 h 114"/>
                  <a:gd name="T68" fmla="*/ 428 w 932"/>
                  <a:gd name="T69" fmla="*/ 50 h 114"/>
                  <a:gd name="T70" fmla="*/ 322 w 932"/>
                  <a:gd name="T71" fmla="*/ 46 h 114"/>
                  <a:gd name="T72" fmla="*/ 304 w 932"/>
                  <a:gd name="T73" fmla="*/ 80 h 114"/>
                  <a:gd name="T74" fmla="*/ 312 w 932"/>
                  <a:gd name="T75" fmla="*/ 114 h 114"/>
                  <a:gd name="T76" fmla="*/ 280 w 932"/>
                  <a:gd name="T77" fmla="*/ 74 h 114"/>
                  <a:gd name="T78" fmla="*/ 322 w 932"/>
                  <a:gd name="T79" fmla="*/ 30 h 114"/>
                  <a:gd name="T80" fmla="*/ 258 w 932"/>
                  <a:gd name="T81" fmla="*/ 94 h 114"/>
                  <a:gd name="T82" fmla="*/ 226 w 932"/>
                  <a:gd name="T83" fmla="*/ 80 h 114"/>
                  <a:gd name="T84" fmla="*/ 226 w 932"/>
                  <a:gd name="T85" fmla="*/ 46 h 114"/>
                  <a:gd name="T86" fmla="*/ 260 w 932"/>
                  <a:gd name="T87" fmla="*/ 46 h 114"/>
                  <a:gd name="T88" fmla="*/ 58 w 932"/>
                  <a:gd name="T89" fmla="*/ 50 h 114"/>
                  <a:gd name="T90" fmla="*/ 56 w 932"/>
                  <a:gd name="T91" fmla="*/ 96 h 114"/>
                  <a:gd name="T92" fmla="*/ 26 w 932"/>
                  <a:gd name="T93" fmla="*/ 58 h 114"/>
                  <a:gd name="T94" fmla="*/ 68 w 932"/>
                  <a:gd name="T95" fmla="*/ 18 h 114"/>
                  <a:gd name="T96" fmla="*/ 68 w 932"/>
                  <a:gd name="T97" fmla="*/ 0 h 114"/>
                  <a:gd name="T98" fmla="*/ 0 w 932"/>
                  <a:gd name="T99" fmla="*/ 58 h 114"/>
                  <a:gd name="T100" fmla="*/ 38 w 932"/>
                  <a:gd name="T101" fmla="*/ 110 h 114"/>
                  <a:gd name="T102" fmla="*/ 226 w 932"/>
                  <a:gd name="T103" fmla="*/ 46 h 114"/>
                  <a:gd name="T104" fmla="*/ 208 w 932"/>
                  <a:gd name="T105" fmla="*/ 80 h 114"/>
                  <a:gd name="T106" fmla="*/ 216 w 932"/>
                  <a:gd name="T107" fmla="*/ 114 h 114"/>
                  <a:gd name="T108" fmla="*/ 184 w 932"/>
                  <a:gd name="T109" fmla="*/ 74 h 114"/>
                  <a:gd name="T110" fmla="*/ 226 w 932"/>
                  <a:gd name="T111" fmla="*/ 30 h 114"/>
                  <a:gd name="T112" fmla="*/ 150 w 932"/>
                  <a:gd name="T113" fmla="*/ 40 h 114"/>
                  <a:gd name="T114" fmla="*/ 148 w 932"/>
                  <a:gd name="T115" fmla="*/ 112 h 114"/>
                  <a:gd name="T116" fmla="*/ 176 w 932"/>
                  <a:gd name="T117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114">
                    <a:moveTo>
                      <a:pt x="664" y="114"/>
                    </a:moveTo>
                    <a:lnTo>
                      <a:pt x="664" y="98"/>
                    </a:lnTo>
                    <a:lnTo>
                      <a:pt x="664" y="98"/>
                    </a:lnTo>
                    <a:lnTo>
                      <a:pt x="672" y="96"/>
                    </a:lnTo>
                    <a:lnTo>
                      <a:pt x="678" y="90"/>
                    </a:lnTo>
                    <a:lnTo>
                      <a:pt x="682" y="82"/>
                    </a:lnTo>
                    <a:lnTo>
                      <a:pt x="682" y="72"/>
                    </a:lnTo>
                    <a:lnTo>
                      <a:pt x="682" y="72"/>
                    </a:lnTo>
                    <a:lnTo>
                      <a:pt x="682" y="62"/>
                    </a:lnTo>
                    <a:lnTo>
                      <a:pt x="678" y="54"/>
                    </a:lnTo>
                    <a:lnTo>
                      <a:pt x="672" y="48"/>
                    </a:lnTo>
                    <a:lnTo>
                      <a:pt x="668" y="46"/>
                    </a:lnTo>
                    <a:lnTo>
                      <a:pt x="664" y="46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74" y="32"/>
                    </a:lnTo>
                    <a:lnTo>
                      <a:pt x="684" y="34"/>
                    </a:lnTo>
                    <a:lnTo>
                      <a:pt x="690" y="38"/>
                    </a:lnTo>
                    <a:lnTo>
                      <a:pt x="696" y="42"/>
                    </a:lnTo>
                    <a:lnTo>
                      <a:pt x="702" y="48"/>
                    </a:lnTo>
                    <a:lnTo>
                      <a:pt x="706" y="56"/>
                    </a:lnTo>
                    <a:lnTo>
                      <a:pt x="708" y="62"/>
                    </a:lnTo>
                    <a:lnTo>
                      <a:pt x="708" y="72"/>
                    </a:lnTo>
                    <a:lnTo>
                      <a:pt x="708" y="72"/>
                    </a:lnTo>
                    <a:lnTo>
                      <a:pt x="708" y="82"/>
                    </a:lnTo>
                    <a:lnTo>
                      <a:pt x="704" y="92"/>
                    </a:lnTo>
                    <a:lnTo>
                      <a:pt x="700" y="98"/>
                    </a:lnTo>
                    <a:lnTo>
                      <a:pt x="694" y="104"/>
                    </a:lnTo>
                    <a:lnTo>
                      <a:pt x="688" y="108"/>
                    </a:lnTo>
                    <a:lnTo>
                      <a:pt x="680" y="112"/>
                    </a:lnTo>
                    <a:lnTo>
                      <a:pt x="672" y="114"/>
                    </a:lnTo>
                    <a:lnTo>
                      <a:pt x="664" y="114"/>
                    </a:lnTo>
                    <a:lnTo>
                      <a:pt x="664" y="114"/>
                    </a:lnTo>
                    <a:close/>
                    <a:moveTo>
                      <a:pt x="754" y="10"/>
                    </a:moveTo>
                    <a:lnTo>
                      <a:pt x="754" y="10"/>
                    </a:lnTo>
                    <a:lnTo>
                      <a:pt x="752" y="6"/>
                    </a:lnTo>
                    <a:lnTo>
                      <a:pt x="750" y="2"/>
                    </a:lnTo>
                    <a:lnTo>
                      <a:pt x="746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34" y="0"/>
                    </a:lnTo>
                    <a:lnTo>
                      <a:pt x="730" y="2"/>
                    </a:lnTo>
                    <a:lnTo>
                      <a:pt x="728" y="6"/>
                    </a:lnTo>
                    <a:lnTo>
                      <a:pt x="726" y="10"/>
                    </a:lnTo>
                    <a:lnTo>
                      <a:pt x="726" y="10"/>
                    </a:lnTo>
                    <a:lnTo>
                      <a:pt x="728" y="16"/>
                    </a:lnTo>
                    <a:lnTo>
                      <a:pt x="730" y="18"/>
                    </a:lnTo>
                    <a:lnTo>
                      <a:pt x="734" y="22"/>
                    </a:lnTo>
                    <a:lnTo>
                      <a:pt x="740" y="22"/>
                    </a:lnTo>
                    <a:lnTo>
                      <a:pt x="740" y="22"/>
                    </a:lnTo>
                    <a:lnTo>
                      <a:pt x="746" y="22"/>
                    </a:lnTo>
                    <a:lnTo>
                      <a:pt x="750" y="18"/>
                    </a:lnTo>
                    <a:lnTo>
                      <a:pt x="752" y="16"/>
                    </a:lnTo>
                    <a:lnTo>
                      <a:pt x="754" y="10"/>
                    </a:lnTo>
                    <a:lnTo>
                      <a:pt x="754" y="10"/>
                    </a:lnTo>
                    <a:close/>
                    <a:moveTo>
                      <a:pt x="754" y="32"/>
                    </a:moveTo>
                    <a:lnTo>
                      <a:pt x="728" y="32"/>
                    </a:lnTo>
                    <a:lnTo>
                      <a:pt x="728" y="112"/>
                    </a:lnTo>
                    <a:lnTo>
                      <a:pt x="754" y="112"/>
                    </a:lnTo>
                    <a:lnTo>
                      <a:pt x="754" y="32"/>
                    </a:lnTo>
                    <a:close/>
                    <a:moveTo>
                      <a:pt x="858" y="64"/>
                    </a:moveTo>
                    <a:lnTo>
                      <a:pt x="858" y="64"/>
                    </a:lnTo>
                    <a:lnTo>
                      <a:pt x="858" y="56"/>
                    </a:lnTo>
                    <a:lnTo>
                      <a:pt x="856" y="50"/>
                    </a:lnTo>
                    <a:lnTo>
                      <a:pt x="852" y="44"/>
                    </a:lnTo>
                    <a:lnTo>
                      <a:pt x="848" y="38"/>
                    </a:lnTo>
                    <a:lnTo>
                      <a:pt x="844" y="36"/>
                    </a:lnTo>
                    <a:lnTo>
                      <a:pt x="838" y="32"/>
                    </a:lnTo>
                    <a:lnTo>
                      <a:pt x="826" y="30"/>
                    </a:lnTo>
                    <a:lnTo>
                      <a:pt x="826" y="30"/>
                    </a:lnTo>
                    <a:lnTo>
                      <a:pt x="818" y="32"/>
                    </a:lnTo>
                    <a:lnTo>
                      <a:pt x="810" y="34"/>
                    </a:lnTo>
                    <a:lnTo>
                      <a:pt x="804" y="40"/>
                    </a:lnTo>
                    <a:lnTo>
                      <a:pt x="800" y="44"/>
                    </a:lnTo>
                    <a:lnTo>
                      <a:pt x="798" y="44"/>
                    </a:lnTo>
                    <a:lnTo>
                      <a:pt x="798" y="32"/>
                    </a:lnTo>
                    <a:lnTo>
                      <a:pt x="774" y="32"/>
                    </a:lnTo>
                    <a:lnTo>
                      <a:pt x="774" y="32"/>
                    </a:lnTo>
                    <a:lnTo>
                      <a:pt x="776" y="56"/>
                    </a:lnTo>
                    <a:lnTo>
                      <a:pt x="776" y="112"/>
                    </a:lnTo>
                    <a:lnTo>
                      <a:pt x="802" y="112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2" y="58"/>
                    </a:lnTo>
                    <a:lnTo>
                      <a:pt x="806" y="52"/>
                    </a:lnTo>
                    <a:lnTo>
                      <a:pt x="812" y="48"/>
                    </a:lnTo>
                    <a:lnTo>
                      <a:pt x="818" y="48"/>
                    </a:lnTo>
                    <a:lnTo>
                      <a:pt x="818" y="48"/>
                    </a:lnTo>
                    <a:lnTo>
                      <a:pt x="824" y="50"/>
                    </a:lnTo>
                    <a:lnTo>
                      <a:pt x="830" y="54"/>
                    </a:lnTo>
                    <a:lnTo>
                      <a:pt x="832" y="60"/>
                    </a:lnTo>
                    <a:lnTo>
                      <a:pt x="832" y="66"/>
                    </a:lnTo>
                    <a:lnTo>
                      <a:pt x="832" y="112"/>
                    </a:lnTo>
                    <a:lnTo>
                      <a:pt x="858" y="112"/>
                    </a:lnTo>
                    <a:lnTo>
                      <a:pt x="858" y="64"/>
                    </a:lnTo>
                    <a:close/>
                    <a:moveTo>
                      <a:pt x="884" y="32"/>
                    </a:moveTo>
                    <a:lnTo>
                      <a:pt x="872" y="32"/>
                    </a:lnTo>
                    <a:lnTo>
                      <a:pt x="872" y="48"/>
                    </a:lnTo>
                    <a:lnTo>
                      <a:pt x="884" y="48"/>
                    </a:lnTo>
                    <a:lnTo>
                      <a:pt x="884" y="86"/>
                    </a:lnTo>
                    <a:lnTo>
                      <a:pt x="884" y="86"/>
                    </a:lnTo>
                    <a:lnTo>
                      <a:pt x="886" y="94"/>
                    </a:lnTo>
                    <a:lnTo>
                      <a:pt x="888" y="104"/>
                    </a:lnTo>
                    <a:lnTo>
                      <a:pt x="892" y="108"/>
                    </a:lnTo>
                    <a:lnTo>
                      <a:pt x="896" y="112"/>
                    </a:lnTo>
                    <a:lnTo>
                      <a:pt x="904" y="114"/>
                    </a:lnTo>
                    <a:lnTo>
                      <a:pt x="912" y="114"/>
                    </a:lnTo>
                    <a:lnTo>
                      <a:pt x="912" y="114"/>
                    </a:lnTo>
                    <a:lnTo>
                      <a:pt x="930" y="112"/>
                    </a:lnTo>
                    <a:lnTo>
                      <a:pt x="930" y="96"/>
                    </a:lnTo>
                    <a:lnTo>
                      <a:pt x="930" y="96"/>
                    </a:lnTo>
                    <a:lnTo>
                      <a:pt x="922" y="98"/>
                    </a:lnTo>
                    <a:lnTo>
                      <a:pt x="922" y="98"/>
                    </a:lnTo>
                    <a:lnTo>
                      <a:pt x="916" y="96"/>
                    </a:lnTo>
                    <a:lnTo>
                      <a:pt x="912" y="94"/>
                    </a:lnTo>
                    <a:lnTo>
                      <a:pt x="910" y="90"/>
                    </a:lnTo>
                    <a:lnTo>
                      <a:pt x="910" y="84"/>
                    </a:lnTo>
                    <a:lnTo>
                      <a:pt x="910" y="48"/>
                    </a:lnTo>
                    <a:lnTo>
                      <a:pt x="932" y="48"/>
                    </a:lnTo>
                    <a:lnTo>
                      <a:pt x="932" y="32"/>
                    </a:lnTo>
                    <a:lnTo>
                      <a:pt x="910" y="32"/>
                    </a:lnTo>
                    <a:lnTo>
                      <a:pt x="910" y="12"/>
                    </a:lnTo>
                    <a:lnTo>
                      <a:pt x="884" y="18"/>
                    </a:lnTo>
                    <a:lnTo>
                      <a:pt x="884" y="32"/>
                    </a:lnTo>
                    <a:close/>
                    <a:moveTo>
                      <a:pt x="664" y="30"/>
                    </a:moveTo>
                    <a:lnTo>
                      <a:pt x="664" y="46"/>
                    </a:lnTo>
                    <a:lnTo>
                      <a:pt x="664" y="46"/>
                    </a:lnTo>
                    <a:lnTo>
                      <a:pt x="660" y="48"/>
                    </a:lnTo>
                    <a:lnTo>
                      <a:pt x="656" y="48"/>
                    </a:lnTo>
                    <a:lnTo>
                      <a:pt x="650" y="54"/>
                    </a:lnTo>
                    <a:lnTo>
                      <a:pt x="646" y="64"/>
                    </a:lnTo>
                    <a:lnTo>
                      <a:pt x="646" y="72"/>
                    </a:lnTo>
                    <a:lnTo>
                      <a:pt x="646" y="72"/>
                    </a:lnTo>
                    <a:lnTo>
                      <a:pt x="646" y="82"/>
                    </a:lnTo>
                    <a:lnTo>
                      <a:pt x="650" y="90"/>
                    </a:lnTo>
                    <a:lnTo>
                      <a:pt x="656" y="96"/>
                    </a:lnTo>
                    <a:lnTo>
                      <a:pt x="664" y="98"/>
                    </a:lnTo>
                    <a:lnTo>
                      <a:pt x="664" y="114"/>
                    </a:lnTo>
                    <a:lnTo>
                      <a:pt x="664" y="114"/>
                    </a:lnTo>
                    <a:lnTo>
                      <a:pt x="654" y="114"/>
                    </a:lnTo>
                    <a:lnTo>
                      <a:pt x="646" y="112"/>
                    </a:lnTo>
                    <a:lnTo>
                      <a:pt x="638" y="108"/>
                    </a:lnTo>
                    <a:lnTo>
                      <a:pt x="632" y="104"/>
                    </a:lnTo>
                    <a:lnTo>
                      <a:pt x="626" y="98"/>
                    </a:lnTo>
                    <a:lnTo>
                      <a:pt x="622" y="90"/>
                    </a:lnTo>
                    <a:lnTo>
                      <a:pt x="620" y="82"/>
                    </a:lnTo>
                    <a:lnTo>
                      <a:pt x="620" y="72"/>
                    </a:lnTo>
                    <a:lnTo>
                      <a:pt x="620" y="72"/>
                    </a:lnTo>
                    <a:lnTo>
                      <a:pt x="620" y="64"/>
                    </a:lnTo>
                    <a:lnTo>
                      <a:pt x="622" y="56"/>
                    </a:lnTo>
                    <a:lnTo>
                      <a:pt x="626" y="48"/>
                    </a:lnTo>
                    <a:lnTo>
                      <a:pt x="632" y="42"/>
                    </a:lnTo>
                    <a:lnTo>
                      <a:pt x="638" y="38"/>
                    </a:lnTo>
                    <a:lnTo>
                      <a:pt x="646" y="34"/>
                    </a:lnTo>
                    <a:lnTo>
                      <a:pt x="654" y="32"/>
                    </a:lnTo>
                    <a:lnTo>
                      <a:pt x="664" y="30"/>
                    </a:lnTo>
                    <a:lnTo>
                      <a:pt x="664" y="30"/>
                    </a:lnTo>
                    <a:close/>
                    <a:moveTo>
                      <a:pt x="566" y="72"/>
                    </a:moveTo>
                    <a:lnTo>
                      <a:pt x="566" y="54"/>
                    </a:lnTo>
                    <a:lnTo>
                      <a:pt x="566" y="54"/>
                    </a:lnTo>
                    <a:lnTo>
                      <a:pt x="572" y="52"/>
                    </a:lnTo>
                    <a:lnTo>
                      <a:pt x="578" y="48"/>
                    </a:lnTo>
                    <a:lnTo>
                      <a:pt x="582" y="42"/>
                    </a:lnTo>
                    <a:lnTo>
                      <a:pt x="582" y="36"/>
                    </a:lnTo>
                    <a:lnTo>
                      <a:pt x="582" y="36"/>
                    </a:lnTo>
                    <a:lnTo>
                      <a:pt x="582" y="28"/>
                    </a:lnTo>
                    <a:lnTo>
                      <a:pt x="578" y="24"/>
                    </a:lnTo>
                    <a:lnTo>
                      <a:pt x="572" y="20"/>
                    </a:lnTo>
                    <a:lnTo>
                      <a:pt x="566" y="18"/>
                    </a:lnTo>
                    <a:lnTo>
                      <a:pt x="566" y="2"/>
                    </a:lnTo>
                    <a:lnTo>
                      <a:pt x="566" y="2"/>
                    </a:lnTo>
                    <a:lnTo>
                      <a:pt x="582" y="4"/>
                    </a:lnTo>
                    <a:lnTo>
                      <a:pt x="590" y="6"/>
                    </a:lnTo>
                    <a:lnTo>
                      <a:pt x="596" y="10"/>
                    </a:lnTo>
                    <a:lnTo>
                      <a:pt x="596" y="10"/>
                    </a:lnTo>
                    <a:lnTo>
                      <a:pt x="600" y="14"/>
                    </a:lnTo>
                    <a:lnTo>
                      <a:pt x="604" y="20"/>
                    </a:lnTo>
                    <a:lnTo>
                      <a:pt x="608" y="28"/>
                    </a:lnTo>
                    <a:lnTo>
                      <a:pt x="608" y="34"/>
                    </a:lnTo>
                    <a:lnTo>
                      <a:pt x="608" y="34"/>
                    </a:lnTo>
                    <a:lnTo>
                      <a:pt x="606" y="44"/>
                    </a:lnTo>
                    <a:lnTo>
                      <a:pt x="604" y="52"/>
                    </a:lnTo>
                    <a:lnTo>
                      <a:pt x="600" y="58"/>
                    </a:lnTo>
                    <a:lnTo>
                      <a:pt x="594" y="62"/>
                    </a:lnTo>
                    <a:lnTo>
                      <a:pt x="588" y="66"/>
                    </a:lnTo>
                    <a:lnTo>
                      <a:pt x="580" y="68"/>
                    </a:lnTo>
                    <a:lnTo>
                      <a:pt x="566" y="72"/>
                    </a:lnTo>
                    <a:lnTo>
                      <a:pt x="566" y="72"/>
                    </a:lnTo>
                    <a:close/>
                    <a:moveTo>
                      <a:pt x="566" y="2"/>
                    </a:moveTo>
                    <a:lnTo>
                      <a:pt x="566" y="18"/>
                    </a:lnTo>
                    <a:lnTo>
                      <a:pt x="566" y="18"/>
                    </a:lnTo>
                    <a:lnTo>
                      <a:pt x="560" y="18"/>
                    </a:lnTo>
                    <a:lnTo>
                      <a:pt x="560" y="18"/>
                    </a:lnTo>
                    <a:lnTo>
                      <a:pt x="548" y="18"/>
                    </a:lnTo>
                    <a:lnTo>
                      <a:pt x="548" y="54"/>
                    </a:lnTo>
                    <a:lnTo>
                      <a:pt x="548" y="54"/>
                    </a:lnTo>
                    <a:lnTo>
                      <a:pt x="558" y="54"/>
                    </a:lnTo>
                    <a:lnTo>
                      <a:pt x="558" y="54"/>
                    </a:lnTo>
                    <a:lnTo>
                      <a:pt x="566" y="54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58" y="72"/>
                    </a:lnTo>
                    <a:lnTo>
                      <a:pt x="558" y="72"/>
                    </a:lnTo>
                    <a:lnTo>
                      <a:pt x="548" y="72"/>
                    </a:lnTo>
                    <a:lnTo>
                      <a:pt x="548" y="112"/>
                    </a:lnTo>
                    <a:lnTo>
                      <a:pt x="524" y="112"/>
                    </a:lnTo>
                    <a:lnTo>
                      <a:pt x="524" y="4"/>
                    </a:lnTo>
                    <a:lnTo>
                      <a:pt x="524" y="4"/>
                    </a:lnTo>
                    <a:lnTo>
                      <a:pt x="538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6" y="2"/>
                    </a:lnTo>
                    <a:lnTo>
                      <a:pt x="566" y="2"/>
                    </a:lnTo>
                    <a:close/>
                    <a:moveTo>
                      <a:pt x="322" y="114"/>
                    </a:moveTo>
                    <a:lnTo>
                      <a:pt x="322" y="98"/>
                    </a:lnTo>
                    <a:lnTo>
                      <a:pt x="322" y="98"/>
                    </a:lnTo>
                    <a:lnTo>
                      <a:pt x="330" y="98"/>
                    </a:lnTo>
                    <a:lnTo>
                      <a:pt x="330" y="98"/>
                    </a:lnTo>
                    <a:lnTo>
                      <a:pt x="342" y="98"/>
                    </a:lnTo>
                    <a:lnTo>
                      <a:pt x="354" y="94"/>
                    </a:lnTo>
                    <a:lnTo>
                      <a:pt x="356" y="110"/>
                    </a:lnTo>
                    <a:lnTo>
                      <a:pt x="356" y="110"/>
                    </a:lnTo>
                    <a:lnTo>
                      <a:pt x="342" y="114"/>
                    </a:lnTo>
                    <a:lnTo>
                      <a:pt x="326" y="114"/>
                    </a:lnTo>
                    <a:lnTo>
                      <a:pt x="326" y="114"/>
                    </a:lnTo>
                    <a:lnTo>
                      <a:pt x="322" y="114"/>
                    </a:lnTo>
                    <a:lnTo>
                      <a:pt x="322" y="114"/>
                    </a:lnTo>
                    <a:close/>
                    <a:moveTo>
                      <a:pt x="322" y="80"/>
                    </a:moveTo>
                    <a:lnTo>
                      <a:pt x="322" y="64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8" y="58"/>
                    </a:lnTo>
                    <a:lnTo>
                      <a:pt x="334" y="52"/>
                    </a:lnTo>
                    <a:lnTo>
                      <a:pt x="330" y="48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22" y="30"/>
                    </a:lnTo>
                    <a:lnTo>
                      <a:pt x="324" y="30"/>
                    </a:lnTo>
                    <a:lnTo>
                      <a:pt x="324" y="30"/>
                    </a:lnTo>
                    <a:lnTo>
                      <a:pt x="332" y="32"/>
                    </a:lnTo>
                    <a:lnTo>
                      <a:pt x="340" y="34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6"/>
                    </a:lnTo>
                    <a:lnTo>
                      <a:pt x="360" y="54"/>
                    </a:lnTo>
                    <a:lnTo>
                      <a:pt x="362" y="62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2" y="80"/>
                    </a:lnTo>
                    <a:lnTo>
                      <a:pt x="322" y="80"/>
                    </a:lnTo>
                    <a:close/>
                    <a:moveTo>
                      <a:pt x="462" y="64"/>
                    </a:moveTo>
                    <a:lnTo>
                      <a:pt x="462" y="64"/>
                    </a:lnTo>
                    <a:lnTo>
                      <a:pt x="460" y="56"/>
                    </a:lnTo>
                    <a:lnTo>
                      <a:pt x="460" y="50"/>
                    </a:lnTo>
                    <a:lnTo>
                      <a:pt x="456" y="44"/>
                    </a:lnTo>
                    <a:lnTo>
                      <a:pt x="452" y="38"/>
                    </a:lnTo>
                    <a:lnTo>
                      <a:pt x="448" y="36"/>
                    </a:lnTo>
                    <a:lnTo>
                      <a:pt x="442" y="32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20" y="32"/>
                    </a:lnTo>
                    <a:lnTo>
                      <a:pt x="412" y="34"/>
                    </a:lnTo>
                    <a:lnTo>
                      <a:pt x="406" y="40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32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0" y="56"/>
                    </a:lnTo>
                    <a:lnTo>
                      <a:pt x="380" y="112"/>
                    </a:lnTo>
                    <a:lnTo>
                      <a:pt x="406" y="112"/>
                    </a:lnTo>
                    <a:lnTo>
                      <a:pt x="406" y="64"/>
                    </a:lnTo>
                    <a:lnTo>
                      <a:pt x="406" y="64"/>
                    </a:lnTo>
                    <a:lnTo>
                      <a:pt x="406" y="58"/>
                    </a:lnTo>
                    <a:lnTo>
                      <a:pt x="410" y="52"/>
                    </a:lnTo>
                    <a:lnTo>
                      <a:pt x="416" y="48"/>
                    </a:lnTo>
                    <a:lnTo>
                      <a:pt x="422" y="48"/>
                    </a:lnTo>
                    <a:lnTo>
                      <a:pt x="422" y="48"/>
                    </a:lnTo>
                    <a:lnTo>
                      <a:pt x="428" y="50"/>
                    </a:lnTo>
                    <a:lnTo>
                      <a:pt x="432" y="54"/>
                    </a:lnTo>
                    <a:lnTo>
                      <a:pt x="436" y="60"/>
                    </a:lnTo>
                    <a:lnTo>
                      <a:pt x="436" y="66"/>
                    </a:lnTo>
                    <a:lnTo>
                      <a:pt x="436" y="112"/>
                    </a:lnTo>
                    <a:lnTo>
                      <a:pt x="462" y="112"/>
                    </a:lnTo>
                    <a:lnTo>
                      <a:pt x="462" y="64"/>
                    </a:lnTo>
                    <a:close/>
                    <a:moveTo>
                      <a:pt x="322" y="30"/>
                    </a:moveTo>
                    <a:lnTo>
                      <a:pt x="322" y="46"/>
                    </a:lnTo>
                    <a:lnTo>
                      <a:pt x="322" y="46"/>
                    </a:lnTo>
                    <a:lnTo>
                      <a:pt x="314" y="48"/>
                    </a:lnTo>
                    <a:lnTo>
                      <a:pt x="308" y="52"/>
                    </a:lnTo>
                    <a:lnTo>
                      <a:pt x="306" y="58"/>
                    </a:lnTo>
                    <a:lnTo>
                      <a:pt x="304" y="64"/>
                    </a:lnTo>
                    <a:lnTo>
                      <a:pt x="322" y="64"/>
                    </a:lnTo>
                    <a:lnTo>
                      <a:pt x="322" y="80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6" y="86"/>
                    </a:lnTo>
                    <a:lnTo>
                      <a:pt x="308" y="92"/>
                    </a:lnTo>
                    <a:lnTo>
                      <a:pt x="314" y="96"/>
                    </a:lnTo>
                    <a:lnTo>
                      <a:pt x="322" y="98"/>
                    </a:lnTo>
                    <a:lnTo>
                      <a:pt x="322" y="114"/>
                    </a:lnTo>
                    <a:lnTo>
                      <a:pt x="322" y="114"/>
                    </a:lnTo>
                    <a:lnTo>
                      <a:pt x="312" y="114"/>
                    </a:lnTo>
                    <a:lnTo>
                      <a:pt x="304" y="110"/>
                    </a:lnTo>
                    <a:lnTo>
                      <a:pt x="296" y="106"/>
                    </a:lnTo>
                    <a:lnTo>
                      <a:pt x="290" y="102"/>
                    </a:lnTo>
                    <a:lnTo>
                      <a:pt x="286" y="96"/>
                    </a:lnTo>
                    <a:lnTo>
                      <a:pt x="282" y="90"/>
                    </a:lnTo>
                    <a:lnTo>
                      <a:pt x="280" y="82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0" y="66"/>
                    </a:lnTo>
                    <a:lnTo>
                      <a:pt x="282" y="58"/>
                    </a:lnTo>
                    <a:lnTo>
                      <a:pt x="286" y="50"/>
                    </a:lnTo>
                    <a:lnTo>
                      <a:pt x="290" y="44"/>
                    </a:lnTo>
                    <a:lnTo>
                      <a:pt x="296" y="40"/>
                    </a:lnTo>
                    <a:lnTo>
                      <a:pt x="304" y="34"/>
                    </a:lnTo>
                    <a:lnTo>
                      <a:pt x="312" y="32"/>
                    </a:lnTo>
                    <a:lnTo>
                      <a:pt x="322" y="30"/>
                    </a:lnTo>
                    <a:lnTo>
                      <a:pt x="322" y="30"/>
                    </a:lnTo>
                    <a:close/>
                    <a:moveTo>
                      <a:pt x="226" y="114"/>
                    </a:moveTo>
                    <a:lnTo>
                      <a:pt x="226" y="98"/>
                    </a:lnTo>
                    <a:lnTo>
                      <a:pt x="226" y="98"/>
                    </a:lnTo>
                    <a:lnTo>
                      <a:pt x="234" y="98"/>
                    </a:lnTo>
                    <a:lnTo>
                      <a:pt x="234" y="98"/>
                    </a:lnTo>
                    <a:lnTo>
                      <a:pt x="248" y="98"/>
                    </a:lnTo>
                    <a:lnTo>
                      <a:pt x="258" y="94"/>
                    </a:lnTo>
                    <a:lnTo>
                      <a:pt x="262" y="110"/>
                    </a:lnTo>
                    <a:lnTo>
                      <a:pt x="262" y="110"/>
                    </a:lnTo>
                    <a:lnTo>
                      <a:pt x="248" y="114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26" y="114"/>
                    </a:lnTo>
                    <a:lnTo>
                      <a:pt x="226" y="114"/>
                    </a:lnTo>
                    <a:close/>
                    <a:moveTo>
                      <a:pt x="226" y="80"/>
                    </a:moveTo>
                    <a:lnTo>
                      <a:pt x="226" y="64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58"/>
                    </a:lnTo>
                    <a:lnTo>
                      <a:pt x="240" y="52"/>
                    </a:lnTo>
                    <a:lnTo>
                      <a:pt x="234" y="48"/>
                    </a:lnTo>
                    <a:lnTo>
                      <a:pt x="226" y="46"/>
                    </a:lnTo>
                    <a:lnTo>
                      <a:pt x="226" y="46"/>
                    </a:lnTo>
                    <a:lnTo>
                      <a:pt x="226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36" y="32"/>
                    </a:lnTo>
                    <a:lnTo>
                      <a:pt x="244" y="34"/>
                    </a:lnTo>
                    <a:lnTo>
                      <a:pt x="250" y="36"/>
                    </a:lnTo>
                    <a:lnTo>
                      <a:pt x="256" y="40"/>
                    </a:lnTo>
                    <a:lnTo>
                      <a:pt x="260" y="46"/>
                    </a:lnTo>
                    <a:lnTo>
                      <a:pt x="264" y="54"/>
                    </a:lnTo>
                    <a:lnTo>
                      <a:pt x="266" y="62"/>
                    </a:lnTo>
                    <a:lnTo>
                      <a:pt x="266" y="70"/>
                    </a:lnTo>
                    <a:lnTo>
                      <a:pt x="266" y="70"/>
                    </a:lnTo>
                    <a:lnTo>
                      <a:pt x="266" y="80"/>
                    </a:lnTo>
                    <a:lnTo>
                      <a:pt x="226" y="80"/>
                    </a:lnTo>
                    <a:close/>
                    <a:moveTo>
                      <a:pt x="102" y="50"/>
                    </a:moveTo>
                    <a:lnTo>
                      <a:pt x="58" y="50"/>
                    </a:lnTo>
                    <a:lnTo>
                      <a:pt x="58" y="68"/>
                    </a:lnTo>
                    <a:lnTo>
                      <a:pt x="78" y="68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2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6"/>
                    </a:lnTo>
                    <a:lnTo>
                      <a:pt x="48" y="94"/>
                    </a:lnTo>
                    <a:lnTo>
                      <a:pt x="42" y="92"/>
                    </a:lnTo>
                    <a:lnTo>
                      <a:pt x="36" y="86"/>
                    </a:lnTo>
                    <a:lnTo>
                      <a:pt x="32" y="82"/>
                    </a:lnTo>
                    <a:lnTo>
                      <a:pt x="28" y="74"/>
                    </a:lnTo>
                    <a:lnTo>
                      <a:pt x="26" y="6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48"/>
                    </a:lnTo>
                    <a:lnTo>
                      <a:pt x="30" y="40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4" y="24"/>
                    </a:lnTo>
                    <a:lnTo>
                      <a:pt x="52" y="22"/>
                    </a:lnTo>
                    <a:lnTo>
                      <a:pt x="60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82" y="20"/>
                    </a:lnTo>
                    <a:lnTo>
                      <a:pt x="92" y="22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8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92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6" y="106"/>
                    </a:lnTo>
                    <a:lnTo>
                      <a:pt x="38" y="110"/>
                    </a:lnTo>
                    <a:lnTo>
                      <a:pt x="50" y="112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86" y="112"/>
                    </a:lnTo>
                    <a:lnTo>
                      <a:pt x="102" y="108"/>
                    </a:lnTo>
                    <a:lnTo>
                      <a:pt x="102" y="50"/>
                    </a:lnTo>
                    <a:close/>
                    <a:moveTo>
                      <a:pt x="226" y="30"/>
                    </a:moveTo>
                    <a:lnTo>
                      <a:pt x="226" y="46"/>
                    </a:lnTo>
                    <a:lnTo>
                      <a:pt x="226" y="46"/>
                    </a:lnTo>
                    <a:lnTo>
                      <a:pt x="218" y="48"/>
                    </a:lnTo>
                    <a:lnTo>
                      <a:pt x="214" y="52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26" y="64"/>
                    </a:lnTo>
                    <a:lnTo>
                      <a:pt x="226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10" y="86"/>
                    </a:lnTo>
                    <a:lnTo>
                      <a:pt x="214" y="92"/>
                    </a:lnTo>
                    <a:lnTo>
                      <a:pt x="220" y="96"/>
                    </a:lnTo>
                    <a:lnTo>
                      <a:pt x="226" y="98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16" y="114"/>
                    </a:lnTo>
                    <a:lnTo>
                      <a:pt x="208" y="110"/>
                    </a:lnTo>
                    <a:lnTo>
                      <a:pt x="202" y="106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6" y="8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6" y="66"/>
                    </a:lnTo>
                    <a:lnTo>
                      <a:pt x="188" y="58"/>
                    </a:lnTo>
                    <a:lnTo>
                      <a:pt x="190" y="50"/>
                    </a:lnTo>
                    <a:lnTo>
                      <a:pt x="196" y="44"/>
                    </a:lnTo>
                    <a:lnTo>
                      <a:pt x="202" y="40"/>
                    </a:lnTo>
                    <a:lnTo>
                      <a:pt x="208" y="34"/>
                    </a:lnTo>
                    <a:lnTo>
                      <a:pt x="216" y="32"/>
                    </a:lnTo>
                    <a:lnTo>
                      <a:pt x="226" y="30"/>
                    </a:lnTo>
                    <a:lnTo>
                      <a:pt x="226" y="30"/>
                    </a:lnTo>
                    <a:close/>
                    <a:moveTo>
                      <a:pt x="176" y="32"/>
                    </a:moveTo>
                    <a:lnTo>
                      <a:pt x="176" y="32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56" y="34"/>
                    </a:lnTo>
                    <a:lnTo>
                      <a:pt x="150" y="40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4" y="32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58"/>
                    </a:lnTo>
                    <a:lnTo>
                      <a:pt x="122" y="112"/>
                    </a:lnTo>
                    <a:lnTo>
                      <a:pt x="148" y="112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50" y="62"/>
                    </a:lnTo>
                    <a:lnTo>
                      <a:pt x="154" y="56"/>
                    </a:lnTo>
                    <a:lnTo>
                      <a:pt x="160" y="52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76" y="52"/>
                    </a:lnTo>
                    <a:lnTo>
                      <a:pt x="176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4" name="群組 113"/>
          <p:cNvGrpSpPr/>
          <p:nvPr/>
        </p:nvGrpSpPr>
        <p:grpSpPr>
          <a:xfrm>
            <a:off x="4481247" y="4179534"/>
            <a:ext cx="284196" cy="284196"/>
            <a:chOff x="1078464" y="4941168"/>
            <a:chExt cx="1224136" cy="1224136"/>
          </a:xfrm>
        </p:grpSpPr>
        <p:sp>
          <p:nvSpPr>
            <p:cNvPr id="115" name="橢圓 114"/>
            <p:cNvSpPr/>
            <p:nvPr/>
          </p:nvSpPr>
          <p:spPr>
            <a:xfrm>
              <a:off x="1078464" y="4941168"/>
              <a:ext cx="1224136" cy="122413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6" name="群組 115"/>
            <p:cNvGrpSpPr/>
            <p:nvPr/>
          </p:nvGrpSpPr>
          <p:grpSpPr>
            <a:xfrm>
              <a:off x="1234673" y="5231322"/>
              <a:ext cx="895272" cy="617538"/>
              <a:chOff x="3221037" y="2497137"/>
              <a:chExt cx="2701925" cy="1863725"/>
            </a:xfrm>
          </p:grpSpPr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3656012" y="2951162"/>
                <a:ext cx="2266950" cy="1149350"/>
              </a:xfrm>
              <a:custGeom>
                <a:avLst/>
                <a:gdLst>
                  <a:gd name="T0" fmla="*/ 1426 w 1428"/>
                  <a:gd name="T1" fmla="*/ 400 h 724"/>
                  <a:gd name="T2" fmla="*/ 1418 w 1428"/>
                  <a:gd name="T3" fmla="*/ 488 h 724"/>
                  <a:gd name="T4" fmla="*/ 1390 w 1428"/>
                  <a:gd name="T5" fmla="*/ 556 h 724"/>
                  <a:gd name="T6" fmla="*/ 1356 w 1428"/>
                  <a:gd name="T7" fmla="*/ 604 h 724"/>
                  <a:gd name="T8" fmla="*/ 1288 w 1428"/>
                  <a:gd name="T9" fmla="*/ 662 h 724"/>
                  <a:gd name="T10" fmla="*/ 1234 w 1428"/>
                  <a:gd name="T11" fmla="*/ 692 h 724"/>
                  <a:gd name="T12" fmla="*/ 1162 w 1428"/>
                  <a:gd name="T13" fmla="*/ 716 h 724"/>
                  <a:gd name="T14" fmla="*/ 1066 w 1428"/>
                  <a:gd name="T15" fmla="*/ 724 h 724"/>
                  <a:gd name="T16" fmla="*/ 976 w 1428"/>
                  <a:gd name="T17" fmla="*/ 706 h 724"/>
                  <a:gd name="T18" fmla="*/ 830 w 1428"/>
                  <a:gd name="T19" fmla="*/ 632 h 724"/>
                  <a:gd name="T20" fmla="*/ 686 w 1428"/>
                  <a:gd name="T21" fmla="*/ 504 h 724"/>
                  <a:gd name="T22" fmla="*/ 596 w 1428"/>
                  <a:gd name="T23" fmla="*/ 394 h 724"/>
                  <a:gd name="T24" fmla="*/ 516 w 1428"/>
                  <a:gd name="T25" fmla="*/ 286 h 724"/>
                  <a:gd name="T26" fmla="*/ 416 w 1428"/>
                  <a:gd name="T27" fmla="*/ 176 h 724"/>
                  <a:gd name="T28" fmla="*/ 334 w 1428"/>
                  <a:gd name="T29" fmla="*/ 122 h 724"/>
                  <a:gd name="T30" fmla="*/ 240 w 1428"/>
                  <a:gd name="T31" fmla="*/ 104 h 724"/>
                  <a:gd name="T32" fmla="*/ 116 w 1428"/>
                  <a:gd name="T33" fmla="*/ 132 h 724"/>
                  <a:gd name="T34" fmla="*/ 76 w 1428"/>
                  <a:gd name="T35" fmla="*/ 160 h 724"/>
                  <a:gd name="T36" fmla="*/ 52 w 1428"/>
                  <a:gd name="T37" fmla="*/ 148 h 724"/>
                  <a:gd name="T38" fmla="*/ 0 w 1428"/>
                  <a:gd name="T39" fmla="*/ 88 h 724"/>
                  <a:gd name="T40" fmla="*/ 52 w 1428"/>
                  <a:gd name="T41" fmla="*/ 50 h 724"/>
                  <a:gd name="T42" fmla="*/ 132 w 1428"/>
                  <a:gd name="T43" fmla="*/ 16 h 724"/>
                  <a:gd name="T44" fmla="*/ 218 w 1428"/>
                  <a:gd name="T45" fmla="*/ 0 h 724"/>
                  <a:gd name="T46" fmla="*/ 304 w 1428"/>
                  <a:gd name="T47" fmla="*/ 6 h 724"/>
                  <a:gd name="T48" fmla="*/ 374 w 1428"/>
                  <a:gd name="T49" fmla="*/ 26 h 724"/>
                  <a:gd name="T50" fmla="*/ 462 w 1428"/>
                  <a:gd name="T51" fmla="*/ 78 h 724"/>
                  <a:gd name="T52" fmla="*/ 588 w 1428"/>
                  <a:gd name="T53" fmla="*/ 200 h 724"/>
                  <a:gd name="T54" fmla="*/ 696 w 1428"/>
                  <a:gd name="T55" fmla="*/ 342 h 724"/>
                  <a:gd name="T56" fmla="*/ 828 w 1428"/>
                  <a:gd name="T57" fmla="*/ 496 h 724"/>
                  <a:gd name="T58" fmla="*/ 954 w 1428"/>
                  <a:gd name="T59" fmla="*/ 592 h 724"/>
                  <a:gd name="T60" fmla="*/ 1064 w 1428"/>
                  <a:gd name="T61" fmla="*/ 630 h 724"/>
                  <a:gd name="T62" fmla="*/ 1146 w 1428"/>
                  <a:gd name="T63" fmla="*/ 630 h 724"/>
                  <a:gd name="T64" fmla="*/ 1216 w 1428"/>
                  <a:gd name="T65" fmla="*/ 610 h 724"/>
                  <a:gd name="T66" fmla="*/ 1298 w 1428"/>
                  <a:gd name="T67" fmla="*/ 556 h 724"/>
                  <a:gd name="T68" fmla="*/ 1354 w 1428"/>
                  <a:gd name="T69" fmla="*/ 476 h 724"/>
                  <a:gd name="T70" fmla="*/ 1364 w 1428"/>
                  <a:gd name="T71" fmla="*/ 378 h 724"/>
                  <a:gd name="T72" fmla="*/ 1334 w 1428"/>
                  <a:gd name="T73" fmla="*/ 308 h 724"/>
                  <a:gd name="T74" fmla="*/ 1256 w 1428"/>
                  <a:gd name="T75" fmla="*/ 252 h 724"/>
                  <a:gd name="T76" fmla="*/ 1162 w 1428"/>
                  <a:gd name="T77" fmla="*/ 232 h 724"/>
                  <a:gd name="T78" fmla="*/ 1074 w 1428"/>
                  <a:gd name="T79" fmla="*/ 236 h 724"/>
                  <a:gd name="T80" fmla="*/ 1008 w 1428"/>
                  <a:gd name="T81" fmla="*/ 256 h 724"/>
                  <a:gd name="T82" fmla="*/ 904 w 1428"/>
                  <a:gd name="T83" fmla="*/ 314 h 724"/>
                  <a:gd name="T84" fmla="*/ 834 w 1428"/>
                  <a:gd name="T85" fmla="*/ 384 h 724"/>
                  <a:gd name="T86" fmla="*/ 808 w 1428"/>
                  <a:gd name="T87" fmla="*/ 414 h 724"/>
                  <a:gd name="T88" fmla="*/ 798 w 1428"/>
                  <a:gd name="T89" fmla="*/ 418 h 724"/>
                  <a:gd name="T90" fmla="*/ 788 w 1428"/>
                  <a:gd name="T91" fmla="*/ 418 h 724"/>
                  <a:gd name="T92" fmla="*/ 780 w 1428"/>
                  <a:gd name="T93" fmla="*/ 414 h 724"/>
                  <a:gd name="T94" fmla="*/ 772 w 1428"/>
                  <a:gd name="T95" fmla="*/ 406 h 724"/>
                  <a:gd name="T96" fmla="*/ 768 w 1428"/>
                  <a:gd name="T97" fmla="*/ 396 h 724"/>
                  <a:gd name="T98" fmla="*/ 768 w 1428"/>
                  <a:gd name="T99" fmla="*/ 386 h 724"/>
                  <a:gd name="T100" fmla="*/ 772 w 1428"/>
                  <a:gd name="T101" fmla="*/ 376 h 724"/>
                  <a:gd name="T102" fmla="*/ 846 w 1428"/>
                  <a:gd name="T103" fmla="*/ 296 h 724"/>
                  <a:gd name="T104" fmla="*/ 936 w 1428"/>
                  <a:gd name="T105" fmla="*/ 230 h 724"/>
                  <a:gd name="T106" fmla="*/ 1090 w 1428"/>
                  <a:gd name="T107" fmla="*/ 180 h 724"/>
                  <a:gd name="T108" fmla="*/ 1232 w 1428"/>
                  <a:gd name="T109" fmla="*/ 184 h 724"/>
                  <a:gd name="T110" fmla="*/ 1304 w 1428"/>
                  <a:gd name="T111" fmla="*/ 212 h 724"/>
                  <a:gd name="T112" fmla="*/ 1364 w 1428"/>
                  <a:gd name="T113" fmla="*/ 262 h 724"/>
                  <a:gd name="T114" fmla="*/ 1410 w 1428"/>
                  <a:gd name="T115" fmla="*/ 33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8" h="724">
                    <a:moveTo>
                      <a:pt x="1418" y="354"/>
                    </a:moveTo>
                    <a:lnTo>
                      <a:pt x="1418" y="354"/>
                    </a:lnTo>
                    <a:lnTo>
                      <a:pt x="1422" y="378"/>
                    </a:lnTo>
                    <a:lnTo>
                      <a:pt x="1426" y="400"/>
                    </a:lnTo>
                    <a:lnTo>
                      <a:pt x="1428" y="422"/>
                    </a:lnTo>
                    <a:lnTo>
                      <a:pt x="1426" y="444"/>
                    </a:lnTo>
                    <a:lnTo>
                      <a:pt x="1424" y="466"/>
                    </a:lnTo>
                    <a:lnTo>
                      <a:pt x="1418" y="488"/>
                    </a:lnTo>
                    <a:lnTo>
                      <a:pt x="1412" y="510"/>
                    </a:lnTo>
                    <a:lnTo>
                      <a:pt x="1402" y="532"/>
                    </a:lnTo>
                    <a:lnTo>
                      <a:pt x="1396" y="544"/>
                    </a:lnTo>
                    <a:lnTo>
                      <a:pt x="1390" y="556"/>
                    </a:lnTo>
                    <a:lnTo>
                      <a:pt x="1382" y="570"/>
                    </a:lnTo>
                    <a:lnTo>
                      <a:pt x="1374" y="580"/>
                    </a:lnTo>
                    <a:lnTo>
                      <a:pt x="1366" y="592"/>
                    </a:lnTo>
                    <a:lnTo>
                      <a:pt x="1356" y="604"/>
                    </a:lnTo>
                    <a:lnTo>
                      <a:pt x="1356" y="604"/>
                    </a:lnTo>
                    <a:lnTo>
                      <a:pt x="1324" y="634"/>
                    </a:lnTo>
                    <a:lnTo>
                      <a:pt x="1306" y="648"/>
                    </a:lnTo>
                    <a:lnTo>
                      <a:pt x="1288" y="662"/>
                    </a:lnTo>
                    <a:lnTo>
                      <a:pt x="1276" y="672"/>
                    </a:lnTo>
                    <a:lnTo>
                      <a:pt x="1262" y="678"/>
                    </a:lnTo>
                    <a:lnTo>
                      <a:pt x="1250" y="686"/>
                    </a:lnTo>
                    <a:lnTo>
                      <a:pt x="1234" y="692"/>
                    </a:lnTo>
                    <a:lnTo>
                      <a:pt x="1234" y="692"/>
                    </a:lnTo>
                    <a:lnTo>
                      <a:pt x="1210" y="702"/>
                    </a:lnTo>
                    <a:lnTo>
                      <a:pt x="1186" y="710"/>
                    </a:lnTo>
                    <a:lnTo>
                      <a:pt x="1162" y="716"/>
                    </a:lnTo>
                    <a:lnTo>
                      <a:pt x="1138" y="720"/>
                    </a:lnTo>
                    <a:lnTo>
                      <a:pt x="1114" y="724"/>
                    </a:lnTo>
                    <a:lnTo>
                      <a:pt x="1090" y="724"/>
                    </a:lnTo>
                    <a:lnTo>
                      <a:pt x="1066" y="724"/>
                    </a:lnTo>
                    <a:lnTo>
                      <a:pt x="1044" y="722"/>
                    </a:lnTo>
                    <a:lnTo>
                      <a:pt x="1020" y="718"/>
                    </a:lnTo>
                    <a:lnTo>
                      <a:pt x="998" y="714"/>
                    </a:lnTo>
                    <a:lnTo>
                      <a:pt x="976" y="706"/>
                    </a:lnTo>
                    <a:lnTo>
                      <a:pt x="954" y="700"/>
                    </a:lnTo>
                    <a:lnTo>
                      <a:pt x="912" y="682"/>
                    </a:lnTo>
                    <a:lnTo>
                      <a:pt x="870" y="658"/>
                    </a:lnTo>
                    <a:lnTo>
                      <a:pt x="830" y="632"/>
                    </a:lnTo>
                    <a:lnTo>
                      <a:pt x="792" y="604"/>
                    </a:lnTo>
                    <a:lnTo>
                      <a:pt x="756" y="572"/>
                    </a:lnTo>
                    <a:lnTo>
                      <a:pt x="720" y="538"/>
                    </a:lnTo>
                    <a:lnTo>
                      <a:pt x="686" y="504"/>
                    </a:lnTo>
                    <a:lnTo>
                      <a:pt x="654" y="468"/>
                    </a:lnTo>
                    <a:lnTo>
                      <a:pt x="624" y="430"/>
                    </a:lnTo>
                    <a:lnTo>
                      <a:pt x="596" y="394"/>
                    </a:lnTo>
                    <a:lnTo>
                      <a:pt x="596" y="394"/>
                    </a:lnTo>
                    <a:lnTo>
                      <a:pt x="532" y="306"/>
                    </a:lnTo>
                    <a:lnTo>
                      <a:pt x="532" y="306"/>
                    </a:lnTo>
                    <a:lnTo>
                      <a:pt x="516" y="286"/>
                    </a:lnTo>
                    <a:lnTo>
                      <a:pt x="516" y="286"/>
                    </a:lnTo>
                    <a:lnTo>
                      <a:pt x="478" y="240"/>
                    </a:lnTo>
                    <a:lnTo>
                      <a:pt x="458" y="218"/>
                    </a:lnTo>
                    <a:lnTo>
                      <a:pt x="438" y="196"/>
                    </a:lnTo>
                    <a:lnTo>
                      <a:pt x="416" y="176"/>
                    </a:lnTo>
                    <a:lnTo>
                      <a:pt x="394" y="158"/>
                    </a:lnTo>
                    <a:lnTo>
                      <a:pt x="368" y="142"/>
                    </a:lnTo>
                    <a:lnTo>
                      <a:pt x="342" y="126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02" y="112"/>
                    </a:lnTo>
                    <a:lnTo>
                      <a:pt x="272" y="106"/>
                    </a:lnTo>
                    <a:lnTo>
                      <a:pt x="240" y="104"/>
                    </a:lnTo>
                    <a:lnTo>
                      <a:pt x="208" y="104"/>
                    </a:lnTo>
                    <a:lnTo>
                      <a:pt x="176" y="110"/>
                    </a:lnTo>
                    <a:lnTo>
                      <a:pt x="146" y="120"/>
                    </a:lnTo>
                    <a:lnTo>
                      <a:pt x="116" y="132"/>
                    </a:lnTo>
                    <a:lnTo>
                      <a:pt x="88" y="150"/>
                    </a:lnTo>
                    <a:lnTo>
                      <a:pt x="84" y="152"/>
                    </a:lnTo>
                    <a:lnTo>
                      <a:pt x="80" y="156"/>
                    </a:lnTo>
                    <a:lnTo>
                      <a:pt x="76" y="160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30" y="12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0" y="8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32" y="64"/>
                    </a:lnTo>
                    <a:lnTo>
                      <a:pt x="52" y="50"/>
                    </a:lnTo>
                    <a:lnTo>
                      <a:pt x="72" y="40"/>
                    </a:lnTo>
                    <a:lnTo>
                      <a:pt x="92" y="30"/>
                    </a:lnTo>
                    <a:lnTo>
                      <a:pt x="112" y="22"/>
                    </a:lnTo>
                    <a:lnTo>
                      <a:pt x="132" y="16"/>
                    </a:lnTo>
                    <a:lnTo>
                      <a:pt x="154" y="10"/>
                    </a:lnTo>
                    <a:lnTo>
                      <a:pt x="174" y="6"/>
                    </a:lnTo>
                    <a:lnTo>
                      <a:pt x="196" y="2"/>
                    </a:lnTo>
                    <a:lnTo>
                      <a:pt x="218" y="0"/>
                    </a:lnTo>
                    <a:lnTo>
                      <a:pt x="240" y="0"/>
                    </a:lnTo>
                    <a:lnTo>
                      <a:pt x="260" y="2"/>
                    </a:lnTo>
                    <a:lnTo>
                      <a:pt x="282" y="4"/>
                    </a:lnTo>
                    <a:lnTo>
                      <a:pt x="304" y="6"/>
                    </a:lnTo>
                    <a:lnTo>
                      <a:pt x="326" y="12"/>
                    </a:lnTo>
                    <a:lnTo>
                      <a:pt x="348" y="18"/>
                    </a:lnTo>
                    <a:lnTo>
                      <a:pt x="348" y="18"/>
                    </a:lnTo>
                    <a:lnTo>
                      <a:pt x="374" y="26"/>
                    </a:lnTo>
                    <a:lnTo>
                      <a:pt x="396" y="38"/>
                    </a:lnTo>
                    <a:lnTo>
                      <a:pt x="420" y="50"/>
                    </a:lnTo>
                    <a:lnTo>
                      <a:pt x="442" y="62"/>
                    </a:lnTo>
                    <a:lnTo>
                      <a:pt x="462" y="78"/>
                    </a:lnTo>
                    <a:lnTo>
                      <a:pt x="482" y="92"/>
                    </a:lnTo>
                    <a:lnTo>
                      <a:pt x="520" y="126"/>
                    </a:lnTo>
                    <a:lnTo>
                      <a:pt x="554" y="162"/>
                    </a:lnTo>
                    <a:lnTo>
                      <a:pt x="588" y="200"/>
                    </a:lnTo>
                    <a:lnTo>
                      <a:pt x="620" y="240"/>
                    </a:lnTo>
                    <a:lnTo>
                      <a:pt x="650" y="282"/>
                    </a:lnTo>
                    <a:lnTo>
                      <a:pt x="650" y="282"/>
                    </a:lnTo>
                    <a:lnTo>
                      <a:pt x="696" y="342"/>
                    </a:lnTo>
                    <a:lnTo>
                      <a:pt x="746" y="404"/>
                    </a:lnTo>
                    <a:lnTo>
                      <a:pt x="772" y="436"/>
                    </a:lnTo>
                    <a:lnTo>
                      <a:pt x="800" y="466"/>
                    </a:lnTo>
                    <a:lnTo>
                      <a:pt x="828" y="496"/>
                    </a:lnTo>
                    <a:lnTo>
                      <a:pt x="858" y="524"/>
                    </a:lnTo>
                    <a:lnTo>
                      <a:pt x="888" y="550"/>
                    </a:lnTo>
                    <a:lnTo>
                      <a:pt x="922" y="572"/>
                    </a:lnTo>
                    <a:lnTo>
                      <a:pt x="954" y="592"/>
                    </a:lnTo>
                    <a:lnTo>
                      <a:pt x="990" y="608"/>
                    </a:lnTo>
                    <a:lnTo>
                      <a:pt x="1026" y="622"/>
                    </a:lnTo>
                    <a:lnTo>
                      <a:pt x="1046" y="626"/>
                    </a:lnTo>
                    <a:lnTo>
                      <a:pt x="1064" y="630"/>
                    </a:lnTo>
                    <a:lnTo>
                      <a:pt x="1084" y="632"/>
                    </a:lnTo>
                    <a:lnTo>
                      <a:pt x="1104" y="632"/>
                    </a:lnTo>
                    <a:lnTo>
                      <a:pt x="1124" y="632"/>
                    </a:lnTo>
                    <a:lnTo>
                      <a:pt x="1146" y="630"/>
                    </a:lnTo>
                    <a:lnTo>
                      <a:pt x="1146" y="630"/>
                    </a:lnTo>
                    <a:lnTo>
                      <a:pt x="1170" y="626"/>
                    </a:lnTo>
                    <a:lnTo>
                      <a:pt x="1194" y="618"/>
                    </a:lnTo>
                    <a:lnTo>
                      <a:pt x="1216" y="610"/>
                    </a:lnTo>
                    <a:lnTo>
                      <a:pt x="1238" y="598"/>
                    </a:lnTo>
                    <a:lnTo>
                      <a:pt x="1260" y="586"/>
                    </a:lnTo>
                    <a:lnTo>
                      <a:pt x="1280" y="572"/>
                    </a:lnTo>
                    <a:lnTo>
                      <a:pt x="1298" y="556"/>
                    </a:lnTo>
                    <a:lnTo>
                      <a:pt x="1316" y="538"/>
                    </a:lnTo>
                    <a:lnTo>
                      <a:pt x="1330" y="518"/>
                    </a:lnTo>
                    <a:lnTo>
                      <a:pt x="1344" y="498"/>
                    </a:lnTo>
                    <a:lnTo>
                      <a:pt x="1354" y="476"/>
                    </a:lnTo>
                    <a:lnTo>
                      <a:pt x="1360" y="454"/>
                    </a:lnTo>
                    <a:lnTo>
                      <a:pt x="1366" y="430"/>
                    </a:lnTo>
                    <a:lnTo>
                      <a:pt x="1366" y="404"/>
                    </a:lnTo>
                    <a:lnTo>
                      <a:pt x="1364" y="378"/>
                    </a:lnTo>
                    <a:lnTo>
                      <a:pt x="1360" y="352"/>
                    </a:lnTo>
                    <a:lnTo>
                      <a:pt x="1360" y="352"/>
                    </a:lnTo>
                    <a:lnTo>
                      <a:pt x="1348" y="330"/>
                    </a:lnTo>
                    <a:lnTo>
                      <a:pt x="1334" y="308"/>
                    </a:lnTo>
                    <a:lnTo>
                      <a:pt x="1316" y="292"/>
                    </a:lnTo>
                    <a:lnTo>
                      <a:pt x="1298" y="276"/>
                    </a:lnTo>
                    <a:lnTo>
                      <a:pt x="1278" y="264"/>
                    </a:lnTo>
                    <a:lnTo>
                      <a:pt x="1256" y="252"/>
                    </a:lnTo>
                    <a:lnTo>
                      <a:pt x="1234" y="244"/>
                    </a:lnTo>
                    <a:lnTo>
                      <a:pt x="1210" y="238"/>
                    </a:lnTo>
                    <a:lnTo>
                      <a:pt x="1186" y="234"/>
                    </a:lnTo>
                    <a:lnTo>
                      <a:pt x="1162" y="232"/>
                    </a:lnTo>
                    <a:lnTo>
                      <a:pt x="1138" y="230"/>
                    </a:lnTo>
                    <a:lnTo>
                      <a:pt x="1116" y="232"/>
                    </a:lnTo>
                    <a:lnTo>
                      <a:pt x="1094" y="234"/>
                    </a:lnTo>
                    <a:lnTo>
                      <a:pt x="1074" y="236"/>
                    </a:lnTo>
                    <a:lnTo>
                      <a:pt x="1056" y="242"/>
                    </a:lnTo>
                    <a:lnTo>
                      <a:pt x="1038" y="246"/>
                    </a:lnTo>
                    <a:lnTo>
                      <a:pt x="1038" y="246"/>
                    </a:lnTo>
                    <a:lnTo>
                      <a:pt x="1008" y="256"/>
                    </a:lnTo>
                    <a:lnTo>
                      <a:pt x="980" y="266"/>
                    </a:lnTo>
                    <a:lnTo>
                      <a:pt x="954" y="280"/>
                    </a:lnTo>
                    <a:lnTo>
                      <a:pt x="928" y="296"/>
                    </a:lnTo>
                    <a:lnTo>
                      <a:pt x="904" y="314"/>
                    </a:lnTo>
                    <a:lnTo>
                      <a:pt x="880" y="336"/>
                    </a:lnTo>
                    <a:lnTo>
                      <a:pt x="858" y="360"/>
                    </a:lnTo>
                    <a:lnTo>
                      <a:pt x="834" y="384"/>
                    </a:lnTo>
                    <a:lnTo>
                      <a:pt x="834" y="384"/>
                    </a:lnTo>
                    <a:lnTo>
                      <a:pt x="814" y="410"/>
                    </a:lnTo>
                    <a:lnTo>
                      <a:pt x="814" y="412"/>
                    </a:lnTo>
                    <a:lnTo>
                      <a:pt x="810" y="414"/>
                    </a:lnTo>
                    <a:lnTo>
                      <a:pt x="808" y="414"/>
                    </a:lnTo>
                    <a:lnTo>
                      <a:pt x="806" y="416"/>
                    </a:lnTo>
                    <a:lnTo>
                      <a:pt x="804" y="418"/>
                    </a:lnTo>
                    <a:lnTo>
                      <a:pt x="802" y="418"/>
                    </a:lnTo>
                    <a:lnTo>
                      <a:pt x="798" y="418"/>
                    </a:lnTo>
                    <a:lnTo>
                      <a:pt x="796" y="418"/>
                    </a:lnTo>
                    <a:lnTo>
                      <a:pt x="794" y="418"/>
                    </a:lnTo>
                    <a:lnTo>
                      <a:pt x="790" y="418"/>
                    </a:lnTo>
                    <a:lnTo>
                      <a:pt x="788" y="418"/>
                    </a:lnTo>
                    <a:lnTo>
                      <a:pt x="786" y="416"/>
                    </a:lnTo>
                    <a:lnTo>
                      <a:pt x="784" y="416"/>
                    </a:lnTo>
                    <a:lnTo>
                      <a:pt x="782" y="414"/>
                    </a:lnTo>
                    <a:lnTo>
                      <a:pt x="780" y="414"/>
                    </a:lnTo>
                    <a:lnTo>
                      <a:pt x="778" y="412"/>
                    </a:lnTo>
                    <a:lnTo>
                      <a:pt x="776" y="410"/>
                    </a:lnTo>
                    <a:lnTo>
                      <a:pt x="774" y="408"/>
                    </a:lnTo>
                    <a:lnTo>
                      <a:pt x="772" y="406"/>
                    </a:lnTo>
                    <a:lnTo>
                      <a:pt x="772" y="404"/>
                    </a:lnTo>
                    <a:lnTo>
                      <a:pt x="770" y="402"/>
                    </a:lnTo>
                    <a:lnTo>
                      <a:pt x="770" y="400"/>
                    </a:lnTo>
                    <a:lnTo>
                      <a:pt x="768" y="396"/>
                    </a:lnTo>
                    <a:lnTo>
                      <a:pt x="768" y="394"/>
                    </a:lnTo>
                    <a:lnTo>
                      <a:pt x="768" y="392"/>
                    </a:lnTo>
                    <a:lnTo>
                      <a:pt x="768" y="388"/>
                    </a:lnTo>
                    <a:lnTo>
                      <a:pt x="768" y="386"/>
                    </a:lnTo>
                    <a:lnTo>
                      <a:pt x="768" y="384"/>
                    </a:lnTo>
                    <a:lnTo>
                      <a:pt x="770" y="380"/>
                    </a:lnTo>
                    <a:lnTo>
                      <a:pt x="772" y="378"/>
                    </a:lnTo>
                    <a:lnTo>
                      <a:pt x="772" y="376"/>
                    </a:lnTo>
                    <a:lnTo>
                      <a:pt x="782" y="364"/>
                    </a:lnTo>
                    <a:lnTo>
                      <a:pt x="782" y="364"/>
                    </a:lnTo>
                    <a:lnTo>
                      <a:pt x="824" y="318"/>
                    </a:lnTo>
                    <a:lnTo>
                      <a:pt x="846" y="296"/>
                    </a:lnTo>
                    <a:lnTo>
                      <a:pt x="870" y="274"/>
                    </a:lnTo>
                    <a:lnTo>
                      <a:pt x="870" y="274"/>
                    </a:lnTo>
                    <a:lnTo>
                      <a:pt x="900" y="252"/>
                    </a:lnTo>
                    <a:lnTo>
                      <a:pt x="936" y="230"/>
                    </a:lnTo>
                    <a:lnTo>
                      <a:pt x="972" y="214"/>
                    </a:lnTo>
                    <a:lnTo>
                      <a:pt x="1010" y="198"/>
                    </a:lnTo>
                    <a:lnTo>
                      <a:pt x="1050" y="188"/>
                    </a:lnTo>
                    <a:lnTo>
                      <a:pt x="1090" y="180"/>
                    </a:lnTo>
                    <a:lnTo>
                      <a:pt x="1132" y="176"/>
                    </a:lnTo>
                    <a:lnTo>
                      <a:pt x="1172" y="176"/>
                    </a:lnTo>
                    <a:lnTo>
                      <a:pt x="1212" y="180"/>
                    </a:lnTo>
                    <a:lnTo>
                      <a:pt x="1232" y="184"/>
                    </a:lnTo>
                    <a:lnTo>
                      <a:pt x="1250" y="190"/>
                    </a:lnTo>
                    <a:lnTo>
                      <a:pt x="1268" y="196"/>
                    </a:lnTo>
                    <a:lnTo>
                      <a:pt x="1286" y="204"/>
                    </a:lnTo>
                    <a:lnTo>
                      <a:pt x="1304" y="212"/>
                    </a:lnTo>
                    <a:lnTo>
                      <a:pt x="1320" y="222"/>
                    </a:lnTo>
                    <a:lnTo>
                      <a:pt x="1336" y="234"/>
                    </a:lnTo>
                    <a:lnTo>
                      <a:pt x="1350" y="248"/>
                    </a:lnTo>
                    <a:lnTo>
                      <a:pt x="1364" y="262"/>
                    </a:lnTo>
                    <a:lnTo>
                      <a:pt x="1378" y="278"/>
                    </a:lnTo>
                    <a:lnTo>
                      <a:pt x="1388" y="294"/>
                    </a:lnTo>
                    <a:lnTo>
                      <a:pt x="1400" y="312"/>
                    </a:lnTo>
                    <a:lnTo>
                      <a:pt x="1410" y="334"/>
                    </a:lnTo>
                    <a:lnTo>
                      <a:pt x="1418" y="354"/>
                    </a:lnTo>
                    <a:lnTo>
                      <a:pt x="1418" y="3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3221037" y="2770187"/>
                <a:ext cx="1149350" cy="831850"/>
              </a:xfrm>
              <a:custGeom>
                <a:avLst/>
                <a:gdLst>
                  <a:gd name="T0" fmla="*/ 724 w 724"/>
                  <a:gd name="T1" fmla="*/ 520 h 524"/>
                  <a:gd name="T2" fmla="*/ 724 w 724"/>
                  <a:gd name="T3" fmla="*/ 520 h 524"/>
                  <a:gd name="T4" fmla="*/ 690 w 724"/>
                  <a:gd name="T5" fmla="*/ 522 h 524"/>
                  <a:gd name="T6" fmla="*/ 658 w 724"/>
                  <a:gd name="T7" fmla="*/ 524 h 524"/>
                  <a:gd name="T8" fmla="*/ 658 w 724"/>
                  <a:gd name="T9" fmla="*/ 524 h 524"/>
                  <a:gd name="T10" fmla="*/ 600 w 724"/>
                  <a:gd name="T11" fmla="*/ 520 h 524"/>
                  <a:gd name="T12" fmla="*/ 544 w 724"/>
                  <a:gd name="T13" fmla="*/ 514 h 524"/>
                  <a:gd name="T14" fmla="*/ 490 w 724"/>
                  <a:gd name="T15" fmla="*/ 502 h 524"/>
                  <a:gd name="T16" fmla="*/ 436 w 724"/>
                  <a:gd name="T17" fmla="*/ 486 h 524"/>
                  <a:gd name="T18" fmla="*/ 386 w 724"/>
                  <a:gd name="T19" fmla="*/ 466 h 524"/>
                  <a:gd name="T20" fmla="*/ 336 w 724"/>
                  <a:gd name="T21" fmla="*/ 444 h 524"/>
                  <a:gd name="T22" fmla="*/ 290 w 724"/>
                  <a:gd name="T23" fmla="*/ 416 h 524"/>
                  <a:gd name="T24" fmla="*/ 246 w 724"/>
                  <a:gd name="T25" fmla="*/ 386 h 524"/>
                  <a:gd name="T26" fmla="*/ 204 w 724"/>
                  <a:gd name="T27" fmla="*/ 352 h 524"/>
                  <a:gd name="T28" fmla="*/ 164 w 724"/>
                  <a:gd name="T29" fmla="*/ 314 h 524"/>
                  <a:gd name="T30" fmla="*/ 128 w 724"/>
                  <a:gd name="T31" fmla="*/ 274 h 524"/>
                  <a:gd name="T32" fmla="*/ 96 w 724"/>
                  <a:gd name="T33" fmla="*/ 232 h 524"/>
                  <a:gd name="T34" fmla="*/ 66 w 724"/>
                  <a:gd name="T35" fmla="*/ 186 h 524"/>
                  <a:gd name="T36" fmla="*/ 40 w 724"/>
                  <a:gd name="T37" fmla="*/ 138 h 524"/>
                  <a:gd name="T38" fmla="*/ 18 w 724"/>
                  <a:gd name="T39" fmla="*/ 90 h 524"/>
                  <a:gd name="T40" fmla="*/ 0 w 724"/>
                  <a:gd name="T41" fmla="*/ 38 h 524"/>
                  <a:gd name="T42" fmla="*/ 94 w 724"/>
                  <a:gd name="T43" fmla="*/ 0 h 524"/>
                  <a:gd name="T44" fmla="*/ 94 w 724"/>
                  <a:gd name="T45" fmla="*/ 0 h 524"/>
                  <a:gd name="T46" fmla="*/ 110 w 724"/>
                  <a:gd name="T47" fmla="*/ 52 h 524"/>
                  <a:gd name="T48" fmla="*/ 132 w 724"/>
                  <a:gd name="T49" fmla="*/ 102 h 524"/>
                  <a:gd name="T50" fmla="*/ 156 w 724"/>
                  <a:gd name="T51" fmla="*/ 150 h 524"/>
                  <a:gd name="T52" fmla="*/ 184 w 724"/>
                  <a:gd name="T53" fmla="*/ 196 h 524"/>
                  <a:gd name="T54" fmla="*/ 216 w 724"/>
                  <a:gd name="T55" fmla="*/ 240 h 524"/>
                  <a:gd name="T56" fmla="*/ 250 w 724"/>
                  <a:gd name="T57" fmla="*/ 280 h 524"/>
                  <a:gd name="T58" fmla="*/ 286 w 724"/>
                  <a:gd name="T59" fmla="*/ 320 h 524"/>
                  <a:gd name="T60" fmla="*/ 326 w 724"/>
                  <a:gd name="T61" fmla="*/ 356 h 524"/>
                  <a:gd name="T62" fmla="*/ 368 w 724"/>
                  <a:gd name="T63" fmla="*/ 388 h 524"/>
                  <a:gd name="T64" fmla="*/ 414 w 724"/>
                  <a:gd name="T65" fmla="*/ 418 h 524"/>
                  <a:gd name="T66" fmla="*/ 460 w 724"/>
                  <a:gd name="T67" fmla="*/ 444 h 524"/>
                  <a:gd name="T68" fmla="*/ 510 w 724"/>
                  <a:gd name="T69" fmla="*/ 466 h 524"/>
                  <a:gd name="T70" fmla="*/ 560 w 724"/>
                  <a:gd name="T71" fmla="*/ 486 h 524"/>
                  <a:gd name="T72" fmla="*/ 614 w 724"/>
                  <a:gd name="T73" fmla="*/ 502 h 524"/>
                  <a:gd name="T74" fmla="*/ 668 w 724"/>
                  <a:gd name="T75" fmla="*/ 512 h 524"/>
                  <a:gd name="T76" fmla="*/ 724 w 724"/>
                  <a:gd name="T77" fmla="*/ 520 h 524"/>
                  <a:gd name="T78" fmla="*/ 724 w 724"/>
                  <a:gd name="T79" fmla="*/ 52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4" h="524">
                    <a:moveTo>
                      <a:pt x="724" y="520"/>
                    </a:moveTo>
                    <a:lnTo>
                      <a:pt x="724" y="520"/>
                    </a:lnTo>
                    <a:lnTo>
                      <a:pt x="690" y="522"/>
                    </a:lnTo>
                    <a:lnTo>
                      <a:pt x="658" y="524"/>
                    </a:lnTo>
                    <a:lnTo>
                      <a:pt x="658" y="524"/>
                    </a:lnTo>
                    <a:lnTo>
                      <a:pt x="600" y="520"/>
                    </a:lnTo>
                    <a:lnTo>
                      <a:pt x="544" y="514"/>
                    </a:lnTo>
                    <a:lnTo>
                      <a:pt x="490" y="502"/>
                    </a:lnTo>
                    <a:lnTo>
                      <a:pt x="436" y="486"/>
                    </a:lnTo>
                    <a:lnTo>
                      <a:pt x="386" y="466"/>
                    </a:lnTo>
                    <a:lnTo>
                      <a:pt x="336" y="444"/>
                    </a:lnTo>
                    <a:lnTo>
                      <a:pt x="290" y="416"/>
                    </a:lnTo>
                    <a:lnTo>
                      <a:pt x="246" y="386"/>
                    </a:lnTo>
                    <a:lnTo>
                      <a:pt x="204" y="352"/>
                    </a:lnTo>
                    <a:lnTo>
                      <a:pt x="164" y="314"/>
                    </a:lnTo>
                    <a:lnTo>
                      <a:pt x="128" y="274"/>
                    </a:lnTo>
                    <a:lnTo>
                      <a:pt x="96" y="232"/>
                    </a:lnTo>
                    <a:lnTo>
                      <a:pt x="66" y="186"/>
                    </a:lnTo>
                    <a:lnTo>
                      <a:pt x="40" y="138"/>
                    </a:lnTo>
                    <a:lnTo>
                      <a:pt x="18" y="90"/>
                    </a:lnTo>
                    <a:lnTo>
                      <a:pt x="0" y="38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10" y="52"/>
                    </a:lnTo>
                    <a:lnTo>
                      <a:pt x="132" y="102"/>
                    </a:lnTo>
                    <a:lnTo>
                      <a:pt x="156" y="150"/>
                    </a:lnTo>
                    <a:lnTo>
                      <a:pt x="184" y="196"/>
                    </a:lnTo>
                    <a:lnTo>
                      <a:pt x="216" y="240"/>
                    </a:lnTo>
                    <a:lnTo>
                      <a:pt x="250" y="280"/>
                    </a:lnTo>
                    <a:lnTo>
                      <a:pt x="286" y="320"/>
                    </a:lnTo>
                    <a:lnTo>
                      <a:pt x="326" y="356"/>
                    </a:lnTo>
                    <a:lnTo>
                      <a:pt x="368" y="388"/>
                    </a:lnTo>
                    <a:lnTo>
                      <a:pt x="414" y="418"/>
                    </a:lnTo>
                    <a:lnTo>
                      <a:pt x="460" y="444"/>
                    </a:lnTo>
                    <a:lnTo>
                      <a:pt x="510" y="466"/>
                    </a:lnTo>
                    <a:lnTo>
                      <a:pt x="560" y="486"/>
                    </a:lnTo>
                    <a:lnTo>
                      <a:pt x="614" y="502"/>
                    </a:lnTo>
                    <a:lnTo>
                      <a:pt x="668" y="512"/>
                    </a:lnTo>
                    <a:lnTo>
                      <a:pt x="724" y="520"/>
                    </a:lnTo>
                    <a:lnTo>
                      <a:pt x="724" y="5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11"/>
              <p:cNvSpPr>
                <a:spLocks/>
              </p:cNvSpPr>
              <p:nvPr/>
            </p:nvSpPr>
            <p:spPr bwMode="auto">
              <a:xfrm>
                <a:off x="5030787" y="2497137"/>
                <a:ext cx="635000" cy="635000"/>
              </a:xfrm>
              <a:custGeom>
                <a:avLst/>
                <a:gdLst>
                  <a:gd name="T0" fmla="*/ 200 w 400"/>
                  <a:gd name="T1" fmla="*/ 0 h 400"/>
                  <a:gd name="T2" fmla="*/ 240 w 400"/>
                  <a:gd name="T3" fmla="*/ 4 h 400"/>
                  <a:gd name="T4" fmla="*/ 278 w 400"/>
                  <a:gd name="T5" fmla="*/ 16 h 400"/>
                  <a:gd name="T6" fmla="*/ 312 w 400"/>
                  <a:gd name="T7" fmla="*/ 34 h 400"/>
                  <a:gd name="T8" fmla="*/ 342 w 400"/>
                  <a:gd name="T9" fmla="*/ 58 h 400"/>
                  <a:gd name="T10" fmla="*/ 366 w 400"/>
                  <a:gd name="T11" fmla="*/ 88 h 400"/>
                  <a:gd name="T12" fmla="*/ 384 w 400"/>
                  <a:gd name="T13" fmla="*/ 122 h 400"/>
                  <a:gd name="T14" fmla="*/ 396 w 400"/>
                  <a:gd name="T15" fmla="*/ 160 h 400"/>
                  <a:gd name="T16" fmla="*/ 400 w 400"/>
                  <a:gd name="T17" fmla="*/ 200 h 400"/>
                  <a:gd name="T18" fmla="*/ 398 w 400"/>
                  <a:gd name="T19" fmla="*/ 220 h 400"/>
                  <a:gd name="T20" fmla="*/ 390 w 400"/>
                  <a:gd name="T21" fmla="*/ 260 h 400"/>
                  <a:gd name="T22" fmla="*/ 376 w 400"/>
                  <a:gd name="T23" fmla="*/ 296 h 400"/>
                  <a:gd name="T24" fmla="*/ 354 w 400"/>
                  <a:gd name="T25" fmla="*/ 328 h 400"/>
                  <a:gd name="T26" fmla="*/ 328 w 400"/>
                  <a:gd name="T27" fmla="*/ 354 h 400"/>
                  <a:gd name="T28" fmla="*/ 296 w 400"/>
                  <a:gd name="T29" fmla="*/ 376 h 400"/>
                  <a:gd name="T30" fmla="*/ 260 w 400"/>
                  <a:gd name="T31" fmla="*/ 392 h 400"/>
                  <a:gd name="T32" fmla="*/ 220 w 400"/>
                  <a:gd name="T33" fmla="*/ 400 h 400"/>
                  <a:gd name="T34" fmla="*/ 200 w 400"/>
                  <a:gd name="T35" fmla="*/ 400 h 400"/>
                  <a:gd name="T36" fmla="*/ 160 w 400"/>
                  <a:gd name="T37" fmla="*/ 396 h 400"/>
                  <a:gd name="T38" fmla="*/ 122 w 400"/>
                  <a:gd name="T39" fmla="*/ 384 h 400"/>
                  <a:gd name="T40" fmla="*/ 88 w 400"/>
                  <a:gd name="T41" fmla="*/ 366 h 400"/>
                  <a:gd name="T42" fmla="*/ 58 w 400"/>
                  <a:gd name="T43" fmla="*/ 342 h 400"/>
                  <a:gd name="T44" fmla="*/ 34 w 400"/>
                  <a:gd name="T45" fmla="*/ 312 h 400"/>
                  <a:gd name="T46" fmla="*/ 14 w 400"/>
                  <a:gd name="T47" fmla="*/ 278 h 400"/>
                  <a:gd name="T48" fmla="*/ 4 w 400"/>
                  <a:gd name="T49" fmla="*/ 240 h 400"/>
                  <a:gd name="T50" fmla="*/ 0 w 400"/>
                  <a:gd name="T51" fmla="*/ 200 h 400"/>
                  <a:gd name="T52" fmla="*/ 0 w 400"/>
                  <a:gd name="T53" fmla="*/ 180 h 400"/>
                  <a:gd name="T54" fmla="*/ 8 w 400"/>
                  <a:gd name="T55" fmla="*/ 140 h 400"/>
                  <a:gd name="T56" fmla="*/ 24 w 400"/>
                  <a:gd name="T57" fmla="*/ 104 h 400"/>
                  <a:gd name="T58" fmla="*/ 44 w 400"/>
                  <a:gd name="T59" fmla="*/ 72 h 400"/>
                  <a:gd name="T60" fmla="*/ 72 w 400"/>
                  <a:gd name="T61" fmla="*/ 46 h 400"/>
                  <a:gd name="T62" fmla="*/ 104 w 400"/>
                  <a:gd name="T63" fmla="*/ 24 h 400"/>
                  <a:gd name="T64" fmla="*/ 140 w 400"/>
                  <a:gd name="T65" fmla="*/ 8 h 400"/>
                  <a:gd name="T66" fmla="*/ 180 w 400"/>
                  <a:gd name="T67" fmla="*/ 0 h 400"/>
                  <a:gd name="T68" fmla="*/ 200 w 400"/>
                  <a:gd name="T6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lnTo>
                      <a:pt x="200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60" y="8"/>
                    </a:lnTo>
                    <a:lnTo>
                      <a:pt x="278" y="16"/>
                    </a:lnTo>
                    <a:lnTo>
                      <a:pt x="296" y="24"/>
                    </a:lnTo>
                    <a:lnTo>
                      <a:pt x="312" y="34"/>
                    </a:lnTo>
                    <a:lnTo>
                      <a:pt x="328" y="46"/>
                    </a:lnTo>
                    <a:lnTo>
                      <a:pt x="342" y="58"/>
                    </a:lnTo>
                    <a:lnTo>
                      <a:pt x="354" y="72"/>
                    </a:lnTo>
                    <a:lnTo>
                      <a:pt x="366" y="88"/>
                    </a:lnTo>
                    <a:lnTo>
                      <a:pt x="376" y="104"/>
                    </a:lnTo>
                    <a:lnTo>
                      <a:pt x="384" y="122"/>
                    </a:lnTo>
                    <a:lnTo>
                      <a:pt x="390" y="140"/>
                    </a:lnTo>
                    <a:lnTo>
                      <a:pt x="396" y="160"/>
                    </a:lnTo>
                    <a:lnTo>
                      <a:pt x="398" y="180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98" y="220"/>
                    </a:lnTo>
                    <a:lnTo>
                      <a:pt x="396" y="240"/>
                    </a:lnTo>
                    <a:lnTo>
                      <a:pt x="390" y="260"/>
                    </a:lnTo>
                    <a:lnTo>
                      <a:pt x="384" y="278"/>
                    </a:lnTo>
                    <a:lnTo>
                      <a:pt x="376" y="296"/>
                    </a:lnTo>
                    <a:lnTo>
                      <a:pt x="366" y="312"/>
                    </a:lnTo>
                    <a:lnTo>
                      <a:pt x="354" y="328"/>
                    </a:lnTo>
                    <a:lnTo>
                      <a:pt x="342" y="342"/>
                    </a:lnTo>
                    <a:lnTo>
                      <a:pt x="328" y="354"/>
                    </a:lnTo>
                    <a:lnTo>
                      <a:pt x="312" y="366"/>
                    </a:lnTo>
                    <a:lnTo>
                      <a:pt x="296" y="376"/>
                    </a:lnTo>
                    <a:lnTo>
                      <a:pt x="278" y="384"/>
                    </a:lnTo>
                    <a:lnTo>
                      <a:pt x="260" y="392"/>
                    </a:lnTo>
                    <a:lnTo>
                      <a:pt x="240" y="396"/>
                    </a:lnTo>
                    <a:lnTo>
                      <a:pt x="220" y="400"/>
                    </a:lnTo>
                    <a:lnTo>
                      <a:pt x="200" y="400"/>
                    </a:lnTo>
                    <a:lnTo>
                      <a:pt x="200" y="400"/>
                    </a:lnTo>
                    <a:lnTo>
                      <a:pt x="180" y="400"/>
                    </a:lnTo>
                    <a:lnTo>
                      <a:pt x="160" y="396"/>
                    </a:lnTo>
                    <a:lnTo>
                      <a:pt x="140" y="392"/>
                    </a:lnTo>
                    <a:lnTo>
                      <a:pt x="122" y="384"/>
                    </a:lnTo>
                    <a:lnTo>
                      <a:pt x="104" y="376"/>
                    </a:lnTo>
                    <a:lnTo>
                      <a:pt x="88" y="366"/>
                    </a:lnTo>
                    <a:lnTo>
                      <a:pt x="72" y="354"/>
                    </a:lnTo>
                    <a:lnTo>
                      <a:pt x="58" y="342"/>
                    </a:lnTo>
                    <a:lnTo>
                      <a:pt x="44" y="328"/>
                    </a:lnTo>
                    <a:lnTo>
                      <a:pt x="34" y="312"/>
                    </a:lnTo>
                    <a:lnTo>
                      <a:pt x="24" y="296"/>
                    </a:lnTo>
                    <a:lnTo>
                      <a:pt x="14" y="278"/>
                    </a:lnTo>
                    <a:lnTo>
                      <a:pt x="8" y="260"/>
                    </a:lnTo>
                    <a:lnTo>
                      <a:pt x="4" y="240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180"/>
                    </a:lnTo>
                    <a:lnTo>
                      <a:pt x="4" y="160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4" y="104"/>
                    </a:lnTo>
                    <a:lnTo>
                      <a:pt x="34" y="88"/>
                    </a:lnTo>
                    <a:lnTo>
                      <a:pt x="44" y="72"/>
                    </a:lnTo>
                    <a:lnTo>
                      <a:pt x="58" y="58"/>
                    </a:lnTo>
                    <a:lnTo>
                      <a:pt x="72" y="46"/>
                    </a:lnTo>
                    <a:lnTo>
                      <a:pt x="88" y="34"/>
                    </a:lnTo>
                    <a:lnTo>
                      <a:pt x="104" y="24"/>
                    </a:lnTo>
                    <a:lnTo>
                      <a:pt x="122" y="16"/>
                    </a:lnTo>
                    <a:lnTo>
                      <a:pt x="140" y="8"/>
                    </a:lnTo>
                    <a:lnTo>
                      <a:pt x="160" y="4"/>
                    </a:lnTo>
                    <a:lnTo>
                      <a:pt x="180" y="0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12"/>
              <p:cNvSpPr>
                <a:spLocks/>
              </p:cNvSpPr>
              <p:nvPr/>
            </p:nvSpPr>
            <p:spPr bwMode="auto">
              <a:xfrm>
                <a:off x="3455987" y="3402012"/>
                <a:ext cx="1289050" cy="682625"/>
              </a:xfrm>
              <a:custGeom>
                <a:avLst/>
                <a:gdLst>
                  <a:gd name="T0" fmla="*/ 776 w 812"/>
                  <a:gd name="T1" fmla="*/ 226 h 430"/>
                  <a:gd name="T2" fmla="*/ 784 w 812"/>
                  <a:gd name="T3" fmla="*/ 224 h 430"/>
                  <a:gd name="T4" fmla="*/ 790 w 812"/>
                  <a:gd name="T5" fmla="*/ 226 h 430"/>
                  <a:gd name="T6" fmla="*/ 798 w 812"/>
                  <a:gd name="T7" fmla="*/ 228 h 430"/>
                  <a:gd name="T8" fmla="*/ 804 w 812"/>
                  <a:gd name="T9" fmla="*/ 232 h 430"/>
                  <a:gd name="T10" fmla="*/ 808 w 812"/>
                  <a:gd name="T11" fmla="*/ 238 h 430"/>
                  <a:gd name="T12" fmla="*/ 810 w 812"/>
                  <a:gd name="T13" fmla="*/ 246 h 430"/>
                  <a:gd name="T14" fmla="*/ 812 w 812"/>
                  <a:gd name="T15" fmla="*/ 252 h 430"/>
                  <a:gd name="T16" fmla="*/ 810 w 812"/>
                  <a:gd name="T17" fmla="*/ 260 h 430"/>
                  <a:gd name="T18" fmla="*/ 802 w 812"/>
                  <a:gd name="T19" fmla="*/ 272 h 430"/>
                  <a:gd name="T20" fmla="*/ 766 w 812"/>
                  <a:gd name="T21" fmla="*/ 300 h 430"/>
                  <a:gd name="T22" fmla="*/ 720 w 812"/>
                  <a:gd name="T23" fmla="*/ 328 h 430"/>
                  <a:gd name="T24" fmla="*/ 672 w 812"/>
                  <a:gd name="T25" fmla="*/ 356 h 430"/>
                  <a:gd name="T26" fmla="*/ 566 w 812"/>
                  <a:gd name="T27" fmla="*/ 400 h 430"/>
                  <a:gd name="T28" fmla="*/ 482 w 812"/>
                  <a:gd name="T29" fmla="*/ 422 h 430"/>
                  <a:gd name="T30" fmla="*/ 414 w 812"/>
                  <a:gd name="T31" fmla="*/ 430 h 430"/>
                  <a:gd name="T32" fmla="*/ 356 w 812"/>
                  <a:gd name="T33" fmla="*/ 428 h 430"/>
                  <a:gd name="T34" fmla="*/ 310 w 812"/>
                  <a:gd name="T35" fmla="*/ 422 h 430"/>
                  <a:gd name="T36" fmla="*/ 234 w 812"/>
                  <a:gd name="T37" fmla="*/ 402 h 430"/>
                  <a:gd name="T38" fmla="*/ 166 w 812"/>
                  <a:gd name="T39" fmla="*/ 368 h 430"/>
                  <a:gd name="T40" fmla="*/ 108 w 812"/>
                  <a:gd name="T41" fmla="*/ 324 h 430"/>
                  <a:gd name="T42" fmla="*/ 60 w 812"/>
                  <a:gd name="T43" fmla="*/ 266 h 430"/>
                  <a:gd name="T44" fmla="*/ 22 w 812"/>
                  <a:gd name="T45" fmla="*/ 194 h 430"/>
                  <a:gd name="T46" fmla="*/ 10 w 812"/>
                  <a:gd name="T47" fmla="*/ 154 h 430"/>
                  <a:gd name="T48" fmla="*/ 4 w 812"/>
                  <a:gd name="T49" fmla="*/ 114 h 430"/>
                  <a:gd name="T50" fmla="*/ 0 w 812"/>
                  <a:gd name="T51" fmla="*/ 86 h 430"/>
                  <a:gd name="T52" fmla="*/ 2 w 812"/>
                  <a:gd name="T53" fmla="*/ 44 h 430"/>
                  <a:gd name="T54" fmla="*/ 2 w 812"/>
                  <a:gd name="T55" fmla="*/ 36 h 430"/>
                  <a:gd name="T56" fmla="*/ 104 w 812"/>
                  <a:gd name="T57" fmla="*/ 76 h 430"/>
                  <a:gd name="T58" fmla="*/ 106 w 812"/>
                  <a:gd name="T59" fmla="*/ 104 h 430"/>
                  <a:gd name="T60" fmla="*/ 110 w 812"/>
                  <a:gd name="T61" fmla="*/ 130 h 430"/>
                  <a:gd name="T62" fmla="*/ 118 w 812"/>
                  <a:gd name="T63" fmla="*/ 154 h 430"/>
                  <a:gd name="T64" fmla="*/ 128 w 812"/>
                  <a:gd name="T65" fmla="*/ 178 h 430"/>
                  <a:gd name="T66" fmla="*/ 142 w 812"/>
                  <a:gd name="T67" fmla="*/ 202 h 430"/>
                  <a:gd name="T68" fmla="*/ 178 w 812"/>
                  <a:gd name="T69" fmla="*/ 246 h 430"/>
                  <a:gd name="T70" fmla="*/ 220 w 812"/>
                  <a:gd name="T71" fmla="*/ 282 h 430"/>
                  <a:gd name="T72" fmla="*/ 302 w 812"/>
                  <a:gd name="T73" fmla="*/ 318 h 430"/>
                  <a:gd name="T74" fmla="*/ 412 w 812"/>
                  <a:gd name="T75" fmla="*/ 336 h 430"/>
                  <a:gd name="T76" fmla="*/ 526 w 812"/>
                  <a:gd name="T77" fmla="*/ 326 h 430"/>
                  <a:gd name="T78" fmla="*/ 634 w 812"/>
                  <a:gd name="T79" fmla="*/ 298 h 430"/>
                  <a:gd name="T80" fmla="*/ 700 w 812"/>
                  <a:gd name="T81" fmla="*/ 272 h 430"/>
                  <a:gd name="T82" fmla="*/ 730 w 812"/>
                  <a:gd name="T83" fmla="*/ 256 h 430"/>
                  <a:gd name="T84" fmla="*/ 770 w 812"/>
                  <a:gd name="T85" fmla="*/ 22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2" h="430">
                    <a:moveTo>
                      <a:pt x="770" y="228"/>
                    </a:moveTo>
                    <a:lnTo>
                      <a:pt x="772" y="228"/>
                    </a:lnTo>
                    <a:lnTo>
                      <a:pt x="776" y="226"/>
                    </a:lnTo>
                    <a:lnTo>
                      <a:pt x="778" y="226"/>
                    </a:lnTo>
                    <a:lnTo>
                      <a:pt x="780" y="224"/>
                    </a:lnTo>
                    <a:lnTo>
                      <a:pt x="784" y="224"/>
                    </a:lnTo>
                    <a:lnTo>
                      <a:pt x="786" y="224"/>
                    </a:lnTo>
                    <a:lnTo>
                      <a:pt x="788" y="224"/>
                    </a:lnTo>
                    <a:lnTo>
                      <a:pt x="790" y="226"/>
                    </a:lnTo>
                    <a:lnTo>
                      <a:pt x="792" y="226"/>
                    </a:lnTo>
                    <a:lnTo>
                      <a:pt x="796" y="228"/>
                    </a:lnTo>
                    <a:lnTo>
                      <a:pt x="798" y="228"/>
                    </a:lnTo>
                    <a:lnTo>
                      <a:pt x="800" y="230"/>
                    </a:lnTo>
                    <a:lnTo>
                      <a:pt x="802" y="232"/>
                    </a:lnTo>
                    <a:lnTo>
                      <a:pt x="804" y="232"/>
                    </a:lnTo>
                    <a:lnTo>
                      <a:pt x="806" y="234"/>
                    </a:lnTo>
                    <a:lnTo>
                      <a:pt x="806" y="236"/>
                    </a:lnTo>
                    <a:lnTo>
                      <a:pt x="808" y="238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0" y="246"/>
                    </a:lnTo>
                    <a:lnTo>
                      <a:pt x="812" y="248"/>
                    </a:lnTo>
                    <a:lnTo>
                      <a:pt x="812" y="250"/>
                    </a:lnTo>
                    <a:lnTo>
                      <a:pt x="812" y="252"/>
                    </a:lnTo>
                    <a:lnTo>
                      <a:pt x="812" y="256"/>
                    </a:lnTo>
                    <a:lnTo>
                      <a:pt x="812" y="258"/>
                    </a:lnTo>
                    <a:lnTo>
                      <a:pt x="810" y="260"/>
                    </a:lnTo>
                    <a:lnTo>
                      <a:pt x="810" y="264"/>
                    </a:lnTo>
                    <a:lnTo>
                      <a:pt x="810" y="264"/>
                    </a:lnTo>
                    <a:lnTo>
                      <a:pt x="802" y="272"/>
                    </a:lnTo>
                    <a:lnTo>
                      <a:pt x="794" y="278"/>
                    </a:lnTo>
                    <a:lnTo>
                      <a:pt x="780" y="290"/>
                    </a:lnTo>
                    <a:lnTo>
                      <a:pt x="766" y="300"/>
                    </a:lnTo>
                    <a:lnTo>
                      <a:pt x="752" y="310"/>
                    </a:lnTo>
                    <a:lnTo>
                      <a:pt x="736" y="320"/>
                    </a:lnTo>
                    <a:lnTo>
                      <a:pt x="720" y="328"/>
                    </a:lnTo>
                    <a:lnTo>
                      <a:pt x="706" y="338"/>
                    </a:lnTo>
                    <a:lnTo>
                      <a:pt x="690" y="348"/>
                    </a:lnTo>
                    <a:lnTo>
                      <a:pt x="672" y="356"/>
                    </a:lnTo>
                    <a:lnTo>
                      <a:pt x="672" y="356"/>
                    </a:lnTo>
                    <a:lnTo>
                      <a:pt x="620" y="380"/>
                    </a:lnTo>
                    <a:lnTo>
                      <a:pt x="566" y="400"/>
                    </a:lnTo>
                    <a:lnTo>
                      <a:pt x="538" y="408"/>
                    </a:lnTo>
                    <a:lnTo>
                      <a:pt x="510" y="416"/>
                    </a:lnTo>
                    <a:lnTo>
                      <a:pt x="482" y="422"/>
                    </a:lnTo>
                    <a:lnTo>
                      <a:pt x="454" y="426"/>
                    </a:lnTo>
                    <a:lnTo>
                      <a:pt x="434" y="428"/>
                    </a:lnTo>
                    <a:lnTo>
                      <a:pt x="414" y="430"/>
                    </a:lnTo>
                    <a:lnTo>
                      <a:pt x="394" y="430"/>
                    </a:lnTo>
                    <a:lnTo>
                      <a:pt x="376" y="430"/>
                    </a:lnTo>
                    <a:lnTo>
                      <a:pt x="356" y="428"/>
                    </a:lnTo>
                    <a:lnTo>
                      <a:pt x="336" y="426"/>
                    </a:lnTo>
                    <a:lnTo>
                      <a:pt x="336" y="426"/>
                    </a:lnTo>
                    <a:lnTo>
                      <a:pt x="310" y="422"/>
                    </a:lnTo>
                    <a:lnTo>
                      <a:pt x="282" y="418"/>
                    </a:lnTo>
                    <a:lnTo>
                      <a:pt x="258" y="410"/>
                    </a:lnTo>
                    <a:lnTo>
                      <a:pt x="234" y="402"/>
                    </a:lnTo>
                    <a:lnTo>
                      <a:pt x="210" y="392"/>
                    </a:lnTo>
                    <a:lnTo>
                      <a:pt x="188" y="382"/>
                    </a:lnTo>
                    <a:lnTo>
                      <a:pt x="166" y="368"/>
                    </a:lnTo>
                    <a:lnTo>
                      <a:pt x="146" y="356"/>
                    </a:lnTo>
                    <a:lnTo>
                      <a:pt x="126" y="340"/>
                    </a:lnTo>
                    <a:lnTo>
                      <a:pt x="108" y="324"/>
                    </a:lnTo>
                    <a:lnTo>
                      <a:pt x="90" y="306"/>
                    </a:lnTo>
                    <a:lnTo>
                      <a:pt x="74" y="286"/>
                    </a:lnTo>
                    <a:lnTo>
                      <a:pt x="60" y="266"/>
                    </a:lnTo>
                    <a:lnTo>
                      <a:pt x="46" y="242"/>
                    </a:lnTo>
                    <a:lnTo>
                      <a:pt x="34" y="218"/>
                    </a:lnTo>
                    <a:lnTo>
                      <a:pt x="22" y="194"/>
                    </a:lnTo>
                    <a:lnTo>
                      <a:pt x="18" y="180"/>
                    </a:lnTo>
                    <a:lnTo>
                      <a:pt x="14" y="168"/>
                    </a:lnTo>
                    <a:lnTo>
                      <a:pt x="10" y="154"/>
                    </a:lnTo>
                    <a:lnTo>
                      <a:pt x="8" y="142"/>
                    </a:lnTo>
                    <a:lnTo>
                      <a:pt x="4" y="128"/>
                    </a:lnTo>
                    <a:lnTo>
                      <a:pt x="4" y="114"/>
                    </a:lnTo>
                    <a:lnTo>
                      <a:pt x="2" y="10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104" y="76"/>
                    </a:lnTo>
                    <a:lnTo>
                      <a:pt x="104" y="86"/>
                    </a:lnTo>
                    <a:lnTo>
                      <a:pt x="106" y="96"/>
                    </a:lnTo>
                    <a:lnTo>
                      <a:pt x="106" y="104"/>
                    </a:lnTo>
                    <a:lnTo>
                      <a:pt x="108" y="112"/>
                    </a:lnTo>
                    <a:lnTo>
                      <a:pt x="110" y="122"/>
                    </a:lnTo>
                    <a:lnTo>
                      <a:pt x="110" y="130"/>
                    </a:lnTo>
                    <a:lnTo>
                      <a:pt x="114" y="138"/>
                    </a:lnTo>
                    <a:lnTo>
                      <a:pt x="116" y="146"/>
                    </a:lnTo>
                    <a:lnTo>
                      <a:pt x="118" y="154"/>
                    </a:lnTo>
                    <a:lnTo>
                      <a:pt x="122" y="162"/>
                    </a:lnTo>
                    <a:lnTo>
                      <a:pt x="124" y="170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42" y="202"/>
                    </a:lnTo>
                    <a:lnTo>
                      <a:pt x="154" y="218"/>
                    </a:lnTo>
                    <a:lnTo>
                      <a:pt x="166" y="232"/>
                    </a:lnTo>
                    <a:lnTo>
                      <a:pt x="178" y="246"/>
                    </a:lnTo>
                    <a:lnTo>
                      <a:pt x="192" y="260"/>
                    </a:lnTo>
                    <a:lnTo>
                      <a:pt x="206" y="270"/>
                    </a:lnTo>
                    <a:lnTo>
                      <a:pt x="220" y="282"/>
                    </a:lnTo>
                    <a:lnTo>
                      <a:pt x="236" y="290"/>
                    </a:lnTo>
                    <a:lnTo>
                      <a:pt x="268" y="306"/>
                    </a:lnTo>
                    <a:lnTo>
                      <a:pt x="302" y="318"/>
                    </a:lnTo>
                    <a:lnTo>
                      <a:pt x="338" y="328"/>
                    </a:lnTo>
                    <a:lnTo>
                      <a:pt x="374" y="332"/>
                    </a:lnTo>
                    <a:lnTo>
                      <a:pt x="412" y="336"/>
                    </a:lnTo>
                    <a:lnTo>
                      <a:pt x="450" y="334"/>
                    </a:lnTo>
                    <a:lnTo>
                      <a:pt x="488" y="332"/>
                    </a:lnTo>
                    <a:lnTo>
                      <a:pt x="526" y="326"/>
                    </a:lnTo>
                    <a:lnTo>
                      <a:pt x="564" y="318"/>
                    </a:lnTo>
                    <a:lnTo>
                      <a:pt x="600" y="310"/>
                    </a:lnTo>
                    <a:lnTo>
                      <a:pt x="634" y="298"/>
                    </a:lnTo>
                    <a:lnTo>
                      <a:pt x="668" y="286"/>
                    </a:lnTo>
                    <a:lnTo>
                      <a:pt x="684" y="280"/>
                    </a:lnTo>
                    <a:lnTo>
                      <a:pt x="700" y="272"/>
                    </a:lnTo>
                    <a:lnTo>
                      <a:pt x="714" y="264"/>
                    </a:lnTo>
                    <a:lnTo>
                      <a:pt x="730" y="256"/>
                    </a:lnTo>
                    <a:lnTo>
                      <a:pt x="730" y="256"/>
                    </a:lnTo>
                    <a:lnTo>
                      <a:pt x="750" y="244"/>
                    </a:lnTo>
                    <a:lnTo>
                      <a:pt x="770" y="228"/>
                    </a:lnTo>
                    <a:lnTo>
                      <a:pt x="770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13"/>
              <p:cNvSpPr>
                <a:spLocks noEditPoints="1"/>
              </p:cNvSpPr>
              <p:nvPr/>
            </p:nvSpPr>
            <p:spPr bwMode="auto">
              <a:xfrm>
                <a:off x="3478212" y="4179887"/>
                <a:ext cx="1479550" cy="180975"/>
              </a:xfrm>
              <a:custGeom>
                <a:avLst/>
                <a:gdLst>
                  <a:gd name="T0" fmla="*/ 682 w 932"/>
                  <a:gd name="T1" fmla="*/ 72 h 114"/>
                  <a:gd name="T2" fmla="*/ 664 w 932"/>
                  <a:gd name="T3" fmla="*/ 30 h 114"/>
                  <a:gd name="T4" fmla="*/ 708 w 932"/>
                  <a:gd name="T5" fmla="*/ 72 h 114"/>
                  <a:gd name="T6" fmla="*/ 672 w 932"/>
                  <a:gd name="T7" fmla="*/ 114 h 114"/>
                  <a:gd name="T8" fmla="*/ 740 w 932"/>
                  <a:gd name="T9" fmla="*/ 0 h 114"/>
                  <a:gd name="T10" fmla="*/ 730 w 932"/>
                  <a:gd name="T11" fmla="*/ 18 h 114"/>
                  <a:gd name="T12" fmla="*/ 754 w 932"/>
                  <a:gd name="T13" fmla="*/ 10 h 114"/>
                  <a:gd name="T14" fmla="*/ 858 w 932"/>
                  <a:gd name="T15" fmla="*/ 56 h 114"/>
                  <a:gd name="T16" fmla="*/ 818 w 932"/>
                  <a:gd name="T17" fmla="*/ 32 h 114"/>
                  <a:gd name="T18" fmla="*/ 776 w 932"/>
                  <a:gd name="T19" fmla="*/ 56 h 114"/>
                  <a:gd name="T20" fmla="*/ 818 w 932"/>
                  <a:gd name="T21" fmla="*/ 48 h 114"/>
                  <a:gd name="T22" fmla="*/ 858 w 932"/>
                  <a:gd name="T23" fmla="*/ 64 h 114"/>
                  <a:gd name="T24" fmla="*/ 888 w 932"/>
                  <a:gd name="T25" fmla="*/ 104 h 114"/>
                  <a:gd name="T26" fmla="*/ 930 w 932"/>
                  <a:gd name="T27" fmla="*/ 96 h 114"/>
                  <a:gd name="T28" fmla="*/ 932 w 932"/>
                  <a:gd name="T29" fmla="*/ 48 h 114"/>
                  <a:gd name="T30" fmla="*/ 664 w 932"/>
                  <a:gd name="T31" fmla="*/ 46 h 114"/>
                  <a:gd name="T32" fmla="*/ 650 w 932"/>
                  <a:gd name="T33" fmla="*/ 90 h 114"/>
                  <a:gd name="T34" fmla="*/ 632 w 932"/>
                  <a:gd name="T35" fmla="*/ 104 h 114"/>
                  <a:gd name="T36" fmla="*/ 626 w 932"/>
                  <a:gd name="T37" fmla="*/ 48 h 114"/>
                  <a:gd name="T38" fmla="*/ 566 w 932"/>
                  <a:gd name="T39" fmla="*/ 54 h 114"/>
                  <a:gd name="T40" fmla="*/ 578 w 932"/>
                  <a:gd name="T41" fmla="*/ 24 h 114"/>
                  <a:gd name="T42" fmla="*/ 596 w 932"/>
                  <a:gd name="T43" fmla="*/ 10 h 114"/>
                  <a:gd name="T44" fmla="*/ 600 w 932"/>
                  <a:gd name="T45" fmla="*/ 58 h 114"/>
                  <a:gd name="T46" fmla="*/ 566 w 932"/>
                  <a:gd name="T47" fmla="*/ 18 h 114"/>
                  <a:gd name="T48" fmla="*/ 566 w 932"/>
                  <a:gd name="T49" fmla="*/ 54 h 114"/>
                  <a:gd name="T50" fmla="*/ 524 w 932"/>
                  <a:gd name="T51" fmla="*/ 4 h 114"/>
                  <a:gd name="T52" fmla="*/ 322 w 932"/>
                  <a:gd name="T53" fmla="*/ 98 h 114"/>
                  <a:gd name="T54" fmla="*/ 342 w 932"/>
                  <a:gd name="T55" fmla="*/ 114 h 114"/>
                  <a:gd name="T56" fmla="*/ 338 w 932"/>
                  <a:gd name="T57" fmla="*/ 64 h 114"/>
                  <a:gd name="T58" fmla="*/ 324 w 932"/>
                  <a:gd name="T59" fmla="*/ 30 h 114"/>
                  <a:gd name="T60" fmla="*/ 362 w 932"/>
                  <a:gd name="T61" fmla="*/ 70 h 114"/>
                  <a:gd name="T62" fmla="*/ 456 w 932"/>
                  <a:gd name="T63" fmla="*/ 44 h 114"/>
                  <a:gd name="T64" fmla="*/ 406 w 932"/>
                  <a:gd name="T65" fmla="*/ 40 h 114"/>
                  <a:gd name="T66" fmla="*/ 406 w 932"/>
                  <a:gd name="T67" fmla="*/ 112 h 114"/>
                  <a:gd name="T68" fmla="*/ 428 w 932"/>
                  <a:gd name="T69" fmla="*/ 50 h 114"/>
                  <a:gd name="T70" fmla="*/ 322 w 932"/>
                  <a:gd name="T71" fmla="*/ 46 h 114"/>
                  <a:gd name="T72" fmla="*/ 304 w 932"/>
                  <a:gd name="T73" fmla="*/ 80 h 114"/>
                  <a:gd name="T74" fmla="*/ 312 w 932"/>
                  <a:gd name="T75" fmla="*/ 114 h 114"/>
                  <a:gd name="T76" fmla="*/ 280 w 932"/>
                  <a:gd name="T77" fmla="*/ 74 h 114"/>
                  <a:gd name="T78" fmla="*/ 322 w 932"/>
                  <a:gd name="T79" fmla="*/ 30 h 114"/>
                  <a:gd name="T80" fmla="*/ 258 w 932"/>
                  <a:gd name="T81" fmla="*/ 94 h 114"/>
                  <a:gd name="T82" fmla="*/ 226 w 932"/>
                  <a:gd name="T83" fmla="*/ 80 h 114"/>
                  <a:gd name="T84" fmla="*/ 226 w 932"/>
                  <a:gd name="T85" fmla="*/ 46 h 114"/>
                  <a:gd name="T86" fmla="*/ 260 w 932"/>
                  <a:gd name="T87" fmla="*/ 46 h 114"/>
                  <a:gd name="T88" fmla="*/ 58 w 932"/>
                  <a:gd name="T89" fmla="*/ 50 h 114"/>
                  <a:gd name="T90" fmla="*/ 56 w 932"/>
                  <a:gd name="T91" fmla="*/ 96 h 114"/>
                  <a:gd name="T92" fmla="*/ 26 w 932"/>
                  <a:gd name="T93" fmla="*/ 58 h 114"/>
                  <a:gd name="T94" fmla="*/ 68 w 932"/>
                  <a:gd name="T95" fmla="*/ 18 h 114"/>
                  <a:gd name="T96" fmla="*/ 68 w 932"/>
                  <a:gd name="T97" fmla="*/ 0 h 114"/>
                  <a:gd name="T98" fmla="*/ 0 w 932"/>
                  <a:gd name="T99" fmla="*/ 58 h 114"/>
                  <a:gd name="T100" fmla="*/ 38 w 932"/>
                  <a:gd name="T101" fmla="*/ 110 h 114"/>
                  <a:gd name="T102" fmla="*/ 226 w 932"/>
                  <a:gd name="T103" fmla="*/ 46 h 114"/>
                  <a:gd name="T104" fmla="*/ 208 w 932"/>
                  <a:gd name="T105" fmla="*/ 80 h 114"/>
                  <a:gd name="T106" fmla="*/ 216 w 932"/>
                  <a:gd name="T107" fmla="*/ 114 h 114"/>
                  <a:gd name="T108" fmla="*/ 184 w 932"/>
                  <a:gd name="T109" fmla="*/ 74 h 114"/>
                  <a:gd name="T110" fmla="*/ 226 w 932"/>
                  <a:gd name="T111" fmla="*/ 30 h 114"/>
                  <a:gd name="T112" fmla="*/ 150 w 932"/>
                  <a:gd name="T113" fmla="*/ 40 h 114"/>
                  <a:gd name="T114" fmla="*/ 148 w 932"/>
                  <a:gd name="T115" fmla="*/ 112 h 114"/>
                  <a:gd name="T116" fmla="*/ 176 w 932"/>
                  <a:gd name="T117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114">
                    <a:moveTo>
                      <a:pt x="664" y="114"/>
                    </a:moveTo>
                    <a:lnTo>
                      <a:pt x="664" y="98"/>
                    </a:lnTo>
                    <a:lnTo>
                      <a:pt x="664" y="98"/>
                    </a:lnTo>
                    <a:lnTo>
                      <a:pt x="672" y="96"/>
                    </a:lnTo>
                    <a:lnTo>
                      <a:pt x="678" y="90"/>
                    </a:lnTo>
                    <a:lnTo>
                      <a:pt x="682" y="82"/>
                    </a:lnTo>
                    <a:lnTo>
                      <a:pt x="682" y="72"/>
                    </a:lnTo>
                    <a:lnTo>
                      <a:pt x="682" y="72"/>
                    </a:lnTo>
                    <a:lnTo>
                      <a:pt x="682" y="62"/>
                    </a:lnTo>
                    <a:lnTo>
                      <a:pt x="678" y="54"/>
                    </a:lnTo>
                    <a:lnTo>
                      <a:pt x="672" y="48"/>
                    </a:lnTo>
                    <a:lnTo>
                      <a:pt x="668" y="46"/>
                    </a:lnTo>
                    <a:lnTo>
                      <a:pt x="664" y="46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64" y="30"/>
                    </a:lnTo>
                    <a:lnTo>
                      <a:pt x="674" y="32"/>
                    </a:lnTo>
                    <a:lnTo>
                      <a:pt x="684" y="34"/>
                    </a:lnTo>
                    <a:lnTo>
                      <a:pt x="690" y="38"/>
                    </a:lnTo>
                    <a:lnTo>
                      <a:pt x="696" y="42"/>
                    </a:lnTo>
                    <a:lnTo>
                      <a:pt x="702" y="48"/>
                    </a:lnTo>
                    <a:lnTo>
                      <a:pt x="706" y="56"/>
                    </a:lnTo>
                    <a:lnTo>
                      <a:pt x="708" y="62"/>
                    </a:lnTo>
                    <a:lnTo>
                      <a:pt x="708" y="72"/>
                    </a:lnTo>
                    <a:lnTo>
                      <a:pt x="708" y="72"/>
                    </a:lnTo>
                    <a:lnTo>
                      <a:pt x="708" y="82"/>
                    </a:lnTo>
                    <a:lnTo>
                      <a:pt x="704" y="92"/>
                    </a:lnTo>
                    <a:lnTo>
                      <a:pt x="700" y="98"/>
                    </a:lnTo>
                    <a:lnTo>
                      <a:pt x="694" y="104"/>
                    </a:lnTo>
                    <a:lnTo>
                      <a:pt x="688" y="108"/>
                    </a:lnTo>
                    <a:lnTo>
                      <a:pt x="680" y="112"/>
                    </a:lnTo>
                    <a:lnTo>
                      <a:pt x="672" y="114"/>
                    </a:lnTo>
                    <a:lnTo>
                      <a:pt x="664" y="114"/>
                    </a:lnTo>
                    <a:lnTo>
                      <a:pt x="664" y="114"/>
                    </a:lnTo>
                    <a:close/>
                    <a:moveTo>
                      <a:pt x="754" y="10"/>
                    </a:moveTo>
                    <a:lnTo>
                      <a:pt x="754" y="10"/>
                    </a:lnTo>
                    <a:lnTo>
                      <a:pt x="752" y="6"/>
                    </a:lnTo>
                    <a:lnTo>
                      <a:pt x="750" y="2"/>
                    </a:lnTo>
                    <a:lnTo>
                      <a:pt x="746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34" y="0"/>
                    </a:lnTo>
                    <a:lnTo>
                      <a:pt x="730" y="2"/>
                    </a:lnTo>
                    <a:lnTo>
                      <a:pt x="728" y="6"/>
                    </a:lnTo>
                    <a:lnTo>
                      <a:pt x="726" y="10"/>
                    </a:lnTo>
                    <a:lnTo>
                      <a:pt x="726" y="10"/>
                    </a:lnTo>
                    <a:lnTo>
                      <a:pt x="728" y="16"/>
                    </a:lnTo>
                    <a:lnTo>
                      <a:pt x="730" y="18"/>
                    </a:lnTo>
                    <a:lnTo>
                      <a:pt x="734" y="22"/>
                    </a:lnTo>
                    <a:lnTo>
                      <a:pt x="740" y="22"/>
                    </a:lnTo>
                    <a:lnTo>
                      <a:pt x="740" y="22"/>
                    </a:lnTo>
                    <a:lnTo>
                      <a:pt x="746" y="22"/>
                    </a:lnTo>
                    <a:lnTo>
                      <a:pt x="750" y="18"/>
                    </a:lnTo>
                    <a:lnTo>
                      <a:pt x="752" y="16"/>
                    </a:lnTo>
                    <a:lnTo>
                      <a:pt x="754" y="10"/>
                    </a:lnTo>
                    <a:lnTo>
                      <a:pt x="754" y="10"/>
                    </a:lnTo>
                    <a:close/>
                    <a:moveTo>
                      <a:pt x="754" y="32"/>
                    </a:moveTo>
                    <a:lnTo>
                      <a:pt x="728" y="32"/>
                    </a:lnTo>
                    <a:lnTo>
                      <a:pt x="728" y="112"/>
                    </a:lnTo>
                    <a:lnTo>
                      <a:pt x="754" y="112"/>
                    </a:lnTo>
                    <a:lnTo>
                      <a:pt x="754" y="32"/>
                    </a:lnTo>
                    <a:close/>
                    <a:moveTo>
                      <a:pt x="858" y="64"/>
                    </a:moveTo>
                    <a:lnTo>
                      <a:pt x="858" y="64"/>
                    </a:lnTo>
                    <a:lnTo>
                      <a:pt x="858" y="56"/>
                    </a:lnTo>
                    <a:lnTo>
                      <a:pt x="856" y="50"/>
                    </a:lnTo>
                    <a:lnTo>
                      <a:pt x="852" y="44"/>
                    </a:lnTo>
                    <a:lnTo>
                      <a:pt x="848" y="38"/>
                    </a:lnTo>
                    <a:lnTo>
                      <a:pt x="844" y="36"/>
                    </a:lnTo>
                    <a:lnTo>
                      <a:pt x="838" y="32"/>
                    </a:lnTo>
                    <a:lnTo>
                      <a:pt x="826" y="30"/>
                    </a:lnTo>
                    <a:lnTo>
                      <a:pt x="826" y="30"/>
                    </a:lnTo>
                    <a:lnTo>
                      <a:pt x="818" y="32"/>
                    </a:lnTo>
                    <a:lnTo>
                      <a:pt x="810" y="34"/>
                    </a:lnTo>
                    <a:lnTo>
                      <a:pt x="804" y="40"/>
                    </a:lnTo>
                    <a:lnTo>
                      <a:pt x="800" y="44"/>
                    </a:lnTo>
                    <a:lnTo>
                      <a:pt x="798" y="44"/>
                    </a:lnTo>
                    <a:lnTo>
                      <a:pt x="798" y="32"/>
                    </a:lnTo>
                    <a:lnTo>
                      <a:pt x="774" y="32"/>
                    </a:lnTo>
                    <a:lnTo>
                      <a:pt x="774" y="32"/>
                    </a:lnTo>
                    <a:lnTo>
                      <a:pt x="776" y="56"/>
                    </a:lnTo>
                    <a:lnTo>
                      <a:pt x="776" y="112"/>
                    </a:lnTo>
                    <a:lnTo>
                      <a:pt x="802" y="112"/>
                    </a:lnTo>
                    <a:lnTo>
                      <a:pt x="802" y="64"/>
                    </a:lnTo>
                    <a:lnTo>
                      <a:pt x="802" y="64"/>
                    </a:lnTo>
                    <a:lnTo>
                      <a:pt x="802" y="58"/>
                    </a:lnTo>
                    <a:lnTo>
                      <a:pt x="806" y="52"/>
                    </a:lnTo>
                    <a:lnTo>
                      <a:pt x="812" y="48"/>
                    </a:lnTo>
                    <a:lnTo>
                      <a:pt x="818" y="48"/>
                    </a:lnTo>
                    <a:lnTo>
                      <a:pt x="818" y="48"/>
                    </a:lnTo>
                    <a:lnTo>
                      <a:pt x="824" y="50"/>
                    </a:lnTo>
                    <a:lnTo>
                      <a:pt x="830" y="54"/>
                    </a:lnTo>
                    <a:lnTo>
                      <a:pt x="832" y="60"/>
                    </a:lnTo>
                    <a:lnTo>
                      <a:pt x="832" y="66"/>
                    </a:lnTo>
                    <a:lnTo>
                      <a:pt x="832" y="112"/>
                    </a:lnTo>
                    <a:lnTo>
                      <a:pt x="858" y="112"/>
                    </a:lnTo>
                    <a:lnTo>
                      <a:pt x="858" y="64"/>
                    </a:lnTo>
                    <a:close/>
                    <a:moveTo>
                      <a:pt x="884" y="32"/>
                    </a:moveTo>
                    <a:lnTo>
                      <a:pt x="872" y="32"/>
                    </a:lnTo>
                    <a:lnTo>
                      <a:pt x="872" y="48"/>
                    </a:lnTo>
                    <a:lnTo>
                      <a:pt x="884" y="48"/>
                    </a:lnTo>
                    <a:lnTo>
                      <a:pt x="884" y="86"/>
                    </a:lnTo>
                    <a:lnTo>
                      <a:pt x="884" y="86"/>
                    </a:lnTo>
                    <a:lnTo>
                      <a:pt x="886" y="94"/>
                    </a:lnTo>
                    <a:lnTo>
                      <a:pt x="888" y="104"/>
                    </a:lnTo>
                    <a:lnTo>
                      <a:pt x="892" y="108"/>
                    </a:lnTo>
                    <a:lnTo>
                      <a:pt x="896" y="112"/>
                    </a:lnTo>
                    <a:lnTo>
                      <a:pt x="904" y="114"/>
                    </a:lnTo>
                    <a:lnTo>
                      <a:pt x="912" y="114"/>
                    </a:lnTo>
                    <a:lnTo>
                      <a:pt x="912" y="114"/>
                    </a:lnTo>
                    <a:lnTo>
                      <a:pt x="930" y="112"/>
                    </a:lnTo>
                    <a:lnTo>
                      <a:pt x="930" y="96"/>
                    </a:lnTo>
                    <a:lnTo>
                      <a:pt x="930" y="96"/>
                    </a:lnTo>
                    <a:lnTo>
                      <a:pt x="922" y="98"/>
                    </a:lnTo>
                    <a:lnTo>
                      <a:pt x="922" y="98"/>
                    </a:lnTo>
                    <a:lnTo>
                      <a:pt x="916" y="96"/>
                    </a:lnTo>
                    <a:lnTo>
                      <a:pt x="912" y="94"/>
                    </a:lnTo>
                    <a:lnTo>
                      <a:pt x="910" y="90"/>
                    </a:lnTo>
                    <a:lnTo>
                      <a:pt x="910" y="84"/>
                    </a:lnTo>
                    <a:lnTo>
                      <a:pt x="910" y="48"/>
                    </a:lnTo>
                    <a:lnTo>
                      <a:pt x="932" y="48"/>
                    </a:lnTo>
                    <a:lnTo>
                      <a:pt x="932" y="32"/>
                    </a:lnTo>
                    <a:lnTo>
                      <a:pt x="910" y="32"/>
                    </a:lnTo>
                    <a:lnTo>
                      <a:pt x="910" y="12"/>
                    </a:lnTo>
                    <a:lnTo>
                      <a:pt x="884" y="18"/>
                    </a:lnTo>
                    <a:lnTo>
                      <a:pt x="884" y="32"/>
                    </a:lnTo>
                    <a:close/>
                    <a:moveTo>
                      <a:pt x="664" y="30"/>
                    </a:moveTo>
                    <a:lnTo>
                      <a:pt x="664" y="46"/>
                    </a:lnTo>
                    <a:lnTo>
                      <a:pt x="664" y="46"/>
                    </a:lnTo>
                    <a:lnTo>
                      <a:pt x="660" y="48"/>
                    </a:lnTo>
                    <a:lnTo>
                      <a:pt x="656" y="48"/>
                    </a:lnTo>
                    <a:lnTo>
                      <a:pt x="650" y="54"/>
                    </a:lnTo>
                    <a:lnTo>
                      <a:pt x="646" y="64"/>
                    </a:lnTo>
                    <a:lnTo>
                      <a:pt x="646" y="72"/>
                    </a:lnTo>
                    <a:lnTo>
                      <a:pt x="646" y="72"/>
                    </a:lnTo>
                    <a:lnTo>
                      <a:pt x="646" y="82"/>
                    </a:lnTo>
                    <a:lnTo>
                      <a:pt x="650" y="90"/>
                    </a:lnTo>
                    <a:lnTo>
                      <a:pt x="656" y="96"/>
                    </a:lnTo>
                    <a:lnTo>
                      <a:pt x="664" y="98"/>
                    </a:lnTo>
                    <a:lnTo>
                      <a:pt x="664" y="114"/>
                    </a:lnTo>
                    <a:lnTo>
                      <a:pt x="664" y="114"/>
                    </a:lnTo>
                    <a:lnTo>
                      <a:pt x="654" y="114"/>
                    </a:lnTo>
                    <a:lnTo>
                      <a:pt x="646" y="112"/>
                    </a:lnTo>
                    <a:lnTo>
                      <a:pt x="638" y="108"/>
                    </a:lnTo>
                    <a:lnTo>
                      <a:pt x="632" y="104"/>
                    </a:lnTo>
                    <a:lnTo>
                      <a:pt x="626" y="98"/>
                    </a:lnTo>
                    <a:lnTo>
                      <a:pt x="622" y="90"/>
                    </a:lnTo>
                    <a:lnTo>
                      <a:pt x="620" y="82"/>
                    </a:lnTo>
                    <a:lnTo>
                      <a:pt x="620" y="72"/>
                    </a:lnTo>
                    <a:lnTo>
                      <a:pt x="620" y="72"/>
                    </a:lnTo>
                    <a:lnTo>
                      <a:pt x="620" y="64"/>
                    </a:lnTo>
                    <a:lnTo>
                      <a:pt x="622" y="56"/>
                    </a:lnTo>
                    <a:lnTo>
                      <a:pt x="626" y="48"/>
                    </a:lnTo>
                    <a:lnTo>
                      <a:pt x="632" y="42"/>
                    </a:lnTo>
                    <a:lnTo>
                      <a:pt x="638" y="38"/>
                    </a:lnTo>
                    <a:lnTo>
                      <a:pt x="646" y="34"/>
                    </a:lnTo>
                    <a:lnTo>
                      <a:pt x="654" y="32"/>
                    </a:lnTo>
                    <a:lnTo>
                      <a:pt x="664" y="30"/>
                    </a:lnTo>
                    <a:lnTo>
                      <a:pt x="664" y="30"/>
                    </a:lnTo>
                    <a:close/>
                    <a:moveTo>
                      <a:pt x="566" y="72"/>
                    </a:moveTo>
                    <a:lnTo>
                      <a:pt x="566" y="54"/>
                    </a:lnTo>
                    <a:lnTo>
                      <a:pt x="566" y="54"/>
                    </a:lnTo>
                    <a:lnTo>
                      <a:pt x="572" y="52"/>
                    </a:lnTo>
                    <a:lnTo>
                      <a:pt x="578" y="48"/>
                    </a:lnTo>
                    <a:lnTo>
                      <a:pt x="582" y="42"/>
                    </a:lnTo>
                    <a:lnTo>
                      <a:pt x="582" y="36"/>
                    </a:lnTo>
                    <a:lnTo>
                      <a:pt x="582" y="36"/>
                    </a:lnTo>
                    <a:lnTo>
                      <a:pt x="582" y="28"/>
                    </a:lnTo>
                    <a:lnTo>
                      <a:pt x="578" y="24"/>
                    </a:lnTo>
                    <a:lnTo>
                      <a:pt x="572" y="20"/>
                    </a:lnTo>
                    <a:lnTo>
                      <a:pt x="566" y="18"/>
                    </a:lnTo>
                    <a:lnTo>
                      <a:pt x="566" y="2"/>
                    </a:lnTo>
                    <a:lnTo>
                      <a:pt x="566" y="2"/>
                    </a:lnTo>
                    <a:lnTo>
                      <a:pt x="582" y="4"/>
                    </a:lnTo>
                    <a:lnTo>
                      <a:pt x="590" y="6"/>
                    </a:lnTo>
                    <a:lnTo>
                      <a:pt x="596" y="10"/>
                    </a:lnTo>
                    <a:lnTo>
                      <a:pt x="596" y="10"/>
                    </a:lnTo>
                    <a:lnTo>
                      <a:pt x="600" y="14"/>
                    </a:lnTo>
                    <a:lnTo>
                      <a:pt x="604" y="20"/>
                    </a:lnTo>
                    <a:lnTo>
                      <a:pt x="608" y="28"/>
                    </a:lnTo>
                    <a:lnTo>
                      <a:pt x="608" y="34"/>
                    </a:lnTo>
                    <a:lnTo>
                      <a:pt x="608" y="34"/>
                    </a:lnTo>
                    <a:lnTo>
                      <a:pt x="606" y="44"/>
                    </a:lnTo>
                    <a:lnTo>
                      <a:pt x="604" y="52"/>
                    </a:lnTo>
                    <a:lnTo>
                      <a:pt x="600" y="58"/>
                    </a:lnTo>
                    <a:lnTo>
                      <a:pt x="594" y="62"/>
                    </a:lnTo>
                    <a:lnTo>
                      <a:pt x="588" y="66"/>
                    </a:lnTo>
                    <a:lnTo>
                      <a:pt x="580" y="68"/>
                    </a:lnTo>
                    <a:lnTo>
                      <a:pt x="566" y="72"/>
                    </a:lnTo>
                    <a:lnTo>
                      <a:pt x="566" y="72"/>
                    </a:lnTo>
                    <a:close/>
                    <a:moveTo>
                      <a:pt x="566" y="2"/>
                    </a:moveTo>
                    <a:lnTo>
                      <a:pt x="566" y="18"/>
                    </a:lnTo>
                    <a:lnTo>
                      <a:pt x="566" y="18"/>
                    </a:lnTo>
                    <a:lnTo>
                      <a:pt x="560" y="18"/>
                    </a:lnTo>
                    <a:lnTo>
                      <a:pt x="560" y="18"/>
                    </a:lnTo>
                    <a:lnTo>
                      <a:pt x="548" y="18"/>
                    </a:lnTo>
                    <a:lnTo>
                      <a:pt x="548" y="54"/>
                    </a:lnTo>
                    <a:lnTo>
                      <a:pt x="548" y="54"/>
                    </a:lnTo>
                    <a:lnTo>
                      <a:pt x="558" y="54"/>
                    </a:lnTo>
                    <a:lnTo>
                      <a:pt x="558" y="54"/>
                    </a:lnTo>
                    <a:lnTo>
                      <a:pt x="566" y="54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58" y="72"/>
                    </a:lnTo>
                    <a:lnTo>
                      <a:pt x="558" y="72"/>
                    </a:lnTo>
                    <a:lnTo>
                      <a:pt x="548" y="72"/>
                    </a:lnTo>
                    <a:lnTo>
                      <a:pt x="548" y="112"/>
                    </a:lnTo>
                    <a:lnTo>
                      <a:pt x="524" y="112"/>
                    </a:lnTo>
                    <a:lnTo>
                      <a:pt x="524" y="4"/>
                    </a:lnTo>
                    <a:lnTo>
                      <a:pt x="524" y="4"/>
                    </a:lnTo>
                    <a:lnTo>
                      <a:pt x="538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6" y="2"/>
                    </a:lnTo>
                    <a:lnTo>
                      <a:pt x="566" y="2"/>
                    </a:lnTo>
                    <a:close/>
                    <a:moveTo>
                      <a:pt x="322" y="114"/>
                    </a:moveTo>
                    <a:lnTo>
                      <a:pt x="322" y="98"/>
                    </a:lnTo>
                    <a:lnTo>
                      <a:pt x="322" y="98"/>
                    </a:lnTo>
                    <a:lnTo>
                      <a:pt x="330" y="98"/>
                    </a:lnTo>
                    <a:lnTo>
                      <a:pt x="330" y="98"/>
                    </a:lnTo>
                    <a:lnTo>
                      <a:pt x="342" y="98"/>
                    </a:lnTo>
                    <a:lnTo>
                      <a:pt x="354" y="94"/>
                    </a:lnTo>
                    <a:lnTo>
                      <a:pt x="356" y="110"/>
                    </a:lnTo>
                    <a:lnTo>
                      <a:pt x="356" y="110"/>
                    </a:lnTo>
                    <a:lnTo>
                      <a:pt x="342" y="114"/>
                    </a:lnTo>
                    <a:lnTo>
                      <a:pt x="326" y="114"/>
                    </a:lnTo>
                    <a:lnTo>
                      <a:pt x="326" y="114"/>
                    </a:lnTo>
                    <a:lnTo>
                      <a:pt x="322" y="114"/>
                    </a:lnTo>
                    <a:lnTo>
                      <a:pt x="322" y="114"/>
                    </a:lnTo>
                    <a:close/>
                    <a:moveTo>
                      <a:pt x="322" y="80"/>
                    </a:moveTo>
                    <a:lnTo>
                      <a:pt x="322" y="64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8" y="58"/>
                    </a:lnTo>
                    <a:lnTo>
                      <a:pt x="334" y="52"/>
                    </a:lnTo>
                    <a:lnTo>
                      <a:pt x="330" y="48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22" y="30"/>
                    </a:lnTo>
                    <a:lnTo>
                      <a:pt x="324" y="30"/>
                    </a:lnTo>
                    <a:lnTo>
                      <a:pt x="324" y="30"/>
                    </a:lnTo>
                    <a:lnTo>
                      <a:pt x="332" y="32"/>
                    </a:lnTo>
                    <a:lnTo>
                      <a:pt x="340" y="34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6"/>
                    </a:lnTo>
                    <a:lnTo>
                      <a:pt x="360" y="54"/>
                    </a:lnTo>
                    <a:lnTo>
                      <a:pt x="362" y="62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2" y="80"/>
                    </a:lnTo>
                    <a:lnTo>
                      <a:pt x="322" y="80"/>
                    </a:lnTo>
                    <a:close/>
                    <a:moveTo>
                      <a:pt x="462" y="64"/>
                    </a:moveTo>
                    <a:lnTo>
                      <a:pt x="462" y="64"/>
                    </a:lnTo>
                    <a:lnTo>
                      <a:pt x="460" y="56"/>
                    </a:lnTo>
                    <a:lnTo>
                      <a:pt x="460" y="50"/>
                    </a:lnTo>
                    <a:lnTo>
                      <a:pt x="456" y="44"/>
                    </a:lnTo>
                    <a:lnTo>
                      <a:pt x="452" y="38"/>
                    </a:lnTo>
                    <a:lnTo>
                      <a:pt x="448" y="36"/>
                    </a:lnTo>
                    <a:lnTo>
                      <a:pt x="442" y="32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20" y="32"/>
                    </a:lnTo>
                    <a:lnTo>
                      <a:pt x="412" y="34"/>
                    </a:lnTo>
                    <a:lnTo>
                      <a:pt x="406" y="40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32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0" y="56"/>
                    </a:lnTo>
                    <a:lnTo>
                      <a:pt x="380" y="112"/>
                    </a:lnTo>
                    <a:lnTo>
                      <a:pt x="406" y="112"/>
                    </a:lnTo>
                    <a:lnTo>
                      <a:pt x="406" y="64"/>
                    </a:lnTo>
                    <a:lnTo>
                      <a:pt x="406" y="64"/>
                    </a:lnTo>
                    <a:lnTo>
                      <a:pt x="406" y="58"/>
                    </a:lnTo>
                    <a:lnTo>
                      <a:pt x="410" y="52"/>
                    </a:lnTo>
                    <a:lnTo>
                      <a:pt x="416" y="48"/>
                    </a:lnTo>
                    <a:lnTo>
                      <a:pt x="422" y="48"/>
                    </a:lnTo>
                    <a:lnTo>
                      <a:pt x="422" y="48"/>
                    </a:lnTo>
                    <a:lnTo>
                      <a:pt x="428" y="50"/>
                    </a:lnTo>
                    <a:lnTo>
                      <a:pt x="432" y="54"/>
                    </a:lnTo>
                    <a:lnTo>
                      <a:pt x="436" y="60"/>
                    </a:lnTo>
                    <a:lnTo>
                      <a:pt x="436" y="66"/>
                    </a:lnTo>
                    <a:lnTo>
                      <a:pt x="436" y="112"/>
                    </a:lnTo>
                    <a:lnTo>
                      <a:pt x="462" y="112"/>
                    </a:lnTo>
                    <a:lnTo>
                      <a:pt x="462" y="64"/>
                    </a:lnTo>
                    <a:close/>
                    <a:moveTo>
                      <a:pt x="322" y="30"/>
                    </a:moveTo>
                    <a:lnTo>
                      <a:pt x="322" y="46"/>
                    </a:lnTo>
                    <a:lnTo>
                      <a:pt x="322" y="46"/>
                    </a:lnTo>
                    <a:lnTo>
                      <a:pt x="314" y="48"/>
                    </a:lnTo>
                    <a:lnTo>
                      <a:pt x="308" y="52"/>
                    </a:lnTo>
                    <a:lnTo>
                      <a:pt x="306" y="58"/>
                    </a:lnTo>
                    <a:lnTo>
                      <a:pt x="304" y="64"/>
                    </a:lnTo>
                    <a:lnTo>
                      <a:pt x="322" y="64"/>
                    </a:lnTo>
                    <a:lnTo>
                      <a:pt x="322" y="80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6" y="86"/>
                    </a:lnTo>
                    <a:lnTo>
                      <a:pt x="308" y="92"/>
                    </a:lnTo>
                    <a:lnTo>
                      <a:pt x="314" y="96"/>
                    </a:lnTo>
                    <a:lnTo>
                      <a:pt x="322" y="98"/>
                    </a:lnTo>
                    <a:lnTo>
                      <a:pt x="322" y="114"/>
                    </a:lnTo>
                    <a:lnTo>
                      <a:pt x="322" y="114"/>
                    </a:lnTo>
                    <a:lnTo>
                      <a:pt x="312" y="114"/>
                    </a:lnTo>
                    <a:lnTo>
                      <a:pt x="304" y="110"/>
                    </a:lnTo>
                    <a:lnTo>
                      <a:pt x="296" y="106"/>
                    </a:lnTo>
                    <a:lnTo>
                      <a:pt x="290" y="102"/>
                    </a:lnTo>
                    <a:lnTo>
                      <a:pt x="286" y="96"/>
                    </a:lnTo>
                    <a:lnTo>
                      <a:pt x="282" y="90"/>
                    </a:lnTo>
                    <a:lnTo>
                      <a:pt x="280" y="82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0" y="66"/>
                    </a:lnTo>
                    <a:lnTo>
                      <a:pt x="282" y="58"/>
                    </a:lnTo>
                    <a:lnTo>
                      <a:pt x="286" y="50"/>
                    </a:lnTo>
                    <a:lnTo>
                      <a:pt x="290" y="44"/>
                    </a:lnTo>
                    <a:lnTo>
                      <a:pt x="296" y="40"/>
                    </a:lnTo>
                    <a:lnTo>
                      <a:pt x="304" y="34"/>
                    </a:lnTo>
                    <a:lnTo>
                      <a:pt x="312" y="32"/>
                    </a:lnTo>
                    <a:lnTo>
                      <a:pt x="322" y="30"/>
                    </a:lnTo>
                    <a:lnTo>
                      <a:pt x="322" y="30"/>
                    </a:lnTo>
                    <a:close/>
                    <a:moveTo>
                      <a:pt x="226" y="114"/>
                    </a:moveTo>
                    <a:lnTo>
                      <a:pt x="226" y="98"/>
                    </a:lnTo>
                    <a:lnTo>
                      <a:pt x="226" y="98"/>
                    </a:lnTo>
                    <a:lnTo>
                      <a:pt x="234" y="98"/>
                    </a:lnTo>
                    <a:lnTo>
                      <a:pt x="234" y="98"/>
                    </a:lnTo>
                    <a:lnTo>
                      <a:pt x="248" y="98"/>
                    </a:lnTo>
                    <a:lnTo>
                      <a:pt x="258" y="94"/>
                    </a:lnTo>
                    <a:lnTo>
                      <a:pt x="262" y="110"/>
                    </a:lnTo>
                    <a:lnTo>
                      <a:pt x="262" y="110"/>
                    </a:lnTo>
                    <a:lnTo>
                      <a:pt x="248" y="114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26" y="114"/>
                    </a:lnTo>
                    <a:lnTo>
                      <a:pt x="226" y="114"/>
                    </a:lnTo>
                    <a:close/>
                    <a:moveTo>
                      <a:pt x="226" y="80"/>
                    </a:moveTo>
                    <a:lnTo>
                      <a:pt x="226" y="64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58"/>
                    </a:lnTo>
                    <a:lnTo>
                      <a:pt x="240" y="52"/>
                    </a:lnTo>
                    <a:lnTo>
                      <a:pt x="234" y="48"/>
                    </a:lnTo>
                    <a:lnTo>
                      <a:pt x="226" y="46"/>
                    </a:lnTo>
                    <a:lnTo>
                      <a:pt x="226" y="46"/>
                    </a:lnTo>
                    <a:lnTo>
                      <a:pt x="226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36" y="32"/>
                    </a:lnTo>
                    <a:lnTo>
                      <a:pt x="244" y="34"/>
                    </a:lnTo>
                    <a:lnTo>
                      <a:pt x="250" y="36"/>
                    </a:lnTo>
                    <a:lnTo>
                      <a:pt x="256" y="40"/>
                    </a:lnTo>
                    <a:lnTo>
                      <a:pt x="260" y="46"/>
                    </a:lnTo>
                    <a:lnTo>
                      <a:pt x="264" y="54"/>
                    </a:lnTo>
                    <a:lnTo>
                      <a:pt x="266" y="62"/>
                    </a:lnTo>
                    <a:lnTo>
                      <a:pt x="266" y="70"/>
                    </a:lnTo>
                    <a:lnTo>
                      <a:pt x="266" y="70"/>
                    </a:lnTo>
                    <a:lnTo>
                      <a:pt x="266" y="80"/>
                    </a:lnTo>
                    <a:lnTo>
                      <a:pt x="226" y="80"/>
                    </a:lnTo>
                    <a:close/>
                    <a:moveTo>
                      <a:pt x="102" y="50"/>
                    </a:moveTo>
                    <a:lnTo>
                      <a:pt x="58" y="50"/>
                    </a:lnTo>
                    <a:lnTo>
                      <a:pt x="58" y="68"/>
                    </a:lnTo>
                    <a:lnTo>
                      <a:pt x="78" y="68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2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6"/>
                    </a:lnTo>
                    <a:lnTo>
                      <a:pt x="48" y="94"/>
                    </a:lnTo>
                    <a:lnTo>
                      <a:pt x="42" y="92"/>
                    </a:lnTo>
                    <a:lnTo>
                      <a:pt x="36" y="86"/>
                    </a:lnTo>
                    <a:lnTo>
                      <a:pt x="32" y="82"/>
                    </a:lnTo>
                    <a:lnTo>
                      <a:pt x="28" y="74"/>
                    </a:lnTo>
                    <a:lnTo>
                      <a:pt x="26" y="6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48"/>
                    </a:lnTo>
                    <a:lnTo>
                      <a:pt x="30" y="40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4" y="24"/>
                    </a:lnTo>
                    <a:lnTo>
                      <a:pt x="52" y="22"/>
                    </a:lnTo>
                    <a:lnTo>
                      <a:pt x="60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82" y="20"/>
                    </a:lnTo>
                    <a:lnTo>
                      <a:pt x="92" y="22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86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92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6" y="106"/>
                    </a:lnTo>
                    <a:lnTo>
                      <a:pt x="38" y="110"/>
                    </a:lnTo>
                    <a:lnTo>
                      <a:pt x="50" y="112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86" y="112"/>
                    </a:lnTo>
                    <a:lnTo>
                      <a:pt x="102" y="108"/>
                    </a:lnTo>
                    <a:lnTo>
                      <a:pt x="102" y="50"/>
                    </a:lnTo>
                    <a:close/>
                    <a:moveTo>
                      <a:pt x="226" y="30"/>
                    </a:moveTo>
                    <a:lnTo>
                      <a:pt x="226" y="46"/>
                    </a:lnTo>
                    <a:lnTo>
                      <a:pt x="226" y="46"/>
                    </a:lnTo>
                    <a:lnTo>
                      <a:pt x="218" y="48"/>
                    </a:lnTo>
                    <a:lnTo>
                      <a:pt x="214" y="52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26" y="64"/>
                    </a:lnTo>
                    <a:lnTo>
                      <a:pt x="226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10" y="86"/>
                    </a:lnTo>
                    <a:lnTo>
                      <a:pt x="214" y="92"/>
                    </a:lnTo>
                    <a:lnTo>
                      <a:pt x="220" y="96"/>
                    </a:lnTo>
                    <a:lnTo>
                      <a:pt x="226" y="98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16" y="114"/>
                    </a:lnTo>
                    <a:lnTo>
                      <a:pt x="208" y="110"/>
                    </a:lnTo>
                    <a:lnTo>
                      <a:pt x="202" y="106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6" y="8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6" y="66"/>
                    </a:lnTo>
                    <a:lnTo>
                      <a:pt x="188" y="58"/>
                    </a:lnTo>
                    <a:lnTo>
                      <a:pt x="190" y="50"/>
                    </a:lnTo>
                    <a:lnTo>
                      <a:pt x="196" y="44"/>
                    </a:lnTo>
                    <a:lnTo>
                      <a:pt x="202" y="40"/>
                    </a:lnTo>
                    <a:lnTo>
                      <a:pt x="208" y="34"/>
                    </a:lnTo>
                    <a:lnTo>
                      <a:pt x="216" y="32"/>
                    </a:lnTo>
                    <a:lnTo>
                      <a:pt x="226" y="30"/>
                    </a:lnTo>
                    <a:lnTo>
                      <a:pt x="226" y="30"/>
                    </a:lnTo>
                    <a:close/>
                    <a:moveTo>
                      <a:pt x="176" y="32"/>
                    </a:moveTo>
                    <a:lnTo>
                      <a:pt x="176" y="32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56" y="34"/>
                    </a:lnTo>
                    <a:lnTo>
                      <a:pt x="150" y="40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4" y="32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58"/>
                    </a:lnTo>
                    <a:lnTo>
                      <a:pt x="122" y="112"/>
                    </a:lnTo>
                    <a:lnTo>
                      <a:pt x="148" y="112"/>
                    </a:lnTo>
                    <a:lnTo>
                      <a:pt x="148" y="72"/>
                    </a:lnTo>
                    <a:lnTo>
                      <a:pt x="148" y="72"/>
                    </a:lnTo>
                    <a:lnTo>
                      <a:pt x="150" y="62"/>
                    </a:lnTo>
                    <a:lnTo>
                      <a:pt x="154" y="56"/>
                    </a:lnTo>
                    <a:lnTo>
                      <a:pt x="160" y="52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76" y="52"/>
                    </a:lnTo>
                    <a:lnTo>
                      <a:pt x="176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1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1432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17147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22863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28578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34295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10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45726" algn="l" defTabSz="411432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22" name="Picture 10" descr="\\172.16.21.234\環保集點_105年專案執行\[05] 推廣輔導：媒體、平台、文宣、短期活動\99_常用圖檔\娃娃\03-0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82" y="5172081"/>
            <a:ext cx="1095143" cy="10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圓角矩形圖說文字 122"/>
          <p:cNvSpPr/>
          <p:nvPr/>
        </p:nvSpPr>
        <p:spPr>
          <a:xfrm>
            <a:off x="2899958" y="4968715"/>
            <a:ext cx="2184179" cy="871530"/>
          </a:xfrm>
          <a:prstGeom prst="wedgeRoundRectCallout">
            <a:avLst>
              <a:gd name="adj1" fmla="val 59986"/>
              <a:gd name="adj2" fmla="val 405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不發新卡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不改變消費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行為習慣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點數集中雲端帳戶</a:t>
            </a:r>
          </a:p>
        </p:txBody>
      </p:sp>
      <p:grpSp>
        <p:nvGrpSpPr>
          <p:cNvPr id="124" name="群組 123">
            <a:extLst>
              <a:ext uri="{FF2B5EF4-FFF2-40B4-BE49-F238E27FC236}">
                <a16:creationId xmlns:a16="http://schemas.microsoft.com/office/drawing/2014/main" xmlns="" id="{BAB3E9DA-6361-46C1-924B-BFA94C7C8AF3}"/>
              </a:ext>
            </a:extLst>
          </p:cNvPr>
          <p:cNvGrpSpPr/>
          <p:nvPr/>
        </p:nvGrpSpPr>
        <p:grpSpPr>
          <a:xfrm>
            <a:off x="3156703" y="1673398"/>
            <a:ext cx="2833551" cy="963827"/>
            <a:chOff x="3441979" y="1922102"/>
            <a:chExt cx="2205766" cy="750287"/>
          </a:xfrm>
        </p:grpSpPr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xmlns="" id="{B6CAD682-B29B-480D-8FAA-F87026260263}"/>
                </a:ext>
              </a:extLst>
            </p:cNvPr>
            <p:cNvSpPr/>
            <p:nvPr/>
          </p:nvSpPr>
          <p:spPr>
            <a:xfrm>
              <a:off x="3441979" y="2250525"/>
              <a:ext cx="421864" cy="421864"/>
            </a:xfrm>
            <a:prstGeom prst="ellipse">
              <a:avLst/>
            </a:prstGeom>
            <a:solidFill>
              <a:srgbClr val="16AD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</a:t>
              </a:r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xmlns="" id="{3F920458-EDC1-4917-AA9D-96F256A77023}"/>
                </a:ext>
              </a:extLst>
            </p:cNvPr>
            <p:cNvSpPr/>
            <p:nvPr/>
          </p:nvSpPr>
          <p:spPr>
            <a:xfrm>
              <a:off x="3768048" y="2037536"/>
              <a:ext cx="421864" cy="421864"/>
            </a:xfrm>
            <a:prstGeom prst="ellipse">
              <a:avLst/>
            </a:prstGeom>
            <a:solidFill>
              <a:srgbClr val="16AD5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</a:t>
              </a:r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xmlns="" id="{149AD66B-DCD4-4061-8924-BB078C676C15}"/>
                </a:ext>
              </a:extLst>
            </p:cNvPr>
            <p:cNvSpPr/>
            <p:nvPr/>
          </p:nvSpPr>
          <p:spPr>
            <a:xfrm>
              <a:off x="4140415" y="1922102"/>
              <a:ext cx="421864" cy="421864"/>
            </a:xfrm>
            <a:prstGeom prst="ellipse">
              <a:avLst/>
            </a:prstGeom>
            <a:solidFill>
              <a:srgbClr val="16AD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</a:t>
              </a:r>
            </a:p>
          </p:txBody>
        </p: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xmlns="" id="{8297DB2D-10EE-4A05-A239-B4F18E8088C7}"/>
                </a:ext>
              </a:extLst>
            </p:cNvPr>
            <p:cNvSpPr/>
            <p:nvPr/>
          </p:nvSpPr>
          <p:spPr>
            <a:xfrm>
              <a:off x="4525193" y="1922102"/>
              <a:ext cx="421864" cy="421864"/>
            </a:xfrm>
            <a:prstGeom prst="ellipse">
              <a:avLst/>
            </a:prstGeom>
            <a:solidFill>
              <a:srgbClr val="16AD5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</a:p>
          </p:txBody>
        </p:sp>
        <p:sp>
          <p:nvSpPr>
            <p:cNvPr id="129" name="橢圓 128">
              <a:extLst>
                <a:ext uri="{FF2B5EF4-FFF2-40B4-BE49-F238E27FC236}">
                  <a16:creationId xmlns:a16="http://schemas.microsoft.com/office/drawing/2014/main" xmlns="" id="{C5C62417-B8EA-4ADC-8C0E-672FBF80CC3C}"/>
                </a:ext>
              </a:extLst>
            </p:cNvPr>
            <p:cNvSpPr/>
            <p:nvPr/>
          </p:nvSpPr>
          <p:spPr>
            <a:xfrm>
              <a:off x="4899811" y="2037536"/>
              <a:ext cx="421864" cy="421864"/>
            </a:xfrm>
            <a:prstGeom prst="ellipse">
              <a:avLst/>
            </a:prstGeom>
            <a:solidFill>
              <a:srgbClr val="16AD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</a:t>
              </a:r>
            </a:p>
          </p:txBody>
        </p:sp>
        <p:sp>
          <p:nvSpPr>
            <p:cNvPr id="130" name="橢圓 129">
              <a:extLst>
                <a:ext uri="{FF2B5EF4-FFF2-40B4-BE49-F238E27FC236}">
                  <a16:creationId xmlns:a16="http://schemas.microsoft.com/office/drawing/2014/main" xmlns="" id="{8756A5B3-0768-467F-835B-2555DEDE2A8E}"/>
                </a:ext>
              </a:extLst>
            </p:cNvPr>
            <p:cNvSpPr/>
            <p:nvPr/>
          </p:nvSpPr>
          <p:spPr>
            <a:xfrm>
              <a:off x="5225881" y="2250525"/>
              <a:ext cx="421864" cy="421864"/>
            </a:xfrm>
            <a:prstGeom prst="ellipse">
              <a:avLst/>
            </a:prstGeom>
            <a:solidFill>
              <a:srgbClr val="16AD5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</a:t>
              </a:r>
            </a:p>
          </p:txBody>
        </p:sp>
      </p:grpSp>
      <p:sp>
        <p:nvSpPr>
          <p:cNvPr id="131" name="文字方塊 130">
            <a:extLst>
              <a:ext uri="{FF2B5EF4-FFF2-40B4-BE49-F238E27FC236}">
                <a16:creationId xmlns:a16="http://schemas.microsoft.com/office/drawing/2014/main" xmlns="" id="{8107BCA3-0D52-46A9-90D0-31F3B013126A}"/>
              </a:ext>
            </a:extLst>
          </p:cNvPr>
          <p:cNvSpPr txBox="1"/>
          <p:nvPr/>
        </p:nvSpPr>
        <p:spPr>
          <a:xfrm>
            <a:off x="254134" y="5568666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</a:t>
            </a:r>
            <a:r>
              <a:rPr lang="en-US" altLang="zh-TW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元集</a:t>
            </a:r>
            <a:r>
              <a:rPr lang="en-US" altLang="zh-TW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sz="2000" b="1" dirty="0">
              <a:solidFill>
                <a:srgbClr val="0B57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綠色消費</a:t>
            </a:r>
            <a:r>
              <a:rPr lang="en-US" altLang="zh-TW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元集</a:t>
            </a:r>
            <a:r>
              <a:rPr lang="en-US" altLang="zh-TW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0B57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</p:txBody>
      </p:sp>
      <p:sp>
        <p:nvSpPr>
          <p:cNvPr id="132" name="文字方塊 131">
            <a:extLst>
              <a:ext uri="{FF2B5EF4-FFF2-40B4-BE49-F238E27FC236}">
                <a16:creationId xmlns:a16="http://schemas.microsoft.com/office/drawing/2014/main" xmlns="" id="{7B30C299-D81C-4AAF-8B09-18BADEA9E65A}"/>
              </a:ext>
            </a:extLst>
          </p:cNvPr>
          <p:cNvSpPr txBox="1"/>
          <p:nvPr/>
        </p:nvSpPr>
        <p:spPr>
          <a:xfrm>
            <a:off x="6862731" y="5568666"/>
            <a:ext cx="183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8D12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b="1" dirty="0">
                <a:solidFill>
                  <a:srgbClr val="8D12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點兌</a:t>
            </a:r>
            <a:r>
              <a:rPr lang="en-US" altLang="zh-TW" sz="2400" b="1" dirty="0">
                <a:solidFill>
                  <a:srgbClr val="8D12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8D12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grpSp>
        <p:nvGrpSpPr>
          <p:cNvPr id="76" name="群組 75"/>
          <p:cNvGrpSpPr/>
          <p:nvPr/>
        </p:nvGrpSpPr>
        <p:grpSpPr>
          <a:xfrm>
            <a:off x="6437481" y="2840566"/>
            <a:ext cx="2621915" cy="1282121"/>
            <a:chOff x="6437481" y="3180337"/>
            <a:chExt cx="2621915" cy="1282121"/>
          </a:xfrm>
        </p:grpSpPr>
        <p:sp>
          <p:nvSpPr>
            <p:cNvPr id="77" name="圓角矩形 76"/>
            <p:cNvSpPr/>
            <p:nvPr/>
          </p:nvSpPr>
          <p:spPr>
            <a:xfrm>
              <a:off x="6437481" y="3321233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8" name="直線接點 77"/>
            <p:cNvCxnSpPr/>
            <p:nvPr/>
          </p:nvCxnSpPr>
          <p:spPr>
            <a:xfrm>
              <a:off x="7327284" y="3580290"/>
              <a:ext cx="0" cy="75600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圓角矩形 78"/>
            <p:cNvSpPr/>
            <p:nvPr/>
          </p:nvSpPr>
          <p:spPr>
            <a:xfrm>
              <a:off x="6698644" y="3180337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折抵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綠色</a:t>
              </a:r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費用</a:t>
              </a:r>
            </a:p>
          </p:txBody>
        </p:sp>
        <p:pic>
          <p:nvPicPr>
            <p:cNvPr id="80" name="Picture 5" descr="C:\Users\Wynn\Desktop\PPT常用圖片\bike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779" y="3737042"/>
              <a:ext cx="527331" cy="52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C:\Users\Wynn\Desktop\PPT常用圖片\hotel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797" y="3737042"/>
              <a:ext cx="529200" cy="5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" descr="D:\00_Google Drive\BILL\105年環保集點\[05] 推廣輔導：媒體、平臺、文宣、短期活動\99_常用圖檔\標章_環保標章A-白框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099" y="3774415"/>
              <a:ext cx="299036" cy="483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群組 83"/>
          <p:cNvGrpSpPr/>
          <p:nvPr/>
        </p:nvGrpSpPr>
        <p:grpSpPr>
          <a:xfrm>
            <a:off x="6437480" y="4308516"/>
            <a:ext cx="2621915" cy="1282121"/>
            <a:chOff x="6437480" y="4648287"/>
            <a:chExt cx="2621915" cy="1282121"/>
          </a:xfrm>
        </p:grpSpPr>
        <p:sp>
          <p:nvSpPr>
            <p:cNvPr id="85" name="圓角矩形 84"/>
            <p:cNvSpPr/>
            <p:nvPr/>
          </p:nvSpPr>
          <p:spPr>
            <a:xfrm>
              <a:off x="6437480" y="4789183"/>
              <a:ext cx="2621915" cy="1141225"/>
            </a:xfrm>
            <a:prstGeom prst="roundRect">
              <a:avLst>
                <a:gd name="adj" fmla="val 10526"/>
              </a:avLst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6" name="直線接點 85"/>
            <p:cNvCxnSpPr/>
            <p:nvPr/>
          </p:nvCxnSpPr>
          <p:spPr>
            <a:xfrm>
              <a:off x="7327284" y="5043330"/>
              <a:ext cx="0" cy="75600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圓角矩形 86"/>
            <p:cNvSpPr/>
            <p:nvPr/>
          </p:nvSpPr>
          <p:spPr>
            <a:xfrm>
              <a:off x="6698643" y="4648287"/>
              <a:ext cx="2089404" cy="28304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折抵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綠色</a:t>
              </a:r>
              <a:r>
                <a:rPr lang="zh-TW" altLang="en-US" sz="1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場所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費用</a:t>
              </a:r>
            </a:p>
          </p:txBody>
        </p:sp>
        <p:pic>
          <p:nvPicPr>
            <p:cNvPr id="89" name="Picture 7" descr="D:\00_Google Drive\BILL\105年環保集點\[05] 推廣輔導：媒體、平臺、文宣、短期活動\99_常用圖檔\eeis_logo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127" y="5233848"/>
              <a:ext cx="409199" cy="42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C:\Users\Wynn\Desktop\PPT常用圖片\amusement-park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171" y="5178550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" descr="C:\Users\Wynn\Desktop\PPT常用圖片\park (1)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797" y="5159005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7" name="Picture 3" descr="\\172.16.21.234\環保集點_105年專案執行\[05] 推廣輔導：媒體、平台、文宣、短期活動\99_常用圖檔\業者LOGO\02_通路(ai)\Amart.png">
            <a:extLst>
              <a:ext uri="{FF2B5EF4-FFF2-40B4-BE49-F238E27FC236}">
                <a16:creationId xmlns:a16="http://schemas.microsoft.com/office/drawing/2014/main" xmlns="" id="{ED7C0533-80A1-4E10-8000-A039BB5F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09" y="2055796"/>
            <a:ext cx="642570" cy="3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C:\Users\Wynn\Desktop\台糖量販台糖量1.JPG">
            <a:extLst>
              <a:ext uri="{FF2B5EF4-FFF2-40B4-BE49-F238E27FC236}">
                <a16:creationId xmlns:a16="http://schemas.microsoft.com/office/drawing/2014/main" xmlns="" id="{35BB2293-E899-4532-828D-C4DE7E52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08" y="1737146"/>
            <a:ext cx="337938" cy="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\\172.16.21.234\環保集點_105年專案執行\[05] 推廣輔導：媒體、平台、文宣、短期活動\99_常用圖檔\業者LOGO\02_通路(ai)\01_大潤發流通事業股份有限公司_紅底.jpg">
            <a:extLst>
              <a:ext uri="{FF2B5EF4-FFF2-40B4-BE49-F238E27FC236}">
                <a16:creationId xmlns:a16="http://schemas.microsoft.com/office/drawing/2014/main" xmlns="" id="{68A34A8F-BC8E-416A-9EDC-2A8C1DA0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23" y="1767185"/>
            <a:ext cx="757143" cy="2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7" descr="「全國電子」的圖片搜尋結果">
            <a:extLst>
              <a:ext uri="{FF2B5EF4-FFF2-40B4-BE49-F238E27FC236}">
                <a16:creationId xmlns:a16="http://schemas.microsoft.com/office/drawing/2014/main" xmlns="" id="{729FE46C-ABF2-4913-B0DB-2BC9061E5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9458" r="13744" b="15465"/>
          <a:stretch/>
        </p:blipFill>
        <p:spPr bwMode="auto">
          <a:xfrm>
            <a:off x="8147211" y="1747821"/>
            <a:ext cx="395337" cy="3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>
            <a:extLst>
              <a:ext uri="{FF2B5EF4-FFF2-40B4-BE49-F238E27FC236}">
                <a16:creationId xmlns:a16="http://schemas.microsoft.com/office/drawing/2014/main" xmlns="" id="{DF93E7CE-AD08-497F-B5BB-2B6894A5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22" y="2111506"/>
            <a:ext cx="765202" cy="2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0" descr="「7-11」的圖片搜尋結果">
            <a:extLst>
              <a:ext uri="{FF2B5EF4-FFF2-40B4-BE49-F238E27FC236}">
                <a16:creationId xmlns:a16="http://schemas.microsoft.com/office/drawing/2014/main" xmlns="" id="{ABE3D061-C741-44E7-9870-1F07CBAF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8" y="1681199"/>
            <a:ext cx="364865" cy="3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" descr="「萊爾富」的圖片搜尋結果">
            <a:extLst>
              <a:ext uri="{FF2B5EF4-FFF2-40B4-BE49-F238E27FC236}">
                <a16:creationId xmlns:a16="http://schemas.microsoft.com/office/drawing/2014/main" xmlns="" id="{1FAF19BE-4908-4C76-8B24-3B01F609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3" y="2065632"/>
            <a:ext cx="372141" cy="3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直線接點 149">
            <a:extLst>
              <a:ext uri="{FF2B5EF4-FFF2-40B4-BE49-F238E27FC236}">
                <a16:creationId xmlns:a16="http://schemas.microsoft.com/office/drawing/2014/main" xmlns="" id="{843BFF55-AC41-4369-9D4C-DD457640F484}"/>
              </a:ext>
            </a:extLst>
          </p:cNvPr>
          <p:cNvCxnSpPr/>
          <p:nvPr/>
        </p:nvCxnSpPr>
        <p:spPr>
          <a:xfrm>
            <a:off x="8628577" y="1764467"/>
            <a:ext cx="0" cy="75600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pic>
        <p:nvPicPr>
          <p:cNvPr id="151" name="Picture 5" descr="D:\00_Google Drive\BILL\105年環保集點\[05] 推廣輔導：媒體、平臺、文宣、短期活動\99_常用圖檔\標章_環保標章A-白框.png">
            <a:extLst>
              <a:ext uri="{FF2B5EF4-FFF2-40B4-BE49-F238E27FC236}">
                <a16:creationId xmlns:a16="http://schemas.microsoft.com/office/drawing/2014/main" xmlns="" id="{AEA62438-4452-4871-9B56-114517BB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75" y="1695723"/>
            <a:ext cx="249065" cy="4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6" descr="D:\00_Google Drive\BILL\105年環保集點\[05] 推廣輔導：媒體、平臺、文宣、短期活動\99_常用圖檔\標章_碳標籤-白框.png">
            <a:extLst>
              <a:ext uri="{FF2B5EF4-FFF2-40B4-BE49-F238E27FC236}">
                <a16:creationId xmlns:a16="http://schemas.microsoft.com/office/drawing/2014/main" xmlns="" id="{28BD1766-17F0-44D9-83C6-C1DC7114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02" y="2148847"/>
            <a:ext cx="284890" cy="3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" descr="\\172.16.21.234\環保集點_105年專案執行\[05] 推廣輔導：媒體、平台、文宣、短期活動\99_常用圖檔\業者LOGO\02_通路(ai)\Amart.png">
            <a:extLst>
              <a:ext uri="{FF2B5EF4-FFF2-40B4-BE49-F238E27FC236}">
                <a16:creationId xmlns:a16="http://schemas.microsoft.com/office/drawing/2014/main" xmlns="" id="{11A25A49-1ED8-40C4-A91A-34AEA8AC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61" y="3517445"/>
            <a:ext cx="642570" cy="3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C:\Users\Wynn\Desktop\台糖量販台糖量1.JPG">
            <a:extLst>
              <a:ext uri="{FF2B5EF4-FFF2-40B4-BE49-F238E27FC236}">
                <a16:creationId xmlns:a16="http://schemas.microsoft.com/office/drawing/2014/main" xmlns="" id="{108EC199-3D3D-43AC-90EA-CBA74173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60" y="3198795"/>
            <a:ext cx="337938" cy="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5" descr="\\172.16.21.234\環保集點_105年專案執行\[05] 推廣輔導：媒體、平台、文宣、短期活動\99_常用圖檔\業者LOGO\02_通路(ai)\01_大潤發流通事業股份有限公司_紅底.jpg">
            <a:extLst>
              <a:ext uri="{FF2B5EF4-FFF2-40B4-BE49-F238E27FC236}">
                <a16:creationId xmlns:a16="http://schemas.microsoft.com/office/drawing/2014/main" xmlns="" id="{5698942E-660B-45FA-85CE-44E56854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5" y="3228834"/>
            <a:ext cx="757143" cy="2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7" descr="「全國電子」的圖片搜尋結果">
            <a:extLst>
              <a:ext uri="{FF2B5EF4-FFF2-40B4-BE49-F238E27FC236}">
                <a16:creationId xmlns:a16="http://schemas.microsoft.com/office/drawing/2014/main" xmlns="" id="{C319BDED-47EE-493D-B5CA-669A9EE2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9458" r="13744" b="15465"/>
          <a:stretch/>
        </p:blipFill>
        <p:spPr bwMode="auto">
          <a:xfrm>
            <a:off x="2219963" y="3209470"/>
            <a:ext cx="395337" cy="3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>
            <a:extLst>
              <a:ext uri="{FF2B5EF4-FFF2-40B4-BE49-F238E27FC236}">
                <a16:creationId xmlns:a16="http://schemas.microsoft.com/office/drawing/2014/main" xmlns="" id="{8A36FDB2-4829-4EB6-B1FE-AB561D48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74" y="3573155"/>
            <a:ext cx="765202" cy="2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7" descr="C:\Users\Wynn\Desktop\PPT常用圖片\smartphone (2).png">
            <a:extLst>
              <a:ext uri="{FF2B5EF4-FFF2-40B4-BE49-F238E27FC236}">
                <a16:creationId xmlns:a16="http://schemas.microsoft.com/office/drawing/2014/main" xmlns="" id="{B2B08D2C-641D-4ECC-93DF-FD3CE92E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38" y="3332319"/>
            <a:ext cx="580381" cy="5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7" descr="C:\Users\Wynn\Desktop\PPT常用圖片\smartphone (2).png">
            <a:extLst>
              <a:ext uri="{FF2B5EF4-FFF2-40B4-BE49-F238E27FC236}">
                <a16:creationId xmlns:a16="http://schemas.microsoft.com/office/drawing/2014/main" xmlns="" id="{60DE6242-C468-4865-B23D-8DBE4919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38" y="4787049"/>
            <a:ext cx="580381" cy="5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6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3242" y="233429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8080"/>
                </a:solidFill>
              </a:rPr>
              <a:t>愛地球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就從</a:t>
            </a:r>
            <a:r>
              <a:rPr lang="zh-TW" altLang="en-US" sz="5400" b="1" dirty="0">
                <a:ln w="12700">
                  <a:solidFill>
                    <a:srgbClr val="008080"/>
                  </a:solidFill>
                </a:ln>
                <a:solidFill>
                  <a:srgbClr val="008080"/>
                </a:solidFill>
              </a:rPr>
              <a:t>環保集點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開始</a:t>
            </a:r>
          </a:p>
        </p:txBody>
      </p:sp>
      <p:sp>
        <p:nvSpPr>
          <p:cNvPr id="14" name="Rounded Rectangle 15"/>
          <p:cNvSpPr/>
          <p:nvPr/>
        </p:nvSpPr>
        <p:spPr>
          <a:xfrm>
            <a:off x="4730046" y="2143720"/>
            <a:ext cx="870457" cy="841256"/>
          </a:xfrm>
          <a:prstGeom prst="roundRect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Rounded Rectangle 16"/>
          <p:cNvSpPr/>
          <p:nvPr/>
        </p:nvSpPr>
        <p:spPr>
          <a:xfrm>
            <a:off x="4730046" y="3261320"/>
            <a:ext cx="870457" cy="841256"/>
          </a:xfrm>
          <a:prstGeom prst="roundRect">
            <a:avLst/>
          </a:prstGeom>
          <a:solidFill>
            <a:srgbClr val="9BBB4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Rounded Rectangle 17"/>
          <p:cNvSpPr/>
          <p:nvPr/>
        </p:nvSpPr>
        <p:spPr>
          <a:xfrm>
            <a:off x="4730046" y="4350464"/>
            <a:ext cx="870457" cy="841256"/>
          </a:xfrm>
          <a:prstGeom prst="roundRect">
            <a:avLst/>
          </a:prstGeom>
          <a:solidFill>
            <a:srgbClr val="F8841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Rounded Rectangle 18"/>
          <p:cNvSpPr/>
          <p:nvPr/>
        </p:nvSpPr>
        <p:spPr>
          <a:xfrm>
            <a:off x="4730046" y="5468064"/>
            <a:ext cx="870457" cy="841256"/>
          </a:xfrm>
          <a:prstGeom prst="roundRect">
            <a:avLst/>
          </a:prstGeom>
          <a:solidFill>
            <a:srgbClr val="F2685A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8" name="文本框 55"/>
          <p:cNvSpPr txBox="1"/>
          <p:nvPr/>
        </p:nvSpPr>
        <p:spPr>
          <a:xfrm>
            <a:off x="5778674" y="2143720"/>
            <a:ext cx="3076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5EC6D3"/>
                </a:solidFill>
              </a:rPr>
              <a:t>下載環保集點</a:t>
            </a:r>
            <a:r>
              <a:rPr lang="en-US" altLang="zh-TW" sz="2400" b="1" dirty="0">
                <a:solidFill>
                  <a:srgbClr val="5EC6D3"/>
                </a:solidFill>
              </a:rPr>
              <a:t>APP</a:t>
            </a: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掃描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QR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Code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或搜尋「環保集點」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56"/>
          <p:cNvSpPr txBox="1"/>
          <p:nvPr/>
        </p:nvSpPr>
        <p:spPr>
          <a:xfrm>
            <a:off x="5778674" y="3255254"/>
            <a:ext cx="285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9BBB40"/>
                </a:solidFill>
              </a:rPr>
              <a:t>註冊會員</a:t>
            </a:r>
            <a:endParaRPr lang="en-US" altLang="zh-CN" sz="2400" b="1" dirty="0">
              <a:solidFill>
                <a:srgbClr val="9BBB4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填入手機號碼、設定密碼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文本框 57"/>
          <p:cNvSpPr txBox="1"/>
          <p:nvPr/>
        </p:nvSpPr>
        <p:spPr>
          <a:xfrm>
            <a:off x="5778674" y="4366788"/>
            <a:ext cx="285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F8841D"/>
                </a:solidFill>
              </a:rPr>
              <a:t>手機簡訊驗證</a:t>
            </a:r>
            <a:endParaRPr lang="en-US" altLang="zh-CN" sz="2400" b="1" dirty="0">
              <a:solidFill>
                <a:srgbClr val="F8841D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接收簡訊，輸入驗證碼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58"/>
          <p:cNvSpPr txBox="1"/>
          <p:nvPr/>
        </p:nvSpPr>
        <p:spPr>
          <a:xfrm>
            <a:off x="5778674" y="5478323"/>
            <a:ext cx="285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F26D64"/>
                </a:solidFill>
              </a:rPr>
              <a:t>載具歸戶開始集點</a:t>
            </a:r>
            <a:endParaRPr lang="en-US" altLang="zh-CN" sz="2400" b="1" dirty="0">
              <a:solidFill>
                <a:srgbClr val="F26D64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綁定電子票證、會員卡／帳號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911994" y="757239"/>
            <a:ext cx="1857534" cy="1118880"/>
            <a:chOff x="699858" y="1612389"/>
            <a:chExt cx="6749050" cy="4065270"/>
          </a:xfrm>
        </p:grpSpPr>
        <p:pic>
          <p:nvPicPr>
            <p:cNvPr id="38" name="Picture 2" descr="http://www.greenpoint.org.tw/Content/zh-TW/images/201610Activity/net00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3269" y="1612389"/>
              <a:ext cx="2414902" cy="792088"/>
            </a:xfrm>
            <a:prstGeom prst="rect">
              <a:avLst/>
            </a:prstGeom>
            <a:noFill/>
          </p:spPr>
        </p:pic>
        <p:pic>
          <p:nvPicPr>
            <p:cNvPr id="39" name="Picture 4" descr="http://www.greenpoint.org.tw/Content/zh-TW/images/201610Activity/net0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595" y="1628799"/>
              <a:ext cx="2414902" cy="792089"/>
            </a:xfrm>
            <a:prstGeom prst="rect">
              <a:avLst/>
            </a:prstGeom>
            <a:noFill/>
          </p:spPr>
        </p:pic>
        <p:pic>
          <p:nvPicPr>
            <p:cNvPr id="40" name="Picture 2" descr="\\172.16.21.234\環保集點_105年專案執行\[05] 推廣輔導：媒體、平台、文宣、短期活動\99_常用圖檔\常用網站QR code\play store 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58" y="2492897"/>
              <a:ext cx="3168350" cy="31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\\172.16.21.234\環保集點_105年專案執行\[05] 推廣輔導：媒體、平台、文宣、短期活動\99_常用圖檔\常用網站QR code\app store 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556" y="2509305"/>
              <a:ext cx="3168352" cy="316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群組 34"/>
          <p:cNvGrpSpPr/>
          <p:nvPr/>
        </p:nvGrpSpPr>
        <p:grpSpPr>
          <a:xfrm>
            <a:off x="1509975" y="3029624"/>
            <a:ext cx="2908903" cy="3279696"/>
            <a:chOff x="904192" y="2276872"/>
            <a:chExt cx="3536951" cy="39878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04192" y="2276872"/>
              <a:ext cx="3536951" cy="3987800"/>
            </a:xfrm>
            <a:custGeom>
              <a:avLst/>
              <a:gdLst>
                <a:gd name="T0" fmla="*/ 682 w 1364"/>
                <a:gd name="T1" fmla="*/ 176 h 1539"/>
                <a:gd name="T2" fmla="*/ 1364 w 1364"/>
                <a:gd name="T3" fmla="*/ 857 h 1539"/>
                <a:gd name="T4" fmla="*/ 682 w 1364"/>
                <a:gd name="T5" fmla="*/ 1539 h 1539"/>
                <a:gd name="T6" fmla="*/ 0 w 1364"/>
                <a:gd name="T7" fmla="*/ 857 h 1539"/>
                <a:gd name="T8" fmla="*/ 363 w 1364"/>
                <a:gd name="T9" fmla="*/ 857 h 1539"/>
                <a:gd name="T10" fmla="*/ 682 w 1364"/>
                <a:gd name="T11" fmla="*/ 1176 h 1539"/>
                <a:gd name="T12" fmla="*/ 1001 w 1364"/>
                <a:gd name="T13" fmla="*/ 857 h 1539"/>
                <a:gd name="T14" fmla="*/ 682 w 1364"/>
                <a:gd name="T15" fmla="*/ 538 h 1539"/>
                <a:gd name="T16" fmla="*/ 679 w 1364"/>
                <a:gd name="T17" fmla="*/ 539 h 1539"/>
                <a:gd name="T18" fmla="*/ 679 w 1364"/>
                <a:gd name="T19" fmla="*/ 733 h 1539"/>
                <a:gd name="T20" fmla="*/ 312 w 1364"/>
                <a:gd name="T21" fmla="*/ 367 h 1539"/>
                <a:gd name="T22" fmla="*/ 679 w 1364"/>
                <a:gd name="T23" fmla="*/ 0 h 1539"/>
                <a:gd name="T24" fmla="*/ 679 w 1364"/>
                <a:gd name="T25" fmla="*/ 176 h 1539"/>
                <a:gd name="T26" fmla="*/ 682 w 1364"/>
                <a:gd name="T27" fmla="*/ 176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4" h="1539">
                  <a:moveTo>
                    <a:pt x="682" y="176"/>
                  </a:moveTo>
                  <a:cubicBezTo>
                    <a:pt x="1058" y="176"/>
                    <a:pt x="1364" y="481"/>
                    <a:pt x="1364" y="857"/>
                  </a:cubicBezTo>
                  <a:cubicBezTo>
                    <a:pt x="1364" y="1234"/>
                    <a:pt x="1058" y="1539"/>
                    <a:pt x="682" y="1539"/>
                  </a:cubicBezTo>
                  <a:cubicBezTo>
                    <a:pt x="306" y="1539"/>
                    <a:pt x="0" y="1234"/>
                    <a:pt x="0" y="857"/>
                  </a:cubicBezTo>
                  <a:cubicBezTo>
                    <a:pt x="363" y="857"/>
                    <a:pt x="363" y="857"/>
                    <a:pt x="363" y="857"/>
                  </a:cubicBezTo>
                  <a:cubicBezTo>
                    <a:pt x="363" y="1033"/>
                    <a:pt x="506" y="1176"/>
                    <a:pt x="682" y="1176"/>
                  </a:cubicBezTo>
                  <a:cubicBezTo>
                    <a:pt x="858" y="1176"/>
                    <a:pt x="1001" y="1033"/>
                    <a:pt x="1001" y="857"/>
                  </a:cubicBezTo>
                  <a:cubicBezTo>
                    <a:pt x="1001" y="681"/>
                    <a:pt x="858" y="538"/>
                    <a:pt x="682" y="538"/>
                  </a:cubicBezTo>
                  <a:cubicBezTo>
                    <a:pt x="681" y="538"/>
                    <a:pt x="680" y="539"/>
                    <a:pt x="679" y="539"/>
                  </a:cubicBezTo>
                  <a:cubicBezTo>
                    <a:pt x="679" y="733"/>
                    <a:pt x="679" y="733"/>
                    <a:pt x="679" y="733"/>
                  </a:cubicBezTo>
                  <a:cubicBezTo>
                    <a:pt x="312" y="367"/>
                    <a:pt x="312" y="367"/>
                    <a:pt x="312" y="367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679" y="176"/>
                    <a:pt x="679" y="176"/>
                    <a:pt x="679" y="176"/>
                  </a:cubicBezTo>
                  <a:cubicBezTo>
                    <a:pt x="680" y="176"/>
                    <a:pt x="681" y="176"/>
                    <a:pt x="682" y="17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Oval 1"/>
            <p:cNvSpPr/>
            <p:nvPr/>
          </p:nvSpPr>
          <p:spPr>
            <a:xfrm>
              <a:off x="2346625" y="5334371"/>
              <a:ext cx="930300" cy="930300"/>
            </a:xfrm>
            <a:prstGeom prst="ellipse">
              <a:avLst/>
            </a:prstGeom>
            <a:solidFill>
              <a:srgbClr val="9BB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76926" y="3294940"/>
              <a:ext cx="975832" cy="975832"/>
            </a:xfrm>
            <a:prstGeom prst="ellipse">
              <a:avLst/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Oval 11"/>
            <p:cNvSpPr/>
            <p:nvPr/>
          </p:nvSpPr>
          <p:spPr>
            <a:xfrm>
              <a:off x="1204758" y="4846456"/>
              <a:ext cx="975832" cy="975832"/>
            </a:xfrm>
            <a:prstGeom prst="ellipse">
              <a:avLst/>
            </a:prstGeom>
            <a:solidFill>
              <a:srgbClr val="5EC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09243" y="4585217"/>
              <a:ext cx="930300" cy="930300"/>
            </a:xfrm>
            <a:prstGeom prst="ellipse">
              <a:avLst/>
            </a:prstGeom>
            <a:solidFill>
              <a:srgbClr val="F88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6"/>
            <p:cNvGrpSpPr/>
            <p:nvPr/>
          </p:nvGrpSpPr>
          <p:grpSpPr>
            <a:xfrm>
              <a:off x="3709670" y="4733172"/>
              <a:ext cx="372976" cy="603353"/>
              <a:chOff x="533328" y="4376959"/>
              <a:chExt cx="185171" cy="299548"/>
            </a:xfrm>
            <a:solidFill>
              <a:schemeClr val="bg1"/>
            </a:solidFill>
          </p:grpSpPr>
          <p:sp>
            <p:nvSpPr>
              <p:cNvPr id="25" name="Freeform 62"/>
              <p:cNvSpPr>
                <a:spLocks noEditPoints="1"/>
              </p:cNvSpPr>
              <p:nvPr/>
            </p:nvSpPr>
            <p:spPr bwMode="auto">
              <a:xfrm>
                <a:off x="533328" y="4376959"/>
                <a:ext cx="169225" cy="299548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92065" y="4481293"/>
                <a:ext cx="126434" cy="120597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pic>
          <p:nvPicPr>
            <p:cNvPr id="1029" name="Picture 5" descr="C:\Users\Wynn\Desktop\ap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850" y="5124204"/>
              <a:ext cx="367830" cy="36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Wynn\Desktop\androi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150457"/>
              <a:ext cx="367830" cy="36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Wynn\Desktop\contrac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326" y="5535960"/>
              <a:ext cx="535449" cy="53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Wynn\Desktop\PPT常用圖片\credit-cards-payment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038" y="3496072"/>
              <a:ext cx="635608" cy="63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Wynn\Desktop\PPT常用圖片\growth (7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75" y="2856306"/>
              <a:ext cx="633700" cy="6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5" name="Picture 11" descr="C:\Users\Wynn\Desktop\PPT常用圖片\圖片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130">
            <a:off x="497835" y="1706189"/>
            <a:ext cx="1490346" cy="30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\\172.16.21.234\環保集點_105年專案執行\[05] 推廣輔導：媒體、平台、文宣、短期活動\99_常用圖檔\娃娃\拿點-01.png">
            <a:extLst>
              <a:ext uri="{FF2B5EF4-FFF2-40B4-BE49-F238E27FC236}">
                <a16:creationId xmlns:a16="http://schemas.microsoft.com/office/drawing/2014/main" xmlns="" id="{E3EBDD4A-54DB-4165-92B6-EB1B2456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894">
            <a:off x="3051954" y="2617350"/>
            <a:ext cx="1472733" cy="9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172.16.21.234\環保集點_105年專案執行\[05] 推廣輔導：媒體、平台、文宣、短期活動\99_常用圖檔\LOGO\環保集點LOGO無框陰影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9" y="5522619"/>
            <a:ext cx="1113519" cy="11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8413" y="1073166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凡搭乘大眾運輸、購買綠色商品或參與環保活動即可享綠點回饋！</a:t>
            </a:r>
            <a:endParaRPr lang="en-US" altLang="zh-TW" sz="1200" dirty="0"/>
          </a:p>
          <a:p>
            <a:r>
              <a:rPr lang="zh-TW" altLang="en-US" sz="1200" dirty="0"/>
              <a:t>點數可折抵綠色商品及綠色服務費用，一起用綠點響應綠色消費！</a:t>
            </a:r>
          </a:p>
        </p:txBody>
      </p:sp>
    </p:spTree>
    <p:extLst>
      <p:ext uri="{BB962C8B-B14F-4D97-AF65-F5344CB8AC3E}">
        <p14:creationId xmlns:p14="http://schemas.microsoft.com/office/powerpoint/2010/main" val="210392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推廣會員數追蹤</a:t>
            </a:r>
          </a:p>
        </p:txBody>
      </p:sp>
      <p:sp>
        <p:nvSpPr>
          <p:cNvPr id="5" name="矩形: 圓角 42">
            <a:extLst>
              <a:ext uri="{FF2B5EF4-FFF2-40B4-BE49-F238E27FC236}">
                <a16:creationId xmlns:a16="http://schemas.microsoft.com/office/drawing/2014/main" xmlns="" id="{6E1F0848-2B5F-4A0D-897A-67B288911973}"/>
              </a:ext>
            </a:extLst>
          </p:cNvPr>
          <p:cNvSpPr/>
          <p:nvPr/>
        </p:nvSpPr>
        <p:spPr>
          <a:xfrm>
            <a:off x="119638" y="1307499"/>
            <a:ext cx="8900537" cy="4585747"/>
          </a:xfrm>
          <a:prstGeom prst="roundRect">
            <a:avLst>
              <a:gd name="adj" fmla="val 449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7">
            <a:extLst>
              <a:ext uri="{FF2B5EF4-FFF2-40B4-BE49-F238E27FC236}">
                <a16:creationId xmlns:a16="http://schemas.microsoft.com/office/drawing/2014/main" xmlns="" id="{CE452DC8-E156-4DED-AEC8-373AE1A4B882}"/>
              </a:ext>
            </a:extLst>
          </p:cNvPr>
          <p:cNvSpPr/>
          <p:nvPr/>
        </p:nvSpPr>
        <p:spPr>
          <a:xfrm>
            <a:off x="3052097" y="1124357"/>
            <a:ext cx="3035618" cy="3662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掃描</a:t>
            </a:r>
            <a:r>
              <a:rPr lang="zh-TW" altLang="en-US" b="1" dirty="0">
                <a:solidFill>
                  <a:srgbClr val="FFFF00"/>
                </a:solidFill>
              </a:rPr>
              <a:t>專屬點數</a:t>
            </a:r>
            <a:r>
              <a:rPr lang="zh-TW" altLang="en-US" b="1" dirty="0">
                <a:solidFill>
                  <a:schemeClr val="bg1"/>
                </a:solidFill>
              </a:rPr>
              <a:t>序號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201582" y="158097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/>
              <a:t>（</a:t>
            </a:r>
            <a:r>
              <a:rPr lang="en-US" altLang="zh-TW" b="1" dirty="0"/>
              <a:t>APP</a:t>
            </a:r>
            <a:r>
              <a:rPr lang="zh-TW" altLang="en-US" b="1" dirty="0"/>
              <a:t>註冊完成後操作）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00A4CCF2-EF6C-47A1-A6AF-C60F3945273D}"/>
              </a:ext>
            </a:extLst>
          </p:cNvPr>
          <p:cNvGrpSpPr/>
          <p:nvPr/>
        </p:nvGrpSpPr>
        <p:grpSpPr>
          <a:xfrm>
            <a:off x="6505448" y="2293699"/>
            <a:ext cx="1501683" cy="2396908"/>
            <a:chOff x="4932040" y="1727504"/>
            <a:chExt cx="2663896" cy="4251971"/>
          </a:xfrm>
        </p:grpSpPr>
        <p:pic>
          <p:nvPicPr>
            <p:cNvPr id="17" name="Picture 3" descr="C:\Users\Wynn\Desktop\掃描成功畫面.jpg">
              <a:extLst>
                <a:ext uri="{FF2B5EF4-FFF2-40B4-BE49-F238E27FC236}">
                  <a16:creationId xmlns:a16="http://schemas.microsoft.com/office/drawing/2014/main" xmlns="" id="{78EAA623-ABA3-4725-B45D-E9A4996BF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5" b="6576"/>
            <a:stretch/>
          </p:blipFill>
          <p:spPr bwMode="auto">
            <a:xfrm>
              <a:off x="4932040" y="1727504"/>
              <a:ext cx="2663896" cy="425197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709720D7-2412-4EA9-A780-B7F6106A7A13}"/>
                </a:ext>
              </a:extLst>
            </p:cNvPr>
            <p:cNvSpPr txBox="1"/>
            <p:nvPr/>
          </p:nvSpPr>
          <p:spPr>
            <a:xfrm>
              <a:off x="4985281" y="2759307"/>
              <a:ext cx="2610655" cy="262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8000"/>
                  </a:solidFill>
                </a:rPr>
                <a:t>活動主辦：</a:t>
              </a:r>
              <a:r>
                <a:rPr lang="zh-TW" altLang="en-US" sz="1000" b="1" dirty="0"/>
                <a:t>臺南市政府環境保護局</a:t>
              </a:r>
              <a:endParaRPr lang="en-US" altLang="zh-TW" sz="1000" b="1" dirty="0"/>
            </a:p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8000"/>
                  </a:solidFill>
                </a:rPr>
                <a:t>活動時間：</a:t>
              </a:r>
              <a:r>
                <a:rPr lang="en-US" altLang="zh-TW" sz="1000" b="1" dirty="0"/>
                <a:t>2018/02/01</a:t>
              </a:r>
            </a:p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8000"/>
                  </a:solidFill>
                </a:rPr>
                <a:t>活動內容：</a:t>
              </a:r>
              <a:r>
                <a:rPr lang="zh-TW" altLang="en-US" sz="1000" b="1" dirty="0"/>
                <a:t>會員註冊綠點獎勵</a:t>
              </a:r>
              <a:endParaRPr lang="en-US" altLang="zh-TW" sz="1000" b="1" dirty="0"/>
            </a:p>
            <a:p>
              <a:pPr>
                <a:lnSpc>
                  <a:spcPct val="150000"/>
                </a:lnSpc>
              </a:pPr>
              <a:r>
                <a:rPr lang="zh-TW" altLang="en-US" sz="1000" b="1" dirty="0">
                  <a:solidFill>
                    <a:srgbClr val="008000"/>
                  </a:solidFill>
                </a:rPr>
                <a:t>綠點點數：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1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點</a:t>
              </a:r>
              <a:endParaRPr lang="en-US" altLang="zh-TW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216289" y="2315352"/>
            <a:ext cx="1398315" cy="2653131"/>
            <a:chOff x="734328" y="2042445"/>
            <a:chExt cx="1620000" cy="3073753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7AE1A6D4-1D36-4BDE-A095-7DA11D229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09"/>
            <a:stretch/>
          </p:blipFill>
          <p:spPr>
            <a:xfrm>
              <a:off x="734328" y="2042445"/>
              <a:ext cx="1620000" cy="278173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165D883-CFA0-44F6-8EFA-C498B5557499}"/>
                </a:ext>
              </a:extLst>
            </p:cNvPr>
            <p:cNvSpPr/>
            <p:nvPr/>
          </p:nvSpPr>
          <p:spPr>
            <a:xfrm>
              <a:off x="760766" y="4242142"/>
              <a:ext cx="783562" cy="440953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Picture 3" descr="C:\Users\Wynn\Desktop\push-button (1).png">
              <a:extLst>
                <a:ext uri="{FF2B5EF4-FFF2-40B4-BE49-F238E27FC236}">
                  <a16:creationId xmlns:a16="http://schemas.microsoft.com/office/drawing/2014/main" xmlns="" id="{72435C58-57CC-4114-BE72-51BC8FBAC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09" y="4527212"/>
              <a:ext cx="588985" cy="58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6FA7E5C-1949-46E8-8425-513410E808C8}"/>
              </a:ext>
            </a:extLst>
          </p:cNvPr>
          <p:cNvSpPr/>
          <p:nvPr/>
        </p:nvSpPr>
        <p:spPr>
          <a:xfrm>
            <a:off x="709338" y="5060689"/>
            <a:ext cx="2420109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altLang="zh-TW" b="1" dirty="0">
                <a:latin typeface="+mj-ea"/>
                <a:ea typeface="+mj-ea"/>
                <a:cs typeface="Times New Roman" pitchFamily="18" charset="0"/>
              </a:rPr>
              <a:t>1.</a:t>
            </a:r>
            <a:r>
              <a:rPr lang="zh-TW" altLang="en-US" b="1" dirty="0">
                <a:latin typeface="+mj-ea"/>
                <a:ea typeface="+mj-ea"/>
                <a:cs typeface="Times New Roman" pitchFamily="18" charset="0"/>
              </a:rPr>
              <a:t> 點擊</a:t>
            </a:r>
            <a:r>
              <a:rPr lang="zh-TW" altLang="en-US" b="1" dirty="0">
                <a:solidFill>
                  <a:srgbClr val="00B050"/>
                </a:solidFill>
                <a:latin typeface="+mj-ea"/>
                <a:ea typeface="+mj-ea"/>
                <a:cs typeface="Times New Roman" pitchFamily="18" charset="0"/>
              </a:rPr>
              <a:t>掃描集點</a:t>
            </a:r>
            <a:endParaRPr lang="en-US" altLang="zh-TW" b="1" dirty="0">
              <a:solidFill>
                <a:srgbClr val="00B05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78E7BF3-2094-4D81-8502-B4BF3354395F}"/>
              </a:ext>
            </a:extLst>
          </p:cNvPr>
          <p:cNvSpPr/>
          <p:nvPr/>
        </p:nvSpPr>
        <p:spPr>
          <a:xfrm>
            <a:off x="1222048" y="5464206"/>
            <a:ext cx="2170632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endParaRPr lang="zh-TW" altLang="en-US" sz="1400" b="1" dirty="0">
              <a:solidFill>
                <a:srgbClr val="00B05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xmlns="" id="{DECD9014-8388-4318-9605-273A6508597E}"/>
              </a:ext>
            </a:extLst>
          </p:cNvPr>
          <p:cNvSpPr>
            <a:spLocks/>
          </p:cNvSpPr>
          <p:nvPr/>
        </p:nvSpPr>
        <p:spPr>
          <a:xfrm>
            <a:off x="1768840" y="4015115"/>
            <a:ext cx="343878" cy="335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+mj-ea"/>
                <a:ea typeface="+mj-ea"/>
                <a:cs typeface="Times New Roman" pitchFamily="18" charset="0"/>
              </a:rPr>
              <a:t>1</a:t>
            </a:r>
            <a:endParaRPr lang="zh-TW" altLang="en-US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xmlns="" id="{DECD9014-8388-4318-9605-273A6508597E}"/>
              </a:ext>
            </a:extLst>
          </p:cNvPr>
          <p:cNvSpPr>
            <a:spLocks/>
          </p:cNvSpPr>
          <p:nvPr/>
        </p:nvSpPr>
        <p:spPr>
          <a:xfrm>
            <a:off x="7835192" y="4103348"/>
            <a:ext cx="343878" cy="335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+mj-ea"/>
                <a:ea typeface="+mj-ea"/>
                <a:cs typeface="Times New Roman" pitchFamily="18" charset="0"/>
              </a:rPr>
              <a:t>3</a:t>
            </a:r>
            <a:endParaRPr lang="zh-TW" altLang="en-US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651010" y="45355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3"/>
                </a:solidFill>
              </a:rPr>
              <a:t>＊企業環保獎加分項目</a:t>
            </a:r>
          </a:p>
        </p:txBody>
      </p:sp>
      <p:sp>
        <p:nvSpPr>
          <p:cNvPr id="6" name="矩形 5"/>
          <p:cNvSpPr/>
          <p:nvPr/>
        </p:nvSpPr>
        <p:spPr>
          <a:xfrm>
            <a:off x="3057763" y="5060689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latin typeface="+mj-ea"/>
                <a:cs typeface="Times New Roman" pitchFamily="18" charset="0"/>
              </a:rPr>
              <a:t>2.</a:t>
            </a:r>
            <a:r>
              <a:rPr lang="zh-TW" altLang="en-US" b="1" dirty="0">
                <a:latin typeface="+mj-ea"/>
                <a:cs typeface="Times New Roman" pitchFamily="18" charset="0"/>
              </a:rPr>
              <a:t> 掃描</a:t>
            </a:r>
            <a:r>
              <a:rPr lang="zh-TW" altLang="en-US" b="1" dirty="0">
                <a:solidFill>
                  <a:srgbClr val="00B050"/>
                </a:solidFill>
                <a:latin typeface="+mj-ea"/>
                <a:cs typeface="Times New Roman" pitchFamily="18" charset="0"/>
              </a:rPr>
              <a:t>追蹤點數</a:t>
            </a:r>
            <a:r>
              <a:rPr lang="en-US" altLang="zh-TW" b="1" dirty="0">
                <a:solidFill>
                  <a:srgbClr val="00B050"/>
                </a:solidFill>
                <a:latin typeface="+mj-ea"/>
                <a:cs typeface="Times New Roman" pitchFamily="18" charset="0"/>
              </a:rPr>
              <a:t>QR</a:t>
            </a:r>
            <a:r>
              <a:rPr lang="zh-TW" altLang="en-US" b="1" dirty="0">
                <a:solidFill>
                  <a:srgbClr val="00B050"/>
                </a:solidFill>
                <a:latin typeface="+mj-ea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rgbClr val="00B050"/>
                </a:solidFill>
                <a:latin typeface="+mj-ea"/>
                <a:cs typeface="Times New Roman" pitchFamily="18" charset="0"/>
              </a:rPr>
              <a:t>Code</a:t>
            </a:r>
          </a:p>
        </p:txBody>
      </p:sp>
      <p:sp>
        <p:nvSpPr>
          <p:cNvPr id="8" name="矩形 7"/>
          <p:cNvSpPr/>
          <p:nvPr/>
        </p:nvSpPr>
        <p:spPr>
          <a:xfrm>
            <a:off x="6044712" y="5060689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latin typeface="+mj-ea"/>
                <a:cs typeface="Times New Roman" pitchFamily="18" charset="0"/>
              </a:rPr>
              <a:t>3.</a:t>
            </a:r>
            <a:r>
              <a:rPr lang="zh-TW" altLang="en-US" b="1" dirty="0">
                <a:latin typeface="+mj-ea"/>
                <a:cs typeface="Times New Roman" pitchFamily="18" charset="0"/>
              </a:rPr>
              <a:t> 彈出</a:t>
            </a:r>
            <a:r>
              <a:rPr lang="zh-TW" altLang="en-US" b="1" dirty="0">
                <a:solidFill>
                  <a:srgbClr val="00B050"/>
                </a:solidFill>
                <a:latin typeface="+mj-ea"/>
                <a:cs typeface="Times New Roman" pitchFamily="18" charset="0"/>
              </a:rPr>
              <a:t>集點成功</a:t>
            </a:r>
            <a:r>
              <a:rPr lang="zh-TW" altLang="en-US" b="1" dirty="0">
                <a:latin typeface="+mj-ea"/>
                <a:cs typeface="Times New Roman" pitchFamily="18" charset="0"/>
              </a:rPr>
              <a:t>提示視窗</a:t>
            </a:r>
            <a:endParaRPr lang="zh-TW" altLang="en-US" b="1" dirty="0">
              <a:solidFill>
                <a:srgbClr val="00B050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xmlns="" id="{DECD9014-8388-4318-9605-273A6508597E}"/>
              </a:ext>
            </a:extLst>
          </p:cNvPr>
          <p:cNvSpPr>
            <a:spLocks/>
          </p:cNvSpPr>
          <p:nvPr/>
        </p:nvSpPr>
        <p:spPr>
          <a:xfrm>
            <a:off x="4290214" y="2534306"/>
            <a:ext cx="343878" cy="335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+mj-ea"/>
                <a:ea typeface="+mj-ea"/>
                <a:cs typeface="Times New Roman" pitchFamily="18" charset="0"/>
              </a:rPr>
              <a:t>2</a:t>
            </a:r>
            <a:endParaRPr lang="zh-TW" altLang="en-US" dirty="0"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28" y="2917568"/>
            <a:ext cx="1858468" cy="18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交易情境說明－消費集點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000999" y="1039032"/>
            <a:ext cx="3310466" cy="2135379"/>
          </a:xfrm>
          <a:prstGeom prst="roundRect">
            <a:avLst>
              <a:gd name="adj" fmla="val 1111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31314" y="1039032"/>
            <a:ext cx="3310466" cy="2135379"/>
          </a:xfrm>
          <a:prstGeom prst="roundRect">
            <a:avLst>
              <a:gd name="adj" fmla="val 1111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053704" y="3232957"/>
            <a:ext cx="2110066" cy="433833"/>
            <a:chOff x="1106590" y="3336869"/>
            <a:chExt cx="2110066" cy="433833"/>
          </a:xfrm>
        </p:grpSpPr>
        <p:sp>
          <p:nvSpPr>
            <p:cNvPr id="8" name="矩形 7"/>
            <p:cNvSpPr/>
            <p:nvPr/>
          </p:nvSpPr>
          <p:spPr>
            <a:xfrm>
              <a:off x="1546180" y="3395415"/>
              <a:ext cx="1670476" cy="33855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zh-TW" altLang="en-US" sz="1600" dirty="0"/>
                <a:t>前往零售通路</a:t>
              </a:r>
              <a:endParaRPr lang="en-US" altLang="zh-TW" sz="1600" dirty="0"/>
            </a:p>
          </p:txBody>
        </p:sp>
        <p:sp>
          <p:nvSpPr>
            <p:cNvPr id="9" name="橢圓 8"/>
            <p:cNvSpPr>
              <a:spLocks/>
            </p:cNvSpPr>
            <p:nvPr/>
          </p:nvSpPr>
          <p:spPr>
            <a:xfrm>
              <a:off x="1106590" y="3336869"/>
              <a:ext cx="439590" cy="4338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1</a:t>
              </a:r>
              <a:endParaRPr lang="zh-TW" altLang="en-US" sz="20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78250" y="3232957"/>
            <a:ext cx="2110066" cy="433833"/>
            <a:chOff x="4731136" y="3109046"/>
            <a:chExt cx="2110066" cy="433833"/>
          </a:xfrm>
        </p:grpSpPr>
        <p:sp>
          <p:nvSpPr>
            <p:cNvPr id="11" name="矩形 10"/>
            <p:cNvSpPr/>
            <p:nvPr/>
          </p:nvSpPr>
          <p:spPr>
            <a:xfrm>
              <a:off x="5170726" y="3167592"/>
              <a:ext cx="1670476" cy="33855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zh-TW" altLang="en-US" sz="1600" dirty="0"/>
                <a:t>選購綠色商品</a:t>
              </a:r>
              <a:endParaRPr lang="en-US" altLang="zh-TW" sz="1600" dirty="0"/>
            </a:p>
          </p:txBody>
        </p:sp>
        <p:sp>
          <p:nvSpPr>
            <p:cNvPr id="12" name="橢圓 11"/>
            <p:cNvSpPr>
              <a:spLocks/>
            </p:cNvSpPr>
            <p:nvPr/>
          </p:nvSpPr>
          <p:spPr>
            <a:xfrm>
              <a:off x="4731136" y="3109046"/>
              <a:ext cx="439590" cy="4338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2</a:t>
              </a:r>
              <a:endParaRPr lang="zh-TW" altLang="en-US" sz="20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374223" y="6026993"/>
            <a:ext cx="2729694" cy="643321"/>
            <a:chOff x="2427109" y="5752659"/>
            <a:chExt cx="2729694" cy="643321"/>
          </a:xfrm>
        </p:grpSpPr>
        <p:sp>
          <p:nvSpPr>
            <p:cNvPr id="14" name="矩形 13"/>
            <p:cNvSpPr/>
            <p:nvPr/>
          </p:nvSpPr>
          <p:spPr>
            <a:xfrm>
              <a:off x="2866698" y="5811205"/>
              <a:ext cx="2290105" cy="58477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zh-TW" altLang="en-US" sz="1600" dirty="0"/>
                <a:t>結帳時出示會員帳號或手機條碼</a:t>
              </a:r>
              <a:endParaRPr lang="en-US" altLang="zh-TW" sz="1600" dirty="0"/>
            </a:p>
          </p:txBody>
        </p:sp>
        <p:sp>
          <p:nvSpPr>
            <p:cNvPr id="15" name="橢圓 14"/>
            <p:cNvSpPr>
              <a:spLocks/>
            </p:cNvSpPr>
            <p:nvPr/>
          </p:nvSpPr>
          <p:spPr>
            <a:xfrm>
              <a:off x="2427109" y="5752659"/>
              <a:ext cx="439590" cy="4338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3</a:t>
              </a:r>
              <a:endParaRPr lang="zh-TW" altLang="en-US" sz="20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953078" y="6026993"/>
            <a:ext cx="2110066" cy="433833"/>
            <a:chOff x="6354069" y="5752659"/>
            <a:chExt cx="2110066" cy="433833"/>
          </a:xfrm>
        </p:grpSpPr>
        <p:sp>
          <p:nvSpPr>
            <p:cNvPr id="17" name="矩形 16"/>
            <p:cNvSpPr/>
            <p:nvPr/>
          </p:nvSpPr>
          <p:spPr>
            <a:xfrm>
              <a:off x="6793659" y="5811205"/>
              <a:ext cx="1670476" cy="33855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zh-TW" altLang="en-US" sz="1600" dirty="0"/>
                <a:t>獲得點數！</a:t>
              </a:r>
              <a:endParaRPr lang="en-US" altLang="zh-TW" sz="1600" dirty="0"/>
            </a:p>
          </p:txBody>
        </p:sp>
        <p:sp>
          <p:nvSpPr>
            <p:cNvPr id="18" name="橢圓 17"/>
            <p:cNvSpPr>
              <a:spLocks/>
            </p:cNvSpPr>
            <p:nvPr/>
          </p:nvSpPr>
          <p:spPr>
            <a:xfrm>
              <a:off x="6354069" y="5752659"/>
              <a:ext cx="439590" cy="4338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4</a:t>
              </a:r>
              <a:endParaRPr lang="zh-TW" altLang="en-US" sz="20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257199" y="1310745"/>
            <a:ext cx="2852173" cy="1626935"/>
            <a:chOff x="4832806" y="1407837"/>
            <a:chExt cx="2852173" cy="1626935"/>
          </a:xfrm>
        </p:grpSpPr>
        <p:grpSp>
          <p:nvGrpSpPr>
            <p:cNvPr id="21" name="群組 20"/>
            <p:cNvGrpSpPr/>
            <p:nvPr/>
          </p:nvGrpSpPr>
          <p:grpSpPr>
            <a:xfrm>
              <a:off x="5225594" y="1473203"/>
              <a:ext cx="2459385" cy="1561569"/>
              <a:chOff x="4518666" y="1473203"/>
              <a:chExt cx="2459385" cy="1561569"/>
            </a:xfrm>
          </p:grpSpPr>
          <p:pic>
            <p:nvPicPr>
              <p:cNvPr id="24" name="Picture 7" descr="image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13" r="57413" b="6459"/>
              <a:stretch/>
            </p:blipFill>
            <p:spPr bwMode="auto">
              <a:xfrm>
                <a:off x="4518666" y="1473203"/>
                <a:ext cx="2459385" cy="1561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群組 24"/>
              <p:cNvGrpSpPr/>
              <p:nvPr/>
            </p:nvGrpSpPr>
            <p:grpSpPr>
              <a:xfrm>
                <a:off x="6455330" y="2201334"/>
                <a:ext cx="522721" cy="833438"/>
                <a:chOff x="6455330" y="2201334"/>
                <a:chExt cx="522721" cy="833438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6573864" y="2201334"/>
                  <a:ext cx="404187" cy="8334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6455330" y="2228516"/>
                  <a:ext cx="404187" cy="25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pic>
          <p:nvPicPr>
            <p:cNvPr id="22" name="Picture 8" descr="D:\Sozai\00_重要AI\標章_碳標籤 [轉換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103" y="1433708"/>
              <a:ext cx="355787" cy="46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D:\Sozai\00_重要AI\標章_環保標章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806" y="1407837"/>
              <a:ext cx="323997" cy="52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圓角矩形 27"/>
          <p:cNvSpPr/>
          <p:nvPr/>
        </p:nvSpPr>
        <p:spPr>
          <a:xfrm>
            <a:off x="1807374" y="3782232"/>
            <a:ext cx="3310466" cy="2135379"/>
          </a:xfrm>
          <a:prstGeom prst="roundRect">
            <a:avLst>
              <a:gd name="adj" fmla="val 1111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5335605" y="3782232"/>
            <a:ext cx="3310466" cy="2135379"/>
          </a:xfrm>
          <a:prstGeom prst="roundRect">
            <a:avLst>
              <a:gd name="adj" fmla="val 1111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10" descr="C:\Users\Wynn\Desktop\新增資料夾\cinema-snack-ba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4313"/>
          <a:stretch/>
        </p:blipFill>
        <p:spPr bwMode="auto">
          <a:xfrm>
            <a:off x="2741316" y="4333342"/>
            <a:ext cx="2095156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7311465" y="3963299"/>
            <a:ext cx="958721" cy="1793685"/>
            <a:chOff x="7280792" y="4125757"/>
            <a:chExt cx="958721" cy="1793685"/>
          </a:xfrm>
        </p:grpSpPr>
        <p:pic>
          <p:nvPicPr>
            <p:cNvPr id="34" name="Picture 2" descr="「手機 素材」的圖片搜尋結果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86" t="11156" r="10137" b="18092"/>
            <a:stretch/>
          </p:blipFill>
          <p:spPr bwMode="auto">
            <a:xfrm>
              <a:off x="7280792" y="4125757"/>
              <a:ext cx="958721" cy="179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2"/>
            <a:stretch/>
          </p:blipFill>
          <p:spPr bwMode="auto">
            <a:xfrm>
              <a:off x="7341449" y="4351316"/>
              <a:ext cx="848771" cy="138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13" descr="D:\00_Google Drive\BILL\105年環保集點\[05] 推廣輔導：媒體、平臺、文宣、短期活動\99_常用圖檔\LOGO\主視覺+g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17" y="5202587"/>
            <a:ext cx="394313" cy="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88" y="4610273"/>
            <a:ext cx="1094050" cy="1094050"/>
          </a:xfrm>
          <a:prstGeom prst="rect">
            <a:avLst/>
          </a:prstGeom>
        </p:spPr>
      </p:pic>
      <p:pic>
        <p:nvPicPr>
          <p:cNvPr id="40" name="Picture 2" descr="C:\Users\Wynn\Desktop\online-sto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30" y="1505595"/>
            <a:ext cx="1326823" cy="13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/>
          <p:cNvGrpSpPr/>
          <p:nvPr/>
        </p:nvGrpSpPr>
        <p:grpSpPr>
          <a:xfrm>
            <a:off x="2078033" y="4129650"/>
            <a:ext cx="715224" cy="490729"/>
            <a:chOff x="1970920" y="4299484"/>
            <a:chExt cx="715224" cy="490729"/>
          </a:xfrm>
        </p:grpSpPr>
        <p:sp>
          <p:nvSpPr>
            <p:cNvPr id="42" name="圓角矩形 41"/>
            <p:cNvSpPr/>
            <p:nvPr/>
          </p:nvSpPr>
          <p:spPr>
            <a:xfrm>
              <a:off x="1970920" y="4299484"/>
              <a:ext cx="715224" cy="4907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3" name="Picture 2" descr="C:\Users\Wynn\Desktop\online-stor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144" y="4385772"/>
              <a:ext cx="356664" cy="35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29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xmlns="" id="{EDD84767-0C7B-4C0D-82C2-FFC153460676}"/>
              </a:ext>
            </a:extLst>
          </p:cNvPr>
          <p:cNvCxnSpPr/>
          <p:nvPr/>
        </p:nvCxnSpPr>
        <p:spPr>
          <a:xfrm>
            <a:off x="4199760" y="3275352"/>
            <a:ext cx="0" cy="30306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xmlns="" id="{46BAA206-6A25-4C91-8401-C145732B7E9A}"/>
              </a:ext>
            </a:extLst>
          </p:cNvPr>
          <p:cNvCxnSpPr/>
          <p:nvPr/>
        </p:nvCxnSpPr>
        <p:spPr>
          <a:xfrm>
            <a:off x="5916317" y="3275352"/>
            <a:ext cx="0" cy="30306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1">
            <a:extLst>
              <a:ext uri="{FF2B5EF4-FFF2-40B4-BE49-F238E27FC236}">
                <a16:creationId xmlns:a16="http://schemas.microsoft.com/office/drawing/2014/main" xmlns="" id="{8FF041BC-9D46-4114-9C9A-C5AA823C2AAF}"/>
              </a:ext>
            </a:extLst>
          </p:cNvPr>
          <p:cNvCxnSpPr/>
          <p:nvPr/>
        </p:nvCxnSpPr>
        <p:spPr>
          <a:xfrm>
            <a:off x="1622234" y="3275352"/>
            <a:ext cx="0" cy="30306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1">
            <a:extLst>
              <a:ext uri="{FF2B5EF4-FFF2-40B4-BE49-F238E27FC236}">
                <a16:creationId xmlns:a16="http://schemas.microsoft.com/office/drawing/2014/main" xmlns="" id="{85C978E0-CE5D-43D8-A28C-34B976273E59}"/>
              </a:ext>
            </a:extLst>
          </p:cNvPr>
          <p:cNvCxnSpPr/>
          <p:nvPr/>
        </p:nvCxnSpPr>
        <p:spPr>
          <a:xfrm>
            <a:off x="2477455" y="3275352"/>
            <a:ext cx="0" cy="30306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1">
            <a:extLst>
              <a:ext uri="{FF2B5EF4-FFF2-40B4-BE49-F238E27FC236}">
                <a16:creationId xmlns:a16="http://schemas.microsoft.com/office/drawing/2014/main" xmlns="" id="{61E1CF3F-2D8C-4F3B-98B5-380BEA7DC5FC}"/>
              </a:ext>
            </a:extLst>
          </p:cNvPr>
          <p:cNvCxnSpPr/>
          <p:nvPr/>
        </p:nvCxnSpPr>
        <p:spPr>
          <a:xfrm>
            <a:off x="3348076" y="3275352"/>
            <a:ext cx="0" cy="30306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11">
            <a:extLst>
              <a:ext uri="{FF2B5EF4-FFF2-40B4-BE49-F238E27FC236}">
                <a16:creationId xmlns:a16="http://schemas.microsoft.com/office/drawing/2014/main" xmlns="" id="{5185D623-E856-4110-A7D0-D58C91E8C5A6}"/>
              </a:ext>
            </a:extLst>
          </p:cNvPr>
          <p:cNvCxnSpPr/>
          <p:nvPr/>
        </p:nvCxnSpPr>
        <p:spPr>
          <a:xfrm>
            <a:off x="5030520" y="3275352"/>
            <a:ext cx="0" cy="30306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2">
            <a:extLst>
              <a:ext uri="{FF2B5EF4-FFF2-40B4-BE49-F238E27FC236}">
                <a16:creationId xmlns:a16="http://schemas.microsoft.com/office/drawing/2014/main" xmlns="" id="{C932A529-97E7-455D-841D-121603A5EE15}"/>
              </a:ext>
            </a:extLst>
          </p:cNvPr>
          <p:cNvCxnSpPr/>
          <p:nvPr/>
        </p:nvCxnSpPr>
        <p:spPr>
          <a:xfrm>
            <a:off x="6696494" y="3275352"/>
            <a:ext cx="0" cy="30306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0B4F579-AB01-40F1-834A-17BDE1B2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環保集點政策推動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E7E826F-635B-4B80-B654-46A2C333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983B-6025-4326-BDBF-6C0B3C7337A8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xmlns="" id="{4529A0D1-F6AF-459C-87C2-777339CEE806}"/>
              </a:ext>
            </a:extLst>
          </p:cNvPr>
          <p:cNvSpPr/>
          <p:nvPr/>
        </p:nvSpPr>
        <p:spPr>
          <a:xfrm>
            <a:off x="548837" y="1677123"/>
            <a:ext cx="7937977" cy="2486844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C:\Users\Wynn\Desktop\settings.png">
            <a:extLst>
              <a:ext uri="{FF2B5EF4-FFF2-40B4-BE49-F238E27FC236}">
                <a16:creationId xmlns:a16="http://schemas.microsoft.com/office/drawing/2014/main" xmlns="" id="{1ED8C9D0-95E9-47F7-834E-D2F63744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02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ynn\Desktop\settings.png">
            <a:extLst>
              <a:ext uri="{FF2B5EF4-FFF2-40B4-BE49-F238E27FC236}">
                <a16:creationId xmlns:a16="http://schemas.microsoft.com/office/drawing/2014/main" xmlns="" id="{8A6FA9B1-BF43-4174-AD0F-BCE57478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60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ynn\Desktop\settings.png">
            <a:extLst>
              <a:ext uri="{FF2B5EF4-FFF2-40B4-BE49-F238E27FC236}">
                <a16:creationId xmlns:a16="http://schemas.microsoft.com/office/drawing/2014/main" xmlns="" id="{324A4D72-447C-452B-BD75-6277DD95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16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ynn\Desktop\settings.png">
            <a:extLst>
              <a:ext uri="{FF2B5EF4-FFF2-40B4-BE49-F238E27FC236}">
                <a16:creationId xmlns:a16="http://schemas.microsoft.com/office/drawing/2014/main" xmlns="" id="{1B4AFDD3-4F48-4D26-9607-23699F42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04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ynn\Desktop\settings.png">
            <a:extLst>
              <a:ext uri="{FF2B5EF4-FFF2-40B4-BE49-F238E27FC236}">
                <a16:creationId xmlns:a16="http://schemas.microsoft.com/office/drawing/2014/main" xmlns="" id="{F0126288-2B78-4EF2-A84D-38267699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40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ynn\Desktop\settings.png">
            <a:extLst>
              <a:ext uri="{FF2B5EF4-FFF2-40B4-BE49-F238E27FC236}">
                <a16:creationId xmlns:a16="http://schemas.microsoft.com/office/drawing/2014/main" xmlns="" id="{78A34015-4294-49D8-AFB5-5F4E078C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79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ynn\Desktop\settings.png">
            <a:extLst>
              <a:ext uri="{FF2B5EF4-FFF2-40B4-BE49-F238E27FC236}">
                <a16:creationId xmlns:a16="http://schemas.microsoft.com/office/drawing/2014/main" xmlns="" id="{CDF3BB09-B78B-4CC7-8C72-596D75A0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14" y="37619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7D9C20A1-92F0-4E2F-8DBF-B4A8057E340D}"/>
              </a:ext>
            </a:extLst>
          </p:cNvPr>
          <p:cNvSpPr>
            <a:spLocks/>
          </p:cNvSpPr>
          <p:nvPr/>
        </p:nvSpPr>
        <p:spPr bwMode="auto">
          <a:xfrm>
            <a:off x="359776" y="1638636"/>
            <a:ext cx="2743091" cy="1404463"/>
          </a:xfrm>
          <a:custGeom>
            <a:avLst/>
            <a:gdLst>
              <a:gd name="T0" fmla="*/ 813 w 813"/>
              <a:gd name="T1" fmla="*/ 14 h 416"/>
              <a:gd name="T2" fmla="*/ 809 w 813"/>
              <a:gd name="T3" fmla="*/ 24 h 416"/>
              <a:gd name="T4" fmla="*/ 799 w 813"/>
              <a:gd name="T5" fmla="*/ 28 h 416"/>
              <a:gd name="T6" fmla="*/ 425 w 813"/>
              <a:gd name="T7" fmla="*/ 28 h 416"/>
              <a:gd name="T8" fmla="*/ 79 w 813"/>
              <a:gd name="T9" fmla="*/ 363 h 416"/>
              <a:gd name="T10" fmla="*/ 103 w 813"/>
              <a:gd name="T11" fmla="*/ 339 h 416"/>
              <a:gd name="T12" fmla="*/ 124 w 813"/>
              <a:gd name="T13" fmla="*/ 339 h 416"/>
              <a:gd name="T14" fmla="*/ 129 w 813"/>
              <a:gd name="T15" fmla="*/ 350 h 416"/>
              <a:gd name="T16" fmla="*/ 124 w 813"/>
              <a:gd name="T17" fmla="*/ 361 h 416"/>
              <a:gd name="T18" fmla="*/ 76 w 813"/>
              <a:gd name="T19" fmla="*/ 410 h 416"/>
              <a:gd name="T20" fmla="*/ 54 w 813"/>
              <a:gd name="T21" fmla="*/ 410 h 416"/>
              <a:gd name="T22" fmla="*/ 6 w 813"/>
              <a:gd name="T23" fmla="*/ 361 h 416"/>
              <a:gd name="T24" fmla="*/ 6 w 813"/>
              <a:gd name="T25" fmla="*/ 339 h 416"/>
              <a:gd name="T26" fmla="*/ 17 w 813"/>
              <a:gd name="T27" fmla="*/ 335 h 416"/>
              <a:gd name="T28" fmla="*/ 27 w 813"/>
              <a:gd name="T29" fmla="*/ 339 h 416"/>
              <a:gd name="T30" fmla="*/ 51 w 813"/>
              <a:gd name="T31" fmla="*/ 363 h 416"/>
              <a:gd name="T32" fmla="*/ 425 w 813"/>
              <a:gd name="T33" fmla="*/ 0 h 416"/>
              <a:gd name="T34" fmla="*/ 799 w 813"/>
              <a:gd name="T35" fmla="*/ 0 h 416"/>
              <a:gd name="T36" fmla="*/ 813 w 813"/>
              <a:gd name="T37" fmla="*/ 14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3" h="416">
                <a:moveTo>
                  <a:pt x="813" y="14"/>
                </a:moveTo>
                <a:cubicBezTo>
                  <a:pt x="813" y="18"/>
                  <a:pt x="812" y="21"/>
                  <a:pt x="809" y="24"/>
                </a:cubicBezTo>
                <a:cubicBezTo>
                  <a:pt x="807" y="26"/>
                  <a:pt x="803" y="28"/>
                  <a:pt x="799" y="28"/>
                </a:cubicBezTo>
                <a:cubicBezTo>
                  <a:pt x="425" y="28"/>
                  <a:pt x="425" y="28"/>
                  <a:pt x="425" y="28"/>
                </a:cubicBezTo>
                <a:cubicBezTo>
                  <a:pt x="238" y="28"/>
                  <a:pt x="85" y="177"/>
                  <a:pt x="79" y="36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9" y="333"/>
                  <a:pt x="118" y="333"/>
                  <a:pt x="124" y="339"/>
                </a:cubicBezTo>
                <a:cubicBezTo>
                  <a:pt x="127" y="343"/>
                  <a:pt x="129" y="346"/>
                  <a:pt x="129" y="350"/>
                </a:cubicBezTo>
                <a:cubicBezTo>
                  <a:pt x="129" y="354"/>
                  <a:pt x="127" y="358"/>
                  <a:pt x="124" y="361"/>
                </a:cubicBezTo>
                <a:cubicBezTo>
                  <a:pt x="76" y="410"/>
                  <a:pt x="76" y="410"/>
                  <a:pt x="76" y="410"/>
                </a:cubicBezTo>
                <a:cubicBezTo>
                  <a:pt x="70" y="416"/>
                  <a:pt x="60" y="416"/>
                  <a:pt x="54" y="410"/>
                </a:cubicBezTo>
                <a:cubicBezTo>
                  <a:pt x="6" y="361"/>
                  <a:pt x="6" y="361"/>
                  <a:pt x="6" y="361"/>
                </a:cubicBezTo>
                <a:cubicBezTo>
                  <a:pt x="0" y="355"/>
                  <a:pt x="0" y="346"/>
                  <a:pt x="6" y="339"/>
                </a:cubicBezTo>
                <a:cubicBezTo>
                  <a:pt x="9" y="336"/>
                  <a:pt x="13" y="335"/>
                  <a:pt x="17" y="335"/>
                </a:cubicBezTo>
                <a:cubicBezTo>
                  <a:pt x="21" y="335"/>
                  <a:pt x="24" y="336"/>
                  <a:pt x="27" y="339"/>
                </a:cubicBezTo>
                <a:cubicBezTo>
                  <a:pt x="51" y="363"/>
                  <a:pt x="51" y="363"/>
                  <a:pt x="51" y="363"/>
                </a:cubicBezTo>
                <a:cubicBezTo>
                  <a:pt x="57" y="162"/>
                  <a:pt x="222" y="0"/>
                  <a:pt x="425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807" y="0"/>
                  <a:pt x="813" y="6"/>
                  <a:pt x="813" y="14"/>
                </a:cubicBezTo>
                <a:close/>
              </a:path>
            </a:pathLst>
          </a:custGeom>
          <a:solidFill>
            <a:srgbClr val="828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17D34057-EE72-4D05-B429-1C968F047678}"/>
              </a:ext>
            </a:extLst>
          </p:cNvPr>
          <p:cNvGrpSpPr/>
          <p:nvPr/>
        </p:nvGrpSpPr>
        <p:grpSpPr>
          <a:xfrm>
            <a:off x="1217308" y="2442151"/>
            <a:ext cx="2678945" cy="847404"/>
            <a:chOff x="1465263" y="2974975"/>
            <a:chExt cx="2519363" cy="796925"/>
          </a:xfrm>
        </p:grpSpPr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7DA79912-D62F-4DE7-BEE0-325FAD2C2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974975"/>
              <a:ext cx="1258888" cy="796925"/>
            </a:xfrm>
            <a:custGeom>
              <a:avLst/>
              <a:gdLst>
                <a:gd name="T0" fmla="*/ 397 w 397"/>
                <a:gd name="T1" fmla="*/ 251 h 251"/>
                <a:gd name="T2" fmla="*/ 126 w 397"/>
                <a:gd name="T3" fmla="*/ 251 h 251"/>
                <a:gd name="T4" fmla="*/ 0 w 397"/>
                <a:gd name="T5" fmla="*/ 126 h 251"/>
                <a:gd name="T6" fmla="*/ 0 w 397"/>
                <a:gd name="T7" fmla="*/ 126 h 251"/>
                <a:gd name="T8" fmla="*/ 126 w 397"/>
                <a:gd name="T9" fmla="*/ 0 h 251"/>
                <a:gd name="T10" fmla="*/ 397 w 397"/>
                <a:gd name="T11" fmla="*/ 0 h 251"/>
                <a:gd name="T12" fmla="*/ 397 w 397"/>
                <a:gd name="T1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51">
                  <a:moveTo>
                    <a:pt x="397" y="251"/>
                  </a:moveTo>
                  <a:cubicBezTo>
                    <a:pt x="126" y="251"/>
                    <a:pt x="126" y="251"/>
                    <a:pt x="126" y="251"/>
                  </a:cubicBezTo>
                  <a:cubicBezTo>
                    <a:pt x="56" y="251"/>
                    <a:pt x="0" y="195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6"/>
                    <a:pt x="56" y="0"/>
                    <a:pt x="126" y="0"/>
                  </a:cubicBezTo>
                  <a:cubicBezTo>
                    <a:pt x="397" y="0"/>
                    <a:pt x="397" y="0"/>
                    <a:pt x="397" y="0"/>
                  </a:cubicBezTo>
                  <a:lnTo>
                    <a:pt x="397" y="2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C2E3E14D-7197-4723-9C63-EFBABECE4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151" y="2974975"/>
              <a:ext cx="1260475" cy="796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D967407D-6658-4B87-B34C-42699923FE6B}"/>
              </a:ext>
            </a:extLst>
          </p:cNvPr>
          <p:cNvGrpSpPr/>
          <p:nvPr/>
        </p:nvGrpSpPr>
        <p:grpSpPr>
          <a:xfrm>
            <a:off x="5236570" y="2200341"/>
            <a:ext cx="2675569" cy="1335851"/>
            <a:chOff x="5245101" y="2747572"/>
            <a:chExt cx="2516188" cy="1256276"/>
          </a:xfrm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xmlns="" id="{E3EB76C4-F98C-4E87-B87B-247D3748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2747572"/>
              <a:ext cx="1258888" cy="1256276"/>
            </a:xfrm>
            <a:custGeom>
              <a:avLst/>
              <a:gdLst>
                <a:gd name="T0" fmla="*/ 423 w 793"/>
                <a:gd name="T1" fmla="*/ 800 h 800"/>
                <a:gd name="T2" fmla="*/ 423 w 793"/>
                <a:gd name="T3" fmla="*/ 650 h 800"/>
                <a:gd name="T4" fmla="*/ 0 w 793"/>
                <a:gd name="T5" fmla="*/ 650 h 800"/>
                <a:gd name="T6" fmla="*/ 0 w 793"/>
                <a:gd name="T7" fmla="*/ 148 h 800"/>
                <a:gd name="T8" fmla="*/ 423 w 793"/>
                <a:gd name="T9" fmla="*/ 148 h 800"/>
                <a:gd name="T10" fmla="*/ 423 w 793"/>
                <a:gd name="T11" fmla="*/ 0 h 800"/>
                <a:gd name="T12" fmla="*/ 793 w 793"/>
                <a:gd name="T13" fmla="*/ 400 h 800"/>
                <a:gd name="T14" fmla="*/ 423 w 793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3" h="800">
                  <a:moveTo>
                    <a:pt x="423" y="800"/>
                  </a:moveTo>
                  <a:lnTo>
                    <a:pt x="423" y="650"/>
                  </a:lnTo>
                  <a:lnTo>
                    <a:pt x="0" y="650"/>
                  </a:lnTo>
                  <a:lnTo>
                    <a:pt x="0" y="148"/>
                  </a:lnTo>
                  <a:lnTo>
                    <a:pt x="423" y="148"/>
                  </a:lnTo>
                  <a:lnTo>
                    <a:pt x="423" y="0"/>
                  </a:lnTo>
                  <a:lnTo>
                    <a:pt x="793" y="400"/>
                  </a:lnTo>
                  <a:lnTo>
                    <a:pt x="423" y="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xmlns="" id="{637E4C3A-94F0-40C6-A204-CF40CD120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1" y="2974975"/>
              <a:ext cx="1257300" cy="796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89851985-6BAA-4EE4-B93E-31D55B890D46}"/>
              </a:ext>
            </a:extLst>
          </p:cNvPr>
          <p:cNvSpPr>
            <a:spLocks/>
          </p:cNvSpPr>
          <p:nvPr/>
        </p:nvSpPr>
        <p:spPr bwMode="auto">
          <a:xfrm>
            <a:off x="4079908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39 w 71"/>
              <a:gd name="T7" fmla="*/ 1 h 88"/>
              <a:gd name="T8" fmla="*/ 38 w 71"/>
              <a:gd name="T9" fmla="*/ 0 h 88"/>
              <a:gd name="T10" fmla="*/ 38 w 71"/>
              <a:gd name="T11" fmla="*/ 0 h 88"/>
              <a:gd name="T12" fmla="*/ 37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4 w 71"/>
              <a:gd name="T19" fmla="*/ 0 h 88"/>
              <a:gd name="T20" fmla="*/ 32 w 71"/>
              <a:gd name="T21" fmla="*/ 1 h 88"/>
              <a:gd name="T22" fmla="*/ 31 w 71"/>
              <a:gd name="T23" fmla="*/ 1 h 88"/>
              <a:gd name="T24" fmla="*/ 30 w 71"/>
              <a:gd name="T25" fmla="*/ 2 h 88"/>
              <a:gd name="T26" fmla="*/ 3 w 71"/>
              <a:gd name="T27" fmla="*/ 29 h 88"/>
              <a:gd name="T28" fmla="*/ 3 w 71"/>
              <a:gd name="T29" fmla="*/ 41 h 88"/>
              <a:gd name="T30" fmla="*/ 10 w 71"/>
              <a:gd name="T31" fmla="*/ 44 h 88"/>
              <a:gd name="T32" fmla="*/ 16 w 71"/>
              <a:gd name="T33" fmla="*/ 41 h 88"/>
              <a:gd name="T34" fmla="*/ 28 w 71"/>
              <a:gd name="T35" fmla="*/ 29 h 88"/>
              <a:gd name="T36" fmla="*/ 28 w 71"/>
              <a:gd name="T37" fmla="*/ 79 h 88"/>
              <a:gd name="T38" fmla="*/ 36 w 71"/>
              <a:gd name="T39" fmla="*/ 88 h 88"/>
              <a:gd name="T40" fmla="*/ 42 w 71"/>
              <a:gd name="T41" fmla="*/ 85 h 88"/>
              <a:gd name="T42" fmla="*/ 45 w 71"/>
              <a:gd name="T43" fmla="*/ 79 h 88"/>
              <a:gd name="T44" fmla="*/ 45 w 71"/>
              <a:gd name="T45" fmla="*/ 29 h 88"/>
              <a:gd name="T46" fmla="*/ 57 w 71"/>
              <a:gd name="T47" fmla="*/ 41 h 88"/>
              <a:gd name="T48" fmla="*/ 69 w 71"/>
              <a:gd name="T49" fmla="*/ 41 h 88"/>
              <a:gd name="T50" fmla="*/ 71 w 71"/>
              <a:gd name="T5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4" y="0"/>
                </a:cubicBezTo>
                <a:cubicBezTo>
                  <a:pt x="33" y="0"/>
                  <a:pt x="33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2"/>
                  <a:pt x="31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10" y="44"/>
                </a:cubicBezTo>
                <a:cubicBezTo>
                  <a:pt x="12" y="44"/>
                  <a:pt x="14" y="43"/>
                  <a:pt x="16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84"/>
                  <a:pt x="31" y="88"/>
                  <a:pt x="36" y="88"/>
                </a:cubicBezTo>
                <a:cubicBezTo>
                  <a:pt x="39" y="88"/>
                  <a:pt x="41" y="87"/>
                  <a:pt x="42" y="85"/>
                </a:cubicBezTo>
                <a:cubicBezTo>
                  <a:pt x="44" y="84"/>
                  <a:pt x="45" y="82"/>
                  <a:pt x="45" y="79"/>
                </a:cubicBezTo>
                <a:cubicBezTo>
                  <a:pt x="45" y="29"/>
                  <a:pt x="45" y="29"/>
                  <a:pt x="45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xmlns="" id="{3765BE4F-20A0-4C7F-A417-3018A70FB67D}"/>
              </a:ext>
            </a:extLst>
          </p:cNvPr>
          <p:cNvSpPr>
            <a:spLocks/>
          </p:cNvSpPr>
          <p:nvPr/>
        </p:nvSpPr>
        <p:spPr bwMode="auto">
          <a:xfrm>
            <a:off x="5796464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41 w 71"/>
              <a:gd name="T7" fmla="*/ 2 h 88"/>
              <a:gd name="T8" fmla="*/ 40 w 71"/>
              <a:gd name="T9" fmla="*/ 1 h 88"/>
              <a:gd name="T10" fmla="*/ 39 w 71"/>
              <a:gd name="T11" fmla="*/ 1 h 88"/>
              <a:gd name="T12" fmla="*/ 38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6 w 71"/>
              <a:gd name="T19" fmla="*/ 0 h 88"/>
              <a:gd name="T20" fmla="*/ 35 w 71"/>
              <a:gd name="T21" fmla="*/ 0 h 88"/>
              <a:gd name="T22" fmla="*/ 34 w 71"/>
              <a:gd name="T23" fmla="*/ 0 h 88"/>
              <a:gd name="T24" fmla="*/ 34 w 71"/>
              <a:gd name="T25" fmla="*/ 0 h 88"/>
              <a:gd name="T26" fmla="*/ 33 w 71"/>
              <a:gd name="T27" fmla="*/ 1 h 88"/>
              <a:gd name="T28" fmla="*/ 32 w 71"/>
              <a:gd name="T29" fmla="*/ 1 h 88"/>
              <a:gd name="T30" fmla="*/ 31 w 71"/>
              <a:gd name="T31" fmla="*/ 2 h 88"/>
              <a:gd name="T32" fmla="*/ 30 w 71"/>
              <a:gd name="T33" fmla="*/ 2 h 88"/>
              <a:gd name="T34" fmla="*/ 3 w 71"/>
              <a:gd name="T35" fmla="*/ 29 h 88"/>
              <a:gd name="T36" fmla="*/ 3 w 71"/>
              <a:gd name="T37" fmla="*/ 41 h 88"/>
              <a:gd name="T38" fmla="*/ 9 w 71"/>
              <a:gd name="T39" fmla="*/ 44 h 88"/>
              <a:gd name="T40" fmla="*/ 15 w 71"/>
              <a:gd name="T41" fmla="*/ 41 h 88"/>
              <a:gd name="T42" fmla="*/ 27 w 71"/>
              <a:gd name="T43" fmla="*/ 29 h 88"/>
              <a:gd name="T44" fmla="*/ 27 w 71"/>
              <a:gd name="T45" fmla="*/ 79 h 88"/>
              <a:gd name="T46" fmla="*/ 36 w 71"/>
              <a:gd name="T47" fmla="*/ 88 h 88"/>
              <a:gd name="T48" fmla="*/ 42 w 71"/>
              <a:gd name="T49" fmla="*/ 85 h 88"/>
              <a:gd name="T50" fmla="*/ 44 w 71"/>
              <a:gd name="T51" fmla="*/ 79 h 88"/>
              <a:gd name="T52" fmla="*/ 44 w 71"/>
              <a:gd name="T53" fmla="*/ 29 h 88"/>
              <a:gd name="T54" fmla="*/ 57 w 71"/>
              <a:gd name="T55" fmla="*/ 41 h 88"/>
              <a:gd name="T56" fmla="*/ 69 w 71"/>
              <a:gd name="T57" fmla="*/ 41 h 88"/>
              <a:gd name="T58" fmla="*/ 71 w 71"/>
              <a:gd name="T59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9" y="44"/>
                </a:cubicBezTo>
                <a:cubicBezTo>
                  <a:pt x="12" y="44"/>
                  <a:pt x="14" y="43"/>
                  <a:pt x="15" y="41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84"/>
                  <a:pt x="31" y="88"/>
                  <a:pt x="36" y="88"/>
                </a:cubicBezTo>
                <a:cubicBezTo>
                  <a:pt x="38" y="88"/>
                  <a:pt x="40" y="87"/>
                  <a:pt x="42" y="85"/>
                </a:cubicBezTo>
                <a:cubicBezTo>
                  <a:pt x="44" y="84"/>
                  <a:pt x="44" y="82"/>
                  <a:pt x="44" y="79"/>
                </a:cubicBezTo>
                <a:cubicBezTo>
                  <a:pt x="44" y="29"/>
                  <a:pt x="44" y="29"/>
                  <a:pt x="44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xmlns="" id="{868207F3-D43A-4A37-BAF9-7755E9699C1D}"/>
              </a:ext>
            </a:extLst>
          </p:cNvPr>
          <p:cNvSpPr>
            <a:spLocks/>
          </p:cNvSpPr>
          <p:nvPr/>
        </p:nvSpPr>
        <p:spPr bwMode="auto">
          <a:xfrm>
            <a:off x="7236916" y="2801774"/>
            <a:ext cx="1458480" cy="1401086"/>
          </a:xfrm>
          <a:custGeom>
            <a:avLst/>
            <a:gdLst>
              <a:gd name="T0" fmla="*/ 432 w 432"/>
              <a:gd name="T1" fmla="*/ 66 h 415"/>
              <a:gd name="T2" fmla="*/ 428 w 432"/>
              <a:gd name="T3" fmla="*/ 77 h 415"/>
              <a:gd name="T4" fmla="*/ 406 w 432"/>
              <a:gd name="T5" fmla="*/ 77 h 415"/>
              <a:gd name="T6" fmla="*/ 382 w 432"/>
              <a:gd name="T7" fmla="*/ 53 h 415"/>
              <a:gd name="T8" fmla="*/ 9 w 432"/>
              <a:gd name="T9" fmla="*/ 415 h 415"/>
              <a:gd name="T10" fmla="*/ 0 w 432"/>
              <a:gd name="T11" fmla="*/ 415 h 415"/>
              <a:gd name="T12" fmla="*/ 0 w 432"/>
              <a:gd name="T13" fmla="*/ 387 h 415"/>
              <a:gd name="T14" fmla="*/ 9 w 432"/>
              <a:gd name="T15" fmla="*/ 387 h 415"/>
              <a:gd name="T16" fmla="*/ 354 w 432"/>
              <a:gd name="T17" fmla="*/ 54 h 415"/>
              <a:gd name="T18" fmla="*/ 331 w 432"/>
              <a:gd name="T19" fmla="*/ 77 h 415"/>
              <a:gd name="T20" fmla="*/ 320 w 432"/>
              <a:gd name="T21" fmla="*/ 81 h 415"/>
              <a:gd name="T22" fmla="*/ 309 w 432"/>
              <a:gd name="T23" fmla="*/ 77 h 415"/>
              <a:gd name="T24" fmla="*/ 309 w 432"/>
              <a:gd name="T25" fmla="*/ 55 h 415"/>
              <a:gd name="T26" fmla="*/ 358 w 432"/>
              <a:gd name="T27" fmla="*/ 6 h 415"/>
              <a:gd name="T28" fmla="*/ 379 w 432"/>
              <a:gd name="T29" fmla="*/ 6 h 415"/>
              <a:gd name="T30" fmla="*/ 428 w 432"/>
              <a:gd name="T31" fmla="*/ 55 h 415"/>
              <a:gd name="T32" fmla="*/ 432 w 432"/>
              <a:gd name="T33" fmla="*/ 66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2" h="415">
                <a:moveTo>
                  <a:pt x="432" y="66"/>
                </a:moveTo>
                <a:cubicBezTo>
                  <a:pt x="432" y="70"/>
                  <a:pt x="431" y="74"/>
                  <a:pt x="428" y="77"/>
                </a:cubicBezTo>
                <a:cubicBezTo>
                  <a:pt x="422" y="83"/>
                  <a:pt x="412" y="83"/>
                  <a:pt x="406" y="77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76" y="254"/>
                  <a:pt x="211" y="415"/>
                  <a:pt x="9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87"/>
                  <a:pt x="0" y="387"/>
                  <a:pt x="0" y="387"/>
                </a:cubicBezTo>
                <a:cubicBezTo>
                  <a:pt x="9" y="387"/>
                  <a:pt x="9" y="387"/>
                  <a:pt x="9" y="387"/>
                </a:cubicBezTo>
                <a:cubicBezTo>
                  <a:pt x="195" y="387"/>
                  <a:pt x="348" y="238"/>
                  <a:pt x="354" y="54"/>
                </a:cubicBezTo>
                <a:cubicBezTo>
                  <a:pt x="331" y="77"/>
                  <a:pt x="331" y="77"/>
                  <a:pt x="331" y="77"/>
                </a:cubicBezTo>
                <a:cubicBezTo>
                  <a:pt x="328" y="80"/>
                  <a:pt x="324" y="81"/>
                  <a:pt x="320" y="81"/>
                </a:cubicBezTo>
                <a:cubicBezTo>
                  <a:pt x="316" y="81"/>
                  <a:pt x="312" y="80"/>
                  <a:pt x="309" y="77"/>
                </a:cubicBezTo>
                <a:cubicBezTo>
                  <a:pt x="303" y="71"/>
                  <a:pt x="303" y="61"/>
                  <a:pt x="309" y="55"/>
                </a:cubicBezTo>
                <a:cubicBezTo>
                  <a:pt x="358" y="6"/>
                  <a:pt x="358" y="6"/>
                  <a:pt x="358" y="6"/>
                </a:cubicBezTo>
                <a:cubicBezTo>
                  <a:pt x="364" y="0"/>
                  <a:pt x="373" y="0"/>
                  <a:pt x="379" y="6"/>
                </a:cubicBezTo>
                <a:cubicBezTo>
                  <a:pt x="428" y="55"/>
                  <a:pt x="428" y="55"/>
                  <a:pt x="428" y="55"/>
                </a:cubicBezTo>
                <a:cubicBezTo>
                  <a:pt x="431" y="58"/>
                  <a:pt x="432" y="62"/>
                  <a:pt x="432" y="66"/>
                </a:cubicBezTo>
                <a:close/>
              </a:path>
            </a:pathLst>
          </a:custGeom>
          <a:solidFill>
            <a:srgbClr val="828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val 54">
            <a:extLst>
              <a:ext uri="{FF2B5EF4-FFF2-40B4-BE49-F238E27FC236}">
                <a16:creationId xmlns:a16="http://schemas.microsoft.com/office/drawing/2014/main" xmlns="" id="{792B77BC-D705-4A43-B699-6495CB711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172" y="3866870"/>
            <a:ext cx="499665" cy="49966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val 52">
            <a:extLst>
              <a:ext uri="{FF2B5EF4-FFF2-40B4-BE49-F238E27FC236}">
                <a16:creationId xmlns:a16="http://schemas.microsoft.com/office/drawing/2014/main" xmlns="" id="{5204BBF9-8C28-479E-9840-9C24A013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17" y="3866870"/>
            <a:ext cx="496288" cy="49966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val 53">
            <a:extLst>
              <a:ext uri="{FF2B5EF4-FFF2-40B4-BE49-F238E27FC236}">
                <a16:creationId xmlns:a16="http://schemas.microsoft.com/office/drawing/2014/main" xmlns="" id="{68A23F30-1529-4F66-BBD5-30C45965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615" y="3866870"/>
            <a:ext cx="499665" cy="4996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xmlns="" id="{E7CD9BF8-2683-403A-B9E2-EE1A34F9D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240" y="2442151"/>
            <a:ext cx="2113445" cy="847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4021C34F-67AC-40C5-9F83-600E341192C3}"/>
              </a:ext>
            </a:extLst>
          </p:cNvPr>
          <p:cNvSpPr txBox="1"/>
          <p:nvPr/>
        </p:nvSpPr>
        <p:spPr>
          <a:xfrm>
            <a:off x="1651435" y="2610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會員成長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994E09DB-D21C-4490-AD15-3A8B21981C66}"/>
              </a:ext>
            </a:extLst>
          </p:cNvPr>
          <p:cNvSpPr txBox="1"/>
          <p:nvPr/>
        </p:nvSpPr>
        <p:spPr>
          <a:xfrm>
            <a:off x="3791594" y="2610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企業響應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60F7F2FD-7F7F-4393-8922-06F9E761BFE4}"/>
              </a:ext>
            </a:extLst>
          </p:cNvPr>
          <p:cNvSpPr txBox="1"/>
          <p:nvPr/>
        </p:nvSpPr>
        <p:spPr>
          <a:xfrm>
            <a:off x="5859462" y="2610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制度普及</a:t>
            </a:r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6F98FDFD-4A8F-41EC-9E84-7DED4A3B88BE}"/>
              </a:ext>
            </a:extLst>
          </p:cNvPr>
          <p:cNvSpPr>
            <a:spLocks/>
          </p:cNvSpPr>
          <p:nvPr/>
        </p:nvSpPr>
        <p:spPr bwMode="auto">
          <a:xfrm>
            <a:off x="1502382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39 w 71"/>
              <a:gd name="T7" fmla="*/ 1 h 88"/>
              <a:gd name="T8" fmla="*/ 38 w 71"/>
              <a:gd name="T9" fmla="*/ 0 h 88"/>
              <a:gd name="T10" fmla="*/ 38 w 71"/>
              <a:gd name="T11" fmla="*/ 0 h 88"/>
              <a:gd name="T12" fmla="*/ 37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4 w 71"/>
              <a:gd name="T19" fmla="*/ 0 h 88"/>
              <a:gd name="T20" fmla="*/ 32 w 71"/>
              <a:gd name="T21" fmla="*/ 1 h 88"/>
              <a:gd name="T22" fmla="*/ 31 w 71"/>
              <a:gd name="T23" fmla="*/ 1 h 88"/>
              <a:gd name="T24" fmla="*/ 30 w 71"/>
              <a:gd name="T25" fmla="*/ 2 h 88"/>
              <a:gd name="T26" fmla="*/ 3 w 71"/>
              <a:gd name="T27" fmla="*/ 29 h 88"/>
              <a:gd name="T28" fmla="*/ 3 w 71"/>
              <a:gd name="T29" fmla="*/ 41 h 88"/>
              <a:gd name="T30" fmla="*/ 10 w 71"/>
              <a:gd name="T31" fmla="*/ 44 h 88"/>
              <a:gd name="T32" fmla="*/ 16 w 71"/>
              <a:gd name="T33" fmla="*/ 41 h 88"/>
              <a:gd name="T34" fmla="*/ 28 w 71"/>
              <a:gd name="T35" fmla="*/ 29 h 88"/>
              <a:gd name="T36" fmla="*/ 28 w 71"/>
              <a:gd name="T37" fmla="*/ 79 h 88"/>
              <a:gd name="T38" fmla="*/ 36 w 71"/>
              <a:gd name="T39" fmla="*/ 88 h 88"/>
              <a:gd name="T40" fmla="*/ 42 w 71"/>
              <a:gd name="T41" fmla="*/ 85 h 88"/>
              <a:gd name="T42" fmla="*/ 45 w 71"/>
              <a:gd name="T43" fmla="*/ 79 h 88"/>
              <a:gd name="T44" fmla="*/ 45 w 71"/>
              <a:gd name="T45" fmla="*/ 29 h 88"/>
              <a:gd name="T46" fmla="*/ 57 w 71"/>
              <a:gd name="T47" fmla="*/ 41 h 88"/>
              <a:gd name="T48" fmla="*/ 69 w 71"/>
              <a:gd name="T49" fmla="*/ 41 h 88"/>
              <a:gd name="T50" fmla="*/ 71 w 71"/>
              <a:gd name="T5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4" y="0"/>
                </a:cubicBezTo>
                <a:cubicBezTo>
                  <a:pt x="33" y="0"/>
                  <a:pt x="33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2"/>
                  <a:pt x="31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10" y="44"/>
                </a:cubicBezTo>
                <a:cubicBezTo>
                  <a:pt x="12" y="44"/>
                  <a:pt x="14" y="43"/>
                  <a:pt x="16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84"/>
                  <a:pt x="31" y="88"/>
                  <a:pt x="36" y="88"/>
                </a:cubicBezTo>
                <a:cubicBezTo>
                  <a:pt x="39" y="88"/>
                  <a:pt x="41" y="87"/>
                  <a:pt x="42" y="85"/>
                </a:cubicBezTo>
                <a:cubicBezTo>
                  <a:pt x="44" y="84"/>
                  <a:pt x="45" y="82"/>
                  <a:pt x="45" y="79"/>
                </a:cubicBezTo>
                <a:cubicBezTo>
                  <a:pt x="45" y="29"/>
                  <a:pt x="45" y="29"/>
                  <a:pt x="45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71">
            <a:extLst>
              <a:ext uri="{FF2B5EF4-FFF2-40B4-BE49-F238E27FC236}">
                <a16:creationId xmlns:a16="http://schemas.microsoft.com/office/drawing/2014/main" xmlns="" id="{E7163D70-5894-46AD-A795-19EE6E6A80DE}"/>
              </a:ext>
            </a:extLst>
          </p:cNvPr>
          <p:cNvSpPr txBox="1"/>
          <p:nvPr/>
        </p:nvSpPr>
        <p:spPr>
          <a:xfrm>
            <a:off x="1104927" y="4771403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環保機關</a:t>
            </a:r>
            <a:endParaRPr lang="en-US" altLang="zh-TW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en-US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52">
            <a:extLst>
              <a:ext uri="{FF2B5EF4-FFF2-40B4-BE49-F238E27FC236}">
                <a16:creationId xmlns:a16="http://schemas.microsoft.com/office/drawing/2014/main" xmlns="" id="{320CD8F8-882D-437B-A347-0FD9F94B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37" y="3866870"/>
            <a:ext cx="496288" cy="49966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B29C7F01-8885-4A65-A723-46A83B41CD7B}"/>
              </a:ext>
            </a:extLst>
          </p:cNvPr>
          <p:cNvSpPr>
            <a:spLocks/>
          </p:cNvSpPr>
          <p:nvPr/>
        </p:nvSpPr>
        <p:spPr bwMode="auto">
          <a:xfrm>
            <a:off x="2357603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39 w 71"/>
              <a:gd name="T7" fmla="*/ 1 h 88"/>
              <a:gd name="T8" fmla="*/ 38 w 71"/>
              <a:gd name="T9" fmla="*/ 0 h 88"/>
              <a:gd name="T10" fmla="*/ 38 w 71"/>
              <a:gd name="T11" fmla="*/ 0 h 88"/>
              <a:gd name="T12" fmla="*/ 37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4 w 71"/>
              <a:gd name="T19" fmla="*/ 0 h 88"/>
              <a:gd name="T20" fmla="*/ 32 w 71"/>
              <a:gd name="T21" fmla="*/ 1 h 88"/>
              <a:gd name="T22" fmla="*/ 31 w 71"/>
              <a:gd name="T23" fmla="*/ 1 h 88"/>
              <a:gd name="T24" fmla="*/ 30 w 71"/>
              <a:gd name="T25" fmla="*/ 2 h 88"/>
              <a:gd name="T26" fmla="*/ 3 w 71"/>
              <a:gd name="T27" fmla="*/ 29 h 88"/>
              <a:gd name="T28" fmla="*/ 3 w 71"/>
              <a:gd name="T29" fmla="*/ 41 h 88"/>
              <a:gd name="T30" fmla="*/ 10 w 71"/>
              <a:gd name="T31" fmla="*/ 44 h 88"/>
              <a:gd name="T32" fmla="*/ 16 w 71"/>
              <a:gd name="T33" fmla="*/ 41 h 88"/>
              <a:gd name="T34" fmla="*/ 28 w 71"/>
              <a:gd name="T35" fmla="*/ 29 h 88"/>
              <a:gd name="T36" fmla="*/ 28 w 71"/>
              <a:gd name="T37" fmla="*/ 79 h 88"/>
              <a:gd name="T38" fmla="*/ 36 w 71"/>
              <a:gd name="T39" fmla="*/ 88 h 88"/>
              <a:gd name="T40" fmla="*/ 42 w 71"/>
              <a:gd name="T41" fmla="*/ 85 h 88"/>
              <a:gd name="T42" fmla="*/ 45 w 71"/>
              <a:gd name="T43" fmla="*/ 79 h 88"/>
              <a:gd name="T44" fmla="*/ 45 w 71"/>
              <a:gd name="T45" fmla="*/ 29 h 88"/>
              <a:gd name="T46" fmla="*/ 57 w 71"/>
              <a:gd name="T47" fmla="*/ 41 h 88"/>
              <a:gd name="T48" fmla="*/ 69 w 71"/>
              <a:gd name="T49" fmla="*/ 41 h 88"/>
              <a:gd name="T50" fmla="*/ 71 w 71"/>
              <a:gd name="T5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4" y="0"/>
                </a:cubicBezTo>
                <a:cubicBezTo>
                  <a:pt x="33" y="0"/>
                  <a:pt x="33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2"/>
                  <a:pt x="31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10" y="44"/>
                </a:cubicBezTo>
                <a:cubicBezTo>
                  <a:pt x="12" y="44"/>
                  <a:pt x="14" y="43"/>
                  <a:pt x="16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84"/>
                  <a:pt x="31" y="88"/>
                  <a:pt x="36" y="88"/>
                </a:cubicBezTo>
                <a:cubicBezTo>
                  <a:pt x="39" y="88"/>
                  <a:pt x="41" y="87"/>
                  <a:pt x="42" y="85"/>
                </a:cubicBezTo>
                <a:cubicBezTo>
                  <a:pt x="44" y="84"/>
                  <a:pt x="45" y="82"/>
                  <a:pt x="45" y="79"/>
                </a:cubicBezTo>
                <a:cubicBezTo>
                  <a:pt x="45" y="29"/>
                  <a:pt x="45" y="29"/>
                  <a:pt x="45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TextBox 71">
            <a:extLst>
              <a:ext uri="{FF2B5EF4-FFF2-40B4-BE49-F238E27FC236}">
                <a16:creationId xmlns:a16="http://schemas.microsoft.com/office/drawing/2014/main" xmlns="" id="{59881BBF-76D2-4B9E-803F-BF7A722DFD02}"/>
              </a:ext>
            </a:extLst>
          </p:cNvPr>
          <p:cNvSpPr txBox="1"/>
          <p:nvPr/>
        </p:nvSpPr>
        <p:spPr>
          <a:xfrm>
            <a:off x="1960148" y="4525560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企業內部</a:t>
            </a:r>
            <a:endParaRPr lang="en-US" altLang="zh-TW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en-US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val 52">
            <a:extLst>
              <a:ext uri="{FF2B5EF4-FFF2-40B4-BE49-F238E27FC236}">
                <a16:creationId xmlns:a16="http://schemas.microsoft.com/office/drawing/2014/main" xmlns="" id="{5A301A4D-0C5D-4E07-8FCA-58790196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458" y="3866870"/>
            <a:ext cx="496288" cy="49966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Freeform 15">
            <a:extLst>
              <a:ext uri="{FF2B5EF4-FFF2-40B4-BE49-F238E27FC236}">
                <a16:creationId xmlns:a16="http://schemas.microsoft.com/office/drawing/2014/main" xmlns="" id="{45EA40E4-254B-4E5E-99AC-93F970BC5A6F}"/>
              </a:ext>
            </a:extLst>
          </p:cNvPr>
          <p:cNvSpPr>
            <a:spLocks/>
          </p:cNvSpPr>
          <p:nvPr/>
        </p:nvSpPr>
        <p:spPr bwMode="auto">
          <a:xfrm>
            <a:off x="3228224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39 w 71"/>
              <a:gd name="T7" fmla="*/ 1 h 88"/>
              <a:gd name="T8" fmla="*/ 38 w 71"/>
              <a:gd name="T9" fmla="*/ 0 h 88"/>
              <a:gd name="T10" fmla="*/ 38 w 71"/>
              <a:gd name="T11" fmla="*/ 0 h 88"/>
              <a:gd name="T12" fmla="*/ 37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4 w 71"/>
              <a:gd name="T19" fmla="*/ 0 h 88"/>
              <a:gd name="T20" fmla="*/ 32 w 71"/>
              <a:gd name="T21" fmla="*/ 1 h 88"/>
              <a:gd name="T22" fmla="*/ 31 w 71"/>
              <a:gd name="T23" fmla="*/ 1 h 88"/>
              <a:gd name="T24" fmla="*/ 30 w 71"/>
              <a:gd name="T25" fmla="*/ 2 h 88"/>
              <a:gd name="T26" fmla="*/ 3 w 71"/>
              <a:gd name="T27" fmla="*/ 29 h 88"/>
              <a:gd name="T28" fmla="*/ 3 w 71"/>
              <a:gd name="T29" fmla="*/ 41 h 88"/>
              <a:gd name="T30" fmla="*/ 10 w 71"/>
              <a:gd name="T31" fmla="*/ 44 h 88"/>
              <a:gd name="T32" fmla="*/ 16 w 71"/>
              <a:gd name="T33" fmla="*/ 41 h 88"/>
              <a:gd name="T34" fmla="*/ 28 w 71"/>
              <a:gd name="T35" fmla="*/ 29 h 88"/>
              <a:gd name="T36" fmla="*/ 28 w 71"/>
              <a:gd name="T37" fmla="*/ 79 h 88"/>
              <a:gd name="T38" fmla="*/ 36 w 71"/>
              <a:gd name="T39" fmla="*/ 88 h 88"/>
              <a:gd name="T40" fmla="*/ 42 w 71"/>
              <a:gd name="T41" fmla="*/ 85 h 88"/>
              <a:gd name="T42" fmla="*/ 45 w 71"/>
              <a:gd name="T43" fmla="*/ 79 h 88"/>
              <a:gd name="T44" fmla="*/ 45 w 71"/>
              <a:gd name="T45" fmla="*/ 29 h 88"/>
              <a:gd name="T46" fmla="*/ 57 w 71"/>
              <a:gd name="T47" fmla="*/ 41 h 88"/>
              <a:gd name="T48" fmla="*/ 69 w 71"/>
              <a:gd name="T49" fmla="*/ 41 h 88"/>
              <a:gd name="T50" fmla="*/ 71 w 71"/>
              <a:gd name="T5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4" y="0"/>
                </a:cubicBezTo>
                <a:cubicBezTo>
                  <a:pt x="33" y="0"/>
                  <a:pt x="33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2"/>
                  <a:pt x="31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10" y="44"/>
                </a:cubicBezTo>
                <a:cubicBezTo>
                  <a:pt x="12" y="44"/>
                  <a:pt x="14" y="43"/>
                  <a:pt x="16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84"/>
                  <a:pt x="31" y="88"/>
                  <a:pt x="36" y="88"/>
                </a:cubicBezTo>
                <a:cubicBezTo>
                  <a:pt x="39" y="88"/>
                  <a:pt x="41" y="87"/>
                  <a:pt x="42" y="85"/>
                </a:cubicBezTo>
                <a:cubicBezTo>
                  <a:pt x="44" y="84"/>
                  <a:pt x="45" y="82"/>
                  <a:pt x="45" y="79"/>
                </a:cubicBezTo>
                <a:cubicBezTo>
                  <a:pt x="45" y="29"/>
                  <a:pt x="45" y="29"/>
                  <a:pt x="45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Box 71">
            <a:extLst>
              <a:ext uri="{FF2B5EF4-FFF2-40B4-BE49-F238E27FC236}">
                <a16:creationId xmlns:a16="http://schemas.microsoft.com/office/drawing/2014/main" xmlns="" id="{94A3C5CD-ECEF-4F37-BE2E-7C5538C1402A}"/>
              </a:ext>
            </a:extLst>
          </p:cNvPr>
          <p:cNvSpPr txBox="1"/>
          <p:nvPr/>
        </p:nvSpPr>
        <p:spPr>
          <a:xfrm>
            <a:off x="2830769" y="4771403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endParaRPr lang="en-US" altLang="zh-TW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spc="-3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主動響應</a:t>
            </a:r>
            <a:endParaRPr lang="en-US" sz="1600" b="1" spc="-3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TextBox 71">
            <a:extLst>
              <a:ext uri="{FF2B5EF4-FFF2-40B4-BE49-F238E27FC236}">
                <a16:creationId xmlns:a16="http://schemas.microsoft.com/office/drawing/2014/main" xmlns="" id="{B792CB3C-9997-4918-8BC4-FFC6E1B726ED}"/>
              </a:ext>
            </a:extLst>
          </p:cNvPr>
          <p:cNvSpPr txBox="1"/>
          <p:nvPr/>
        </p:nvSpPr>
        <p:spPr>
          <a:xfrm>
            <a:off x="3656997" y="4525560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通路參與</a:t>
            </a:r>
            <a:endParaRPr lang="en-US" sz="1600" b="1" spc="-3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Freeform 15">
            <a:extLst>
              <a:ext uri="{FF2B5EF4-FFF2-40B4-BE49-F238E27FC236}">
                <a16:creationId xmlns:a16="http://schemas.microsoft.com/office/drawing/2014/main" xmlns="" id="{B20589EF-741A-4FF9-8133-B4DC8B4915A1}"/>
              </a:ext>
            </a:extLst>
          </p:cNvPr>
          <p:cNvSpPr>
            <a:spLocks/>
          </p:cNvSpPr>
          <p:nvPr/>
        </p:nvSpPr>
        <p:spPr bwMode="auto">
          <a:xfrm>
            <a:off x="4910667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39 w 71"/>
              <a:gd name="T7" fmla="*/ 1 h 88"/>
              <a:gd name="T8" fmla="*/ 38 w 71"/>
              <a:gd name="T9" fmla="*/ 0 h 88"/>
              <a:gd name="T10" fmla="*/ 38 w 71"/>
              <a:gd name="T11" fmla="*/ 0 h 88"/>
              <a:gd name="T12" fmla="*/ 37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4 w 71"/>
              <a:gd name="T19" fmla="*/ 0 h 88"/>
              <a:gd name="T20" fmla="*/ 32 w 71"/>
              <a:gd name="T21" fmla="*/ 1 h 88"/>
              <a:gd name="T22" fmla="*/ 31 w 71"/>
              <a:gd name="T23" fmla="*/ 1 h 88"/>
              <a:gd name="T24" fmla="*/ 30 w 71"/>
              <a:gd name="T25" fmla="*/ 2 h 88"/>
              <a:gd name="T26" fmla="*/ 3 w 71"/>
              <a:gd name="T27" fmla="*/ 29 h 88"/>
              <a:gd name="T28" fmla="*/ 3 w 71"/>
              <a:gd name="T29" fmla="*/ 41 h 88"/>
              <a:gd name="T30" fmla="*/ 10 w 71"/>
              <a:gd name="T31" fmla="*/ 44 h 88"/>
              <a:gd name="T32" fmla="*/ 16 w 71"/>
              <a:gd name="T33" fmla="*/ 41 h 88"/>
              <a:gd name="T34" fmla="*/ 28 w 71"/>
              <a:gd name="T35" fmla="*/ 29 h 88"/>
              <a:gd name="T36" fmla="*/ 28 w 71"/>
              <a:gd name="T37" fmla="*/ 79 h 88"/>
              <a:gd name="T38" fmla="*/ 36 w 71"/>
              <a:gd name="T39" fmla="*/ 88 h 88"/>
              <a:gd name="T40" fmla="*/ 42 w 71"/>
              <a:gd name="T41" fmla="*/ 85 h 88"/>
              <a:gd name="T42" fmla="*/ 45 w 71"/>
              <a:gd name="T43" fmla="*/ 79 h 88"/>
              <a:gd name="T44" fmla="*/ 45 w 71"/>
              <a:gd name="T45" fmla="*/ 29 h 88"/>
              <a:gd name="T46" fmla="*/ 57 w 71"/>
              <a:gd name="T47" fmla="*/ 41 h 88"/>
              <a:gd name="T48" fmla="*/ 69 w 71"/>
              <a:gd name="T49" fmla="*/ 41 h 88"/>
              <a:gd name="T50" fmla="*/ 71 w 71"/>
              <a:gd name="T5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0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4" y="0"/>
                </a:cubicBezTo>
                <a:cubicBezTo>
                  <a:pt x="33" y="0"/>
                  <a:pt x="33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2"/>
                  <a:pt x="31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10" y="44"/>
                </a:cubicBezTo>
                <a:cubicBezTo>
                  <a:pt x="12" y="44"/>
                  <a:pt x="14" y="43"/>
                  <a:pt x="16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84"/>
                  <a:pt x="31" y="88"/>
                  <a:pt x="36" y="88"/>
                </a:cubicBezTo>
                <a:cubicBezTo>
                  <a:pt x="39" y="88"/>
                  <a:pt x="41" y="87"/>
                  <a:pt x="42" y="85"/>
                </a:cubicBezTo>
                <a:cubicBezTo>
                  <a:pt x="44" y="84"/>
                  <a:pt x="45" y="82"/>
                  <a:pt x="45" y="79"/>
                </a:cubicBezTo>
                <a:cubicBezTo>
                  <a:pt x="45" y="29"/>
                  <a:pt x="45" y="29"/>
                  <a:pt x="45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Oval 53">
            <a:extLst>
              <a:ext uri="{FF2B5EF4-FFF2-40B4-BE49-F238E27FC236}">
                <a16:creationId xmlns:a16="http://schemas.microsoft.com/office/drawing/2014/main" xmlns="" id="{C0C86A37-9D7C-46E8-81D5-81337B8C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375" y="3866870"/>
            <a:ext cx="499665" cy="4996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TextBox 71">
            <a:extLst>
              <a:ext uri="{FF2B5EF4-FFF2-40B4-BE49-F238E27FC236}">
                <a16:creationId xmlns:a16="http://schemas.microsoft.com/office/drawing/2014/main" xmlns="" id="{A9C5C926-78B8-4296-9987-8E7D06B9D444}"/>
              </a:ext>
            </a:extLst>
          </p:cNvPr>
          <p:cNvSpPr txBox="1"/>
          <p:nvPr/>
        </p:nvSpPr>
        <p:spPr>
          <a:xfrm>
            <a:off x="4513685" y="4771403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企業供點</a:t>
            </a:r>
            <a:endParaRPr lang="en-US" sz="1600" b="1" spc="-3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xmlns="" id="{07E33CBA-03AD-4A8B-8F21-4B10692E1425}"/>
              </a:ext>
            </a:extLst>
          </p:cNvPr>
          <p:cNvSpPr>
            <a:spLocks/>
          </p:cNvSpPr>
          <p:nvPr/>
        </p:nvSpPr>
        <p:spPr bwMode="auto">
          <a:xfrm>
            <a:off x="6576642" y="3569772"/>
            <a:ext cx="239704" cy="297098"/>
          </a:xfrm>
          <a:custGeom>
            <a:avLst/>
            <a:gdLst>
              <a:gd name="T0" fmla="*/ 71 w 71"/>
              <a:gd name="T1" fmla="*/ 35 h 88"/>
              <a:gd name="T2" fmla="*/ 69 w 71"/>
              <a:gd name="T3" fmla="*/ 29 h 88"/>
              <a:gd name="T4" fmla="*/ 42 w 71"/>
              <a:gd name="T5" fmla="*/ 2 h 88"/>
              <a:gd name="T6" fmla="*/ 41 w 71"/>
              <a:gd name="T7" fmla="*/ 2 h 88"/>
              <a:gd name="T8" fmla="*/ 40 w 71"/>
              <a:gd name="T9" fmla="*/ 1 h 88"/>
              <a:gd name="T10" fmla="*/ 39 w 71"/>
              <a:gd name="T11" fmla="*/ 1 h 88"/>
              <a:gd name="T12" fmla="*/ 38 w 71"/>
              <a:gd name="T13" fmla="*/ 0 h 88"/>
              <a:gd name="T14" fmla="*/ 37 w 71"/>
              <a:gd name="T15" fmla="*/ 0 h 88"/>
              <a:gd name="T16" fmla="*/ 36 w 71"/>
              <a:gd name="T17" fmla="*/ 0 h 88"/>
              <a:gd name="T18" fmla="*/ 36 w 71"/>
              <a:gd name="T19" fmla="*/ 0 h 88"/>
              <a:gd name="T20" fmla="*/ 35 w 71"/>
              <a:gd name="T21" fmla="*/ 0 h 88"/>
              <a:gd name="T22" fmla="*/ 34 w 71"/>
              <a:gd name="T23" fmla="*/ 0 h 88"/>
              <a:gd name="T24" fmla="*/ 34 w 71"/>
              <a:gd name="T25" fmla="*/ 0 h 88"/>
              <a:gd name="T26" fmla="*/ 33 w 71"/>
              <a:gd name="T27" fmla="*/ 1 h 88"/>
              <a:gd name="T28" fmla="*/ 32 w 71"/>
              <a:gd name="T29" fmla="*/ 1 h 88"/>
              <a:gd name="T30" fmla="*/ 31 w 71"/>
              <a:gd name="T31" fmla="*/ 2 h 88"/>
              <a:gd name="T32" fmla="*/ 30 w 71"/>
              <a:gd name="T33" fmla="*/ 2 h 88"/>
              <a:gd name="T34" fmla="*/ 3 w 71"/>
              <a:gd name="T35" fmla="*/ 29 h 88"/>
              <a:gd name="T36" fmla="*/ 3 w 71"/>
              <a:gd name="T37" fmla="*/ 41 h 88"/>
              <a:gd name="T38" fmla="*/ 9 w 71"/>
              <a:gd name="T39" fmla="*/ 44 h 88"/>
              <a:gd name="T40" fmla="*/ 15 w 71"/>
              <a:gd name="T41" fmla="*/ 41 h 88"/>
              <a:gd name="T42" fmla="*/ 27 w 71"/>
              <a:gd name="T43" fmla="*/ 29 h 88"/>
              <a:gd name="T44" fmla="*/ 27 w 71"/>
              <a:gd name="T45" fmla="*/ 79 h 88"/>
              <a:gd name="T46" fmla="*/ 36 w 71"/>
              <a:gd name="T47" fmla="*/ 88 h 88"/>
              <a:gd name="T48" fmla="*/ 42 w 71"/>
              <a:gd name="T49" fmla="*/ 85 h 88"/>
              <a:gd name="T50" fmla="*/ 44 w 71"/>
              <a:gd name="T51" fmla="*/ 79 h 88"/>
              <a:gd name="T52" fmla="*/ 44 w 71"/>
              <a:gd name="T53" fmla="*/ 29 h 88"/>
              <a:gd name="T54" fmla="*/ 57 w 71"/>
              <a:gd name="T55" fmla="*/ 41 h 88"/>
              <a:gd name="T56" fmla="*/ 69 w 71"/>
              <a:gd name="T57" fmla="*/ 41 h 88"/>
              <a:gd name="T58" fmla="*/ 71 w 71"/>
              <a:gd name="T59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" h="88">
                <a:moveTo>
                  <a:pt x="71" y="35"/>
                </a:moveTo>
                <a:cubicBezTo>
                  <a:pt x="71" y="33"/>
                  <a:pt x="70" y="31"/>
                  <a:pt x="69" y="29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32"/>
                  <a:pt x="0" y="38"/>
                  <a:pt x="3" y="41"/>
                </a:cubicBezTo>
                <a:cubicBezTo>
                  <a:pt x="5" y="43"/>
                  <a:pt x="7" y="44"/>
                  <a:pt x="9" y="44"/>
                </a:cubicBezTo>
                <a:cubicBezTo>
                  <a:pt x="12" y="44"/>
                  <a:pt x="14" y="43"/>
                  <a:pt x="15" y="41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84"/>
                  <a:pt x="31" y="88"/>
                  <a:pt x="36" y="88"/>
                </a:cubicBezTo>
                <a:cubicBezTo>
                  <a:pt x="38" y="88"/>
                  <a:pt x="40" y="87"/>
                  <a:pt x="42" y="85"/>
                </a:cubicBezTo>
                <a:cubicBezTo>
                  <a:pt x="44" y="84"/>
                  <a:pt x="44" y="82"/>
                  <a:pt x="44" y="79"/>
                </a:cubicBezTo>
                <a:cubicBezTo>
                  <a:pt x="44" y="29"/>
                  <a:pt x="44" y="29"/>
                  <a:pt x="44" y="29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4"/>
                  <a:pt x="65" y="44"/>
                  <a:pt x="69" y="41"/>
                </a:cubicBezTo>
                <a:cubicBezTo>
                  <a:pt x="70" y="39"/>
                  <a:pt x="71" y="37"/>
                  <a:pt x="71" y="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Oval 54">
            <a:extLst>
              <a:ext uri="{FF2B5EF4-FFF2-40B4-BE49-F238E27FC236}">
                <a16:creationId xmlns:a16="http://schemas.microsoft.com/office/drawing/2014/main" xmlns="" id="{724EF330-95D4-4AD8-A68B-DAA3B173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350" y="3866870"/>
            <a:ext cx="499665" cy="49966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TextBox 71">
            <a:extLst>
              <a:ext uri="{FF2B5EF4-FFF2-40B4-BE49-F238E27FC236}">
                <a16:creationId xmlns:a16="http://schemas.microsoft.com/office/drawing/2014/main" xmlns="" id="{8E773B2A-6E54-42CA-80C8-BB5BDF08AA1C}"/>
              </a:ext>
            </a:extLst>
          </p:cNvPr>
          <p:cNvSpPr txBox="1"/>
          <p:nvPr/>
        </p:nvSpPr>
        <p:spPr>
          <a:xfrm>
            <a:off x="5454712" y="4508934"/>
            <a:ext cx="904528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政策供點</a:t>
            </a:r>
            <a:endParaRPr lang="en-US" altLang="zh-TW" sz="1600" b="1" spc="-3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TextBox 71">
            <a:extLst>
              <a:ext uri="{FF2B5EF4-FFF2-40B4-BE49-F238E27FC236}">
                <a16:creationId xmlns:a16="http://schemas.microsoft.com/office/drawing/2014/main" xmlns="" id="{6957E010-7C02-4BC2-BB9D-12B12A24B54D}"/>
              </a:ext>
            </a:extLst>
          </p:cNvPr>
          <p:cNvSpPr txBox="1"/>
          <p:nvPr/>
        </p:nvSpPr>
        <p:spPr>
          <a:xfrm>
            <a:off x="6182785" y="4771403"/>
            <a:ext cx="1033667" cy="54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600" b="1" spc="-3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制度範圍</a:t>
            </a:r>
            <a:endParaRPr lang="en-US" altLang="zh-TW" sz="1600" b="1" spc="-3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spc="-3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endParaRPr lang="en-US" sz="1600" b="1" spc="-3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xmlns="" id="{AE910A8D-0A24-4A7B-88B3-64533A958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81" y="3944076"/>
            <a:ext cx="360000" cy="360000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xmlns="" id="{31BBD593-3C65-4720-841C-DB7E21DFA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0" y="3924260"/>
            <a:ext cx="360000" cy="360000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xmlns="" id="{6DE78EA2-E63E-4C78-A305-5CE12024A9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76" y="3944076"/>
            <a:ext cx="360000" cy="360000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xmlns="" id="{2D926AEC-8B17-4070-922A-2AB78B1FED96}"/>
              </a:ext>
            </a:extLst>
          </p:cNvPr>
          <p:cNvSpPr txBox="1"/>
          <p:nvPr/>
        </p:nvSpPr>
        <p:spPr>
          <a:xfrm>
            <a:off x="1387359" y="3994739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EPB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D6878486-A320-410D-8F17-E913B879C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87" y="3936702"/>
            <a:ext cx="360000" cy="360000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xmlns="" id="{C85F904E-138B-4A03-9825-3A154A504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16" y="3954895"/>
            <a:ext cx="360000" cy="360000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xmlns="" id="{45730458-E023-496B-8B82-56095D5BB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12" y="3957188"/>
            <a:ext cx="324000" cy="324000"/>
          </a:xfrm>
          <a:prstGeom prst="rect">
            <a:avLst/>
          </a:prstGeom>
        </p:spPr>
      </p:pic>
      <p:sp>
        <p:nvSpPr>
          <p:cNvPr id="60" name="文字方塊 59">
            <a:extLst>
              <a:ext uri="{FF2B5EF4-FFF2-40B4-BE49-F238E27FC236}">
                <a16:creationId xmlns:a16="http://schemas.microsoft.com/office/drawing/2014/main" xmlns="" id="{44C37D13-A5ED-44B3-A02B-07DB974E174B}"/>
              </a:ext>
            </a:extLst>
          </p:cNvPr>
          <p:cNvSpPr txBox="1"/>
          <p:nvPr/>
        </p:nvSpPr>
        <p:spPr>
          <a:xfrm>
            <a:off x="1989405" y="1406383"/>
            <a:ext cx="52116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環保集點。綠動臺灣。全民動員</a:t>
            </a: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xmlns="" id="{6C514D15-4187-45C1-9FF0-D7E8FAB08E3B}"/>
              </a:ext>
            </a:extLst>
          </p:cNvPr>
          <p:cNvSpPr txBox="1"/>
          <p:nvPr/>
        </p:nvSpPr>
        <p:spPr>
          <a:xfrm>
            <a:off x="3191639" y="1887071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將環境保護內化為生活習慣</a:t>
            </a:r>
          </a:p>
        </p:txBody>
      </p:sp>
      <p:pic>
        <p:nvPicPr>
          <p:cNvPr id="62" name="그림 6" descr="배경바닥.png">
            <a:extLst>
              <a:ext uri="{FF2B5EF4-FFF2-40B4-BE49-F238E27FC236}">
                <a16:creationId xmlns:a16="http://schemas.microsoft.com/office/drawing/2014/main" xmlns="" id="{7FA52E47-CF0A-4B3B-819F-29C48F56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49"/>
          <a:stretch>
            <a:fillRect/>
          </a:stretch>
        </p:blipFill>
        <p:spPr bwMode="auto">
          <a:xfrm>
            <a:off x="4079908" y="6260806"/>
            <a:ext cx="4553848" cy="4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群組 66">
            <a:extLst>
              <a:ext uri="{FF2B5EF4-FFF2-40B4-BE49-F238E27FC236}">
                <a16:creationId xmlns:a16="http://schemas.microsoft.com/office/drawing/2014/main" xmlns="" id="{34BB6AE0-8E5B-4876-B8D5-DE7F9B086598}"/>
              </a:ext>
            </a:extLst>
          </p:cNvPr>
          <p:cNvGrpSpPr/>
          <p:nvPr/>
        </p:nvGrpSpPr>
        <p:grpSpPr>
          <a:xfrm>
            <a:off x="5282040" y="5558259"/>
            <a:ext cx="3144914" cy="979141"/>
            <a:chOff x="4519865" y="4928961"/>
            <a:chExt cx="4334010" cy="1349356"/>
          </a:xfrm>
        </p:grpSpPr>
        <p:pic>
          <p:nvPicPr>
            <p:cNvPr id="68" name="Picture 3" descr="\\172.16.21.234\環保集點_105年專案執行\[05] 推廣輔導：媒體、平台、文宣、短期活動\99_常用圖檔\娃娃\拿點-01.png">
              <a:extLst>
                <a:ext uri="{FF2B5EF4-FFF2-40B4-BE49-F238E27FC236}">
                  <a16:creationId xmlns:a16="http://schemas.microsoft.com/office/drawing/2014/main" xmlns="" id="{0CFC9B7D-CE7C-4ED9-86AA-A2AB555BC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351" y="4928961"/>
              <a:ext cx="2034524" cy="129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\\172.16.21.234\環保集點_105年專案執行\[05] 推廣輔導：媒體、平台、文宣、短期活動\99_常用圖檔\娃娃\09-01.png">
              <a:extLst>
                <a:ext uri="{FF2B5EF4-FFF2-40B4-BE49-F238E27FC236}">
                  <a16:creationId xmlns:a16="http://schemas.microsoft.com/office/drawing/2014/main" xmlns="" id="{3030B7B6-E0FA-45E0-ADFC-06F557EF6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24" y="5290076"/>
              <a:ext cx="1015992" cy="988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5" descr="\\172.16.21.234\環保集點_105年專案執行\[05] 推廣輔導：媒體、平台、文宣、短期活動\99_常用圖檔\娃娃\05-01.png">
              <a:extLst>
                <a:ext uri="{FF2B5EF4-FFF2-40B4-BE49-F238E27FC236}">
                  <a16:creationId xmlns:a16="http://schemas.microsoft.com/office/drawing/2014/main" xmlns="" id="{25940A93-69CE-4982-98C2-A417765F4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865" y="5245425"/>
              <a:ext cx="1061895" cy="103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508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文本框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Freeform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1239"/>
  <p:tag name="MH_LIBRARY" val="GRAPHIC"/>
  <p:tag name="MH_ORDER" val="文本框 5"/>
</p:tagLst>
</file>

<file path=ppt/theme/theme1.xml><?xml version="1.0" encoding="utf-8"?>
<a:theme xmlns:a="http://schemas.openxmlformats.org/drawingml/2006/main" name="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7237</TotalTime>
  <Words>518</Words>
  <Application>Microsoft Office PowerPoint</Application>
  <PresentationFormat>如螢幕大小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Roboto Condensed Light</vt:lpstr>
      <vt:lpstr>黑体</vt:lpstr>
      <vt:lpstr>幼圆</vt:lpstr>
      <vt:lpstr>微軟正黑體</vt:lpstr>
      <vt:lpstr>新細明體</vt:lpstr>
      <vt:lpstr>Arial</vt:lpstr>
      <vt:lpstr>Bodoni MT Black</vt:lpstr>
      <vt:lpstr>Calibri</vt:lpstr>
      <vt:lpstr>Times New Roman</vt:lpstr>
      <vt:lpstr>Wingdings</vt:lpstr>
      <vt:lpstr>Office 佈景主題</vt:lpstr>
      <vt:lpstr>環保集點制度 環保集點鬥陣來!揪愛地球享回饋</vt:lpstr>
      <vt:lpstr>我國綠色採購推動進程</vt:lpstr>
      <vt:lpstr>環保集點是什麼？</vt:lpstr>
      <vt:lpstr>環保集點制度推動目的</vt:lpstr>
      <vt:lpstr>台灣環保集點－串聯綠色生活</vt:lpstr>
      <vt:lpstr>PowerPoint 簡報</vt:lpstr>
      <vt:lpstr>推廣會員數追蹤</vt:lpstr>
      <vt:lpstr>交易情境說明－消費集點</vt:lpstr>
      <vt:lpstr>環保集點政策推動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thewangs</dc:creator>
  <cp:lastModifiedBy>MIHC</cp:lastModifiedBy>
  <cp:revision>700</cp:revision>
  <cp:lastPrinted>2018-01-09T04:34:59Z</cp:lastPrinted>
  <dcterms:created xsi:type="dcterms:W3CDTF">2015-12-15T15:53:53Z</dcterms:created>
  <dcterms:modified xsi:type="dcterms:W3CDTF">2020-01-13T07:19:43Z</dcterms:modified>
</cp:coreProperties>
</file>