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6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9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94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77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76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4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98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45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0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7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8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1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5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2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5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CE7B3B-DBF3-4085-9E64-B5205D5FE230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02FF5C-D2B4-41A0-9DD6-AC14D2177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7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0467" y="2364509"/>
            <a:ext cx="8915399" cy="2336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00</a:t>
            </a:r>
            <a:r>
              <a:rPr lang="zh-TW" altLang="en-US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區災害準備金</a:t>
            </a:r>
            <a:br>
              <a:rPr lang="en-US" altLang="zh-TW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</a:br>
            <a:r>
              <a:rPr lang="zh-TW" altLang="en-US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經費申請概估與說明</a:t>
            </a:r>
          </a:p>
        </p:txBody>
      </p:sp>
    </p:spTree>
    <p:extLst>
      <p:ext uri="{BB962C8B-B14F-4D97-AF65-F5344CB8AC3E}">
        <p14:creationId xmlns:p14="http://schemas.microsoft.com/office/powerpoint/2010/main" val="54942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648" y="246042"/>
            <a:ext cx="10850514" cy="128089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105</a:t>
            </a:r>
            <a:r>
              <a:rPr lang="zh-TW" altLang="en-US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年</a:t>
            </a:r>
            <a:r>
              <a:rPr lang="en-US" altLang="zh-TW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~109</a:t>
            </a:r>
            <a:r>
              <a:rPr lang="zh-TW" altLang="en-US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年度</a:t>
            </a:r>
            <a:r>
              <a:rPr lang="en-US" altLang="zh-TW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00</a:t>
            </a:r>
            <a:r>
              <a:rPr lang="zh-TW" altLang="en-US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區歷年災準金使用情形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12924"/>
          <a:stretch/>
        </p:blipFill>
        <p:spPr>
          <a:xfrm>
            <a:off x="966999" y="1526933"/>
            <a:ext cx="6246346" cy="4596776"/>
          </a:xfrm>
          <a:prstGeom prst="rect">
            <a:avLst/>
          </a:prstGeom>
        </p:spPr>
      </p:pic>
      <p:sp>
        <p:nvSpPr>
          <p:cNvPr id="5" name="雲朵形 4"/>
          <p:cNvSpPr/>
          <p:nvPr/>
        </p:nvSpPr>
        <p:spPr>
          <a:xfrm>
            <a:off x="3869782" y="1945721"/>
            <a:ext cx="3704036" cy="3808534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直線圖說文字 1 16"/>
          <p:cNvSpPr/>
          <p:nvPr/>
        </p:nvSpPr>
        <p:spPr>
          <a:xfrm>
            <a:off x="8515927" y="2244435"/>
            <a:ext cx="3103418" cy="3223491"/>
          </a:xfrm>
          <a:prstGeom prst="borderCallout1">
            <a:avLst>
              <a:gd name="adj1" fmla="val 49115"/>
              <a:gd name="adj2" fmla="val -2038"/>
              <a:gd name="adj3" fmla="val 52119"/>
              <a:gd name="adj4" fmla="val -28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備註：</a:t>
            </a:r>
            <a:endParaRPr lang="en-US" altLang="zh-TW" sz="2600" dirty="0">
              <a:solidFill>
                <a:schemeClr val="tx1"/>
              </a:solidFill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本區</a:t>
            </a:r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105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年及</a:t>
            </a:r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106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年度有申請後續擴經費。</a:t>
            </a:r>
            <a:endParaRPr lang="en-US" altLang="zh-TW" sz="2600" dirty="0">
              <a:solidFill>
                <a:schemeClr val="tx1"/>
              </a:solidFill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每年度本區災準金使用狀況皆在</a:t>
            </a:r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100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</a:t>
            </a:r>
            <a:r>
              <a:rPr lang="en-US" altLang="zh-TW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~200</a:t>
            </a:r>
            <a:r>
              <a:rPr lang="zh-TW" altLang="en-US" sz="2600" dirty="0">
                <a:solidFill>
                  <a:schemeClr val="tx1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萬元左右。</a:t>
            </a:r>
          </a:p>
        </p:txBody>
      </p:sp>
    </p:spTree>
    <p:extLst>
      <p:ext uri="{BB962C8B-B14F-4D97-AF65-F5344CB8AC3E}">
        <p14:creationId xmlns:p14="http://schemas.microsoft.com/office/powerpoint/2010/main" val="165947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85094" y="581891"/>
            <a:ext cx="9628383" cy="86884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目前經費使用情形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75" y="1520702"/>
            <a:ext cx="7066667" cy="49619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64582" y="1619332"/>
            <a:ext cx="4211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概述情形：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至今年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6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月梅雨汛期剛過，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7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月份即將進入颱風汛期，又汛期期限至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11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月份；因本區偏屬山區，每逢颱風降雨季節，多會造成多數道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農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路土石滑落、水溝淤積、路基淘空崩塌等狀況，偏屬嚴重致災區域。</a:t>
            </a: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本區今年統計至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0621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豪雨災搶部分，所使用金額約估</a:t>
            </a:r>
            <a:r>
              <a:rPr lang="en-US" altLang="zh-TW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235</a:t>
            </a:r>
            <a:r>
              <a:rPr lang="zh-TW" altLang="en-US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</a:t>
            </a:r>
            <a:r>
              <a:rPr lang="en-US" altLang="zh-TW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3,657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元，</a:t>
            </a:r>
            <a:r>
              <a:rPr lang="zh-TW" altLang="en-US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現已超出原核准金額</a:t>
            </a:r>
            <a:r>
              <a:rPr lang="en-US" altLang="zh-TW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(136</a:t>
            </a:r>
            <a:r>
              <a:rPr lang="zh-TW" altLang="en-US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</a:t>
            </a:r>
            <a:r>
              <a:rPr lang="en-US" altLang="zh-TW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9,000</a:t>
            </a:r>
            <a:r>
              <a:rPr lang="zh-TW" altLang="en-US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</a:t>
            </a:r>
            <a:r>
              <a:rPr lang="en-US" altLang="zh-TW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  <a:r>
              <a:rPr lang="zh-TW" altLang="en-US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約</a:t>
            </a:r>
            <a:r>
              <a:rPr lang="en-US" altLang="zh-TW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98</a:t>
            </a:r>
            <a:r>
              <a:rPr lang="zh-TW" altLang="en-US" u="sng" dirty="0">
                <a:solidFill>
                  <a:srgbClr val="FF00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萬餘元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。</a:t>
            </a: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本所災準金已用罄，又為防範下半年度恐有類似情形，故向市府申請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273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8,000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元，懇請准予撥款使用。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4.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經費如至年底尚未用罄，剩餘經費會統計繳回市庫。</a:t>
            </a:r>
          </a:p>
        </p:txBody>
      </p:sp>
    </p:spTree>
    <p:extLst>
      <p:ext uri="{BB962C8B-B14F-4D97-AF65-F5344CB8AC3E}">
        <p14:creationId xmlns:p14="http://schemas.microsoft.com/office/powerpoint/2010/main" val="370445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40509" y="317147"/>
            <a:ext cx="10566399" cy="977545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0621</a:t>
            </a:r>
            <a:r>
              <a:rPr lang="zh-TW" altLang="en-US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豪雨致災現場照片</a:t>
            </a:r>
            <a:r>
              <a:rPr lang="en-US" altLang="zh-TW" sz="4000" dirty="0">
                <a:latin typeface="華康榜書體W8" panose="03000809000000000000" pitchFamily="65" charset="-120"/>
                <a:ea typeface="華康榜書體W8" panose="030008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南化區關山里</a:t>
            </a:r>
            <a:r>
              <a:rPr lang="en-US" altLang="zh-TW" sz="4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)</a:t>
            </a:r>
            <a:endParaRPr lang="zh-TW" altLang="en-US" sz="4000" dirty="0">
              <a:latin typeface="華康榜書體W8" panose="03000809000000000000" pitchFamily="65" charset="-120"/>
              <a:ea typeface="華康榜書體W8" panose="030008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00" y="1294692"/>
            <a:ext cx="352552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209" y="3867467"/>
            <a:ext cx="3455670" cy="259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656" y="1221680"/>
            <a:ext cx="35655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圖片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418" y="3715384"/>
            <a:ext cx="356616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圖片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645" y="1279464"/>
            <a:ext cx="3557270" cy="266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13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41703"/>
          </a:xfrm>
        </p:spPr>
        <p:txBody>
          <a:bodyPr/>
          <a:lstStyle/>
          <a:p>
            <a:r>
              <a:rPr lang="en-US" altLang="zh-TW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0621</a:t>
            </a:r>
            <a:r>
              <a:rPr lang="zh-TW" altLang="en-US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豪雨致災現場照片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9" y="1760220"/>
            <a:ext cx="2160488" cy="28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3" y="3634560"/>
            <a:ext cx="2159026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98" y="1760220"/>
            <a:ext cx="2160488" cy="28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27" y="1692469"/>
            <a:ext cx="2160488" cy="28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3" y="3383280"/>
            <a:ext cx="2160488" cy="28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02" y="3612529"/>
            <a:ext cx="2160488" cy="2880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73076" y="4683197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北寮里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71510" y="6188205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玉山里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623562" y="1683532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北寮里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431239" y="5893948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南化里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362339" y="6156363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西埔里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694814" y="1674595"/>
            <a:ext cx="9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北寮里</a:t>
            </a:r>
          </a:p>
        </p:txBody>
      </p:sp>
    </p:spTree>
    <p:extLst>
      <p:ext uri="{BB962C8B-B14F-4D97-AF65-F5344CB8AC3E}">
        <p14:creationId xmlns:p14="http://schemas.microsoft.com/office/powerpoint/2010/main" val="62501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7193" y="258829"/>
            <a:ext cx="8911687" cy="81258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榜書體W8(P)" panose="03000800000000000000" pitchFamily="66" charset="-120"/>
                <a:ea typeface="華康榜書體W8(P)" panose="03000800000000000000" pitchFamily="66" charset="-120"/>
                <a:cs typeface="Times New Roman" panose="02020603050405020304" pitchFamily="18" charset="0"/>
              </a:rPr>
              <a:t>預估下半年可使用經費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130630" y="1019572"/>
            <a:ext cx="4336868" cy="58384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>
          <a:xfrm>
            <a:off x="4467498" y="1159987"/>
            <a:ext cx="4558936" cy="5609444"/>
          </a:xfrm>
          <a:prstGeom prst="rect">
            <a:avLst/>
          </a:prstGeom>
        </p:spPr>
      </p:pic>
      <p:sp>
        <p:nvSpPr>
          <p:cNvPr id="10" name="雲朵形 9"/>
          <p:cNvSpPr/>
          <p:nvPr/>
        </p:nvSpPr>
        <p:spPr>
          <a:xfrm>
            <a:off x="2299064" y="5634182"/>
            <a:ext cx="1450900" cy="77585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144000" y="1570182"/>
            <a:ext cx="26138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備註：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本區災搶分為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B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C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等三項廠商辦理災搶作業，本區概估係以三項所需機具加以統計。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sz="800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因本區多為山坡地區域，故大量使用機具皆已挖掘機、鏟土機、土石搬運卡車為主，另因多處道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農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路因災害導致損壞部分亦一併概估。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sz="800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所需經費約估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220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萬元左右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不含超支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98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萬元部分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81046203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0</TotalTime>
  <Words>372</Words>
  <Application>Microsoft Office PowerPoint</Application>
  <PresentationFormat>寬螢幕</PresentationFormat>
  <Paragraphs>26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華康榜書體W8</vt:lpstr>
      <vt:lpstr>華康榜書體W8(P)</vt:lpstr>
      <vt:lpstr>華康隸書體W5</vt:lpstr>
      <vt:lpstr>Arial</vt:lpstr>
      <vt:lpstr>Times New Roman</vt:lpstr>
      <vt:lpstr>Tw Cen MT</vt:lpstr>
      <vt:lpstr>小水滴</vt:lpstr>
      <vt:lpstr>00區災害準備金 經費申請概估與說明</vt:lpstr>
      <vt:lpstr>105年~109年度00區歷年災準金使用情形</vt:lpstr>
      <vt:lpstr>目前經費使用情形</vt:lpstr>
      <vt:lpstr>0621豪雨致災現場照片(南化區關山里)</vt:lpstr>
      <vt:lpstr>0621豪雨致災現場照片</vt:lpstr>
      <vt:lpstr>預估下半年可使用經費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下營區災害準備金需求數量</dc:title>
  <dc:creator>User007</dc:creator>
  <cp:lastModifiedBy>調查復原</cp:lastModifiedBy>
  <cp:revision>31</cp:revision>
  <dcterms:created xsi:type="dcterms:W3CDTF">2021-07-12T06:31:29Z</dcterms:created>
  <dcterms:modified xsi:type="dcterms:W3CDTF">2021-08-02T06:37:00Z</dcterms:modified>
</cp:coreProperties>
</file>