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7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jpe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jpe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416224"/>
            <a:ext cx="2149257" cy="81849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臺南市新化區崙頂里防災地圖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Lun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-Ding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631" y="7896944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440560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林水鮫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06-598-6227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:0933-612-327</a:t>
            </a:r>
          </a:p>
        </p:txBody>
      </p:sp>
      <p:sp>
        <p:nvSpPr>
          <p:cNvPr id="96" name="矩形 95"/>
          <p:cNvSpPr/>
          <p:nvPr/>
        </p:nvSpPr>
        <p:spPr>
          <a:xfrm>
            <a:off x="110291" y="6799401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03235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8112968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6" y="8545016"/>
            <a:ext cx="288000" cy="288000"/>
          </a:xfrm>
          <a:prstGeom prst="rect">
            <a:avLst/>
          </a:prstGeom>
        </p:spPr>
      </p:pic>
      <p:pic>
        <p:nvPicPr>
          <p:cNvPr id="72" name="Picture 336"/>
          <p:cNvPicPr>
            <a:picLocks noChangeAspect="1" noChangeArrowheads="1"/>
          </p:cNvPicPr>
          <p:nvPr/>
        </p:nvPicPr>
        <p:blipFill>
          <a:blip r:embed="rId34" cstate="print"/>
          <a:srcRect l="16869" t="11647" r="12376" b="7989"/>
          <a:stretch>
            <a:fillRect/>
          </a:stretch>
        </p:blipFill>
        <p:spPr bwMode="auto">
          <a:xfrm>
            <a:off x="2425844" y="804888"/>
            <a:ext cx="10311660" cy="6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向右箭號 83"/>
          <p:cNvSpPr/>
          <p:nvPr/>
        </p:nvSpPr>
        <p:spPr>
          <a:xfrm rot="20532262">
            <a:off x="7311965" y="4407248"/>
            <a:ext cx="792088" cy="43203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向右箭號 85"/>
          <p:cNvSpPr/>
          <p:nvPr/>
        </p:nvSpPr>
        <p:spPr>
          <a:xfrm>
            <a:off x="5464696" y="2424336"/>
            <a:ext cx="792088" cy="43203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文字方塊 86"/>
          <p:cNvSpPr txBox="1"/>
          <p:nvPr/>
        </p:nvSpPr>
        <p:spPr>
          <a:xfrm>
            <a:off x="7768952" y="5520680"/>
            <a:ext cx="10801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崙頂里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 err="1">
                <a:solidFill>
                  <a:srgbClr val="FF0000"/>
                </a:solidFill>
                <a:ea typeface="微軟正黑體" pitchFamily="34" charset="-120"/>
              </a:rPr>
              <a:t>Lun</a:t>
            </a:r>
            <a:r>
              <a:rPr lang="en-US" altLang="zh-TW" sz="1200" b="1" dirty="0">
                <a:solidFill>
                  <a:srgbClr val="FF0000"/>
                </a:solidFill>
                <a:ea typeface="微軟正黑體" pitchFamily="34" charset="-120"/>
              </a:rPr>
              <a:t>-Ding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5464696" y="1191489"/>
            <a:ext cx="11521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全興里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 err="1">
                <a:solidFill>
                  <a:srgbClr val="FF0000"/>
                </a:solidFill>
                <a:ea typeface="微軟正黑體" pitchFamily="34" charset="-120"/>
              </a:rPr>
              <a:t>Cyuan</a:t>
            </a:r>
            <a:r>
              <a:rPr lang="en-US" altLang="zh-TW" sz="1200" b="1" dirty="0">
                <a:solidFill>
                  <a:srgbClr val="FF0000"/>
                </a:solidFill>
                <a:ea typeface="微軟正黑體" pitchFamily="34" charset="-120"/>
              </a:rPr>
              <a:t>-Sing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10145216" y="5880720"/>
            <a:ext cx="10081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山脚里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r>
              <a:rPr lang="en-US" altLang="zh-TW" sz="1200" b="1" dirty="0">
                <a:solidFill>
                  <a:srgbClr val="FF0000"/>
                </a:solidFill>
              </a:rPr>
              <a:t>Shan-Jiao</a:t>
            </a:r>
            <a:r>
              <a:rPr lang="zh-TW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zh-TW" sz="1200" b="1" dirty="0">
                <a:solidFill>
                  <a:srgbClr val="FF0000"/>
                </a:solidFill>
              </a:rPr>
              <a:t>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92" name="圖片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3576464"/>
            <a:ext cx="374478" cy="360040"/>
          </a:xfrm>
          <a:prstGeom prst="rect">
            <a:avLst/>
          </a:prstGeom>
        </p:spPr>
      </p:pic>
      <p:sp>
        <p:nvSpPr>
          <p:cNvPr id="98" name="文字方塊 97"/>
          <p:cNvSpPr txBox="1"/>
          <p:nvPr/>
        </p:nvSpPr>
        <p:spPr>
          <a:xfrm>
            <a:off x="5392688" y="3099410"/>
            <a:ext cx="1800200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崙頂社區活動中心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100" b="1" dirty="0" err="1">
                <a:solidFill>
                  <a:srgbClr val="FF0000"/>
                </a:solidFill>
              </a:rPr>
              <a:t>Lun</a:t>
            </a:r>
            <a:r>
              <a:rPr lang="en-US" altLang="zh-TW" sz="1100" b="1" dirty="0">
                <a:solidFill>
                  <a:srgbClr val="FF0000"/>
                </a:solidFill>
              </a:rPr>
              <a:t>-Ding activity Center</a:t>
            </a:r>
          </a:p>
        </p:txBody>
      </p:sp>
      <p:pic>
        <p:nvPicPr>
          <p:cNvPr id="99" name="Picture 337"/>
          <p:cNvPicPr>
            <a:picLocks noChangeAspect="1" noChangeArrowheads="1"/>
          </p:cNvPicPr>
          <p:nvPr/>
        </p:nvPicPr>
        <p:blipFill>
          <a:blip r:embed="rId35" cstate="print"/>
          <a:srcRect l="37845" t="25230" r="24385" b="12296"/>
          <a:stretch>
            <a:fillRect/>
          </a:stretch>
        </p:blipFill>
        <p:spPr bwMode="auto">
          <a:xfrm>
            <a:off x="8777064" y="1128192"/>
            <a:ext cx="40245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文字方塊 101"/>
          <p:cNvSpPr txBox="1"/>
          <p:nvPr/>
        </p:nvSpPr>
        <p:spPr>
          <a:xfrm>
            <a:off x="8777064" y="3772743"/>
            <a:ext cx="936104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正新國小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10433248" y="1344216"/>
            <a:ext cx="1330344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★新化區公所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District office</a:t>
            </a:r>
          </a:p>
        </p:txBody>
      </p:sp>
      <p:pic>
        <p:nvPicPr>
          <p:cNvPr id="125" name="圖片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96" y="1920280"/>
            <a:ext cx="288032" cy="280852"/>
          </a:xfrm>
          <a:prstGeom prst="rect">
            <a:avLst/>
          </a:prstGeom>
        </p:spPr>
      </p:pic>
      <p:sp>
        <p:nvSpPr>
          <p:cNvPr id="128" name="文字方塊 127"/>
          <p:cNvSpPr txBox="1"/>
          <p:nvPr/>
        </p:nvSpPr>
        <p:spPr>
          <a:xfrm>
            <a:off x="8777064" y="2754759"/>
            <a:ext cx="136815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新化衛生所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</a:rPr>
              <a:t>Sin-</a:t>
            </a:r>
            <a:r>
              <a:rPr lang="en-US" altLang="zh-TW" sz="1000" b="1" dirty="0" err="1">
                <a:solidFill>
                  <a:srgbClr val="FF0000"/>
                </a:solidFill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</a:rPr>
              <a:t> Health Center</a:t>
            </a:r>
          </a:p>
        </p:txBody>
      </p:sp>
      <p:pic>
        <p:nvPicPr>
          <p:cNvPr id="129" name="圖片 1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28" y="3216424"/>
            <a:ext cx="288032" cy="288032"/>
          </a:xfrm>
          <a:prstGeom prst="rect">
            <a:avLst/>
          </a:prstGeom>
        </p:spPr>
      </p:pic>
      <p:sp>
        <p:nvSpPr>
          <p:cNvPr id="131" name="文字方塊 130"/>
          <p:cNvSpPr txBox="1"/>
          <p:nvPr/>
        </p:nvSpPr>
        <p:spPr>
          <a:xfrm>
            <a:off x="9209112" y="4152528"/>
            <a:ext cx="1368152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1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100" b="1" dirty="0" err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1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 Sport Park</a:t>
            </a:r>
          </a:p>
        </p:txBody>
      </p:sp>
      <p:pic>
        <p:nvPicPr>
          <p:cNvPr id="132" name="圖片 131" descr="收容所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9857184" y="4584576"/>
            <a:ext cx="304229" cy="304229"/>
          </a:xfrm>
          <a:prstGeom prst="rect">
            <a:avLst/>
          </a:prstGeom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29392" y="184827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577264" y="1920280"/>
            <a:ext cx="288032" cy="288032"/>
          </a:xfrm>
          <a:prstGeom prst="rect">
            <a:avLst/>
          </a:prstGeom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392" y="1632248"/>
            <a:ext cx="192414" cy="180000"/>
          </a:xfrm>
          <a:prstGeom prst="rect">
            <a:avLst/>
          </a:prstGeom>
        </p:spPr>
      </p:pic>
      <p:sp>
        <p:nvSpPr>
          <p:cNvPr id="136" name="向右箭號 135"/>
          <p:cNvSpPr/>
          <p:nvPr/>
        </p:nvSpPr>
        <p:spPr>
          <a:xfrm rot="20364602">
            <a:off x="9516573" y="2391243"/>
            <a:ext cx="536170" cy="297235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7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432" y="2352328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圖片 144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2568394" y="840160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6" name="圖片 1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392" y="1416224"/>
            <a:ext cx="192416" cy="180000"/>
          </a:xfrm>
          <a:prstGeom prst="rect">
            <a:avLst/>
          </a:prstGeom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145216" y="458457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48872" y="336044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9" name="矩形圖說文字 148"/>
          <p:cNvSpPr/>
          <p:nvPr/>
        </p:nvSpPr>
        <p:spPr>
          <a:xfrm>
            <a:off x="8769152" y="1128192"/>
            <a:ext cx="4032448" cy="3744416"/>
          </a:xfrm>
          <a:prstGeom prst="wedgeRectCallout">
            <a:avLst>
              <a:gd name="adj1" fmla="val 45221"/>
              <a:gd name="adj2" fmla="val -5853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0" name="圖片 149" descr="37區行政區域圖(新化區).jpg"/>
          <p:cNvPicPr>
            <a:picLocks noChangeAspect="1"/>
          </p:cNvPicPr>
          <p:nvPr/>
        </p:nvPicPr>
        <p:blipFill>
          <a:blip r:embed="rId38" cstate="print"/>
          <a:srcRect t="-2591" b="-3498"/>
          <a:stretch>
            <a:fillRect/>
          </a:stretch>
        </p:blipFill>
        <p:spPr>
          <a:xfrm>
            <a:off x="640160" y="1416224"/>
            <a:ext cx="1080120" cy="810090"/>
          </a:xfrm>
          <a:prstGeom prst="rect">
            <a:avLst/>
          </a:prstGeom>
        </p:spPr>
      </p:pic>
      <p:sp>
        <p:nvSpPr>
          <p:cNvPr id="151" name="文字方塊 150"/>
          <p:cNvSpPr txBox="1"/>
          <p:nvPr/>
        </p:nvSpPr>
        <p:spPr>
          <a:xfrm>
            <a:off x="136104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pic>
        <p:nvPicPr>
          <p:cNvPr id="152" name="圖片 151" descr="公所網頁災害防救相關網站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568152" y="5232648"/>
            <a:ext cx="1361306" cy="1361306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136104" y="6528792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136104" y="8112968"/>
            <a:ext cx="22963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1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 District Office 3F 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10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1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 Sport Park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/>
              <a:t>No.110, </a:t>
            </a:r>
            <a:r>
              <a:rPr lang="en-US" altLang="zh-TW" sz="1100" dirty="0" err="1"/>
              <a:t>Gongyuan</a:t>
            </a:r>
            <a:r>
              <a:rPr lang="en-US" altLang="zh-TW" sz="1100" dirty="0"/>
              <a:t> Rd., 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06-5905358</a:t>
            </a:r>
          </a:p>
          <a:p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3. </a:t>
            </a:r>
            <a:r>
              <a:rPr lang="en-US" altLang="zh-TW" sz="1100" b="1" dirty="0" err="1">
                <a:ea typeface="Arial Unicode MS" pitchFamily="34" charset="-120"/>
                <a:cs typeface="Arial Unicode MS" pitchFamily="34" charset="-120"/>
              </a:rPr>
              <a:t>Lun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-Ding activity Center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/>
              <a:t> No. 422, </a:t>
            </a:r>
            <a:r>
              <a:rPr lang="en-US" altLang="zh-TW" sz="1100" dirty="0" err="1"/>
              <a:t>Lunziding</a:t>
            </a:r>
            <a:endParaRPr lang="en-US" altLang="zh-TW" sz="1100" dirty="0"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06-5986227</a:t>
            </a:r>
            <a:endParaRPr lang="en-US" altLang="zh-TW" sz="1100" b="1" dirty="0">
              <a:solidFill>
                <a:srgbClr val="FF0000"/>
              </a:solidFill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2368352" y="7248872"/>
            <a:ext cx="309634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</a:t>
            </a:r>
            <a:r>
              <a:rPr lang="en-US" altLang="zh-TW" sz="120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,January  3rd. </a:t>
            </a:r>
            <a:endParaRPr lang="zh-TW" altLang="en-US" sz="12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9121080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5" name="圖片 154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9049072"/>
            <a:ext cx="288000" cy="288000"/>
          </a:xfrm>
          <a:prstGeom prst="rect">
            <a:avLst/>
          </a:prstGeom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152328" y="8184976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8" name="圖片 157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36" y="8112968"/>
            <a:ext cx="288000" cy="288000"/>
          </a:xfrm>
          <a:prstGeom prst="rect">
            <a:avLst/>
          </a:prstGeom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92288" y="8617024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7" name="文字方塊 96"/>
          <p:cNvSpPr txBox="1"/>
          <p:nvPr/>
        </p:nvSpPr>
        <p:spPr>
          <a:xfrm rot="20793128">
            <a:off x="10238956" y="2294638"/>
            <a:ext cx="369332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中正路  </a:t>
            </a:r>
            <a:r>
              <a:rPr lang="en-US" altLang="zh-TW" sz="1200" b="1" dirty="0" err="1"/>
              <a:t>Zhongzheng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sp>
        <p:nvSpPr>
          <p:cNvPr id="103" name="文字方塊 102"/>
          <p:cNvSpPr txBox="1"/>
          <p:nvPr/>
        </p:nvSpPr>
        <p:spPr>
          <a:xfrm rot="18500895">
            <a:off x="7124017" y="1960322"/>
            <a:ext cx="1948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/>
              <a:t>大智路</a:t>
            </a:r>
            <a:r>
              <a:rPr lang="en-US" altLang="zh-TW" sz="1600" b="1" dirty="0" err="1"/>
              <a:t>Dazhi</a:t>
            </a:r>
            <a:r>
              <a:rPr lang="en-US" altLang="zh-TW" sz="1600" b="1" dirty="0"/>
              <a:t> Rd</a:t>
            </a:r>
            <a:r>
              <a:rPr lang="en-US" altLang="zh-TW" sz="2000" b="1" dirty="0"/>
              <a:t>.</a:t>
            </a:r>
            <a:endParaRPr lang="zh-TW" altLang="en-US" sz="2000" b="1" dirty="0"/>
          </a:p>
        </p:txBody>
      </p:sp>
      <p:pic>
        <p:nvPicPr>
          <p:cNvPr id="116" name="圖片 1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272" y="2136304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17" y="9238105"/>
            <a:ext cx="212625" cy="25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60" y="3377332"/>
            <a:ext cx="345758" cy="4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17959</TotalTime>
  <Words>497</Words>
  <Application>Microsoft Office PowerPoint</Application>
  <PresentationFormat>A3 紙張 (297x420 公釐)</PresentationFormat>
  <Paragraphs>132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843</cp:revision>
  <cp:lastPrinted>2012-10-04T10:07:42Z</cp:lastPrinted>
  <dcterms:modified xsi:type="dcterms:W3CDTF">2024-01-03T06:10:56Z</dcterms:modified>
</cp:coreProperties>
</file>