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9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90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924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07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26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02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97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1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05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46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30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0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EAC54-9E4A-4800-A3A2-118CE59A80F0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E2A-E25A-4B1B-AD10-10BFC6EB55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36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20950"/>
              </p:ext>
            </p:extLst>
          </p:nvPr>
        </p:nvGraphicFramePr>
        <p:xfrm>
          <a:off x="522693" y="629411"/>
          <a:ext cx="8183860" cy="3853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680"/>
                <a:gridCol w="1558281"/>
                <a:gridCol w="1246625"/>
                <a:gridCol w="1235082"/>
                <a:gridCol w="1327425"/>
                <a:gridCol w="1419767"/>
              </a:tblGrid>
              <a:tr h="4882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25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0206</a:t>
                      </a:r>
                      <a:r>
                        <a:rPr lang="zh-TW" altLang="en-US" sz="25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地震本</a:t>
                      </a:r>
                      <a:r>
                        <a:rPr lang="zh-TW" altLang="en-US" sz="25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市所轄各級學校學生</a:t>
                      </a:r>
                      <a:r>
                        <a:rPr lang="zh-TW" altLang="en-US" sz="25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狀況統計表</a:t>
                      </a:r>
                      <a:endParaRPr lang="zh-TW" altLang="en-US" sz="25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0846"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統計時間：</a:t>
                      </a:r>
                      <a:r>
                        <a:rPr lang="en-US" altLang="zh-TW" sz="14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1050212 08</a:t>
                      </a:r>
                      <a:r>
                        <a:rPr lang="zh-TW" altLang="en-US" sz="14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人數小計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失蹤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平安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死亡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住院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幼兒園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國小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en-US" altLang="zh-TW" sz="20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高中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大專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轄屬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43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05666" y="4581127"/>
            <a:ext cx="8666018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一、本市各級學校因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0206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地震傷亡學生計有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39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名、尚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失蹤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搜尋中，其中為永康維冠大樓住戶居多。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二、本局與校外會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負責國私立高中職及大專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及所屬學校通力合作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已全面與家屬取得聯繫，並到醫院及殯儀館慰問傷亡學生、家屬。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630499" y="222896"/>
            <a:ext cx="6216352" cy="57943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0206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地震教育局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處置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受災學生</a:t>
            </a: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57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72045" y="130253"/>
            <a:ext cx="6216352" cy="57943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0206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地震教育局處置作為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震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災損</a:t>
            </a: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29122" y="881235"/>
            <a:ext cx="6119723" cy="5881253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一、災損統計</a:t>
            </a:r>
            <a:endParaRPr lang="en-US" altLang="zh-TW" sz="2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)154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校及</a:t>
            </a:r>
            <a:r>
              <a:rPr lang="zh-TW" altLang="en-US" sz="220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本局二級機關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提報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類型：伸縮縫破損、牆面龜裂、圍牆倒塌、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水塔倒塌、天花板輕鋼架掉落、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設備毀損等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二、玉井國中</a:t>
            </a:r>
            <a:endParaRPr lang="en-US" altLang="zh-TW" sz="2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專科大樓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樓柱體產生結構性破壞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國家地震工程研究中心派員協助鑑定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該棟建物（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層樓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間教室）目前隔離停用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三、天文館</a:t>
            </a:r>
            <a:endParaRPr lang="en-US" altLang="zh-TW" sz="2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觀測圓頂脫軌傾斜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觀測圓頂裂縫處暫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以帆布覆蓋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除觀測館</a:t>
            </a:r>
            <a:r>
              <a:rPr lang="zh-TW" altLang="en-US" sz="2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正常營運</a:t>
            </a:r>
            <a:endParaRPr lang="en-US" altLang="zh-TW" sz="2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000"/>
              </a:lnSpc>
              <a:spcBef>
                <a:spcPts val="200"/>
              </a:spcBef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四、各校回報均可正常開學</a:t>
            </a:r>
            <a:endParaRPr lang="en-US" altLang="zh-TW" sz="2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500"/>
              </a:lnSpc>
              <a:spcBef>
                <a:spcPts val="200"/>
              </a:spcBef>
            </a:pPr>
            <a:endParaRPr lang="zh-TW" altLang="en-US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23776"/>
          <a:stretch/>
        </p:blipFill>
        <p:spPr>
          <a:xfrm>
            <a:off x="6477618" y="1007065"/>
            <a:ext cx="2494266" cy="2938783"/>
          </a:xfrm>
          <a:prstGeom prst="rect">
            <a:avLst/>
          </a:prstGeom>
          <a:ln>
            <a:noFill/>
          </a:ln>
        </p:spPr>
      </p:pic>
      <p:sp>
        <p:nvSpPr>
          <p:cNvPr id="7" name="文字方塊 6"/>
          <p:cNvSpPr txBox="1"/>
          <p:nvPr/>
        </p:nvSpPr>
        <p:spPr>
          <a:xfrm>
            <a:off x="6404909" y="3962367"/>
            <a:ext cx="279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玉井國中專科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大樓地震後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產生結構性破壞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77618" y="6438806"/>
            <a:ext cx="2240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天文館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觀測圓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頂傾斜脫軌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618" y="4524731"/>
            <a:ext cx="2494266" cy="1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0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669" y="4904509"/>
            <a:ext cx="2695094" cy="1953491"/>
          </a:xfrm>
          <a:prstGeom prst="rect">
            <a:avLst/>
          </a:prstGeom>
        </p:spPr>
      </p:pic>
      <p:sp>
        <p:nvSpPr>
          <p:cNvPr id="2" name="內容版面配置區 4"/>
          <p:cNvSpPr txBox="1">
            <a:spLocks/>
          </p:cNvSpPr>
          <p:nvPr/>
        </p:nvSpPr>
        <p:spPr>
          <a:xfrm>
            <a:off x="788933" y="2631021"/>
            <a:ext cx="82296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392377" y="727653"/>
            <a:ext cx="3861150" cy="16414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一、受災學生安心輔導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服務人數：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2/8-2/10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服務次數統計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544681" y="128525"/>
            <a:ext cx="6216352" cy="57943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0206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地震教育局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處置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安心就學</a:t>
            </a: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2975" y="2614542"/>
            <a:ext cx="491737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二、校園災後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安心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減壓輔導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服務校數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，國小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，幼兒園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2)</a:t>
            </a: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校性安心減壓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講座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心衛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安心減壓輔導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安心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小團體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個別諮商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其他學校可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依需求申請及提供諮詢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輔諮中心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派員協助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00213" y="2631021"/>
            <a:ext cx="35284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 、就學扶助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教科書、午餐費、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制服等學用品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學生團體保險金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教育部學產基金急難救助、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住院醫療費用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700" y="783286"/>
            <a:ext cx="4477063" cy="177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462</Words>
  <Application>Microsoft Office PowerPoint</Application>
  <PresentationFormat>如螢幕大小 (4:3)</PresentationFormat>
  <Paragraphs>104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081</dc:creator>
  <cp:lastModifiedBy>user</cp:lastModifiedBy>
  <cp:revision>33</cp:revision>
  <dcterms:created xsi:type="dcterms:W3CDTF">2016-02-11T09:56:04Z</dcterms:created>
  <dcterms:modified xsi:type="dcterms:W3CDTF">2016-02-12T00:38:13Z</dcterms:modified>
</cp:coreProperties>
</file>