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notesSlides/notesSlide5.xml" ContentType="application/vnd.openxmlformats-officedocument.presentationml.notesSlide+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06"/>
  </p:notesMasterIdLst>
  <p:handoutMasterIdLst>
    <p:handoutMasterId r:id="rId107"/>
  </p:handoutMasterIdLst>
  <p:sldIdLst>
    <p:sldId id="566" r:id="rId2"/>
    <p:sldId id="451" r:id="rId3"/>
    <p:sldId id="258" r:id="rId4"/>
    <p:sldId id="640" r:id="rId5"/>
    <p:sldId id="506" r:id="rId6"/>
    <p:sldId id="453" r:id="rId7"/>
    <p:sldId id="507" r:id="rId8"/>
    <p:sldId id="454" r:id="rId9"/>
    <p:sldId id="456" r:id="rId10"/>
    <p:sldId id="457" r:id="rId11"/>
    <p:sldId id="509" r:id="rId12"/>
    <p:sldId id="450" r:id="rId13"/>
    <p:sldId id="637" r:id="rId14"/>
    <p:sldId id="551" r:id="rId15"/>
    <p:sldId id="455" r:id="rId16"/>
    <p:sldId id="567" r:id="rId17"/>
    <p:sldId id="576" r:id="rId18"/>
    <p:sldId id="552" r:id="rId19"/>
    <p:sldId id="459" r:id="rId20"/>
    <p:sldId id="571" r:id="rId21"/>
    <p:sldId id="577" r:id="rId22"/>
    <p:sldId id="553" r:id="rId23"/>
    <p:sldId id="461" r:id="rId24"/>
    <p:sldId id="574" r:id="rId25"/>
    <p:sldId id="578" r:id="rId26"/>
    <p:sldId id="463" r:id="rId27"/>
    <p:sldId id="593" r:id="rId28"/>
    <p:sldId id="465" r:id="rId29"/>
    <p:sldId id="594" r:id="rId30"/>
    <p:sldId id="466" r:id="rId31"/>
    <p:sldId id="579" r:id="rId32"/>
    <p:sldId id="533" r:id="rId33"/>
    <p:sldId id="581" r:id="rId34"/>
    <p:sldId id="609" r:id="rId35"/>
    <p:sldId id="510" r:id="rId36"/>
    <p:sldId id="471" r:id="rId37"/>
    <p:sldId id="534" r:id="rId38"/>
    <p:sldId id="595" r:id="rId39"/>
    <p:sldId id="596" r:id="rId40"/>
    <p:sldId id="535" r:id="rId41"/>
    <p:sldId id="473" r:id="rId42"/>
    <p:sldId id="512" r:id="rId43"/>
    <p:sldId id="537" r:id="rId44"/>
    <p:sldId id="538" r:id="rId45"/>
    <p:sldId id="475" r:id="rId46"/>
    <p:sldId id="526" r:id="rId47"/>
    <p:sldId id="477" r:id="rId48"/>
    <p:sldId id="583" r:id="rId49"/>
    <p:sldId id="584" r:id="rId50"/>
    <p:sldId id="560" r:id="rId51"/>
    <p:sldId id="597" r:id="rId52"/>
    <p:sldId id="598" r:id="rId53"/>
    <p:sldId id="599" r:id="rId54"/>
    <p:sldId id="600" r:id="rId55"/>
    <p:sldId id="601" r:id="rId56"/>
    <p:sldId id="587" r:id="rId57"/>
    <p:sldId id="623" r:id="rId58"/>
    <p:sldId id="602" r:id="rId59"/>
    <p:sldId id="603" r:id="rId60"/>
    <p:sldId id="544" r:id="rId61"/>
    <p:sldId id="605" r:id="rId62"/>
    <p:sldId id="613" r:id="rId63"/>
    <p:sldId id="624" r:id="rId64"/>
    <p:sldId id="606" r:id="rId65"/>
    <p:sldId id="636" r:id="rId66"/>
    <p:sldId id="545" r:id="rId67"/>
    <p:sldId id="482" r:id="rId68"/>
    <p:sldId id="607" r:id="rId69"/>
    <p:sldId id="622" r:id="rId70"/>
    <p:sldId id="527" r:id="rId71"/>
    <p:sldId id="484" r:id="rId72"/>
    <p:sldId id="626" r:id="rId73"/>
    <p:sldId id="539" r:id="rId74"/>
    <p:sldId id="614" r:id="rId75"/>
    <p:sldId id="625" r:id="rId76"/>
    <p:sldId id="628" r:id="rId77"/>
    <p:sldId id="488" r:id="rId78"/>
    <p:sldId id="264" r:id="rId79"/>
    <p:sldId id="489" r:id="rId80"/>
    <p:sldId id="490" r:id="rId81"/>
    <p:sldId id="620" r:id="rId82"/>
    <p:sldId id="621" r:id="rId83"/>
    <p:sldId id="521" r:id="rId84"/>
    <p:sldId id="619" r:id="rId85"/>
    <p:sldId id="618" r:id="rId86"/>
    <p:sldId id="565" r:id="rId87"/>
    <p:sldId id="631" r:id="rId88"/>
    <p:sldId id="632" r:id="rId89"/>
    <p:sldId id="633" r:id="rId90"/>
    <p:sldId id="528" r:id="rId91"/>
    <p:sldId id="494" r:id="rId92"/>
    <p:sldId id="638" r:id="rId93"/>
    <p:sldId id="495" r:id="rId94"/>
    <p:sldId id="496" r:id="rId95"/>
    <p:sldId id="639" r:id="rId96"/>
    <p:sldId id="531" r:id="rId97"/>
    <p:sldId id="497" r:id="rId98"/>
    <p:sldId id="498" r:id="rId99"/>
    <p:sldId id="529" r:id="rId100"/>
    <p:sldId id="500" r:id="rId101"/>
    <p:sldId id="627" r:id="rId102"/>
    <p:sldId id="502" r:id="rId103"/>
    <p:sldId id="641" r:id="rId104"/>
    <p:sldId id="410" r:id="rId105"/>
  </p:sldIdLst>
  <p:sldSz cx="9144000" cy="6858000" type="screen4x3"/>
  <p:notesSz cx="6735763" cy="9869488"/>
  <p:embeddedFontLst>
    <p:embeddedFont>
      <p:font typeface="Calibri" panose="020F0502020204030204" pitchFamily="34" charset="0"/>
      <p:regular r:id="rId108"/>
      <p:bold r:id="rId109"/>
      <p:italic r:id="rId110"/>
      <p:boldItalic r:id="rId111"/>
    </p:embeddedFont>
    <p:embeddedFont>
      <p:font typeface="Cambria Math" panose="02040503050406030204" pitchFamily="18" charset="0"/>
      <p:regular r:id="rId112"/>
    </p:embeddedFont>
    <p:embeddedFont>
      <p:font typeface="微軟正黑體" panose="020B0604030504040204" pitchFamily="34" charset="-120"/>
      <p:regular r:id="rId113"/>
      <p:bold r:id="rId114"/>
    </p:embeddedFont>
    <p:embeddedFont>
      <p:font typeface="標楷體" panose="03000509000000000000" pitchFamily="65" charset="-120"/>
      <p:regular r:id="rId11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C0CC4"/>
    <a:srgbClr val="0A12B6"/>
    <a:srgbClr val="1AAF01"/>
    <a:srgbClr val="DB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6" autoAdjust="0"/>
    <p:restoredTop sz="86451" autoAdjust="0"/>
  </p:normalViewPr>
  <p:slideViewPr>
    <p:cSldViewPr>
      <p:cViewPr varScale="1">
        <p:scale>
          <a:sx n="86" d="100"/>
          <a:sy n="86" d="100"/>
        </p:scale>
        <p:origin x="-276" y="-90"/>
      </p:cViewPr>
      <p:guideLst>
        <p:guide orient="horz" pos="2160"/>
        <p:guide pos="2880"/>
      </p:guideLst>
    </p:cSldViewPr>
  </p:slideViewPr>
  <p:outlineViewPr>
    <p:cViewPr>
      <p:scale>
        <a:sx n="33" d="100"/>
        <a:sy n="33" d="100"/>
      </p:scale>
      <p:origin x="0" y="1021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3.fntdata"/><Relationship Id="rId115"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6.fntdata"/><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openxmlformats.org/officeDocument/2006/relationships/font" Target="fonts/font7.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dirty="0" smtClean="0">
                <a:latin typeface="微軟正黑體" pitchFamily="34" charset="-120"/>
                <a:ea typeface="微軟正黑體" pitchFamily="34" charset="-120"/>
              </a:rPr>
              <a:t>我國歷年分數排名</a:t>
            </a:r>
            <a:endParaRPr lang="zh-TW" altLang="en-US" dirty="0">
              <a:latin typeface="微軟正黑體" pitchFamily="34" charset="-120"/>
              <a:ea typeface="微軟正黑體" pitchFamily="34" charset="-120"/>
            </a:endParaRPr>
          </a:p>
        </c:rich>
      </c:tx>
      <c:layout/>
      <c:overlay val="0"/>
    </c:title>
    <c:autoTitleDeleted val="0"/>
    <c:plotArea>
      <c:layout/>
      <c:lineChart>
        <c:grouping val="standard"/>
        <c:varyColors val="0"/>
        <c:ser>
          <c:idx val="0"/>
          <c:order val="0"/>
          <c:tx>
            <c:strRef>
              <c:f>Sheet1!$B$1</c:f>
              <c:strCache>
                <c:ptCount val="1"/>
                <c:pt idx="0">
                  <c:v>分數</c:v>
                </c:pt>
              </c:strCache>
            </c:strRef>
          </c:tx>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61</c:v>
                </c:pt>
                <c:pt idx="1">
                  <c:v>61</c:v>
                </c:pt>
                <c:pt idx="2">
                  <c:v>62</c:v>
                </c:pt>
                <c:pt idx="3">
                  <c:v>61</c:v>
                </c:pt>
              </c:numCache>
            </c:numRef>
          </c:val>
          <c:smooth val="0"/>
        </c:ser>
        <c:ser>
          <c:idx val="1"/>
          <c:order val="1"/>
          <c:tx>
            <c:strRef>
              <c:f>Sheet1!$C$1</c:f>
              <c:strCache>
                <c:ptCount val="1"/>
                <c:pt idx="0">
                  <c:v>排名</c:v>
                </c:pt>
              </c:strCache>
            </c:strRef>
          </c:tx>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36</c:v>
                </c:pt>
                <c:pt idx="1">
                  <c:v>35</c:v>
                </c:pt>
                <c:pt idx="2">
                  <c:v>30</c:v>
                </c:pt>
                <c:pt idx="3">
                  <c:v>31</c:v>
                </c:pt>
              </c:numCache>
            </c:numRef>
          </c:val>
          <c:smooth val="0"/>
        </c:ser>
        <c:dLbls>
          <c:showLegendKey val="0"/>
          <c:showVal val="1"/>
          <c:showCatName val="0"/>
          <c:showSerName val="0"/>
          <c:showPercent val="0"/>
          <c:showBubbleSize val="0"/>
        </c:dLbls>
        <c:marker val="1"/>
        <c:smooth val="0"/>
        <c:axId val="52237824"/>
        <c:axId val="52238976"/>
      </c:lineChart>
      <c:catAx>
        <c:axId val="52237824"/>
        <c:scaling>
          <c:orientation val="minMax"/>
        </c:scaling>
        <c:delete val="0"/>
        <c:axPos val="b"/>
        <c:numFmt formatCode="General" sourceLinked="1"/>
        <c:majorTickMark val="none"/>
        <c:minorTickMark val="none"/>
        <c:tickLblPos val="nextTo"/>
        <c:crossAx val="52238976"/>
        <c:crosses val="autoZero"/>
        <c:auto val="1"/>
        <c:lblAlgn val="ctr"/>
        <c:lblOffset val="100"/>
        <c:noMultiLvlLbl val="0"/>
      </c:catAx>
      <c:valAx>
        <c:axId val="52238976"/>
        <c:scaling>
          <c:orientation val="minMax"/>
        </c:scaling>
        <c:delete val="0"/>
        <c:axPos val="l"/>
        <c:majorGridlines/>
        <c:numFmt formatCode="General" sourceLinked="1"/>
        <c:majorTickMark val="none"/>
        <c:minorTickMark val="none"/>
        <c:tickLblPos val="nextTo"/>
        <c:crossAx val="52237824"/>
        <c:crosses val="autoZero"/>
        <c:crossBetween val="between"/>
      </c:valAx>
    </c:plotArea>
    <c:legend>
      <c:legendPos val="r"/>
      <c:layout/>
      <c:overlay val="0"/>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7C92F-F395-4CE4-BC4F-65A325876A2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zh-TW" altLang="en-US"/>
        </a:p>
      </dgm:t>
    </dgm:pt>
    <dgm:pt modelId="{3BFF2458-4475-447E-8DEA-7C6C3196A982}">
      <dgm:prSet phldrT="[文字]"/>
      <dgm:spPr/>
      <dgm:t>
        <a:bodyPr/>
        <a:lstStyle/>
        <a:p>
          <a:pPr algn="l"/>
          <a:r>
            <a:rPr lang="zh-TW" altLang="en-US" b="1" dirty="0" smtClean="0">
              <a:latin typeface="微軟正黑體" pitchFamily="34" charset="-120"/>
              <a:ea typeface="微軟正黑體" pitchFamily="34" charset="-120"/>
            </a:rPr>
            <a:t>壹、前言</a:t>
          </a:r>
          <a:endParaRPr lang="zh-TW" altLang="en-US" b="1" dirty="0">
            <a:latin typeface="微軟正黑體" pitchFamily="34" charset="-120"/>
            <a:ea typeface="微軟正黑體" pitchFamily="34" charset="-120"/>
          </a:endParaRPr>
        </a:p>
      </dgm:t>
    </dgm:pt>
    <dgm:pt modelId="{E75529FB-AF91-452C-ABCB-F6B2BD4CAE93}" type="parTrans" cxnId="{0D7A69C3-6438-4F87-A560-4CABDD481C8D}">
      <dgm:prSet/>
      <dgm:spPr/>
      <dgm:t>
        <a:bodyPr/>
        <a:lstStyle/>
        <a:p>
          <a:endParaRPr lang="zh-TW" altLang="en-US"/>
        </a:p>
      </dgm:t>
    </dgm:pt>
    <dgm:pt modelId="{5A45EFE7-6D43-4ED6-A0D9-2B0EF25F4EF9}" type="sibTrans" cxnId="{0D7A69C3-6438-4F87-A560-4CABDD481C8D}">
      <dgm:prSet/>
      <dgm:spPr/>
      <dgm:t>
        <a:bodyPr/>
        <a:lstStyle/>
        <a:p>
          <a:endParaRPr lang="zh-TW" altLang="en-US"/>
        </a:p>
      </dgm:t>
    </dgm:pt>
    <dgm:pt modelId="{FC2C6B78-8379-4AEB-AD2D-A35E8986B392}">
      <dgm:prSet/>
      <dgm:spPr/>
      <dgm:t>
        <a:bodyPr/>
        <a:lstStyle/>
        <a:p>
          <a:pPr algn="l"/>
          <a:r>
            <a:rPr lang="zh-TW" altLang="en-US" b="1" dirty="0" smtClean="0">
              <a:latin typeface="微軟正黑體" pitchFamily="34" charset="-120"/>
              <a:ea typeface="微軟正黑體" pitchFamily="34" charset="-120"/>
            </a:rPr>
            <a:t>貳、國家廉政建設行動方案</a:t>
          </a:r>
          <a:endParaRPr lang="en-US" altLang="zh-TW" b="1" dirty="0" smtClean="0">
            <a:latin typeface="微軟正黑體" pitchFamily="34" charset="-120"/>
            <a:ea typeface="微軟正黑體" pitchFamily="34" charset="-120"/>
          </a:endParaRPr>
        </a:p>
      </dgm:t>
    </dgm:pt>
    <dgm:pt modelId="{532D332D-6CEF-4EF9-92F6-40502305F33C}" type="parTrans" cxnId="{1944EC5D-9302-4F23-A760-155FA1E1DC03}">
      <dgm:prSet/>
      <dgm:spPr/>
      <dgm:t>
        <a:bodyPr/>
        <a:lstStyle/>
        <a:p>
          <a:endParaRPr lang="zh-TW" altLang="en-US"/>
        </a:p>
      </dgm:t>
    </dgm:pt>
    <dgm:pt modelId="{BB5E47F9-90A3-4CF8-92DC-6B8872DC128A}" type="sibTrans" cxnId="{1944EC5D-9302-4F23-A760-155FA1E1DC03}">
      <dgm:prSet/>
      <dgm:spPr/>
      <dgm:t>
        <a:bodyPr/>
        <a:lstStyle/>
        <a:p>
          <a:endParaRPr lang="zh-TW" altLang="en-US"/>
        </a:p>
      </dgm:t>
    </dgm:pt>
    <dgm:pt modelId="{2422D503-48C6-4830-95A3-6DE1AD249698}">
      <dgm:prSet/>
      <dgm:spPr/>
      <dgm:t>
        <a:bodyPr/>
        <a:lstStyle/>
        <a:p>
          <a:pPr algn="l"/>
          <a:r>
            <a:rPr lang="zh-TW" altLang="en-US" b="1" dirty="0" smtClean="0">
              <a:latin typeface="微軟正黑體" pitchFamily="34" charset="-120"/>
              <a:ea typeface="微軟正黑體" pitchFamily="34" charset="-120"/>
            </a:rPr>
            <a:t>参、公務員廉政倫理規範</a:t>
          </a:r>
          <a:endParaRPr lang="en-US" altLang="zh-TW" b="1" dirty="0" smtClean="0">
            <a:latin typeface="微軟正黑體" pitchFamily="34" charset="-120"/>
            <a:ea typeface="微軟正黑體" pitchFamily="34" charset="-120"/>
          </a:endParaRPr>
        </a:p>
      </dgm:t>
    </dgm:pt>
    <dgm:pt modelId="{1A58F3CB-EBF9-4703-9039-CE7C33058F8B}" type="parTrans" cxnId="{34161976-85AE-4ABC-B7ED-8F7578D9398C}">
      <dgm:prSet/>
      <dgm:spPr/>
      <dgm:t>
        <a:bodyPr/>
        <a:lstStyle/>
        <a:p>
          <a:endParaRPr lang="zh-TW" altLang="en-US"/>
        </a:p>
      </dgm:t>
    </dgm:pt>
    <dgm:pt modelId="{9F115A31-FD29-4697-9B60-39F6B3A27C84}" type="sibTrans" cxnId="{34161976-85AE-4ABC-B7ED-8F7578D9398C}">
      <dgm:prSet/>
      <dgm:spPr/>
      <dgm:t>
        <a:bodyPr/>
        <a:lstStyle/>
        <a:p>
          <a:endParaRPr lang="zh-TW" altLang="en-US"/>
        </a:p>
      </dgm:t>
    </dgm:pt>
    <dgm:pt modelId="{9E9B810A-C219-4C35-9328-48D33509E683}">
      <dgm:prSet/>
      <dgm:spPr/>
      <dgm:t>
        <a:bodyPr/>
        <a:lstStyle/>
        <a:p>
          <a:pPr algn="l"/>
          <a:r>
            <a:rPr lang="zh-TW" altLang="en-US" b="1" dirty="0" smtClean="0">
              <a:latin typeface="微軟正黑體" pitchFamily="34" charset="-120"/>
              <a:ea typeface="微軟正黑體" pitchFamily="34" charset="-120"/>
            </a:rPr>
            <a:t>肆、公務員常見行政責任</a:t>
          </a:r>
          <a:endParaRPr lang="en-US" altLang="zh-TW" b="1" dirty="0" smtClean="0">
            <a:latin typeface="微軟正黑體" pitchFamily="34" charset="-120"/>
            <a:ea typeface="微軟正黑體" pitchFamily="34" charset="-120"/>
          </a:endParaRPr>
        </a:p>
      </dgm:t>
    </dgm:pt>
    <dgm:pt modelId="{D50E7DCB-148A-4B6B-A87D-24622F5036F1}" type="parTrans" cxnId="{1CDB6042-5888-4AD7-A629-724B8EEDAAFB}">
      <dgm:prSet/>
      <dgm:spPr/>
      <dgm:t>
        <a:bodyPr/>
        <a:lstStyle/>
        <a:p>
          <a:endParaRPr lang="zh-TW" altLang="en-US"/>
        </a:p>
      </dgm:t>
    </dgm:pt>
    <dgm:pt modelId="{8EAA8461-6690-4968-BF7C-6E91A6A254DC}" type="sibTrans" cxnId="{1CDB6042-5888-4AD7-A629-724B8EEDAAFB}">
      <dgm:prSet/>
      <dgm:spPr/>
      <dgm:t>
        <a:bodyPr/>
        <a:lstStyle/>
        <a:p>
          <a:endParaRPr lang="zh-TW" altLang="en-US"/>
        </a:p>
      </dgm:t>
    </dgm:pt>
    <dgm:pt modelId="{EF1BCD29-B3BA-4645-8712-41587C25EB7C}">
      <dgm:prSet/>
      <dgm:spPr/>
      <dgm:t>
        <a:bodyPr/>
        <a:lstStyle/>
        <a:p>
          <a:pPr algn="l"/>
          <a:r>
            <a:rPr lang="zh-TW" altLang="en-US" b="1" dirty="0" smtClean="0">
              <a:latin typeface="微軟正黑體" pitchFamily="34" charset="-120"/>
              <a:ea typeface="微軟正黑體" pitchFamily="34" charset="-120"/>
            </a:rPr>
            <a:t>伍、公務員常見刑事責任</a:t>
          </a:r>
          <a:endParaRPr lang="en-US" altLang="zh-TW" b="1" dirty="0" smtClean="0">
            <a:latin typeface="微軟正黑體" pitchFamily="34" charset="-120"/>
            <a:ea typeface="微軟正黑體" pitchFamily="34" charset="-120"/>
          </a:endParaRPr>
        </a:p>
      </dgm:t>
    </dgm:pt>
    <dgm:pt modelId="{04AB60B5-76E2-4B1D-AE60-C7F02F518726}" type="parTrans" cxnId="{2CBA2FDD-80C2-4F06-9873-F6EDDA4960BA}">
      <dgm:prSet/>
      <dgm:spPr/>
      <dgm:t>
        <a:bodyPr/>
        <a:lstStyle/>
        <a:p>
          <a:endParaRPr lang="zh-TW" altLang="en-US"/>
        </a:p>
      </dgm:t>
    </dgm:pt>
    <dgm:pt modelId="{69B733B6-8A6C-4C70-9D26-19C77DED4509}" type="sibTrans" cxnId="{2CBA2FDD-80C2-4F06-9873-F6EDDA4960BA}">
      <dgm:prSet/>
      <dgm:spPr/>
      <dgm:t>
        <a:bodyPr/>
        <a:lstStyle/>
        <a:p>
          <a:endParaRPr lang="zh-TW" altLang="en-US"/>
        </a:p>
      </dgm:t>
    </dgm:pt>
    <dgm:pt modelId="{5BF101AE-E463-4C78-9291-79443DAF4BA0}">
      <dgm:prSet/>
      <dgm:spPr/>
      <dgm:t>
        <a:bodyPr/>
        <a:lstStyle/>
        <a:p>
          <a:pPr algn="l"/>
          <a:r>
            <a:rPr lang="zh-TW" altLang="en-US" b="1" dirty="0" smtClean="0">
              <a:latin typeface="微軟正黑體" pitchFamily="34" charset="-120"/>
              <a:ea typeface="微軟正黑體" pitchFamily="34" charset="-120"/>
            </a:rPr>
            <a:t>陸、採購常見違失態樣及責任</a:t>
          </a:r>
        </a:p>
      </dgm:t>
    </dgm:pt>
    <dgm:pt modelId="{FB86111E-A0FE-47ED-8CCF-1702FFAF7C91}" type="parTrans" cxnId="{119FEEAF-03B5-472E-A3C4-26675B39660B}">
      <dgm:prSet/>
      <dgm:spPr/>
      <dgm:t>
        <a:bodyPr/>
        <a:lstStyle/>
        <a:p>
          <a:endParaRPr lang="zh-TW" altLang="en-US"/>
        </a:p>
      </dgm:t>
    </dgm:pt>
    <dgm:pt modelId="{8B3F3760-BAF8-4DC0-849B-62D45FDB4D5A}" type="sibTrans" cxnId="{119FEEAF-03B5-472E-A3C4-26675B39660B}">
      <dgm:prSet/>
      <dgm:spPr/>
      <dgm:t>
        <a:bodyPr/>
        <a:lstStyle/>
        <a:p>
          <a:endParaRPr lang="zh-TW" altLang="en-US"/>
        </a:p>
      </dgm:t>
    </dgm:pt>
    <dgm:pt modelId="{D056B853-BF08-4202-9BE0-D9ED3DB74455}">
      <dgm:prSet/>
      <dgm:spPr/>
      <dgm:t>
        <a:bodyPr/>
        <a:lstStyle/>
        <a:p>
          <a:pPr algn="l"/>
          <a:r>
            <a:rPr lang="zh-TW" altLang="en-US" b="1" dirty="0" smtClean="0">
              <a:latin typeface="微軟正黑體" pitchFamily="34" charset="-120"/>
              <a:ea typeface="微軟正黑體" pitchFamily="34" charset="-120"/>
            </a:rPr>
            <a:t>柒、獎勵保護檢舉貪污瀆職辦法</a:t>
          </a:r>
        </a:p>
      </dgm:t>
    </dgm:pt>
    <dgm:pt modelId="{86EBC32C-E0EE-4ECD-B011-C544BFAE9E0E}" type="parTrans" cxnId="{9B950CBD-D7B7-4A10-90D5-17626C022786}">
      <dgm:prSet/>
      <dgm:spPr/>
      <dgm:t>
        <a:bodyPr/>
        <a:lstStyle/>
        <a:p>
          <a:endParaRPr lang="zh-TW" altLang="en-US"/>
        </a:p>
      </dgm:t>
    </dgm:pt>
    <dgm:pt modelId="{0BA247C2-87D7-4B61-A3AC-F0604759C5DE}" type="sibTrans" cxnId="{9B950CBD-D7B7-4A10-90D5-17626C022786}">
      <dgm:prSet/>
      <dgm:spPr/>
      <dgm:t>
        <a:bodyPr/>
        <a:lstStyle/>
        <a:p>
          <a:endParaRPr lang="zh-TW" altLang="en-US"/>
        </a:p>
      </dgm:t>
    </dgm:pt>
    <dgm:pt modelId="{EC37118B-A625-44CB-8272-77F2465EDA9A}">
      <dgm:prSet/>
      <dgm:spPr/>
      <dgm:t>
        <a:bodyPr/>
        <a:lstStyle/>
        <a:p>
          <a:pPr algn="l"/>
          <a:r>
            <a:rPr lang="zh-TW" altLang="en-US" b="1" dirty="0" smtClean="0">
              <a:latin typeface="微軟正黑體" pitchFamily="34" charset="-120"/>
              <a:ea typeface="微軟正黑體" pitchFamily="34" charset="-120"/>
            </a:rPr>
            <a:t>捌、法務部廉政署與各政風機構協助事項及諮詢管道</a:t>
          </a:r>
        </a:p>
      </dgm:t>
    </dgm:pt>
    <dgm:pt modelId="{A28EC37A-D4DE-4994-B4A4-C9A7F64829B8}" type="parTrans" cxnId="{B1E39001-90B7-4AD3-AA4B-9EFB1FDA3AA3}">
      <dgm:prSet/>
      <dgm:spPr/>
      <dgm:t>
        <a:bodyPr/>
        <a:lstStyle/>
        <a:p>
          <a:endParaRPr lang="zh-TW" altLang="en-US"/>
        </a:p>
      </dgm:t>
    </dgm:pt>
    <dgm:pt modelId="{91D8F9D8-45FA-4C14-8020-4C59E3791002}" type="sibTrans" cxnId="{B1E39001-90B7-4AD3-AA4B-9EFB1FDA3AA3}">
      <dgm:prSet/>
      <dgm:spPr/>
      <dgm:t>
        <a:bodyPr/>
        <a:lstStyle/>
        <a:p>
          <a:endParaRPr lang="zh-TW" altLang="en-US"/>
        </a:p>
      </dgm:t>
    </dgm:pt>
    <dgm:pt modelId="{38AF4E5C-703B-4B9D-8AEF-73435B5DEA19}" type="pres">
      <dgm:prSet presAssocID="{2617C92F-F395-4CE4-BC4F-65A325876A2E}" presName="linear" presStyleCnt="0">
        <dgm:presLayoutVars>
          <dgm:animLvl val="lvl"/>
          <dgm:resizeHandles val="exact"/>
        </dgm:presLayoutVars>
      </dgm:prSet>
      <dgm:spPr/>
      <dgm:t>
        <a:bodyPr/>
        <a:lstStyle/>
        <a:p>
          <a:endParaRPr lang="zh-TW" altLang="en-US"/>
        </a:p>
      </dgm:t>
    </dgm:pt>
    <dgm:pt modelId="{453BBAD0-4AB8-43AF-8F31-9D5B6EF9102E}" type="pres">
      <dgm:prSet presAssocID="{3BFF2458-4475-447E-8DEA-7C6C3196A982}" presName="parentText" presStyleLbl="node1" presStyleIdx="0" presStyleCnt="8">
        <dgm:presLayoutVars>
          <dgm:chMax val="0"/>
          <dgm:bulletEnabled val="1"/>
        </dgm:presLayoutVars>
      </dgm:prSet>
      <dgm:spPr/>
      <dgm:t>
        <a:bodyPr/>
        <a:lstStyle/>
        <a:p>
          <a:endParaRPr lang="zh-TW" altLang="en-US"/>
        </a:p>
      </dgm:t>
    </dgm:pt>
    <dgm:pt modelId="{8BC63950-E7C4-4A69-BB19-F9B7DB612539}" type="pres">
      <dgm:prSet presAssocID="{5A45EFE7-6D43-4ED6-A0D9-2B0EF25F4EF9}" presName="spacer" presStyleCnt="0"/>
      <dgm:spPr/>
    </dgm:pt>
    <dgm:pt modelId="{86831390-F4FB-49EB-9035-DECCCF7A9FB0}" type="pres">
      <dgm:prSet presAssocID="{FC2C6B78-8379-4AEB-AD2D-A35E8986B392}" presName="parentText" presStyleLbl="node1" presStyleIdx="1" presStyleCnt="8">
        <dgm:presLayoutVars>
          <dgm:chMax val="0"/>
          <dgm:bulletEnabled val="1"/>
        </dgm:presLayoutVars>
      </dgm:prSet>
      <dgm:spPr/>
      <dgm:t>
        <a:bodyPr/>
        <a:lstStyle/>
        <a:p>
          <a:endParaRPr lang="zh-TW" altLang="en-US"/>
        </a:p>
      </dgm:t>
    </dgm:pt>
    <dgm:pt modelId="{ACF27E55-0F51-4DDC-B23E-D11F8522789E}" type="pres">
      <dgm:prSet presAssocID="{BB5E47F9-90A3-4CF8-92DC-6B8872DC128A}" presName="spacer" presStyleCnt="0"/>
      <dgm:spPr/>
    </dgm:pt>
    <dgm:pt modelId="{C317C375-8588-432E-9250-EE10AA627AFC}" type="pres">
      <dgm:prSet presAssocID="{2422D503-48C6-4830-95A3-6DE1AD249698}" presName="parentText" presStyleLbl="node1" presStyleIdx="2" presStyleCnt="8">
        <dgm:presLayoutVars>
          <dgm:chMax val="0"/>
          <dgm:bulletEnabled val="1"/>
        </dgm:presLayoutVars>
      </dgm:prSet>
      <dgm:spPr/>
      <dgm:t>
        <a:bodyPr/>
        <a:lstStyle/>
        <a:p>
          <a:endParaRPr lang="zh-TW" altLang="en-US"/>
        </a:p>
      </dgm:t>
    </dgm:pt>
    <dgm:pt modelId="{E39B9944-5AE5-4762-B98F-B87B73190B7D}" type="pres">
      <dgm:prSet presAssocID="{9F115A31-FD29-4697-9B60-39F6B3A27C84}" presName="spacer" presStyleCnt="0"/>
      <dgm:spPr/>
    </dgm:pt>
    <dgm:pt modelId="{1F126216-2370-4921-B373-2DC423037D67}" type="pres">
      <dgm:prSet presAssocID="{9E9B810A-C219-4C35-9328-48D33509E683}" presName="parentText" presStyleLbl="node1" presStyleIdx="3" presStyleCnt="8">
        <dgm:presLayoutVars>
          <dgm:chMax val="0"/>
          <dgm:bulletEnabled val="1"/>
        </dgm:presLayoutVars>
      </dgm:prSet>
      <dgm:spPr/>
      <dgm:t>
        <a:bodyPr/>
        <a:lstStyle/>
        <a:p>
          <a:endParaRPr lang="zh-TW" altLang="en-US"/>
        </a:p>
      </dgm:t>
    </dgm:pt>
    <dgm:pt modelId="{1BD67243-6A6F-4F9F-818B-47D87CE7F139}" type="pres">
      <dgm:prSet presAssocID="{8EAA8461-6690-4968-BF7C-6E91A6A254DC}" presName="spacer" presStyleCnt="0"/>
      <dgm:spPr/>
    </dgm:pt>
    <dgm:pt modelId="{37BC8CB7-2999-43A0-8C50-5B7B6B729AD6}" type="pres">
      <dgm:prSet presAssocID="{EF1BCD29-B3BA-4645-8712-41587C25EB7C}" presName="parentText" presStyleLbl="node1" presStyleIdx="4" presStyleCnt="8">
        <dgm:presLayoutVars>
          <dgm:chMax val="0"/>
          <dgm:bulletEnabled val="1"/>
        </dgm:presLayoutVars>
      </dgm:prSet>
      <dgm:spPr/>
      <dgm:t>
        <a:bodyPr/>
        <a:lstStyle/>
        <a:p>
          <a:endParaRPr lang="zh-TW" altLang="en-US"/>
        </a:p>
      </dgm:t>
    </dgm:pt>
    <dgm:pt modelId="{5AD18C26-318F-40E5-83F5-A29EDDC6ADD2}" type="pres">
      <dgm:prSet presAssocID="{69B733B6-8A6C-4C70-9D26-19C77DED4509}" presName="spacer" presStyleCnt="0"/>
      <dgm:spPr/>
    </dgm:pt>
    <dgm:pt modelId="{2EFB12E5-3695-4C4A-A782-352A2D937D1C}" type="pres">
      <dgm:prSet presAssocID="{5BF101AE-E463-4C78-9291-79443DAF4BA0}" presName="parentText" presStyleLbl="node1" presStyleIdx="5" presStyleCnt="8">
        <dgm:presLayoutVars>
          <dgm:chMax val="0"/>
          <dgm:bulletEnabled val="1"/>
        </dgm:presLayoutVars>
      </dgm:prSet>
      <dgm:spPr/>
      <dgm:t>
        <a:bodyPr/>
        <a:lstStyle/>
        <a:p>
          <a:endParaRPr lang="zh-TW" altLang="en-US"/>
        </a:p>
      </dgm:t>
    </dgm:pt>
    <dgm:pt modelId="{7EB5B3DC-3E8B-40EE-8E51-99314C471630}" type="pres">
      <dgm:prSet presAssocID="{8B3F3760-BAF8-4DC0-849B-62D45FDB4D5A}" presName="spacer" presStyleCnt="0"/>
      <dgm:spPr/>
    </dgm:pt>
    <dgm:pt modelId="{4A690C26-7294-484B-8AF9-AFD69B527E80}" type="pres">
      <dgm:prSet presAssocID="{D056B853-BF08-4202-9BE0-D9ED3DB74455}" presName="parentText" presStyleLbl="node1" presStyleIdx="6" presStyleCnt="8">
        <dgm:presLayoutVars>
          <dgm:chMax val="0"/>
          <dgm:bulletEnabled val="1"/>
        </dgm:presLayoutVars>
      </dgm:prSet>
      <dgm:spPr/>
      <dgm:t>
        <a:bodyPr/>
        <a:lstStyle/>
        <a:p>
          <a:endParaRPr lang="zh-TW" altLang="en-US"/>
        </a:p>
      </dgm:t>
    </dgm:pt>
    <dgm:pt modelId="{1E9E4344-6981-444D-8460-D6A4A4009E41}" type="pres">
      <dgm:prSet presAssocID="{0BA247C2-87D7-4B61-A3AC-F0604759C5DE}" presName="spacer" presStyleCnt="0"/>
      <dgm:spPr/>
    </dgm:pt>
    <dgm:pt modelId="{20B5FC02-60AE-47C9-B7FB-8B5FF8FC232E}" type="pres">
      <dgm:prSet presAssocID="{EC37118B-A625-44CB-8272-77F2465EDA9A}" presName="parentText" presStyleLbl="node1" presStyleIdx="7" presStyleCnt="8">
        <dgm:presLayoutVars>
          <dgm:chMax val="0"/>
          <dgm:bulletEnabled val="1"/>
        </dgm:presLayoutVars>
      </dgm:prSet>
      <dgm:spPr/>
      <dgm:t>
        <a:bodyPr/>
        <a:lstStyle/>
        <a:p>
          <a:endParaRPr lang="zh-TW" altLang="en-US"/>
        </a:p>
      </dgm:t>
    </dgm:pt>
  </dgm:ptLst>
  <dgm:cxnLst>
    <dgm:cxn modelId="{2CBA2FDD-80C2-4F06-9873-F6EDDA4960BA}" srcId="{2617C92F-F395-4CE4-BC4F-65A325876A2E}" destId="{EF1BCD29-B3BA-4645-8712-41587C25EB7C}" srcOrd="4" destOrd="0" parTransId="{04AB60B5-76E2-4B1D-AE60-C7F02F518726}" sibTransId="{69B733B6-8A6C-4C70-9D26-19C77DED4509}"/>
    <dgm:cxn modelId="{1CAA9947-A72C-450E-9263-C14CC0777464}" type="presOf" srcId="{D056B853-BF08-4202-9BE0-D9ED3DB74455}" destId="{4A690C26-7294-484B-8AF9-AFD69B527E80}" srcOrd="0" destOrd="0" presId="urn:microsoft.com/office/officeart/2005/8/layout/vList2"/>
    <dgm:cxn modelId="{EDCE1F98-A628-4A70-ADA0-885962D64406}" type="presOf" srcId="{2422D503-48C6-4830-95A3-6DE1AD249698}" destId="{C317C375-8588-432E-9250-EE10AA627AFC}" srcOrd="0" destOrd="0" presId="urn:microsoft.com/office/officeart/2005/8/layout/vList2"/>
    <dgm:cxn modelId="{1CDB6042-5888-4AD7-A629-724B8EEDAAFB}" srcId="{2617C92F-F395-4CE4-BC4F-65A325876A2E}" destId="{9E9B810A-C219-4C35-9328-48D33509E683}" srcOrd="3" destOrd="0" parTransId="{D50E7DCB-148A-4B6B-A87D-24622F5036F1}" sibTransId="{8EAA8461-6690-4968-BF7C-6E91A6A254DC}"/>
    <dgm:cxn modelId="{9A2698BF-DCA8-4A51-8004-A67B432DABF4}" type="presOf" srcId="{FC2C6B78-8379-4AEB-AD2D-A35E8986B392}" destId="{86831390-F4FB-49EB-9035-DECCCF7A9FB0}" srcOrd="0" destOrd="0" presId="urn:microsoft.com/office/officeart/2005/8/layout/vList2"/>
    <dgm:cxn modelId="{4A239246-70F0-4EC0-8D76-F59B9D798AC4}" type="presOf" srcId="{2617C92F-F395-4CE4-BC4F-65A325876A2E}" destId="{38AF4E5C-703B-4B9D-8AEF-73435B5DEA19}" srcOrd="0" destOrd="0" presId="urn:microsoft.com/office/officeart/2005/8/layout/vList2"/>
    <dgm:cxn modelId="{497C4977-570A-4EF4-9ADD-AC71F6AAB161}" type="presOf" srcId="{9E9B810A-C219-4C35-9328-48D33509E683}" destId="{1F126216-2370-4921-B373-2DC423037D67}" srcOrd="0" destOrd="0" presId="urn:microsoft.com/office/officeart/2005/8/layout/vList2"/>
    <dgm:cxn modelId="{C5157D7E-3300-4276-9981-24AD4D3D4434}" type="presOf" srcId="{5BF101AE-E463-4C78-9291-79443DAF4BA0}" destId="{2EFB12E5-3695-4C4A-A782-352A2D937D1C}" srcOrd="0" destOrd="0" presId="urn:microsoft.com/office/officeart/2005/8/layout/vList2"/>
    <dgm:cxn modelId="{B1E39001-90B7-4AD3-AA4B-9EFB1FDA3AA3}" srcId="{2617C92F-F395-4CE4-BC4F-65A325876A2E}" destId="{EC37118B-A625-44CB-8272-77F2465EDA9A}" srcOrd="7" destOrd="0" parTransId="{A28EC37A-D4DE-4994-B4A4-C9A7F64829B8}" sibTransId="{91D8F9D8-45FA-4C14-8020-4C59E3791002}"/>
    <dgm:cxn modelId="{E1260256-CAF3-43B5-BC0A-CDFF063302E5}" type="presOf" srcId="{3BFF2458-4475-447E-8DEA-7C6C3196A982}" destId="{453BBAD0-4AB8-43AF-8F31-9D5B6EF9102E}" srcOrd="0" destOrd="0" presId="urn:microsoft.com/office/officeart/2005/8/layout/vList2"/>
    <dgm:cxn modelId="{0D7A69C3-6438-4F87-A560-4CABDD481C8D}" srcId="{2617C92F-F395-4CE4-BC4F-65A325876A2E}" destId="{3BFF2458-4475-447E-8DEA-7C6C3196A982}" srcOrd="0" destOrd="0" parTransId="{E75529FB-AF91-452C-ABCB-F6B2BD4CAE93}" sibTransId="{5A45EFE7-6D43-4ED6-A0D9-2B0EF25F4EF9}"/>
    <dgm:cxn modelId="{119FEEAF-03B5-472E-A3C4-26675B39660B}" srcId="{2617C92F-F395-4CE4-BC4F-65A325876A2E}" destId="{5BF101AE-E463-4C78-9291-79443DAF4BA0}" srcOrd="5" destOrd="0" parTransId="{FB86111E-A0FE-47ED-8CCF-1702FFAF7C91}" sibTransId="{8B3F3760-BAF8-4DC0-849B-62D45FDB4D5A}"/>
    <dgm:cxn modelId="{5CF55FC1-C197-42F6-A53E-E37523B52880}" type="presOf" srcId="{EC37118B-A625-44CB-8272-77F2465EDA9A}" destId="{20B5FC02-60AE-47C9-B7FB-8B5FF8FC232E}" srcOrd="0" destOrd="0" presId="urn:microsoft.com/office/officeart/2005/8/layout/vList2"/>
    <dgm:cxn modelId="{F9F206A6-B76B-4B6F-B51A-CE17DDB96D1E}" type="presOf" srcId="{EF1BCD29-B3BA-4645-8712-41587C25EB7C}" destId="{37BC8CB7-2999-43A0-8C50-5B7B6B729AD6}" srcOrd="0" destOrd="0" presId="urn:microsoft.com/office/officeart/2005/8/layout/vList2"/>
    <dgm:cxn modelId="{1944EC5D-9302-4F23-A760-155FA1E1DC03}" srcId="{2617C92F-F395-4CE4-BC4F-65A325876A2E}" destId="{FC2C6B78-8379-4AEB-AD2D-A35E8986B392}" srcOrd="1" destOrd="0" parTransId="{532D332D-6CEF-4EF9-92F6-40502305F33C}" sibTransId="{BB5E47F9-90A3-4CF8-92DC-6B8872DC128A}"/>
    <dgm:cxn modelId="{9B950CBD-D7B7-4A10-90D5-17626C022786}" srcId="{2617C92F-F395-4CE4-BC4F-65A325876A2E}" destId="{D056B853-BF08-4202-9BE0-D9ED3DB74455}" srcOrd="6" destOrd="0" parTransId="{86EBC32C-E0EE-4ECD-B011-C544BFAE9E0E}" sibTransId="{0BA247C2-87D7-4B61-A3AC-F0604759C5DE}"/>
    <dgm:cxn modelId="{34161976-85AE-4ABC-B7ED-8F7578D9398C}" srcId="{2617C92F-F395-4CE4-BC4F-65A325876A2E}" destId="{2422D503-48C6-4830-95A3-6DE1AD249698}" srcOrd="2" destOrd="0" parTransId="{1A58F3CB-EBF9-4703-9039-CE7C33058F8B}" sibTransId="{9F115A31-FD29-4697-9B60-39F6B3A27C84}"/>
    <dgm:cxn modelId="{6E5DF2C7-0A99-4DDD-9437-11CF2CB3FD55}" type="presParOf" srcId="{38AF4E5C-703B-4B9D-8AEF-73435B5DEA19}" destId="{453BBAD0-4AB8-43AF-8F31-9D5B6EF9102E}" srcOrd="0" destOrd="0" presId="urn:microsoft.com/office/officeart/2005/8/layout/vList2"/>
    <dgm:cxn modelId="{89117604-B700-4E2F-A622-14F0CC705619}" type="presParOf" srcId="{38AF4E5C-703B-4B9D-8AEF-73435B5DEA19}" destId="{8BC63950-E7C4-4A69-BB19-F9B7DB612539}" srcOrd="1" destOrd="0" presId="urn:microsoft.com/office/officeart/2005/8/layout/vList2"/>
    <dgm:cxn modelId="{F945340E-5BF0-4FC4-9708-A685ADF2D21B}" type="presParOf" srcId="{38AF4E5C-703B-4B9D-8AEF-73435B5DEA19}" destId="{86831390-F4FB-49EB-9035-DECCCF7A9FB0}" srcOrd="2" destOrd="0" presId="urn:microsoft.com/office/officeart/2005/8/layout/vList2"/>
    <dgm:cxn modelId="{FD6247BE-6FE9-48C5-9C6D-69CD77833525}" type="presParOf" srcId="{38AF4E5C-703B-4B9D-8AEF-73435B5DEA19}" destId="{ACF27E55-0F51-4DDC-B23E-D11F8522789E}" srcOrd="3" destOrd="0" presId="urn:microsoft.com/office/officeart/2005/8/layout/vList2"/>
    <dgm:cxn modelId="{B2CFE1ED-1D98-4CF4-917E-D4003B8AF810}" type="presParOf" srcId="{38AF4E5C-703B-4B9D-8AEF-73435B5DEA19}" destId="{C317C375-8588-432E-9250-EE10AA627AFC}" srcOrd="4" destOrd="0" presId="urn:microsoft.com/office/officeart/2005/8/layout/vList2"/>
    <dgm:cxn modelId="{4DE12824-E8AF-4C82-9F20-6DB732D07095}" type="presParOf" srcId="{38AF4E5C-703B-4B9D-8AEF-73435B5DEA19}" destId="{E39B9944-5AE5-4762-B98F-B87B73190B7D}" srcOrd="5" destOrd="0" presId="urn:microsoft.com/office/officeart/2005/8/layout/vList2"/>
    <dgm:cxn modelId="{03BDCB11-2CFD-407A-BE92-6165D97621F6}" type="presParOf" srcId="{38AF4E5C-703B-4B9D-8AEF-73435B5DEA19}" destId="{1F126216-2370-4921-B373-2DC423037D67}" srcOrd="6" destOrd="0" presId="urn:microsoft.com/office/officeart/2005/8/layout/vList2"/>
    <dgm:cxn modelId="{7830BC1A-83A4-4F8D-A4CD-FCF8B3B36532}" type="presParOf" srcId="{38AF4E5C-703B-4B9D-8AEF-73435B5DEA19}" destId="{1BD67243-6A6F-4F9F-818B-47D87CE7F139}" srcOrd="7" destOrd="0" presId="urn:microsoft.com/office/officeart/2005/8/layout/vList2"/>
    <dgm:cxn modelId="{EB0F34C0-9619-4325-99A8-39FC44CFE2C5}" type="presParOf" srcId="{38AF4E5C-703B-4B9D-8AEF-73435B5DEA19}" destId="{37BC8CB7-2999-43A0-8C50-5B7B6B729AD6}" srcOrd="8" destOrd="0" presId="urn:microsoft.com/office/officeart/2005/8/layout/vList2"/>
    <dgm:cxn modelId="{B2A9F906-9766-4E25-AE35-48778D9BD3A2}" type="presParOf" srcId="{38AF4E5C-703B-4B9D-8AEF-73435B5DEA19}" destId="{5AD18C26-318F-40E5-83F5-A29EDDC6ADD2}" srcOrd="9" destOrd="0" presId="urn:microsoft.com/office/officeart/2005/8/layout/vList2"/>
    <dgm:cxn modelId="{CC6AD7BB-6460-41FB-BA4E-696FED6D68CD}" type="presParOf" srcId="{38AF4E5C-703B-4B9D-8AEF-73435B5DEA19}" destId="{2EFB12E5-3695-4C4A-A782-352A2D937D1C}" srcOrd="10" destOrd="0" presId="urn:microsoft.com/office/officeart/2005/8/layout/vList2"/>
    <dgm:cxn modelId="{5D257D75-62B8-4F05-BAFB-C57B84B693A1}" type="presParOf" srcId="{38AF4E5C-703B-4B9D-8AEF-73435B5DEA19}" destId="{7EB5B3DC-3E8B-40EE-8E51-99314C471630}" srcOrd="11" destOrd="0" presId="urn:microsoft.com/office/officeart/2005/8/layout/vList2"/>
    <dgm:cxn modelId="{B7FB948E-76D5-4E73-B409-49D2BF62A89B}" type="presParOf" srcId="{38AF4E5C-703B-4B9D-8AEF-73435B5DEA19}" destId="{4A690C26-7294-484B-8AF9-AFD69B527E80}" srcOrd="12" destOrd="0" presId="urn:microsoft.com/office/officeart/2005/8/layout/vList2"/>
    <dgm:cxn modelId="{F1EA487D-63AA-40DA-8EDD-FBC89EA0FD18}" type="presParOf" srcId="{38AF4E5C-703B-4B9D-8AEF-73435B5DEA19}" destId="{1E9E4344-6981-444D-8460-D6A4A4009E41}" srcOrd="13" destOrd="0" presId="urn:microsoft.com/office/officeart/2005/8/layout/vList2"/>
    <dgm:cxn modelId="{B4B4ED16-6A79-471B-A488-880CD3F3F9C3}" type="presParOf" srcId="{38AF4E5C-703B-4B9D-8AEF-73435B5DEA19}" destId="{20B5FC02-60AE-47C9-B7FB-8B5FF8FC232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7010C8-74CD-4AE0-AD86-EEF32DA05930}"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8171AC18-3455-4EC6-9AAA-16792DAC9DEC}">
      <dgm:prSet phldrT="[文字]"/>
      <dgm:spPr/>
      <dgm:t>
        <a:bodyPr/>
        <a:lstStyle/>
        <a:p>
          <a:r>
            <a:rPr lang="zh-TW" altLang="en-US" dirty="0" smtClean="0">
              <a:latin typeface="微軟正黑體" pitchFamily="34" charset="-120"/>
              <a:ea typeface="微軟正黑體" pitchFamily="34" charset="-120"/>
            </a:rPr>
            <a:t>規範對象</a:t>
          </a:r>
          <a:endParaRPr lang="zh-TW" altLang="en-US" dirty="0">
            <a:latin typeface="微軟正黑體" pitchFamily="34" charset="-120"/>
            <a:ea typeface="微軟正黑體" pitchFamily="34" charset="-120"/>
          </a:endParaRPr>
        </a:p>
      </dgm:t>
    </dgm:pt>
    <dgm:pt modelId="{CEC4C769-3AFC-4A81-B746-794DD642985A}" type="parTrans" cxnId="{3E0283AE-C5F2-4409-8411-D3C55D2B8290}">
      <dgm:prSet/>
      <dgm:spPr/>
      <dgm:t>
        <a:bodyPr/>
        <a:lstStyle/>
        <a:p>
          <a:endParaRPr lang="zh-TW" altLang="en-US">
            <a:latin typeface="微軟正黑體" pitchFamily="34" charset="-120"/>
            <a:ea typeface="微軟正黑體" pitchFamily="34" charset="-120"/>
          </a:endParaRPr>
        </a:p>
      </dgm:t>
    </dgm:pt>
    <dgm:pt modelId="{17A7B70A-403D-4DFC-B08C-2EA43C029511}" type="sibTrans" cxnId="{3E0283AE-C5F2-4409-8411-D3C55D2B8290}">
      <dgm:prSet/>
      <dgm:spPr/>
      <dgm:t>
        <a:bodyPr/>
        <a:lstStyle/>
        <a:p>
          <a:endParaRPr lang="zh-TW" altLang="en-US">
            <a:latin typeface="微軟正黑體" pitchFamily="34" charset="-120"/>
            <a:ea typeface="微軟正黑體" pitchFamily="34" charset="-120"/>
          </a:endParaRPr>
        </a:p>
      </dgm:t>
    </dgm:pt>
    <dgm:pt modelId="{B599D404-0D1B-4CF2-8724-FC5D7F11E61E}">
      <dgm:prSet phldrT="[文字]" custT="1"/>
      <dgm:spPr/>
      <dgm:t>
        <a:bodyPr/>
        <a:lstStyle/>
        <a:p>
          <a:r>
            <a:rPr lang="zh-TW" altLang="en-US" sz="1600" dirty="0" smtClean="0">
              <a:latin typeface="微軟正黑體" pitchFamily="34" charset="-120"/>
              <a:ea typeface="微軟正黑體" pitchFamily="34" charset="-120"/>
            </a:rPr>
            <a:t>適用</a:t>
          </a:r>
          <a:r>
            <a:rPr lang="zh-TW" altLang="en-US" sz="2000" b="1" dirty="0" smtClean="0">
              <a:solidFill>
                <a:srgbClr val="FF0000"/>
              </a:solidFill>
              <a:latin typeface="微軟正黑體" pitchFamily="34" charset="-120"/>
              <a:ea typeface="微軟正黑體" pitchFamily="34" charset="-120"/>
            </a:rPr>
            <a:t>公務員服務法</a:t>
          </a:r>
          <a:r>
            <a:rPr lang="zh-TW" altLang="en-US" sz="1600" dirty="0" smtClean="0">
              <a:latin typeface="微軟正黑體" pitchFamily="34" charset="-120"/>
              <a:ea typeface="微軟正黑體" pitchFamily="34" charset="-120"/>
            </a:rPr>
            <a:t>之人員</a:t>
          </a:r>
          <a:endParaRPr lang="zh-TW" altLang="en-US" sz="1600" dirty="0">
            <a:latin typeface="微軟正黑體" pitchFamily="34" charset="-120"/>
            <a:ea typeface="微軟正黑體" pitchFamily="34" charset="-120"/>
          </a:endParaRPr>
        </a:p>
      </dgm:t>
    </dgm:pt>
    <dgm:pt modelId="{15978710-0FB8-4040-A39E-F10C1F492E4D}" type="parTrans" cxnId="{1D485956-EE4D-4086-9AA9-9B1818061694}">
      <dgm:prSet/>
      <dgm:spPr/>
      <dgm:t>
        <a:bodyPr/>
        <a:lstStyle/>
        <a:p>
          <a:endParaRPr lang="zh-TW" altLang="en-US">
            <a:latin typeface="微軟正黑體" pitchFamily="34" charset="-120"/>
            <a:ea typeface="微軟正黑體" pitchFamily="34" charset="-120"/>
          </a:endParaRPr>
        </a:p>
      </dgm:t>
    </dgm:pt>
    <dgm:pt modelId="{2A9BADF4-CCA9-4158-9747-EFFDF7A26D06}" type="sibTrans" cxnId="{1D485956-EE4D-4086-9AA9-9B1818061694}">
      <dgm:prSet/>
      <dgm:spPr/>
      <dgm:t>
        <a:bodyPr/>
        <a:lstStyle/>
        <a:p>
          <a:endParaRPr lang="zh-TW" altLang="en-US">
            <a:latin typeface="微軟正黑體" pitchFamily="34" charset="-120"/>
            <a:ea typeface="微軟正黑體" pitchFamily="34" charset="-120"/>
          </a:endParaRPr>
        </a:p>
      </dgm:t>
    </dgm:pt>
    <dgm:pt modelId="{B8D7C5F6-960C-4190-A08F-A4D598B3E5D4}">
      <dgm:prSet phldrT="[文字]"/>
      <dgm:spPr/>
      <dgm:t>
        <a:bodyPr/>
        <a:lstStyle/>
        <a:p>
          <a:r>
            <a:rPr lang="zh-TW" sz="1600" dirty="0" smtClean="0">
              <a:latin typeface="微軟正黑體" pitchFamily="34" charset="-120"/>
              <a:ea typeface="微軟正黑體" pitchFamily="34" charset="-120"/>
            </a:rPr>
            <a:t>凡受有俸給之文武職公務員、公營事業機構服務人員，及依司法院大法官釋字第</a:t>
          </a:r>
          <a:r>
            <a:rPr lang="en-US" sz="1600" dirty="0" smtClean="0">
              <a:latin typeface="微軟正黑體" pitchFamily="34" charset="-120"/>
              <a:ea typeface="微軟正黑體" pitchFamily="34" charset="-120"/>
            </a:rPr>
            <a:t>308</a:t>
          </a:r>
          <a:r>
            <a:rPr lang="zh-TW" sz="1600" dirty="0" smtClean="0">
              <a:latin typeface="微軟正黑體" pitchFamily="34" charset="-120"/>
              <a:ea typeface="微軟正黑體" pitchFamily="34" charset="-120"/>
            </a:rPr>
            <a:t>號解釋，兼任學校行政職務之教師，均為本規範所稱公務員</a:t>
          </a:r>
          <a:endParaRPr lang="zh-TW" altLang="en-US" sz="1600" dirty="0">
            <a:latin typeface="微軟正黑體" pitchFamily="34" charset="-120"/>
            <a:ea typeface="微軟正黑體" pitchFamily="34" charset="-120"/>
          </a:endParaRPr>
        </a:p>
      </dgm:t>
    </dgm:pt>
    <dgm:pt modelId="{9AF42613-DD9B-4A3A-A581-6F453B1C377A}" type="parTrans" cxnId="{2E0A31FA-E734-4B8F-A3CE-DBD03EA6CD94}">
      <dgm:prSet/>
      <dgm:spPr/>
      <dgm:t>
        <a:bodyPr/>
        <a:lstStyle/>
        <a:p>
          <a:endParaRPr lang="zh-TW" altLang="en-US">
            <a:latin typeface="微軟正黑體" pitchFamily="34" charset="-120"/>
            <a:ea typeface="微軟正黑體" pitchFamily="34" charset="-120"/>
          </a:endParaRPr>
        </a:p>
      </dgm:t>
    </dgm:pt>
    <dgm:pt modelId="{06B42823-A3BD-416E-B55A-A5B41B6BCAAB}" type="sibTrans" cxnId="{2E0A31FA-E734-4B8F-A3CE-DBD03EA6CD94}">
      <dgm:prSet/>
      <dgm:spPr/>
      <dgm:t>
        <a:bodyPr/>
        <a:lstStyle/>
        <a:p>
          <a:endParaRPr lang="zh-TW" altLang="en-US">
            <a:latin typeface="微軟正黑體" pitchFamily="34" charset="-120"/>
            <a:ea typeface="微軟正黑體" pitchFamily="34" charset="-120"/>
          </a:endParaRPr>
        </a:p>
      </dgm:t>
    </dgm:pt>
    <dgm:pt modelId="{D533D78F-CEAB-4DB0-A658-0AEF06A8F490}" type="pres">
      <dgm:prSet presAssocID="{A57010C8-74CD-4AE0-AD86-EEF32DA05930}" presName="Name0" presStyleCnt="0">
        <dgm:presLayoutVars>
          <dgm:dir/>
          <dgm:animLvl val="lvl"/>
          <dgm:resizeHandles val="exact"/>
        </dgm:presLayoutVars>
      </dgm:prSet>
      <dgm:spPr/>
      <dgm:t>
        <a:bodyPr/>
        <a:lstStyle/>
        <a:p>
          <a:endParaRPr lang="zh-TW" altLang="en-US"/>
        </a:p>
      </dgm:t>
    </dgm:pt>
    <dgm:pt modelId="{C284E11D-D40E-46F2-A110-628F4F2106A0}" type="pres">
      <dgm:prSet presAssocID="{8171AC18-3455-4EC6-9AAA-16792DAC9DEC}" presName="composite" presStyleCnt="0"/>
      <dgm:spPr/>
    </dgm:pt>
    <dgm:pt modelId="{1A0DD879-5155-489C-B1EA-6138102D0172}" type="pres">
      <dgm:prSet presAssocID="{8171AC18-3455-4EC6-9AAA-16792DAC9DEC}" presName="parTx" presStyleLbl="alignNode1" presStyleIdx="0" presStyleCnt="1">
        <dgm:presLayoutVars>
          <dgm:chMax val="0"/>
          <dgm:chPref val="0"/>
          <dgm:bulletEnabled val="1"/>
        </dgm:presLayoutVars>
      </dgm:prSet>
      <dgm:spPr/>
      <dgm:t>
        <a:bodyPr/>
        <a:lstStyle/>
        <a:p>
          <a:endParaRPr lang="zh-TW" altLang="en-US"/>
        </a:p>
      </dgm:t>
    </dgm:pt>
    <dgm:pt modelId="{C635565C-B018-4E8B-9375-2647EE4C7BF3}" type="pres">
      <dgm:prSet presAssocID="{8171AC18-3455-4EC6-9AAA-16792DAC9DEC}" presName="desTx" presStyleLbl="alignAccFollowNode1" presStyleIdx="0" presStyleCnt="1">
        <dgm:presLayoutVars>
          <dgm:bulletEnabled val="1"/>
        </dgm:presLayoutVars>
      </dgm:prSet>
      <dgm:spPr/>
      <dgm:t>
        <a:bodyPr/>
        <a:lstStyle/>
        <a:p>
          <a:endParaRPr lang="zh-TW" altLang="en-US"/>
        </a:p>
      </dgm:t>
    </dgm:pt>
  </dgm:ptLst>
  <dgm:cxnLst>
    <dgm:cxn modelId="{48E35F79-8BDF-4A29-993F-F2A58E798D2A}" type="presOf" srcId="{B599D404-0D1B-4CF2-8724-FC5D7F11E61E}" destId="{C635565C-B018-4E8B-9375-2647EE4C7BF3}" srcOrd="0" destOrd="0" presId="urn:microsoft.com/office/officeart/2005/8/layout/hList1"/>
    <dgm:cxn modelId="{F371E361-56DD-472A-877A-829000E6FCBE}" type="presOf" srcId="{8171AC18-3455-4EC6-9AAA-16792DAC9DEC}" destId="{1A0DD879-5155-489C-B1EA-6138102D0172}" srcOrd="0" destOrd="0" presId="urn:microsoft.com/office/officeart/2005/8/layout/hList1"/>
    <dgm:cxn modelId="{2E0A31FA-E734-4B8F-A3CE-DBD03EA6CD94}" srcId="{8171AC18-3455-4EC6-9AAA-16792DAC9DEC}" destId="{B8D7C5F6-960C-4190-A08F-A4D598B3E5D4}" srcOrd="1" destOrd="0" parTransId="{9AF42613-DD9B-4A3A-A581-6F453B1C377A}" sibTransId="{06B42823-A3BD-416E-B55A-A5B41B6BCAAB}"/>
    <dgm:cxn modelId="{E78FFBF1-6944-4C74-9EC5-00BA38797378}" type="presOf" srcId="{A57010C8-74CD-4AE0-AD86-EEF32DA05930}" destId="{D533D78F-CEAB-4DB0-A658-0AEF06A8F490}" srcOrd="0" destOrd="0" presId="urn:microsoft.com/office/officeart/2005/8/layout/hList1"/>
    <dgm:cxn modelId="{1D485956-EE4D-4086-9AA9-9B1818061694}" srcId="{8171AC18-3455-4EC6-9AAA-16792DAC9DEC}" destId="{B599D404-0D1B-4CF2-8724-FC5D7F11E61E}" srcOrd="0" destOrd="0" parTransId="{15978710-0FB8-4040-A39E-F10C1F492E4D}" sibTransId="{2A9BADF4-CCA9-4158-9747-EFFDF7A26D06}"/>
    <dgm:cxn modelId="{F72390AF-8275-4B36-8256-4D9E4FCDD402}" type="presOf" srcId="{B8D7C5F6-960C-4190-A08F-A4D598B3E5D4}" destId="{C635565C-B018-4E8B-9375-2647EE4C7BF3}" srcOrd="0" destOrd="1" presId="urn:microsoft.com/office/officeart/2005/8/layout/hList1"/>
    <dgm:cxn modelId="{3E0283AE-C5F2-4409-8411-D3C55D2B8290}" srcId="{A57010C8-74CD-4AE0-AD86-EEF32DA05930}" destId="{8171AC18-3455-4EC6-9AAA-16792DAC9DEC}" srcOrd="0" destOrd="0" parTransId="{CEC4C769-3AFC-4A81-B746-794DD642985A}" sibTransId="{17A7B70A-403D-4DFC-B08C-2EA43C029511}"/>
    <dgm:cxn modelId="{6582DD6B-9082-4E9A-BF7B-22D29412B9E8}" type="presParOf" srcId="{D533D78F-CEAB-4DB0-A658-0AEF06A8F490}" destId="{C284E11D-D40E-46F2-A110-628F4F2106A0}" srcOrd="0" destOrd="0" presId="urn:microsoft.com/office/officeart/2005/8/layout/hList1"/>
    <dgm:cxn modelId="{B956B49C-2434-4EBD-A372-00B6FC2FB14C}" type="presParOf" srcId="{C284E11D-D40E-46F2-A110-628F4F2106A0}" destId="{1A0DD879-5155-489C-B1EA-6138102D0172}" srcOrd="0" destOrd="0" presId="urn:microsoft.com/office/officeart/2005/8/layout/hList1"/>
    <dgm:cxn modelId="{444D3616-431F-4D47-9F9B-6F1CFAD8F6B4}" type="presParOf" srcId="{C284E11D-D40E-46F2-A110-628F4F2106A0}" destId="{C635565C-B018-4E8B-9375-2647EE4C7BF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4401C9F0-EA6F-4CE1-8415-18CD21E6548E}"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zh-TW" altLang="en-US"/>
        </a:p>
      </dgm:t>
    </dgm:pt>
    <dgm:pt modelId="{9E0324AE-1C33-4AA1-AD24-C13973420340}">
      <dgm:prSet phldrT="[文字]"/>
      <dgm:spPr/>
      <dgm:t>
        <a:bodyPr/>
        <a:lstStyle/>
        <a:p>
          <a:r>
            <a:rPr lang="zh-TW" altLang="zh-TW" dirty="0" smtClean="0">
              <a:latin typeface="微軟正黑體" pitchFamily="34" charset="-120"/>
              <a:ea typeface="微軟正黑體" pitchFamily="34" charset="-120"/>
            </a:rPr>
            <a:t>政府採購法第</a:t>
          </a:r>
          <a:r>
            <a:rPr lang="en-US" altLang="zh-TW" dirty="0" smtClean="0">
              <a:latin typeface="微軟正黑體" pitchFamily="34" charset="-120"/>
              <a:ea typeface="微軟正黑體" pitchFamily="34" charset="-120"/>
            </a:rPr>
            <a:t>15</a:t>
          </a:r>
          <a:r>
            <a:rPr lang="zh-TW" altLang="zh-TW"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2</a:t>
          </a:r>
          <a:r>
            <a:rPr lang="zh-TW" altLang="zh-TW"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3</a:t>
          </a:r>
          <a:r>
            <a:rPr lang="zh-TW" altLang="zh-TW" dirty="0" smtClean="0">
              <a:latin typeface="微軟正黑體" pitchFamily="34" charset="-120"/>
              <a:ea typeface="微軟正黑體" pitchFamily="34" charset="-120"/>
            </a:rPr>
            <a:t>項</a:t>
          </a:r>
          <a:endParaRPr lang="zh-TW" altLang="en-US" dirty="0"/>
        </a:p>
      </dgm:t>
    </dgm:pt>
    <dgm:pt modelId="{AF210639-F2B1-4342-9988-97055905B08F}" type="parTrans" cxnId="{B17060C2-E458-4F8E-983F-F3AB2E86AAE7}">
      <dgm:prSet/>
      <dgm:spPr/>
      <dgm:t>
        <a:bodyPr/>
        <a:lstStyle/>
        <a:p>
          <a:endParaRPr lang="zh-TW" altLang="en-US"/>
        </a:p>
      </dgm:t>
    </dgm:pt>
    <dgm:pt modelId="{A05D312F-4809-48CD-8F24-BDE8FCB5F065}" type="sibTrans" cxnId="{B17060C2-E458-4F8E-983F-F3AB2E86AAE7}">
      <dgm:prSet/>
      <dgm:spPr/>
      <dgm:t>
        <a:bodyPr/>
        <a:lstStyle/>
        <a:p>
          <a:endParaRPr lang="zh-TW" altLang="en-US"/>
        </a:p>
      </dgm:t>
    </dgm:pt>
    <dgm:pt modelId="{22FB969F-A327-4D31-BC02-7B67DE3F2F17}">
      <dgm:prSet/>
      <dgm:spPr/>
      <dgm:t>
        <a:bodyPr/>
        <a:lstStyle/>
        <a:p>
          <a:r>
            <a:rPr lang="zh-TW" altLang="zh-TW" dirty="0" smtClean="0">
              <a:latin typeface="微軟正黑體" pitchFamily="34" charset="-120"/>
              <a:ea typeface="微軟正黑體" pitchFamily="34" charset="-120"/>
            </a:rPr>
            <a:t>Ⅱ</a:t>
          </a:r>
          <a:r>
            <a:rPr lang="en-US" altLang="zh-TW" dirty="0" smtClean="0">
              <a:latin typeface="微軟正黑體" pitchFamily="34" charset="-120"/>
              <a:ea typeface="微軟正黑體" pitchFamily="34" charset="-120"/>
            </a:rPr>
            <a:t>.</a:t>
          </a:r>
          <a:r>
            <a:rPr lang="zh-TW" altLang="zh-TW" dirty="0" smtClean="0">
              <a:latin typeface="微軟正黑體" pitchFamily="34" charset="-120"/>
              <a:ea typeface="微軟正黑體" pitchFamily="34" charset="-120"/>
            </a:rPr>
            <a:t>機關承辦、監辦採購人員對於與採購有關之事項，涉及本人、配偶、三親等以內血親或姻親，或同財共居親屬之利益時，應行迴避。</a:t>
          </a:r>
          <a:endParaRPr lang="en-US" altLang="zh-TW" dirty="0" smtClean="0">
            <a:latin typeface="微軟正黑體" pitchFamily="34" charset="-120"/>
            <a:ea typeface="微軟正黑體" pitchFamily="34" charset="-120"/>
          </a:endParaRPr>
        </a:p>
      </dgm:t>
    </dgm:pt>
    <dgm:pt modelId="{773AE76C-3874-4D0D-B11C-71D7F492D91B}" type="parTrans" cxnId="{CFBDB0C4-2B67-4A90-A917-06973AE10A53}">
      <dgm:prSet/>
      <dgm:spPr/>
      <dgm:t>
        <a:bodyPr/>
        <a:lstStyle/>
        <a:p>
          <a:endParaRPr lang="zh-TW" altLang="en-US"/>
        </a:p>
      </dgm:t>
    </dgm:pt>
    <dgm:pt modelId="{0805C593-8E98-43B2-9D82-9F0A887F2700}" type="sibTrans" cxnId="{CFBDB0C4-2B67-4A90-A917-06973AE10A53}">
      <dgm:prSet/>
      <dgm:spPr/>
      <dgm:t>
        <a:bodyPr/>
        <a:lstStyle/>
        <a:p>
          <a:endParaRPr lang="zh-TW" altLang="en-US"/>
        </a:p>
      </dgm:t>
    </dgm:pt>
    <dgm:pt modelId="{A6BCA528-D9D6-43CE-B149-D254ACC37DA1}">
      <dgm:prSet/>
      <dgm:spPr/>
      <dgm:t>
        <a:bodyPr/>
        <a:lstStyle/>
        <a:p>
          <a:r>
            <a:rPr lang="zh-TW" altLang="zh-TW" dirty="0" smtClean="0">
              <a:latin typeface="微軟正黑體" pitchFamily="34" charset="-120"/>
              <a:ea typeface="微軟正黑體" pitchFamily="34" charset="-120"/>
            </a:rPr>
            <a:t>Ⅲ</a:t>
          </a:r>
          <a:r>
            <a:rPr lang="en-US" altLang="zh-TW" dirty="0" smtClean="0">
              <a:latin typeface="微軟正黑體" pitchFamily="34" charset="-120"/>
              <a:ea typeface="微軟正黑體" pitchFamily="34" charset="-120"/>
            </a:rPr>
            <a:t>.</a:t>
          </a:r>
          <a:r>
            <a:rPr lang="zh-TW" altLang="zh-TW" dirty="0" smtClean="0">
              <a:latin typeface="微軟正黑體" pitchFamily="34" charset="-120"/>
              <a:ea typeface="微軟正黑體" pitchFamily="34" charset="-120"/>
            </a:rPr>
            <a:t>廠商或其負責人與機關首長有前述情形者，不得參與該機關之採購。</a:t>
          </a:r>
          <a:endParaRPr lang="zh-TW" altLang="zh-TW" dirty="0">
            <a:latin typeface="微軟正黑體" pitchFamily="34" charset="-120"/>
            <a:ea typeface="微軟正黑體" pitchFamily="34" charset="-120"/>
          </a:endParaRPr>
        </a:p>
      </dgm:t>
    </dgm:pt>
    <dgm:pt modelId="{01720E58-746B-468E-9B0E-553FB010F2CA}" type="parTrans" cxnId="{3CE31D28-1422-4523-AACB-74838E78C152}">
      <dgm:prSet/>
      <dgm:spPr/>
      <dgm:t>
        <a:bodyPr/>
        <a:lstStyle/>
        <a:p>
          <a:endParaRPr lang="zh-TW" altLang="en-US"/>
        </a:p>
      </dgm:t>
    </dgm:pt>
    <dgm:pt modelId="{3F8177CE-C522-4612-BBF9-774DC8761AF3}" type="sibTrans" cxnId="{3CE31D28-1422-4523-AACB-74838E78C152}">
      <dgm:prSet/>
      <dgm:spPr/>
      <dgm:t>
        <a:bodyPr/>
        <a:lstStyle/>
        <a:p>
          <a:endParaRPr lang="zh-TW" altLang="en-US"/>
        </a:p>
      </dgm:t>
    </dgm:pt>
    <dgm:pt modelId="{385020E8-D68F-4C3B-B26E-7FD96521FA26}" type="pres">
      <dgm:prSet presAssocID="{4401C9F0-EA6F-4CE1-8415-18CD21E6548E}" presName="Name0" presStyleCnt="0">
        <dgm:presLayoutVars>
          <dgm:dir/>
          <dgm:animLvl val="lvl"/>
          <dgm:resizeHandles val="exact"/>
        </dgm:presLayoutVars>
      </dgm:prSet>
      <dgm:spPr/>
      <dgm:t>
        <a:bodyPr/>
        <a:lstStyle/>
        <a:p>
          <a:endParaRPr lang="zh-TW" altLang="en-US"/>
        </a:p>
      </dgm:t>
    </dgm:pt>
    <dgm:pt modelId="{CEFF2712-1AD7-42E5-8538-83271158F2E4}" type="pres">
      <dgm:prSet presAssocID="{9E0324AE-1C33-4AA1-AD24-C13973420340}" presName="composite" presStyleCnt="0"/>
      <dgm:spPr/>
    </dgm:pt>
    <dgm:pt modelId="{C56FF29B-7DF2-44AE-831E-ADAC14B1EA74}" type="pres">
      <dgm:prSet presAssocID="{9E0324AE-1C33-4AA1-AD24-C13973420340}" presName="parTx" presStyleLbl="alignNode1" presStyleIdx="0" presStyleCnt="1">
        <dgm:presLayoutVars>
          <dgm:chMax val="0"/>
          <dgm:chPref val="0"/>
          <dgm:bulletEnabled val="1"/>
        </dgm:presLayoutVars>
      </dgm:prSet>
      <dgm:spPr/>
      <dgm:t>
        <a:bodyPr/>
        <a:lstStyle/>
        <a:p>
          <a:endParaRPr lang="zh-TW" altLang="en-US"/>
        </a:p>
      </dgm:t>
    </dgm:pt>
    <dgm:pt modelId="{A8D952A7-5CB3-4254-847F-A870EB9F3087}" type="pres">
      <dgm:prSet presAssocID="{9E0324AE-1C33-4AA1-AD24-C13973420340}" presName="desTx" presStyleLbl="alignAccFollowNode1" presStyleIdx="0" presStyleCnt="1">
        <dgm:presLayoutVars>
          <dgm:bulletEnabled val="1"/>
        </dgm:presLayoutVars>
      </dgm:prSet>
      <dgm:spPr/>
      <dgm:t>
        <a:bodyPr/>
        <a:lstStyle/>
        <a:p>
          <a:endParaRPr lang="zh-TW" altLang="en-US"/>
        </a:p>
      </dgm:t>
    </dgm:pt>
  </dgm:ptLst>
  <dgm:cxnLst>
    <dgm:cxn modelId="{CFBDB0C4-2B67-4A90-A917-06973AE10A53}" srcId="{9E0324AE-1C33-4AA1-AD24-C13973420340}" destId="{22FB969F-A327-4D31-BC02-7B67DE3F2F17}" srcOrd="0" destOrd="0" parTransId="{773AE76C-3874-4D0D-B11C-71D7F492D91B}" sibTransId="{0805C593-8E98-43B2-9D82-9F0A887F2700}"/>
    <dgm:cxn modelId="{CC02AC47-2841-4F94-B813-76F244FDEC5D}" type="presOf" srcId="{22FB969F-A327-4D31-BC02-7B67DE3F2F17}" destId="{A8D952A7-5CB3-4254-847F-A870EB9F3087}" srcOrd="0" destOrd="0" presId="urn:microsoft.com/office/officeart/2005/8/layout/hList1"/>
    <dgm:cxn modelId="{84170A03-A73C-4AA4-9C97-4A8B14B72BCC}" type="presOf" srcId="{4401C9F0-EA6F-4CE1-8415-18CD21E6548E}" destId="{385020E8-D68F-4C3B-B26E-7FD96521FA26}" srcOrd="0" destOrd="0" presId="urn:microsoft.com/office/officeart/2005/8/layout/hList1"/>
    <dgm:cxn modelId="{DBE1DA73-6256-485B-9135-1B6BDBB57115}" type="presOf" srcId="{9E0324AE-1C33-4AA1-AD24-C13973420340}" destId="{C56FF29B-7DF2-44AE-831E-ADAC14B1EA74}" srcOrd="0" destOrd="0" presId="urn:microsoft.com/office/officeart/2005/8/layout/hList1"/>
    <dgm:cxn modelId="{532CA9AD-0B18-4A8E-ADF7-6EE7B6178848}" type="presOf" srcId="{A6BCA528-D9D6-43CE-B149-D254ACC37DA1}" destId="{A8D952A7-5CB3-4254-847F-A870EB9F3087}" srcOrd="0" destOrd="1" presId="urn:microsoft.com/office/officeart/2005/8/layout/hList1"/>
    <dgm:cxn modelId="{3CE31D28-1422-4523-AACB-74838E78C152}" srcId="{9E0324AE-1C33-4AA1-AD24-C13973420340}" destId="{A6BCA528-D9D6-43CE-B149-D254ACC37DA1}" srcOrd="1" destOrd="0" parTransId="{01720E58-746B-468E-9B0E-553FB010F2CA}" sibTransId="{3F8177CE-C522-4612-BBF9-774DC8761AF3}"/>
    <dgm:cxn modelId="{B17060C2-E458-4F8E-983F-F3AB2E86AAE7}" srcId="{4401C9F0-EA6F-4CE1-8415-18CD21E6548E}" destId="{9E0324AE-1C33-4AA1-AD24-C13973420340}" srcOrd="0" destOrd="0" parTransId="{AF210639-F2B1-4342-9988-97055905B08F}" sibTransId="{A05D312F-4809-48CD-8F24-BDE8FCB5F065}"/>
    <dgm:cxn modelId="{A198447F-C12F-4BF6-A117-3304BBCC8270}" type="presParOf" srcId="{385020E8-D68F-4C3B-B26E-7FD96521FA26}" destId="{CEFF2712-1AD7-42E5-8538-83271158F2E4}" srcOrd="0" destOrd="0" presId="urn:microsoft.com/office/officeart/2005/8/layout/hList1"/>
    <dgm:cxn modelId="{9B385A40-D902-40F8-889D-167F8935125E}" type="presParOf" srcId="{CEFF2712-1AD7-42E5-8538-83271158F2E4}" destId="{C56FF29B-7DF2-44AE-831E-ADAC14B1EA74}" srcOrd="0" destOrd="0" presId="urn:microsoft.com/office/officeart/2005/8/layout/hList1"/>
    <dgm:cxn modelId="{F70E2D82-703B-4B5B-ABC0-21278FD24AD9}" type="presParOf" srcId="{CEFF2712-1AD7-42E5-8538-83271158F2E4}" destId="{A8D952A7-5CB3-4254-847F-A870EB9F3087}"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620BCCAF-A01A-49B8-B0FF-2B8CBFD1F2B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E62F1D5E-89A5-435B-A155-26FA48F04F91}">
      <dgm:prSet phldrT="[文字]"/>
      <dgm:spPr/>
      <dgm:t>
        <a:bodyPr/>
        <a:lstStyle/>
        <a:p>
          <a:r>
            <a:rPr lang="zh-TW" altLang="en-US" smtClean="0">
              <a:latin typeface="微軟正黑體" pitchFamily="34" charset="-120"/>
              <a:ea typeface="微軟正黑體" pitchFamily="34" charset="-120"/>
            </a:rPr>
            <a:t>案例概述</a:t>
          </a:r>
          <a:endParaRPr lang="zh-TW" altLang="en-US"/>
        </a:p>
      </dgm:t>
    </dgm:pt>
    <dgm:pt modelId="{B21975B2-E9AA-44FB-A808-892BD2C09D83}" type="parTrans" cxnId="{FB6FFA97-AB39-4C27-8E2E-8F29BB35F81E}">
      <dgm:prSet/>
      <dgm:spPr/>
      <dgm:t>
        <a:bodyPr/>
        <a:lstStyle/>
        <a:p>
          <a:endParaRPr lang="zh-TW" altLang="en-US"/>
        </a:p>
      </dgm:t>
    </dgm:pt>
    <dgm:pt modelId="{7B8F637A-03D1-472D-807D-2390C69BD5D3}" type="sibTrans" cxnId="{FB6FFA97-AB39-4C27-8E2E-8F29BB35F81E}">
      <dgm:prSet/>
      <dgm:spPr/>
      <dgm:t>
        <a:bodyPr/>
        <a:lstStyle/>
        <a:p>
          <a:endParaRPr lang="zh-TW" altLang="en-US"/>
        </a:p>
      </dgm:t>
    </dgm:pt>
    <dgm:pt modelId="{BFCAEA74-E17B-46F8-A3B8-93C311F927CA}">
      <dgm:prSet phldrT="[文字]"/>
      <dgm:spPr/>
      <dgm:t>
        <a:bodyPr/>
        <a:lstStyle/>
        <a:p>
          <a:r>
            <a:rPr lang="zh-TW" dirty="0" smtClean="0">
              <a:latin typeface="微軟正黑體" pitchFamily="34" charset="-120"/>
              <a:ea typeface="微軟正黑體" pitchFamily="34" charset="-120"/>
            </a:rPr>
            <a:t>某單位辦理財物採購，履約中發現承</a:t>
          </a:r>
          <a:r>
            <a:rPr lang="zh-TW" altLang="en-US" dirty="0" smtClean="0">
              <a:latin typeface="微軟正黑體" pitchFamily="34" charset="-120"/>
              <a:ea typeface="微軟正黑體" pitchFamily="34" charset="-120"/>
            </a:rPr>
            <a:t>包</a:t>
          </a:r>
          <a:r>
            <a:rPr lang="zh-TW" dirty="0" smtClean="0">
              <a:latin typeface="微軟正黑體" pitchFamily="34" charset="-120"/>
              <a:ea typeface="微軟正黑體" pitchFamily="34" charset="-120"/>
            </a:rPr>
            <a:t>商</a:t>
          </a:r>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公司負責人</a:t>
          </a:r>
          <a:r>
            <a:rPr lang="en-US" dirty="0" smtClean="0">
              <a:latin typeface="微軟正黑體" pitchFamily="34" charset="-120"/>
              <a:ea typeface="微軟正黑體" pitchFamily="34" charset="-120"/>
            </a:rPr>
            <a:t>B</a:t>
          </a:r>
          <a:r>
            <a:rPr lang="zh-TW" dirty="0" smtClean="0">
              <a:latin typeface="微軟正黑體" pitchFamily="34" charset="-120"/>
              <a:ea typeface="微軟正黑體" pitchFamily="34" charset="-120"/>
            </a:rPr>
            <a:t>，為上級監督機關主管甲之胞弟。</a:t>
          </a:r>
          <a:endParaRPr lang="zh-TW" altLang="en-US" dirty="0">
            <a:latin typeface="微軟正黑體" pitchFamily="34" charset="-120"/>
            <a:ea typeface="微軟正黑體" pitchFamily="34" charset="-120"/>
          </a:endParaRPr>
        </a:p>
      </dgm:t>
    </dgm:pt>
    <dgm:pt modelId="{81D6FA47-2FC3-4A0D-946E-AE2EB92D3A2F}" type="parTrans" cxnId="{7C69A206-0B32-457C-935A-8879E0F63651}">
      <dgm:prSet/>
      <dgm:spPr/>
      <dgm:t>
        <a:bodyPr/>
        <a:lstStyle/>
        <a:p>
          <a:endParaRPr lang="zh-TW" altLang="en-US"/>
        </a:p>
      </dgm:t>
    </dgm:pt>
    <dgm:pt modelId="{BB7EC422-26EA-4863-9B1C-B2BD48359742}" type="sibTrans" cxnId="{7C69A206-0B32-457C-935A-8879E0F63651}">
      <dgm:prSet/>
      <dgm:spPr/>
      <dgm:t>
        <a:bodyPr/>
        <a:lstStyle/>
        <a:p>
          <a:endParaRPr lang="zh-TW" altLang="en-US"/>
        </a:p>
      </dgm:t>
    </dgm:pt>
    <dgm:pt modelId="{6FD7E375-1162-41D0-BF5D-EC8E450BF637}" type="pres">
      <dgm:prSet presAssocID="{620BCCAF-A01A-49B8-B0FF-2B8CBFD1F2B6}" presName="Name0" presStyleCnt="0">
        <dgm:presLayoutVars>
          <dgm:dir/>
          <dgm:animLvl val="lvl"/>
          <dgm:resizeHandles val="exact"/>
        </dgm:presLayoutVars>
      </dgm:prSet>
      <dgm:spPr/>
      <dgm:t>
        <a:bodyPr/>
        <a:lstStyle/>
        <a:p>
          <a:endParaRPr lang="zh-TW" altLang="en-US"/>
        </a:p>
      </dgm:t>
    </dgm:pt>
    <dgm:pt modelId="{FBB154D9-7BA3-4F96-8775-F1E2AEC67B89}" type="pres">
      <dgm:prSet presAssocID="{E62F1D5E-89A5-435B-A155-26FA48F04F91}" presName="composite" presStyleCnt="0"/>
      <dgm:spPr/>
    </dgm:pt>
    <dgm:pt modelId="{05764C95-0C33-4F03-91EB-72FE49B6309F}" type="pres">
      <dgm:prSet presAssocID="{E62F1D5E-89A5-435B-A155-26FA48F04F91}" presName="parTx" presStyleLbl="alignNode1" presStyleIdx="0" presStyleCnt="1">
        <dgm:presLayoutVars>
          <dgm:chMax val="0"/>
          <dgm:chPref val="0"/>
          <dgm:bulletEnabled val="1"/>
        </dgm:presLayoutVars>
      </dgm:prSet>
      <dgm:spPr/>
      <dgm:t>
        <a:bodyPr/>
        <a:lstStyle/>
        <a:p>
          <a:endParaRPr lang="zh-TW" altLang="en-US"/>
        </a:p>
      </dgm:t>
    </dgm:pt>
    <dgm:pt modelId="{787F9212-5A67-4A9F-BD0B-70A9380543C3}" type="pres">
      <dgm:prSet presAssocID="{E62F1D5E-89A5-435B-A155-26FA48F04F91}" presName="desTx" presStyleLbl="alignAccFollowNode1" presStyleIdx="0" presStyleCnt="1">
        <dgm:presLayoutVars>
          <dgm:bulletEnabled val="1"/>
        </dgm:presLayoutVars>
      </dgm:prSet>
      <dgm:spPr/>
      <dgm:t>
        <a:bodyPr/>
        <a:lstStyle/>
        <a:p>
          <a:endParaRPr lang="zh-TW" altLang="en-US"/>
        </a:p>
      </dgm:t>
    </dgm:pt>
  </dgm:ptLst>
  <dgm:cxnLst>
    <dgm:cxn modelId="{FB6FFA97-AB39-4C27-8E2E-8F29BB35F81E}" srcId="{620BCCAF-A01A-49B8-B0FF-2B8CBFD1F2B6}" destId="{E62F1D5E-89A5-435B-A155-26FA48F04F91}" srcOrd="0" destOrd="0" parTransId="{B21975B2-E9AA-44FB-A808-892BD2C09D83}" sibTransId="{7B8F637A-03D1-472D-807D-2390C69BD5D3}"/>
    <dgm:cxn modelId="{D213191E-052E-4C2E-BB98-75DBD429C13C}" type="presOf" srcId="{E62F1D5E-89A5-435B-A155-26FA48F04F91}" destId="{05764C95-0C33-4F03-91EB-72FE49B6309F}" srcOrd="0" destOrd="0" presId="urn:microsoft.com/office/officeart/2005/8/layout/hList1"/>
    <dgm:cxn modelId="{7C69A206-0B32-457C-935A-8879E0F63651}" srcId="{E62F1D5E-89A5-435B-A155-26FA48F04F91}" destId="{BFCAEA74-E17B-46F8-A3B8-93C311F927CA}" srcOrd="0" destOrd="0" parTransId="{81D6FA47-2FC3-4A0D-946E-AE2EB92D3A2F}" sibTransId="{BB7EC422-26EA-4863-9B1C-B2BD48359742}"/>
    <dgm:cxn modelId="{6A088CF5-7D68-42BE-8FCB-731B357B5D10}" type="presOf" srcId="{620BCCAF-A01A-49B8-B0FF-2B8CBFD1F2B6}" destId="{6FD7E375-1162-41D0-BF5D-EC8E450BF637}" srcOrd="0" destOrd="0" presId="urn:microsoft.com/office/officeart/2005/8/layout/hList1"/>
    <dgm:cxn modelId="{4D739C7D-D9BB-4B72-834B-C7A1241EE0E3}" type="presOf" srcId="{BFCAEA74-E17B-46F8-A3B8-93C311F927CA}" destId="{787F9212-5A67-4A9F-BD0B-70A9380543C3}" srcOrd="0" destOrd="0" presId="urn:microsoft.com/office/officeart/2005/8/layout/hList1"/>
    <dgm:cxn modelId="{BD6A8865-4401-4FA2-AE3A-D9EF6E44E086}" type="presParOf" srcId="{6FD7E375-1162-41D0-BF5D-EC8E450BF637}" destId="{FBB154D9-7BA3-4F96-8775-F1E2AEC67B89}" srcOrd="0" destOrd="0" presId="urn:microsoft.com/office/officeart/2005/8/layout/hList1"/>
    <dgm:cxn modelId="{BC61AC76-3E1C-464A-BEB9-C6886A9E1B32}" type="presParOf" srcId="{FBB154D9-7BA3-4F96-8775-F1E2AEC67B89}" destId="{05764C95-0C33-4F03-91EB-72FE49B6309F}" srcOrd="0" destOrd="0" presId="urn:microsoft.com/office/officeart/2005/8/layout/hList1"/>
    <dgm:cxn modelId="{B3FAF90E-6EA5-42E4-AB5B-E9E7B76D9622}" type="presParOf" srcId="{FBB154D9-7BA3-4F96-8775-F1E2AEC67B89}" destId="{787F9212-5A67-4A9F-BD0B-70A9380543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713BC61E-A13E-4844-A62A-72AA71F717B7}"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502B45E3-4EE3-4CC7-8E7D-8F21E627D4E1}">
      <dgm:prSet phldrT="[文字]"/>
      <dgm:spPr>
        <a:solidFill>
          <a:srgbClr val="FFFF00"/>
        </a:solidFill>
      </dgm:spPr>
      <dgm:t>
        <a:bodyPr/>
        <a:lstStyle/>
        <a:p>
          <a:r>
            <a:rPr lang="zh-TW" altLang="en-US" dirty="0" smtClean="0">
              <a:latin typeface="微軟正黑體" pitchFamily="34" charset="-120"/>
              <a:ea typeface="微軟正黑體" pitchFamily="34" charset="-120"/>
            </a:rPr>
            <a:t>承包商</a:t>
          </a:r>
          <a:r>
            <a:rPr lang="en-US" altLang="zh-TW"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公司</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負責人</a:t>
          </a:r>
          <a:r>
            <a:rPr lang="en-US" altLang="zh-TW" dirty="0" smtClean="0">
              <a:latin typeface="微軟正黑體" pitchFamily="34" charset="-120"/>
              <a:ea typeface="微軟正黑體" pitchFamily="34" charset="-120"/>
            </a:rPr>
            <a:t>B</a:t>
          </a:r>
          <a:endParaRPr lang="zh-TW" altLang="en-US" dirty="0">
            <a:latin typeface="微軟正黑體" pitchFamily="34" charset="-120"/>
            <a:ea typeface="微軟正黑體" pitchFamily="34" charset="-120"/>
          </a:endParaRPr>
        </a:p>
      </dgm:t>
    </dgm:pt>
    <dgm:pt modelId="{E344452D-8E16-46D1-9271-9E78F7FBB320}" type="parTrans" cxnId="{71E2A320-3AFD-4383-B2AB-8A81172236D6}">
      <dgm:prSet/>
      <dgm:spPr/>
      <dgm:t>
        <a:bodyPr/>
        <a:lstStyle/>
        <a:p>
          <a:endParaRPr lang="zh-TW" altLang="en-US">
            <a:latin typeface="微軟正黑體" pitchFamily="34" charset="-120"/>
            <a:ea typeface="微軟正黑體" pitchFamily="34" charset="-120"/>
          </a:endParaRPr>
        </a:p>
      </dgm:t>
    </dgm:pt>
    <dgm:pt modelId="{A0D79837-091E-44DF-B507-584305833E71}" type="sibTrans" cxnId="{71E2A320-3AFD-4383-B2AB-8A81172236D6}">
      <dgm:prSet/>
      <dgm:spPr/>
      <dgm:t>
        <a:bodyPr/>
        <a:lstStyle/>
        <a:p>
          <a:endParaRPr lang="zh-TW" altLang="en-US">
            <a:latin typeface="微軟正黑體" pitchFamily="34" charset="-120"/>
            <a:ea typeface="微軟正黑體" pitchFamily="34" charset="-120"/>
          </a:endParaRPr>
        </a:p>
      </dgm:t>
    </dgm:pt>
    <dgm:pt modelId="{241838DF-3E4B-4644-A995-1E11707FAA42}">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B</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公司為甲之關係人</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利衝法</a:t>
          </a:r>
          <a:r>
            <a:rPr lang="en-US" altLang="zh-TW" dirty="0" smtClean="0">
              <a:latin typeface="微軟正黑體" pitchFamily="34" charset="-120"/>
              <a:ea typeface="微軟正黑體" pitchFamily="34" charset="-120"/>
            </a:rPr>
            <a:t>)</a:t>
          </a:r>
          <a:endParaRPr lang="zh-TW" altLang="en-US" dirty="0" smtClean="0">
            <a:latin typeface="微軟正黑體" pitchFamily="34" charset="-120"/>
            <a:ea typeface="微軟正黑體" pitchFamily="34" charset="-120"/>
          </a:endParaRPr>
        </a:p>
      </dgm:t>
    </dgm:pt>
    <dgm:pt modelId="{2D55CBC4-E37C-413D-8557-42A1DD9C6DE1}" type="parTrans" cxnId="{B09C1976-9A61-4233-8321-3E4761E3BB0D}">
      <dgm:prSet/>
      <dgm:spPr/>
      <dgm:t>
        <a:bodyPr/>
        <a:lstStyle/>
        <a:p>
          <a:endParaRPr lang="zh-TW" altLang="en-US">
            <a:latin typeface="微軟正黑體" pitchFamily="34" charset="-120"/>
            <a:ea typeface="微軟正黑體" pitchFamily="34" charset="-120"/>
          </a:endParaRPr>
        </a:p>
      </dgm:t>
    </dgm:pt>
    <dgm:pt modelId="{89CDC222-30DC-4CD8-A814-ED728C221DA6}" type="sibTrans" cxnId="{B09C1976-9A61-4233-8321-3E4761E3BB0D}">
      <dgm:prSet/>
      <dgm:spPr/>
      <dgm:t>
        <a:bodyPr/>
        <a:lstStyle/>
        <a:p>
          <a:endParaRPr lang="zh-TW" altLang="en-US">
            <a:latin typeface="微軟正黑體" pitchFamily="34" charset="-120"/>
            <a:ea typeface="微軟正黑體" pitchFamily="34" charset="-120"/>
          </a:endParaRPr>
        </a:p>
      </dgm:t>
    </dgm:pt>
    <dgm:pt modelId="{54F8C2C8-AA0A-4C27-8581-E8B9F2FC5FC2}">
      <dgm:prSet phldrT="[文字]"/>
      <dgm:spPr>
        <a:solidFill>
          <a:schemeClr val="bg1"/>
        </a:solidFill>
      </dgm:spPr>
      <dgm:t>
        <a:bodyPr/>
        <a:lstStyle/>
        <a:p>
          <a:r>
            <a:rPr lang="zh-TW" altLang="zh-TW" dirty="0" smtClean="0">
              <a:latin typeface="微軟正黑體" pitchFamily="34" charset="-120"/>
              <a:ea typeface="微軟正黑體" pitchFamily="34" charset="-120"/>
            </a:rPr>
            <a:t>上級監督機關</a:t>
          </a:r>
          <a:endParaRPr lang="en-US" altLang="zh-TW" dirty="0" smtClean="0">
            <a:latin typeface="微軟正黑體" pitchFamily="34" charset="-120"/>
            <a:ea typeface="微軟正黑體" pitchFamily="34" charset="-120"/>
          </a:endParaRPr>
        </a:p>
        <a:p>
          <a:r>
            <a:rPr lang="zh-TW" altLang="zh-TW" dirty="0" smtClean="0">
              <a:latin typeface="微軟正黑體" pitchFamily="34" charset="-120"/>
              <a:ea typeface="微軟正黑體" pitchFamily="34" charset="-120"/>
            </a:rPr>
            <a:t>主管甲</a:t>
          </a:r>
          <a:endParaRPr lang="zh-TW" altLang="en-US" dirty="0" smtClean="0">
            <a:latin typeface="微軟正黑體" pitchFamily="34" charset="-120"/>
            <a:ea typeface="微軟正黑體" pitchFamily="34" charset="-120"/>
          </a:endParaRPr>
        </a:p>
      </dgm:t>
    </dgm:pt>
    <dgm:pt modelId="{7E2D7365-0FCD-4BB5-9C3F-4EEB89A86DC0}" type="parTrans" cxnId="{643C7350-1927-45BE-89F4-AA819C8A499C}">
      <dgm:prSet/>
      <dgm:spPr/>
      <dgm:t>
        <a:bodyPr/>
        <a:lstStyle/>
        <a:p>
          <a:endParaRPr lang="zh-TW" altLang="en-US"/>
        </a:p>
      </dgm:t>
    </dgm:pt>
    <dgm:pt modelId="{6DB76B45-17B3-4C84-8EFA-356BC2EDDE94}" type="sibTrans" cxnId="{643C7350-1927-45BE-89F4-AA819C8A499C}">
      <dgm:prSet/>
      <dgm:spPr/>
      <dgm:t>
        <a:bodyPr/>
        <a:lstStyle/>
        <a:p>
          <a:endParaRPr lang="zh-TW" altLang="en-US"/>
        </a:p>
      </dgm:t>
    </dgm:pt>
    <dgm:pt modelId="{CDD61AA6-2000-479B-ADCD-00FB38084706}">
      <dgm:prSet phldrT="[文字]"/>
      <dgm:spPr/>
      <dgm:t>
        <a:bodyPr/>
        <a:lstStyle/>
        <a:p>
          <a:r>
            <a:rPr lang="zh-TW" altLang="en-US" dirty="0" smtClean="0">
              <a:latin typeface="微軟正黑體" pitchFamily="34" charset="-120"/>
              <a:ea typeface="微軟正黑體" pitchFamily="34" charset="-120"/>
            </a:rPr>
            <a:t>利衝法適用對象</a:t>
          </a:r>
          <a:endParaRPr lang="zh-TW" altLang="en-US" dirty="0">
            <a:latin typeface="微軟正黑體" pitchFamily="34" charset="-120"/>
            <a:ea typeface="微軟正黑體" pitchFamily="34" charset="-120"/>
          </a:endParaRPr>
        </a:p>
      </dgm:t>
    </dgm:pt>
    <dgm:pt modelId="{DABF8FCA-D0D6-466F-B4DF-B6BEAB4BC527}" type="parTrans" cxnId="{675651F4-B7CE-40B5-A4EB-A6D0D40DF402}">
      <dgm:prSet/>
      <dgm:spPr/>
      <dgm:t>
        <a:bodyPr/>
        <a:lstStyle/>
        <a:p>
          <a:endParaRPr lang="zh-TW" altLang="en-US"/>
        </a:p>
      </dgm:t>
    </dgm:pt>
    <dgm:pt modelId="{E006CAAD-F548-4D09-B43F-5955186252D2}" type="sibTrans" cxnId="{675651F4-B7CE-40B5-A4EB-A6D0D40DF402}">
      <dgm:prSet/>
      <dgm:spPr/>
      <dgm:t>
        <a:bodyPr/>
        <a:lstStyle/>
        <a:p>
          <a:endParaRPr lang="zh-TW" altLang="en-US"/>
        </a:p>
      </dgm:t>
    </dgm:pt>
    <dgm:pt modelId="{F2F63DA5-CFA4-4A78-819D-AB028962BBE3}">
      <dgm:prSet/>
      <dgm:spPr/>
      <dgm:t>
        <a:bodyPr/>
        <a:lstStyle/>
        <a:p>
          <a:r>
            <a:rPr lang="zh-TW" altLang="en-US" dirty="0" smtClean="0">
              <a:latin typeface="微軟正黑體" pitchFamily="34" charset="-120"/>
              <a:ea typeface="微軟正黑體" pitchFamily="34" charset="-120"/>
            </a:rPr>
            <a:t>違反</a:t>
          </a:r>
          <a:r>
            <a:rPr lang="zh-TW" dirty="0" smtClean="0">
              <a:latin typeface="微軟正黑體" pitchFamily="34" charset="-120"/>
              <a:ea typeface="微軟正黑體" pitchFamily="34" charset="-120"/>
            </a:rPr>
            <a:t>利衝法第</a:t>
          </a:r>
          <a:r>
            <a:rPr lang="en-US" dirty="0" smtClean="0">
              <a:latin typeface="微軟正黑體" pitchFamily="34" charset="-120"/>
              <a:ea typeface="微軟正黑體" pitchFamily="34" charset="-120"/>
            </a:rPr>
            <a:t>9</a:t>
          </a:r>
          <a:r>
            <a:rPr lang="zh-TW" dirty="0" smtClean="0">
              <a:latin typeface="微軟正黑體" pitchFamily="34" charset="-120"/>
              <a:ea typeface="微軟正黑體" pitchFamily="34" charset="-120"/>
            </a:rPr>
            <a:t>條</a:t>
          </a:r>
          <a:endParaRPr lang="zh-TW" dirty="0">
            <a:latin typeface="微軟正黑體" pitchFamily="34" charset="-120"/>
            <a:ea typeface="微軟正黑體" pitchFamily="34" charset="-120"/>
          </a:endParaRPr>
        </a:p>
      </dgm:t>
    </dgm:pt>
    <dgm:pt modelId="{38F4D109-A1A6-4EBD-B7A5-15EA6996793C}" type="sibTrans" cxnId="{634D6C0E-9FE5-439F-B27E-74E8F37792A0}">
      <dgm:prSet/>
      <dgm:spPr/>
      <dgm:t>
        <a:bodyPr/>
        <a:lstStyle/>
        <a:p>
          <a:endParaRPr lang="zh-TW" altLang="en-US">
            <a:latin typeface="微軟正黑體" pitchFamily="34" charset="-120"/>
            <a:ea typeface="微軟正黑體" pitchFamily="34" charset="-120"/>
          </a:endParaRPr>
        </a:p>
      </dgm:t>
    </dgm:pt>
    <dgm:pt modelId="{F2EA9DFE-4238-41A4-A34C-D9ACB7337D8A}" type="parTrans" cxnId="{634D6C0E-9FE5-439F-B27E-74E8F37792A0}">
      <dgm:prSet/>
      <dgm:spPr/>
      <dgm:t>
        <a:bodyPr/>
        <a:lstStyle/>
        <a:p>
          <a:endParaRPr lang="zh-TW" altLang="en-US">
            <a:latin typeface="微軟正黑體" pitchFamily="34" charset="-120"/>
            <a:ea typeface="微軟正黑體" pitchFamily="34" charset="-120"/>
          </a:endParaRPr>
        </a:p>
      </dgm:t>
    </dgm:pt>
    <dgm:pt modelId="{168293D2-D407-46A9-82F3-3BAD1146FC3B}" type="pres">
      <dgm:prSet presAssocID="{713BC61E-A13E-4844-A62A-72AA71F717B7}" presName="diagram" presStyleCnt="0">
        <dgm:presLayoutVars>
          <dgm:chPref val="1"/>
          <dgm:dir/>
          <dgm:animOne val="branch"/>
          <dgm:animLvl val="lvl"/>
          <dgm:resizeHandles val="exact"/>
        </dgm:presLayoutVars>
      </dgm:prSet>
      <dgm:spPr/>
      <dgm:t>
        <a:bodyPr/>
        <a:lstStyle/>
        <a:p>
          <a:endParaRPr lang="zh-TW" altLang="en-US"/>
        </a:p>
      </dgm:t>
    </dgm:pt>
    <dgm:pt modelId="{96E1AD3D-CFB0-4525-BC3B-28F21AD70AED}" type="pres">
      <dgm:prSet presAssocID="{54F8C2C8-AA0A-4C27-8581-E8B9F2FC5FC2}" presName="root1" presStyleCnt="0"/>
      <dgm:spPr/>
    </dgm:pt>
    <dgm:pt modelId="{317F9AD1-4B62-4648-B050-9F725A9AF593}" type="pres">
      <dgm:prSet presAssocID="{54F8C2C8-AA0A-4C27-8581-E8B9F2FC5FC2}" presName="LevelOneTextNode" presStyleLbl="node0" presStyleIdx="0" presStyleCnt="2" custScaleX="44518" custScaleY="49899">
        <dgm:presLayoutVars>
          <dgm:chPref val="3"/>
        </dgm:presLayoutVars>
      </dgm:prSet>
      <dgm:spPr/>
      <dgm:t>
        <a:bodyPr/>
        <a:lstStyle/>
        <a:p>
          <a:endParaRPr lang="zh-TW" altLang="en-US"/>
        </a:p>
      </dgm:t>
    </dgm:pt>
    <dgm:pt modelId="{3CBB3445-ECFD-47FB-AFDE-F1911B53BE12}" type="pres">
      <dgm:prSet presAssocID="{54F8C2C8-AA0A-4C27-8581-E8B9F2FC5FC2}" presName="level2hierChild" presStyleCnt="0"/>
      <dgm:spPr/>
    </dgm:pt>
    <dgm:pt modelId="{714F5EB2-F2D8-464C-ADD1-32837ED04795}" type="pres">
      <dgm:prSet presAssocID="{DABF8FCA-D0D6-466F-B4DF-B6BEAB4BC527}" presName="conn2-1" presStyleLbl="parChTrans1D2" presStyleIdx="0" presStyleCnt="2"/>
      <dgm:spPr/>
      <dgm:t>
        <a:bodyPr/>
        <a:lstStyle/>
        <a:p>
          <a:endParaRPr lang="zh-TW" altLang="en-US"/>
        </a:p>
      </dgm:t>
    </dgm:pt>
    <dgm:pt modelId="{9275E2C5-005B-47ED-9C1D-83C7DF8FDD5B}" type="pres">
      <dgm:prSet presAssocID="{DABF8FCA-D0D6-466F-B4DF-B6BEAB4BC527}" presName="connTx" presStyleLbl="parChTrans1D2" presStyleIdx="0" presStyleCnt="2"/>
      <dgm:spPr/>
      <dgm:t>
        <a:bodyPr/>
        <a:lstStyle/>
        <a:p>
          <a:endParaRPr lang="zh-TW" altLang="en-US"/>
        </a:p>
      </dgm:t>
    </dgm:pt>
    <dgm:pt modelId="{86CFC4C3-DD6E-48E9-BF4A-C604CA311513}" type="pres">
      <dgm:prSet presAssocID="{CDD61AA6-2000-479B-ADCD-00FB38084706}" presName="root2" presStyleCnt="0"/>
      <dgm:spPr/>
    </dgm:pt>
    <dgm:pt modelId="{0B75D9C4-0A7B-414E-BD21-DCD3765C46F7}" type="pres">
      <dgm:prSet presAssocID="{CDD61AA6-2000-479B-ADCD-00FB38084706}" presName="LevelTwoTextNode" presStyleLbl="node2" presStyleIdx="0" presStyleCnt="2" custScaleX="44518" custScaleY="49899" custLinFactNeighborX="-6531" custLinFactNeighborY="-180">
        <dgm:presLayoutVars>
          <dgm:chPref val="3"/>
        </dgm:presLayoutVars>
      </dgm:prSet>
      <dgm:spPr/>
      <dgm:t>
        <a:bodyPr/>
        <a:lstStyle/>
        <a:p>
          <a:endParaRPr lang="zh-TW" altLang="en-US"/>
        </a:p>
      </dgm:t>
    </dgm:pt>
    <dgm:pt modelId="{3A4CA7D7-7318-46B1-8636-2FB108497850}" type="pres">
      <dgm:prSet presAssocID="{CDD61AA6-2000-479B-ADCD-00FB38084706}" presName="level3hierChild" presStyleCnt="0"/>
      <dgm:spPr/>
    </dgm:pt>
    <dgm:pt modelId="{C661EFD0-D746-4223-BF1B-16AA15FD982C}" type="pres">
      <dgm:prSet presAssocID="{502B45E3-4EE3-4CC7-8E7D-8F21E627D4E1}" presName="root1" presStyleCnt="0"/>
      <dgm:spPr/>
    </dgm:pt>
    <dgm:pt modelId="{1E5EDBDB-C65D-4094-B08D-89A0E7FAF306}" type="pres">
      <dgm:prSet presAssocID="{502B45E3-4EE3-4CC7-8E7D-8F21E627D4E1}" presName="LevelOneTextNode" presStyleLbl="node0" presStyleIdx="1" presStyleCnt="2" custScaleX="44518" custScaleY="49899" custLinFactNeighborX="-23" custLinFactNeighborY="27791">
        <dgm:presLayoutVars>
          <dgm:chPref val="3"/>
        </dgm:presLayoutVars>
      </dgm:prSet>
      <dgm:spPr/>
      <dgm:t>
        <a:bodyPr/>
        <a:lstStyle/>
        <a:p>
          <a:endParaRPr lang="zh-TW" altLang="en-US"/>
        </a:p>
      </dgm:t>
    </dgm:pt>
    <dgm:pt modelId="{1DAE9A0E-2735-4E8F-89B6-C2291EF98997}" type="pres">
      <dgm:prSet presAssocID="{502B45E3-4EE3-4CC7-8E7D-8F21E627D4E1}" presName="level2hierChild" presStyleCnt="0"/>
      <dgm:spPr/>
    </dgm:pt>
    <dgm:pt modelId="{3E300493-42CB-4AFC-AF6A-B2190E855806}" type="pres">
      <dgm:prSet presAssocID="{2D55CBC4-E37C-413D-8557-42A1DD9C6DE1}" presName="conn2-1" presStyleLbl="parChTrans1D2" presStyleIdx="1" presStyleCnt="2"/>
      <dgm:spPr/>
      <dgm:t>
        <a:bodyPr/>
        <a:lstStyle/>
        <a:p>
          <a:endParaRPr lang="zh-TW" altLang="en-US"/>
        </a:p>
      </dgm:t>
    </dgm:pt>
    <dgm:pt modelId="{A38F040D-91A0-4F22-8964-33EE2BA9A644}" type="pres">
      <dgm:prSet presAssocID="{2D55CBC4-E37C-413D-8557-42A1DD9C6DE1}" presName="connTx" presStyleLbl="parChTrans1D2" presStyleIdx="1" presStyleCnt="2"/>
      <dgm:spPr/>
      <dgm:t>
        <a:bodyPr/>
        <a:lstStyle/>
        <a:p>
          <a:endParaRPr lang="zh-TW" altLang="en-US"/>
        </a:p>
      </dgm:t>
    </dgm:pt>
    <dgm:pt modelId="{C0B0C3F5-B272-4743-A0E6-346DFF1707BD}" type="pres">
      <dgm:prSet presAssocID="{241838DF-3E4B-4644-A995-1E11707FAA42}" presName="root2" presStyleCnt="0"/>
      <dgm:spPr/>
    </dgm:pt>
    <dgm:pt modelId="{57AB896B-7903-462A-AF1E-25026D2F821B}" type="pres">
      <dgm:prSet presAssocID="{241838DF-3E4B-4644-A995-1E11707FAA42}" presName="LevelTwoTextNode" presStyleLbl="node2" presStyleIdx="1" presStyleCnt="2" custScaleX="44518" custScaleY="49899" custLinFactNeighborX="-4906" custLinFactNeighborY="27791">
        <dgm:presLayoutVars>
          <dgm:chPref val="3"/>
        </dgm:presLayoutVars>
      </dgm:prSet>
      <dgm:spPr/>
      <dgm:t>
        <a:bodyPr/>
        <a:lstStyle/>
        <a:p>
          <a:endParaRPr lang="zh-TW" altLang="en-US"/>
        </a:p>
      </dgm:t>
    </dgm:pt>
    <dgm:pt modelId="{3D302E60-0C73-4632-A94A-30963DD09498}" type="pres">
      <dgm:prSet presAssocID="{241838DF-3E4B-4644-A995-1E11707FAA42}" presName="level3hierChild" presStyleCnt="0"/>
      <dgm:spPr/>
    </dgm:pt>
    <dgm:pt modelId="{18239E33-17ED-4E77-8EE2-1CBA031BCC2E}" type="pres">
      <dgm:prSet presAssocID="{F2EA9DFE-4238-41A4-A34C-D9ACB7337D8A}" presName="conn2-1" presStyleLbl="parChTrans1D3" presStyleIdx="0" presStyleCnt="1"/>
      <dgm:spPr/>
      <dgm:t>
        <a:bodyPr/>
        <a:lstStyle/>
        <a:p>
          <a:endParaRPr lang="zh-TW" altLang="en-US"/>
        </a:p>
      </dgm:t>
    </dgm:pt>
    <dgm:pt modelId="{B477358D-0A08-451F-B74F-86EF7C1A0B97}" type="pres">
      <dgm:prSet presAssocID="{F2EA9DFE-4238-41A4-A34C-D9ACB7337D8A}" presName="connTx" presStyleLbl="parChTrans1D3" presStyleIdx="0" presStyleCnt="1"/>
      <dgm:spPr/>
      <dgm:t>
        <a:bodyPr/>
        <a:lstStyle/>
        <a:p>
          <a:endParaRPr lang="zh-TW" altLang="en-US"/>
        </a:p>
      </dgm:t>
    </dgm:pt>
    <dgm:pt modelId="{77BFE95F-FEEE-475D-9C95-8AE4B21E317A}" type="pres">
      <dgm:prSet presAssocID="{F2F63DA5-CFA4-4A78-819D-AB028962BBE3}" presName="root2" presStyleCnt="0"/>
      <dgm:spPr/>
    </dgm:pt>
    <dgm:pt modelId="{1F3579E0-7FFA-41D0-9A2C-6DF55570151B}" type="pres">
      <dgm:prSet presAssocID="{F2F63DA5-CFA4-4A78-819D-AB028962BBE3}" presName="LevelTwoTextNode" presStyleLbl="node3" presStyleIdx="0" presStyleCnt="1" custScaleX="48010" custScaleY="49899" custLinFactNeighborX="-4906" custLinFactNeighborY="27791">
        <dgm:presLayoutVars>
          <dgm:chPref val="3"/>
        </dgm:presLayoutVars>
      </dgm:prSet>
      <dgm:spPr/>
      <dgm:t>
        <a:bodyPr/>
        <a:lstStyle/>
        <a:p>
          <a:endParaRPr lang="zh-TW" altLang="en-US"/>
        </a:p>
      </dgm:t>
    </dgm:pt>
    <dgm:pt modelId="{BDF201C8-A37A-4C21-8102-5ECE234D9AE1}" type="pres">
      <dgm:prSet presAssocID="{F2F63DA5-CFA4-4A78-819D-AB028962BBE3}" presName="level3hierChild" presStyleCnt="0"/>
      <dgm:spPr/>
    </dgm:pt>
  </dgm:ptLst>
  <dgm:cxnLst>
    <dgm:cxn modelId="{634D6C0E-9FE5-439F-B27E-74E8F37792A0}" srcId="{241838DF-3E4B-4644-A995-1E11707FAA42}" destId="{F2F63DA5-CFA4-4A78-819D-AB028962BBE3}" srcOrd="0" destOrd="0" parTransId="{F2EA9DFE-4238-41A4-A34C-D9ACB7337D8A}" sibTransId="{38F4D109-A1A6-4EBD-B7A5-15EA6996793C}"/>
    <dgm:cxn modelId="{FE5F693D-2EAD-4C0C-83F5-77D8EE27C98F}" type="presOf" srcId="{241838DF-3E4B-4644-A995-1E11707FAA42}" destId="{57AB896B-7903-462A-AF1E-25026D2F821B}" srcOrd="0" destOrd="0" presId="urn:microsoft.com/office/officeart/2005/8/layout/hierarchy2"/>
    <dgm:cxn modelId="{71E2A320-3AFD-4383-B2AB-8A81172236D6}" srcId="{713BC61E-A13E-4844-A62A-72AA71F717B7}" destId="{502B45E3-4EE3-4CC7-8E7D-8F21E627D4E1}" srcOrd="1" destOrd="0" parTransId="{E344452D-8E16-46D1-9271-9E78F7FBB320}" sibTransId="{A0D79837-091E-44DF-B507-584305833E71}"/>
    <dgm:cxn modelId="{E8AC3E8D-76A4-4994-863A-9751B977C023}" type="presOf" srcId="{DABF8FCA-D0D6-466F-B4DF-B6BEAB4BC527}" destId="{714F5EB2-F2D8-464C-ADD1-32837ED04795}" srcOrd="0" destOrd="0" presId="urn:microsoft.com/office/officeart/2005/8/layout/hierarchy2"/>
    <dgm:cxn modelId="{4FB0AAC4-5E8C-4558-96E8-64F8206171B8}" type="presOf" srcId="{F2EA9DFE-4238-41A4-A34C-D9ACB7337D8A}" destId="{18239E33-17ED-4E77-8EE2-1CBA031BCC2E}" srcOrd="0" destOrd="0" presId="urn:microsoft.com/office/officeart/2005/8/layout/hierarchy2"/>
    <dgm:cxn modelId="{B09C1976-9A61-4233-8321-3E4761E3BB0D}" srcId="{502B45E3-4EE3-4CC7-8E7D-8F21E627D4E1}" destId="{241838DF-3E4B-4644-A995-1E11707FAA42}" srcOrd="0" destOrd="0" parTransId="{2D55CBC4-E37C-413D-8557-42A1DD9C6DE1}" sibTransId="{89CDC222-30DC-4CD8-A814-ED728C221DA6}"/>
    <dgm:cxn modelId="{275FABF8-5E75-46A7-8ADF-30E644E5F97D}" type="presOf" srcId="{F2F63DA5-CFA4-4A78-819D-AB028962BBE3}" destId="{1F3579E0-7FFA-41D0-9A2C-6DF55570151B}" srcOrd="0" destOrd="0" presId="urn:microsoft.com/office/officeart/2005/8/layout/hierarchy2"/>
    <dgm:cxn modelId="{A33BB31B-D537-498D-AC78-7FB10BD50DC4}" type="presOf" srcId="{CDD61AA6-2000-479B-ADCD-00FB38084706}" destId="{0B75D9C4-0A7B-414E-BD21-DCD3765C46F7}" srcOrd="0" destOrd="0" presId="urn:microsoft.com/office/officeart/2005/8/layout/hierarchy2"/>
    <dgm:cxn modelId="{C60A721E-1CA0-4682-AB2C-B16BC2264C66}" type="presOf" srcId="{F2EA9DFE-4238-41A4-A34C-D9ACB7337D8A}" destId="{B477358D-0A08-451F-B74F-86EF7C1A0B97}" srcOrd="1" destOrd="0" presId="urn:microsoft.com/office/officeart/2005/8/layout/hierarchy2"/>
    <dgm:cxn modelId="{643C7350-1927-45BE-89F4-AA819C8A499C}" srcId="{713BC61E-A13E-4844-A62A-72AA71F717B7}" destId="{54F8C2C8-AA0A-4C27-8581-E8B9F2FC5FC2}" srcOrd="0" destOrd="0" parTransId="{7E2D7365-0FCD-4BB5-9C3F-4EEB89A86DC0}" sibTransId="{6DB76B45-17B3-4C84-8EFA-356BC2EDDE94}"/>
    <dgm:cxn modelId="{3C1821DB-E14E-49C8-A050-81D1CD94BC6E}" type="presOf" srcId="{502B45E3-4EE3-4CC7-8E7D-8F21E627D4E1}" destId="{1E5EDBDB-C65D-4094-B08D-89A0E7FAF306}" srcOrd="0" destOrd="0" presId="urn:microsoft.com/office/officeart/2005/8/layout/hierarchy2"/>
    <dgm:cxn modelId="{DD80B2DF-8AEC-45C7-9725-6000EFC64F6E}" type="presOf" srcId="{2D55CBC4-E37C-413D-8557-42A1DD9C6DE1}" destId="{A38F040D-91A0-4F22-8964-33EE2BA9A644}" srcOrd="1" destOrd="0" presId="urn:microsoft.com/office/officeart/2005/8/layout/hierarchy2"/>
    <dgm:cxn modelId="{DADC58D3-65E9-42A2-BD66-B7C1D86301DD}" type="presOf" srcId="{2D55CBC4-E37C-413D-8557-42A1DD9C6DE1}" destId="{3E300493-42CB-4AFC-AF6A-B2190E855806}" srcOrd="0" destOrd="0" presId="urn:microsoft.com/office/officeart/2005/8/layout/hierarchy2"/>
    <dgm:cxn modelId="{675651F4-B7CE-40B5-A4EB-A6D0D40DF402}" srcId="{54F8C2C8-AA0A-4C27-8581-E8B9F2FC5FC2}" destId="{CDD61AA6-2000-479B-ADCD-00FB38084706}" srcOrd="0" destOrd="0" parTransId="{DABF8FCA-D0D6-466F-B4DF-B6BEAB4BC527}" sibTransId="{E006CAAD-F548-4D09-B43F-5955186252D2}"/>
    <dgm:cxn modelId="{7C8931BE-7C63-430D-BBE3-0393FAB7B754}" type="presOf" srcId="{54F8C2C8-AA0A-4C27-8581-E8B9F2FC5FC2}" destId="{317F9AD1-4B62-4648-B050-9F725A9AF593}" srcOrd="0" destOrd="0" presId="urn:microsoft.com/office/officeart/2005/8/layout/hierarchy2"/>
    <dgm:cxn modelId="{D8EC40D9-FFB9-457D-8CEA-FD02FC18B678}" type="presOf" srcId="{DABF8FCA-D0D6-466F-B4DF-B6BEAB4BC527}" destId="{9275E2C5-005B-47ED-9C1D-83C7DF8FDD5B}" srcOrd="1" destOrd="0" presId="urn:microsoft.com/office/officeart/2005/8/layout/hierarchy2"/>
    <dgm:cxn modelId="{5A7E15D1-CD7E-4024-A61A-FCC52085C935}" type="presOf" srcId="{713BC61E-A13E-4844-A62A-72AA71F717B7}" destId="{168293D2-D407-46A9-82F3-3BAD1146FC3B}" srcOrd="0" destOrd="0" presId="urn:microsoft.com/office/officeart/2005/8/layout/hierarchy2"/>
    <dgm:cxn modelId="{869D06B3-A71C-4412-B357-697AB6FB5A29}" type="presParOf" srcId="{168293D2-D407-46A9-82F3-3BAD1146FC3B}" destId="{96E1AD3D-CFB0-4525-BC3B-28F21AD70AED}" srcOrd="0" destOrd="0" presId="urn:microsoft.com/office/officeart/2005/8/layout/hierarchy2"/>
    <dgm:cxn modelId="{BF6C9455-82EC-4A8E-8637-0B9F9A6E7537}" type="presParOf" srcId="{96E1AD3D-CFB0-4525-BC3B-28F21AD70AED}" destId="{317F9AD1-4B62-4648-B050-9F725A9AF593}" srcOrd="0" destOrd="0" presId="urn:microsoft.com/office/officeart/2005/8/layout/hierarchy2"/>
    <dgm:cxn modelId="{1EB67705-D506-4ABB-90AF-AA266B6F6148}" type="presParOf" srcId="{96E1AD3D-CFB0-4525-BC3B-28F21AD70AED}" destId="{3CBB3445-ECFD-47FB-AFDE-F1911B53BE12}" srcOrd="1" destOrd="0" presId="urn:microsoft.com/office/officeart/2005/8/layout/hierarchy2"/>
    <dgm:cxn modelId="{276A37DD-6A36-4E0D-B33E-818DF4756EEA}" type="presParOf" srcId="{3CBB3445-ECFD-47FB-AFDE-F1911B53BE12}" destId="{714F5EB2-F2D8-464C-ADD1-32837ED04795}" srcOrd="0" destOrd="0" presId="urn:microsoft.com/office/officeart/2005/8/layout/hierarchy2"/>
    <dgm:cxn modelId="{933FAAB4-16A1-422D-9393-A48F81F5D8DC}" type="presParOf" srcId="{714F5EB2-F2D8-464C-ADD1-32837ED04795}" destId="{9275E2C5-005B-47ED-9C1D-83C7DF8FDD5B}" srcOrd="0" destOrd="0" presId="urn:microsoft.com/office/officeart/2005/8/layout/hierarchy2"/>
    <dgm:cxn modelId="{4F139D42-7054-4F81-879C-775EC9BEAB43}" type="presParOf" srcId="{3CBB3445-ECFD-47FB-AFDE-F1911B53BE12}" destId="{86CFC4C3-DD6E-48E9-BF4A-C604CA311513}" srcOrd="1" destOrd="0" presId="urn:microsoft.com/office/officeart/2005/8/layout/hierarchy2"/>
    <dgm:cxn modelId="{BF6EAB30-3208-4FE9-8B50-BF72CC1E9CD9}" type="presParOf" srcId="{86CFC4C3-DD6E-48E9-BF4A-C604CA311513}" destId="{0B75D9C4-0A7B-414E-BD21-DCD3765C46F7}" srcOrd="0" destOrd="0" presId="urn:microsoft.com/office/officeart/2005/8/layout/hierarchy2"/>
    <dgm:cxn modelId="{D00FAC48-BF9D-4AC0-9FFE-9D80759737B6}" type="presParOf" srcId="{86CFC4C3-DD6E-48E9-BF4A-C604CA311513}" destId="{3A4CA7D7-7318-46B1-8636-2FB108497850}" srcOrd="1" destOrd="0" presId="urn:microsoft.com/office/officeart/2005/8/layout/hierarchy2"/>
    <dgm:cxn modelId="{B15C4EAD-3202-4D47-AA03-C1EB24DEB889}" type="presParOf" srcId="{168293D2-D407-46A9-82F3-3BAD1146FC3B}" destId="{C661EFD0-D746-4223-BF1B-16AA15FD982C}" srcOrd="1" destOrd="0" presId="urn:microsoft.com/office/officeart/2005/8/layout/hierarchy2"/>
    <dgm:cxn modelId="{3A37D57F-6332-4A4A-8E26-E99160CC9595}" type="presParOf" srcId="{C661EFD0-D746-4223-BF1B-16AA15FD982C}" destId="{1E5EDBDB-C65D-4094-B08D-89A0E7FAF306}" srcOrd="0" destOrd="0" presId="urn:microsoft.com/office/officeart/2005/8/layout/hierarchy2"/>
    <dgm:cxn modelId="{9E8BB758-5F58-479D-8C93-8B5609DFEDA7}" type="presParOf" srcId="{C661EFD0-D746-4223-BF1B-16AA15FD982C}" destId="{1DAE9A0E-2735-4E8F-89B6-C2291EF98997}" srcOrd="1" destOrd="0" presId="urn:microsoft.com/office/officeart/2005/8/layout/hierarchy2"/>
    <dgm:cxn modelId="{E762CABB-28E9-4AD0-A7F3-29730CC666A3}" type="presParOf" srcId="{1DAE9A0E-2735-4E8F-89B6-C2291EF98997}" destId="{3E300493-42CB-4AFC-AF6A-B2190E855806}" srcOrd="0" destOrd="0" presId="urn:microsoft.com/office/officeart/2005/8/layout/hierarchy2"/>
    <dgm:cxn modelId="{3F8C4E4A-E383-4AED-90DB-C02396EB2DFD}" type="presParOf" srcId="{3E300493-42CB-4AFC-AF6A-B2190E855806}" destId="{A38F040D-91A0-4F22-8964-33EE2BA9A644}" srcOrd="0" destOrd="0" presId="urn:microsoft.com/office/officeart/2005/8/layout/hierarchy2"/>
    <dgm:cxn modelId="{A42CE832-1790-48FD-A94A-38C8E75EF4BB}" type="presParOf" srcId="{1DAE9A0E-2735-4E8F-89B6-C2291EF98997}" destId="{C0B0C3F5-B272-4743-A0E6-346DFF1707BD}" srcOrd="1" destOrd="0" presId="urn:microsoft.com/office/officeart/2005/8/layout/hierarchy2"/>
    <dgm:cxn modelId="{B24861DA-D1A6-4A44-9462-1F77220C4635}" type="presParOf" srcId="{C0B0C3F5-B272-4743-A0E6-346DFF1707BD}" destId="{57AB896B-7903-462A-AF1E-25026D2F821B}" srcOrd="0" destOrd="0" presId="urn:microsoft.com/office/officeart/2005/8/layout/hierarchy2"/>
    <dgm:cxn modelId="{ACEF3157-ECC7-493A-BD3B-C48BDDE2CE20}" type="presParOf" srcId="{C0B0C3F5-B272-4743-A0E6-346DFF1707BD}" destId="{3D302E60-0C73-4632-A94A-30963DD09498}" srcOrd="1" destOrd="0" presId="urn:microsoft.com/office/officeart/2005/8/layout/hierarchy2"/>
    <dgm:cxn modelId="{F924E112-FA9E-407B-A598-E02BBA04CC2B}" type="presParOf" srcId="{3D302E60-0C73-4632-A94A-30963DD09498}" destId="{18239E33-17ED-4E77-8EE2-1CBA031BCC2E}" srcOrd="0" destOrd="0" presId="urn:microsoft.com/office/officeart/2005/8/layout/hierarchy2"/>
    <dgm:cxn modelId="{2EC4D916-3767-467C-9B7B-B06C905CE8AC}" type="presParOf" srcId="{18239E33-17ED-4E77-8EE2-1CBA031BCC2E}" destId="{B477358D-0A08-451F-B74F-86EF7C1A0B97}" srcOrd="0" destOrd="0" presId="urn:microsoft.com/office/officeart/2005/8/layout/hierarchy2"/>
    <dgm:cxn modelId="{BB69D53C-268A-4860-BAD0-BE25558856F4}" type="presParOf" srcId="{3D302E60-0C73-4632-A94A-30963DD09498}" destId="{77BFE95F-FEEE-475D-9C95-8AE4B21E317A}" srcOrd="1" destOrd="0" presId="urn:microsoft.com/office/officeart/2005/8/layout/hierarchy2"/>
    <dgm:cxn modelId="{B1B2EB1E-E237-4139-88DD-6D4FC1174D03}" type="presParOf" srcId="{77BFE95F-FEEE-475D-9C95-8AE4B21E317A}" destId="{1F3579E0-7FFA-41D0-9A2C-6DF55570151B}" srcOrd="0" destOrd="0" presId="urn:microsoft.com/office/officeart/2005/8/layout/hierarchy2"/>
    <dgm:cxn modelId="{6B0E3BB6-EA1E-47D3-8FA0-9EE3478842B6}" type="presParOf" srcId="{77BFE95F-FEEE-475D-9C95-8AE4B21E317A}" destId="{BDF201C8-A37A-4C21-8102-5ECE234D9AE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EB995DFF-8D7A-4892-B9EA-C4E73763DDF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zh-TW" altLang="en-US"/>
        </a:p>
      </dgm:t>
    </dgm:pt>
    <dgm:pt modelId="{275C4E2A-9574-4208-9BFA-680A4D3A816A}">
      <dgm:prSet phldrT="[文字]"/>
      <dgm:spPr/>
      <dgm:t>
        <a:bodyPr/>
        <a:lstStyle/>
        <a:p>
          <a:r>
            <a:rPr lang="zh-TW" altLang="en-US" dirty="0" smtClean="0">
              <a:latin typeface="微軟正黑體" pitchFamily="34" charset="-120"/>
              <a:ea typeface="微軟正黑體" pitchFamily="34" charset="-120"/>
            </a:rPr>
            <a:t>關係人</a:t>
          </a:r>
          <a:r>
            <a:rPr lang="en-US"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公司或負責人</a:t>
          </a:r>
          <a:r>
            <a:rPr lang="en-US" dirty="0" smtClean="0">
              <a:latin typeface="微軟正黑體" pitchFamily="34" charset="-120"/>
              <a:ea typeface="微軟正黑體" pitchFamily="34" charset="-120"/>
            </a:rPr>
            <a:t>B</a:t>
          </a:r>
          <a:r>
            <a:rPr lang="zh-TW" altLang="en-US" dirty="0" smtClean="0">
              <a:latin typeface="微軟正黑體" pitchFamily="34" charset="-120"/>
              <a:ea typeface="微軟正黑體" pitchFamily="34" charset="-120"/>
            </a:rPr>
            <a:t>，如與甲服務或受其監督之機關進行買賣、租賃、承攬等交易行為，將違反利衝法第</a:t>
          </a:r>
          <a:r>
            <a:rPr lang="en-US" dirty="0" smtClean="0">
              <a:latin typeface="微軟正黑體" pitchFamily="34" charset="-120"/>
              <a:ea typeface="微軟正黑體" pitchFamily="34" charset="-120"/>
            </a:rPr>
            <a:t>9</a:t>
          </a:r>
          <a:r>
            <a:rPr lang="zh-TW" altLang="en-US" dirty="0" smtClean="0">
              <a:latin typeface="微軟正黑體" pitchFamily="34" charset="-120"/>
              <a:ea typeface="微軟正黑體" pitchFamily="34" charset="-120"/>
            </a:rPr>
            <a:t>條規定，並依該法第</a:t>
          </a:r>
          <a:r>
            <a:rPr lang="en-US" dirty="0" smtClean="0">
              <a:latin typeface="微軟正黑體" pitchFamily="34" charset="-120"/>
              <a:ea typeface="微軟正黑體" pitchFamily="34" charset="-120"/>
            </a:rPr>
            <a:t>15</a:t>
          </a:r>
          <a:r>
            <a:rPr lang="zh-TW" altLang="en-US" dirty="0" smtClean="0">
              <a:latin typeface="微軟正黑體" pitchFamily="34" charset="-120"/>
              <a:ea typeface="微軟正黑體" pitchFamily="34" charset="-120"/>
            </a:rPr>
            <a:t>條規定，處以罰鍰。</a:t>
          </a:r>
          <a:endParaRPr lang="zh-TW" altLang="en-US" dirty="0"/>
        </a:p>
      </dgm:t>
    </dgm:pt>
    <dgm:pt modelId="{1991621A-5D42-4C4B-8BE1-37E6D4C0CF10}" type="parTrans" cxnId="{04032581-15BA-4E63-A52B-994326F16783}">
      <dgm:prSet/>
      <dgm:spPr/>
      <dgm:t>
        <a:bodyPr/>
        <a:lstStyle/>
        <a:p>
          <a:endParaRPr lang="zh-TW" altLang="en-US"/>
        </a:p>
      </dgm:t>
    </dgm:pt>
    <dgm:pt modelId="{63093944-ACBA-4B4E-9F8F-9FE178513015}" type="sibTrans" cxnId="{04032581-15BA-4E63-A52B-994326F16783}">
      <dgm:prSet/>
      <dgm:spPr/>
      <dgm:t>
        <a:bodyPr/>
        <a:lstStyle/>
        <a:p>
          <a:endParaRPr lang="zh-TW" altLang="en-US"/>
        </a:p>
      </dgm:t>
    </dgm:pt>
    <dgm:pt modelId="{FF4420BA-306E-4383-970E-01CFBCEBB1B1}" type="pres">
      <dgm:prSet presAssocID="{EB995DFF-8D7A-4892-B9EA-C4E73763DDFD}" presName="linear" presStyleCnt="0">
        <dgm:presLayoutVars>
          <dgm:animLvl val="lvl"/>
          <dgm:resizeHandles val="exact"/>
        </dgm:presLayoutVars>
      </dgm:prSet>
      <dgm:spPr/>
      <dgm:t>
        <a:bodyPr/>
        <a:lstStyle/>
        <a:p>
          <a:endParaRPr lang="zh-TW" altLang="en-US"/>
        </a:p>
      </dgm:t>
    </dgm:pt>
    <dgm:pt modelId="{A6FE6B81-1CB9-4D6E-A2C3-EF49EBA43C37}" type="pres">
      <dgm:prSet presAssocID="{275C4E2A-9574-4208-9BFA-680A4D3A816A}" presName="parentText" presStyleLbl="node1" presStyleIdx="0" presStyleCnt="1" custLinFactNeighborX="-2083" custLinFactNeighborY="508">
        <dgm:presLayoutVars>
          <dgm:chMax val="0"/>
          <dgm:bulletEnabled val="1"/>
        </dgm:presLayoutVars>
      </dgm:prSet>
      <dgm:spPr/>
      <dgm:t>
        <a:bodyPr/>
        <a:lstStyle/>
        <a:p>
          <a:endParaRPr lang="zh-TW" altLang="en-US"/>
        </a:p>
      </dgm:t>
    </dgm:pt>
  </dgm:ptLst>
  <dgm:cxnLst>
    <dgm:cxn modelId="{04032581-15BA-4E63-A52B-994326F16783}" srcId="{EB995DFF-8D7A-4892-B9EA-C4E73763DDFD}" destId="{275C4E2A-9574-4208-9BFA-680A4D3A816A}" srcOrd="0" destOrd="0" parTransId="{1991621A-5D42-4C4B-8BE1-37E6D4C0CF10}" sibTransId="{63093944-ACBA-4B4E-9F8F-9FE178513015}"/>
    <dgm:cxn modelId="{C19BD47D-9E50-44AD-9490-ED6C0382E06A}" type="presOf" srcId="{275C4E2A-9574-4208-9BFA-680A4D3A816A}" destId="{A6FE6B81-1CB9-4D6E-A2C3-EF49EBA43C37}" srcOrd="0" destOrd="0" presId="urn:microsoft.com/office/officeart/2005/8/layout/vList2"/>
    <dgm:cxn modelId="{6DC497AF-31D2-4B0F-89FB-7C40725D430E}" type="presOf" srcId="{EB995DFF-8D7A-4892-B9EA-C4E73763DDFD}" destId="{FF4420BA-306E-4383-970E-01CFBCEBB1B1}" srcOrd="0" destOrd="0" presId="urn:microsoft.com/office/officeart/2005/8/layout/vList2"/>
    <dgm:cxn modelId="{F6E474B1-1939-4528-876E-E5EF0AF41296}" type="presParOf" srcId="{FF4420BA-306E-4383-970E-01CFBCEBB1B1}" destId="{A6FE6B81-1CB9-4D6E-A2C3-EF49EBA43C37}"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15D887E-E16E-4858-B9E2-471B430015D9}"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D71EA575-99EC-4C48-B525-A79095B30B65}">
      <dgm:prSet phldrT="[文字]" custT="1"/>
      <dgm:spPr/>
      <dgm:t>
        <a:bodyPr/>
        <a:lstStyle/>
        <a:p>
          <a:r>
            <a:rPr lang="zh-TW" sz="1600" dirty="0" smtClean="0">
              <a:latin typeface="微軟正黑體" pitchFamily="34" charset="-120"/>
              <a:ea typeface="微軟正黑體" pitchFamily="34" charset="-120"/>
            </a:rPr>
            <a:t>（一</a:t>
          </a:r>
          <a:r>
            <a:rPr lang="zh-TW" altLang="en-US" sz="1600" dirty="0" smtClean="0">
              <a:latin typeface="標楷體"/>
              <a:ea typeface="標楷體"/>
            </a:rPr>
            <a:t>）</a:t>
          </a:r>
          <a:r>
            <a:rPr lang="zh-TW" sz="1600" dirty="0" smtClean="0">
              <a:latin typeface="微軟正黑體" pitchFamily="34" charset="-120"/>
              <a:ea typeface="微軟正黑體" pitchFamily="34" charset="-120"/>
            </a:rPr>
            <a:t>貪污治罪條例第</a:t>
          </a:r>
          <a:r>
            <a:rPr lang="en-US" sz="1600" dirty="0" smtClean="0">
              <a:latin typeface="微軟正黑體" pitchFamily="34" charset="-120"/>
              <a:ea typeface="微軟正黑體" pitchFamily="34" charset="-120"/>
            </a:rPr>
            <a:t>4</a:t>
          </a:r>
          <a:r>
            <a:rPr lang="zh-TW" sz="1600" dirty="0" smtClean="0">
              <a:latin typeface="微軟正黑體" pitchFamily="34" charset="-120"/>
              <a:ea typeface="微軟正黑體" pitchFamily="34" charset="-120"/>
            </a:rPr>
            <a:t>條至第</a:t>
          </a:r>
          <a:r>
            <a:rPr lang="en-US" sz="1600" dirty="0" smtClean="0">
              <a:latin typeface="微軟正黑體" pitchFamily="34" charset="-120"/>
              <a:ea typeface="微軟正黑體" pitchFamily="34" charset="-120"/>
            </a:rPr>
            <a:t>6</a:t>
          </a:r>
          <a:r>
            <a:rPr lang="zh-TW" sz="1600" dirty="0" smtClean="0">
              <a:latin typeface="微軟正黑體" pitchFamily="34" charset="-120"/>
              <a:ea typeface="微軟正黑體" pitchFamily="34" charset="-120"/>
            </a:rPr>
            <a:t>條之罪</a:t>
          </a:r>
          <a:endParaRPr lang="zh-TW" altLang="en-US" sz="1600" dirty="0">
            <a:latin typeface="微軟正黑體" pitchFamily="34" charset="-120"/>
            <a:ea typeface="微軟正黑體" pitchFamily="34" charset="-120"/>
          </a:endParaRPr>
        </a:p>
      </dgm:t>
    </dgm:pt>
    <dgm:pt modelId="{B3131D62-E745-49F9-BA33-AC79EC085C37}" type="parTrans" cxnId="{2F52D294-9CFC-4889-9BDC-5D20DB46EFC1}">
      <dgm:prSet/>
      <dgm:spPr/>
      <dgm:t>
        <a:bodyPr/>
        <a:lstStyle/>
        <a:p>
          <a:endParaRPr lang="zh-TW" altLang="en-US">
            <a:latin typeface="微軟正黑體" pitchFamily="34" charset="-120"/>
            <a:ea typeface="微軟正黑體" pitchFamily="34" charset="-120"/>
          </a:endParaRPr>
        </a:p>
      </dgm:t>
    </dgm:pt>
    <dgm:pt modelId="{2C1DD76F-476E-4841-AE5F-CAB00687FBE3}" type="sibTrans" cxnId="{2F52D294-9CFC-4889-9BDC-5D20DB46EFC1}">
      <dgm:prSet/>
      <dgm:spPr/>
      <dgm:t>
        <a:bodyPr/>
        <a:lstStyle/>
        <a:p>
          <a:endParaRPr lang="zh-TW" altLang="en-US">
            <a:latin typeface="微軟正黑體" pitchFamily="34" charset="-120"/>
            <a:ea typeface="微軟正黑體" pitchFamily="34" charset="-120"/>
          </a:endParaRPr>
        </a:p>
      </dgm:t>
    </dgm:pt>
    <dgm:pt modelId="{2EA5AF29-9B1E-4195-A6B3-BF5CBED22BDD}">
      <dgm:prSet custT="1"/>
      <dgm:spPr/>
      <dgm:t>
        <a:bodyPr/>
        <a:lstStyle/>
        <a:p>
          <a:r>
            <a:rPr lang="zh-TW" sz="1600" dirty="0" smtClean="0">
              <a:latin typeface="微軟正黑體" pitchFamily="34" charset="-120"/>
              <a:ea typeface="微軟正黑體" pitchFamily="34" charset="-120"/>
            </a:rPr>
            <a:t>（二）刑法第</a:t>
          </a:r>
          <a:r>
            <a:rPr lang="en-US" sz="1600" dirty="0" smtClean="0">
              <a:latin typeface="微軟正黑體" pitchFamily="34" charset="-120"/>
              <a:ea typeface="微軟正黑體" pitchFamily="34" charset="-120"/>
            </a:rPr>
            <a:t>121</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122</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a:t>
          </a:r>
          <a:r>
            <a:rPr lang="zh-TW" altLang="en-US" sz="1600" dirty="0" smtClean="0">
              <a:latin typeface="微軟正黑體" pitchFamily="34" charset="-120"/>
              <a:ea typeface="微軟正黑體" pitchFamily="34" charset="-120"/>
            </a:rPr>
            <a:t>及</a:t>
          </a:r>
          <a:r>
            <a:rPr lang="zh-TW" sz="1600" dirty="0" smtClean="0">
              <a:latin typeface="微軟正黑體" pitchFamily="34" charset="-120"/>
              <a:ea typeface="微軟正黑體" pitchFamily="34" charset="-120"/>
            </a:rPr>
            <a:t>第</a:t>
          </a:r>
          <a:r>
            <a:rPr lang="en-US" sz="1600" dirty="0" smtClean="0">
              <a:latin typeface="微軟正黑體" pitchFamily="34" charset="-120"/>
              <a:ea typeface="微軟正黑體" pitchFamily="34" charset="-120"/>
            </a:rPr>
            <a:t>2</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123</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131</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項之罪</a:t>
          </a:r>
          <a:endParaRPr lang="zh-TW" sz="1600" dirty="0">
            <a:latin typeface="微軟正黑體" pitchFamily="34" charset="-120"/>
            <a:ea typeface="微軟正黑體" pitchFamily="34" charset="-120"/>
          </a:endParaRPr>
        </a:p>
      </dgm:t>
    </dgm:pt>
    <dgm:pt modelId="{39093DD1-6C32-4D36-A155-79FB8D1972F9}" type="parTrans" cxnId="{918B797C-B6CE-4256-AB51-580374A8E183}">
      <dgm:prSet/>
      <dgm:spPr/>
      <dgm:t>
        <a:bodyPr/>
        <a:lstStyle/>
        <a:p>
          <a:endParaRPr lang="zh-TW" altLang="en-US">
            <a:latin typeface="微軟正黑體" pitchFamily="34" charset="-120"/>
            <a:ea typeface="微軟正黑體" pitchFamily="34" charset="-120"/>
          </a:endParaRPr>
        </a:p>
      </dgm:t>
    </dgm:pt>
    <dgm:pt modelId="{01655E5C-83EA-4511-AA4A-63147BB68D94}" type="sibTrans" cxnId="{918B797C-B6CE-4256-AB51-580374A8E183}">
      <dgm:prSet/>
      <dgm:spPr/>
      <dgm:t>
        <a:bodyPr/>
        <a:lstStyle/>
        <a:p>
          <a:endParaRPr lang="zh-TW" altLang="en-US">
            <a:latin typeface="微軟正黑體" pitchFamily="34" charset="-120"/>
            <a:ea typeface="微軟正黑體" pitchFamily="34" charset="-120"/>
          </a:endParaRPr>
        </a:p>
      </dgm:t>
    </dgm:pt>
    <dgm:pt modelId="{94E2AE37-2C11-4524-928B-228778D2095F}">
      <dgm:prSet custT="1"/>
      <dgm:spPr/>
      <dgm:t>
        <a:bodyPr/>
        <a:lstStyle/>
        <a:p>
          <a:r>
            <a:rPr lang="zh-TW" sz="1600" dirty="0" smtClean="0">
              <a:latin typeface="微軟正黑體" pitchFamily="34" charset="-120"/>
              <a:ea typeface="微軟正黑體" pitchFamily="34" charset="-120"/>
            </a:rPr>
            <a:t>（三）懲治走私條例第</a:t>
          </a:r>
          <a:r>
            <a:rPr lang="en-US" sz="1600" dirty="0" smtClean="0">
              <a:latin typeface="微軟正黑體" pitchFamily="34" charset="-120"/>
              <a:ea typeface="微軟正黑體" pitchFamily="34" charset="-120"/>
            </a:rPr>
            <a:t>9</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10</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項之罪</a:t>
          </a:r>
          <a:endParaRPr lang="zh-TW" sz="1600" dirty="0">
            <a:latin typeface="微軟正黑體" pitchFamily="34" charset="-120"/>
            <a:ea typeface="微軟正黑體" pitchFamily="34" charset="-120"/>
          </a:endParaRPr>
        </a:p>
      </dgm:t>
    </dgm:pt>
    <dgm:pt modelId="{0DCFF8A3-B353-4CD2-9C9A-691D18AA91E4}" type="parTrans" cxnId="{C1644D33-9314-4EDC-83E9-EC01000C956E}">
      <dgm:prSet/>
      <dgm:spPr/>
      <dgm:t>
        <a:bodyPr/>
        <a:lstStyle/>
        <a:p>
          <a:endParaRPr lang="zh-TW" altLang="en-US">
            <a:latin typeface="微軟正黑體" pitchFamily="34" charset="-120"/>
            <a:ea typeface="微軟正黑體" pitchFamily="34" charset="-120"/>
          </a:endParaRPr>
        </a:p>
      </dgm:t>
    </dgm:pt>
    <dgm:pt modelId="{2434835A-F7B9-4E04-AD56-5E2BBE98DE5F}" type="sibTrans" cxnId="{C1644D33-9314-4EDC-83E9-EC01000C956E}">
      <dgm:prSet/>
      <dgm:spPr/>
      <dgm:t>
        <a:bodyPr/>
        <a:lstStyle/>
        <a:p>
          <a:endParaRPr lang="zh-TW" altLang="en-US">
            <a:latin typeface="微軟正黑體" pitchFamily="34" charset="-120"/>
            <a:ea typeface="微軟正黑體" pitchFamily="34" charset="-120"/>
          </a:endParaRPr>
        </a:p>
      </dgm:t>
    </dgm:pt>
    <dgm:pt modelId="{AA146A52-1F65-4A9B-B243-DA064AE8EEC2}">
      <dgm:prSet custT="1"/>
      <dgm:spPr/>
      <dgm:t>
        <a:bodyPr/>
        <a:lstStyle/>
        <a:p>
          <a:r>
            <a:rPr lang="zh-TW" sz="1600" dirty="0" smtClean="0">
              <a:latin typeface="微軟正黑體" pitchFamily="34" charset="-120"/>
              <a:ea typeface="微軟正黑體" pitchFamily="34" charset="-120"/>
            </a:rPr>
            <a:t>（四）妨害兵役治罪條例第</a:t>
          </a:r>
          <a:r>
            <a:rPr lang="en-US" sz="1600" dirty="0" smtClean="0">
              <a:latin typeface="微軟正黑體" pitchFamily="34" charset="-120"/>
              <a:ea typeface="微軟正黑體" pitchFamily="34" charset="-120"/>
            </a:rPr>
            <a:t>19</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20</a:t>
          </a:r>
          <a:r>
            <a:rPr lang="zh-TW" sz="1600" dirty="0" smtClean="0">
              <a:latin typeface="微軟正黑體" pitchFamily="34" charset="-120"/>
              <a:ea typeface="微軟正黑體" pitchFamily="34" charset="-120"/>
            </a:rPr>
            <a:t>條之罪</a:t>
          </a:r>
          <a:endParaRPr lang="zh-TW" sz="1600" dirty="0">
            <a:latin typeface="微軟正黑體" pitchFamily="34" charset="-120"/>
            <a:ea typeface="微軟正黑體" pitchFamily="34" charset="-120"/>
          </a:endParaRPr>
        </a:p>
      </dgm:t>
    </dgm:pt>
    <dgm:pt modelId="{FD8A77F3-519E-4575-A053-5084C64C7EA2}" type="parTrans" cxnId="{E42FFF5D-0547-48E1-B812-5B14EB14C13A}">
      <dgm:prSet/>
      <dgm:spPr/>
      <dgm:t>
        <a:bodyPr/>
        <a:lstStyle/>
        <a:p>
          <a:endParaRPr lang="zh-TW" altLang="en-US">
            <a:latin typeface="微軟正黑體" pitchFamily="34" charset="-120"/>
            <a:ea typeface="微軟正黑體" pitchFamily="34" charset="-120"/>
          </a:endParaRPr>
        </a:p>
      </dgm:t>
    </dgm:pt>
    <dgm:pt modelId="{CDE8E9B8-779C-42DB-B15A-5453725A2C62}" type="sibTrans" cxnId="{E42FFF5D-0547-48E1-B812-5B14EB14C13A}">
      <dgm:prSet/>
      <dgm:spPr/>
      <dgm:t>
        <a:bodyPr/>
        <a:lstStyle/>
        <a:p>
          <a:endParaRPr lang="zh-TW" altLang="en-US">
            <a:latin typeface="微軟正黑體" pitchFamily="34" charset="-120"/>
            <a:ea typeface="微軟正黑體" pitchFamily="34" charset="-120"/>
          </a:endParaRPr>
        </a:p>
      </dgm:t>
    </dgm:pt>
    <dgm:pt modelId="{9AF1BDB1-B287-45AF-8D5A-ADEBD71861F5}">
      <dgm:prSet custT="1"/>
      <dgm:spPr/>
      <dgm:t>
        <a:bodyPr/>
        <a:lstStyle/>
        <a:p>
          <a:pPr marL="627063" indent="-627063"/>
          <a:r>
            <a:rPr lang="zh-TW" sz="1600" dirty="0" smtClean="0">
              <a:latin typeface="微軟正黑體" pitchFamily="34" charset="-120"/>
              <a:ea typeface="微軟正黑體" pitchFamily="34" charset="-120"/>
            </a:rPr>
            <a:t>（五）公務員假借職務上之權力、機會、方法犯毒品危害防制條例第</a:t>
          </a:r>
          <a:r>
            <a:rPr lang="en-US" sz="1600" dirty="0" smtClean="0">
              <a:latin typeface="微軟正黑體" pitchFamily="34" charset="-120"/>
              <a:ea typeface="微軟正黑體" pitchFamily="34" charset="-120"/>
            </a:rPr>
            <a:t>4</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項至第</a:t>
          </a:r>
          <a:r>
            <a:rPr lang="en-US" sz="1600" dirty="0" smtClean="0">
              <a:latin typeface="微軟正黑體" pitchFamily="34" charset="-120"/>
              <a:ea typeface="微軟正黑體" pitchFamily="34" charset="-120"/>
            </a:rPr>
            <a:t>5</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5</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6</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項至第</a:t>
          </a:r>
          <a:r>
            <a:rPr lang="en-US" sz="1600" dirty="0" smtClean="0">
              <a:latin typeface="微軟正黑體" pitchFamily="34" charset="-120"/>
              <a:ea typeface="微軟正黑體" pitchFamily="34" charset="-120"/>
            </a:rPr>
            <a:t>4</a:t>
          </a:r>
          <a:r>
            <a:rPr lang="zh-TW" sz="1600" dirty="0" smtClean="0">
              <a:latin typeface="微軟正黑體" pitchFamily="34" charset="-120"/>
              <a:ea typeface="微軟正黑體" pitchFamily="34" charset="-120"/>
            </a:rPr>
            <a:t>項、第</a:t>
          </a:r>
          <a:r>
            <a:rPr lang="en-US" sz="1600" dirty="0" smtClean="0">
              <a:latin typeface="微軟正黑體" pitchFamily="34" charset="-120"/>
              <a:ea typeface="微軟正黑體" pitchFamily="34" charset="-120"/>
            </a:rPr>
            <a:t>12</a:t>
          </a:r>
          <a:r>
            <a:rPr lang="zh-TW" sz="1600" dirty="0" smtClean="0">
              <a:latin typeface="微軟正黑體" pitchFamily="34" charset="-120"/>
              <a:ea typeface="微軟正黑體" pitchFamily="34" charset="-120"/>
            </a:rPr>
            <a:t>條第</a:t>
          </a:r>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項</a:t>
          </a:r>
          <a:r>
            <a:rPr lang="zh-TW" altLang="en-US" sz="1600" dirty="0" smtClean="0">
              <a:latin typeface="微軟正黑體" pitchFamily="34" charset="-120"/>
              <a:ea typeface="微軟正黑體" pitchFamily="34" charset="-120"/>
            </a:rPr>
            <a:t>及</a:t>
          </a:r>
          <a:r>
            <a:rPr lang="zh-TW" sz="1600" dirty="0" smtClean="0">
              <a:latin typeface="微軟正黑體" pitchFamily="34" charset="-120"/>
              <a:ea typeface="微軟正黑體" pitchFamily="34" charset="-120"/>
            </a:rPr>
            <a:t>第</a:t>
          </a:r>
          <a:r>
            <a:rPr lang="en-US" sz="1600" dirty="0" smtClean="0">
              <a:latin typeface="微軟正黑體" pitchFamily="34" charset="-120"/>
              <a:ea typeface="微軟正黑體" pitchFamily="34" charset="-120"/>
            </a:rPr>
            <a:t>2</a:t>
          </a:r>
          <a:r>
            <a:rPr lang="zh-TW" sz="1600" dirty="0" smtClean="0">
              <a:latin typeface="微軟正黑體" pitchFamily="34" charset="-120"/>
              <a:ea typeface="微軟正黑體" pitchFamily="34" charset="-120"/>
            </a:rPr>
            <a:t>項之罪</a:t>
          </a:r>
          <a:endParaRPr lang="zh-TW" sz="1600" dirty="0">
            <a:latin typeface="微軟正黑體" pitchFamily="34" charset="-120"/>
            <a:ea typeface="微軟正黑體" pitchFamily="34" charset="-120"/>
          </a:endParaRPr>
        </a:p>
      </dgm:t>
    </dgm:pt>
    <dgm:pt modelId="{5CE6CF1B-7360-432E-BD5F-73ABD49863C6}" type="parTrans" cxnId="{9C1C97AA-4C0C-4D2F-924B-3E134737A69C}">
      <dgm:prSet/>
      <dgm:spPr/>
      <dgm:t>
        <a:bodyPr/>
        <a:lstStyle/>
        <a:p>
          <a:endParaRPr lang="zh-TW" altLang="en-US">
            <a:latin typeface="微軟正黑體" pitchFamily="34" charset="-120"/>
            <a:ea typeface="微軟正黑體" pitchFamily="34" charset="-120"/>
          </a:endParaRPr>
        </a:p>
      </dgm:t>
    </dgm:pt>
    <dgm:pt modelId="{D9CB5311-4C3B-4467-B8B7-2ACDECDDAADE}" type="sibTrans" cxnId="{9C1C97AA-4C0C-4D2F-924B-3E134737A69C}">
      <dgm:prSet/>
      <dgm:spPr/>
      <dgm:t>
        <a:bodyPr/>
        <a:lstStyle/>
        <a:p>
          <a:endParaRPr lang="zh-TW" altLang="en-US">
            <a:latin typeface="微軟正黑體" pitchFamily="34" charset="-120"/>
            <a:ea typeface="微軟正黑體" pitchFamily="34" charset="-120"/>
          </a:endParaRPr>
        </a:p>
      </dgm:t>
    </dgm:pt>
    <dgm:pt modelId="{C29CAC5A-C92C-4A47-8D8D-4D8162D24163}">
      <dgm:prSet custT="1"/>
      <dgm:spPr/>
      <dgm:t>
        <a:bodyPr/>
        <a:lstStyle/>
        <a:p>
          <a:r>
            <a:rPr lang="zh-TW" altLang="en-US" sz="1600" dirty="0" smtClean="0">
              <a:latin typeface="微軟正黑體" pitchFamily="34" charset="-120"/>
              <a:ea typeface="微軟正黑體" pitchFamily="34" charset="-120"/>
            </a:rPr>
            <a:t>（六）公務員明知他人犯前款所列之罪而予以庇護</a:t>
          </a:r>
          <a:endParaRPr lang="zh-TW" altLang="en-US" sz="1600" dirty="0">
            <a:latin typeface="微軟正黑體" pitchFamily="34" charset="-120"/>
            <a:ea typeface="微軟正黑體" pitchFamily="34" charset="-120"/>
          </a:endParaRPr>
        </a:p>
      </dgm:t>
    </dgm:pt>
    <dgm:pt modelId="{C00222EF-18A5-4F8A-9475-2798FCF04AA4}" type="parTrans" cxnId="{E7E9D402-A74F-44B1-AF38-24639B081956}">
      <dgm:prSet/>
      <dgm:spPr/>
      <dgm:t>
        <a:bodyPr/>
        <a:lstStyle/>
        <a:p>
          <a:endParaRPr lang="zh-TW" altLang="en-US">
            <a:latin typeface="微軟正黑體" pitchFamily="34" charset="-120"/>
            <a:ea typeface="微軟正黑體" pitchFamily="34" charset="-120"/>
          </a:endParaRPr>
        </a:p>
      </dgm:t>
    </dgm:pt>
    <dgm:pt modelId="{A29F84AC-26FA-4C0E-94F1-D72D57283AA7}" type="sibTrans" cxnId="{E7E9D402-A74F-44B1-AF38-24639B081956}">
      <dgm:prSet/>
      <dgm:spPr/>
      <dgm:t>
        <a:bodyPr/>
        <a:lstStyle/>
        <a:p>
          <a:endParaRPr lang="zh-TW" altLang="en-US">
            <a:latin typeface="微軟正黑體" pitchFamily="34" charset="-120"/>
            <a:ea typeface="微軟正黑體" pitchFamily="34" charset="-120"/>
          </a:endParaRPr>
        </a:p>
      </dgm:t>
    </dgm:pt>
    <dgm:pt modelId="{5414B262-8A64-4187-8394-6FAD953D7349}" type="pres">
      <dgm:prSet presAssocID="{615D887E-E16E-4858-B9E2-471B430015D9}" presName="linear" presStyleCnt="0">
        <dgm:presLayoutVars>
          <dgm:animLvl val="lvl"/>
          <dgm:resizeHandles val="exact"/>
        </dgm:presLayoutVars>
      </dgm:prSet>
      <dgm:spPr/>
      <dgm:t>
        <a:bodyPr/>
        <a:lstStyle/>
        <a:p>
          <a:endParaRPr lang="zh-TW" altLang="en-US"/>
        </a:p>
      </dgm:t>
    </dgm:pt>
    <dgm:pt modelId="{67B330E0-C2C7-412A-BF51-0C621ACA0540}" type="pres">
      <dgm:prSet presAssocID="{D71EA575-99EC-4C48-B525-A79095B30B65}" presName="parentText" presStyleLbl="node1" presStyleIdx="0" presStyleCnt="6">
        <dgm:presLayoutVars>
          <dgm:chMax val="0"/>
          <dgm:bulletEnabled val="1"/>
        </dgm:presLayoutVars>
      </dgm:prSet>
      <dgm:spPr/>
      <dgm:t>
        <a:bodyPr/>
        <a:lstStyle/>
        <a:p>
          <a:endParaRPr lang="zh-TW" altLang="en-US"/>
        </a:p>
      </dgm:t>
    </dgm:pt>
    <dgm:pt modelId="{3E0DB46D-24B5-48BB-A382-B2896BB0BC24}" type="pres">
      <dgm:prSet presAssocID="{2C1DD76F-476E-4841-AE5F-CAB00687FBE3}" presName="spacer" presStyleCnt="0"/>
      <dgm:spPr/>
    </dgm:pt>
    <dgm:pt modelId="{C1BDD441-FF8F-4362-86D3-B3E5BC878C4A}" type="pres">
      <dgm:prSet presAssocID="{2EA5AF29-9B1E-4195-A6B3-BF5CBED22BDD}" presName="parentText" presStyleLbl="node1" presStyleIdx="1" presStyleCnt="6" custLinFactNeighborY="54623">
        <dgm:presLayoutVars>
          <dgm:chMax val="0"/>
          <dgm:bulletEnabled val="1"/>
        </dgm:presLayoutVars>
      </dgm:prSet>
      <dgm:spPr/>
      <dgm:t>
        <a:bodyPr/>
        <a:lstStyle/>
        <a:p>
          <a:endParaRPr lang="zh-TW" altLang="en-US"/>
        </a:p>
      </dgm:t>
    </dgm:pt>
    <dgm:pt modelId="{D56F7EAF-9EC3-4969-ADF4-3038B5180743}" type="pres">
      <dgm:prSet presAssocID="{01655E5C-83EA-4511-AA4A-63147BB68D94}" presName="spacer" presStyleCnt="0"/>
      <dgm:spPr/>
    </dgm:pt>
    <dgm:pt modelId="{C8B81DB5-04B1-4060-ABA1-89806D83680F}" type="pres">
      <dgm:prSet presAssocID="{94E2AE37-2C11-4524-928B-228778D2095F}" presName="parentText" presStyleLbl="node1" presStyleIdx="2" presStyleCnt="6">
        <dgm:presLayoutVars>
          <dgm:chMax val="0"/>
          <dgm:bulletEnabled val="1"/>
        </dgm:presLayoutVars>
      </dgm:prSet>
      <dgm:spPr/>
      <dgm:t>
        <a:bodyPr/>
        <a:lstStyle/>
        <a:p>
          <a:endParaRPr lang="zh-TW" altLang="en-US"/>
        </a:p>
      </dgm:t>
    </dgm:pt>
    <dgm:pt modelId="{5B36B215-420C-412B-B3D1-1D13342B5A54}" type="pres">
      <dgm:prSet presAssocID="{2434835A-F7B9-4E04-AD56-5E2BBE98DE5F}" presName="spacer" presStyleCnt="0"/>
      <dgm:spPr/>
    </dgm:pt>
    <dgm:pt modelId="{08A2B133-08E7-454F-B59C-1A103E2D9288}" type="pres">
      <dgm:prSet presAssocID="{AA146A52-1F65-4A9B-B243-DA064AE8EEC2}" presName="parentText" presStyleLbl="node1" presStyleIdx="3" presStyleCnt="6">
        <dgm:presLayoutVars>
          <dgm:chMax val="0"/>
          <dgm:bulletEnabled val="1"/>
        </dgm:presLayoutVars>
      </dgm:prSet>
      <dgm:spPr/>
      <dgm:t>
        <a:bodyPr/>
        <a:lstStyle/>
        <a:p>
          <a:endParaRPr lang="zh-TW" altLang="en-US"/>
        </a:p>
      </dgm:t>
    </dgm:pt>
    <dgm:pt modelId="{57B7CE9B-C432-4359-8C14-7E54150CFD9D}" type="pres">
      <dgm:prSet presAssocID="{CDE8E9B8-779C-42DB-B15A-5453725A2C62}" presName="spacer" presStyleCnt="0"/>
      <dgm:spPr/>
    </dgm:pt>
    <dgm:pt modelId="{EF8EAA50-AB5C-4A91-ABE4-0200A93ABF93}" type="pres">
      <dgm:prSet presAssocID="{9AF1BDB1-B287-45AF-8D5A-ADEBD71861F5}" presName="parentText" presStyleLbl="node1" presStyleIdx="4" presStyleCnt="6">
        <dgm:presLayoutVars>
          <dgm:chMax val="0"/>
          <dgm:bulletEnabled val="1"/>
        </dgm:presLayoutVars>
      </dgm:prSet>
      <dgm:spPr/>
      <dgm:t>
        <a:bodyPr/>
        <a:lstStyle/>
        <a:p>
          <a:endParaRPr lang="zh-TW" altLang="en-US"/>
        </a:p>
      </dgm:t>
    </dgm:pt>
    <dgm:pt modelId="{CF3FCA57-23AC-454F-93C5-0D9C65D662D9}" type="pres">
      <dgm:prSet presAssocID="{D9CB5311-4C3B-4467-B8B7-2ACDECDDAADE}" presName="spacer" presStyleCnt="0"/>
      <dgm:spPr/>
    </dgm:pt>
    <dgm:pt modelId="{7B8D8594-CCD1-48DF-8092-AB452BA859C5}" type="pres">
      <dgm:prSet presAssocID="{C29CAC5A-C92C-4A47-8D8D-4D8162D24163}" presName="parentText" presStyleLbl="node1" presStyleIdx="5" presStyleCnt="6">
        <dgm:presLayoutVars>
          <dgm:chMax val="0"/>
          <dgm:bulletEnabled val="1"/>
        </dgm:presLayoutVars>
      </dgm:prSet>
      <dgm:spPr/>
      <dgm:t>
        <a:bodyPr/>
        <a:lstStyle/>
        <a:p>
          <a:endParaRPr lang="zh-TW" altLang="en-US"/>
        </a:p>
      </dgm:t>
    </dgm:pt>
  </dgm:ptLst>
  <dgm:cxnLst>
    <dgm:cxn modelId="{C1644D33-9314-4EDC-83E9-EC01000C956E}" srcId="{615D887E-E16E-4858-B9E2-471B430015D9}" destId="{94E2AE37-2C11-4524-928B-228778D2095F}" srcOrd="2" destOrd="0" parTransId="{0DCFF8A3-B353-4CD2-9C9A-691D18AA91E4}" sibTransId="{2434835A-F7B9-4E04-AD56-5E2BBE98DE5F}"/>
    <dgm:cxn modelId="{29711D45-95FC-41B5-A66B-387460604DC9}" type="presOf" srcId="{2EA5AF29-9B1E-4195-A6B3-BF5CBED22BDD}" destId="{C1BDD441-FF8F-4362-86D3-B3E5BC878C4A}" srcOrd="0" destOrd="0" presId="urn:microsoft.com/office/officeart/2005/8/layout/vList2"/>
    <dgm:cxn modelId="{232C3FEE-A483-4B7B-A5C9-BF7CFCB1EAF8}" type="presOf" srcId="{AA146A52-1F65-4A9B-B243-DA064AE8EEC2}" destId="{08A2B133-08E7-454F-B59C-1A103E2D9288}" srcOrd="0" destOrd="0" presId="urn:microsoft.com/office/officeart/2005/8/layout/vList2"/>
    <dgm:cxn modelId="{28AA4909-26E6-4845-A225-49B1D83532D6}" type="presOf" srcId="{9AF1BDB1-B287-45AF-8D5A-ADEBD71861F5}" destId="{EF8EAA50-AB5C-4A91-ABE4-0200A93ABF93}" srcOrd="0" destOrd="0" presId="urn:microsoft.com/office/officeart/2005/8/layout/vList2"/>
    <dgm:cxn modelId="{918B797C-B6CE-4256-AB51-580374A8E183}" srcId="{615D887E-E16E-4858-B9E2-471B430015D9}" destId="{2EA5AF29-9B1E-4195-A6B3-BF5CBED22BDD}" srcOrd="1" destOrd="0" parTransId="{39093DD1-6C32-4D36-A155-79FB8D1972F9}" sibTransId="{01655E5C-83EA-4511-AA4A-63147BB68D94}"/>
    <dgm:cxn modelId="{E42FFF5D-0547-48E1-B812-5B14EB14C13A}" srcId="{615D887E-E16E-4858-B9E2-471B430015D9}" destId="{AA146A52-1F65-4A9B-B243-DA064AE8EEC2}" srcOrd="3" destOrd="0" parTransId="{FD8A77F3-519E-4575-A053-5084C64C7EA2}" sibTransId="{CDE8E9B8-779C-42DB-B15A-5453725A2C62}"/>
    <dgm:cxn modelId="{9C1C97AA-4C0C-4D2F-924B-3E134737A69C}" srcId="{615D887E-E16E-4858-B9E2-471B430015D9}" destId="{9AF1BDB1-B287-45AF-8D5A-ADEBD71861F5}" srcOrd="4" destOrd="0" parTransId="{5CE6CF1B-7360-432E-BD5F-73ABD49863C6}" sibTransId="{D9CB5311-4C3B-4467-B8B7-2ACDECDDAADE}"/>
    <dgm:cxn modelId="{2F52D294-9CFC-4889-9BDC-5D20DB46EFC1}" srcId="{615D887E-E16E-4858-B9E2-471B430015D9}" destId="{D71EA575-99EC-4C48-B525-A79095B30B65}" srcOrd="0" destOrd="0" parTransId="{B3131D62-E745-49F9-BA33-AC79EC085C37}" sibTransId="{2C1DD76F-476E-4841-AE5F-CAB00687FBE3}"/>
    <dgm:cxn modelId="{81642A8F-B77C-45A1-BF54-18FC49D92063}" type="presOf" srcId="{C29CAC5A-C92C-4A47-8D8D-4D8162D24163}" destId="{7B8D8594-CCD1-48DF-8092-AB452BA859C5}" srcOrd="0" destOrd="0" presId="urn:microsoft.com/office/officeart/2005/8/layout/vList2"/>
    <dgm:cxn modelId="{5ED43705-F4FF-465A-910F-46131B27ADF8}" type="presOf" srcId="{94E2AE37-2C11-4524-928B-228778D2095F}" destId="{C8B81DB5-04B1-4060-ABA1-89806D83680F}" srcOrd="0" destOrd="0" presId="urn:microsoft.com/office/officeart/2005/8/layout/vList2"/>
    <dgm:cxn modelId="{63E9591E-11C4-4ADD-B161-D97EB1CEC169}" type="presOf" srcId="{615D887E-E16E-4858-B9E2-471B430015D9}" destId="{5414B262-8A64-4187-8394-6FAD953D7349}" srcOrd="0" destOrd="0" presId="urn:microsoft.com/office/officeart/2005/8/layout/vList2"/>
    <dgm:cxn modelId="{E7E9D402-A74F-44B1-AF38-24639B081956}" srcId="{615D887E-E16E-4858-B9E2-471B430015D9}" destId="{C29CAC5A-C92C-4A47-8D8D-4D8162D24163}" srcOrd="5" destOrd="0" parTransId="{C00222EF-18A5-4F8A-9475-2798FCF04AA4}" sibTransId="{A29F84AC-26FA-4C0E-94F1-D72D57283AA7}"/>
    <dgm:cxn modelId="{EB768425-BD37-4442-881E-013EF845824F}" type="presOf" srcId="{D71EA575-99EC-4C48-B525-A79095B30B65}" destId="{67B330E0-C2C7-412A-BF51-0C621ACA0540}" srcOrd="0" destOrd="0" presId="urn:microsoft.com/office/officeart/2005/8/layout/vList2"/>
    <dgm:cxn modelId="{F42693FF-E6E7-4A29-92C0-CD66A74E11E7}" type="presParOf" srcId="{5414B262-8A64-4187-8394-6FAD953D7349}" destId="{67B330E0-C2C7-412A-BF51-0C621ACA0540}" srcOrd="0" destOrd="0" presId="urn:microsoft.com/office/officeart/2005/8/layout/vList2"/>
    <dgm:cxn modelId="{57AC6BA8-7D5E-4FFC-988B-68AC2A6286BB}" type="presParOf" srcId="{5414B262-8A64-4187-8394-6FAD953D7349}" destId="{3E0DB46D-24B5-48BB-A382-B2896BB0BC24}" srcOrd="1" destOrd="0" presId="urn:microsoft.com/office/officeart/2005/8/layout/vList2"/>
    <dgm:cxn modelId="{5F2D8AC5-C9BF-4A64-97CA-D887AC0ABCB5}" type="presParOf" srcId="{5414B262-8A64-4187-8394-6FAD953D7349}" destId="{C1BDD441-FF8F-4362-86D3-B3E5BC878C4A}" srcOrd="2" destOrd="0" presId="urn:microsoft.com/office/officeart/2005/8/layout/vList2"/>
    <dgm:cxn modelId="{4D3E6887-7061-4B5C-A742-A25B63FCF33A}" type="presParOf" srcId="{5414B262-8A64-4187-8394-6FAD953D7349}" destId="{D56F7EAF-9EC3-4969-ADF4-3038B5180743}" srcOrd="3" destOrd="0" presId="urn:microsoft.com/office/officeart/2005/8/layout/vList2"/>
    <dgm:cxn modelId="{6C25C273-276D-49B9-B1EE-9A86808B65D7}" type="presParOf" srcId="{5414B262-8A64-4187-8394-6FAD953D7349}" destId="{C8B81DB5-04B1-4060-ABA1-89806D83680F}" srcOrd="4" destOrd="0" presId="urn:microsoft.com/office/officeart/2005/8/layout/vList2"/>
    <dgm:cxn modelId="{5FAB938E-D6BF-4BED-BDD2-1A4D7F8C4316}" type="presParOf" srcId="{5414B262-8A64-4187-8394-6FAD953D7349}" destId="{5B36B215-420C-412B-B3D1-1D13342B5A54}" srcOrd="5" destOrd="0" presId="urn:microsoft.com/office/officeart/2005/8/layout/vList2"/>
    <dgm:cxn modelId="{EA873600-8FDC-4526-AF32-04A9F105A053}" type="presParOf" srcId="{5414B262-8A64-4187-8394-6FAD953D7349}" destId="{08A2B133-08E7-454F-B59C-1A103E2D9288}" srcOrd="6" destOrd="0" presId="urn:microsoft.com/office/officeart/2005/8/layout/vList2"/>
    <dgm:cxn modelId="{D03DD921-25E5-4FDD-A901-862F85C35604}" type="presParOf" srcId="{5414B262-8A64-4187-8394-6FAD953D7349}" destId="{57B7CE9B-C432-4359-8C14-7E54150CFD9D}" srcOrd="7" destOrd="0" presId="urn:microsoft.com/office/officeart/2005/8/layout/vList2"/>
    <dgm:cxn modelId="{9C3254D8-B100-450D-B0D7-9470516AE84E}" type="presParOf" srcId="{5414B262-8A64-4187-8394-6FAD953D7349}" destId="{EF8EAA50-AB5C-4A91-ABE4-0200A93ABF93}" srcOrd="8" destOrd="0" presId="urn:microsoft.com/office/officeart/2005/8/layout/vList2"/>
    <dgm:cxn modelId="{AA0EB400-33E3-463D-998C-FFED7EC4E14A}" type="presParOf" srcId="{5414B262-8A64-4187-8394-6FAD953D7349}" destId="{CF3FCA57-23AC-454F-93C5-0D9C65D662D9}" srcOrd="9" destOrd="0" presId="urn:microsoft.com/office/officeart/2005/8/layout/vList2"/>
    <dgm:cxn modelId="{5DBDAF57-10A3-4E80-8A43-5946CE6A7156}" type="presParOf" srcId="{5414B262-8A64-4187-8394-6FAD953D7349}" destId="{7B8D8594-CCD1-48DF-8092-AB452BA859C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EAC45DBF-4A7D-4FE6-84EE-5C59D9D0981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A777F624-2D93-4880-A703-8668EF725A78}">
      <dgm:prSet phldrT="[文字]"/>
      <dgm:spPr/>
      <dgm:t>
        <a:bodyPr/>
        <a:lstStyle/>
        <a:p>
          <a:pPr marL="627063" indent="-625475">
            <a:tabLst/>
          </a:pPr>
          <a:r>
            <a:rPr lang="zh-TW" dirty="0" smtClean="0">
              <a:latin typeface="微軟正黑體" pitchFamily="34" charset="-120"/>
              <a:ea typeface="微軟正黑體" pitchFamily="34" charset="-120"/>
            </a:rPr>
            <a:t>（一）檢舉人於貪污瀆職案件未被發覺前，向</a:t>
          </a:r>
          <a:r>
            <a:rPr lang="zh-TW" dirty="0" smtClean="0">
              <a:solidFill>
                <a:srgbClr val="FF0000"/>
              </a:solidFill>
              <a:latin typeface="微軟正黑體" pitchFamily="34" charset="-120"/>
              <a:ea typeface="微軟正黑體" pitchFamily="34" charset="-120"/>
            </a:rPr>
            <a:t>檢察機關</a:t>
          </a:r>
          <a:r>
            <a:rPr lang="zh-TW" dirty="0" smtClean="0">
              <a:latin typeface="微軟正黑體" pitchFamily="34" charset="-120"/>
              <a:ea typeface="微軟正黑體" pitchFamily="34" charset="-120"/>
            </a:rPr>
            <a:t>、</a:t>
          </a:r>
          <a:r>
            <a:rPr lang="zh-TW" dirty="0" smtClean="0">
              <a:solidFill>
                <a:srgbClr val="FF0000"/>
              </a:solidFill>
              <a:latin typeface="微軟正黑體" pitchFamily="34" charset="-120"/>
              <a:ea typeface="微軟正黑體" pitchFamily="34" charset="-120"/>
            </a:rPr>
            <a:t>司法警察機關</a:t>
          </a:r>
          <a:r>
            <a:rPr lang="zh-TW" dirty="0" smtClean="0">
              <a:latin typeface="微軟正黑體" pitchFamily="34" charset="-120"/>
              <a:ea typeface="微軟正黑體" pitchFamily="34" charset="-120"/>
            </a:rPr>
            <a:t>或</a:t>
          </a:r>
          <a:r>
            <a:rPr lang="zh-TW" dirty="0" smtClean="0">
              <a:solidFill>
                <a:srgbClr val="FF0000"/>
              </a:solidFill>
              <a:latin typeface="微軟正黑體" pitchFamily="34" charset="-120"/>
              <a:ea typeface="微軟正黑體" pitchFamily="34" charset="-120"/>
            </a:rPr>
            <a:t>政風機構</a:t>
          </a:r>
          <a:r>
            <a:rPr lang="zh-TW" dirty="0" smtClean="0">
              <a:latin typeface="微軟正黑體" pitchFamily="34" charset="-120"/>
              <a:ea typeface="微軟正黑體" pitchFamily="34" charset="-120"/>
            </a:rPr>
            <a:t>檢舉者，經法院判決有罪，給與獎金。</a:t>
          </a:r>
          <a:endParaRPr lang="zh-TW" altLang="en-US" dirty="0">
            <a:latin typeface="微軟正黑體" pitchFamily="34" charset="-120"/>
            <a:ea typeface="微軟正黑體" pitchFamily="34" charset="-120"/>
          </a:endParaRPr>
        </a:p>
      </dgm:t>
    </dgm:pt>
    <dgm:pt modelId="{FC372259-A34C-4E85-819D-8866031885E9}" type="parTrans" cxnId="{3D5AD040-C8A8-4A1A-87DE-7A74BB12B0B9}">
      <dgm:prSet/>
      <dgm:spPr/>
      <dgm:t>
        <a:bodyPr/>
        <a:lstStyle/>
        <a:p>
          <a:endParaRPr lang="zh-TW" altLang="en-US">
            <a:latin typeface="微軟正黑體" pitchFamily="34" charset="-120"/>
            <a:ea typeface="微軟正黑體" pitchFamily="34" charset="-120"/>
          </a:endParaRPr>
        </a:p>
      </dgm:t>
    </dgm:pt>
    <dgm:pt modelId="{B4F73280-2CBF-47C3-BBCE-84C262303124}" type="sibTrans" cxnId="{3D5AD040-C8A8-4A1A-87DE-7A74BB12B0B9}">
      <dgm:prSet/>
      <dgm:spPr/>
      <dgm:t>
        <a:bodyPr/>
        <a:lstStyle/>
        <a:p>
          <a:endParaRPr lang="zh-TW" altLang="en-US">
            <a:latin typeface="微軟正黑體" pitchFamily="34" charset="-120"/>
            <a:ea typeface="微軟正黑體" pitchFamily="34" charset="-120"/>
          </a:endParaRPr>
        </a:p>
      </dgm:t>
    </dgm:pt>
    <dgm:pt modelId="{3CC69FF7-D81F-46AF-A68D-CB572BF9F348}">
      <dgm:prSet/>
      <dgm:spPr/>
      <dgm:t>
        <a:bodyPr/>
        <a:lstStyle/>
        <a:p>
          <a:pPr marL="627063" indent="-627063"/>
          <a:r>
            <a:rPr lang="zh-TW" dirty="0" smtClean="0">
              <a:latin typeface="微軟正黑體" pitchFamily="34" charset="-120"/>
              <a:ea typeface="微軟正黑體" pitchFamily="34" charset="-120"/>
            </a:rPr>
            <a:t>（二）檢舉貪污瀆職案件，應以書面或言詞為之。以書面檢舉者，應記載下列事項，由檢舉人簽名、蓋章或按指紋：</a:t>
          </a:r>
          <a:endParaRPr lang="zh-TW" dirty="0">
            <a:latin typeface="微軟正黑體" pitchFamily="34" charset="-120"/>
            <a:ea typeface="微軟正黑體" pitchFamily="34" charset="-120"/>
          </a:endParaRPr>
        </a:p>
      </dgm:t>
    </dgm:pt>
    <dgm:pt modelId="{43A6824D-8FEB-4B84-928A-019391A6CE94}" type="parTrans" cxnId="{2E4BD713-C51B-4153-9E83-5030BCE8A944}">
      <dgm:prSet/>
      <dgm:spPr/>
      <dgm:t>
        <a:bodyPr/>
        <a:lstStyle/>
        <a:p>
          <a:endParaRPr lang="zh-TW" altLang="en-US">
            <a:latin typeface="微軟正黑體" pitchFamily="34" charset="-120"/>
            <a:ea typeface="微軟正黑體" pitchFamily="34" charset="-120"/>
          </a:endParaRPr>
        </a:p>
      </dgm:t>
    </dgm:pt>
    <dgm:pt modelId="{E98A005D-B496-478B-AF6B-C8AA11D62D47}" type="sibTrans" cxnId="{2E4BD713-C51B-4153-9E83-5030BCE8A944}">
      <dgm:prSet/>
      <dgm:spPr/>
      <dgm:t>
        <a:bodyPr/>
        <a:lstStyle/>
        <a:p>
          <a:endParaRPr lang="zh-TW" altLang="en-US">
            <a:latin typeface="微軟正黑體" pitchFamily="34" charset="-120"/>
            <a:ea typeface="微軟正黑體" pitchFamily="34" charset="-120"/>
          </a:endParaRPr>
        </a:p>
      </dgm:t>
    </dgm:pt>
    <dgm:pt modelId="{FAFC16F6-C242-4382-9C34-2A82149A6892}">
      <dgm:prSet custT="1"/>
      <dgm:spPr/>
      <dgm:t>
        <a:bodyPr/>
        <a:lstStyle/>
        <a:p>
          <a:r>
            <a:rPr lang="en-US" sz="1600" dirty="0" smtClean="0">
              <a:latin typeface="微軟正黑體" pitchFamily="34" charset="-120"/>
              <a:ea typeface="微軟正黑體" pitchFamily="34" charset="-120"/>
            </a:rPr>
            <a:t>1.</a:t>
          </a:r>
          <a:r>
            <a:rPr lang="zh-TW" sz="1600" dirty="0" smtClean="0">
              <a:latin typeface="微軟正黑體" pitchFamily="34" charset="-120"/>
              <a:ea typeface="微軟正黑體" pitchFamily="34" charset="-120"/>
            </a:rPr>
            <a:t>檢舉人姓名、性別、出生年月日、身分證明文件字號、住所、居所或服務機關、學校、團體，及被檢舉人之姓名或其他足資辨別之特徵。</a:t>
          </a:r>
          <a:endParaRPr lang="zh-TW" sz="1600" dirty="0">
            <a:latin typeface="微軟正黑體" pitchFamily="34" charset="-120"/>
            <a:ea typeface="微軟正黑體" pitchFamily="34" charset="-120"/>
          </a:endParaRPr>
        </a:p>
      </dgm:t>
    </dgm:pt>
    <dgm:pt modelId="{542DA9A9-B7F5-4905-92A6-9C987DDABB4A}" type="parTrans" cxnId="{DC22ADC7-C3E3-4FBE-AA7E-248DC1DD795E}">
      <dgm:prSet/>
      <dgm:spPr/>
      <dgm:t>
        <a:bodyPr/>
        <a:lstStyle/>
        <a:p>
          <a:endParaRPr lang="zh-TW" altLang="en-US">
            <a:latin typeface="微軟正黑體" pitchFamily="34" charset="-120"/>
            <a:ea typeface="微軟正黑體" pitchFamily="34" charset="-120"/>
          </a:endParaRPr>
        </a:p>
      </dgm:t>
    </dgm:pt>
    <dgm:pt modelId="{BDD4DDE5-0EB2-4003-8757-DB60678D84A4}" type="sibTrans" cxnId="{DC22ADC7-C3E3-4FBE-AA7E-248DC1DD795E}">
      <dgm:prSet/>
      <dgm:spPr/>
      <dgm:t>
        <a:bodyPr/>
        <a:lstStyle/>
        <a:p>
          <a:endParaRPr lang="zh-TW" altLang="en-US">
            <a:latin typeface="微軟正黑體" pitchFamily="34" charset="-120"/>
            <a:ea typeface="微軟正黑體" pitchFamily="34" charset="-120"/>
          </a:endParaRPr>
        </a:p>
      </dgm:t>
    </dgm:pt>
    <dgm:pt modelId="{8FD54514-CC51-462D-9626-8483ABF978D7}">
      <dgm:prSet custT="1"/>
      <dgm:spPr/>
      <dgm:t>
        <a:bodyPr/>
        <a:lstStyle/>
        <a:p>
          <a:r>
            <a:rPr lang="en-US" sz="1600" dirty="0" smtClean="0">
              <a:latin typeface="微軟正黑體" pitchFamily="34" charset="-120"/>
              <a:ea typeface="微軟正黑體" pitchFamily="34" charset="-120"/>
            </a:rPr>
            <a:t>2.</a:t>
          </a:r>
          <a:r>
            <a:rPr lang="zh-TW" sz="1600" dirty="0" smtClean="0">
              <a:latin typeface="微軟正黑體" pitchFamily="34" charset="-120"/>
              <a:ea typeface="微軟正黑體" pitchFamily="34" charset="-120"/>
            </a:rPr>
            <a:t>貪污瀆職事實。</a:t>
          </a:r>
          <a:endParaRPr lang="zh-TW" sz="1600" dirty="0">
            <a:latin typeface="微軟正黑體" pitchFamily="34" charset="-120"/>
            <a:ea typeface="微軟正黑體" pitchFamily="34" charset="-120"/>
          </a:endParaRPr>
        </a:p>
      </dgm:t>
    </dgm:pt>
    <dgm:pt modelId="{1520AB24-DE19-4201-83B5-4B8E50C7BE72}" type="parTrans" cxnId="{13FCF6D8-CF23-4F15-A762-DDDF54394DCE}">
      <dgm:prSet/>
      <dgm:spPr/>
      <dgm:t>
        <a:bodyPr/>
        <a:lstStyle/>
        <a:p>
          <a:endParaRPr lang="zh-TW" altLang="en-US">
            <a:latin typeface="微軟正黑體" pitchFamily="34" charset="-120"/>
            <a:ea typeface="微軟正黑體" pitchFamily="34" charset="-120"/>
          </a:endParaRPr>
        </a:p>
      </dgm:t>
    </dgm:pt>
    <dgm:pt modelId="{43D47402-1260-441C-B9D0-013B3AC92429}" type="sibTrans" cxnId="{13FCF6D8-CF23-4F15-A762-DDDF54394DCE}">
      <dgm:prSet/>
      <dgm:spPr/>
      <dgm:t>
        <a:bodyPr/>
        <a:lstStyle/>
        <a:p>
          <a:endParaRPr lang="zh-TW" altLang="en-US">
            <a:latin typeface="微軟正黑體" pitchFamily="34" charset="-120"/>
            <a:ea typeface="微軟正黑體" pitchFamily="34" charset="-120"/>
          </a:endParaRPr>
        </a:p>
      </dgm:t>
    </dgm:pt>
    <dgm:pt modelId="{C5BAC62A-D8A7-4BA0-8D73-F4557DE1583F}">
      <dgm:prSet custT="1"/>
      <dgm:spPr/>
      <dgm:t>
        <a:bodyPr/>
        <a:lstStyle/>
        <a:p>
          <a:r>
            <a:rPr lang="en-US" sz="1600" dirty="0" smtClean="0">
              <a:latin typeface="微軟正黑體" pitchFamily="34" charset="-120"/>
              <a:ea typeface="微軟正黑體" pitchFamily="34" charset="-120"/>
            </a:rPr>
            <a:t>3.</a:t>
          </a:r>
          <a:r>
            <a:rPr lang="zh-TW" sz="1600" dirty="0" smtClean="0">
              <a:latin typeface="微軟正黑體" pitchFamily="34" charset="-120"/>
              <a:ea typeface="微軟正黑體" pitchFamily="34" charset="-120"/>
            </a:rPr>
            <a:t>證據資料。</a:t>
          </a:r>
          <a:endParaRPr lang="zh-TW" sz="1600" dirty="0">
            <a:latin typeface="微軟正黑體" pitchFamily="34" charset="-120"/>
            <a:ea typeface="微軟正黑體" pitchFamily="34" charset="-120"/>
          </a:endParaRPr>
        </a:p>
      </dgm:t>
    </dgm:pt>
    <dgm:pt modelId="{8CC3F2C2-589F-4EEE-8A64-E03621CC91D2}" type="parTrans" cxnId="{0AED8BA2-770B-4F9B-8E44-7542C9A17302}">
      <dgm:prSet/>
      <dgm:spPr/>
      <dgm:t>
        <a:bodyPr/>
        <a:lstStyle/>
        <a:p>
          <a:endParaRPr lang="zh-TW" altLang="en-US">
            <a:latin typeface="微軟正黑體" pitchFamily="34" charset="-120"/>
            <a:ea typeface="微軟正黑體" pitchFamily="34" charset="-120"/>
          </a:endParaRPr>
        </a:p>
      </dgm:t>
    </dgm:pt>
    <dgm:pt modelId="{F5AD0417-ADBC-4C9C-A25E-58009515C3D5}" type="sibTrans" cxnId="{0AED8BA2-770B-4F9B-8E44-7542C9A17302}">
      <dgm:prSet/>
      <dgm:spPr/>
      <dgm:t>
        <a:bodyPr/>
        <a:lstStyle/>
        <a:p>
          <a:endParaRPr lang="zh-TW" altLang="en-US">
            <a:latin typeface="微軟正黑體" pitchFamily="34" charset="-120"/>
            <a:ea typeface="微軟正黑體" pitchFamily="34" charset="-120"/>
          </a:endParaRPr>
        </a:p>
      </dgm:t>
    </dgm:pt>
    <dgm:pt modelId="{86C45681-D39F-4A4B-A01B-A110013DBDB3}">
      <dgm:prSet/>
      <dgm:spPr/>
      <dgm:t>
        <a:bodyPr/>
        <a:lstStyle/>
        <a:p>
          <a:pPr marL="627063" indent="-627063"/>
          <a:r>
            <a:rPr lang="zh-TW" dirty="0" smtClean="0">
              <a:latin typeface="微軟正黑體" pitchFamily="34" charset="-120"/>
              <a:ea typeface="微軟正黑體" pitchFamily="34" charset="-120"/>
            </a:rPr>
            <a:t>（三）以言詞檢舉且內容具體者，由受理檢舉機關作成筆錄，交檢舉人閱覽後簽名、蓋章或按指印。其以電話檢舉且內容具體者，受理檢舉機關應通知檢舉人到達指定處所製作筆錄。</a:t>
          </a:r>
          <a:endParaRPr lang="zh-TW" dirty="0">
            <a:latin typeface="微軟正黑體" pitchFamily="34" charset="-120"/>
            <a:ea typeface="微軟正黑體" pitchFamily="34" charset="-120"/>
          </a:endParaRPr>
        </a:p>
      </dgm:t>
    </dgm:pt>
    <dgm:pt modelId="{5822CB61-0D6A-4115-B618-8F88DF509AD1}" type="parTrans" cxnId="{A1BA7DD1-43F4-406D-9462-2D974BA7C35A}">
      <dgm:prSet/>
      <dgm:spPr/>
      <dgm:t>
        <a:bodyPr/>
        <a:lstStyle/>
        <a:p>
          <a:endParaRPr lang="zh-TW" altLang="en-US">
            <a:latin typeface="微軟正黑體" pitchFamily="34" charset="-120"/>
            <a:ea typeface="微軟正黑體" pitchFamily="34" charset="-120"/>
          </a:endParaRPr>
        </a:p>
      </dgm:t>
    </dgm:pt>
    <dgm:pt modelId="{FE7AB3A7-D70C-402B-8943-85BD463D6834}" type="sibTrans" cxnId="{A1BA7DD1-43F4-406D-9462-2D974BA7C35A}">
      <dgm:prSet/>
      <dgm:spPr/>
      <dgm:t>
        <a:bodyPr/>
        <a:lstStyle/>
        <a:p>
          <a:endParaRPr lang="zh-TW" altLang="en-US">
            <a:latin typeface="微軟正黑體" pitchFamily="34" charset="-120"/>
            <a:ea typeface="微軟正黑體" pitchFamily="34" charset="-120"/>
          </a:endParaRPr>
        </a:p>
      </dgm:t>
    </dgm:pt>
    <dgm:pt modelId="{AB6CFF71-130E-4525-8090-63D3D1167CF4}" type="pres">
      <dgm:prSet presAssocID="{EAC45DBF-4A7D-4FE6-84EE-5C59D9D09818}" presName="linear" presStyleCnt="0">
        <dgm:presLayoutVars>
          <dgm:animLvl val="lvl"/>
          <dgm:resizeHandles val="exact"/>
        </dgm:presLayoutVars>
      </dgm:prSet>
      <dgm:spPr/>
      <dgm:t>
        <a:bodyPr/>
        <a:lstStyle/>
        <a:p>
          <a:endParaRPr lang="zh-TW" altLang="en-US"/>
        </a:p>
      </dgm:t>
    </dgm:pt>
    <dgm:pt modelId="{C1CCF212-59F6-44BA-81AE-FAB7F82384D4}" type="pres">
      <dgm:prSet presAssocID="{A777F624-2D93-4880-A703-8668EF725A78}" presName="parentText" presStyleLbl="node1" presStyleIdx="0" presStyleCnt="3">
        <dgm:presLayoutVars>
          <dgm:chMax val="0"/>
          <dgm:bulletEnabled val="1"/>
        </dgm:presLayoutVars>
      </dgm:prSet>
      <dgm:spPr/>
      <dgm:t>
        <a:bodyPr/>
        <a:lstStyle/>
        <a:p>
          <a:endParaRPr lang="zh-TW" altLang="en-US"/>
        </a:p>
      </dgm:t>
    </dgm:pt>
    <dgm:pt modelId="{02F89306-FC37-4718-8121-F2D5C603F512}" type="pres">
      <dgm:prSet presAssocID="{B4F73280-2CBF-47C3-BBCE-84C262303124}" presName="spacer" presStyleCnt="0"/>
      <dgm:spPr/>
    </dgm:pt>
    <dgm:pt modelId="{4588BE7D-03F1-4C0E-B463-87F4E3163BF1}" type="pres">
      <dgm:prSet presAssocID="{3CC69FF7-D81F-46AF-A68D-CB572BF9F348}" presName="parentText" presStyleLbl="node1" presStyleIdx="1" presStyleCnt="3">
        <dgm:presLayoutVars>
          <dgm:chMax val="0"/>
          <dgm:bulletEnabled val="1"/>
        </dgm:presLayoutVars>
      </dgm:prSet>
      <dgm:spPr/>
      <dgm:t>
        <a:bodyPr/>
        <a:lstStyle/>
        <a:p>
          <a:endParaRPr lang="zh-TW" altLang="en-US"/>
        </a:p>
      </dgm:t>
    </dgm:pt>
    <dgm:pt modelId="{2584C675-0075-4A07-90F0-6AC7EA0FE497}" type="pres">
      <dgm:prSet presAssocID="{3CC69FF7-D81F-46AF-A68D-CB572BF9F348}" presName="childText" presStyleLbl="revTx" presStyleIdx="0" presStyleCnt="1">
        <dgm:presLayoutVars>
          <dgm:bulletEnabled val="1"/>
        </dgm:presLayoutVars>
      </dgm:prSet>
      <dgm:spPr/>
      <dgm:t>
        <a:bodyPr/>
        <a:lstStyle/>
        <a:p>
          <a:endParaRPr lang="zh-TW" altLang="en-US"/>
        </a:p>
      </dgm:t>
    </dgm:pt>
    <dgm:pt modelId="{61EB55E2-DFC1-4B44-BF91-B73BD966EE10}" type="pres">
      <dgm:prSet presAssocID="{86C45681-D39F-4A4B-A01B-A110013DBDB3}" presName="parentText" presStyleLbl="node1" presStyleIdx="2" presStyleCnt="3">
        <dgm:presLayoutVars>
          <dgm:chMax val="0"/>
          <dgm:bulletEnabled val="1"/>
        </dgm:presLayoutVars>
      </dgm:prSet>
      <dgm:spPr/>
      <dgm:t>
        <a:bodyPr/>
        <a:lstStyle/>
        <a:p>
          <a:endParaRPr lang="zh-TW" altLang="en-US"/>
        </a:p>
      </dgm:t>
    </dgm:pt>
  </dgm:ptLst>
  <dgm:cxnLst>
    <dgm:cxn modelId="{1C784E2C-0BB0-467A-9268-590AF4034691}" type="presOf" srcId="{FAFC16F6-C242-4382-9C34-2A82149A6892}" destId="{2584C675-0075-4A07-90F0-6AC7EA0FE497}" srcOrd="0" destOrd="0" presId="urn:microsoft.com/office/officeart/2005/8/layout/vList2"/>
    <dgm:cxn modelId="{A1BA7DD1-43F4-406D-9462-2D974BA7C35A}" srcId="{EAC45DBF-4A7D-4FE6-84EE-5C59D9D09818}" destId="{86C45681-D39F-4A4B-A01B-A110013DBDB3}" srcOrd="2" destOrd="0" parTransId="{5822CB61-0D6A-4115-B618-8F88DF509AD1}" sibTransId="{FE7AB3A7-D70C-402B-8943-85BD463D6834}"/>
    <dgm:cxn modelId="{13FCF6D8-CF23-4F15-A762-DDDF54394DCE}" srcId="{3CC69FF7-D81F-46AF-A68D-CB572BF9F348}" destId="{8FD54514-CC51-462D-9626-8483ABF978D7}" srcOrd="1" destOrd="0" parTransId="{1520AB24-DE19-4201-83B5-4B8E50C7BE72}" sibTransId="{43D47402-1260-441C-B9D0-013B3AC92429}"/>
    <dgm:cxn modelId="{0AED8BA2-770B-4F9B-8E44-7542C9A17302}" srcId="{3CC69FF7-D81F-46AF-A68D-CB572BF9F348}" destId="{C5BAC62A-D8A7-4BA0-8D73-F4557DE1583F}" srcOrd="2" destOrd="0" parTransId="{8CC3F2C2-589F-4EEE-8A64-E03621CC91D2}" sibTransId="{F5AD0417-ADBC-4C9C-A25E-58009515C3D5}"/>
    <dgm:cxn modelId="{9F6D0CC7-87AC-48E9-A32E-27F28C335CC2}" type="presOf" srcId="{3CC69FF7-D81F-46AF-A68D-CB572BF9F348}" destId="{4588BE7D-03F1-4C0E-B463-87F4E3163BF1}" srcOrd="0" destOrd="0" presId="urn:microsoft.com/office/officeart/2005/8/layout/vList2"/>
    <dgm:cxn modelId="{254B5B22-E274-4B51-A836-FA1D8D0A7466}" type="presOf" srcId="{EAC45DBF-4A7D-4FE6-84EE-5C59D9D09818}" destId="{AB6CFF71-130E-4525-8090-63D3D1167CF4}" srcOrd="0" destOrd="0" presId="urn:microsoft.com/office/officeart/2005/8/layout/vList2"/>
    <dgm:cxn modelId="{950BDF4B-E328-4ECB-AFCA-50AA50BC4DBF}" type="presOf" srcId="{86C45681-D39F-4A4B-A01B-A110013DBDB3}" destId="{61EB55E2-DFC1-4B44-BF91-B73BD966EE10}" srcOrd="0" destOrd="0" presId="urn:microsoft.com/office/officeart/2005/8/layout/vList2"/>
    <dgm:cxn modelId="{3B1038A7-83DC-4047-92CE-0971D8A8622C}" type="presOf" srcId="{8FD54514-CC51-462D-9626-8483ABF978D7}" destId="{2584C675-0075-4A07-90F0-6AC7EA0FE497}" srcOrd="0" destOrd="1" presId="urn:microsoft.com/office/officeart/2005/8/layout/vList2"/>
    <dgm:cxn modelId="{DC22ADC7-C3E3-4FBE-AA7E-248DC1DD795E}" srcId="{3CC69FF7-D81F-46AF-A68D-CB572BF9F348}" destId="{FAFC16F6-C242-4382-9C34-2A82149A6892}" srcOrd="0" destOrd="0" parTransId="{542DA9A9-B7F5-4905-92A6-9C987DDABB4A}" sibTransId="{BDD4DDE5-0EB2-4003-8757-DB60678D84A4}"/>
    <dgm:cxn modelId="{3D5AD040-C8A8-4A1A-87DE-7A74BB12B0B9}" srcId="{EAC45DBF-4A7D-4FE6-84EE-5C59D9D09818}" destId="{A777F624-2D93-4880-A703-8668EF725A78}" srcOrd="0" destOrd="0" parTransId="{FC372259-A34C-4E85-819D-8866031885E9}" sibTransId="{B4F73280-2CBF-47C3-BBCE-84C262303124}"/>
    <dgm:cxn modelId="{4D8547DC-7802-4111-92F9-AFC7AD3A9B7C}" type="presOf" srcId="{C5BAC62A-D8A7-4BA0-8D73-F4557DE1583F}" destId="{2584C675-0075-4A07-90F0-6AC7EA0FE497}" srcOrd="0" destOrd="2" presId="urn:microsoft.com/office/officeart/2005/8/layout/vList2"/>
    <dgm:cxn modelId="{2E4BD713-C51B-4153-9E83-5030BCE8A944}" srcId="{EAC45DBF-4A7D-4FE6-84EE-5C59D9D09818}" destId="{3CC69FF7-D81F-46AF-A68D-CB572BF9F348}" srcOrd="1" destOrd="0" parTransId="{43A6824D-8FEB-4B84-928A-019391A6CE94}" sibTransId="{E98A005D-B496-478B-AF6B-C8AA11D62D47}"/>
    <dgm:cxn modelId="{8074E395-6B04-480A-B7DF-0E86E46E3998}" type="presOf" srcId="{A777F624-2D93-4880-A703-8668EF725A78}" destId="{C1CCF212-59F6-44BA-81AE-FAB7F82384D4}" srcOrd="0" destOrd="0" presId="urn:microsoft.com/office/officeart/2005/8/layout/vList2"/>
    <dgm:cxn modelId="{17A53E03-787A-4EFC-BBFF-B70905D7EDF3}" type="presParOf" srcId="{AB6CFF71-130E-4525-8090-63D3D1167CF4}" destId="{C1CCF212-59F6-44BA-81AE-FAB7F82384D4}" srcOrd="0" destOrd="0" presId="urn:microsoft.com/office/officeart/2005/8/layout/vList2"/>
    <dgm:cxn modelId="{39AE41F8-5546-4F79-95EB-8F87476F5132}" type="presParOf" srcId="{AB6CFF71-130E-4525-8090-63D3D1167CF4}" destId="{02F89306-FC37-4718-8121-F2D5C603F512}" srcOrd="1" destOrd="0" presId="urn:microsoft.com/office/officeart/2005/8/layout/vList2"/>
    <dgm:cxn modelId="{A6D0AAFB-2C13-484C-B708-BE1C13A52EF9}" type="presParOf" srcId="{AB6CFF71-130E-4525-8090-63D3D1167CF4}" destId="{4588BE7D-03F1-4C0E-B463-87F4E3163BF1}" srcOrd="2" destOrd="0" presId="urn:microsoft.com/office/officeart/2005/8/layout/vList2"/>
    <dgm:cxn modelId="{0F1DAFF3-3FF3-4C71-93C7-3A73A486F34C}" type="presParOf" srcId="{AB6CFF71-130E-4525-8090-63D3D1167CF4}" destId="{2584C675-0075-4A07-90F0-6AC7EA0FE497}" srcOrd="3" destOrd="0" presId="urn:microsoft.com/office/officeart/2005/8/layout/vList2"/>
    <dgm:cxn modelId="{204D3B8D-6254-4EEC-98CA-30372E11E9B5}" type="presParOf" srcId="{AB6CFF71-130E-4525-8090-63D3D1167CF4}" destId="{61EB55E2-DFC1-4B44-BF91-B73BD966EE1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64A5C580-E73C-4825-B2BB-7EBCE1967074}"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391AFB9C-3AE5-4786-BB52-ACA53385DCEE}">
      <dgm:prSet phldrT="[文字]"/>
      <dgm:spPr/>
      <dgm:t>
        <a:bodyPr/>
        <a:lstStyle/>
        <a:p>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給獎時機</a:t>
          </a:r>
          <a:endParaRPr lang="zh-TW" altLang="en-US" dirty="0">
            <a:latin typeface="微軟正黑體" pitchFamily="34" charset="-120"/>
            <a:ea typeface="微軟正黑體" pitchFamily="34" charset="-120"/>
          </a:endParaRPr>
        </a:p>
      </dgm:t>
    </dgm:pt>
    <dgm:pt modelId="{743EE536-4454-4187-92C5-7FE5B8EF1EAD}" type="parTrans" cxnId="{02B95CD2-8D45-47E3-8ED7-B805B65896A2}">
      <dgm:prSet/>
      <dgm:spPr/>
      <dgm:t>
        <a:bodyPr/>
        <a:lstStyle/>
        <a:p>
          <a:endParaRPr lang="zh-TW" altLang="en-US">
            <a:latin typeface="微軟正黑體" pitchFamily="34" charset="-120"/>
            <a:ea typeface="微軟正黑體" pitchFamily="34" charset="-120"/>
          </a:endParaRPr>
        </a:p>
      </dgm:t>
    </dgm:pt>
    <dgm:pt modelId="{00165B4A-FCC8-4056-BF8B-57804CBA14C3}" type="sibTrans" cxnId="{02B95CD2-8D45-47E3-8ED7-B805B65896A2}">
      <dgm:prSet/>
      <dgm:spPr/>
      <dgm:t>
        <a:bodyPr/>
        <a:lstStyle/>
        <a:p>
          <a:endParaRPr lang="zh-TW" altLang="en-US">
            <a:latin typeface="微軟正黑體" pitchFamily="34" charset="-120"/>
            <a:ea typeface="微軟正黑體" pitchFamily="34" charset="-120"/>
          </a:endParaRPr>
        </a:p>
      </dgm:t>
    </dgm:pt>
    <dgm:pt modelId="{FBD0802A-1912-400C-AD50-A3DF04C0B12F}">
      <dgm:prSet/>
      <dgm:spPr/>
      <dgm:t>
        <a:bodyPr/>
        <a:lstStyle/>
        <a:p>
          <a:r>
            <a:rPr 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檢舉事實與判決書所載事實不符</a:t>
          </a:r>
          <a:endParaRPr lang="zh-TW" dirty="0">
            <a:latin typeface="微軟正黑體" pitchFamily="34" charset="-120"/>
            <a:ea typeface="微軟正黑體" pitchFamily="34" charset="-120"/>
          </a:endParaRPr>
        </a:p>
      </dgm:t>
    </dgm:pt>
    <dgm:pt modelId="{C83FA199-5681-4D73-8A22-DD423CC61192}" type="parTrans" cxnId="{38DE1082-61A0-4216-B8EB-18FDC18C7577}">
      <dgm:prSet/>
      <dgm:spPr/>
      <dgm:t>
        <a:bodyPr/>
        <a:lstStyle/>
        <a:p>
          <a:endParaRPr lang="zh-TW" altLang="en-US">
            <a:latin typeface="微軟正黑體" pitchFamily="34" charset="-120"/>
            <a:ea typeface="微軟正黑體" pitchFamily="34" charset="-120"/>
          </a:endParaRPr>
        </a:p>
      </dgm:t>
    </dgm:pt>
    <dgm:pt modelId="{45F92508-CBA7-4AF6-99B4-D0884E65B1E7}" type="sibTrans" cxnId="{38DE1082-61A0-4216-B8EB-18FDC18C7577}">
      <dgm:prSet/>
      <dgm:spPr/>
      <dgm:t>
        <a:bodyPr/>
        <a:lstStyle/>
        <a:p>
          <a:endParaRPr lang="zh-TW" altLang="en-US">
            <a:latin typeface="微軟正黑體" pitchFamily="34" charset="-120"/>
            <a:ea typeface="微軟正黑體" pitchFamily="34" charset="-120"/>
          </a:endParaRPr>
        </a:p>
      </dgm:t>
    </dgm:pt>
    <dgm:pt modelId="{004F9A35-70C4-4426-942B-2B8DD75BBD28}">
      <dgm:prSet/>
      <dgm:spPr/>
      <dgm:t>
        <a:bodyPr/>
        <a:lstStyle/>
        <a:p>
          <a:r>
            <a:rPr lang="en-US"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數人共同檢舉</a:t>
          </a:r>
          <a:endParaRPr lang="zh-TW" dirty="0">
            <a:latin typeface="微軟正黑體" pitchFamily="34" charset="-120"/>
            <a:ea typeface="微軟正黑體" pitchFamily="34" charset="-120"/>
          </a:endParaRPr>
        </a:p>
      </dgm:t>
    </dgm:pt>
    <dgm:pt modelId="{295F54A9-D861-4BDA-B45C-4A6C109C2FBA}" type="parTrans" cxnId="{1CD828B8-EAFF-4F9C-B7A3-24D46CEBF660}">
      <dgm:prSet/>
      <dgm:spPr/>
      <dgm:t>
        <a:bodyPr/>
        <a:lstStyle/>
        <a:p>
          <a:endParaRPr lang="zh-TW" altLang="en-US">
            <a:latin typeface="微軟正黑體" pitchFamily="34" charset="-120"/>
            <a:ea typeface="微軟正黑體" pitchFamily="34" charset="-120"/>
          </a:endParaRPr>
        </a:p>
      </dgm:t>
    </dgm:pt>
    <dgm:pt modelId="{4F6B25F0-8DCC-454C-8BAD-23289DDF5148}" type="sibTrans" cxnId="{1CD828B8-EAFF-4F9C-B7A3-24D46CEBF660}">
      <dgm:prSet/>
      <dgm:spPr/>
      <dgm:t>
        <a:bodyPr/>
        <a:lstStyle/>
        <a:p>
          <a:endParaRPr lang="zh-TW" altLang="en-US">
            <a:latin typeface="微軟正黑體" pitchFamily="34" charset="-120"/>
            <a:ea typeface="微軟正黑體" pitchFamily="34" charset="-120"/>
          </a:endParaRPr>
        </a:p>
      </dgm:t>
    </dgm:pt>
    <dgm:pt modelId="{95AD02DF-0037-4124-8845-0B4B8449E0B0}">
      <dgm:prSet/>
      <dgm:spPr/>
      <dgm:t>
        <a:bodyPr/>
        <a:lstStyle/>
        <a:p>
          <a:r>
            <a:rPr lang="en-US"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數人先後檢舉</a:t>
          </a:r>
          <a:endParaRPr lang="zh-TW" dirty="0">
            <a:latin typeface="微軟正黑體" pitchFamily="34" charset="-120"/>
            <a:ea typeface="微軟正黑體" pitchFamily="34" charset="-120"/>
          </a:endParaRPr>
        </a:p>
      </dgm:t>
    </dgm:pt>
    <dgm:pt modelId="{DD666B2B-79ED-4F6F-8D2B-9356983EE227}" type="parTrans" cxnId="{584F72CE-20E4-414D-91D6-FCEB19D7BFC0}">
      <dgm:prSet/>
      <dgm:spPr/>
      <dgm:t>
        <a:bodyPr/>
        <a:lstStyle/>
        <a:p>
          <a:endParaRPr lang="zh-TW" altLang="en-US">
            <a:latin typeface="微軟正黑體" pitchFamily="34" charset="-120"/>
            <a:ea typeface="微軟正黑體" pitchFamily="34" charset="-120"/>
          </a:endParaRPr>
        </a:p>
      </dgm:t>
    </dgm:pt>
    <dgm:pt modelId="{AC4E5048-1C31-486F-AF31-9056AB85A908}" type="sibTrans" cxnId="{584F72CE-20E4-414D-91D6-FCEB19D7BFC0}">
      <dgm:prSet/>
      <dgm:spPr/>
      <dgm:t>
        <a:bodyPr/>
        <a:lstStyle/>
        <a:p>
          <a:endParaRPr lang="zh-TW" altLang="en-US">
            <a:latin typeface="微軟正黑體" pitchFamily="34" charset="-120"/>
            <a:ea typeface="微軟正黑體" pitchFamily="34" charset="-120"/>
          </a:endParaRPr>
        </a:p>
      </dgm:t>
    </dgm:pt>
    <dgm:pt modelId="{C9A760BC-35FB-43A6-9A9A-AB3C0E929A62}">
      <dgm:prSet/>
      <dgm:spPr/>
      <dgm:t>
        <a:bodyPr/>
        <a:lstStyle/>
        <a:p>
          <a:r>
            <a:rPr 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受理檢舉機關應主動給與檢舉人獎金</a:t>
          </a:r>
          <a:endParaRPr lang="zh-TW" dirty="0">
            <a:latin typeface="微軟正黑體" pitchFamily="34" charset="-120"/>
            <a:ea typeface="微軟正黑體" pitchFamily="34" charset="-120"/>
          </a:endParaRPr>
        </a:p>
      </dgm:t>
    </dgm:pt>
    <dgm:pt modelId="{B8DA8750-2B4D-473A-92A4-B45B3ADE5A2D}" type="parTrans" cxnId="{F3C0D43B-E8D2-44C0-BA22-A0B6B0811E31}">
      <dgm:prSet/>
      <dgm:spPr/>
      <dgm:t>
        <a:bodyPr/>
        <a:lstStyle/>
        <a:p>
          <a:endParaRPr lang="zh-TW" altLang="en-US">
            <a:latin typeface="微軟正黑體" pitchFamily="34" charset="-120"/>
            <a:ea typeface="微軟正黑體" pitchFamily="34" charset="-120"/>
          </a:endParaRPr>
        </a:p>
      </dgm:t>
    </dgm:pt>
    <dgm:pt modelId="{DE2E90A1-A17E-45B7-85FB-983950EA1EB6}" type="sibTrans" cxnId="{F3C0D43B-E8D2-44C0-BA22-A0B6B0811E31}">
      <dgm:prSet/>
      <dgm:spPr/>
      <dgm:t>
        <a:bodyPr/>
        <a:lstStyle/>
        <a:p>
          <a:endParaRPr lang="zh-TW" altLang="en-US">
            <a:latin typeface="微軟正黑體" pitchFamily="34" charset="-120"/>
            <a:ea typeface="微軟正黑體" pitchFamily="34" charset="-120"/>
          </a:endParaRPr>
        </a:p>
      </dgm:t>
    </dgm:pt>
    <dgm:pt modelId="{EB0E1694-5CCF-433A-B91E-DF048ED19249}">
      <dgm:prSet/>
      <dgm:spPr/>
      <dgm:t>
        <a:bodyPr/>
        <a:lstStyle/>
        <a:p>
          <a:r>
            <a:rPr lang="en-US"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組成審查會審核獎金發放</a:t>
          </a:r>
          <a:endParaRPr lang="zh-TW" dirty="0">
            <a:latin typeface="微軟正黑體" pitchFamily="34" charset="-120"/>
            <a:ea typeface="微軟正黑體" pitchFamily="34" charset="-120"/>
          </a:endParaRPr>
        </a:p>
      </dgm:t>
    </dgm:pt>
    <dgm:pt modelId="{EB8A82F4-6190-4BDC-AEEF-AFA70741B155}" type="parTrans" cxnId="{FB245785-8D21-4F60-803D-1C5ACEE9F6F3}">
      <dgm:prSet/>
      <dgm:spPr/>
      <dgm:t>
        <a:bodyPr/>
        <a:lstStyle/>
        <a:p>
          <a:endParaRPr lang="zh-TW" altLang="en-US">
            <a:latin typeface="微軟正黑體" pitchFamily="34" charset="-120"/>
            <a:ea typeface="微軟正黑體" pitchFamily="34" charset="-120"/>
          </a:endParaRPr>
        </a:p>
      </dgm:t>
    </dgm:pt>
    <dgm:pt modelId="{2C7F7AF8-BBEE-40A2-86B3-4952894B3FAA}" type="sibTrans" cxnId="{FB245785-8D21-4F60-803D-1C5ACEE9F6F3}">
      <dgm:prSet/>
      <dgm:spPr/>
      <dgm:t>
        <a:bodyPr/>
        <a:lstStyle/>
        <a:p>
          <a:endParaRPr lang="zh-TW" altLang="en-US">
            <a:latin typeface="微軟正黑體" pitchFamily="34" charset="-120"/>
            <a:ea typeface="微軟正黑體" pitchFamily="34" charset="-120"/>
          </a:endParaRPr>
        </a:p>
      </dgm:t>
    </dgm:pt>
    <dgm:pt modelId="{8F9E37E3-AB06-4093-9D3F-C92F437EBAC1}">
      <dgm:prSet phldrT="[文字]" custT="1"/>
      <dgm:spPr/>
      <dgm:t>
        <a:bodyPr/>
        <a:lstStyle/>
        <a:p>
          <a:r>
            <a:rPr lang="zh-TW" sz="1200" dirty="0" smtClean="0">
              <a:latin typeface="微軟正黑體" pitchFamily="34" charset="-120"/>
              <a:ea typeface="微軟正黑體" pitchFamily="34" charset="-120"/>
            </a:rPr>
            <a:t>檢舉貪污瀆職案件，經法院依本辦法第</a:t>
          </a:r>
          <a:r>
            <a:rPr lang="en-US" sz="1200" dirty="0" smtClean="0">
              <a:latin typeface="微軟正黑體" pitchFamily="34" charset="-120"/>
              <a:ea typeface="微軟正黑體" pitchFamily="34" charset="-120"/>
            </a:rPr>
            <a:t>2</a:t>
          </a:r>
          <a:r>
            <a:rPr lang="zh-TW" sz="1200" dirty="0" smtClean="0">
              <a:latin typeface="微軟正黑體" pitchFamily="34" charset="-120"/>
              <a:ea typeface="微軟正黑體" pitchFamily="34" charset="-120"/>
            </a:rPr>
            <a:t>條所列之罪</a:t>
          </a:r>
          <a:r>
            <a:rPr lang="zh-TW" sz="1200" dirty="0" smtClean="0">
              <a:solidFill>
                <a:srgbClr val="FF0000"/>
              </a:solidFill>
              <a:latin typeface="微軟正黑體" pitchFamily="34" charset="-120"/>
              <a:ea typeface="微軟正黑體" pitchFamily="34" charset="-120"/>
            </a:rPr>
            <a:t>判決有罪</a:t>
          </a:r>
          <a:r>
            <a:rPr lang="zh-TW" sz="1200" dirty="0" smtClean="0">
              <a:latin typeface="微軟正黑體" pitchFamily="34" charset="-120"/>
              <a:ea typeface="微軟正黑體" pitchFamily="34" charset="-120"/>
            </a:rPr>
            <a:t>者，</a:t>
          </a:r>
          <a:r>
            <a:rPr lang="zh-TW" sz="1200" dirty="0" smtClean="0">
              <a:solidFill>
                <a:srgbClr val="FF0000"/>
              </a:solidFill>
              <a:latin typeface="微軟正黑體" pitchFamily="34" charset="-120"/>
              <a:ea typeface="微軟正黑體" pitchFamily="34" charset="-120"/>
            </a:rPr>
            <a:t>給與獎金三分之一</a:t>
          </a:r>
          <a:r>
            <a:rPr lang="zh-TW" sz="1200" dirty="0" smtClean="0">
              <a:latin typeface="微軟正黑體" pitchFamily="34" charset="-120"/>
              <a:ea typeface="微軟正黑體" pitchFamily="34" charset="-120"/>
            </a:rPr>
            <a:t>，經法院</a:t>
          </a:r>
          <a:r>
            <a:rPr lang="zh-TW" sz="1200" dirty="0" smtClean="0">
              <a:solidFill>
                <a:srgbClr val="FF0000"/>
              </a:solidFill>
              <a:latin typeface="微軟正黑體" pitchFamily="34" charset="-120"/>
              <a:ea typeface="微軟正黑體" pitchFamily="34" charset="-120"/>
            </a:rPr>
            <a:t>有罪判決確定</a:t>
          </a:r>
          <a:r>
            <a:rPr lang="zh-TW" sz="1200" dirty="0" smtClean="0">
              <a:latin typeface="微軟正黑體" pitchFamily="34" charset="-120"/>
              <a:ea typeface="微軟正黑體" pitchFamily="34" charset="-120"/>
            </a:rPr>
            <a:t>後，</a:t>
          </a:r>
          <a:r>
            <a:rPr lang="zh-TW" sz="1200" dirty="0" smtClean="0">
              <a:solidFill>
                <a:srgbClr val="FF0000"/>
              </a:solidFill>
              <a:latin typeface="微軟正黑體" pitchFamily="34" charset="-120"/>
              <a:ea typeface="微軟正黑體" pitchFamily="34" charset="-120"/>
            </a:rPr>
            <a:t>給與其餘獎金</a:t>
          </a:r>
          <a:r>
            <a:rPr 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dgm:t>
    </dgm:pt>
    <dgm:pt modelId="{8CDA402D-6AAE-4330-8967-8CAB03FA9708}" type="parTrans" cxnId="{F944E039-98C5-4B6E-9DC5-360D2FB2B68C}">
      <dgm:prSet/>
      <dgm:spPr/>
      <dgm:t>
        <a:bodyPr/>
        <a:lstStyle/>
        <a:p>
          <a:endParaRPr lang="zh-TW" altLang="en-US">
            <a:latin typeface="微軟正黑體" pitchFamily="34" charset="-120"/>
            <a:ea typeface="微軟正黑體" pitchFamily="34" charset="-120"/>
          </a:endParaRPr>
        </a:p>
      </dgm:t>
    </dgm:pt>
    <dgm:pt modelId="{65F99439-16A3-41F2-A98D-B70397EEC34A}" type="sibTrans" cxnId="{F944E039-98C5-4B6E-9DC5-360D2FB2B68C}">
      <dgm:prSet/>
      <dgm:spPr/>
      <dgm:t>
        <a:bodyPr/>
        <a:lstStyle/>
        <a:p>
          <a:endParaRPr lang="zh-TW" altLang="en-US">
            <a:latin typeface="微軟正黑體" pitchFamily="34" charset="-120"/>
            <a:ea typeface="微軟正黑體" pitchFamily="34" charset="-120"/>
          </a:endParaRPr>
        </a:p>
      </dgm:t>
    </dgm:pt>
    <dgm:pt modelId="{BFCAF38F-ED3C-4BEE-81B5-098A871CE699}">
      <dgm:prSet custT="1"/>
      <dgm:spPr/>
      <dgm:t>
        <a:bodyPr/>
        <a:lstStyle/>
        <a:p>
          <a:r>
            <a:rPr lang="zh-TW" sz="1200" dirty="0" smtClean="0">
              <a:latin typeface="微軟正黑體" pitchFamily="34" charset="-120"/>
              <a:ea typeface="微軟正黑體" pitchFamily="34" charset="-120"/>
            </a:rPr>
            <a:t>檢舉人檢舉之事實，有第</a:t>
          </a:r>
          <a:r>
            <a:rPr lang="en-US" sz="1200" dirty="0" smtClean="0">
              <a:latin typeface="微軟正黑體" pitchFamily="34" charset="-120"/>
              <a:ea typeface="微軟正黑體" pitchFamily="34" charset="-120"/>
            </a:rPr>
            <a:t>4</a:t>
          </a:r>
          <a:r>
            <a:rPr lang="zh-TW" sz="1200" dirty="0" smtClean="0">
              <a:latin typeface="微軟正黑體" pitchFamily="34" charset="-120"/>
              <a:ea typeface="微軟正黑體" pitchFamily="34" charset="-120"/>
            </a:rPr>
            <a:t>條第</a:t>
          </a:r>
          <a:r>
            <a:rPr lang="en-US" sz="1200" dirty="0" smtClean="0">
              <a:latin typeface="微軟正黑體" pitchFamily="34" charset="-120"/>
              <a:ea typeface="微軟正黑體" pitchFamily="34" charset="-120"/>
            </a:rPr>
            <a:t>1</a:t>
          </a:r>
          <a:r>
            <a:rPr lang="zh-TW" sz="1200" dirty="0" smtClean="0">
              <a:latin typeface="微軟正黑體" pitchFamily="34" charset="-120"/>
              <a:ea typeface="微軟正黑體" pitchFamily="34" charset="-120"/>
            </a:rPr>
            <a:t>項第</a:t>
          </a:r>
          <a:r>
            <a:rPr lang="en-US" sz="1200" dirty="0" smtClean="0">
              <a:latin typeface="微軟正黑體" pitchFamily="34" charset="-120"/>
              <a:ea typeface="微軟正黑體" pitchFamily="34" charset="-120"/>
            </a:rPr>
            <a:t>1</a:t>
          </a:r>
          <a:r>
            <a:rPr lang="zh-TW" sz="1200" dirty="0" smtClean="0">
              <a:latin typeface="微軟正黑體" pitchFamily="34" charset="-120"/>
              <a:ea typeface="微軟正黑體" pitchFamily="34" charset="-120"/>
            </a:rPr>
            <a:t>款檢舉事實與判決書所載事實不符，而不給與獎金之情事，經第</a:t>
          </a:r>
          <a:r>
            <a:rPr lang="en-US" sz="1200" dirty="0" smtClean="0">
              <a:latin typeface="微軟正黑體" pitchFamily="34" charset="-120"/>
              <a:ea typeface="微軟正黑體" pitchFamily="34" charset="-120"/>
            </a:rPr>
            <a:t>8</a:t>
          </a:r>
          <a:r>
            <a:rPr lang="zh-TW" sz="1200" dirty="0" smtClean="0">
              <a:latin typeface="微軟正黑體" pitchFamily="34" charset="-120"/>
              <a:ea typeface="微軟正黑體" pitchFamily="34" charset="-120"/>
            </a:rPr>
            <a:t>條第</a:t>
          </a:r>
          <a:r>
            <a:rPr lang="en-US" sz="1200" dirty="0" smtClean="0">
              <a:latin typeface="微軟正黑體" pitchFamily="34" charset="-120"/>
              <a:ea typeface="微軟正黑體" pitchFamily="34" charset="-120"/>
            </a:rPr>
            <a:t>2</a:t>
          </a:r>
          <a:r>
            <a:rPr lang="zh-TW" sz="1200" dirty="0" smtClean="0">
              <a:latin typeface="微軟正黑體" pitchFamily="34" charset="-120"/>
              <a:ea typeface="微軟正黑體" pitchFamily="34" charset="-120"/>
            </a:rPr>
            <a:t>項規定之審查會審核同意，認該</a:t>
          </a:r>
          <a:r>
            <a:rPr lang="zh-TW" sz="1200" dirty="0" smtClean="0">
              <a:solidFill>
                <a:srgbClr val="FF0000"/>
              </a:solidFill>
              <a:latin typeface="微軟正黑體" pitchFamily="34" charset="-120"/>
              <a:ea typeface="微軟正黑體" pitchFamily="34" charset="-120"/>
            </a:rPr>
            <a:t>檢舉內容對查獲貪污瀆職案件有直接重要幫助</a:t>
          </a:r>
          <a:r>
            <a:rPr lang="zh-TW" sz="1200" dirty="0" smtClean="0">
              <a:latin typeface="微軟正黑體" pitchFamily="34" charset="-120"/>
              <a:ea typeface="微軟正黑體" pitchFamily="34" charset="-120"/>
            </a:rPr>
            <a:t>，且經法院</a:t>
          </a:r>
          <a:r>
            <a:rPr lang="zh-TW" sz="1200" dirty="0" smtClean="0">
              <a:solidFill>
                <a:srgbClr val="FF0000"/>
              </a:solidFill>
              <a:latin typeface="微軟正黑體" pitchFamily="34" charset="-120"/>
              <a:ea typeface="微軟正黑體" pitchFamily="34" charset="-120"/>
            </a:rPr>
            <a:t>判決有罪確定</a:t>
          </a:r>
          <a:r>
            <a:rPr lang="zh-TW" sz="1200" dirty="0" smtClean="0">
              <a:latin typeface="微軟正黑體" pitchFamily="34" charset="-120"/>
              <a:ea typeface="微軟正黑體" pitchFamily="34" charset="-120"/>
            </a:rPr>
            <a:t>者，得依附表之標準</a:t>
          </a:r>
          <a:r>
            <a:rPr lang="zh-TW" sz="1200" dirty="0" smtClean="0">
              <a:solidFill>
                <a:srgbClr val="FF0000"/>
              </a:solidFill>
              <a:latin typeface="微軟正黑體" pitchFamily="34" charset="-120"/>
              <a:ea typeface="微軟正黑體" pitchFamily="34" charset="-120"/>
            </a:rPr>
            <a:t>給與十分之一獎金</a:t>
          </a:r>
          <a:r>
            <a:rPr lang="zh-TW" sz="1200" dirty="0" smtClean="0">
              <a:latin typeface="微軟正黑體" pitchFamily="34" charset="-120"/>
              <a:ea typeface="微軟正黑體" pitchFamily="34" charset="-120"/>
            </a:rPr>
            <a:t>。</a:t>
          </a:r>
          <a:endParaRPr lang="zh-TW" sz="1200" dirty="0">
            <a:latin typeface="微軟正黑體" pitchFamily="34" charset="-120"/>
            <a:ea typeface="微軟正黑體" pitchFamily="34" charset="-120"/>
          </a:endParaRPr>
        </a:p>
      </dgm:t>
    </dgm:pt>
    <dgm:pt modelId="{004E9230-FB9B-4500-AAEF-6CA51A05F74F}" type="parTrans" cxnId="{D69496E5-10DA-4438-9A06-0BF16358833A}">
      <dgm:prSet/>
      <dgm:spPr/>
      <dgm:t>
        <a:bodyPr/>
        <a:lstStyle/>
        <a:p>
          <a:endParaRPr lang="zh-TW" altLang="en-US">
            <a:latin typeface="微軟正黑體" pitchFamily="34" charset="-120"/>
            <a:ea typeface="微軟正黑體" pitchFamily="34" charset="-120"/>
          </a:endParaRPr>
        </a:p>
      </dgm:t>
    </dgm:pt>
    <dgm:pt modelId="{90636AD1-F792-4F86-B414-6A8D1FC3E2F7}" type="sibTrans" cxnId="{D69496E5-10DA-4438-9A06-0BF16358833A}">
      <dgm:prSet/>
      <dgm:spPr/>
      <dgm:t>
        <a:bodyPr/>
        <a:lstStyle/>
        <a:p>
          <a:endParaRPr lang="zh-TW" altLang="en-US">
            <a:latin typeface="微軟正黑體" pitchFamily="34" charset="-120"/>
            <a:ea typeface="微軟正黑體" pitchFamily="34" charset="-120"/>
          </a:endParaRPr>
        </a:p>
      </dgm:t>
    </dgm:pt>
    <dgm:pt modelId="{CD486857-8AC3-4ECF-A49B-AFFC4CAC57B6}">
      <dgm:prSet custT="1"/>
      <dgm:spPr/>
      <dgm:t>
        <a:bodyPr/>
        <a:lstStyle/>
        <a:p>
          <a:r>
            <a:rPr lang="zh-TW" altLang="en-US" sz="1200" dirty="0" smtClean="0">
              <a:latin typeface="微軟正黑體" pitchFamily="34" charset="-120"/>
              <a:ea typeface="微軟正黑體" pitchFamily="34" charset="-120"/>
            </a:rPr>
            <a:t>數人共同檢舉他人貪污瀆職案件而應給獎金者，平均分配之。數人分別檢舉同一貪污瀆職案件並提供具體事證，無從分別其先後者，亦同。</a:t>
          </a:r>
          <a:endParaRPr lang="zh-TW" altLang="en-US" sz="1200" dirty="0">
            <a:latin typeface="微軟正黑體" pitchFamily="34" charset="-120"/>
            <a:ea typeface="微軟正黑體" pitchFamily="34" charset="-120"/>
          </a:endParaRPr>
        </a:p>
      </dgm:t>
    </dgm:pt>
    <dgm:pt modelId="{2E324ABC-7BE6-416D-9D84-CA3CF99F193B}" type="parTrans" cxnId="{108EB743-A80B-4F83-95F2-5555737EEBCE}">
      <dgm:prSet/>
      <dgm:spPr/>
      <dgm:t>
        <a:bodyPr/>
        <a:lstStyle/>
        <a:p>
          <a:endParaRPr lang="zh-TW" altLang="en-US">
            <a:latin typeface="微軟正黑體" pitchFamily="34" charset="-120"/>
            <a:ea typeface="微軟正黑體" pitchFamily="34" charset="-120"/>
          </a:endParaRPr>
        </a:p>
      </dgm:t>
    </dgm:pt>
    <dgm:pt modelId="{B921F5A9-C2B5-42C7-B8F6-4896C460884C}" type="sibTrans" cxnId="{108EB743-A80B-4F83-95F2-5555737EEBCE}">
      <dgm:prSet/>
      <dgm:spPr/>
      <dgm:t>
        <a:bodyPr/>
        <a:lstStyle/>
        <a:p>
          <a:endParaRPr lang="zh-TW" altLang="en-US">
            <a:latin typeface="微軟正黑體" pitchFamily="34" charset="-120"/>
            <a:ea typeface="微軟正黑體" pitchFamily="34" charset="-120"/>
          </a:endParaRPr>
        </a:p>
      </dgm:t>
    </dgm:pt>
    <dgm:pt modelId="{52292A52-E2B2-4E78-B12B-045DFD5D60EB}">
      <dgm:prSet custT="1"/>
      <dgm:spPr/>
      <dgm:t>
        <a:bodyPr/>
        <a:lstStyle/>
        <a:p>
          <a:r>
            <a:rPr lang="zh-TW" sz="1200" dirty="0" smtClean="0">
              <a:latin typeface="微軟正黑體" pitchFamily="34" charset="-120"/>
              <a:ea typeface="微軟正黑體" pitchFamily="34" charset="-120"/>
            </a:rPr>
            <a:t>數人先後檢舉同一貪污瀆職案件者，獎金給與最先提供具體事證之檢舉人；其餘檢舉人提供之事證，對於案件查獲有直接重要幫助者，得於第</a:t>
          </a:r>
          <a:r>
            <a:rPr lang="en-US" sz="1200" dirty="0" smtClean="0">
              <a:latin typeface="微軟正黑體" pitchFamily="34" charset="-120"/>
              <a:ea typeface="微軟正黑體" pitchFamily="34" charset="-120"/>
            </a:rPr>
            <a:t>7</a:t>
          </a:r>
          <a:r>
            <a:rPr lang="zh-TW" sz="1200" dirty="0" smtClean="0">
              <a:latin typeface="微軟正黑體" pitchFamily="34" charset="-120"/>
              <a:ea typeface="微軟正黑體" pitchFamily="34" charset="-120"/>
            </a:rPr>
            <a:t>條第</a:t>
          </a:r>
          <a:r>
            <a:rPr lang="en-US" sz="1200" dirty="0" smtClean="0">
              <a:latin typeface="微軟正黑體" pitchFamily="34" charset="-120"/>
              <a:ea typeface="微軟正黑體" pitchFamily="34" charset="-120"/>
            </a:rPr>
            <a:t>1</a:t>
          </a:r>
          <a:r>
            <a:rPr lang="zh-TW" sz="1200" dirty="0" smtClean="0">
              <a:latin typeface="微軟正黑體" pitchFamily="34" charset="-120"/>
              <a:ea typeface="微軟正黑體" pitchFamily="34" charset="-120"/>
            </a:rPr>
            <a:t>項獎金額度內酌情分配。</a:t>
          </a:r>
          <a:endParaRPr lang="zh-TW" sz="1200" dirty="0">
            <a:latin typeface="微軟正黑體" pitchFamily="34" charset="-120"/>
            <a:ea typeface="微軟正黑體" pitchFamily="34" charset="-120"/>
          </a:endParaRPr>
        </a:p>
      </dgm:t>
    </dgm:pt>
    <dgm:pt modelId="{6C50D53A-D220-4F71-8804-6480F44F45BB}" type="parTrans" cxnId="{94B1AF8E-7160-4FDA-AF59-36359AABDF68}">
      <dgm:prSet/>
      <dgm:spPr/>
      <dgm:t>
        <a:bodyPr/>
        <a:lstStyle/>
        <a:p>
          <a:endParaRPr lang="zh-TW" altLang="en-US">
            <a:latin typeface="微軟正黑體" pitchFamily="34" charset="-120"/>
            <a:ea typeface="微軟正黑體" pitchFamily="34" charset="-120"/>
          </a:endParaRPr>
        </a:p>
      </dgm:t>
    </dgm:pt>
    <dgm:pt modelId="{0343B6E5-639E-4E2F-B36F-078CF953630E}" type="sibTrans" cxnId="{94B1AF8E-7160-4FDA-AF59-36359AABDF68}">
      <dgm:prSet/>
      <dgm:spPr/>
      <dgm:t>
        <a:bodyPr/>
        <a:lstStyle/>
        <a:p>
          <a:endParaRPr lang="zh-TW" altLang="en-US">
            <a:latin typeface="微軟正黑體" pitchFamily="34" charset="-120"/>
            <a:ea typeface="微軟正黑體" pitchFamily="34" charset="-120"/>
          </a:endParaRPr>
        </a:p>
      </dgm:t>
    </dgm:pt>
    <dgm:pt modelId="{2AB74096-0702-4A80-81F3-0FC241C7C304}">
      <dgm:prSet custT="1"/>
      <dgm:spPr/>
      <dgm:t>
        <a:bodyPr/>
        <a:lstStyle/>
        <a:p>
          <a:r>
            <a:rPr lang="zh-TW" altLang="en-US" sz="1200" dirty="0" smtClean="0">
              <a:latin typeface="微軟正黑體" pitchFamily="34" charset="-120"/>
              <a:ea typeface="微軟正黑體" pitchFamily="34" charset="-120"/>
            </a:rPr>
            <a:t>受理檢舉機關應不待檢舉人之請求，依檢察官起訴書、法院判決書及有關檢舉資料，送法務部審核後交由受理檢舉機關給與獎金。檢舉人亦得於案件經法院判決有罪後，向受理檢舉機關提出申請。</a:t>
          </a:r>
          <a:endParaRPr lang="zh-TW" altLang="en-US" sz="1200" dirty="0">
            <a:latin typeface="微軟正黑體" pitchFamily="34" charset="-120"/>
            <a:ea typeface="微軟正黑體" pitchFamily="34" charset="-120"/>
          </a:endParaRPr>
        </a:p>
      </dgm:t>
    </dgm:pt>
    <dgm:pt modelId="{374E5D08-2872-4DF3-AB34-35ADF83D409C}" type="parTrans" cxnId="{22971928-ECE0-41D0-9DA3-E9F560657C02}">
      <dgm:prSet/>
      <dgm:spPr/>
      <dgm:t>
        <a:bodyPr/>
        <a:lstStyle/>
        <a:p>
          <a:endParaRPr lang="zh-TW" altLang="en-US">
            <a:latin typeface="微軟正黑體" pitchFamily="34" charset="-120"/>
            <a:ea typeface="微軟正黑體" pitchFamily="34" charset="-120"/>
          </a:endParaRPr>
        </a:p>
      </dgm:t>
    </dgm:pt>
    <dgm:pt modelId="{E7FAF0A4-DC13-4FC8-BA56-43E65632594D}" type="sibTrans" cxnId="{22971928-ECE0-41D0-9DA3-E9F560657C02}">
      <dgm:prSet/>
      <dgm:spPr/>
      <dgm:t>
        <a:bodyPr/>
        <a:lstStyle/>
        <a:p>
          <a:endParaRPr lang="zh-TW" altLang="en-US">
            <a:latin typeface="微軟正黑體" pitchFamily="34" charset="-120"/>
            <a:ea typeface="微軟正黑體" pitchFamily="34" charset="-120"/>
          </a:endParaRPr>
        </a:p>
      </dgm:t>
    </dgm:pt>
    <dgm:pt modelId="{D75E5D41-AE0A-447F-B068-11CAF160154C}">
      <dgm:prSet custT="1"/>
      <dgm:spPr/>
      <dgm:t>
        <a:bodyPr/>
        <a:lstStyle/>
        <a:p>
          <a:r>
            <a:rPr lang="zh-TW" altLang="en-US" sz="1200" dirty="0" smtClean="0">
              <a:latin typeface="微軟正黑體" pitchFamily="34" charset="-120"/>
              <a:ea typeface="微軟正黑體" pitchFamily="34" charset="-120"/>
            </a:rPr>
            <a:t>法務部應召集最高法院檢察署、法務部廉政署、法務部調查局、法務部檢察司代表組成審查會，審核獎金發放事宜。必要時得邀請受理檢舉機關之承辦人員到場說明。</a:t>
          </a:r>
          <a:endParaRPr lang="zh-TW" altLang="en-US" sz="1200" dirty="0">
            <a:latin typeface="微軟正黑體" pitchFamily="34" charset="-120"/>
            <a:ea typeface="微軟正黑體" pitchFamily="34" charset="-120"/>
          </a:endParaRPr>
        </a:p>
      </dgm:t>
    </dgm:pt>
    <dgm:pt modelId="{3237037D-191F-4F7E-BC16-646EEAE50D33}" type="parTrans" cxnId="{E1369035-62F0-42CC-A733-A45181FB2F34}">
      <dgm:prSet/>
      <dgm:spPr/>
      <dgm:t>
        <a:bodyPr/>
        <a:lstStyle/>
        <a:p>
          <a:endParaRPr lang="zh-TW" altLang="en-US">
            <a:latin typeface="微軟正黑體" pitchFamily="34" charset="-120"/>
            <a:ea typeface="微軟正黑體" pitchFamily="34" charset="-120"/>
          </a:endParaRPr>
        </a:p>
      </dgm:t>
    </dgm:pt>
    <dgm:pt modelId="{CCE28C6D-51E4-44DF-95BD-F56AF8A84B2C}" type="sibTrans" cxnId="{E1369035-62F0-42CC-A733-A45181FB2F34}">
      <dgm:prSet/>
      <dgm:spPr/>
      <dgm:t>
        <a:bodyPr/>
        <a:lstStyle/>
        <a:p>
          <a:endParaRPr lang="zh-TW" altLang="en-US">
            <a:latin typeface="微軟正黑體" pitchFamily="34" charset="-120"/>
            <a:ea typeface="微軟正黑體" pitchFamily="34" charset="-120"/>
          </a:endParaRPr>
        </a:p>
      </dgm:t>
    </dgm:pt>
    <dgm:pt modelId="{0005F352-E460-4ECC-A41E-8705A06390BA}" type="pres">
      <dgm:prSet presAssocID="{64A5C580-E73C-4825-B2BB-7EBCE1967074}" presName="linear" presStyleCnt="0">
        <dgm:presLayoutVars>
          <dgm:animLvl val="lvl"/>
          <dgm:resizeHandles val="exact"/>
        </dgm:presLayoutVars>
      </dgm:prSet>
      <dgm:spPr/>
      <dgm:t>
        <a:bodyPr/>
        <a:lstStyle/>
        <a:p>
          <a:endParaRPr lang="zh-TW" altLang="en-US"/>
        </a:p>
      </dgm:t>
    </dgm:pt>
    <dgm:pt modelId="{994C0F01-2F76-4859-82E1-5D626E0BCA14}" type="pres">
      <dgm:prSet presAssocID="{391AFB9C-3AE5-4786-BB52-ACA53385DCEE}" presName="parentText" presStyleLbl="node1" presStyleIdx="0" presStyleCnt="6">
        <dgm:presLayoutVars>
          <dgm:chMax val="0"/>
          <dgm:bulletEnabled val="1"/>
        </dgm:presLayoutVars>
      </dgm:prSet>
      <dgm:spPr/>
      <dgm:t>
        <a:bodyPr/>
        <a:lstStyle/>
        <a:p>
          <a:endParaRPr lang="zh-TW" altLang="en-US"/>
        </a:p>
      </dgm:t>
    </dgm:pt>
    <dgm:pt modelId="{CF53E9B2-1DC7-4547-91D4-C0C8E72631B5}" type="pres">
      <dgm:prSet presAssocID="{391AFB9C-3AE5-4786-BB52-ACA53385DCEE}" presName="childText" presStyleLbl="revTx" presStyleIdx="0" presStyleCnt="6">
        <dgm:presLayoutVars>
          <dgm:bulletEnabled val="1"/>
        </dgm:presLayoutVars>
      </dgm:prSet>
      <dgm:spPr/>
      <dgm:t>
        <a:bodyPr/>
        <a:lstStyle/>
        <a:p>
          <a:endParaRPr lang="zh-TW" altLang="en-US"/>
        </a:p>
      </dgm:t>
    </dgm:pt>
    <dgm:pt modelId="{372E6AB9-CCB0-45F6-9298-F262E78C2983}" type="pres">
      <dgm:prSet presAssocID="{FBD0802A-1912-400C-AD50-A3DF04C0B12F}" presName="parentText" presStyleLbl="node1" presStyleIdx="1" presStyleCnt="6">
        <dgm:presLayoutVars>
          <dgm:chMax val="0"/>
          <dgm:bulletEnabled val="1"/>
        </dgm:presLayoutVars>
      </dgm:prSet>
      <dgm:spPr/>
      <dgm:t>
        <a:bodyPr/>
        <a:lstStyle/>
        <a:p>
          <a:endParaRPr lang="zh-TW" altLang="en-US"/>
        </a:p>
      </dgm:t>
    </dgm:pt>
    <dgm:pt modelId="{04964FEF-7870-4755-B073-49025F5CC9B3}" type="pres">
      <dgm:prSet presAssocID="{FBD0802A-1912-400C-AD50-A3DF04C0B12F}" presName="childText" presStyleLbl="revTx" presStyleIdx="1" presStyleCnt="6">
        <dgm:presLayoutVars>
          <dgm:bulletEnabled val="1"/>
        </dgm:presLayoutVars>
      </dgm:prSet>
      <dgm:spPr/>
      <dgm:t>
        <a:bodyPr/>
        <a:lstStyle/>
        <a:p>
          <a:endParaRPr lang="zh-TW" altLang="en-US"/>
        </a:p>
      </dgm:t>
    </dgm:pt>
    <dgm:pt modelId="{F9198858-8B1B-40D4-BBBF-86405E2F8F8B}" type="pres">
      <dgm:prSet presAssocID="{004F9A35-70C4-4426-942B-2B8DD75BBD28}" presName="parentText" presStyleLbl="node1" presStyleIdx="2" presStyleCnt="6">
        <dgm:presLayoutVars>
          <dgm:chMax val="0"/>
          <dgm:bulletEnabled val="1"/>
        </dgm:presLayoutVars>
      </dgm:prSet>
      <dgm:spPr/>
      <dgm:t>
        <a:bodyPr/>
        <a:lstStyle/>
        <a:p>
          <a:endParaRPr lang="zh-TW" altLang="en-US"/>
        </a:p>
      </dgm:t>
    </dgm:pt>
    <dgm:pt modelId="{00B328CF-B222-4A1F-94C3-20A18B742721}" type="pres">
      <dgm:prSet presAssocID="{004F9A35-70C4-4426-942B-2B8DD75BBD28}" presName="childText" presStyleLbl="revTx" presStyleIdx="2" presStyleCnt="6">
        <dgm:presLayoutVars>
          <dgm:bulletEnabled val="1"/>
        </dgm:presLayoutVars>
      </dgm:prSet>
      <dgm:spPr/>
      <dgm:t>
        <a:bodyPr/>
        <a:lstStyle/>
        <a:p>
          <a:endParaRPr lang="zh-TW" altLang="en-US"/>
        </a:p>
      </dgm:t>
    </dgm:pt>
    <dgm:pt modelId="{6837FABC-4715-4A8F-B87A-89D13BB37864}" type="pres">
      <dgm:prSet presAssocID="{95AD02DF-0037-4124-8845-0B4B8449E0B0}" presName="parentText" presStyleLbl="node1" presStyleIdx="3" presStyleCnt="6">
        <dgm:presLayoutVars>
          <dgm:chMax val="0"/>
          <dgm:bulletEnabled val="1"/>
        </dgm:presLayoutVars>
      </dgm:prSet>
      <dgm:spPr/>
      <dgm:t>
        <a:bodyPr/>
        <a:lstStyle/>
        <a:p>
          <a:endParaRPr lang="zh-TW" altLang="en-US"/>
        </a:p>
      </dgm:t>
    </dgm:pt>
    <dgm:pt modelId="{DA6B61E9-09B4-4D24-A7BF-BC36665E62CA}" type="pres">
      <dgm:prSet presAssocID="{95AD02DF-0037-4124-8845-0B4B8449E0B0}" presName="childText" presStyleLbl="revTx" presStyleIdx="3" presStyleCnt="6">
        <dgm:presLayoutVars>
          <dgm:bulletEnabled val="1"/>
        </dgm:presLayoutVars>
      </dgm:prSet>
      <dgm:spPr/>
      <dgm:t>
        <a:bodyPr/>
        <a:lstStyle/>
        <a:p>
          <a:endParaRPr lang="zh-TW" altLang="en-US"/>
        </a:p>
      </dgm:t>
    </dgm:pt>
    <dgm:pt modelId="{D561E488-3188-4C76-9F13-DCDC4DFDFBD9}" type="pres">
      <dgm:prSet presAssocID="{C9A760BC-35FB-43A6-9A9A-AB3C0E929A62}" presName="parentText" presStyleLbl="node1" presStyleIdx="4" presStyleCnt="6">
        <dgm:presLayoutVars>
          <dgm:chMax val="0"/>
          <dgm:bulletEnabled val="1"/>
        </dgm:presLayoutVars>
      </dgm:prSet>
      <dgm:spPr/>
      <dgm:t>
        <a:bodyPr/>
        <a:lstStyle/>
        <a:p>
          <a:endParaRPr lang="zh-TW" altLang="en-US"/>
        </a:p>
      </dgm:t>
    </dgm:pt>
    <dgm:pt modelId="{D6DE435B-A87B-4724-9957-94F66634D724}" type="pres">
      <dgm:prSet presAssocID="{C9A760BC-35FB-43A6-9A9A-AB3C0E929A62}" presName="childText" presStyleLbl="revTx" presStyleIdx="4" presStyleCnt="6">
        <dgm:presLayoutVars>
          <dgm:bulletEnabled val="1"/>
        </dgm:presLayoutVars>
      </dgm:prSet>
      <dgm:spPr/>
      <dgm:t>
        <a:bodyPr/>
        <a:lstStyle/>
        <a:p>
          <a:endParaRPr lang="zh-TW" altLang="en-US"/>
        </a:p>
      </dgm:t>
    </dgm:pt>
    <dgm:pt modelId="{BDA5BE0F-E32E-4F56-A92B-B75A40A89454}" type="pres">
      <dgm:prSet presAssocID="{EB0E1694-5CCF-433A-B91E-DF048ED19249}" presName="parentText" presStyleLbl="node1" presStyleIdx="5" presStyleCnt="6">
        <dgm:presLayoutVars>
          <dgm:chMax val="0"/>
          <dgm:bulletEnabled val="1"/>
        </dgm:presLayoutVars>
      </dgm:prSet>
      <dgm:spPr/>
      <dgm:t>
        <a:bodyPr/>
        <a:lstStyle/>
        <a:p>
          <a:endParaRPr lang="zh-TW" altLang="en-US"/>
        </a:p>
      </dgm:t>
    </dgm:pt>
    <dgm:pt modelId="{A2CDAFC7-628D-439C-B382-90774B5DAEB2}" type="pres">
      <dgm:prSet presAssocID="{EB0E1694-5CCF-433A-B91E-DF048ED19249}" presName="childText" presStyleLbl="revTx" presStyleIdx="5" presStyleCnt="6">
        <dgm:presLayoutVars>
          <dgm:bulletEnabled val="1"/>
        </dgm:presLayoutVars>
      </dgm:prSet>
      <dgm:spPr/>
      <dgm:t>
        <a:bodyPr/>
        <a:lstStyle/>
        <a:p>
          <a:endParaRPr lang="zh-TW" altLang="en-US"/>
        </a:p>
      </dgm:t>
    </dgm:pt>
  </dgm:ptLst>
  <dgm:cxnLst>
    <dgm:cxn modelId="{50591280-C96E-4FC4-9881-855FD9787CEE}" type="presOf" srcId="{004F9A35-70C4-4426-942B-2B8DD75BBD28}" destId="{F9198858-8B1B-40D4-BBBF-86405E2F8F8B}" srcOrd="0" destOrd="0" presId="urn:microsoft.com/office/officeart/2005/8/layout/vList2"/>
    <dgm:cxn modelId="{396E00D1-A2CA-4209-B81B-F684B4E4CCFE}" type="presOf" srcId="{BFCAF38F-ED3C-4BEE-81B5-098A871CE699}" destId="{04964FEF-7870-4755-B073-49025F5CC9B3}" srcOrd="0" destOrd="0" presId="urn:microsoft.com/office/officeart/2005/8/layout/vList2"/>
    <dgm:cxn modelId="{F944E039-98C5-4B6E-9DC5-360D2FB2B68C}" srcId="{391AFB9C-3AE5-4786-BB52-ACA53385DCEE}" destId="{8F9E37E3-AB06-4093-9D3F-C92F437EBAC1}" srcOrd="0" destOrd="0" parTransId="{8CDA402D-6AAE-4330-8967-8CAB03FA9708}" sibTransId="{65F99439-16A3-41F2-A98D-B70397EEC34A}"/>
    <dgm:cxn modelId="{0041242D-5BDD-4FB2-8E19-5414A97B2B9F}" type="presOf" srcId="{52292A52-E2B2-4E78-B12B-045DFD5D60EB}" destId="{DA6B61E9-09B4-4D24-A7BF-BC36665E62CA}" srcOrd="0" destOrd="0" presId="urn:microsoft.com/office/officeart/2005/8/layout/vList2"/>
    <dgm:cxn modelId="{343B077D-2C0F-437A-BEF6-6600775D23B0}" type="presOf" srcId="{EB0E1694-5CCF-433A-B91E-DF048ED19249}" destId="{BDA5BE0F-E32E-4F56-A92B-B75A40A89454}" srcOrd="0" destOrd="0" presId="urn:microsoft.com/office/officeart/2005/8/layout/vList2"/>
    <dgm:cxn modelId="{108EB743-A80B-4F83-95F2-5555737EEBCE}" srcId="{004F9A35-70C4-4426-942B-2B8DD75BBD28}" destId="{CD486857-8AC3-4ECF-A49B-AFFC4CAC57B6}" srcOrd="0" destOrd="0" parTransId="{2E324ABC-7BE6-416D-9D84-CA3CF99F193B}" sibTransId="{B921F5A9-C2B5-42C7-B8F6-4896C460884C}"/>
    <dgm:cxn modelId="{9E6F5E5B-ACA0-413E-BC3F-709DBCCEB90F}" type="presOf" srcId="{64A5C580-E73C-4825-B2BB-7EBCE1967074}" destId="{0005F352-E460-4ECC-A41E-8705A06390BA}" srcOrd="0" destOrd="0" presId="urn:microsoft.com/office/officeart/2005/8/layout/vList2"/>
    <dgm:cxn modelId="{F3C0D43B-E8D2-44C0-BA22-A0B6B0811E31}" srcId="{64A5C580-E73C-4825-B2BB-7EBCE1967074}" destId="{C9A760BC-35FB-43A6-9A9A-AB3C0E929A62}" srcOrd="4" destOrd="0" parTransId="{B8DA8750-2B4D-473A-92A4-B45B3ADE5A2D}" sibTransId="{DE2E90A1-A17E-45B7-85FB-983950EA1EB6}"/>
    <dgm:cxn modelId="{C617987A-7A7D-45DD-9787-58DF8ABE3B93}" type="presOf" srcId="{D75E5D41-AE0A-447F-B068-11CAF160154C}" destId="{A2CDAFC7-628D-439C-B382-90774B5DAEB2}" srcOrd="0" destOrd="0" presId="urn:microsoft.com/office/officeart/2005/8/layout/vList2"/>
    <dgm:cxn modelId="{E1369035-62F0-42CC-A733-A45181FB2F34}" srcId="{EB0E1694-5CCF-433A-B91E-DF048ED19249}" destId="{D75E5D41-AE0A-447F-B068-11CAF160154C}" srcOrd="0" destOrd="0" parTransId="{3237037D-191F-4F7E-BC16-646EEAE50D33}" sibTransId="{CCE28C6D-51E4-44DF-95BD-F56AF8A84B2C}"/>
    <dgm:cxn modelId="{FB245785-8D21-4F60-803D-1C5ACEE9F6F3}" srcId="{64A5C580-E73C-4825-B2BB-7EBCE1967074}" destId="{EB0E1694-5CCF-433A-B91E-DF048ED19249}" srcOrd="5" destOrd="0" parTransId="{EB8A82F4-6190-4BDC-AEEF-AFA70741B155}" sibTransId="{2C7F7AF8-BBEE-40A2-86B3-4952894B3FAA}"/>
    <dgm:cxn modelId="{681969B9-BF94-4F65-AD24-49ADA1AC7E8F}" type="presOf" srcId="{FBD0802A-1912-400C-AD50-A3DF04C0B12F}" destId="{372E6AB9-CCB0-45F6-9298-F262E78C2983}" srcOrd="0" destOrd="0" presId="urn:microsoft.com/office/officeart/2005/8/layout/vList2"/>
    <dgm:cxn modelId="{A83BE954-03C4-41BE-9E33-0CE460E0D484}" type="presOf" srcId="{391AFB9C-3AE5-4786-BB52-ACA53385DCEE}" destId="{994C0F01-2F76-4859-82E1-5D626E0BCA14}" srcOrd="0" destOrd="0" presId="urn:microsoft.com/office/officeart/2005/8/layout/vList2"/>
    <dgm:cxn modelId="{8D068EFC-0B60-4335-92F3-C8F29AEA6217}" type="presOf" srcId="{8F9E37E3-AB06-4093-9D3F-C92F437EBAC1}" destId="{CF53E9B2-1DC7-4547-91D4-C0C8E72631B5}" srcOrd="0" destOrd="0" presId="urn:microsoft.com/office/officeart/2005/8/layout/vList2"/>
    <dgm:cxn modelId="{7448E386-5CB9-46D5-B020-E6ADE7C34351}" type="presOf" srcId="{CD486857-8AC3-4ECF-A49B-AFFC4CAC57B6}" destId="{00B328CF-B222-4A1F-94C3-20A18B742721}" srcOrd="0" destOrd="0" presId="urn:microsoft.com/office/officeart/2005/8/layout/vList2"/>
    <dgm:cxn modelId="{D69496E5-10DA-4438-9A06-0BF16358833A}" srcId="{FBD0802A-1912-400C-AD50-A3DF04C0B12F}" destId="{BFCAF38F-ED3C-4BEE-81B5-098A871CE699}" srcOrd="0" destOrd="0" parTransId="{004E9230-FB9B-4500-AAEF-6CA51A05F74F}" sibTransId="{90636AD1-F792-4F86-B414-6A8D1FC3E2F7}"/>
    <dgm:cxn modelId="{02B95CD2-8D45-47E3-8ED7-B805B65896A2}" srcId="{64A5C580-E73C-4825-B2BB-7EBCE1967074}" destId="{391AFB9C-3AE5-4786-BB52-ACA53385DCEE}" srcOrd="0" destOrd="0" parTransId="{743EE536-4454-4187-92C5-7FE5B8EF1EAD}" sibTransId="{00165B4A-FCC8-4056-BF8B-57804CBA14C3}"/>
    <dgm:cxn modelId="{22971928-ECE0-41D0-9DA3-E9F560657C02}" srcId="{C9A760BC-35FB-43A6-9A9A-AB3C0E929A62}" destId="{2AB74096-0702-4A80-81F3-0FC241C7C304}" srcOrd="0" destOrd="0" parTransId="{374E5D08-2872-4DF3-AB34-35ADF83D409C}" sibTransId="{E7FAF0A4-DC13-4FC8-BA56-43E65632594D}"/>
    <dgm:cxn modelId="{1CD828B8-EAFF-4F9C-B7A3-24D46CEBF660}" srcId="{64A5C580-E73C-4825-B2BB-7EBCE1967074}" destId="{004F9A35-70C4-4426-942B-2B8DD75BBD28}" srcOrd="2" destOrd="0" parTransId="{295F54A9-D861-4BDA-B45C-4A6C109C2FBA}" sibTransId="{4F6B25F0-8DCC-454C-8BAD-23289DDF5148}"/>
    <dgm:cxn modelId="{52418E48-BAD7-4E20-8527-AF60B2A7403F}" type="presOf" srcId="{C9A760BC-35FB-43A6-9A9A-AB3C0E929A62}" destId="{D561E488-3188-4C76-9F13-DCDC4DFDFBD9}" srcOrd="0" destOrd="0" presId="urn:microsoft.com/office/officeart/2005/8/layout/vList2"/>
    <dgm:cxn modelId="{784921E6-05C7-472B-9FB9-BC2BA76C136E}" type="presOf" srcId="{2AB74096-0702-4A80-81F3-0FC241C7C304}" destId="{D6DE435B-A87B-4724-9957-94F66634D724}" srcOrd="0" destOrd="0" presId="urn:microsoft.com/office/officeart/2005/8/layout/vList2"/>
    <dgm:cxn modelId="{1BE7F524-C08C-402C-B1E4-47F667DE2610}" type="presOf" srcId="{95AD02DF-0037-4124-8845-0B4B8449E0B0}" destId="{6837FABC-4715-4A8F-B87A-89D13BB37864}" srcOrd="0" destOrd="0" presId="urn:microsoft.com/office/officeart/2005/8/layout/vList2"/>
    <dgm:cxn modelId="{38DE1082-61A0-4216-B8EB-18FDC18C7577}" srcId="{64A5C580-E73C-4825-B2BB-7EBCE1967074}" destId="{FBD0802A-1912-400C-AD50-A3DF04C0B12F}" srcOrd="1" destOrd="0" parTransId="{C83FA199-5681-4D73-8A22-DD423CC61192}" sibTransId="{45F92508-CBA7-4AF6-99B4-D0884E65B1E7}"/>
    <dgm:cxn modelId="{94B1AF8E-7160-4FDA-AF59-36359AABDF68}" srcId="{95AD02DF-0037-4124-8845-0B4B8449E0B0}" destId="{52292A52-E2B2-4E78-B12B-045DFD5D60EB}" srcOrd="0" destOrd="0" parTransId="{6C50D53A-D220-4F71-8804-6480F44F45BB}" sibTransId="{0343B6E5-639E-4E2F-B36F-078CF953630E}"/>
    <dgm:cxn modelId="{584F72CE-20E4-414D-91D6-FCEB19D7BFC0}" srcId="{64A5C580-E73C-4825-B2BB-7EBCE1967074}" destId="{95AD02DF-0037-4124-8845-0B4B8449E0B0}" srcOrd="3" destOrd="0" parTransId="{DD666B2B-79ED-4F6F-8D2B-9356983EE227}" sibTransId="{AC4E5048-1C31-486F-AF31-9056AB85A908}"/>
    <dgm:cxn modelId="{1001BB79-172D-4CBE-BB8A-E75F11DDABE9}" type="presParOf" srcId="{0005F352-E460-4ECC-A41E-8705A06390BA}" destId="{994C0F01-2F76-4859-82E1-5D626E0BCA14}" srcOrd="0" destOrd="0" presId="urn:microsoft.com/office/officeart/2005/8/layout/vList2"/>
    <dgm:cxn modelId="{A17E2E3C-C409-4825-B1E7-F39AD76C2D5F}" type="presParOf" srcId="{0005F352-E460-4ECC-A41E-8705A06390BA}" destId="{CF53E9B2-1DC7-4547-91D4-C0C8E72631B5}" srcOrd="1" destOrd="0" presId="urn:microsoft.com/office/officeart/2005/8/layout/vList2"/>
    <dgm:cxn modelId="{30440BD4-DE8C-4A5C-984A-89782AD669D7}" type="presParOf" srcId="{0005F352-E460-4ECC-A41E-8705A06390BA}" destId="{372E6AB9-CCB0-45F6-9298-F262E78C2983}" srcOrd="2" destOrd="0" presId="urn:microsoft.com/office/officeart/2005/8/layout/vList2"/>
    <dgm:cxn modelId="{A377EFD6-CB92-4663-B2E7-6ECB0DEBCFE7}" type="presParOf" srcId="{0005F352-E460-4ECC-A41E-8705A06390BA}" destId="{04964FEF-7870-4755-B073-49025F5CC9B3}" srcOrd="3" destOrd="0" presId="urn:microsoft.com/office/officeart/2005/8/layout/vList2"/>
    <dgm:cxn modelId="{A70FA94E-1173-40E4-B9F9-D961893BF287}" type="presParOf" srcId="{0005F352-E460-4ECC-A41E-8705A06390BA}" destId="{F9198858-8B1B-40D4-BBBF-86405E2F8F8B}" srcOrd="4" destOrd="0" presId="urn:microsoft.com/office/officeart/2005/8/layout/vList2"/>
    <dgm:cxn modelId="{FE3B3FF6-CD59-4015-BC94-2EEE7F3C8342}" type="presParOf" srcId="{0005F352-E460-4ECC-A41E-8705A06390BA}" destId="{00B328CF-B222-4A1F-94C3-20A18B742721}" srcOrd="5" destOrd="0" presId="urn:microsoft.com/office/officeart/2005/8/layout/vList2"/>
    <dgm:cxn modelId="{2BCC01F0-7A79-4CA6-A603-7F4306A5E741}" type="presParOf" srcId="{0005F352-E460-4ECC-A41E-8705A06390BA}" destId="{6837FABC-4715-4A8F-B87A-89D13BB37864}" srcOrd="6" destOrd="0" presId="urn:microsoft.com/office/officeart/2005/8/layout/vList2"/>
    <dgm:cxn modelId="{4CDD7571-887F-4F36-8445-61A855C23881}" type="presParOf" srcId="{0005F352-E460-4ECC-A41E-8705A06390BA}" destId="{DA6B61E9-09B4-4D24-A7BF-BC36665E62CA}" srcOrd="7" destOrd="0" presId="urn:microsoft.com/office/officeart/2005/8/layout/vList2"/>
    <dgm:cxn modelId="{171F5F29-3500-415B-8CC0-923D6C3B7E27}" type="presParOf" srcId="{0005F352-E460-4ECC-A41E-8705A06390BA}" destId="{D561E488-3188-4C76-9F13-DCDC4DFDFBD9}" srcOrd="8" destOrd="0" presId="urn:microsoft.com/office/officeart/2005/8/layout/vList2"/>
    <dgm:cxn modelId="{AE3C4FDE-D903-4005-B5B9-7DD3151B5A41}" type="presParOf" srcId="{0005F352-E460-4ECC-A41E-8705A06390BA}" destId="{D6DE435B-A87B-4724-9957-94F66634D724}" srcOrd="9" destOrd="0" presId="urn:microsoft.com/office/officeart/2005/8/layout/vList2"/>
    <dgm:cxn modelId="{7A531BE6-6F4F-4F7A-B8EC-B35DDA771FC6}" type="presParOf" srcId="{0005F352-E460-4ECC-A41E-8705A06390BA}" destId="{BDA5BE0F-E32E-4F56-A92B-B75A40A89454}" srcOrd="10" destOrd="0" presId="urn:microsoft.com/office/officeart/2005/8/layout/vList2"/>
    <dgm:cxn modelId="{BA65E13F-E4C1-4B52-8D1F-4E71685B1797}" type="presParOf" srcId="{0005F352-E460-4ECC-A41E-8705A06390BA}" destId="{A2CDAFC7-628D-439C-B382-90774B5DAEB2}"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3C7876A6-03EA-4FD7-A1C3-32633FF7443D}"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4D5A4CE0-CB1E-4034-9E66-5A22C2906D2E}">
      <dgm:prSet phldrT="[文字]"/>
      <dgm:spPr/>
      <dgm:t>
        <a:bodyPr/>
        <a:lstStyle/>
        <a:p>
          <a:r>
            <a:rPr lang="en-US" smtClean="0">
              <a:latin typeface="微軟正黑體" pitchFamily="34" charset="-120"/>
              <a:ea typeface="微軟正黑體" pitchFamily="34" charset="-120"/>
            </a:rPr>
            <a:t>1.</a:t>
          </a:r>
          <a:r>
            <a:rPr lang="zh-TW" smtClean="0">
              <a:latin typeface="微軟正黑體" pitchFamily="34" charset="-120"/>
              <a:ea typeface="微軟正黑體" pitchFamily="34" charset="-120"/>
            </a:rPr>
            <a:t>檢舉事實與判決書所載之事實不符。</a:t>
          </a:r>
          <a:endParaRPr lang="zh-TW" altLang="en-US">
            <a:latin typeface="微軟正黑體" pitchFamily="34" charset="-120"/>
            <a:ea typeface="微軟正黑體" pitchFamily="34" charset="-120"/>
          </a:endParaRPr>
        </a:p>
      </dgm:t>
    </dgm:pt>
    <dgm:pt modelId="{BB3D3B21-CF2B-4919-83D2-26998FA9705A}" type="parTrans" cxnId="{F781C9A7-7800-40C4-A9BF-D6CE153B7786}">
      <dgm:prSet/>
      <dgm:spPr/>
      <dgm:t>
        <a:bodyPr/>
        <a:lstStyle/>
        <a:p>
          <a:endParaRPr lang="zh-TW" altLang="en-US">
            <a:latin typeface="微軟正黑體" pitchFamily="34" charset="-120"/>
            <a:ea typeface="微軟正黑體" pitchFamily="34" charset="-120"/>
          </a:endParaRPr>
        </a:p>
      </dgm:t>
    </dgm:pt>
    <dgm:pt modelId="{B74DD534-08E1-4385-9D13-25B96FA48732}" type="sibTrans" cxnId="{F781C9A7-7800-40C4-A9BF-D6CE153B7786}">
      <dgm:prSet/>
      <dgm:spPr/>
      <dgm:t>
        <a:bodyPr/>
        <a:lstStyle/>
        <a:p>
          <a:endParaRPr lang="zh-TW" altLang="en-US">
            <a:latin typeface="微軟正黑體" pitchFamily="34" charset="-120"/>
            <a:ea typeface="微軟正黑體" pitchFamily="34" charset="-120"/>
          </a:endParaRPr>
        </a:p>
      </dgm:t>
    </dgm:pt>
    <dgm:pt modelId="{49790D37-75CD-4EF4-8029-88EF6983BF94}">
      <dgm:prSet/>
      <dgm:spPr/>
      <dgm:t>
        <a:bodyPr/>
        <a:lstStyle/>
        <a:p>
          <a:r>
            <a:rPr lang="x-none"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公務員執行職務知有貪污瀆職嫌疑而檢舉。</a:t>
          </a:r>
          <a:endParaRPr lang="zh-TW" dirty="0">
            <a:latin typeface="微軟正黑體" pitchFamily="34" charset="-120"/>
            <a:ea typeface="微軟正黑體" pitchFamily="34" charset="-120"/>
          </a:endParaRPr>
        </a:p>
      </dgm:t>
    </dgm:pt>
    <dgm:pt modelId="{581E6E86-4C11-4A89-956F-128EFE228C36}" type="parTrans" cxnId="{64AB8498-17B7-47CF-878F-69C428367104}">
      <dgm:prSet/>
      <dgm:spPr/>
      <dgm:t>
        <a:bodyPr/>
        <a:lstStyle/>
        <a:p>
          <a:endParaRPr lang="zh-TW" altLang="en-US">
            <a:latin typeface="微軟正黑體" pitchFamily="34" charset="-120"/>
            <a:ea typeface="微軟正黑體" pitchFamily="34" charset="-120"/>
          </a:endParaRPr>
        </a:p>
      </dgm:t>
    </dgm:pt>
    <dgm:pt modelId="{9D6D9527-2658-47AD-86F6-F9C096C0215D}" type="sibTrans" cxnId="{64AB8498-17B7-47CF-878F-69C428367104}">
      <dgm:prSet/>
      <dgm:spPr/>
      <dgm:t>
        <a:bodyPr/>
        <a:lstStyle/>
        <a:p>
          <a:endParaRPr lang="zh-TW" altLang="en-US">
            <a:latin typeface="微軟正黑體" pitchFamily="34" charset="-120"/>
            <a:ea typeface="微軟正黑體" pitchFamily="34" charset="-120"/>
          </a:endParaRPr>
        </a:p>
      </dgm:t>
    </dgm:pt>
    <dgm:pt modelId="{253FE58C-382A-4F95-B9D6-03555C7960A0}">
      <dgm:prSet/>
      <dgm:spPr/>
      <dgm:t>
        <a:bodyPr/>
        <a:lstStyle/>
        <a:p>
          <a:r>
            <a:rPr lang="x-none" smtClean="0">
              <a:latin typeface="微軟正黑體" pitchFamily="34" charset="-120"/>
              <a:ea typeface="微軟正黑體" pitchFamily="34" charset="-120"/>
            </a:rPr>
            <a:t>3.</a:t>
          </a:r>
          <a:r>
            <a:rPr lang="zh-TW" smtClean="0">
              <a:latin typeface="微軟正黑體" pitchFamily="34" charset="-120"/>
              <a:ea typeface="微軟正黑體" pitchFamily="34" charset="-120"/>
            </a:rPr>
            <a:t>共同實行或教唆、幫助他人犯貪污瀆職案件。</a:t>
          </a:r>
          <a:endParaRPr lang="zh-TW">
            <a:latin typeface="微軟正黑體" pitchFamily="34" charset="-120"/>
            <a:ea typeface="微軟正黑體" pitchFamily="34" charset="-120"/>
          </a:endParaRPr>
        </a:p>
      </dgm:t>
    </dgm:pt>
    <dgm:pt modelId="{E589DF32-B9D6-41A9-833C-F27EFE6EEEE9}" type="parTrans" cxnId="{301590A8-DA7E-4038-A037-712F2B5409B6}">
      <dgm:prSet/>
      <dgm:spPr/>
      <dgm:t>
        <a:bodyPr/>
        <a:lstStyle/>
        <a:p>
          <a:endParaRPr lang="zh-TW" altLang="en-US">
            <a:latin typeface="微軟正黑體" pitchFamily="34" charset="-120"/>
            <a:ea typeface="微軟正黑體" pitchFamily="34" charset="-120"/>
          </a:endParaRPr>
        </a:p>
      </dgm:t>
    </dgm:pt>
    <dgm:pt modelId="{54F82019-FF31-4484-BF67-874A44335436}" type="sibTrans" cxnId="{301590A8-DA7E-4038-A037-712F2B5409B6}">
      <dgm:prSet/>
      <dgm:spPr/>
      <dgm:t>
        <a:bodyPr/>
        <a:lstStyle/>
        <a:p>
          <a:endParaRPr lang="zh-TW" altLang="en-US">
            <a:latin typeface="微軟正黑體" pitchFamily="34" charset="-120"/>
            <a:ea typeface="微軟正黑體" pitchFamily="34" charset="-120"/>
          </a:endParaRPr>
        </a:p>
      </dgm:t>
    </dgm:pt>
    <dgm:pt modelId="{6C8DA4F5-96B5-4665-976B-73333945DE43}">
      <dgm:prSet/>
      <dgm:spPr/>
      <dgm:t>
        <a:bodyPr/>
        <a:lstStyle/>
        <a:p>
          <a:r>
            <a:rPr lang="x-none" smtClean="0">
              <a:latin typeface="微軟正黑體" pitchFamily="34" charset="-120"/>
              <a:ea typeface="微軟正黑體" pitchFamily="34" charset="-120"/>
            </a:rPr>
            <a:t>4.</a:t>
          </a:r>
          <a:r>
            <a:rPr lang="zh-TW" smtClean="0">
              <a:latin typeface="微軟正黑體" pitchFamily="34" charset="-120"/>
              <a:ea typeface="微軟正黑體" pitchFamily="34" charset="-120"/>
            </a:rPr>
            <a:t>對於公務員期約或交付賄賂或不正利益後再行檢舉。</a:t>
          </a:r>
          <a:endParaRPr lang="zh-TW">
            <a:latin typeface="微軟正黑體" pitchFamily="34" charset="-120"/>
            <a:ea typeface="微軟正黑體" pitchFamily="34" charset="-120"/>
          </a:endParaRPr>
        </a:p>
      </dgm:t>
    </dgm:pt>
    <dgm:pt modelId="{3B7E1014-C7FF-437E-AA38-51030EF6CFB8}" type="parTrans" cxnId="{758B4907-649D-4ADE-836E-CF81B5EF589D}">
      <dgm:prSet/>
      <dgm:spPr/>
      <dgm:t>
        <a:bodyPr/>
        <a:lstStyle/>
        <a:p>
          <a:endParaRPr lang="zh-TW" altLang="en-US">
            <a:latin typeface="微軟正黑體" pitchFamily="34" charset="-120"/>
            <a:ea typeface="微軟正黑體" pitchFamily="34" charset="-120"/>
          </a:endParaRPr>
        </a:p>
      </dgm:t>
    </dgm:pt>
    <dgm:pt modelId="{6D8F7623-D98F-4A72-8BB4-BCD0B155185A}" type="sibTrans" cxnId="{758B4907-649D-4ADE-836E-CF81B5EF589D}">
      <dgm:prSet/>
      <dgm:spPr/>
      <dgm:t>
        <a:bodyPr/>
        <a:lstStyle/>
        <a:p>
          <a:endParaRPr lang="zh-TW" altLang="en-US">
            <a:latin typeface="微軟正黑體" pitchFamily="34" charset="-120"/>
            <a:ea typeface="微軟正黑體" pitchFamily="34" charset="-120"/>
          </a:endParaRPr>
        </a:p>
      </dgm:t>
    </dgm:pt>
    <dgm:pt modelId="{A7A82718-7DFF-49D4-9535-F0307FC251D3}">
      <dgm:prSet/>
      <dgm:spPr/>
      <dgm:t>
        <a:bodyPr/>
        <a:lstStyle/>
        <a:p>
          <a:r>
            <a:rPr lang="x-none" smtClean="0">
              <a:latin typeface="微軟正黑體" pitchFamily="34" charset="-120"/>
              <a:ea typeface="微軟正黑體" pitchFamily="34" charset="-120"/>
            </a:rPr>
            <a:t>5.</a:t>
          </a:r>
          <a:r>
            <a:rPr lang="zh-TW" smtClean="0">
              <a:latin typeface="微軟正黑體" pitchFamily="34" charset="-120"/>
              <a:ea typeface="微軟正黑體" pitchFamily="34" charset="-120"/>
            </a:rPr>
            <a:t>匿名或不以真實姓名檢舉、檢舉而未提出具體事證或拒絕製作筆錄。</a:t>
          </a:r>
          <a:endParaRPr lang="zh-TW">
            <a:latin typeface="微軟正黑體" pitchFamily="34" charset="-120"/>
            <a:ea typeface="微軟正黑體" pitchFamily="34" charset="-120"/>
          </a:endParaRPr>
        </a:p>
      </dgm:t>
    </dgm:pt>
    <dgm:pt modelId="{3FCCC831-26E6-4698-A398-937909AD8461}" type="parTrans" cxnId="{69243449-6E3F-4EF9-8417-D872BD8F4216}">
      <dgm:prSet/>
      <dgm:spPr/>
      <dgm:t>
        <a:bodyPr/>
        <a:lstStyle/>
        <a:p>
          <a:endParaRPr lang="zh-TW" altLang="en-US">
            <a:latin typeface="微軟正黑體" pitchFamily="34" charset="-120"/>
            <a:ea typeface="微軟正黑體" pitchFamily="34" charset="-120"/>
          </a:endParaRPr>
        </a:p>
      </dgm:t>
    </dgm:pt>
    <dgm:pt modelId="{73A8E3C9-FCC8-4661-A942-0A29EFE59CA8}" type="sibTrans" cxnId="{69243449-6E3F-4EF9-8417-D872BD8F4216}">
      <dgm:prSet/>
      <dgm:spPr/>
      <dgm:t>
        <a:bodyPr/>
        <a:lstStyle/>
        <a:p>
          <a:endParaRPr lang="zh-TW" altLang="en-US">
            <a:latin typeface="微軟正黑體" pitchFamily="34" charset="-120"/>
            <a:ea typeface="微軟正黑體" pitchFamily="34" charset="-120"/>
          </a:endParaRPr>
        </a:p>
      </dgm:t>
    </dgm:pt>
    <dgm:pt modelId="{A10AA1FB-2321-40DF-90B9-16A1CE319B4B}">
      <dgm:prSet/>
      <dgm:spPr/>
      <dgm:t>
        <a:bodyPr/>
        <a:lstStyle/>
        <a:p>
          <a:r>
            <a:rPr lang="x-none" smtClean="0">
              <a:latin typeface="微軟正黑體" pitchFamily="34" charset="-120"/>
              <a:ea typeface="微軟正黑體" pitchFamily="34" charset="-120"/>
            </a:rPr>
            <a:t>6.</a:t>
          </a:r>
          <a:r>
            <a:rPr lang="zh-TW" smtClean="0">
              <a:latin typeface="微軟正黑體" pitchFamily="34" charset="-120"/>
              <a:ea typeface="微軟正黑體" pitchFamily="34" charset="-120"/>
            </a:rPr>
            <a:t>委託他人檢舉、以他人名義檢舉或受委託而檢舉。</a:t>
          </a:r>
          <a:endParaRPr lang="zh-TW">
            <a:latin typeface="微軟正黑體" pitchFamily="34" charset="-120"/>
            <a:ea typeface="微軟正黑體" pitchFamily="34" charset="-120"/>
          </a:endParaRPr>
        </a:p>
      </dgm:t>
    </dgm:pt>
    <dgm:pt modelId="{F91AF15C-3939-4377-89AD-9C36A5190AC5}" type="parTrans" cxnId="{735CA563-D37E-4C84-BF16-EA45548C4FBA}">
      <dgm:prSet/>
      <dgm:spPr/>
      <dgm:t>
        <a:bodyPr/>
        <a:lstStyle/>
        <a:p>
          <a:endParaRPr lang="zh-TW" altLang="en-US">
            <a:latin typeface="微軟正黑體" pitchFamily="34" charset="-120"/>
            <a:ea typeface="微軟正黑體" pitchFamily="34" charset="-120"/>
          </a:endParaRPr>
        </a:p>
      </dgm:t>
    </dgm:pt>
    <dgm:pt modelId="{E043C1AC-87C4-432C-AC6E-C82BCD07ECFE}" type="sibTrans" cxnId="{735CA563-D37E-4C84-BF16-EA45548C4FBA}">
      <dgm:prSet/>
      <dgm:spPr/>
      <dgm:t>
        <a:bodyPr/>
        <a:lstStyle/>
        <a:p>
          <a:endParaRPr lang="zh-TW" altLang="en-US">
            <a:latin typeface="微軟正黑體" pitchFamily="34" charset="-120"/>
            <a:ea typeface="微軟正黑體" pitchFamily="34" charset="-120"/>
          </a:endParaRPr>
        </a:p>
      </dgm:t>
    </dgm:pt>
    <dgm:pt modelId="{34BA2A4B-6636-4BF5-B019-7E0BAB3DBCE0}">
      <dgm:prSet/>
      <dgm:spPr/>
      <dgm:t>
        <a:bodyPr/>
        <a:lstStyle/>
        <a:p>
          <a:r>
            <a:rPr lang="x-none" dirty="0" smtClean="0">
              <a:latin typeface="微軟正黑體" pitchFamily="34" charset="-120"/>
              <a:ea typeface="微軟正黑體" pitchFamily="34" charset="-120"/>
            </a:rPr>
            <a:t>7.</a:t>
          </a:r>
          <a:r>
            <a:rPr lang="zh-TW" dirty="0" smtClean="0">
              <a:latin typeface="微軟正黑體" pitchFamily="34" charset="-120"/>
              <a:ea typeface="微軟正黑體" pitchFamily="34" charset="-120"/>
            </a:rPr>
            <a:t>有關前述「公務員執行職務知有貪污瀆職嫌疑而檢舉」情形，法令另有規定者，從其規定。</a:t>
          </a:r>
          <a:endParaRPr lang="zh-TW" altLang="en-US" dirty="0">
            <a:latin typeface="微軟正黑體" pitchFamily="34" charset="-120"/>
            <a:ea typeface="微軟正黑體" pitchFamily="34" charset="-120"/>
          </a:endParaRPr>
        </a:p>
      </dgm:t>
    </dgm:pt>
    <dgm:pt modelId="{BCCCF1AC-3BD1-4E62-B7C4-1E0D5AD8F45A}" type="parTrans" cxnId="{882123AE-5BAF-46E5-B6A5-031762E70DE3}">
      <dgm:prSet/>
      <dgm:spPr/>
      <dgm:t>
        <a:bodyPr/>
        <a:lstStyle/>
        <a:p>
          <a:endParaRPr lang="zh-TW" altLang="en-US">
            <a:latin typeface="微軟正黑體" pitchFamily="34" charset="-120"/>
            <a:ea typeface="微軟正黑體" pitchFamily="34" charset="-120"/>
          </a:endParaRPr>
        </a:p>
      </dgm:t>
    </dgm:pt>
    <dgm:pt modelId="{EAEC90C5-2786-4333-B2FE-40F7D24B589B}" type="sibTrans" cxnId="{882123AE-5BAF-46E5-B6A5-031762E70DE3}">
      <dgm:prSet/>
      <dgm:spPr/>
      <dgm:t>
        <a:bodyPr/>
        <a:lstStyle/>
        <a:p>
          <a:endParaRPr lang="zh-TW" altLang="en-US">
            <a:latin typeface="微軟正黑體" pitchFamily="34" charset="-120"/>
            <a:ea typeface="微軟正黑體" pitchFamily="34" charset="-120"/>
          </a:endParaRPr>
        </a:p>
      </dgm:t>
    </dgm:pt>
    <dgm:pt modelId="{3C1ED90C-48CE-49CB-853B-771116B8F209}" type="pres">
      <dgm:prSet presAssocID="{3C7876A6-03EA-4FD7-A1C3-32633FF7443D}" presName="linear" presStyleCnt="0">
        <dgm:presLayoutVars>
          <dgm:animLvl val="lvl"/>
          <dgm:resizeHandles val="exact"/>
        </dgm:presLayoutVars>
      </dgm:prSet>
      <dgm:spPr/>
      <dgm:t>
        <a:bodyPr/>
        <a:lstStyle/>
        <a:p>
          <a:endParaRPr lang="zh-TW" altLang="en-US"/>
        </a:p>
      </dgm:t>
    </dgm:pt>
    <dgm:pt modelId="{9DC780F5-737C-4734-96DC-26D426D279FF}" type="pres">
      <dgm:prSet presAssocID="{4D5A4CE0-CB1E-4034-9E66-5A22C2906D2E}" presName="parentText" presStyleLbl="node1" presStyleIdx="0" presStyleCnt="7">
        <dgm:presLayoutVars>
          <dgm:chMax val="0"/>
          <dgm:bulletEnabled val="1"/>
        </dgm:presLayoutVars>
      </dgm:prSet>
      <dgm:spPr/>
      <dgm:t>
        <a:bodyPr/>
        <a:lstStyle/>
        <a:p>
          <a:endParaRPr lang="zh-TW" altLang="en-US"/>
        </a:p>
      </dgm:t>
    </dgm:pt>
    <dgm:pt modelId="{B546ACE5-E692-41EA-8602-C29D24F5A8EB}" type="pres">
      <dgm:prSet presAssocID="{B74DD534-08E1-4385-9D13-25B96FA48732}" presName="spacer" presStyleCnt="0"/>
      <dgm:spPr/>
    </dgm:pt>
    <dgm:pt modelId="{C585ACD7-E01E-4082-9B72-13D9E3AAEAFD}" type="pres">
      <dgm:prSet presAssocID="{49790D37-75CD-4EF4-8029-88EF6983BF94}" presName="parentText" presStyleLbl="node1" presStyleIdx="1" presStyleCnt="7">
        <dgm:presLayoutVars>
          <dgm:chMax val="0"/>
          <dgm:bulletEnabled val="1"/>
        </dgm:presLayoutVars>
      </dgm:prSet>
      <dgm:spPr/>
      <dgm:t>
        <a:bodyPr/>
        <a:lstStyle/>
        <a:p>
          <a:endParaRPr lang="zh-TW" altLang="en-US"/>
        </a:p>
      </dgm:t>
    </dgm:pt>
    <dgm:pt modelId="{5DA6D2F5-A8B1-4683-B7AF-EB82F9F38448}" type="pres">
      <dgm:prSet presAssocID="{9D6D9527-2658-47AD-86F6-F9C096C0215D}" presName="spacer" presStyleCnt="0"/>
      <dgm:spPr/>
    </dgm:pt>
    <dgm:pt modelId="{CF6E16AB-AFAB-466C-BAF6-247ECB277CD6}" type="pres">
      <dgm:prSet presAssocID="{253FE58C-382A-4F95-B9D6-03555C7960A0}" presName="parentText" presStyleLbl="node1" presStyleIdx="2" presStyleCnt="7">
        <dgm:presLayoutVars>
          <dgm:chMax val="0"/>
          <dgm:bulletEnabled val="1"/>
        </dgm:presLayoutVars>
      </dgm:prSet>
      <dgm:spPr/>
      <dgm:t>
        <a:bodyPr/>
        <a:lstStyle/>
        <a:p>
          <a:endParaRPr lang="zh-TW" altLang="en-US"/>
        </a:p>
      </dgm:t>
    </dgm:pt>
    <dgm:pt modelId="{8DA3C5D8-930A-4A6B-8BB9-EABC58453DD2}" type="pres">
      <dgm:prSet presAssocID="{54F82019-FF31-4484-BF67-874A44335436}" presName="spacer" presStyleCnt="0"/>
      <dgm:spPr/>
    </dgm:pt>
    <dgm:pt modelId="{834488B6-B2FE-4F9C-AF52-6BC4F421C0AC}" type="pres">
      <dgm:prSet presAssocID="{6C8DA4F5-96B5-4665-976B-73333945DE43}" presName="parentText" presStyleLbl="node1" presStyleIdx="3" presStyleCnt="7">
        <dgm:presLayoutVars>
          <dgm:chMax val="0"/>
          <dgm:bulletEnabled val="1"/>
        </dgm:presLayoutVars>
      </dgm:prSet>
      <dgm:spPr/>
      <dgm:t>
        <a:bodyPr/>
        <a:lstStyle/>
        <a:p>
          <a:endParaRPr lang="zh-TW" altLang="en-US"/>
        </a:p>
      </dgm:t>
    </dgm:pt>
    <dgm:pt modelId="{6C15BF94-FD1C-4DA1-8FE4-E7C4FE1BC65B}" type="pres">
      <dgm:prSet presAssocID="{6D8F7623-D98F-4A72-8BB4-BCD0B155185A}" presName="spacer" presStyleCnt="0"/>
      <dgm:spPr/>
    </dgm:pt>
    <dgm:pt modelId="{6DBC3ACE-C78D-44C1-A423-142F8B42822A}" type="pres">
      <dgm:prSet presAssocID="{A7A82718-7DFF-49D4-9535-F0307FC251D3}" presName="parentText" presStyleLbl="node1" presStyleIdx="4" presStyleCnt="7">
        <dgm:presLayoutVars>
          <dgm:chMax val="0"/>
          <dgm:bulletEnabled val="1"/>
        </dgm:presLayoutVars>
      </dgm:prSet>
      <dgm:spPr/>
      <dgm:t>
        <a:bodyPr/>
        <a:lstStyle/>
        <a:p>
          <a:endParaRPr lang="zh-TW" altLang="en-US"/>
        </a:p>
      </dgm:t>
    </dgm:pt>
    <dgm:pt modelId="{62DCBB9A-2473-4C9A-94FE-9103B03D840C}" type="pres">
      <dgm:prSet presAssocID="{73A8E3C9-FCC8-4661-A942-0A29EFE59CA8}" presName="spacer" presStyleCnt="0"/>
      <dgm:spPr/>
    </dgm:pt>
    <dgm:pt modelId="{7D2DD4A1-B36A-4E15-BECC-1233FC85959C}" type="pres">
      <dgm:prSet presAssocID="{A10AA1FB-2321-40DF-90B9-16A1CE319B4B}" presName="parentText" presStyleLbl="node1" presStyleIdx="5" presStyleCnt="7">
        <dgm:presLayoutVars>
          <dgm:chMax val="0"/>
          <dgm:bulletEnabled val="1"/>
        </dgm:presLayoutVars>
      </dgm:prSet>
      <dgm:spPr/>
      <dgm:t>
        <a:bodyPr/>
        <a:lstStyle/>
        <a:p>
          <a:endParaRPr lang="zh-TW" altLang="en-US"/>
        </a:p>
      </dgm:t>
    </dgm:pt>
    <dgm:pt modelId="{9467ED02-602B-4C56-9D8A-C8F0BF0A9FEA}" type="pres">
      <dgm:prSet presAssocID="{E043C1AC-87C4-432C-AC6E-C82BCD07ECFE}" presName="spacer" presStyleCnt="0"/>
      <dgm:spPr/>
    </dgm:pt>
    <dgm:pt modelId="{970DAA57-240D-4EFD-82F1-05624A8C74EB}" type="pres">
      <dgm:prSet presAssocID="{34BA2A4B-6636-4BF5-B019-7E0BAB3DBCE0}" presName="parentText" presStyleLbl="node1" presStyleIdx="6" presStyleCnt="7">
        <dgm:presLayoutVars>
          <dgm:chMax val="0"/>
          <dgm:bulletEnabled val="1"/>
        </dgm:presLayoutVars>
      </dgm:prSet>
      <dgm:spPr/>
      <dgm:t>
        <a:bodyPr/>
        <a:lstStyle/>
        <a:p>
          <a:endParaRPr lang="zh-TW" altLang="en-US"/>
        </a:p>
      </dgm:t>
    </dgm:pt>
  </dgm:ptLst>
  <dgm:cxnLst>
    <dgm:cxn modelId="{55EC50C6-4EBB-48DA-9170-74549E7EF03A}" type="presOf" srcId="{A10AA1FB-2321-40DF-90B9-16A1CE319B4B}" destId="{7D2DD4A1-B36A-4E15-BECC-1233FC85959C}" srcOrd="0" destOrd="0" presId="urn:microsoft.com/office/officeart/2005/8/layout/vList2"/>
    <dgm:cxn modelId="{69243449-6E3F-4EF9-8417-D872BD8F4216}" srcId="{3C7876A6-03EA-4FD7-A1C3-32633FF7443D}" destId="{A7A82718-7DFF-49D4-9535-F0307FC251D3}" srcOrd="4" destOrd="0" parTransId="{3FCCC831-26E6-4698-A398-937909AD8461}" sibTransId="{73A8E3C9-FCC8-4661-A942-0A29EFE59CA8}"/>
    <dgm:cxn modelId="{8446B417-2000-4CB5-8B3B-96F55E86F998}" type="presOf" srcId="{4D5A4CE0-CB1E-4034-9E66-5A22C2906D2E}" destId="{9DC780F5-737C-4734-96DC-26D426D279FF}" srcOrd="0" destOrd="0" presId="urn:microsoft.com/office/officeart/2005/8/layout/vList2"/>
    <dgm:cxn modelId="{C5A9AFB5-5018-4F0C-BB2B-E84C3B6623A4}" type="presOf" srcId="{6C8DA4F5-96B5-4665-976B-73333945DE43}" destId="{834488B6-B2FE-4F9C-AF52-6BC4F421C0AC}" srcOrd="0" destOrd="0" presId="urn:microsoft.com/office/officeart/2005/8/layout/vList2"/>
    <dgm:cxn modelId="{882123AE-5BAF-46E5-B6A5-031762E70DE3}" srcId="{3C7876A6-03EA-4FD7-A1C3-32633FF7443D}" destId="{34BA2A4B-6636-4BF5-B019-7E0BAB3DBCE0}" srcOrd="6" destOrd="0" parTransId="{BCCCF1AC-3BD1-4E62-B7C4-1E0D5AD8F45A}" sibTransId="{EAEC90C5-2786-4333-B2FE-40F7D24B589B}"/>
    <dgm:cxn modelId="{301590A8-DA7E-4038-A037-712F2B5409B6}" srcId="{3C7876A6-03EA-4FD7-A1C3-32633FF7443D}" destId="{253FE58C-382A-4F95-B9D6-03555C7960A0}" srcOrd="2" destOrd="0" parTransId="{E589DF32-B9D6-41A9-833C-F27EFE6EEEE9}" sibTransId="{54F82019-FF31-4484-BF67-874A44335436}"/>
    <dgm:cxn modelId="{9E8C3154-112E-4EB8-A66D-0F4F991B3D24}" type="presOf" srcId="{49790D37-75CD-4EF4-8029-88EF6983BF94}" destId="{C585ACD7-E01E-4082-9B72-13D9E3AAEAFD}" srcOrd="0" destOrd="0" presId="urn:microsoft.com/office/officeart/2005/8/layout/vList2"/>
    <dgm:cxn modelId="{8A10953D-3A4A-4CE2-831A-0ACF4283B6A1}" type="presOf" srcId="{A7A82718-7DFF-49D4-9535-F0307FC251D3}" destId="{6DBC3ACE-C78D-44C1-A423-142F8B42822A}" srcOrd="0" destOrd="0" presId="urn:microsoft.com/office/officeart/2005/8/layout/vList2"/>
    <dgm:cxn modelId="{F781C9A7-7800-40C4-A9BF-D6CE153B7786}" srcId="{3C7876A6-03EA-4FD7-A1C3-32633FF7443D}" destId="{4D5A4CE0-CB1E-4034-9E66-5A22C2906D2E}" srcOrd="0" destOrd="0" parTransId="{BB3D3B21-CF2B-4919-83D2-26998FA9705A}" sibTransId="{B74DD534-08E1-4385-9D13-25B96FA48732}"/>
    <dgm:cxn modelId="{64AB8498-17B7-47CF-878F-69C428367104}" srcId="{3C7876A6-03EA-4FD7-A1C3-32633FF7443D}" destId="{49790D37-75CD-4EF4-8029-88EF6983BF94}" srcOrd="1" destOrd="0" parTransId="{581E6E86-4C11-4A89-956F-128EFE228C36}" sibTransId="{9D6D9527-2658-47AD-86F6-F9C096C0215D}"/>
    <dgm:cxn modelId="{735CA563-D37E-4C84-BF16-EA45548C4FBA}" srcId="{3C7876A6-03EA-4FD7-A1C3-32633FF7443D}" destId="{A10AA1FB-2321-40DF-90B9-16A1CE319B4B}" srcOrd="5" destOrd="0" parTransId="{F91AF15C-3939-4377-89AD-9C36A5190AC5}" sibTransId="{E043C1AC-87C4-432C-AC6E-C82BCD07ECFE}"/>
    <dgm:cxn modelId="{F15BF545-8E7A-403E-9584-64D25C6B0F23}" type="presOf" srcId="{253FE58C-382A-4F95-B9D6-03555C7960A0}" destId="{CF6E16AB-AFAB-466C-BAF6-247ECB277CD6}" srcOrd="0" destOrd="0" presId="urn:microsoft.com/office/officeart/2005/8/layout/vList2"/>
    <dgm:cxn modelId="{DD0A0CF1-1FAF-436C-8FBC-4469A13A7B1D}" type="presOf" srcId="{34BA2A4B-6636-4BF5-B019-7E0BAB3DBCE0}" destId="{970DAA57-240D-4EFD-82F1-05624A8C74EB}" srcOrd="0" destOrd="0" presId="urn:microsoft.com/office/officeart/2005/8/layout/vList2"/>
    <dgm:cxn modelId="{844DF779-0853-4F29-B6CC-BDC6B7D6430C}" type="presOf" srcId="{3C7876A6-03EA-4FD7-A1C3-32633FF7443D}" destId="{3C1ED90C-48CE-49CB-853B-771116B8F209}" srcOrd="0" destOrd="0" presId="urn:microsoft.com/office/officeart/2005/8/layout/vList2"/>
    <dgm:cxn modelId="{758B4907-649D-4ADE-836E-CF81B5EF589D}" srcId="{3C7876A6-03EA-4FD7-A1C3-32633FF7443D}" destId="{6C8DA4F5-96B5-4665-976B-73333945DE43}" srcOrd="3" destOrd="0" parTransId="{3B7E1014-C7FF-437E-AA38-51030EF6CFB8}" sibTransId="{6D8F7623-D98F-4A72-8BB4-BCD0B155185A}"/>
    <dgm:cxn modelId="{13E477F1-41E5-451B-A0D4-541151733C6A}" type="presParOf" srcId="{3C1ED90C-48CE-49CB-853B-771116B8F209}" destId="{9DC780F5-737C-4734-96DC-26D426D279FF}" srcOrd="0" destOrd="0" presId="urn:microsoft.com/office/officeart/2005/8/layout/vList2"/>
    <dgm:cxn modelId="{78D70538-A8DD-4F22-BA61-9C5AB3DB748C}" type="presParOf" srcId="{3C1ED90C-48CE-49CB-853B-771116B8F209}" destId="{B546ACE5-E692-41EA-8602-C29D24F5A8EB}" srcOrd="1" destOrd="0" presId="urn:microsoft.com/office/officeart/2005/8/layout/vList2"/>
    <dgm:cxn modelId="{85845643-4212-4B8C-82CF-E2B73E999A97}" type="presParOf" srcId="{3C1ED90C-48CE-49CB-853B-771116B8F209}" destId="{C585ACD7-E01E-4082-9B72-13D9E3AAEAFD}" srcOrd="2" destOrd="0" presId="urn:microsoft.com/office/officeart/2005/8/layout/vList2"/>
    <dgm:cxn modelId="{F4F7FBD0-3CD9-4AF5-B894-AEE12FB21035}" type="presParOf" srcId="{3C1ED90C-48CE-49CB-853B-771116B8F209}" destId="{5DA6D2F5-A8B1-4683-B7AF-EB82F9F38448}" srcOrd="3" destOrd="0" presId="urn:microsoft.com/office/officeart/2005/8/layout/vList2"/>
    <dgm:cxn modelId="{08258E1E-72B0-4D84-A825-404F8C6F3CDC}" type="presParOf" srcId="{3C1ED90C-48CE-49CB-853B-771116B8F209}" destId="{CF6E16AB-AFAB-466C-BAF6-247ECB277CD6}" srcOrd="4" destOrd="0" presId="urn:microsoft.com/office/officeart/2005/8/layout/vList2"/>
    <dgm:cxn modelId="{871BEF5B-7A77-4972-A441-D6473579DD58}" type="presParOf" srcId="{3C1ED90C-48CE-49CB-853B-771116B8F209}" destId="{8DA3C5D8-930A-4A6B-8BB9-EABC58453DD2}" srcOrd="5" destOrd="0" presId="urn:microsoft.com/office/officeart/2005/8/layout/vList2"/>
    <dgm:cxn modelId="{93DF5B6C-105C-4935-B643-9B0E182CC15A}" type="presParOf" srcId="{3C1ED90C-48CE-49CB-853B-771116B8F209}" destId="{834488B6-B2FE-4F9C-AF52-6BC4F421C0AC}" srcOrd="6" destOrd="0" presId="urn:microsoft.com/office/officeart/2005/8/layout/vList2"/>
    <dgm:cxn modelId="{F59959E4-F213-4222-BE63-ED7C3E3C1EDF}" type="presParOf" srcId="{3C1ED90C-48CE-49CB-853B-771116B8F209}" destId="{6C15BF94-FD1C-4DA1-8FE4-E7C4FE1BC65B}" srcOrd="7" destOrd="0" presId="urn:microsoft.com/office/officeart/2005/8/layout/vList2"/>
    <dgm:cxn modelId="{80E2294E-1078-4513-A044-C4410B064002}" type="presParOf" srcId="{3C1ED90C-48CE-49CB-853B-771116B8F209}" destId="{6DBC3ACE-C78D-44C1-A423-142F8B42822A}" srcOrd="8" destOrd="0" presId="urn:microsoft.com/office/officeart/2005/8/layout/vList2"/>
    <dgm:cxn modelId="{82ACEBD0-3288-4606-BE15-37D1496C07BC}" type="presParOf" srcId="{3C1ED90C-48CE-49CB-853B-771116B8F209}" destId="{62DCBB9A-2473-4C9A-94FE-9103B03D840C}" srcOrd="9" destOrd="0" presId="urn:microsoft.com/office/officeart/2005/8/layout/vList2"/>
    <dgm:cxn modelId="{4286F108-4277-4B3E-A7EC-97A3895A773E}" type="presParOf" srcId="{3C1ED90C-48CE-49CB-853B-771116B8F209}" destId="{7D2DD4A1-B36A-4E15-BECC-1233FC85959C}" srcOrd="10" destOrd="0" presId="urn:microsoft.com/office/officeart/2005/8/layout/vList2"/>
    <dgm:cxn modelId="{B0D43F57-2B0A-47C2-9BB1-B522E8A345FE}" type="presParOf" srcId="{3C1ED90C-48CE-49CB-853B-771116B8F209}" destId="{9467ED02-602B-4C56-9D8A-C8F0BF0A9FEA}" srcOrd="11" destOrd="0" presId="urn:microsoft.com/office/officeart/2005/8/layout/vList2"/>
    <dgm:cxn modelId="{95F69485-501C-4B2B-8CF6-E2B0A271B664}" type="presParOf" srcId="{3C1ED90C-48CE-49CB-853B-771116B8F209}" destId="{970DAA57-240D-4EFD-82F1-05624A8C74E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14FF112-53D3-4EBE-9275-36502DCCFAE4}"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60BDA2B0-7B39-4B96-8AF7-9DB65F21DC5D}">
      <dgm:prSet phldrT="[文字]"/>
      <dgm:spPr/>
      <dgm:t>
        <a:bodyPr/>
        <a:lstStyle/>
        <a:p>
          <a:r>
            <a:rPr lang="zh-TW" dirty="0" smtClean="0">
              <a:latin typeface="微軟正黑體" pitchFamily="34" charset="-120"/>
              <a:ea typeface="微軟正黑體" pitchFamily="34" charset="-120"/>
            </a:rPr>
            <a:t>受理檢舉之機關對於檢舉人之資料，應予</a:t>
          </a:r>
          <a:r>
            <a:rPr lang="zh-TW" dirty="0" smtClean="0">
              <a:solidFill>
                <a:srgbClr val="FF0000"/>
              </a:solidFill>
              <a:latin typeface="微軟正黑體" pitchFamily="34" charset="-120"/>
              <a:ea typeface="微軟正黑體" pitchFamily="34" charset="-120"/>
            </a:rPr>
            <a:t>保密</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44EAF7EC-7148-4D3B-9679-A54843241226}" type="parTrans" cxnId="{25F2E36B-238F-418B-BC8E-E87456576AAC}">
      <dgm:prSet/>
      <dgm:spPr/>
      <dgm:t>
        <a:bodyPr/>
        <a:lstStyle/>
        <a:p>
          <a:endParaRPr lang="zh-TW" altLang="en-US"/>
        </a:p>
      </dgm:t>
    </dgm:pt>
    <dgm:pt modelId="{2B3739F8-628B-4EE4-ABC1-057DAFAE4E8E}" type="sibTrans" cxnId="{25F2E36B-238F-418B-BC8E-E87456576AAC}">
      <dgm:prSet/>
      <dgm:spPr/>
      <dgm:t>
        <a:bodyPr/>
        <a:lstStyle/>
        <a:p>
          <a:endParaRPr lang="zh-TW" altLang="en-US"/>
        </a:p>
      </dgm:t>
    </dgm:pt>
    <dgm:pt modelId="{52758ABE-9E9D-4C8F-A023-5BABFE7B5F85}">
      <dgm:prSet/>
      <dgm:spPr/>
      <dgm:t>
        <a:bodyPr/>
        <a:lstStyle/>
        <a:p>
          <a:r>
            <a:rPr lang="zh-TW" dirty="0" smtClean="0">
              <a:latin typeface="微軟正黑體" pitchFamily="34" charset="-120"/>
              <a:ea typeface="微軟正黑體" pitchFamily="34" charset="-120"/>
            </a:rPr>
            <a:t>如有無故洩密情事，應依刑法或其他法令處罰或懲處。</a:t>
          </a:r>
          <a:endParaRPr lang="zh-TW" dirty="0">
            <a:latin typeface="微軟正黑體" pitchFamily="34" charset="-120"/>
            <a:ea typeface="微軟正黑體" pitchFamily="34" charset="-120"/>
          </a:endParaRPr>
        </a:p>
      </dgm:t>
    </dgm:pt>
    <dgm:pt modelId="{25F61271-CB3D-4FE4-B620-AC5564EBD185}" type="parTrans" cxnId="{0F344F07-81DE-4935-9455-A2EEEBB2FA26}">
      <dgm:prSet/>
      <dgm:spPr/>
      <dgm:t>
        <a:bodyPr/>
        <a:lstStyle/>
        <a:p>
          <a:endParaRPr lang="zh-TW" altLang="en-US"/>
        </a:p>
      </dgm:t>
    </dgm:pt>
    <dgm:pt modelId="{C0FA6C6C-BD59-4D13-9797-87BC4DF9047A}" type="sibTrans" cxnId="{0F344F07-81DE-4935-9455-A2EEEBB2FA26}">
      <dgm:prSet/>
      <dgm:spPr/>
      <dgm:t>
        <a:bodyPr/>
        <a:lstStyle/>
        <a:p>
          <a:endParaRPr lang="zh-TW" altLang="en-US"/>
        </a:p>
      </dgm:t>
    </dgm:pt>
    <dgm:pt modelId="{7A4E085E-CF8B-4497-8AEB-8E67C9E93634}">
      <dgm:prSet/>
      <dgm:spPr/>
      <dgm:t>
        <a:bodyPr/>
        <a:lstStyle/>
        <a:p>
          <a:r>
            <a:rPr lang="zh-TW" dirty="0" smtClean="0">
              <a:latin typeface="微軟正黑體" pitchFamily="34" charset="-120"/>
              <a:ea typeface="微軟正黑體" pitchFamily="34" charset="-120"/>
            </a:rPr>
            <a:t>檢舉人之安全，應予保護，對檢舉人威脅、恐嚇或其他不法行為者，應依法嚴懲。</a:t>
          </a:r>
          <a:endParaRPr lang="zh-TW" dirty="0">
            <a:latin typeface="微軟正黑體" pitchFamily="34" charset="-120"/>
            <a:ea typeface="微軟正黑體" pitchFamily="34" charset="-120"/>
          </a:endParaRPr>
        </a:p>
      </dgm:t>
    </dgm:pt>
    <dgm:pt modelId="{69E09A3A-0065-4563-8712-AFC73A9B0EDA}" type="parTrans" cxnId="{6E8609C6-0AD3-42B3-8429-CE974219B05A}">
      <dgm:prSet/>
      <dgm:spPr/>
      <dgm:t>
        <a:bodyPr/>
        <a:lstStyle/>
        <a:p>
          <a:endParaRPr lang="zh-TW" altLang="en-US"/>
        </a:p>
      </dgm:t>
    </dgm:pt>
    <dgm:pt modelId="{1EFCEAC9-62EE-426D-952B-9608A4223A94}" type="sibTrans" cxnId="{6E8609C6-0AD3-42B3-8429-CE974219B05A}">
      <dgm:prSet/>
      <dgm:spPr/>
      <dgm:t>
        <a:bodyPr/>
        <a:lstStyle/>
        <a:p>
          <a:endParaRPr lang="zh-TW" altLang="en-US"/>
        </a:p>
      </dgm:t>
    </dgm:pt>
    <dgm:pt modelId="{6722AEF6-B84A-4B42-AC28-1AFFE0C4215F}">
      <dgm:prSet phldrT="[文字]"/>
      <dgm:spPr/>
      <dgm:t>
        <a:bodyPr/>
        <a:lstStyle/>
        <a:p>
          <a:r>
            <a:rPr lang="zh-TW" dirty="0" smtClean="0">
              <a:latin typeface="微軟正黑體" pitchFamily="34" charset="-120"/>
              <a:ea typeface="微軟正黑體" pitchFamily="34" charset="-120"/>
            </a:rPr>
            <a:t>檢舉人資料應另行保存，不附於偵查案卷。</a:t>
          </a:r>
          <a:endParaRPr lang="zh-TW" altLang="en-US" dirty="0">
            <a:latin typeface="微軟正黑體" pitchFamily="34" charset="-120"/>
            <a:ea typeface="微軟正黑體" pitchFamily="34" charset="-120"/>
          </a:endParaRPr>
        </a:p>
      </dgm:t>
    </dgm:pt>
    <dgm:pt modelId="{5AE090FE-CF8B-4A3D-8819-6BE38CA46744}" type="parTrans" cxnId="{0DBE6408-BA85-47AD-BF50-5E8501E4ED74}">
      <dgm:prSet/>
      <dgm:spPr/>
      <dgm:t>
        <a:bodyPr/>
        <a:lstStyle/>
        <a:p>
          <a:endParaRPr lang="zh-TW" altLang="en-US"/>
        </a:p>
      </dgm:t>
    </dgm:pt>
    <dgm:pt modelId="{2E98DF6E-540A-4D6E-A266-F515EE6B8865}" type="sibTrans" cxnId="{0DBE6408-BA85-47AD-BF50-5E8501E4ED74}">
      <dgm:prSet/>
      <dgm:spPr/>
      <dgm:t>
        <a:bodyPr/>
        <a:lstStyle/>
        <a:p>
          <a:endParaRPr lang="zh-TW" altLang="en-US"/>
        </a:p>
      </dgm:t>
    </dgm:pt>
    <dgm:pt modelId="{E45D0F34-ADBF-4B94-85FC-D8C1EAC2912F}" type="pres">
      <dgm:prSet presAssocID="{614FF112-53D3-4EBE-9275-36502DCCFAE4}" presName="linear" presStyleCnt="0">
        <dgm:presLayoutVars>
          <dgm:animLvl val="lvl"/>
          <dgm:resizeHandles val="exact"/>
        </dgm:presLayoutVars>
      </dgm:prSet>
      <dgm:spPr/>
      <dgm:t>
        <a:bodyPr/>
        <a:lstStyle/>
        <a:p>
          <a:endParaRPr lang="zh-TW" altLang="en-US"/>
        </a:p>
      </dgm:t>
    </dgm:pt>
    <dgm:pt modelId="{09783EC7-9882-4554-BB94-DEACFCFE72DA}" type="pres">
      <dgm:prSet presAssocID="{60BDA2B0-7B39-4B96-8AF7-9DB65F21DC5D}" presName="parentText" presStyleLbl="node1" presStyleIdx="0" presStyleCnt="4">
        <dgm:presLayoutVars>
          <dgm:chMax val="0"/>
          <dgm:bulletEnabled val="1"/>
        </dgm:presLayoutVars>
      </dgm:prSet>
      <dgm:spPr/>
      <dgm:t>
        <a:bodyPr/>
        <a:lstStyle/>
        <a:p>
          <a:endParaRPr lang="zh-TW" altLang="en-US"/>
        </a:p>
      </dgm:t>
    </dgm:pt>
    <dgm:pt modelId="{968160CF-AAAF-444B-850C-2CD629505749}" type="pres">
      <dgm:prSet presAssocID="{2B3739F8-628B-4EE4-ABC1-057DAFAE4E8E}" presName="spacer" presStyleCnt="0"/>
      <dgm:spPr/>
    </dgm:pt>
    <dgm:pt modelId="{22FC21CA-85FC-4D88-B0B5-D65D922F77FB}" type="pres">
      <dgm:prSet presAssocID="{6722AEF6-B84A-4B42-AC28-1AFFE0C4215F}" presName="parentText" presStyleLbl="node1" presStyleIdx="1" presStyleCnt="4">
        <dgm:presLayoutVars>
          <dgm:chMax val="0"/>
          <dgm:bulletEnabled val="1"/>
        </dgm:presLayoutVars>
      </dgm:prSet>
      <dgm:spPr/>
      <dgm:t>
        <a:bodyPr/>
        <a:lstStyle/>
        <a:p>
          <a:endParaRPr lang="zh-TW" altLang="en-US"/>
        </a:p>
      </dgm:t>
    </dgm:pt>
    <dgm:pt modelId="{46FF86C2-91D5-4949-AAF0-CD32F1B6C27D}" type="pres">
      <dgm:prSet presAssocID="{2E98DF6E-540A-4D6E-A266-F515EE6B8865}" presName="spacer" presStyleCnt="0"/>
      <dgm:spPr/>
    </dgm:pt>
    <dgm:pt modelId="{6C3900F9-1E84-4BBE-ACD9-10F279C19ADE}" type="pres">
      <dgm:prSet presAssocID="{52758ABE-9E9D-4C8F-A023-5BABFE7B5F85}" presName="parentText" presStyleLbl="node1" presStyleIdx="2" presStyleCnt="4">
        <dgm:presLayoutVars>
          <dgm:chMax val="0"/>
          <dgm:bulletEnabled val="1"/>
        </dgm:presLayoutVars>
      </dgm:prSet>
      <dgm:spPr/>
      <dgm:t>
        <a:bodyPr/>
        <a:lstStyle/>
        <a:p>
          <a:endParaRPr lang="zh-TW" altLang="en-US"/>
        </a:p>
      </dgm:t>
    </dgm:pt>
    <dgm:pt modelId="{BF1D8110-F7F6-4A2B-9FAF-1400F0D7A73C}" type="pres">
      <dgm:prSet presAssocID="{C0FA6C6C-BD59-4D13-9797-87BC4DF9047A}" presName="spacer" presStyleCnt="0"/>
      <dgm:spPr/>
    </dgm:pt>
    <dgm:pt modelId="{BB77DADC-8DA8-4D7B-A149-8B9458321ED4}" type="pres">
      <dgm:prSet presAssocID="{7A4E085E-CF8B-4497-8AEB-8E67C9E93634}" presName="parentText" presStyleLbl="node1" presStyleIdx="3" presStyleCnt="4">
        <dgm:presLayoutVars>
          <dgm:chMax val="0"/>
          <dgm:bulletEnabled val="1"/>
        </dgm:presLayoutVars>
      </dgm:prSet>
      <dgm:spPr/>
      <dgm:t>
        <a:bodyPr/>
        <a:lstStyle/>
        <a:p>
          <a:endParaRPr lang="zh-TW" altLang="en-US"/>
        </a:p>
      </dgm:t>
    </dgm:pt>
  </dgm:ptLst>
  <dgm:cxnLst>
    <dgm:cxn modelId="{92A0F73B-C6AF-4725-BB4B-063B63BDEB89}" type="presOf" srcId="{6722AEF6-B84A-4B42-AC28-1AFFE0C4215F}" destId="{22FC21CA-85FC-4D88-B0B5-D65D922F77FB}" srcOrd="0" destOrd="0" presId="urn:microsoft.com/office/officeart/2005/8/layout/vList2"/>
    <dgm:cxn modelId="{90A9FA64-B49E-4BE3-8B40-3C81FC305C39}" type="presOf" srcId="{52758ABE-9E9D-4C8F-A023-5BABFE7B5F85}" destId="{6C3900F9-1E84-4BBE-ACD9-10F279C19ADE}" srcOrd="0" destOrd="0" presId="urn:microsoft.com/office/officeart/2005/8/layout/vList2"/>
    <dgm:cxn modelId="{605CB1A0-884F-45E6-A7AE-B51CE442C10E}" type="presOf" srcId="{7A4E085E-CF8B-4497-8AEB-8E67C9E93634}" destId="{BB77DADC-8DA8-4D7B-A149-8B9458321ED4}" srcOrd="0" destOrd="0" presId="urn:microsoft.com/office/officeart/2005/8/layout/vList2"/>
    <dgm:cxn modelId="{6E8609C6-0AD3-42B3-8429-CE974219B05A}" srcId="{614FF112-53D3-4EBE-9275-36502DCCFAE4}" destId="{7A4E085E-CF8B-4497-8AEB-8E67C9E93634}" srcOrd="3" destOrd="0" parTransId="{69E09A3A-0065-4563-8712-AFC73A9B0EDA}" sibTransId="{1EFCEAC9-62EE-426D-952B-9608A4223A94}"/>
    <dgm:cxn modelId="{25F2E36B-238F-418B-BC8E-E87456576AAC}" srcId="{614FF112-53D3-4EBE-9275-36502DCCFAE4}" destId="{60BDA2B0-7B39-4B96-8AF7-9DB65F21DC5D}" srcOrd="0" destOrd="0" parTransId="{44EAF7EC-7148-4D3B-9679-A54843241226}" sibTransId="{2B3739F8-628B-4EE4-ABC1-057DAFAE4E8E}"/>
    <dgm:cxn modelId="{03AC5E2E-CA2B-4251-946A-7E8E546BCE86}" type="presOf" srcId="{60BDA2B0-7B39-4B96-8AF7-9DB65F21DC5D}" destId="{09783EC7-9882-4554-BB94-DEACFCFE72DA}" srcOrd="0" destOrd="0" presId="urn:microsoft.com/office/officeart/2005/8/layout/vList2"/>
    <dgm:cxn modelId="{0F344F07-81DE-4935-9455-A2EEEBB2FA26}" srcId="{614FF112-53D3-4EBE-9275-36502DCCFAE4}" destId="{52758ABE-9E9D-4C8F-A023-5BABFE7B5F85}" srcOrd="2" destOrd="0" parTransId="{25F61271-CB3D-4FE4-B620-AC5564EBD185}" sibTransId="{C0FA6C6C-BD59-4D13-9797-87BC4DF9047A}"/>
    <dgm:cxn modelId="{0DBE6408-BA85-47AD-BF50-5E8501E4ED74}" srcId="{614FF112-53D3-4EBE-9275-36502DCCFAE4}" destId="{6722AEF6-B84A-4B42-AC28-1AFFE0C4215F}" srcOrd="1" destOrd="0" parTransId="{5AE090FE-CF8B-4A3D-8819-6BE38CA46744}" sibTransId="{2E98DF6E-540A-4D6E-A266-F515EE6B8865}"/>
    <dgm:cxn modelId="{2447A080-B3D0-4A09-A73F-3DFC2C0A998C}" type="presOf" srcId="{614FF112-53D3-4EBE-9275-36502DCCFAE4}" destId="{E45D0F34-ADBF-4B94-85FC-D8C1EAC2912F}" srcOrd="0" destOrd="0" presId="urn:microsoft.com/office/officeart/2005/8/layout/vList2"/>
    <dgm:cxn modelId="{FFFBB032-78E6-42F5-949B-2F561F9521A9}" type="presParOf" srcId="{E45D0F34-ADBF-4B94-85FC-D8C1EAC2912F}" destId="{09783EC7-9882-4554-BB94-DEACFCFE72DA}" srcOrd="0" destOrd="0" presId="urn:microsoft.com/office/officeart/2005/8/layout/vList2"/>
    <dgm:cxn modelId="{024321F6-B6D7-45ED-A8BA-B27299285296}" type="presParOf" srcId="{E45D0F34-ADBF-4B94-85FC-D8C1EAC2912F}" destId="{968160CF-AAAF-444B-850C-2CD629505749}" srcOrd="1" destOrd="0" presId="urn:microsoft.com/office/officeart/2005/8/layout/vList2"/>
    <dgm:cxn modelId="{BA03AF46-C07B-4A22-9483-01A7095492CC}" type="presParOf" srcId="{E45D0F34-ADBF-4B94-85FC-D8C1EAC2912F}" destId="{22FC21CA-85FC-4D88-B0B5-D65D922F77FB}" srcOrd="2" destOrd="0" presId="urn:microsoft.com/office/officeart/2005/8/layout/vList2"/>
    <dgm:cxn modelId="{FE812ACD-0F12-47FB-B50C-83F0BF570966}" type="presParOf" srcId="{E45D0F34-ADBF-4B94-85FC-D8C1EAC2912F}" destId="{46FF86C2-91D5-4949-AAF0-CD32F1B6C27D}" srcOrd="3" destOrd="0" presId="urn:microsoft.com/office/officeart/2005/8/layout/vList2"/>
    <dgm:cxn modelId="{F7B3B66C-1006-4411-86B4-AB20D1333595}" type="presParOf" srcId="{E45D0F34-ADBF-4B94-85FC-D8C1EAC2912F}" destId="{6C3900F9-1E84-4BBE-ACD9-10F279C19ADE}" srcOrd="4" destOrd="0" presId="urn:microsoft.com/office/officeart/2005/8/layout/vList2"/>
    <dgm:cxn modelId="{1AF837B7-BCE6-4C46-B5FC-AA71CBDA9E43}" type="presParOf" srcId="{E45D0F34-ADBF-4B94-85FC-D8C1EAC2912F}" destId="{BF1D8110-F7F6-4A2B-9FAF-1400F0D7A73C}" srcOrd="5" destOrd="0" presId="urn:microsoft.com/office/officeart/2005/8/layout/vList2"/>
    <dgm:cxn modelId="{4311D59C-0925-437F-8F36-9B9DAFDE9B13}" type="presParOf" srcId="{E45D0F34-ADBF-4B94-85FC-D8C1EAC2912F}" destId="{BB77DADC-8DA8-4D7B-A149-8B9458321E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FBBEE283-9853-4729-9CE5-8FE407A2665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CB7EFEEC-5025-4AF1-8D2A-AC3BC5766F62}">
      <dgm:prSet phldrT="[文字]"/>
      <dgm:spPr/>
      <dgm:t>
        <a:bodyPr/>
        <a:lstStyle/>
        <a:p>
          <a:r>
            <a:rPr lang="zh-TW" altLang="en-US" b="1" dirty="0" smtClean="0">
              <a:latin typeface="微軟正黑體" pitchFamily="34" charset="-120"/>
              <a:ea typeface="微軟正黑體" pitchFamily="34" charset="-120"/>
            </a:rPr>
            <a:t>現場檢舉</a:t>
          </a:r>
          <a:endParaRPr lang="zh-TW" altLang="en-US" b="1" dirty="0">
            <a:latin typeface="微軟正黑體" pitchFamily="34" charset="-120"/>
            <a:ea typeface="微軟正黑體" pitchFamily="34" charset="-120"/>
          </a:endParaRPr>
        </a:p>
      </dgm:t>
    </dgm:pt>
    <dgm:pt modelId="{23093564-5760-4E0F-BF84-815D0066CE60}" type="parTrans" cxnId="{FA0098D2-AE5C-4812-9ED9-BE5229CF39C1}">
      <dgm:prSet/>
      <dgm:spPr/>
      <dgm:t>
        <a:bodyPr/>
        <a:lstStyle/>
        <a:p>
          <a:endParaRPr lang="zh-TW" altLang="en-US"/>
        </a:p>
      </dgm:t>
    </dgm:pt>
    <dgm:pt modelId="{3ABC8807-BFE1-4581-80E9-71C2EF451D45}" type="sibTrans" cxnId="{FA0098D2-AE5C-4812-9ED9-BE5229CF39C1}">
      <dgm:prSet/>
      <dgm:spPr/>
      <dgm:t>
        <a:bodyPr/>
        <a:lstStyle/>
        <a:p>
          <a:endParaRPr lang="zh-TW" altLang="en-US"/>
        </a:p>
      </dgm:t>
    </dgm:pt>
    <dgm:pt modelId="{7A762B9B-382F-4D8E-B7DF-63BCBF85F9F3}">
      <dgm:prSet/>
      <dgm:spPr/>
      <dgm:t>
        <a:bodyPr/>
        <a:lstStyle/>
        <a:p>
          <a:r>
            <a:rPr lang="zh-TW" altLang="en-US" b="1" dirty="0" smtClean="0">
              <a:latin typeface="微軟正黑體" pitchFamily="34" charset="-120"/>
              <a:ea typeface="微軟正黑體" pitchFamily="34" charset="-120"/>
            </a:rPr>
            <a:t>臺北市中正區博愛路</a:t>
          </a:r>
          <a:r>
            <a:rPr lang="en-US" b="1" dirty="0" smtClean="0">
              <a:latin typeface="微軟正黑體" pitchFamily="34" charset="-120"/>
              <a:ea typeface="微軟正黑體" pitchFamily="34" charset="-120"/>
            </a:rPr>
            <a:t>166</a:t>
          </a:r>
          <a:r>
            <a:rPr lang="zh-TW" altLang="en-US" b="1" dirty="0" smtClean="0">
              <a:latin typeface="微軟正黑體" pitchFamily="34" charset="-120"/>
              <a:ea typeface="微軟正黑體" pitchFamily="34" charset="-120"/>
            </a:rPr>
            <a:t>號（北部）</a:t>
          </a:r>
        </a:p>
      </dgm:t>
    </dgm:pt>
    <dgm:pt modelId="{DDE44525-FD79-4BFA-A740-86B4A354B10A}" type="parTrans" cxnId="{0D49EF49-9166-48A6-A729-9BCF27555C0C}">
      <dgm:prSet/>
      <dgm:spPr/>
      <dgm:t>
        <a:bodyPr/>
        <a:lstStyle/>
        <a:p>
          <a:endParaRPr lang="zh-TW" altLang="en-US"/>
        </a:p>
      </dgm:t>
    </dgm:pt>
    <dgm:pt modelId="{945581E3-CF40-4C70-B67B-1D4821CF47B3}" type="sibTrans" cxnId="{0D49EF49-9166-48A6-A729-9BCF27555C0C}">
      <dgm:prSet/>
      <dgm:spPr/>
      <dgm:t>
        <a:bodyPr/>
        <a:lstStyle/>
        <a:p>
          <a:endParaRPr lang="zh-TW" altLang="en-US"/>
        </a:p>
      </dgm:t>
    </dgm:pt>
    <dgm:pt modelId="{0C0E0366-0836-43ED-BFF1-57DD20E6DEB7}">
      <dgm:prSet/>
      <dgm:spPr/>
      <dgm:t>
        <a:bodyPr/>
        <a:lstStyle/>
        <a:p>
          <a:r>
            <a:rPr lang="zh-TW" altLang="en-US" b="1" dirty="0" smtClean="0">
              <a:latin typeface="微軟正黑體" pitchFamily="34" charset="-120"/>
              <a:ea typeface="微軟正黑體" pitchFamily="34" charset="-120"/>
            </a:rPr>
            <a:t>南投縣南投市光明路</a:t>
          </a:r>
          <a:r>
            <a:rPr lang="en-US" b="1" dirty="0" smtClean="0">
              <a:latin typeface="微軟正黑體" pitchFamily="34" charset="-120"/>
              <a:ea typeface="微軟正黑體" pitchFamily="34" charset="-120"/>
            </a:rPr>
            <a:t>11</a:t>
          </a:r>
          <a:r>
            <a:rPr lang="zh-TW" altLang="en-US" b="1" dirty="0" smtClean="0">
              <a:latin typeface="微軟正黑體" pitchFamily="34" charset="-120"/>
              <a:ea typeface="微軟正黑體" pitchFamily="34" charset="-120"/>
            </a:rPr>
            <a:t>號（中部） </a:t>
          </a:r>
        </a:p>
      </dgm:t>
    </dgm:pt>
    <dgm:pt modelId="{1608AA44-D905-414B-A82A-369B74DCF580}" type="parTrans" cxnId="{C0E39326-DC38-41BE-9E51-E73930F6D70D}">
      <dgm:prSet/>
      <dgm:spPr/>
      <dgm:t>
        <a:bodyPr/>
        <a:lstStyle/>
        <a:p>
          <a:endParaRPr lang="zh-TW" altLang="en-US"/>
        </a:p>
      </dgm:t>
    </dgm:pt>
    <dgm:pt modelId="{A3EF86FA-52AF-4A24-A3BB-1DF59759A078}" type="sibTrans" cxnId="{C0E39326-DC38-41BE-9E51-E73930F6D70D}">
      <dgm:prSet/>
      <dgm:spPr/>
      <dgm:t>
        <a:bodyPr/>
        <a:lstStyle/>
        <a:p>
          <a:endParaRPr lang="zh-TW" altLang="en-US"/>
        </a:p>
      </dgm:t>
    </dgm:pt>
    <dgm:pt modelId="{02C51490-8B02-4055-BC81-1DDD1FFE0A04}">
      <dgm:prSet/>
      <dgm:spPr/>
      <dgm:t>
        <a:bodyPr/>
        <a:lstStyle/>
        <a:p>
          <a:r>
            <a:rPr lang="zh-TW" altLang="en-US" b="1" dirty="0" smtClean="0">
              <a:latin typeface="微軟正黑體" pitchFamily="34" charset="-120"/>
              <a:ea typeface="微軟正黑體" pitchFamily="34" charset="-120"/>
            </a:rPr>
            <a:t>高雄市三民區博愛一路</a:t>
          </a:r>
          <a:r>
            <a:rPr lang="en-US" b="1" dirty="0" smtClean="0">
              <a:latin typeface="微軟正黑體" pitchFamily="34" charset="-120"/>
              <a:ea typeface="微軟正黑體" pitchFamily="34" charset="-120"/>
            </a:rPr>
            <a:t>300</a:t>
          </a:r>
          <a:r>
            <a:rPr lang="zh-TW" altLang="en-US" b="1" dirty="0" smtClean="0">
              <a:latin typeface="微軟正黑體" pitchFamily="34" charset="-120"/>
              <a:ea typeface="微軟正黑體" pitchFamily="34" charset="-120"/>
            </a:rPr>
            <a:t>號</a:t>
          </a:r>
          <a:r>
            <a:rPr lang="en-US" b="1" dirty="0" smtClean="0">
              <a:latin typeface="微軟正黑體" pitchFamily="34" charset="-120"/>
              <a:ea typeface="微軟正黑體" pitchFamily="34" charset="-120"/>
            </a:rPr>
            <a:t>14</a:t>
          </a:r>
          <a:r>
            <a:rPr lang="zh-TW" altLang="en-US" b="1" dirty="0" smtClean="0">
              <a:latin typeface="微軟正黑體" pitchFamily="34" charset="-120"/>
              <a:ea typeface="微軟正黑體" pitchFamily="34" charset="-120"/>
            </a:rPr>
            <a:t>樓（南部） </a:t>
          </a:r>
        </a:p>
      </dgm:t>
    </dgm:pt>
    <dgm:pt modelId="{C9E8EE11-7289-4BEF-93F0-9619801FAE8D}" type="parTrans" cxnId="{6F0C3054-68C1-4739-8557-6101523B14F6}">
      <dgm:prSet/>
      <dgm:spPr/>
      <dgm:t>
        <a:bodyPr/>
        <a:lstStyle/>
        <a:p>
          <a:endParaRPr lang="zh-TW" altLang="en-US"/>
        </a:p>
      </dgm:t>
    </dgm:pt>
    <dgm:pt modelId="{55F950F7-72FE-4D2B-AC97-69C3235A6A82}" type="sibTrans" cxnId="{6F0C3054-68C1-4739-8557-6101523B14F6}">
      <dgm:prSet/>
      <dgm:spPr/>
      <dgm:t>
        <a:bodyPr/>
        <a:lstStyle/>
        <a:p>
          <a:endParaRPr lang="zh-TW" altLang="en-US"/>
        </a:p>
      </dgm:t>
    </dgm:pt>
    <dgm:pt modelId="{00079AFD-42CA-4952-97F4-BBA6A7633D4C}">
      <dgm:prSet/>
      <dgm:spPr/>
      <dgm:t>
        <a:bodyPr/>
        <a:lstStyle/>
        <a:p>
          <a:r>
            <a:rPr lang="zh-TW" altLang="en-US" b="1" dirty="0" smtClean="0">
              <a:latin typeface="微軟正黑體" pitchFamily="34" charset="-120"/>
              <a:ea typeface="微軟正黑體" pitchFamily="34" charset="-120"/>
            </a:rPr>
            <a:t>電話檢舉</a:t>
          </a:r>
        </a:p>
      </dgm:t>
    </dgm:pt>
    <dgm:pt modelId="{1D312449-1811-4B04-9621-E281CAB39DD2}" type="parTrans" cxnId="{9A22D29E-F105-4EF9-BF81-2E5DC2AB5510}">
      <dgm:prSet/>
      <dgm:spPr/>
      <dgm:t>
        <a:bodyPr/>
        <a:lstStyle/>
        <a:p>
          <a:endParaRPr lang="zh-TW" altLang="en-US"/>
        </a:p>
      </dgm:t>
    </dgm:pt>
    <dgm:pt modelId="{2138D2F2-0CC6-4487-A070-5FB89030A66D}" type="sibTrans" cxnId="{9A22D29E-F105-4EF9-BF81-2E5DC2AB5510}">
      <dgm:prSet/>
      <dgm:spPr/>
      <dgm:t>
        <a:bodyPr/>
        <a:lstStyle/>
        <a:p>
          <a:endParaRPr lang="zh-TW" altLang="en-US"/>
        </a:p>
      </dgm:t>
    </dgm:pt>
    <dgm:pt modelId="{060DA619-9B4D-42C0-A1F9-D32DA249257A}">
      <dgm:prSet/>
      <dgm:spPr/>
      <dgm:t>
        <a:bodyPr/>
        <a:lstStyle/>
        <a:p>
          <a:r>
            <a:rPr lang="zh-TW" altLang="en-US" b="1" dirty="0" smtClean="0">
              <a:latin typeface="微軟正黑體" pitchFamily="34" charset="-120"/>
              <a:ea typeface="微軟正黑體" pitchFamily="34" charset="-120"/>
            </a:rPr>
            <a:t>檢舉專線為「</a:t>
          </a:r>
          <a:r>
            <a:rPr lang="en-US" b="1" dirty="0" smtClean="0">
              <a:latin typeface="微軟正黑體" pitchFamily="34" charset="-120"/>
              <a:ea typeface="微軟正黑體" pitchFamily="34" charset="-120"/>
            </a:rPr>
            <a:t>0800-286-586</a:t>
          </a:r>
          <a:r>
            <a:rPr lang="zh-TW" altLang="en-US" b="1" dirty="0" smtClean="0">
              <a:latin typeface="微軟正黑體" pitchFamily="34" charset="-120"/>
              <a:ea typeface="微軟正黑體" pitchFamily="34" charset="-120"/>
            </a:rPr>
            <a:t>」（</a:t>
          </a:r>
          <a:r>
            <a:rPr lang="en-US" b="1" dirty="0" smtClean="0">
              <a:latin typeface="微軟正黑體" pitchFamily="34" charset="-120"/>
              <a:ea typeface="微軟正黑體" pitchFamily="34" charset="-120"/>
            </a:rPr>
            <a:t>0800-</a:t>
          </a:r>
          <a:r>
            <a:rPr lang="zh-TW" altLang="en-US" b="1" dirty="0" smtClean="0">
              <a:latin typeface="微軟正黑體" pitchFamily="34" charset="-120"/>
              <a:ea typeface="微軟正黑體" pitchFamily="34" charset="-120"/>
            </a:rPr>
            <a:t>你爆料</a:t>
          </a:r>
          <a:r>
            <a:rPr lang="en-US"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我爆料）</a:t>
          </a:r>
        </a:p>
      </dgm:t>
    </dgm:pt>
    <dgm:pt modelId="{7CDD5DB8-D074-4D80-9C88-326392228495}" type="parTrans" cxnId="{8EE0FBAC-895F-423B-84B0-9779B896C08A}">
      <dgm:prSet/>
      <dgm:spPr/>
      <dgm:t>
        <a:bodyPr/>
        <a:lstStyle/>
        <a:p>
          <a:endParaRPr lang="zh-TW" altLang="en-US"/>
        </a:p>
      </dgm:t>
    </dgm:pt>
    <dgm:pt modelId="{1346A6A5-CD7E-4BF3-B7D8-8523DAD6DB3F}" type="sibTrans" cxnId="{8EE0FBAC-895F-423B-84B0-9779B896C08A}">
      <dgm:prSet/>
      <dgm:spPr/>
      <dgm:t>
        <a:bodyPr/>
        <a:lstStyle/>
        <a:p>
          <a:endParaRPr lang="zh-TW" altLang="en-US"/>
        </a:p>
      </dgm:t>
    </dgm:pt>
    <dgm:pt modelId="{6269BB93-3E06-4E0A-B27E-ADF35914C825}">
      <dgm:prSet/>
      <dgm:spPr/>
      <dgm:t>
        <a:bodyPr/>
        <a:lstStyle/>
        <a:p>
          <a:r>
            <a:rPr lang="zh-TW" altLang="en-US" b="1" dirty="0" smtClean="0">
              <a:latin typeface="微軟正黑體" pitchFamily="34" charset="-120"/>
              <a:ea typeface="微軟正黑體" pitchFamily="34" charset="-120"/>
            </a:rPr>
            <a:t>書面檢舉</a:t>
          </a:r>
        </a:p>
      </dgm:t>
    </dgm:pt>
    <dgm:pt modelId="{54B77A70-FB9B-4935-98D0-762541460EE0}" type="parTrans" cxnId="{24949068-425F-44DA-A892-A4E17DECC406}">
      <dgm:prSet/>
      <dgm:spPr/>
      <dgm:t>
        <a:bodyPr/>
        <a:lstStyle/>
        <a:p>
          <a:endParaRPr lang="zh-TW" altLang="en-US"/>
        </a:p>
      </dgm:t>
    </dgm:pt>
    <dgm:pt modelId="{8A6937A6-8746-4DA9-B04A-F662F241468D}" type="sibTrans" cxnId="{24949068-425F-44DA-A892-A4E17DECC406}">
      <dgm:prSet/>
      <dgm:spPr/>
      <dgm:t>
        <a:bodyPr/>
        <a:lstStyle/>
        <a:p>
          <a:endParaRPr lang="zh-TW" altLang="en-US"/>
        </a:p>
      </dgm:t>
    </dgm:pt>
    <dgm:pt modelId="{8EF1DEE0-1105-41B2-8258-C3EA1CF41299}">
      <dgm:prSet/>
      <dgm:spPr/>
      <dgm:t>
        <a:bodyPr/>
        <a:lstStyle/>
        <a:p>
          <a:r>
            <a:rPr lang="zh-TW" altLang="en-US" b="1" dirty="0" smtClean="0">
              <a:latin typeface="微軟正黑體" pitchFamily="34" charset="-120"/>
              <a:ea typeface="微軟正黑體" pitchFamily="34" charset="-120"/>
            </a:rPr>
            <a:t>郵政檢舉專用信箱為 </a:t>
          </a:r>
          <a:r>
            <a:rPr lang="en-US"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台北郵政</a:t>
          </a:r>
          <a:r>
            <a:rPr lang="en-US" b="1" dirty="0" smtClean="0">
              <a:latin typeface="微軟正黑體" pitchFamily="34" charset="-120"/>
              <a:ea typeface="微軟正黑體" pitchFamily="34" charset="-120"/>
            </a:rPr>
            <a:t>14-153</a:t>
          </a:r>
          <a:r>
            <a:rPr lang="zh-TW" altLang="en-US" b="1" dirty="0" smtClean="0">
              <a:latin typeface="微軟正黑體" pitchFamily="34" charset="-120"/>
              <a:ea typeface="微軟正黑體" pitchFamily="34" charset="-120"/>
            </a:rPr>
            <a:t>號信箱</a:t>
          </a:r>
        </a:p>
      </dgm:t>
    </dgm:pt>
    <dgm:pt modelId="{71DF9081-0BCB-4A61-9E60-9909877DD03C}" type="parTrans" cxnId="{9AD4A5FC-D385-4B98-8DED-3908BF88C851}">
      <dgm:prSet/>
      <dgm:spPr/>
      <dgm:t>
        <a:bodyPr/>
        <a:lstStyle/>
        <a:p>
          <a:endParaRPr lang="zh-TW" altLang="en-US"/>
        </a:p>
      </dgm:t>
    </dgm:pt>
    <dgm:pt modelId="{3807708D-93BD-45BD-AB24-D238088FDFFF}" type="sibTrans" cxnId="{9AD4A5FC-D385-4B98-8DED-3908BF88C851}">
      <dgm:prSet/>
      <dgm:spPr/>
      <dgm:t>
        <a:bodyPr/>
        <a:lstStyle/>
        <a:p>
          <a:endParaRPr lang="zh-TW" altLang="en-US"/>
        </a:p>
      </dgm:t>
    </dgm:pt>
    <dgm:pt modelId="{F959BC05-E624-4F5C-B4A6-0D093810D148}">
      <dgm:prSet/>
      <dgm:spPr/>
      <dgm:t>
        <a:bodyPr/>
        <a:lstStyle/>
        <a:p>
          <a:r>
            <a:rPr lang="zh-TW" altLang="en-US" b="1" dirty="0" smtClean="0">
              <a:latin typeface="微軟正黑體" pitchFamily="34" charset="-120"/>
              <a:ea typeface="微軟正黑體" pitchFamily="34" charset="-120"/>
            </a:rPr>
            <a:t>傳真檢舉專線為：</a:t>
          </a:r>
          <a:r>
            <a:rPr lang="en-US" b="1" dirty="0" smtClean="0">
              <a:latin typeface="微軟正黑體" pitchFamily="34" charset="-120"/>
              <a:ea typeface="微軟正黑體" pitchFamily="34" charset="-120"/>
            </a:rPr>
            <a:t>02-2381-1234</a:t>
          </a:r>
          <a:endParaRPr lang="zh-TW" altLang="en-US" b="1" dirty="0" smtClean="0">
            <a:latin typeface="微軟正黑體" pitchFamily="34" charset="-120"/>
            <a:ea typeface="微軟正黑體" pitchFamily="34" charset="-120"/>
          </a:endParaRPr>
        </a:p>
      </dgm:t>
    </dgm:pt>
    <dgm:pt modelId="{B7729AE4-5A2D-4D50-8637-EEE627100FF3}" type="parTrans" cxnId="{417F75BC-B2A4-4CF1-A2B9-31536E4364C0}">
      <dgm:prSet/>
      <dgm:spPr/>
      <dgm:t>
        <a:bodyPr/>
        <a:lstStyle/>
        <a:p>
          <a:endParaRPr lang="zh-TW" altLang="en-US"/>
        </a:p>
      </dgm:t>
    </dgm:pt>
    <dgm:pt modelId="{C40AB6C5-82B1-4A9F-B941-82BA608C0A89}" type="sibTrans" cxnId="{417F75BC-B2A4-4CF1-A2B9-31536E4364C0}">
      <dgm:prSet/>
      <dgm:spPr/>
      <dgm:t>
        <a:bodyPr/>
        <a:lstStyle/>
        <a:p>
          <a:endParaRPr lang="zh-TW" altLang="en-US"/>
        </a:p>
      </dgm:t>
    </dgm:pt>
    <dgm:pt modelId="{253EFEF2-6CF9-4BDD-B099-6B86B55B498D}">
      <dgm:prSet/>
      <dgm:spPr/>
      <dgm:t>
        <a:bodyPr/>
        <a:lstStyle/>
        <a:p>
          <a:r>
            <a:rPr lang="zh-TW" altLang="en-US" b="1" dirty="0" smtClean="0">
              <a:latin typeface="微軟正黑體" pitchFamily="34" charset="-120"/>
              <a:ea typeface="微軟正黑體" pitchFamily="34" charset="-120"/>
            </a:rPr>
            <a:t>電子郵件檢舉信箱為：</a:t>
          </a:r>
          <a:r>
            <a:rPr lang="en-US" b="1" dirty="0" smtClean="0">
              <a:latin typeface="微軟正黑體" pitchFamily="34" charset="-120"/>
              <a:ea typeface="微軟正黑體" pitchFamily="34" charset="-120"/>
            </a:rPr>
            <a:t>gechief-p@mail.moj.gov.tw</a:t>
          </a:r>
          <a:endParaRPr lang="zh-TW" altLang="en-US" b="1" dirty="0" smtClean="0">
            <a:latin typeface="微軟正黑體" pitchFamily="34" charset="-120"/>
            <a:ea typeface="微軟正黑體" pitchFamily="34" charset="-120"/>
          </a:endParaRPr>
        </a:p>
      </dgm:t>
    </dgm:pt>
    <dgm:pt modelId="{8038084B-809E-4D71-8B90-8026CAD8271B}" type="parTrans" cxnId="{1218A67B-8862-433F-B1F2-33CAF0CF2E18}">
      <dgm:prSet/>
      <dgm:spPr/>
      <dgm:t>
        <a:bodyPr/>
        <a:lstStyle/>
        <a:p>
          <a:endParaRPr lang="zh-TW" altLang="en-US"/>
        </a:p>
      </dgm:t>
    </dgm:pt>
    <dgm:pt modelId="{201C0E9C-C0CC-4A7C-A634-07F946B42386}" type="sibTrans" cxnId="{1218A67B-8862-433F-B1F2-33CAF0CF2E18}">
      <dgm:prSet/>
      <dgm:spPr/>
      <dgm:t>
        <a:bodyPr/>
        <a:lstStyle/>
        <a:p>
          <a:endParaRPr lang="zh-TW" altLang="en-US"/>
        </a:p>
      </dgm:t>
    </dgm:pt>
    <dgm:pt modelId="{47A2AD98-2D01-4492-A334-45334957A7D8}">
      <dgm:prSet/>
      <dgm:spPr/>
      <dgm:t>
        <a:bodyPr/>
        <a:lstStyle/>
        <a:p>
          <a:r>
            <a:rPr lang="zh-TW" altLang="en-US" b="1" dirty="0" smtClean="0">
              <a:latin typeface="微軟正黑體" pitchFamily="34" charset="-120"/>
              <a:ea typeface="微軟正黑體" pitchFamily="34" charset="-120"/>
            </a:rPr>
            <a:t>其他</a:t>
          </a:r>
        </a:p>
      </dgm:t>
    </dgm:pt>
    <dgm:pt modelId="{999BA1AE-511F-4497-9974-D93B60AB6BAC}" type="parTrans" cxnId="{99C29A80-CD92-439B-8706-4A62DA50AC35}">
      <dgm:prSet/>
      <dgm:spPr/>
      <dgm:t>
        <a:bodyPr/>
        <a:lstStyle/>
        <a:p>
          <a:endParaRPr lang="zh-TW" altLang="en-US"/>
        </a:p>
      </dgm:t>
    </dgm:pt>
    <dgm:pt modelId="{88F9809A-50A5-44D5-968E-8FF4CD9BBD77}" type="sibTrans" cxnId="{99C29A80-CD92-439B-8706-4A62DA50AC35}">
      <dgm:prSet/>
      <dgm:spPr/>
      <dgm:t>
        <a:bodyPr/>
        <a:lstStyle/>
        <a:p>
          <a:endParaRPr lang="zh-TW" altLang="en-US"/>
        </a:p>
      </dgm:t>
    </dgm:pt>
    <dgm:pt modelId="{7914C50D-2734-4CA8-B8B6-46CA9E2E3EDE}" type="pres">
      <dgm:prSet presAssocID="{FBBEE283-9853-4729-9CE5-8FE407A2665C}" presName="linear" presStyleCnt="0">
        <dgm:presLayoutVars>
          <dgm:dir/>
          <dgm:animLvl val="lvl"/>
          <dgm:resizeHandles val="exact"/>
        </dgm:presLayoutVars>
      </dgm:prSet>
      <dgm:spPr/>
      <dgm:t>
        <a:bodyPr/>
        <a:lstStyle/>
        <a:p>
          <a:endParaRPr lang="zh-TW" altLang="en-US"/>
        </a:p>
      </dgm:t>
    </dgm:pt>
    <dgm:pt modelId="{8C6D8C67-9877-40A2-ABC6-36287ABA886C}" type="pres">
      <dgm:prSet presAssocID="{CB7EFEEC-5025-4AF1-8D2A-AC3BC5766F62}" presName="parentLin" presStyleCnt="0"/>
      <dgm:spPr/>
    </dgm:pt>
    <dgm:pt modelId="{4A492C06-4293-46A6-9FFD-60EBF37F8E52}" type="pres">
      <dgm:prSet presAssocID="{CB7EFEEC-5025-4AF1-8D2A-AC3BC5766F62}" presName="parentLeftMargin" presStyleLbl="node1" presStyleIdx="0" presStyleCnt="4"/>
      <dgm:spPr/>
      <dgm:t>
        <a:bodyPr/>
        <a:lstStyle/>
        <a:p>
          <a:endParaRPr lang="zh-TW" altLang="en-US"/>
        </a:p>
      </dgm:t>
    </dgm:pt>
    <dgm:pt modelId="{8E3D5291-EB47-4A34-BD74-6D00325387E5}" type="pres">
      <dgm:prSet presAssocID="{CB7EFEEC-5025-4AF1-8D2A-AC3BC5766F62}" presName="parentText" presStyleLbl="node1" presStyleIdx="0" presStyleCnt="4">
        <dgm:presLayoutVars>
          <dgm:chMax val="0"/>
          <dgm:bulletEnabled val="1"/>
        </dgm:presLayoutVars>
      </dgm:prSet>
      <dgm:spPr/>
      <dgm:t>
        <a:bodyPr/>
        <a:lstStyle/>
        <a:p>
          <a:endParaRPr lang="zh-TW" altLang="en-US"/>
        </a:p>
      </dgm:t>
    </dgm:pt>
    <dgm:pt modelId="{FC06D9A9-B8D0-4924-81E2-9E614510F126}" type="pres">
      <dgm:prSet presAssocID="{CB7EFEEC-5025-4AF1-8D2A-AC3BC5766F62}" presName="negativeSpace" presStyleCnt="0"/>
      <dgm:spPr/>
    </dgm:pt>
    <dgm:pt modelId="{DC67304B-8C93-4BAF-8435-98FFF49AA35A}" type="pres">
      <dgm:prSet presAssocID="{CB7EFEEC-5025-4AF1-8D2A-AC3BC5766F62}" presName="childText" presStyleLbl="conFgAcc1" presStyleIdx="0" presStyleCnt="4">
        <dgm:presLayoutVars>
          <dgm:bulletEnabled val="1"/>
        </dgm:presLayoutVars>
      </dgm:prSet>
      <dgm:spPr/>
      <dgm:t>
        <a:bodyPr/>
        <a:lstStyle/>
        <a:p>
          <a:endParaRPr lang="zh-TW" altLang="en-US"/>
        </a:p>
      </dgm:t>
    </dgm:pt>
    <dgm:pt modelId="{B77EE890-5D1C-4CD3-A629-821D6CDCFE2F}" type="pres">
      <dgm:prSet presAssocID="{3ABC8807-BFE1-4581-80E9-71C2EF451D45}" presName="spaceBetweenRectangles" presStyleCnt="0"/>
      <dgm:spPr/>
    </dgm:pt>
    <dgm:pt modelId="{D82648D6-12A6-4C5B-8527-9B7BA70830B1}" type="pres">
      <dgm:prSet presAssocID="{00079AFD-42CA-4952-97F4-BBA6A7633D4C}" presName="parentLin" presStyleCnt="0"/>
      <dgm:spPr/>
    </dgm:pt>
    <dgm:pt modelId="{18B3E6BC-14C5-46BF-B13C-14A4F21DF391}" type="pres">
      <dgm:prSet presAssocID="{00079AFD-42CA-4952-97F4-BBA6A7633D4C}" presName="parentLeftMargin" presStyleLbl="node1" presStyleIdx="0" presStyleCnt="4"/>
      <dgm:spPr/>
      <dgm:t>
        <a:bodyPr/>
        <a:lstStyle/>
        <a:p>
          <a:endParaRPr lang="zh-TW" altLang="en-US"/>
        </a:p>
      </dgm:t>
    </dgm:pt>
    <dgm:pt modelId="{A3DDB29A-C3DF-46BD-A6A4-74EB7FB85399}" type="pres">
      <dgm:prSet presAssocID="{00079AFD-42CA-4952-97F4-BBA6A7633D4C}" presName="parentText" presStyleLbl="node1" presStyleIdx="1" presStyleCnt="4">
        <dgm:presLayoutVars>
          <dgm:chMax val="0"/>
          <dgm:bulletEnabled val="1"/>
        </dgm:presLayoutVars>
      </dgm:prSet>
      <dgm:spPr/>
      <dgm:t>
        <a:bodyPr/>
        <a:lstStyle/>
        <a:p>
          <a:endParaRPr lang="zh-TW" altLang="en-US"/>
        </a:p>
      </dgm:t>
    </dgm:pt>
    <dgm:pt modelId="{72CF72FE-4467-41FC-A40B-7BBFA19AFB42}" type="pres">
      <dgm:prSet presAssocID="{00079AFD-42CA-4952-97F4-BBA6A7633D4C}" presName="negativeSpace" presStyleCnt="0"/>
      <dgm:spPr/>
    </dgm:pt>
    <dgm:pt modelId="{08827107-5823-476D-B0F6-5A7C06B7399A}" type="pres">
      <dgm:prSet presAssocID="{00079AFD-42CA-4952-97F4-BBA6A7633D4C}" presName="childText" presStyleLbl="conFgAcc1" presStyleIdx="1" presStyleCnt="4">
        <dgm:presLayoutVars>
          <dgm:bulletEnabled val="1"/>
        </dgm:presLayoutVars>
      </dgm:prSet>
      <dgm:spPr/>
      <dgm:t>
        <a:bodyPr/>
        <a:lstStyle/>
        <a:p>
          <a:endParaRPr lang="zh-TW" altLang="en-US"/>
        </a:p>
      </dgm:t>
    </dgm:pt>
    <dgm:pt modelId="{7D9DEE3B-9D64-4603-98E4-8B7AEB68523A}" type="pres">
      <dgm:prSet presAssocID="{2138D2F2-0CC6-4487-A070-5FB89030A66D}" presName="spaceBetweenRectangles" presStyleCnt="0"/>
      <dgm:spPr/>
    </dgm:pt>
    <dgm:pt modelId="{E8C60A31-D94D-4D69-A435-C35F2289C02B}" type="pres">
      <dgm:prSet presAssocID="{6269BB93-3E06-4E0A-B27E-ADF35914C825}" presName="parentLin" presStyleCnt="0"/>
      <dgm:spPr/>
    </dgm:pt>
    <dgm:pt modelId="{DEDB7821-0752-4C1F-B15C-46E6FB27C34B}" type="pres">
      <dgm:prSet presAssocID="{6269BB93-3E06-4E0A-B27E-ADF35914C825}" presName="parentLeftMargin" presStyleLbl="node1" presStyleIdx="1" presStyleCnt="4"/>
      <dgm:spPr/>
      <dgm:t>
        <a:bodyPr/>
        <a:lstStyle/>
        <a:p>
          <a:endParaRPr lang="zh-TW" altLang="en-US"/>
        </a:p>
      </dgm:t>
    </dgm:pt>
    <dgm:pt modelId="{A42A4F67-77B9-4CD5-BD27-C42652D588CB}" type="pres">
      <dgm:prSet presAssocID="{6269BB93-3E06-4E0A-B27E-ADF35914C825}" presName="parentText" presStyleLbl="node1" presStyleIdx="2" presStyleCnt="4">
        <dgm:presLayoutVars>
          <dgm:chMax val="0"/>
          <dgm:bulletEnabled val="1"/>
        </dgm:presLayoutVars>
      </dgm:prSet>
      <dgm:spPr/>
      <dgm:t>
        <a:bodyPr/>
        <a:lstStyle/>
        <a:p>
          <a:endParaRPr lang="zh-TW" altLang="en-US"/>
        </a:p>
      </dgm:t>
    </dgm:pt>
    <dgm:pt modelId="{397CA940-8650-4018-A7EA-F491BC0C32DF}" type="pres">
      <dgm:prSet presAssocID="{6269BB93-3E06-4E0A-B27E-ADF35914C825}" presName="negativeSpace" presStyleCnt="0"/>
      <dgm:spPr/>
    </dgm:pt>
    <dgm:pt modelId="{F24E40FE-E79C-41E5-BBE4-B6BE8BCF5D23}" type="pres">
      <dgm:prSet presAssocID="{6269BB93-3E06-4E0A-B27E-ADF35914C825}" presName="childText" presStyleLbl="conFgAcc1" presStyleIdx="2" presStyleCnt="4">
        <dgm:presLayoutVars>
          <dgm:bulletEnabled val="1"/>
        </dgm:presLayoutVars>
      </dgm:prSet>
      <dgm:spPr/>
      <dgm:t>
        <a:bodyPr/>
        <a:lstStyle/>
        <a:p>
          <a:endParaRPr lang="zh-TW" altLang="en-US"/>
        </a:p>
      </dgm:t>
    </dgm:pt>
    <dgm:pt modelId="{940C6722-CA5F-4BF8-BB00-9A4A34D2BD7A}" type="pres">
      <dgm:prSet presAssocID="{8A6937A6-8746-4DA9-B04A-F662F241468D}" presName="spaceBetweenRectangles" presStyleCnt="0"/>
      <dgm:spPr/>
    </dgm:pt>
    <dgm:pt modelId="{983EF3A1-4DCA-4A67-878B-C6A346FEFF79}" type="pres">
      <dgm:prSet presAssocID="{47A2AD98-2D01-4492-A334-45334957A7D8}" presName="parentLin" presStyleCnt="0"/>
      <dgm:spPr/>
    </dgm:pt>
    <dgm:pt modelId="{69E9539C-2150-4BDD-8872-DC3B6B5F25F8}" type="pres">
      <dgm:prSet presAssocID="{47A2AD98-2D01-4492-A334-45334957A7D8}" presName="parentLeftMargin" presStyleLbl="node1" presStyleIdx="2" presStyleCnt="4"/>
      <dgm:spPr/>
      <dgm:t>
        <a:bodyPr/>
        <a:lstStyle/>
        <a:p>
          <a:endParaRPr lang="zh-TW" altLang="en-US"/>
        </a:p>
      </dgm:t>
    </dgm:pt>
    <dgm:pt modelId="{4690E67F-7D66-4C8B-92EB-E7A77431FFAB}" type="pres">
      <dgm:prSet presAssocID="{47A2AD98-2D01-4492-A334-45334957A7D8}" presName="parentText" presStyleLbl="node1" presStyleIdx="3" presStyleCnt="4">
        <dgm:presLayoutVars>
          <dgm:chMax val="0"/>
          <dgm:bulletEnabled val="1"/>
        </dgm:presLayoutVars>
      </dgm:prSet>
      <dgm:spPr/>
      <dgm:t>
        <a:bodyPr/>
        <a:lstStyle/>
        <a:p>
          <a:endParaRPr lang="zh-TW" altLang="en-US"/>
        </a:p>
      </dgm:t>
    </dgm:pt>
    <dgm:pt modelId="{1B374B21-5956-4DF6-94E1-DE743590EF5A}" type="pres">
      <dgm:prSet presAssocID="{47A2AD98-2D01-4492-A334-45334957A7D8}" presName="negativeSpace" presStyleCnt="0"/>
      <dgm:spPr/>
    </dgm:pt>
    <dgm:pt modelId="{95823F45-AB48-4293-839E-DA36BFE7A255}" type="pres">
      <dgm:prSet presAssocID="{47A2AD98-2D01-4492-A334-45334957A7D8}" presName="childText" presStyleLbl="conFgAcc1" presStyleIdx="3" presStyleCnt="4">
        <dgm:presLayoutVars>
          <dgm:bulletEnabled val="1"/>
        </dgm:presLayoutVars>
      </dgm:prSet>
      <dgm:spPr/>
      <dgm:t>
        <a:bodyPr/>
        <a:lstStyle/>
        <a:p>
          <a:endParaRPr lang="zh-TW" altLang="en-US"/>
        </a:p>
      </dgm:t>
    </dgm:pt>
  </dgm:ptLst>
  <dgm:cxnLst>
    <dgm:cxn modelId="{C0E39326-DC38-41BE-9E51-E73930F6D70D}" srcId="{CB7EFEEC-5025-4AF1-8D2A-AC3BC5766F62}" destId="{0C0E0366-0836-43ED-BFF1-57DD20E6DEB7}" srcOrd="1" destOrd="0" parTransId="{1608AA44-D905-414B-A82A-369B74DCF580}" sibTransId="{A3EF86FA-52AF-4A24-A3BB-1DF59759A078}"/>
    <dgm:cxn modelId="{EAC47C23-82BB-4F29-9D0C-D19C1A7DF451}" type="presOf" srcId="{02C51490-8B02-4055-BC81-1DDD1FFE0A04}" destId="{DC67304B-8C93-4BAF-8435-98FFF49AA35A}" srcOrd="0" destOrd="2" presId="urn:microsoft.com/office/officeart/2005/8/layout/list1"/>
    <dgm:cxn modelId="{9AD4A5FC-D385-4B98-8DED-3908BF88C851}" srcId="{6269BB93-3E06-4E0A-B27E-ADF35914C825}" destId="{8EF1DEE0-1105-41B2-8258-C3EA1CF41299}" srcOrd="0" destOrd="0" parTransId="{71DF9081-0BCB-4A61-9E60-9909877DD03C}" sibTransId="{3807708D-93BD-45BD-AB24-D238088FDFFF}"/>
    <dgm:cxn modelId="{FA0098D2-AE5C-4812-9ED9-BE5229CF39C1}" srcId="{FBBEE283-9853-4729-9CE5-8FE407A2665C}" destId="{CB7EFEEC-5025-4AF1-8D2A-AC3BC5766F62}" srcOrd="0" destOrd="0" parTransId="{23093564-5760-4E0F-BF84-815D0066CE60}" sibTransId="{3ABC8807-BFE1-4581-80E9-71C2EF451D45}"/>
    <dgm:cxn modelId="{99C29A80-CD92-439B-8706-4A62DA50AC35}" srcId="{FBBEE283-9853-4729-9CE5-8FE407A2665C}" destId="{47A2AD98-2D01-4492-A334-45334957A7D8}" srcOrd="3" destOrd="0" parTransId="{999BA1AE-511F-4497-9974-D93B60AB6BAC}" sibTransId="{88F9809A-50A5-44D5-968E-8FF4CD9BBD77}"/>
    <dgm:cxn modelId="{E1A23AFC-04B6-4F5F-B4D4-29EC1AE94E17}" type="presOf" srcId="{00079AFD-42CA-4952-97F4-BBA6A7633D4C}" destId="{18B3E6BC-14C5-46BF-B13C-14A4F21DF391}" srcOrd="0" destOrd="0" presId="urn:microsoft.com/office/officeart/2005/8/layout/list1"/>
    <dgm:cxn modelId="{160C0801-2DD5-4FA7-AF65-F2E6083E0212}" type="presOf" srcId="{47A2AD98-2D01-4492-A334-45334957A7D8}" destId="{69E9539C-2150-4BDD-8872-DC3B6B5F25F8}" srcOrd="0" destOrd="0" presId="urn:microsoft.com/office/officeart/2005/8/layout/list1"/>
    <dgm:cxn modelId="{24949068-425F-44DA-A892-A4E17DECC406}" srcId="{FBBEE283-9853-4729-9CE5-8FE407A2665C}" destId="{6269BB93-3E06-4E0A-B27E-ADF35914C825}" srcOrd="2" destOrd="0" parTransId="{54B77A70-FB9B-4935-98D0-762541460EE0}" sibTransId="{8A6937A6-8746-4DA9-B04A-F662F241468D}"/>
    <dgm:cxn modelId="{92AF35B8-7F6E-4D4F-9AC0-F539E362616D}" type="presOf" srcId="{F959BC05-E624-4F5C-B4A6-0D093810D148}" destId="{95823F45-AB48-4293-839E-DA36BFE7A255}" srcOrd="0" destOrd="0" presId="urn:microsoft.com/office/officeart/2005/8/layout/list1"/>
    <dgm:cxn modelId="{E01AE2F3-490E-4550-9A2A-261F6D35CF8F}" type="presOf" srcId="{FBBEE283-9853-4729-9CE5-8FE407A2665C}" destId="{7914C50D-2734-4CA8-B8B6-46CA9E2E3EDE}" srcOrd="0" destOrd="0" presId="urn:microsoft.com/office/officeart/2005/8/layout/list1"/>
    <dgm:cxn modelId="{6F0C3054-68C1-4739-8557-6101523B14F6}" srcId="{CB7EFEEC-5025-4AF1-8D2A-AC3BC5766F62}" destId="{02C51490-8B02-4055-BC81-1DDD1FFE0A04}" srcOrd="2" destOrd="0" parTransId="{C9E8EE11-7289-4BEF-93F0-9619801FAE8D}" sibTransId="{55F950F7-72FE-4D2B-AC97-69C3235A6A82}"/>
    <dgm:cxn modelId="{425D0EDE-BA65-437C-A263-46FB854A9BEC}" type="presOf" srcId="{060DA619-9B4D-42C0-A1F9-D32DA249257A}" destId="{08827107-5823-476D-B0F6-5A7C06B7399A}" srcOrd="0" destOrd="0" presId="urn:microsoft.com/office/officeart/2005/8/layout/list1"/>
    <dgm:cxn modelId="{0D49EF49-9166-48A6-A729-9BCF27555C0C}" srcId="{CB7EFEEC-5025-4AF1-8D2A-AC3BC5766F62}" destId="{7A762B9B-382F-4D8E-B7DF-63BCBF85F9F3}" srcOrd="0" destOrd="0" parTransId="{DDE44525-FD79-4BFA-A740-86B4A354B10A}" sibTransId="{945581E3-CF40-4C70-B67B-1D4821CF47B3}"/>
    <dgm:cxn modelId="{EC67803B-78BD-4CBC-8C09-C973F265C53C}" type="presOf" srcId="{47A2AD98-2D01-4492-A334-45334957A7D8}" destId="{4690E67F-7D66-4C8B-92EB-E7A77431FFAB}" srcOrd="1" destOrd="0" presId="urn:microsoft.com/office/officeart/2005/8/layout/list1"/>
    <dgm:cxn modelId="{BC091775-04B1-4822-9017-BAF5827E65C7}" type="presOf" srcId="{0C0E0366-0836-43ED-BFF1-57DD20E6DEB7}" destId="{DC67304B-8C93-4BAF-8435-98FFF49AA35A}" srcOrd="0" destOrd="1" presId="urn:microsoft.com/office/officeart/2005/8/layout/list1"/>
    <dgm:cxn modelId="{6D258CE0-E68D-4ECF-904E-DA2DFB1A43B3}" type="presOf" srcId="{CB7EFEEC-5025-4AF1-8D2A-AC3BC5766F62}" destId="{8E3D5291-EB47-4A34-BD74-6D00325387E5}" srcOrd="1" destOrd="0" presId="urn:microsoft.com/office/officeart/2005/8/layout/list1"/>
    <dgm:cxn modelId="{78E50F37-B755-4524-B6DD-478C49BFBEF6}" type="presOf" srcId="{7A762B9B-382F-4D8E-B7DF-63BCBF85F9F3}" destId="{DC67304B-8C93-4BAF-8435-98FFF49AA35A}" srcOrd="0" destOrd="0" presId="urn:microsoft.com/office/officeart/2005/8/layout/list1"/>
    <dgm:cxn modelId="{8C456A06-A481-42CC-895F-AB0CB144D859}" type="presOf" srcId="{6269BB93-3E06-4E0A-B27E-ADF35914C825}" destId="{A42A4F67-77B9-4CD5-BD27-C42652D588CB}" srcOrd="1" destOrd="0" presId="urn:microsoft.com/office/officeart/2005/8/layout/list1"/>
    <dgm:cxn modelId="{3EE34453-CF5A-4962-9764-F1BA871C0E0F}" type="presOf" srcId="{6269BB93-3E06-4E0A-B27E-ADF35914C825}" destId="{DEDB7821-0752-4C1F-B15C-46E6FB27C34B}" srcOrd="0" destOrd="0" presId="urn:microsoft.com/office/officeart/2005/8/layout/list1"/>
    <dgm:cxn modelId="{B92B2983-5127-40C6-94CF-2C71C709FF15}" type="presOf" srcId="{CB7EFEEC-5025-4AF1-8D2A-AC3BC5766F62}" destId="{4A492C06-4293-46A6-9FFD-60EBF37F8E52}" srcOrd="0" destOrd="0" presId="urn:microsoft.com/office/officeart/2005/8/layout/list1"/>
    <dgm:cxn modelId="{9A22D29E-F105-4EF9-BF81-2E5DC2AB5510}" srcId="{FBBEE283-9853-4729-9CE5-8FE407A2665C}" destId="{00079AFD-42CA-4952-97F4-BBA6A7633D4C}" srcOrd="1" destOrd="0" parTransId="{1D312449-1811-4B04-9621-E281CAB39DD2}" sibTransId="{2138D2F2-0CC6-4487-A070-5FB89030A66D}"/>
    <dgm:cxn modelId="{75762C29-AEFE-41E3-9E4E-42B589A85F23}" type="presOf" srcId="{253EFEF2-6CF9-4BDD-B099-6B86B55B498D}" destId="{95823F45-AB48-4293-839E-DA36BFE7A255}" srcOrd="0" destOrd="1" presId="urn:microsoft.com/office/officeart/2005/8/layout/list1"/>
    <dgm:cxn modelId="{71CB09FC-F7EA-4B8E-AB3D-C23EFB2FC27A}" type="presOf" srcId="{00079AFD-42CA-4952-97F4-BBA6A7633D4C}" destId="{A3DDB29A-C3DF-46BD-A6A4-74EB7FB85399}" srcOrd="1" destOrd="0" presId="urn:microsoft.com/office/officeart/2005/8/layout/list1"/>
    <dgm:cxn modelId="{8EE0FBAC-895F-423B-84B0-9779B896C08A}" srcId="{00079AFD-42CA-4952-97F4-BBA6A7633D4C}" destId="{060DA619-9B4D-42C0-A1F9-D32DA249257A}" srcOrd="0" destOrd="0" parTransId="{7CDD5DB8-D074-4D80-9C88-326392228495}" sibTransId="{1346A6A5-CD7E-4BF3-B7D8-8523DAD6DB3F}"/>
    <dgm:cxn modelId="{6EED29E5-C359-491B-9AD9-3FBBA99782B9}" type="presOf" srcId="{8EF1DEE0-1105-41B2-8258-C3EA1CF41299}" destId="{F24E40FE-E79C-41E5-BBE4-B6BE8BCF5D23}" srcOrd="0" destOrd="0" presId="urn:microsoft.com/office/officeart/2005/8/layout/list1"/>
    <dgm:cxn modelId="{417F75BC-B2A4-4CF1-A2B9-31536E4364C0}" srcId="{47A2AD98-2D01-4492-A334-45334957A7D8}" destId="{F959BC05-E624-4F5C-B4A6-0D093810D148}" srcOrd="0" destOrd="0" parTransId="{B7729AE4-5A2D-4D50-8637-EEE627100FF3}" sibTransId="{C40AB6C5-82B1-4A9F-B941-82BA608C0A89}"/>
    <dgm:cxn modelId="{1218A67B-8862-433F-B1F2-33CAF0CF2E18}" srcId="{47A2AD98-2D01-4492-A334-45334957A7D8}" destId="{253EFEF2-6CF9-4BDD-B099-6B86B55B498D}" srcOrd="1" destOrd="0" parTransId="{8038084B-809E-4D71-8B90-8026CAD8271B}" sibTransId="{201C0E9C-C0CC-4A7C-A634-07F946B42386}"/>
    <dgm:cxn modelId="{176190EC-B9E0-46AE-8A56-B46A24617D47}" type="presParOf" srcId="{7914C50D-2734-4CA8-B8B6-46CA9E2E3EDE}" destId="{8C6D8C67-9877-40A2-ABC6-36287ABA886C}" srcOrd="0" destOrd="0" presId="urn:microsoft.com/office/officeart/2005/8/layout/list1"/>
    <dgm:cxn modelId="{69D0CA31-E264-4A8F-9B72-4E3FFF1749E4}" type="presParOf" srcId="{8C6D8C67-9877-40A2-ABC6-36287ABA886C}" destId="{4A492C06-4293-46A6-9FFD-60EBF37F8E52}" srcOrd="0" destOrd="0" presId="urn:microsoft.com/office/officeart/2005/8/layout/list1"/>
    <dgm:cxn modelId="{CA9BFC17-266C-495F-A221-633CE6215589}" type="presParOf" srcId="{8C6D8C67-9877-40A2-ABC6-36287ABA886C}" destId="{8E3D5291-EB47-4A34-BD74-6D00325387E5}" srcOrd="1" destOrd="0" presId="urn:microsoft.com/office/officeart/2005/8/layout/list1"/>
    <dgm:cxn modelId="{FB58E54F-54C2-4CF9-97E2-2E4C6C75B475}" type="presParOf" srcId="{7914C50D-2734-4CA8-B8B6-46CA9E2E3EDE}" destId="{FC06D9A9-B8D0-4924-81E2-9E614510F126}" srcOrd="1" destOrd="0" presId="urn:microsoft.com/office/officeart/2005/8/layout/list1"/>
    <dgm:cxn modelId="{FE525ECD-D3D2-4487-B690-A8DE1CB1C8CC}" type="presParOf" srcId="{7914C50D-2734-4CA8-B8B6-46CA9E2E3EDE}" destId="{DC67304B-8C93-4BAF-8435-98FFF49AA35A}" srcOrd="2" destOrd="0" presId="urn:microsoft.com/office/officeart/2005/8/layout/list1"/>
    <dgm:cxn modelId="{D02E0E1B-5379-4831-BE68-212C6AB00F51}" type="presParOf" srcId="{7914C50D-2734-4CA8-B8B6-46CA9E2E3EDE}" destId="{B77EE890-5D1C-4CD3-A629-821D6CDCFE2F}" srcOrd="3" destOrd="0" presId="urn:microsoft.com/office/officeart/2005/8/layout/list1"/>
    <dgm:cxn modelId="{8D618D0A-1FF9-4947-B096-00B71D4F5E8A}" type="presParOf" srcId="{7914C50D-2734-4CA8-B8B6-46CA9E2E3EDE}" destId="{D82648D6-12A6-4C5B-8527-9B7BA70830B1}" srcOrd="4" destOrd="0" presId="urn:microsoft.com/office/officeart/2005/8/layout/list1"/>
    <dgm:cxn modelId="{C5F893D0-B59C-407C-9E33-32E7B63BBCF0}" type="presParOf" srcId="{D82648D6-12A6-4C5B-8527-9B7BA70830B1}" destId="{18B3E6BC-14C5-46BF-B13C-14A4F21DF391}" srcOrd="0" destOrd="0" presId="urn:microsoft.com/office/officeart/2005/8/layout/list1"/>
    <dgm:cxn modelId="{567BD853-A6EB-4A66-879F-ACC1A657C2CC}" type="presParOf" srcId="{D82648D6-12A6-4C5B-8527-9B7BA70830B1}" destId="{A3DDB29A-C3DF-46BD-A6A4-74EB7FB85399}" srcOrd="1" destOrd="0" presId="urn:microsoft.com/office/officeart/2005/8/layout/list1"/>
    <dgm:cxn modelId="{A62CF0CC-97B8-43EF-B936-6C908126EC0A}" type="presParOf" srcId="{7914C50D-2734-4CA8-B8B6-46CA9E2E3EDE}" destId="{72CF72FE-4467-41FC-A40B-7BBFA19AFB42}" srcOrd="5" destOrd="0" presId="urn:microsoft.com/office/officeart/2005/8/layout/list1"/>
    <dgm:cxn modelId="{124DE332-C17E-4BF7-BB32-ED943984C334}" type="presParOf" srcId="{7914C50D-2734-4CA8-B8B6-46CA9E2E3EDE}" destId="{08827107-5823-476D-B0F6-5A7C06B7399A}" srcOrd="6" destOrd="0" presId="urn:microsoft.com/office/officeart/2005/8/layout/list1"/>
    <dgm:cxn modelId="{FD750F3F-1ED2-4D83-977F-119AEC182225}" type="presParOf" srcId="{7914C50D-2734-4CA8-B8B6-46CA9E2E3EDE}" destId="{7D9DEE3B-9D64-4603-98E4-8B7AEB68523A}" srcOrd="7" destOrd="0" presId="urn:microsoft.com/office/officeart/2005/8/layout/list1"/>
    <dgm:cxn modelId="{9F914107-7832-4794-A23D-B55C0F6F88B9}" type="presParOf" srcId="{7914C50D-2734-4CA8-B8B6-46CA9E2E3EDE}" destId="{E8C60A31-D94D-4D69-A435-C35F2289C02B}" srcOrd="8" destOrd="0" presId="urn:microsoft.com/office/officeart/2005/8/layout/list1"/>
    <dgm:cxn modelId="{39687B5B-B03D-4CF6-A26E-088EBE3E7D9D}" type="presParOf" srcId="{E8C60A31-D94D-4D69-A435-C35F2289C02B}" destId="{DEDB7821-0752-4C1F-B15C-46E6FB27C34B}" srcOrd="0" destOrd="0" presId="urn:microsoft.com/office/officeart/2005/8/layout/list1"/>
    <dgm:cxn modelId="{15F7E7DD-D9F9-46E1-B090-EA79280D37DB}" type="presParOf" srcId="{E8C60A31-D94D-4D69-A435-C35F2289C02B}" destId="{A42A4F67-77B9-4CD5-BD27-C42652D588CB}" srcOrd="1" destOrd="0" presId="urn:microsoft.com/office/officeart/2005/8/layout/list1"/>
    <dgm:cxn modelId="{44255F07-006F-4003-975C-19746C556F7E}" type="presParOf" srcId="{7914C50D-2734-4CA8-B8B6-46CA9E2E3EDE}" destId="{397CA940-8650-4018-A7EA-F491BC0C32DF}" srcOrd="9" destOrd="0" presId="urn:microsoft.com/office/officeart/2005/8/layout/list1"/>
    <dgm:cxn modelId="{07B94AD6-D2B8-4F4B-B171-C9DCA0F0213F}" type="presParOf" srcId="{7914C50D-2734-4CA8-B8B6-46CA9E2E3EDE}" destId="{F24E40FE-E79C-41E5-BBE4-B6BE8BCF5D23}" srcOrd="10" destOrd="0" presId="urn:microsoft.com/office/officeart/2005/8/layout/list1"/>
    <dgm:cxn modelId="{0422474D-3052-4667-943A-52095792A7B1}" type="presParOf" srcId="{7914C50D-2734-4CA8-B8B6-46CA9E2E3EDE}" destId="{940C6722-CA5F-4BF8-BB00-9A4A34D2BD7A}" srcOrd="11" destOrd="0" presId="urn:microsoft.com/office/officeart/2005/8/layout/list1"/>
    <dgm:cxn modelId="{ADB52F48-C50F-4B70-9DD8-BD569BBEA277}" type="presParOf" srcId="{7914C50D-2734-4CA8-B8B6-46CA9E2E3EDE}" destId="{983EF3A1-4DCA-4A67-878B-C6A346FEFF79}" srcOrd="12" destOrd="0" presId="urn:microsoft.com/office/officeart/2005/8/layout/list1"/>
    <dgm:cxn modelId="{971CCC2B-5841-4E3A-99BF-49D1FB560544}" type="presParOf" srcId="{983EF3A1-4DCA-4A67-878B-C6A346FEFF79}" destId="{69E9539C-2150-4BDD-8872-DC3B6B5F25F8}" srcOrd="0" destOrd="0" presId="urn:microsoft.com/office/officeart/2005/8/layout/list1"/>
    <dgm:cxn modelId="{EF474A4F-0C04-4084-A146-BBEA4F4D4818}" type="presParOf" srcId="{983EF3A1-4DCA-4A67-878B-C6A346FEFF79}" destId="{4690E67F-7D66-4C8B-92EB-E7A77431FFAB}" srcOrd="1" destOrd="0" presId="urn:microsoft.com/office/officeart/2005/8/layout/list1"/>
    <dgm:cxn modelId="{150EA1A4-E8E9-4C55-8F34-573A16DE4E78}" type="presParOf" srcId="{7914C50D-2734-4CA8-B8B6-46CA9E2E3EDE}" destId="{1B374B21-5956-4DF6-94E1-DE743590EF5A}" srcOrd="13" destOrd="0" presId="urn:microsoft.com/office/officeart/2005/8/layout/list1"/>
    <dgm:cxn modelId="{028B5DEE-7F3D-4E63-B69F-9B41D0C094DA}" type="presParOf" srcId="{7914C50D-2734-4CA8-B8B6-46CA9E2E3EDE}" destId="{95823F45-AB48-4293-839E-DA36BFE7A2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BB9A85-B629-4EB4-B05E-55886184564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1DAB08AE-2B65-495C-95D7-5A861A282487}">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3485924E-4968-40CE-914A-9EABA9506B8F}" type="parTrans" cxnId="{A803DB11-75A0-44ED-82EB-33CE8F29DE1F}">
      <dgm:prSet/>
      <dgm:spPr/>
      <dgm:t>
        <a:bodyPr/>
        <a:lstStyle/>
        <a:p>
          <a:endParaRPr lang="zh-TW" altLang="en-US"/>
        </a:p>
      </dgm:t>
    </dgm:pt>
    <dgm:pt modelId="{8219BF53-5DED-4EBB-A3F3-CE68911ACAD7}" type="sibTrans" cxnId="{A803DB11-75A0-44ED-82EB-33CE8F29DE1F}">
      <dgm:prSet/>
      <dgm:spPr/>
      <dgm:t>
        <a:bodyPr/>
        <a:lstStyle/>
        <a:p>
          <a:endParaRPr lang="zh-TW" altLang="en-US"/>
        </a:p>
      </dgm:t>
    </dgm:pt>
    <dgm:pt modelId="{9884B47F-B295-40ED-A7E7-6DC169F43D66}">
      <dgm:prSet/>
      <dgm:spPr/>
      <dgm:t>
        <a:bodyPr/>
        <a:lstStyle/>
        <a:p>
          <a:r>
            <a:rPr lang="zh-TW" dirty="0" smtClean="0">
              <a:latin typeface="微軟正黑體" pitchFamily="34" charset="-120"/>
              <a:ea typeface="微軟正黑體" pitchFamily="34" charset="-120"/>
            </a:rPr>
            <a:t>定義</a:t>
          </a:r>
          <a:endParaRPr lang="zh-TW" dirty="0">
            <a:latin typeface="微軟正黑體" pitchFamily="34" charset="-120"/>
            <a:ea typeface="微軟正黑體" pitchFamily="34" charset="-120"/>
          </a:endParaRPr>
        </a:p>
      </dgm:t>
    </dgm:pt>
    <dgm:pt modelId="{FB72C289-D221-4B47-B607-8822D3A9DB14}" type="parTrans" cxnId="{2ED8FB08-52F5-44AB-93E8-C60697DF1D86}">
      <dgm:prSet/>
      <dgm:spPr/>
      <dgm:t>
        <a:bodyPr/>
        <a:lstStyle/>
        <a:p>
          <a:endParaRPr lang="zh-TW" altLang="en-US"/>
        </a:p>
      </dgm:t>
    </dgm:pt>
    <dgm:pt modelId="{A6912CFA-9CA4-45BD-8DB5-C98DCD2A8452}" type="sibTrans" cxnId="{2ED8FB08-52F5-44AB-93E8-C60697DF1D86}">
      <dgm:prSet/>
      <dgm:spPr/>
      <dgm:t>
        <a:bodyPr/>
        <a:lstStyle/>
        <a:p>
          <a:endParaRPr lang="zh-TW" altLang="en-US"/>
        </a:p>
      </dgm:t>
    </dgm:pt>
    <dgm:pt modelId="{63A8DEDB-983C-4C68-8007-89B683EED1C0}">
      <dgm:prSet phldrT="[文字]"/>
      <dgm:spPr/>
      <dgm:t>
        <a:bodyPr/>
        <a:lstStyle/>
        <a:p>
          <a:r>
            <a:rPr lang="zh-TW" altLang="en-US" dirty="0" smtClean="0">
              <a:latin typeface="微軟正黑體" pitchFamily="34" charset="-120"/>
              <a:ea typeface="微軟正黑體" pitchFamily="34" charset="-120"/>
            </a:rPr>
            <a:t>公務員廉政倫理</a:t>
          </a:r>
          <a:r>
            <a:rPr lang="zh-TW" dirty="0" smtClean="0">
              <a:latin typeface="微軟正黑體" pitchFamily="34" charset="-120"/>
              <a:ea typeface="微軟正黑體" pitchFamily="34" charset="-120"/>
            </a:rPr>
            <a:t>規範第</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點第</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款及第</a:t>
          </a:r>
          <a:r>
            <a:rPr lang="en-US" dirty="0" smtClean="0">
              <a:latin typeface="微軟正黑體" pitchFamily="34" charset="-120"/>
              <a:ea typeface="微軟正黑體" pitchFamily="34" charset="-120"/>
            </a:rPr>
            <a:t>11</a:t>
          </a:r>
          <a:r>
            <a:rPr lang="zh-TW" dirty="0" smtClean="0">
              <a:latin typeface="微軟正黑體" pitchFamily="34" charset="-120"/>
              <a:ea typeface="微軟正黑體" pitchFamily="34" charset="-120"/>
            </a:rPr>
            <a:t>點。</a:t>
          </a:r>
          <a:endParaRPr lang="zh-TW" altLang="en-US" dirty="0">
            <a:latin typeface="微軟正黑體" pitchFamily="34" charset="-120"/>
            <a:ea typeface="微軟正黑體" pitchFamily="34" charset="-120"/>
          </a:endParaRPr>
        </a:p>
      </dgm:t>
    </dgm:pt>
    <dgm:pt modelId="{71B00924-423A-4B49-878C-C5A35537EB23}" type="parTrans" cxnId="{732D553C-0F69-48D5-97ED-10FDC2A6D5E1}">
      <dgm:prSet/>
      <dgm:spPr/>
      <dgm:t>
        <a:bodyPr/>
        <a:lstStyle/>
        <a:p>
          <a:endParaRPr lang="zh-TW" altLang="en-US"/>
        </a:p>
      </dgm:t>
    </dgm:pt>
    <dgm:pt modelId="{69F0C351-EA19-4FCD-ACDD-D16CEDAD8683}" type="sibTrans" cxnId="{732D553C-0F69-48D5-97ED-10FDC2A6D5E1}">
      <dgm:prSet/>
      <dgm:spPr/>
      <dgm:t>
        <a:bodyPr/>
        <a:lstStyle/>
        <a:p>
          <a:endParaRPr lang="zh-TW" altLang="en-US"/>
        </a:p>
      </dgm:t>
    </dgm:pt>
    <dgm:pt modelId="{80B43E21-9F47-49E5-8769-452EA915497B}">
      <dgm:prSet/>
      <dgm:spPr/>
      <dgm:t>
        <a:bodyPr/>
        <a:lstStyle/>
        <a:p>
          <a:r>
            <a:rPr lang="zh-TW" dirty="0" smtClean="0">
              <a:latin typeface="微軟正黑體" pitchFamily="34" charset="-120"/>
              <a:ea typeface="微軟正黑體" pitchFamily="34" charset="-120"/>
            </a:rPr>
            <a:t>指其內容涉及本機關（構）或所屬機關（構）業務具體事項之決定、執行或不執行，且因該事項之決定、執行或不執行致有違法或不當而影響特定權利義務之虞。</a:t>
          </a:r>
          <a:endParaRPr lang="zh-TW" dirty="0">
            <a:latin typeface="微軟正黑體" pitchFamily="34" charset="-120"/>
            <a:ea typeface="微軟正黑體" pitchFamily="34" charset="-120"/>
          </a:endParaRPr>
        </a:p>
      </dgm:t>
    </dgm:pt>
    <dgm:pt modelId="{A64C3FD3-C6DC-4E8D-B191-D1AEFEFB5F04}" type="parTrans" cxnId="{88BDD543-806B-469C-BF7B-521F3259E571}">
      <dgm:prSet/>
      <dgm:spPr/>
      <dgm:t>
        <a:bodyPr/>
        <a:lstStyle/>
        <a:p>
          <a:endParaRPr lang="zh-TW" altLang="en-US"/>
        </a:p>
      </dgm:t>
    </dgm:pt>
    <dgm:pt modelId="{ACD0025F-5D41-4AD0-A87F-B468D554F94F}" type="sibTrans" cxnId="{88BDD543-806B-469C-BF7B-521F3259E571}">
      <dgm:prSet/>
      <dgm:spPr/>
      <dgm:t>
        <a:bodyPr/>
        <a:lstStyle/>
        <a:p>
          <a:endParaRPr lang="zh-TW" altLang="en-US"/>
        </a:p>
      </dgm:t>
    </dgm:pt>
    <dgm:pt modelId="{E1C38C89-DCB1-4F68-BB79-4C51436404C8}" type="pres">
      <dgm:prSet presAssocID="{09BB9A85-B629-4EB4-B05E-55886184564B}" presName="linear" presStyleCnt="0">
        <dgm:presLayoutVars>
          <dgm:dir/>
          <dgm:animLvl val="lvl"/>
          <dgm:resizeHandles val="exact"/>
        </dgm:presLayoutVars>
      </dgm:prSet>
      <dgm:spPr/>
      <dgm:t>
        <a:bodyPr/>
        <a:lstStyle/>
        <a:p>
          <a:endParaRPr lang="zh-TW" altLang="en-US"/>
        </a:p>
      </dgm:t>
    </dgm:pt>
    <dgm:pt modelId="{DDE3A94E-8526-4816-B408-A72C222BE71C}" type="pres">
      <dgm:prSet presAssocID="{1DAB08AE-2B65-495C-95D7-5A861A282487}" presName="parentLin" presStyleCnt="0"/>
      <dgm:spPr/>
    </dgm:pt>
    <dgm:pt modelId="{B9D16AC8-16D3-47FB-85A8-7895D4B0B4C5}" type="pres">
      <dgm:prSet presAssocID="{1DAB08AE-2B65-495C-95D7-5A861A282487}" presName="parentLeftMargin" presStyleLbl="node1" presStyleIdx="0" presStyleCnt="2"/>
      <dgm:spPr/>
      <dgm:t>
        <a:bodyPr/>
        <a:lstStyle/>
        <a:p>
          <a:endParaRPr lang="zh-TW" altLang="en-US"/>
        </a:p>
      </dgm:t>
    </dgm:pt>
    <dgm:pt modelId="{D39A6FC8-9797-4CBF-B4C9-1CDFC7D42312}" type="pres">
      <dgm:prSet presAssocID="{1DAB08AE-2B65-495C-95D7-5A861A282487}" presName="parentText" presStyleLbl="node1" presStyleIdx="0" presStyleCnt="2">
        <dgm:presLayoutVars>
          <dgm:chMax val="0"/>
          <dgm:bulletEnabled val="1"/>
        </dgm:presLayoutVars>
      </dgm:prSet>
      <dgm:spPr/>
      <dgm:t>
        <a:bodyPr/>
        <a:lstStyle/>
        <a:p>
          <a:endParaRPr lang="zh-TW" altLang="en-US"/>
        </a:p>
      </dgm:t>
    </dgm:pt>
    <dgm:pt modelId="{26DFB9E9-BD21-4836-85B8-39A77E7BADF8}" type="pres">
      <dgm:prSet presAssocID="{1DAB08AE-2B65-495C-95D7-5A861A282487}" presName="negativeSpace" presStyleCnt="0"/>
      <dgm:spPr/>
    </dgm:pt>
    <dgm:pt modelId="{0FDCB131-0E73-41BB-987E-F788F0E7D90E}" type="pres">
      <dgm:prSet presAssocID="{1DAB08AE-2B65-495C-95D7-5A861A282487}" presName="childText" presStyleLbl="conFgAcc1" presStyleIdx="0" presStyleCnt="2">
        <dgm:presLayoutVars>
          <dgm:bulletEnabled val="1"/>
        </dgm:presLayoutVars>
      </dgm:prSet>
      <dgm:spPr/>
      <dgm:t>
        <a:bodyPr/>
        <a:lstStyle/>
        <a:p>
          <a:endParaRPr lang="zh-TW" altLang="en-US"/>
        </a:p>
      </dgm:t>
    </dgm:pt>
    <dgm:pt modelId="{065C0A9B-69DD-4F65-AC6D-5DD9B7863D26}" type="pres">
      <dgm:prSet presAssocID="{8219BF53-5DED-4EBB-A3F3-CE68911ACAD7}" presName="spaceBetweenRectangles" presStyleCnt="0"/>
      <dgm:spPr/>
    </dgm:pt>
    <dgm:pt modelId="{0BFA43B0-FD9D-4D2B-A007-2013E87DCB6C}" type="pres">
      <dgm:prSet presAssocID="{9884B47F-B295-40ED-A7E7-6DC169F43D66}" presName="parentLin" presStyleCnt="0"/>
      <dgm:spPr/>
    </dgm:pt>
    <dgm:pt modelId="{38DC83B2-77D8-4EE5-A279-ED262F2071D1}" type="pres">
      <dgm:prSet presAssocID="{9884B47F-B295-40ED-A7E7-6DC169F43D66}" presName="parentLeftMargin" presStyleLbl="node1" presStyleIdx="0" presStyleCnt="2"/>
      <dgm:spPr/>
      <dgm:t>
        <a:bodyPr/>
        <a:lstStyle/>
        <a:p>
          <a:endParaRPr lang="zh-TW" altLang="en-US"/>
        </a:p>
      </dgm:t>
    </dgm:pt>
    <dgm:pt modelId="{92BFF9A2-C949-4931-9CA1-528FD8236D51}" type="pres">
      <dgm:prSet presAssocID="{9884B47F-B295-40ED-A7E7-6DC169F43D66}" presName="parentText" presStyleLbl="node1" presStyleIdx="1" presStyleCnt="2">
        <dgm:presLayoutVars>
          <dgm:chMax val="0"/>
          <dgm:bulletEnabled val="1"/>
        </dgm:presLayoutVars>
      </dgm:prSet>
      <dgm:spPr/>
      <dgm:t>
        <a:bodyPr/>
        <a:lstStyle/>
        <a:p>
          <a:endParaRPr lang="zh-TW" altLang="en-US"/>
        </a:p>
      </dgm:t>
    </dgm:pt>
    <dgm:pt modelId="{9ECF434D-77AC-4DF4-A49E-4DBEB8736ADF}" type="pres">
      <dgm:prSet presAssocID="{9884B47F-B295-40ED-A7E7-6DC169F43D66}" presName="negativeSpace" presStyleCnt="0"/>
      <dgm:spPr/>
    </dgm:pt>
    <dgm:pt modelId="{8EE195B0-8AA4-4344-B4DA-B3EC33930BBF}" type="pres">
      <dgm:prSet presAssocID="{9884B47F-B295-40ED-A7E7-6DC169F43D66}" presName="childText" presStyleLbl="conFgAcc1" presStyleIdx="1" presStyleCnt="2">
        <dgm:presLayoutVars>
          <dgm:bulletEnabled val="1"/>
        </dgm:presLayoutVars>
      </dgm:prSet>
      <dgm:spPr/>
      <dgm:t>
        <a:bodyPr/>
        <a:lstStyle/>
        <a:p>
          <a:endParaRPr lang="zh-TW" altLang="en-US"/>
        </a:p>
      </dgm:t>
    </dgm:pt>
  </dgm:ptLst>
  <dgm:cxnLst>
    <dgm:cxn modelId="{ABC7C413-C9F5-485E-A551-E42A546A6F27}" type="presOf" srcId="{80B43E21-9F47-49E5-8769-452EA915497B}" destId="{8EE195B0-8AA4-4344-B4DA-B3EC33930BBF}" srcOrd="0" destOrd="0" presId="urn:microsoft.com/office/officeart/2005/8/layout/list1"/>
    <dgm:cxn modelId="{2ED8FB08-52F5-44AB-93E8-C60697DF1D86}" srcId="{09BB9A85-B629-4EB4-B05E-55886184564B}" destId="{9884B47F-B295-40ED-A7E7-6DC169F43D66}" srcOrd="1" destOrd="0" parTransId="{FB72C289-D221-4B47-B607-8822D3A9DB14}" sibTransId="{A6912CFA-9CA4-45BD-8DB5-C98DCD2A8452}"/>
    <dgm:cxn modelId="{A803DB11-75A0-44ED-82EB-33CE8F29DE1F}" srcId="{09BB9A85-B629-4EB4-B05E-55886184564B}" destId="{1DAB08AE-2B65-495C-95D7-5A861A282487}" srcOrd="0" destOrd="0" parTransId="{3485924E-4968-40CE-914A-9EABA9506B8F}" sibTransId="{8219BF53-5DED-4EBB-A3F3-CE68911ACAD7}"/>
    <dgm:cxn modelId="{732D553C-0F69-48D5-97ED-10FDC2A6D5E1}" srcId="{1DAB08AE-2B65-495C-95D7-5A861A282487}" destId="{63A8DEDB-983C-4C68-8007-89B683EED1C0}" srcOrd="0" destOrd="0" parTransId="{71B00924-423A-4B49-878C-C5A35537EB23}" sibTransId="{69F0C351-EA19-4FCD-ACDD-D16CEDAD8683}"/>
    <dgm:cxn modelId="{FA305B9A-0D44-4EAF-A5FF-019B7353DE6C}" type="presOf" srcId="{9884B47F-B295-40ED-A7E7-6DC169F43D66}" destId="{38DC83B2-77D8-4EE5-A279-ED262F2071D1}" srcOrd="0" destOrd="0" presId="urn:microsoft.com/office/officeart/2005/8/layout/list1"/>
    <dgm:cxn modelId="{69C6E937-AA95-40F3-B0E0-F73C36C38153}" type="presOf" srcId="{1DAB08AE-2B65-495C-95D7-5A861A282487}" destId="{B9D16AC8-16D3-47FB-85A8-7895D4B0B4C5}" srcOrd="0" destOrd="0" presId="urn:microsoft.com/office/officeart/2005/8/layout/list1"/>
    <dgm:cxn modelId="{B820A492-A0D2-4236-9FF1-2544AF8D15ED}" type="presOf" srcId="{09BB9A85-B629-4EB4-B05E-55886184564B}" destId="{E1C38C89-DCB1-4F68-BB79-4C51436404C8}" srcOrd="0" destOrd="0" presId="urn:microsoft.com/office/officeart/2005/8/layout/list1"/>
    <dgm:cxn modelId="{BF685038-B972-42A7-8555-DC60EA2F3A2E}" type="presOf" srcId="{9884B47F-B295-40ED-A7E7-6DC169F43D66}" destId="{92BFF9A2-C949-4931-9CA1-528FD8236D51}" srcOrd="1" destOrd="0" presId="urn:microsoft.com/office/officeart/2005/8/layout/list1"/>
    <dgm:cxn modelId="{52A97170-1C70-4B1A-BEB0-76C31C007AC4}" type="presOf" srcId="{63A8DEDB-983C-4C68-8007-89B683EED1C0}" destId="{0FDCB131-0E73-41BB-987E-F788F0E7D90E}" srcOrd="0" destOrd="0" presId="urn:microsoft.com/office/officeart/2005/8/layout/list1"/>
    <dgm:cxn modelId="{88BDD543-806B-469C-BF7B-521F3259E571}" srcId="{9884B47F-B295-40ED-A7E7-6DC169F43D66}" destId="{80B43E21-9F47-49E5-8769-452EA915497B}" srcOrd="0" destOrd="0" parTransId="{A64C3FD3-C6DC-4E8D-B191-D1AEFEFB5F04}" sibTransId="{ACD0025F-5D41-4AD0-A87F-B468D554F94F}"/>
    <dgm:cxn modelId="{09B18F4F-6DC2-4469-B420-A73A42D4F86D}" type="presOf" srcId="{1DAB08AE-2B65-495C-95D7-5A861A282487}" destId="{D39A6FC8-9797-4CBF-B4C9-1CDFC7D42312}" srcOrd="1" destOrd="0" presId="urn:microsoft.com/office/officeart/2005/8/layout/list1"/>
    <dgm:cxn modelId="{38FAA6C3-A99F-4A91-837E-4D5301DFBEE2}" type="presParOf" srcId="{E1C38C89-DCB1-4F68-BB79-4C51436404C8}" destId="{DDE3A94E-8526-4816-B408-A72C222BE71C}" srcOrd="0" destOrd="0" presId="urn:microsoft.com/office/officeart/2005/8/layout/list1"/>
    <dgm:cxn modelId="{4C180C72-5DAD-42F2-90C8-50AF21D98F2A}" type="presParOf" srcId="{DDE3A94E-8526-4816-B408-A72C222BE71C}" destId="{B9D16AC8-16D3-47FB-85A8-7895D4B0B4C5}" srcOrd="0" destOrd="0" presId="urn:microsoft.com/office/officeart/2005/8/layout/list1"/>
    <dgm:cxn modelId="{6E21C3FF-C5C1-4FA3-8622-E496A42A74EC}" type="presParOf" srcId="{DDE3A94E-8526-4816-B408-A72C222BE71C}" destId="{D39A6FC8-9797-4CBF-B4C9-1CDFC7D42312}" srcOrd="1" destOrd="0" presId="urn:microsoft.com/office/officeart/2005/8/layout/list1"/>
    <dgm:cxn modelId="{2A21545D-7E6E-402D-BFDE-EA94BD2300FE}" type="presParOf" srcId="{E1C38C89-DCB1-4F68-BB79-4C51436404C8}" destId="{26DFB9E9-BD21-4836-85B8-39A77E7BADF8}" srcOrd="1" destOrd="0" presId="urn:microsoft.com/office/officeart/2005/8/layout/list1"/>
    <dgm:cxn modelId="{D68646D2-5E8E-482F-B85F-340E766340F9}" type="presParOf" srcId="{E1C38C89-DCB1-4F68-BB79-4C51436404C8}" destId="{0FDCB131-0E73-41BB-987E-F788F0E7D90E}" srcOrd="2" destOrd="0" presId="urn:microsoft.com/office/officeart/2005/8/layout/list1"/>
    <dgm:cxn modelId="{411EFFC2-0AF9-4F86-9AF8-CA694C8945DC}" type="presParOf" srcId="{E1C38C89-DCB1-4F68-BB79-4C51436404C8}" destId="{065C0A9B-69DD-4F65-AC6D-5DD9B7863D26}" srcOrd="3" destOrd="0" presId="urn:microsoft.com/office/officeart/2005/8/layout/list1"/>
    <dgm:cxn modelId="{A0F55949-463B-4A98-A799-3E99FE9B5B22}" type="presParOf" srcId="{E1C38C89-DCB1-4F68-BB79-4C51436404C8}" destId="{0BFA43B0-FD9D-4D2B-A007-2013E87DCB6C}" srcOrd="4" destOrd="0" presId="urn:microsoft.com/office/officeart/2005/8/layout/list1"/>
    <dgm:cxn modelId="{C63BAB85-39DF-46F5-A683-F7AE9B358087}" type="presParOf" srcId="{0BFA43B0-FD9D-4D2B-A007-2013E87DCB6C}" destId="{38DC83B2-77D8-4EE5-A279-ED262F2071D1}" srcOrd="0" destOrd="0" presId="urn:microsoft.com/office/officeart/2005/8/layout/list1"/>
    <dgm:cxn modelId="{48635C17-6B70-42CA-92C7-D9F153EAE063}" type="presParOf" srcId="{0BFA43B0-FD9D-4D2B-A007-2013E87DCB6C}" destId="{92BFF9A2-C949-4931-9CA1-528FD8236D51}" srcOrd="1" destOrd="0" presId="urn:microsoft.com/office/officeart/2005/8/layout/list1"/>
    <dgm:cxn modelId="{45B25C2C-D809-43E4-90DB-42D7AC0CF1B8}" type="presParOf" srcId="{E1C38C89-DCB1-4F68-BB79-4C51436404C8}" destId="{9ECF434D-77AC-4DF4-A49E-4DBEB8736ADF}" srcOrd="5" destOrd="0" presId="urn:microsoft.com/office/officeart/2005/8/layout/list1"/>
    <dgm:cxn modelId="{D76F8E5E-FA84-4781-A1E9-6305CD4D5423}" type="presParOf" srcId="{E1C38C89-DCB1-4F68-BB79-4C51436404C8}" destId="{8EE195B0-8AA4-4344-B4DA-B3EC33930BB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623FF679-1461-4F7E-B875-4B2FE2D0982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A713B278-4EF8-48F5-8E19-F1E3265672F0}">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3B06C3DB-31AE-477A-8254-0D11B8A7188A}" type="parTrans" cxnId="{A4A6A64E-AE2E-4A5D-9FB7-554895EF51C7}">
      <dgm:prSet/>
      <dgm:spPr/>
      <dgm:t>
        <a:bodyPr/>
        <a:lstStyle/>
        <a:p>
          <a:endParaRPr lang="zh-TW" altLang="en-US"/>
        </a:p>
      </dgm:t>
    </dgm:pt>
    <dgm:pt modelId="{D54E54E3-5053-4AB8-803D-FCF021C6559E}" type="sibTrans" cxnId="{A4A6A64E-AE2E-4A5D-9FB7-554895EF51C7}">
      <dgm:prSet/>
      <dgm:spPr/>
      <dgm:t>
        <a:bodyPr/>
        <a:lstStyle/>
        <a:p>
          <a:endParaRPr lang="zh-TW" altLang="en-US"/>
        </a:p>
      </dgm:t>
    </dgm:pt>
    <dgm:pt modelId="{04993B0C-48D4-4D86-BC98-73885D739CC6}">
      <dgm:prSet phldrT="[文字]"/>
      <dgm:spPr/>
      <dgm:t>
        <a:bodyPr/>
        <a:lstStyle/>
        <a:p>
          <a:pPr rtl="0"/>
          <a:r>
            <a:rPr lang="zh-TW" altLang="en-US" dirty="0" smtClean="0">
              <a:latin typeface="微軟正黑體" pitchFamily="34" charset="-120"/>
              <a:ea typeface="微軟正黑體" pitchFamily="34" charset="-120"/>
              <a:cs typeface="微軟正黑體" pitchFamily="34" charset="-120"/>
            </a:rPr>
            <a:t>公務員廉政倫理規範第</a:t>
          </a:r>
          <a:r>
            <a:rPr lang="en-US" dirty="0" smtClean="0">
              <a:latin typeface="微軟正黑體" pitchFamily="34" charset="-120"/>
              <a:ea typeface="微軟正黑體" pitchFamily="34" charset="-120"/>
              <a:cs typeface="微軟正黑體" pitchFamily="34" charset="-120"/>
            </a:rPr>
            <a:t>17</a:t>
          </a:r>
          <a:r>
            <a:rPr lang="zh-TW" altLang="en-US" dirty="0" smtClean="0">
              <a:latin typeface="微軟正黑體" pitchFamily="34" charset="-120"/>
              <a:ea typeface="微軟正黑體" pitchFamily="34" charset="-120"/>
              <a:cs typeface="微軟正黑體" pitchFamily="34" charset="-120"/>
            </a:rPr>
            <a:t>點</a:t>
          </a:r>
          <a:endParaRPr lang="zh-TW" altLang="en-US" dirty="0">
            <a:latin typeface="微軟正黑體" pitchFamily="34" charset="-120"/>
            <a:ea typeface="微軟正黑體" pitchFamily="34" charset="-120"/>
          </a:endParaRPr>
        </a:p>
      </dgm:t>
    </dgm:pt>
    <dgm:pt modelId="{96E77A12-EA0E-4355-84AD-61EFD17ACF76}" type="parTrans" cxnId="{CDA23254-6594-4ED9-97E4-AE840BF11590}">
      <dgm:prSet/>
      <dgm:spPr/>
      <dgm:t>
        <a:bodyPr/>
        <a:lstStyle/>
        <a:p>
          <a:endParaRPr lang="zh-TW" altLang="en-US"/>
        </a:p>
      </dgm:t>
    </dgm:pt>
    <dgm:pt modelId="{AF6C3EF3-307B-4E89-B822-382B9A6690C1}" type="sibTrans" cxnId="{CDA23254-6594-4ED9-97E4-AE840BF11590}">
      <dgm:prSet/>
      <dgm:spPr/>
      <dgm:t>
        <a:bodyPr/>
        <a:lstStyle/>
        <a:p>
          <a:endParaRPr lang="zh-TW" altLang="en-US"/>
        </a:p>
      </dgm:t>
    </dgm:pt>
    <dgm:pt modelId="{78F25100-0188-4E55-91F0-F94F74BE1130}">
      <dgm:prSet phldrT="[文字]"/>
      <dgm:spPr/>
      <dgm:t>
        <a:bodyPr/>
        <a:lstStyle/>
        <a:p>
          <a:pPr rtl="0"/>
          <a:r>
            <a:rPr lang="zh-TW" altLang="en-US" dirty="0" smtClean="0">
              <a:latin typeface="微軟正黑體" pitchFamily="34" charset="-120"/>
              <a:ea typeface="微軟正黑體" pitchFamily="34" charset="-120"/>
              <a:cs typeface="微軟正黑體" pitchFamily="34" charset="-120"/>
            </a:rPr>
            <a:t>規範內容</a:t>
          </a:r>
          <a:endParaRPr lang="zh-TW" altLang="en-US" dirty="0">
            <a:latin typeface="微軟正黑體" pitchFamily="34" charset="-120"/>
            <a:ea typeface="微軟正黑體" pitchFamily="34" charset="-120"/>
          </a:endParaRPr>
        </a:p>
      </dgm:t>
    </dgm:pt>
    <dgm:pt modelId="{59382001-73B5-492B-9A8F-BAA34AC5976E}" type="parTrans" cxnId="{87921F1F-9819-4494-A145-A4C3E0B996EB}">
      <dgm:prSet/>
      <dgm:spPr/>
      <dgm:t>
        <a:bodyPr/>
        <a:lstStyle/>
        <a:p>
          <a:endParaRPr lang="zh-TW" altLang="en-US"/>
        </a:p>
      </dgm:t>
    </dgm:pt>
    <dgm:pt modelId="{1F7C759D-A7CD-4857-BB44-C08CF73C0EF3}" type="sibTrans" cxnId="{87921F1F-9819-4494-A145-A4C3E0B996EB}">
      <dgm:prSet/>
      <dgm:spPr/>
      <dgm:t>
        <a:bodyPr/>
        <a:lstStyle/>
        <a:p>
          <a:endParaRPr lang="zh-TW" altLang="en-US"/>
        </a:p>
      </dgm:t>
    </dgm:pt>
    <dgm:pt modelId="{E6A85D22-B2A3-4E54-8CAB-385EDCAEA83E}">
      <dgm:prSet phldrT="[文字]"/>
      <dgm:spPr/>
      <dgm:t>
        <a:bodyPr/>
        <a:lstStyle/>
        <a:p>
          <a:pPr rtl="0"/>
          <a:r>
            <a:rPr lang="zh-TW" altLang="en-US" dirty="0" smtClean="0">
              <a:latin typeface="微軟正黑體" pitchFamily="34" charset="-120"/>
              <a:ea typeface="微軟正黑體" pitchFamily="34" charset="-120"/>
              <a:cs typeface="微軟正黑體" pitchFamily="34" charset="-120"/>
            </a:rPr>
            <a:t>「各機關（構）之政風機構應指派專人，負責本規範之解釋、個案說明及提供其他廉政倫理諮詢服務。」</a:t>
          </a:r>
          <a:endParaRPr lang="zh-TW" altLang="en-US" dirty="0">
            <a:latin typeface="微軟正黑體" pitchFamily="34" charset="-120"/>
            <a:ea typeface="微軟正黑體" pitchFamily="34" charset="-120"/>
          </a:endParaRPr>
        </a:p>
      </dgm:t>
    </dgm:pt>
    <dgm:pt modelId="{5133F8FD-9964-4857-9FE8-B0A44A424FDD}" type="parTrans" cxnId="{D16055F8-5C4A-4E3C-9CC1-9F6927A97267}">
      <dgm:prSet/>
      <dgm:spPr/>
      <dgm:t>
        <a:bodyPr/>
        <a:lstStyle/>
        <a:p>
          <a:endParaRPr lang="zh-TW" altLang="en-US"/>
        </a:p>
      </dgm:t>
    </dgm:pt>
    <dgm:pt modelId="{F39FF7A0-9919-415F-811F-E696E3FE2777}" type="sibTrans" cxnId="{D16055F8-5C4A-4E3C-9CC1-9F6927A97267}">
      <dgm:prSet/>
      <dgm:spPr/>
      <dgm:t>
        <a:bodyPr/>
        <a:lstStyle/>
        <a:p>
          <a:endParaRPr lang="zh-TW" altLang="en-US"/>
        </a:p>
      </dgm:t>
    </dgm:pt>
    <dgm:pt modelId="{BE75E8AF-E102-4068-BB4B-F3EF058B9031}">
      <dgm:prSet phldrT="[文字]"/>
      <dgm:spPr/>
      <dgm:t>
        <a:bodyPr/>
        <a:lstStyle/>
        <a:p>
          <a:pPr rtl="0"/>
          <a:r>
            <a:rPr lang="zh-TW" altLang="en-US" dirty="0" smtClean="0">
              <a:latin typeface="微軟正黑體" pitchFamily="34" charset="-120"/>
              <a:ea typeface="微軟正黑體" pitchFamily="34" charset="-120"/>
              <a:cs typeface="微軟正黑體" pitchFamily="34" charset="-120"/>
            </a:rPr>
            <a:t>有關廉政倫理相關諮詢可洽</a:t>
          </a:r>
          <a:r>
            <a:rPr lang="zh-TW" altLang="en-US" dirty="0" smtClean="0">
              <a:solidFill>
                <a:srgbClr val="FF0000"/>
              </a:solidFill>
              <a:latin typeface="微軟正黑體" pitchFamily="34" charset="-120"/>
              <a:ea typeface="微軟正黑體" pitchFamily="34" charset="-120"/>
              <a:cs typeface="微軟正黑體" pitchFamily="34" charset="-120"/>
            </a:rPr>
            <a:t>法務部廉政署</a:t>
          </a:r>
          <a:r>
            <a:rPr lang="zh-TW" altLang="en-US" dirty="0" smtClean="0">
              <a:latin typeface="微軟正黑體" pitchFamily="34" charset="-120"/>
              <a:ea typeface="微軟正黑體" pitchFamily="34" charset="-120"/>
              <a:cs typeface="微軟正黑體" pitchFamily="34" charset="-120"/>
            </a:rPr>
            <a:t>或所服務機關之</a:t>
          </a:r>
          <a:r>
            <a:rPr lang="zh-TW" altLang="en-US" dirty="0" smtClean="0">
              <a:solidFill>
                <a:srgbClr val="FF0000"/>
              </a:solidFill>
              <a:latin typeface="微軟正黑體" pitchFamily="34" charset="-120"/>
              <a:ea typeface="微軟正黑體" pitchFamily="34" charset="-120"/>
              <a:cs typeface="微軟正黑體" pitchFamily="34" charset="-120"/>
            </a:rPr>
            <a:t>政風機構</a:t>
          </a:r>
          <a:r>
            <a:rPr lang="zh-TW" altLang="en-US" dirty="0" smtClean="0">
              <a:latin typeface="微軟正黑體" pitchFamily="34" charset="-120"/>
              <a:ea typeface="微軟正黑體" pitchFamily="34" charset="-120"/>
              <a:cs typeface="微軟正黑體" pitchFamily="34" charset="-120"/>
            </a:rPr>
            <a:t>。</a:t>
          </a:r>
          <a:endParaRPr lang="zh-TW" altLang="en-US" dirty="0">
            <a:latin typeface="微軟正黑體" pitchFamily="34" charset="-120"/>
            <a:ea typeface="微軟正黑體" pitchFamily="34" charset="-120"/>
          </a:endParaRPr>
        </a:p>
      </dgm:t>
    </dgm:pt>
    <dgm:pt modelId="{50D086A3-6B0E-4792-BC83-4F959CA7B970}" type="parTrans" cxnId="{CA2D2FAA-83D4-4F27-A963-2DE98FD2E3EB}">
      <dgm:prSet/>
      <dgm:spPr/>
      <dgm:t>
        <a:bodyPr/>
        <a:lstStyle/>
        <a:p>
          <a:endParaRPr lang="zh-TW" altLang="en-US"/>
        </a:p>
      </dgm:t>
    </dgm:pt>
    <dgm:pt modelId="{B6A3CFED-9C1D-486F-9A61-DA851C07140E}" type="sibTrans" cxnId="{CA2D2FAA-83D4-4F27-A963-2DE98FD2E3EB}">
      <dgm:prSet/>
      <dgm:spPr/>
      <dgm:t>
        <a:bodyPr/>
        <a:lstStyle/>
        <a:p>
          <a:endParaRPr lang="zh-TW" altLang="en-US"/>
        </a:p>
      </dgm:t>
    </dgm:pt>
    <dgm:pt modelId="{32560F30-F499-4854-80E2-97AEA56B8077}" type="pres">
      <dgm:prSet presAssocID="{623FF679-1461-4F7E-B875-4B2FE2D0982A}" presName="linear" presStyleCnt="0">
        <dgm:presLayoutVars>
          <dgm:dir/>
          <dgm:animLvl val="lvl"/>
          <dgm:resizeHandles val="exact"/>
        </dgm:presLayoutVars>
      </dgm:prSet>
      <dgm:spPr/>
      <dgm:t>
        <a:bodyPr/>
        <a:lstStyle/>
        <a:p>
          <a:endParaRPr lang="zh-TW" altLang="en-US"/>
        </a:p>
      </dgm:t>
    </dgm:pt>
    <dgm:pt modelId="{337279B2-4238-447F-A9A0-ED3402F8D2D3}" type="pres">
      <dgm:prSet presAssocID="{A713B278-4EF8-48F5-8E19-F1E3265672F0}" presName="parentLin" presStyleCnt="0"/>
      <dgm:spPr/>
      <dgm:t>
        <a:bodyPr/>
        <a:lstStyle/>
        <a:p>
          <a:endParaRPr lang="zh-TW" altLang="en-US"/>
        </a:p>
      </dgm:t>
    </dgm:pt>
    <dgm:pt modelId="{7164167C-C715-41DA-9464-B954C1015DB3}" type="pres">
      <dgm:prSet presAssocID="{A713B278-4EF8-48F5-8E19-F1E3265672F0}" presName="parentLeftMargin" presStyleLbl="node1" presStyleIdx="0" presStyleCnt="2"/>
      <dgm:spPr/>
      <dgm:t>
        <a:bodyPr/>
        <a:lstStyle/>
        <a:p>
          <a:endParaRPr lang="zh-TW" altLang="en-US"/>
        </a:p>
      </dgm:t>
    </dgm:pt>
    <dgm:pt modelId="{CA989ED7-B35C-4475-BBE0-9792E3291AE4}" type="pres">
      <dgm:prSet presAssocID="{A713B278-4EF8-48F5-8E19-F1E3265672F0}" presName="parentText" presStyleLbl="node1" presStyleIdx="0" presStyleCnt="2">
        <dgm:presLayoutVars>
          <dgm:chMax val="0"/>
          <dgm:bulletEnabled val="1"/>
        </dgm:presLayoutVars>
      </dgm:prSet>
      <dgm:spPr/>
      <dgm:t>
        <a:bodyPr/>
        <a:lstStyle/>
        <a:p>
          <a:endParaRPr lang="zh-TW" altLang="en-US"/>
        </a:p>
      </dgm:t>
    </dgm:pt>
    <dgm:pt modelId="{5AFEF2C9-CDEE-4E73-B55A-18F55BBE0BA1}" type="pres">
      <dgm:prSet presAssocID="{A713B278-4EF8-48F5-8E19-F1E3265672F0}" presName="negativeSpace" presStyleCnt="0"/>
      <dgm:spPr/>
      <dgm:t>
        <a:bodyPr/>
        <a:lstStyle/>
        <a:p>
          <a:endParaRPr lang="zh-TW" altLang="en-US"/>
        </a:p>
      </dgm:t>
    </dgm:pt>
    <dgm:pt modelId="{6A65FCA1-87EA-4C07-A9BD-AF842A60A3E7}" type="pres">
      <dgm:prSet presAssocID="{A713B278-4EF8-48F5-8E19-F1E3265672F0}" presName="childText" presStyleLbl="conFgAcc1" presStyleIdx="0" presStyleCnt="2">
        <dgm:presLayoutVars>
          <dgm:bulletEnabled val="1"/>
        </dgm:presLayoutVars>
      </dgm:prSet>
      <dgm:spPr/>
      <dgm:t>
        <a:bodyPr/>
        <a:lstStyle/>
        <a:p>
          <a:endParaRPr lang="zh-TW" altLang="en-US"/>
        </a:p>
      </dgm:t>
    </dgm:pt>
    <dgm:pt modelId="{CF4DC252-9407-4BB1-A328-884D92B2E9CE}" type="pres">
      <dgm:prSet presAssocID="{D54E54E3-5053-4AB8-803D-FCF021C6559E}" presName="spaceBetweenRectangles" presStyleCnt="0"/>
      <dgm:spPr/>
      <dgm:t>
        <a:bodyPr/>
        <a:lstStyle/>
        <a:p>
          <a:endParaRPr lang="zh-TW" altLang="en-US"/>
        </a:p>
      </dgm:t>
    </dgm:pt>
    <dgm:pt modelId="{07E6A0FD-51A7-4CFD-B0F6-E9C0C03D32A2}" type="pres">
      <dgm:prSet presAssocID="{78F25100-0188-4E55-91F0-F94F74BE1130}" presName="parentLin" presStyleCnt="0"/>
      <dgm:spPr/>
      <dgm:t>
        <a:bodyPr/>
        <a:lstStyle/>
        <a:p>
          <a:endParaRPr lang="zh-TW" altLang="en-US"/>
        </a:p>
      </dgm:t>
    </dgm:pt>
    <dgm:pt modelId="{E9940AD9-5348-41A6-8E19-CCF5CAB1BD75}" type="pres">
      <dgm:prSet presAssocID="{78F25100-0188-4E55-91F0-F94F74BE1130}" presName="parentLeftMargin" presStyleLbl="node1" presStyleIdx="0" presStyleCnt="2"/>
      <dgm:spPr/>
      <dgm:t>
        <a:bodyPr/>
        <a:lstStyle/>
        <a:p>
          <a:endParaRPr lang="zh-TW" altLang="en-US"/>
        </a:p>
      </dgm:t>
    </dgm:pt>
    <dgm:pt modelId="{E37D575E-18E8-4684-8674-414CF169ADB1}" type="pres">
      <dgm:prSet presAssocID="{78F25100-0188-4E55-91F0-F94F74BE1130}" presName="parentText" presStyleLbl="node1" presStyleIdx="1" presStyleCnt="2">
        <dgm:presLayoutVars>
          <dgm:chMax val="0"/>
          <dgm:bulletEnabled val="1"/>
        </dgm:presLayoutVars>
      </dgm:prSet>
      <dgm:spPr/>
      <dgm:t>
        <a:bodyPr/>
        <a:lstStyle/>
        <a:p>
          <a:endParaRPr lang="zh-TW" altLang="en-US"/>
        </a:p>
      </dgm:t>
    </dgm:pt>
    <dgm:pt modelId="{E17444B1-2C2D-48CC-91DA-8E59F9F0115D}" type="pres">
      <dgm:prSet presAssocID="{78F25100-0188-4E55-91F0-F94F74BE1130}" presName="negativeSpace" presStyleCnt="0"/>
      <dgm:spPr/>
      <dgm:t>
        <a:bodyPr/>
        <a:lstStyle/>
        <a:p>
          <a:endParaRPr lang="zh-TW" altLang="en-US"/>
        </a:p>
      </dgm:t>
    </dgm:pt>
    <dgm:pt modelId="{F8107351-1A91-4917-A146-509C18EFA89B}" type="pres">
      <dgm:prSet presAssocID="{78F25100-0188-4E55-91F0-F94F74BE1130}" presName="childText" presStyleLbl="conFgAcc1" presStyleIdx="1" presStyleCnt="2">
        <dgm:presLayoutVars>
          <dgm:bulletEnabled val="1"/>
        </dgm:presLayoutVars>
      </dgm:prSet>
      <dgm:spPr/>
      <dgm:t>
        <a:bodyPr/>
        <a:lstStyle/>
        <a:p>
          <a:endParaRPr lang="zh-TW" altLang="en-US"/>
        </a:p>
      </dgm:t>
    </dgm:pt>
  </dgm:ptLst>
  <dgm:cxnLst>
    <dgm:cxn modelId="{61670EDC-9B99-4CD6-B640-EC9D7972F98B}" type="presOf" srcId="{04993B0C-48D4-4D86-BC98-73885D739CC6}" destId="{6A65FCA1-87EA-4C07-A9BD-AF842A60A3E7}" srcOrd="0" destOrd="0" presId="urn:microsoft.com/office/officeart/2005/8/layout/list1"/>
    <dgm:cxn modelId="{A4A6A64E-AE2E-4A5D-9FB7-554895EF51C7}" srcId="{623FF679-1461-4F7E-B875-4B2FE2D0982A}" destId="{A713B278-4EF8-48F5-8E19-F1E3265672F0}" srcOrd="0" destOrd="0" parTransId="{3B06C3DB-31AE-477A-8254-0D11B8A7188A}" sibTransId="{D54E54E3-5053-4AB8-803D-FCF021C6559E}"/>
    <dgm:cxn modelId="{E24F6CA8-7ABE-453A-A8D7-A8535DB5A061}" type="presOf" srcId="{623FF679-1461-4F7E-B875-4B2FE2D0982A}" destId="{32560F30-F499-4854-80E2-97AEA56B8077}" srcOrd="0" destOrd="0" presId="urn:microsoft.com/office/officeart/2005/8/layout/list1"/>
    <dgm:cxn modelId="{CA2D2FAA-83D4-4F27-A963-2DE98FD2E3EB}" srcId="{78F25100-0188-4E55-91F0-F94F74BE1130}" destId="{BE75E8AF-E102-4068-BB4B-F3EF058B9031}" srcOrd="1" destOrd="0" parTransId="{50D086A3-6B0E-4792-BC83-4F959CA7B970}" sibTransId="{B6A3CFED-9C1D-486F-9A61-DA851C07140E}"/>
    <dgm:cxn modelId="{004CFB5B-D8B9-4CE3-90BD-46B62392F74B}" type="presOf" srcId="{78F25100-0188-4E55-91F0-F94F74BE1130}" destId="{E37D575E-18E8-4684-8674-414CF169ADB1}" srcOrd="1" destOrd="0" presId="urn:microsoft.com/office/officeart/2005/8/layout/list1"/>
    <dgm:cxn modelId="{CDA23254-6594-4ED9-97E4-AE840BF11590}" srcId="{A713B278-4EF8-48F5-8E19-F1E3265672F0}" destId="{04993B0C-48D4-4D86-BC98-73885D739CC6}" srcOrd="0" destOrd="0" parTransId="{96E77A12-EA0E-4355-84AD-61EFD17ACF76}" sibTransId="{AF6C3EF3-307B-4E89-B822-382B9A6690C1}"/>
    <dgm:cxn modelId="{A0BC1E90-AC00-44D4-9DDB-BF35B54EC244}" type="presOf" srcId="{A713B278-4EF8-48F5-8E19-F1E3265672F0}" destId="{7164167C-C715-41DA-9464-B954C1015DB3}" srcOrd="0" destOrd="0" presId="urn:microsoft.com/office/officeart/2005/8/layout/list1"/>
    <dgm:cxn modelId="{87921F1F-9819-4494-A145-A4C3E0B996EB}" srcId="{623FF679-1461-4F7E-B875-4B2FE2D0982A}" destId="{78F25100-0188-4E55-91F0-F94F74BE1130}" srcOrd="1" destOrd="0" parTransId="{59382001-73B5-492B-9A8F-BAA34AC5976E}" sibTransId="{1F7C759D-A7CD-4857-BB44-C08CF73C0EF3}"/>
    <dgm:cxn modelId="{C94F8F6A-6443-4373-A743-3B5C1D6DE102}" type="presOf" srcId="{BE75E8AF-E102-4068-BB4B-F3EF058B9031}" destId="{F8107351-1A91-4917-A146-509C18EFA89B}" srcOrd="0" destOrd="1" presId="urn:microsoft.com/office/officeart/2005/8/layout/list1"/>
    <dgm:cxn modelId="{5D24187C-C708-4C8D-BC9A-BA805070ECFA}" type="presOf" srcId="{A713B278-4EF8-48F5-8E19-F1E3265672F0}" destId="{CA989ED7-B35C-4475-BBE0-9792E3291AE4}" srcOrd="1" destOrd="0" presId="urn:microsoft.com/office/officeart/2005/8/layout/list1"/>
    <dgm:cxn modelId="{986E694B-C90A-40D3-A465-C971B481CCEA}" type="presOf" srcId="{78F25100-0188-4E55-91F0-F94F74BE1130}" destId="{E9940AD9-5348-41A6-8E19-CCF5CAB1BD75}" srcOrd="0" destOrd="0" presId="urn:microsoft.com/office/officeart/2005/8/layout/list1"/>
    <dgm:cxn modelId="{7138E563-03BA-4962-A2F0-69B7D47331D7}" type="presOf" srcId="{E6A85D22-B2A3-4E54-8CAB-385EDCAEA83E}" destId="{F8107351-1A91-4917-A146-509C18EFA89B}" srcOrd="0" destOrd="0" presId="urn:microsoft.com/office/officeart/2005/8/layout/list1"/>
    <dgm:cxn modelId="{D16055F8-5C4A-4E3C-9CC1-9F6927A97267}" srcId="{78F25100-0188-4E55-91F0-F94F74BE1130}" destId="{E6A85D22-B2A3-4E54-8CAB-385EDCAEA83E}" srcOrd="0" destOrd="0" parTransId="{5133F8FD-9964-4857-9FE8-B0A44A424FDD}" sibTransId="{F39FF7A0-9919-415F-811F-E696E3FE2777}"/>
    <dgm:cxn modelId="{D6A9E135-0BBF-4DF4-B6B5-13344DBBB11F}" type="presParOf" srcId="{32560F30-F499-4854-80E2-97AEA56B8077}" destId="{337279B2-4238-447F-A9A0-ED3402F8D2D3}" srcOrd="0" destOrd="0" presId="urn:microsoft.com/office/officeart/2005/8/layout/list1"/>
    <dgm:cxn modelId="{493DBF19-C679-4DF4-A915-4D71AC9C1C0D}" type="presParOf" srcId="{337279B2-4238-447F-A9A0-ED3402F8D2D3}" destId="{7164167C-C715-41DA-9464-B954C1015DB3}" srcOrd="0" destOrd="0" presId="urn:microsoft.com/office/officeart/2005/8/layout/list1"/>
    <dgm:cxn modelId="{7C86A445-A7D2-462B-9DA7-071A2F037C7E}" type="presParOf" srcId="{337279B2-4238-447F-A9A0-ED3402F8D2D3}" destId="{CA989ED7-B35C-4475-BBE0-9792E3291AE4}" srcOrd="1" destOrd="0" presId="urn:microsoft.com/office/officeart/2005/8/layout/list1"/>
    <dgm:cxn modelId="{ACBE0B87-1609-446B-9608-5B5D231DDFFE}" type="presParOf" srcId="{32560F30-F499-4854-80E2-97AEA56B8077}" destId="{5AFEF2C9-CDEE-4E73-B55A-18F55BBE0BA1}" srcOrd="1" destOrd="0" presId="urn:microsoft.com/office/officeart/2005/8/layout/list1"/>
    <dgm:cxn modelId="{41994955-8E9C-4F69-B020-9C1370F4AEDD}" type="presParOf" srcId="{32560F30-F499-4854-80E2-97AEA56B8077}" destId="{6A65FCA1-87EA-4C07-A9BD-AF842A60A3E7}" srcOrd="2" destOrd="0" presId="urn:microsoft.com/office/officeart/2005/8/layout/list1"/>
    <dgm:cxn modelId="{3332A1C9-0FD7-402F-B783-6D099ABC7D95}" type="presParOf" srcId="{32560F30-F499-4854-80E2-97AEA56B8077}" destId="{CF4DC252-9407-4BB1-A328-884D92B2E9CE}" srcOrd="3" destOrd="0" presId="urn:microsoft.com/office/officeart/2005/8/layout/list1"/>
    <dgm:cxn modelId="{BE446130-BA3E-477C-8AA6-EBEF9B97DE3F}" type="presParOf" srcId="{32560F30-F499-4854-80E2-97AEA56B8077}" destId="{07E6A0FD-51A7-4CFD-B0F6-E9C0C03D32A2}" srcOrd="4" destOrd="0" presId="urn:microsoft.com/office/officeart/2005/8/layout/list1"/>
    <dgm:cxn modelId="{EAB5F812-DF8A-4CA9-86E3-60618D5EFFA9}" type="presParOf" srcId="{07E6A0FD-51A7-4CFD-B0F6-E9C0C03D32A2}" destId="{E9940AD9-5348-41A6-8E19-CCF5CAB1BD75}" srcOrd="0" destOrd="0" presId="urn:microsoft.com/office/officeart/2005/8/layout/list1"/>
    <dgm:cxn modelId="{491EE8FC-58AB-4A8A-BD8C-FE5ADE5B227E}" type="presParOf" srcId="{07E6A0FD-51A7-4CFD-B0F6-E9C0C03D32A2}" destId="{E37D575E-18E8-4684-8674-414CF169ADB1}" srcOrd="1" destOrd="0" presId="urn:microsoft.com/office/officeart/2005/8/layout/list1"/>
    <dgm:cxn modelId="{A18E5823-9F32-4560-A8EF-9BAEE96C0FA8}" type="presParOf" srcId="{32560F30-F499-4854-80E2-97AEA56B8077}" destId="{E17444B1-2C2D-48CC-91DA-8E59F9F0115D}" srcOrd="5" destOrd="0" presId="urn:microsoft.com/office/officeart/2005/8/layout/list1"/>
    <dgm:cxn modelId="{72F1733D-9AC3-439D-ABD6-62CFC8705C67}" type="presParOf" srcId="{32560F30-F499-4854-80E2-97AEA56B8077}" destId="{F8107351-1A91-4917-A146-509C18EFA89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EC788115-C175-41C5-B045-743986F07AFF}"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17491FDC-9504-4485-8B12-D2D5D5F5B682}">
      <dgm:prSet phldrT="[文字]" custT="1"/>
      <dgm:spPr/>
      <dgm:t>
        <a:bodyPr/>
        <a:lstStyle/>
        <a:p>
          <a:r>
            <a:rPr lang="zh-TW" altLang="en-US" sz="1400" dirty="0" smtClean="0">
              <a:latin typeface="新細明體" charset="-120"/>
              <a:ea typeface="微軟正黑體" pitchFamily="34" charset="-120"/>
              <a:cs typeface="微軟正黑體" pitchFamily="34" charset="-120"/>
            </a:rPr>
            <a:t>（一）面洽政風機構</a:t>
          </a:r>
          <a:endParaRPr lang="zh-TW" altLang="en-US" sz="1400" dirty="0"/>
        </a:p>
      </dgm:t>
    </dgm:pt>
    <dgm:pt modelId="{EDB9D74B-A421-4DCA-A013-A57BBF9EA8C3}" type="parTrans" cxnId="{E564DA32-E349-4AC1-9E20-A81C1FC5FC56}">
      <dgm:prSet/>
      <dgm:spPr/>
      <dgm:t>
        <a:bodyPr/>
        <a:lstStyle/>
        <a:p>
          <a:endParaRPr lang="zh-TW" altLang="en-US"/>
        </a:p>
      </dgm:t>
    </dgm:pt>
    <dgm:pt modelId="{B3178CF3-2751-46CE-A0C3-EB32BD72E296}" type="sibTrans" cxnId="{E564DA32-E349-4AC1-9E20-A81C1FC5FC56}">
      <dgm:prSet/>
      <dgm:spPr/>
      <dgm:t>
        <a:bodyPr/>
        <a:lstStyle/>
        <a:p>
          <a:endParaRPr lang="zh-TW" altLang="en-US"/>
        </a:p>
      </dgm:t>
    </dgm:pt>
    <dgm:pt modelId="{60EE73A4-A847-4BB0-A2F7-242FBAEFB35B}">
      <dgm:prSet custT="1"/>
      <dgm:spPr/>
      <dgm:t>
        <a:bodyPr/>
        <a:lstStyle/>
        <a:p>
          <a:r>
            <a:rPr lang="zh-TW" altLang="en-US" sz="1400" dirty="0" smtClean="0">
              <a:latin typeface="新細明體" charset="-120"/>
              <a:ea typeface="微軟正黑體" pitchFamily="34" charset="-120"/>
              <a:cs typeface="微軟正黑體" pitchFamily="34" charset="-120"/>
            </a:rPr>
            <a:t>（二）面洽人事單位</a:t>
          </a:r>
        </a:p>
      </dgm:t>
    </dgm:pt>
    <dgm:pt modelId="{B52B7504-4E81-4413-88D4-F18ABAAFE2BD}" type="parTrans" cxnId="{EE84A98B-61ED-4494-9C12-93143587A4A1}">
      <dgm:prSet/>
      <dgm:spPr/>
      <dgm:t>
        <a:bodyPr/>
        <a:lstStyle/>
        <a:p>
          <a:endParaRPr lang="zh-TW" altLang="en-US"/>
        </a:p>
      </dgm:t>
    </dgm:pt>
    <dgm:pt modelId="{A5A63D87-23CF-4263-99A3-4267483120A3}" type="sibTrans" cxnId="{EE84A98B-61ED-4494-9C12-93143587A4A1}">
      <dgm:prSet/>
      <dgm:spPr/>
      <dgm:t>
        <a:bodyPr/>
        <a:lstStyle/>
        <a:p>
          <a:endParaRPr lang="zh-TW" altLang="en-US"/>
        </a:p>
      </dgm:t>
    </dgm:pt>
    <dgm:pt modelId="{8FC5868C-3D05-4ADB-A7AC-B934E57B7759}">
      <dgm:prSet custT="1"/>
      <dgm:spPr/>
      <dgm:t>
        <a:bodyPr/>
        <a:lstStyle/>
        <a:p>
          <a:r>
            <a:rPr lang="zh-TW" altLang="en-US" sz="1400" dirty="0" smtClean="0">
              <a:latin typeface="新細明體" charset="-120"/>
              <a:ea typeface="微軟正黑體" pitchFamily="34" charset="-120"/>
              <a:cs typeface="微軟正黑體" pitchFamily="34" charset="-120"/>
            </a:rPr>
            <a:t>（三）面報單位主管</a:t>
          </a:r>
        </a:p>
      </dgm:t>
    </dgm:pt>
    <dgm:pt modelId="{537294B3-5AC1-4144-930F-3F4614276C63}" type="parTrans" cxnId="{0FB69E58-56E7-4525-AB4C-995EE2E02B3D}">
      <dgm:prSet/>
      <dgm:spPr/>
      <dgm:t>
        <a:bodyPr/>
        <a:lstStyle/>
        <a:p>
          <a:endParaRPr lang="zh-TW" altLang="en-US"/>
        </a:p>
      </dgm:t>
    </dgm:pt>
    <dgm:pt modelId="{1D791C7E-B171-4432-A686-98F19E9B28E3}" type="sibTrans" cxnId="{0FB69E58-56E7-4525-AB4C-995EE2E02B3D}">
      <dgm:prSet/>
      <dgm:spPr/>
      <dgm:t>
        <a:bodyPr/>
        <a:lstStyle/>
        <a:p>
          <a:endParaRPr lang="zh-TW" altLang="en-US"/>
        </a:p>
      </dgm:t>
    </dgm:pt>
    <dgm:pt modelId="{31971FF5-0F66-452F-929C-6540B335EA9E}">
      <dgm:prSet custT="1"/>
      <dgm:spPr/>
      <dgm:t>
        <a:bodyPr/>
        <a:lstStyle/>
        <a:p>
          <a:r>
            <a:rPr lang="zh-TW" altLang="en-US" sz="1400" dirty="0" smtClean="0">
              <a:latin typeface="新細明體" charset="-120"/>
              <a:ea typeface="微軟正黑體" pitchFamily="34" charset="-120"/>
              <a:cs typeface="微軟正黑體" pitchFamily="34" charset="-120"/>
            </a:rPr>
            <a:t>（四）自行收受約談通知書或傳票（非由政風機構轉交）之同仁</a:t>
          </a:r>
        </a:p>
      </dgm:t>
    </dgm:pt>
    <dgm:pt modelId="{64F90748-0B9D-4C04-9213-76E45042DB1D}" type="parTrans" cxnId="{7DF7940D-ED57-4274-B9F3-23CD834530F1}">
      <dgm:prSet/>
      <dgm:spPr/>
      <dgm:t>
        <a:bodyPr/>
        <a:lstStyle/>
        <a:p>
          <a:endParaRPr lang="zh-TW" altLang="en-US"/>
        </a:p>
      </dgm:t>
    </dgm:pt>
    <dgm:pt modelId="{1F2718D3-6CDC-46E3-A00E-CD614CB34518}" type="sibTrans" cxnId="{7DF7940D-ED57-4274-B9F3-23CD834530F1}">
      <dgm:prSet/>
      <dgm:spPr/>
      <dgm:t>
        <a:bodyPr/>
        <a:lstStyle/>
        <a:p>
          <a:endParaRPr lang="zh-TW" altLang="en-US"/>
        </a:p>
      </dgm:t>
    </dgm:pt>
    <dgm:pt modelId="{095B477D-73BB-4E9A-8746-EAF4C050B00F}">
      <dgm:prSet custT="1"/>
      <dgm:spPr/>
      <dgm:t>
        <a:bodyPr/>
        <a:lstStyle/>
        <a:p>
          <a:r>
            <a:rPr lang="zh-TW" altLang="en-US" sz="1400" dirty="0" smtClean="0">
              <a:latin typeface="新細明體" charset="-120"/>
              <a:ea typeface="微軟正黑體" pitchFamily="34" charset="-120"/>
              <a:cs typeface="微軟正黑體" pitchFamily="34" charset="-120"/>
            </a:rPr>
            <a:t>（五）同仁接受傳喚約談時</a:t>
          </a:r>
        </a:p>
      </dgm:t>
    </dgm:pt>
    <dgm:pt modelId="{15A24A6F-16CF-453C-BE69-1D142B8C5CB5}" type="parTrans" cxnId="{EBF116DA-A171-466A-9A75-5854EFD31728}">
      <dgm:prSet/>
      <dgm:spPr/>
      <dgm:t>
        <a:bodyPr/>
        <a:lstStyle/>
        <a:p>
          <a:endParaRPr lang="zh-TW" altLang="en-US"/>
        </a:p>
      </dgm:t>
    </dgm:pt>
    <dgm:pt modelId="{45CACF0C-2E32-4277-A86A-C964CD75CD52}" type="sibTrans" cxnId="{EBF116DA-A171-466A-9A75-5854EFD31728}">
      <dgm:prSet/>
      <dgm:spPr/>
      <dgm:t>
        <a:bodyPr/>
        <a:lstStyle/>
        <a:p>
          <a:endParaRPr lang="zh-TW" altLang="en-US"/>
        </a:p>
      </dgm:t>
    </dgm:pt>
    <dgm:pt modelId="{E6C77ED0-85AD-44B9-A5C8-EAA08F1B7DDB}">
      <dgm:prSet custT="1"/>
      <dgm:spPr/>
      <dgm:t>
        <a:bodyPr/>
        <a:lstStyle/>
        <a:p>
          <a:r>
            <a:rPr lang="zh-TW" altLang="en-US" sz="1400" dirty="0" smtClean="0">
              <a:latin typeface="新細明體" charset="-120"/>
              <a:ea typeface="微軟正黑體" pitchFamily="34" charset="-120"/>
              <a:cs typeface="微軟正黑體" pitchFamily="34" charset="-120"/>
            </a:rPr>
            <a:t>（六）接受傳喚、約談之後</a:t>
          </a:r>
        </a:p>
      </dgm:t>
    </dgm:pt>
    <dgm:pt modelId="{861DD868-C849-49DD-96F2-1DEBFFDE1266}" type="parTrans" cxnId="{2D9B8F2E-6232-49BF-9FAA-A6B095443D02}">
      <dgm:prSet/>
      <dgm:spPr/>
      <dgm:t>
        <a:bodyPr/>
        <a:lstStyle/>
        <a:p>
          <a:endParaRPr lang="zh-TW" altLang="en-US"/>
        </a:p>
      </dgm:t>
    </dgm:pt>
    <dgm:pt modelId="{FEBA322E-0FD8-4F9A-8DCE-44EC3A70FBB0}" type="sibTrans" cxnId="{2D9B8F2E-6232-49BF-9FAA-A6B095443D02}">
      <dgm:prSet/>
      <dgm:spPr/>
      <dgm:t>
        <a:bodyPr/>
        <a:lstStyle/>
        <a:p>
          <a:endParaRPr lang="zh-TW" altLang="en-US"/>
        </a:p>
      </dgm:t>
    </dgm:pt>
    <dgm:pt modelId="{BA0A35F4-F8D5-4DF9-9BEC-139E8060C280}">
      <dgm:prSet phldrT="[文字]" custT="1"/>
      <dgm:spPr/>
      <dgm:t>
        <a:bodyPr/>
        <a:lstStyle/>
        <a:p>
          <a:pPr marL="177800" indent="-168275"/>
          <a:r>
            <a:rPr lang="zh-TW" altLang="en-US" sz="1400" dirty="0" smtClean="0">
              <a:latin typeface="新細明體" charset="-120"/>
              <a:ea typeface="微軟正黑體" pitchFamily="34" charset="-120"/>
              <a:cs typeface="微軟正黑體" pitchFamily="34" charset="-120"/>
            </a:rPr>
            <a:t>瞭解「本身被傳喚、約談之身分性質」、「約談行動可能之目的或方向」、「應有之認識與權益」、「相關之因應建議」。</a:t>
          </a:r>
          <a:endParaRPr lang="zh-TW" altLang="en-US" sz="1400" dirty="0"/>
        </a:p>
      </dgm:t>
    </dgm:pt>
    <dgm:pt modelId="{6EEDE8C6-6FE9-4610-8D7E-8449FBE028E1}" type="parTrans" cxnId="{66370728-CB61-4E8B-A2FB-41B91BB04059}">
      <dgm:prSet/>
      <dgm:spPr/>
      <dgm:t>
        <a:bodyPr/>
        <a:lstStyle/>
        <a:p>
          <a:endParaRPr lang="zh-TW" altLang="en-US"/>
        </a:p>
      </dgm:t>
    </dgm:pt>
    <dgm:pt modelId="{023A99D2-BC7C-43A0-A94D-C0FA767DEEED}" type="sibTrans" cxnId="{66370728-CB61-4E8B-A2FB-41B91BB04059}">
      <dgm:prSet/>
      <dgm:spPr/>
      <dgm:t>
        <a:bodyPr/>
        <a:lstStyle/>
        <a:p>
          <a:endParaRPr lang="zh-TW" altLang="en-US"/>
        </a:p>
      </dgm:t>
    </dgm:pt>
    <dgm:pt modelId="{7650C946-BE73-45FB-A584-E41B2C7C3F4D}">
      <dgm:prSet custT="1"/>
      <dgm:spPr/>
      <dgm:t>
        <a:bodyPr/>
        <a:lstStyle/>
        <a:p>
          <a:pPr marL="177800" indent="-177800"/>
          <a:r>
            <a:rPr lang="zh-TW" altLang="en-US" sz="1400" dirty="0" smtClean="0">
              <a:latin typeface="新細明體" charset="-120"/>
              <a:ea typeface="微軟正黑體" pitchFamily="34" charset="-120"/>
              <a:cs typeface="微軟正黑體" pitchFamily="34" charset="-120"/>
            </a:rPr>
            <a:t>研商因公涉訟輔助之適用及延聘律師有關事宜。</a:t>
          </a:r>
        </a:p>
      </dgm:t>
    </dgm:pt>
    <dgm:pt modelId="{CF4FAB56-9386-4BC5-A18B-BBF9D8C556B4}" type="parTrans" cxnId="{590E8447-B9B1-4A44-A0D0-03568C4B7A05}">
      <dgm:prSet/>
      <dgm:spPr/>
      <dgm:t>
        <a:bodyPr/>
        <a:lstStyle/>
        <a:p>
          <a:endParaRPr lang="zh-TW" altLang="en-US"/>
        </a:p>
      </dgm:t>
    </dgm:pt>
    <dgm:pt modelId="{1160FB5B-FD4C-4EEA-8133-B28BA6A06AE4}" type="sibTrans" cxnId="{590E8447-B9B1-4A44-A0D0-03568C4B7A05}">
      <dgm:prSet/>
      <dgm:spPr/>
      <dgm:t>
        <a:bodyPr/>
        <a:lstStyle/>
        <a:p>
          <a:endParaRPr lang="zh-TW" altLang="en-US"/>
        </a:p>
      </dgm:t>
    </dgm:pt>
    <dgm:pt modelId="{67759F76-2A64-4D01-A852-2BB33A44E475}">
      <dgm:prSet custT="1"/>
      <dgm:spPr/>
      <dgm:t>
        <a:bodyPr/>
        <a:lstStyle/>
        <a:p>
          <a:pPr marL="177800" indent="-177800"/>
          <a:r>
            <a:rPr lang="zh-TW" altLang="en-US" sz="1400" dirty="0" smtClean="0">
              <a:latin typeface="新細明體" charset="-120"/>
              <a:ea typeface="微軟正黑體" pitchFamily="34" charset="-120"/>
              <a:cs typeface="微軟正黑體" pitchFamily="34" charset="-120"/>
            </a:rPr>
            <a:t>因公涉訟將被傳喚、約談之情形，並覓妥職務代理人，請准公假，準時到場應詢。</a:t>
          </a:r>
        </a:p>
      </dgm:t>
    </dgm:pt>
    <dgm:pt modelId="{52484F79-E0D8-4E4C-892F-84B2BFC0F13B}" type="parTrans" cxnId="{C72B841E-DD70-46B7-BEBE-B072CB726E61}">
      <dgm:prSet/>
      <dgm:spPr/>
      <dgm:t>
        <a:bodyPr/>
        <a:lstStyle/>
        <a:p>
          <a:endParaRPr lang="zh-TW" altLang="en-US"/>
        </a:p>
      </dgm:t>
    </dgm:pt>
    <dgm:pt modelId="{8BB3A24F-884B-4451-AA09-FB11F49BE624}" type="sibTrans" cxnId="{C72B841E-DD70-46B7-BEBE-B072CB726E61}">
      <dgm:prSet/>
      <dgm:spPr/>
      <dgm:t>
        <a:bodyPr/>
        <a:lstStyle/>
        <a:p>
          <a:endParaRPr lang="zh-TW" altLang="en-US"/>
        </a:p>
      </dgm:t>
    </dgm:pt>
    <dgm:pt modelId="{EE654DA9-F004-4686-916C-28848BBA0603}">
      <dgm:prSet custT="1"/>
      <dgm:spPr/>
      <dgm:t>
        <a:bodyPr/>
        <a:lstStyle/>
        <a:p>
          <a:pPr marL="177800" indent="-177800"/>
          <a:r>
            <a:rPr lang="zh-TW" altLang="en-US" sz="1400" dirty="0" smtClean="0">
              <a:latin typeface="新細明體" charset="-120"/>
              <a:ea typeface="微軟正黑體" pitchFamily="34" charset="-120"/>
              <a:cs typeface="微軟正黑體" pitchFamily="34" charset="-120"/>
            </a:rPr>
            <a:t>務請及早報告機關長官及知會政風機構。</a:t>
          </a:r>
        </a:p>
      </dgm:t>
    </dgm:pt>
    <dgm:pt modelId="{5D877F2E-A4AB-42A1-904C-8F11ECACBC8A}" type="parTrans" cxnId="{B6A2608C-8077-4265-9AFB-6B77292DF70E}">
      <dgm:prSet/>
      <dgm:spPr/>
      <dgm:t>
        <a:bodyPr/>
        <a:lstStyle/>
        <a:p>
          <a:endParaRPr lang="zh-TW" altLang="en-US"/>
        </a:p>
      </dgm:t>
    </dgm:pt>
    <dgm:pt modelId="{4D34DB3A-C7BB-4F92-8D4A-A5E37FEB29E8}" type="sibTrans" cxnId="{B6A2608C-8077-4265-9AFB-6B77292DF70E}">
      <dgm:prSet/>
      <dgm:spPr/>
      <dgm:t>
        <a:bodyPr/>
        <a:lstStyle/>
        <a:p>
          <a:endParaRPr lang="zh-TW" altLang="en-US"/>
        </a:p>
      </dgm:t>
    </dgm:pt>
    <dgm:pt modelId="{B046AE2B-1319-4FF0-A7E5-9CBE8D0A1F2A}">
      <dgm:prSet custT="1"/>
      <dgm:spPr/>
      <dgm:t>
        <a:bodyPr/>
        <a:lstStyle/>
        <a:p>
          <a:pPr marL="177800" indent="-177800"/>
          <a:r>
            <a:rPr lang="zh-TW" altLang="en-US" sz="1400" dirty="0" smtClean="0">
              <a:latin typeface="新細明體" charset="-120"/>
              <a:ea typeface="微軟正黑體" pitchFamily="34" charset="-120"/>
              <a:cs typeface="微軟正黑體" pitchFamily="34" charset="-120"/>
            </a:rPr>
            <a:t>約談結束後，視其結果提供「簽名具結飭回」、「協助聯繫家屬」、「回報機關長官」等協助。</a:t>
          </a:r>
        </a:p>
      </dgm:t>
    </dgm:pt>
    <dgm:pt modelId="{7BEE5B26-3736-4218-94EF-758B4B3CBC60}" type="parTrans" cxnId="{0CB59FBF-EDCD-436D-9BC5-A4098FD5AE2F}">
      <dgm:prSet/>
      <dgm:spPr/>
      <dgm:t>
        <a:bodyPr/>
        <a:lstStyle/>
        <a:p>
          <a:endParaRPr lang="zh-TW" altLang="en-US"/>
        </a:p>
      </dgm:t>
    </dgm:pt>
    <dgm:pt modelId="{2E3E1E04-27ED-4BFF-B23C-0B3CCAF97706}" type="sibTrans" cxnId="{0CB59FBF-EDCD-436D-9BC5-A4098FD5AE2F}">
      <dgm:prSet/>
      <dgm:spPr/>
      <dgm:t>
        <a:bodyPr/>
        <a:lstStyle/>
        <a:p>
          <a:endParaRPr lang="zh-TW" altLang="en-US"/>
        </a:p>
      </dgm:t>
    </dgm:pt>
    <dgm:pt modelId="{1C379B53-F4ED-4E3C-9A62-657F18462A4F}">
      <dgm:prSet custT="1"/>
      <dgm:spPr/>
      <dgm:t>
        <a:bodyPr/>
        <a:lstStyle/>
        <a:p>
          <a:pPr marL="114300" indent="-114300"/>
          <a:r>
            <a:rPr lang="zh-TW" altLang="en-US" sz="1400" dirty="0" smtClean="0">
              <a:latin typeface="新細明體" charset="-120"/>
              <a:ea typeface="微軟正黑體" pitchFamily="34" charset="-120"/>
              <a:cs typeface="微軟正黑體" pitchFamily="34" charset="-120"/>
            </a:rPr>
            <a:t>得報請機關首長指派政風人員或其他同仁陪同前往。</a:t>
          </a:r>
        </a:p>
      </dgm:t>
    </dgm:pt>
    <dgm:pt modelId="{DF40F4EE-4770-49BC-BCA8-B18484CE6CFB}" type="parTrans" cxnId="{41941DFF-C904-4F54-AFC2-0D084074194B}">
      <dgm:prSet/>
      <dgm:spPr/>
      <dgm:t>
        <a:bodyPr/>
        <a:lstStyle/>
        <a:p>
          <a:endParaRPr lang="zh-TW" altLang="en-US"/>
        </a:p>
      </dgm:t>
    </dgm:pt>
    <dgm:pt modelId="{55727326-5AF0-4037-B28D-12CCC87B5ED9}" type="sibTrans" cxnId="{41941DFF-C904-4F54-AFC2-0D084074194B}">
      <dgm:prSet/>
      <dgm:spPr/>
      <dgm:t>
        <a:bodyPr/>
        <a:lstStyle/>
        <a:p>
          <a:endParaRPr lang="zh-TW" altLang="en-US"/>
        </a:p>
      </dgm:t>
    </dgm:pt>
    <dgm:pt modelId="{00DDB9B8-911D-4325-A052-8610E54F62BA}">
      <dgm:prSet custT="1"/>
      <dgm:spPr/>
      <dgm:t>
        <a:bodyPr/>
        <a:lstStyle/>
        <a:p>
          <a:pPr marL="177800" indent="-177800" eaLnBrk="0" hangingPunct="0"/>
          <a:r>
            <a:rPr lang="zh-TW" altLang="en-US" sz="1400" dirty="0" smtClean="0">
              <a:latin typeface="新細明體" charset="-120"/>
              <a:ea typeface="微軟正黑體" pitchFamily="34" charset="-120"/>
              <a:cs typeface="微軟正黑體" pitchFamily="34" charset="-120"/>
            </a:rPr>
            <a:t>宜將相關詢答內容「書面」或「口頭」密報機關長官並副知政風機構瞭解；對外則宜配合偵查不公開原則應予保密。 </a:t>
          </a:r>
        </a:p>
      </dgm:t>
    </dgm:pt>
    <dgm:pt modelId="{80F4F6B4-70C9-497E-8CBE-38AAFF476942}" type="parTrans" cxnId="{CC998691-2DCC-4CBE-8EDF-8D5CAA8A75A9}">
      <dgm:prSet/>
      <dgm:spPr/>
      <dgm:t>
        <a:bodyPr/>
        <a:lstStyle/>
        <a:p>
          <a:endParaRPr lang="zh-TW" altLang="en-US"/>
        </a:p>
      </dgm:t>
    </dgm:pt>
    <dgm:pt modelId="{06DFE307-A36B-48E8-BB4B-04ED6C42D94E}" type="sibTrans" cxnId="{CC998691-2DCC-4CBE-8EDF-8D5CAA8A75A9}">
      <dgm:prSet/>
      <dgm:spPr/>
      <dgm:t>
        <a:bodyPr/>
        <a:lstStyle/>
        <a:p>
          <a:endParaRPr lang="zh-TW" altLang="en-US"/>
        </a:p>
      </dgm:t>
    </dgm:pt>
    <dgm:pt modelId="{B0D61D16-4D0F-4DFC-8719-C19BD0B98CBD}" type="pres">
      <dgm:prSet presAssocID="{EC788115-C175-41C5-B045-743986F07AFF}" presName="linear" presStyleCnt="0">
        <dgm:presLayoutVars>
          <dgm:animLvl val="lvl"/>
          <dgm:resizeHandles val="exact"/>
        </dgm:presLayoutVars>
      </dgm:prSet>
      <dgm:spPr/>
      <dgm:t>
        <a:bodyPr/>
        <a:lstStyle/>
        <a:p>
          <a:endParaRPr lang="zh-TW" altLang="en-US"/>
        </a:p>
      </dgm:t>
    </dgm:pt>
    <dgm:pt modelId="{DCF30B3C-7F6E-4E86-9A84-0E4922C6EEB6}" type="pres">
      <dgm:prSet presAssocID="{17491FDC-9504-4485-8B12-D2D5D5F5B682}" presName="parentText" presStyleLbl="node1" presStyleIdx="0" presStyleCnt="6">
        <dgm:presLayoutVars>
          <dgm:chMax val="0"/>
          <dgm:bulletEnabled val="1"/>
        </dgm:presLayoutVars>
      </dgm:prSet>
      <dgm:spPr/>
      <dgm:t>
        <a:bodyPr/>
        <a:lstStyle/>
        <a:p>
          <a:endParaRPr lang="zh-TW" altLang="en-US"/>
        </a:p>
      </dgm:t>
    </dgm:pt>
    <dgm:pt modelId="{A3539657-D555-4DF5-8A63-D9DD2426726B}" type="pres">
      <dgm:prSet presAssocID="{17491FDC-9504-4485-8B12-D2D5D5F5B682}" presName="childText" presStyleLbl="revTx" presStyleIdx="0" presStyleCnt="6">
        <dgm:presLayoutVars>
          <dgm:bulletEnabled val="1"/>
        </dgm:presLayoutVars>
      </dgm:prSet>
      <dgm:spPr/>
      <dgm:t>
        <a:bodyPr/>
        <a:lstStyle/>
        <a:p>
          <a:endParaRPr lang="zh-TW" altLang="en-US"/>
        </a:p>
      </dgm:t>
    </dgm:pt>
    <dgm:pt modelId="{6AB363BF-E260-4456-9923-0E2A67860FC9}" type="pres">
      <dgm:prSet presAssocID="{60EE73A4-A847-4BB0-A2F7-242FBAEFB35B}" presName="parentText" presStyleLbl="node1" presStyleIdx="1" presStyleCnt="6">
        <dgm:presLayoutVars>
          <dgm:chMax val="0"/>
          <dgm:bulletEnabled val="1"/>
        </dgm:presLayoutVars>
      </dgm:prSet>
      <dgm:spPr/>
      <dgm:t>
        <a:bodyPr/>
        <a:lstStyle/>
        <a:p>
          <a:endParaRPr lang="zh-TW" altLang="en-US"/>
        </a:p>
      </dgm:t>
    </dgm:pt>
    <dgm:pt modelId="{BB7E2CFF-0377-4FBE-B917-07E8B56E7A1B}" type="pres">
      <dgm:prSet presAssocID="{60EE73A4-A847-4BB0-A2F7-242FBAEFB35B}" presName="childText" presStyleLbl="revTx" presStyleIdx="1" presStyleCnt="6">
        <dgm:presLayoutVars>
          <dgm:bulletEnabled val="1"/>
        </dgm:presLayoutVars>
      </dgm:prSet>
      <dgm:spPr/>
      <dgm:t>
        <a:bodyPr/>
        <a:lstStyle/>
        <a:p>
          <a:endParaRPr lang="zh-TW" altLang="en-US"/>
        </a:p>
      </dgm:t>
    </dgm:pt>
    <dgm:pt modelId="{293D1D94-90B4-49A0-858C-E9A7201019F7}" type="pres">
      <dgm:prSet presAssocID="{8FC5868C-3D05-4ADB-A7AC-B934E57B7759}" presName="parentText" presStyleLbl="node1" presStyleIdx="2" presStyleCnt="6">
        <dgm:presLayoutVars>
          <dgm:chMax val="0"/>
          <dgm:bulletEnabled val="1"/>
        </dgm:presLayoutVars>
      </dgm:prSet>
      <dgm:spPr/>
      <dgm:t>
        <a:bodyPr/>
        <a:lstStyle/>
        <a:p>
          <a:endParaRPr lang="zh-TW" altLang="en-US"/>
        </a:p>
      </dgm:t>
    </dgm:pt>
    <dgm:pt modelId="{7EE0A562-3F89-4C1B-B2FC-7C2F8CBFDF31}" type="pres">
      <dgm:prSet presAssocID="{8FC5868C-3D05-4ADB-A7AC-B934E57B7759}" presName="childText" presStyleLbl="revTx" presStyleIdx="2" presStyleCnt="6">
        <dgm:presLayoutVars>
          <dgm:bulletEnabled val="1"/>
        </dgm:presLayoutVars>
      </dgm:prSet>
      <dgm:spPr/>
      <dgm:t>
        <a:bodyPr/>
        <a:lstStyle/>
        <a:p>
          <a:endParaRPr lang="zh-TW" altLang="en-US"/>
        </a:p>
      </dgm:t>
    </dgm:pt>
    <dgm:pt modelId="{F9C55AB1-76F8-4F08-A3C0-38931545A5BB}" type="pres">
      <dgm:prSet presAssocID="{31971FF5-0F66-452F-929C-6540B335EA9E}" presName="parentText" presStyleLbl="node1" presStyleIdx="3" presStyleCnt="6">
        <dgm:presLayoutVars>
          <dgm:chMax val="0"/>
          <dgm:bulletEnabled val="1"/>
        </dgm:presLayoutVars>
      </dgm:prSet>
      <dgm:spPr/>
      <dgm:t>
        <a:bodyPr/>
        <a:lstStyle/>
        <a:p>
          <a:endParaRPr lang="zh-TW" altLang="en-US"/>
        </a:p>
      </dgm:t>
    </dgm:pt>
    <dgm:pt modelId="{6BF48E75-5452-42B5-8BE0-C697D2355453}" type="pres">
      <dgm:prSet presAssocID="{31971FF5-0F66-452F-929C-6540B335EA9E}" presName="childText" presStyleLbl="revTx" presStyleIdx="3" presStyleCnt="6">
        <dgm:presLayoutVars>
          <dgm:bulletEnabled val="1"/>
        </dgm:presLayoutVars>
      </dgm:prSet>
      <dgm:spPr/>
      <dgm:t>
        <a:bodyPr/>
        <a:lstStyle/>
        <a:p>
          <a:endParaRPr lang="zh-TW" altLang="en-US"/>
        </a:p>
      </dgm:t>
    </dgm:pt>
    <dgm:pt modelId="{EA513FC8-88F1-4026-81ED-EFC339E797EE}" type="pres">
      <dgm:prSet presAssocID="{095B477D-73BB-4E9A-8746-EAF4C050B00F}" presName="parentText" presStyleLbl="node1" presStyleIdx="4" presStyleCnt="6">
        <dgm:presLayoutVars>
          <dgm:chMax val="0"/>
          <dgm:bulletEnabled val="1"/>
        </dgm:presLayoutVars>
      </dgm:prSet>
      <dgm:spPr/>
      <dgm:t>
        <a:bodyPr/>
        <a:lstStyle/>
        <a:p>
          <a:endParaRPr lang="zh-TW" altLang="en-US"/>
        </a:p>
      </dgm:t>
    </dgm:pt>
    <dgm:pt modelId="{EBF07EE7-76AC-41B6-96FB-2C31E4A620A6}" type="pres">
      <dgm:prSet presAssocID="{095B477D-73BB-4E9A-8746-EAF4C050B00F}" presName="childText" presStyleLbl="revTx" presStyleIdx="4" presStyleCnt="6">
        <dgm:presLayoutVars>
          <dgm:bulletEnabled val="1"/>
        </dgm:presLayoutVars>
      </dgm:prSet>
      <dgm:spPr/>
      <dgm:t>
        <a:bodyPr/>
        <a:lstStyle/>
        <a:p>
          <a:endParaRPr lang="zh-TW" altLang="en-US"/>
        </a:p>
      </dgm:t>
    </dgm:pt>
    <dgm:pt modelId="{E637CBF5-0F46-4260-9BDD-4AB919C526A0}" type="pres">
      <dgm:prSet presAssocID="{E6C77ED0-85AD-44B9-A5C8-EAA08F1B7DDB}" presName="parentText" presStyleLbl="node1" presStyleIdx="5" presStyleCnt="6">
        <dgm:presLayoutVars>
          <dgm:chMax val="0"/>
          <dgm:bulletEnabled val="1"/>
        </dgm:presLayoutVars>
      </dgm:prSet>
      <dgm:spPr/>
      <dgm:t>
        <a:bodyPr/>
        <a:lstStyle/>
        <a:p>
          <a:endParaRPr lang="zh-TW" altLang="en-US"/>
        </a:p>
      </dgm:t>
    </dgm:pt>
    <dgm:pt modelId="{15327DA2-D840-4FDC-AE37-A022B893F9EA}" type="pres">
      <dgm:prSet presAssocID="{E6C77ED0-85AD-44B9-A5C8-EAA08F1B7DDB}" presName="childText" presStyleLbl="revTx" presStyleIdx="5" presStyleCnt="6">
        <dgm:presLayoutVars>
          <dgm:bulletEnabled val="1"/>
        </dgm:presLayoutVars>
      </dgm:prSet>
      <dgm:spPr/>
      <dgm:t>
        <a:bodyPr/>
        <a:lstStyle/>
        <a:p>
          <a:endParaRPr lang="zh-TW" altLang="en-US"/>
        </a:p>
      </dgm:t>
    </dgm:pt>
  </dgm:ptLst>
  <dgm:cxnLst>
    <dgm:cxn modelId="{B6A2608C-8077-4265-9AFB-6B77292DF70E}" srcId="{31971FF5-0F66-452F-929C-6540B335EA9E}" destId="{EE654DA9-F004-4686-916C-28848BBA0603}" srcOrd="0" destOrd="0" parTransId="{5D877F2E-A4AB-42A1-904C-8F11ECACBC8A}" sibTransId="{4D34DB3A-C7BB-4F92-8D4A-A5E37FEB29E8}"/>
    <dgm:cxn modelId="{FE156127-E003-4078-A71C-6E47FBBB39FB}" type="presOf" srcId="{095B477D-73BB-4E9A-8746-EAF4C050B00F}" destId="{EA513FC8-88F1-4026-81ED-EFC339E797EE}" srcOrd="0" destOrd="0" presId="urn:microsoft.com/office/officeart/2005/8/layout/vList2"/>
    <dgm:cxn modelId="{A45748D2-CF5D-4998-9758-EDF323D1E19D}" type="presOf" srcId="{BA0A35F4-F8D5-4DF9-9BEC-139E8060C280}" destId="{A3539657-D555-4DF5-8A63-D9DD2426726B}" srcOrd="0" destOrd="0" presId="urn:microsoft.com/office/officeart/2005/8/layout/vList2"/>
    <dgm:cxn modelId="{7DF7940D-ED57-4274-B9F3-23CD834530F1}" srcId="{EC788115-C175-41C5-B045-743986F07AFF}" destId="{31971FF5-0F66-452F-929C-6540B335EA9E}" srcOrd="3" destOrd="0" parTransId="{64F90748-0B9D-4C04-9213-76E45042DB1D}" sibTransId="{1F2718D3-6CDC-46E3-A00E-CD614CB34518}"/>
    <dgm:cxn modelId="{BB2A69FF-71FF-49F7-B6FD-994D7F3F165D}" type="presOf" srcId="{00DDB9B8-911D-4325-A052-8610E54F62BA}" destId="{15327DA2-D840-4FDC-AE37-A022B893F9EA}" srcOrd="0" destOrd="0" presId="urn:microsoft.com/office/officeart/2005/8/layout/vList2"/>
    <dgm:cxn modelId="{9071660A-B420-422C-826C-C19BD1BC153D}" type="presOf" srcId="{60EE73A4-A847-4BB0-A2F7-242FBAEFB35B}" destId="{6AB363BF-E260-4456-9923-0E2A67860FC9}" srcOrd="0" destOrd="0" presId="urn:microsoft.com/office/officeart/2005/8/layout/vList2"/>
    <dgm:cxn modelId="{590E8447-B9B1-4A44-A0D0-03568C4B7A05}" srcId="{60EE73A4-A847-4BB0-A2F7-242FBAEFB35B}" destId="{7650C946-BE73-45FB-A584-E41B2C7C3F4D}" srcOrd="0" destOrd="0" parTransId="{CF4FAB56-9386-4BC5-A18B-BBF9D8C556B4}" sibTransId="{1160FB5B-FD4C-4EEA-8133-B28BA6A06AE4}"/>
    <dgm:cxn modelId="{20A6E364-9832-40ED-A7BB-CF312C8A009A}" type="presOf" srcId="{8FC5868C-3D05-4ADB-A7AC-B934E57B7759}" destId="{293D1D94-90B4-49A0-858C-E9A7201019F7}" srcOrd="0" destOrd="0" presId="urn:microsoft.com/office/officeart/2005/8/layout/vList2"/>
    <dgm:cxn modelId="{41941DFF-C904-4F54-AFC2-0D084074194B}" srcId="{095B477D-73BB-4E9A-8746-EAF4C050B00F}" destId="{1C379B53-F4ED-4E3C-9A62-657F18462A4F}" srcOrd="0" destOrd="0" parTransId="{DF40F4EE-4770-49BC-BCA8-B18484CE6CFB}" sibTransId="{55727326-5AF0-4037-B28D-12CCC87B5ED9}"/>
    <dgm:cxn modelId="{268E02E2-5ECA-48FF-A308-C852E6936E88}" type="presOf" srcId="{EE654DA9-F004-4686-916C-28848BBA0603}" destId="{6BF48E75-5452-42B5-8BE0-C697D2355453}" srcOrd="0" destOrd="0" presId="urn:microsoft.com/office/officeart/2005/8/layout/vList2"/>
    <dgm:cxn modelId="{EE84A98B-61ED-4494-9C12-93143587A4A1}" srcId="{EC788115-C175-41C5-B045-743986F07AFF}" destId="{60EE73A4-A847-4BB0-A2F7-242FBAEFB35B}" srcOrd="1" destOrd="0" parTransId="{B52B7504-4E81-4413-88D4-F18ABAAFE2BD}" sibTransId="{A5A63D87-23CF-4263-99A3-4267483120A3}"/>
    <dgm:cxn modelId="{DC31BCED-3FE4-4E1B-84B6-E163CC83FFB4}" type="presOf" srcId="{E6C77ED0-85AD-44B9-A5C8-EAA08F1B7DDB}" destId="{E637CBF5-0F46-4260-9BDD-4AB919C526A0}" srcOrd="0" destOrd="0" presId="urn:microsoft.com/office/officeart/2005/8/layout/vList2"/>
    <dgm:cxn modelId="{CC998691-2DCC-4CBE-8EDF-8D5CAA8A75A9}" srcId="{E6C77ED0-85AD-44B9-A5C8-EAA08F1B7DDB}" destId="{00DDB9B8-911D-4325-A052-8610E54F62BA}" srcOrd="0" destOrd="0" parTransId="{80F4F6B4-70C9-497E-8CBE-38AAFF476942}" sibTransId="{06DFE307-A36B-48E8-BB4B-04ED6C42D94E}"/>
    <dgm:cxn modelId="{2D9B8F2E-6232-49BF-9FAA-A6B095443D02}" srcId="{EC788115-C175-41C5-B045-743986F07AFF}" destId="{E6C77ED0-85AD-44B9-A5C8-EAA08F1B7DDB}" srcOrd="5" destOrd="0" parTransId="{861DD868-C849-49DD-96F2-1DEBFFDE1266}" sibTransId="{FEBA322E-0FD8-4F9A-8DCE-44EC3A70FBB0}"/>
    <dgm:cxn modelId="{743768F9-3705-4A89-B81A-87E1EFB7471C}" type="presOf" srcId="{17491FDC-9504-4485-8B12-D2D5D5F5B682}" destId="{DCF30B3C-7F6E-4E86-9A84-0E4922C6EEB6}" srcOrd="0" destOrd="0" presId="urn:microsoft.com/office/officeart/2005/8/layout/vList2"/>
    <dgm:cxn modelId="{2F7ACA8E-7B26-4F79-B10F-5CE17C9401D1}" type="presOf" srcId="{67759F76-2A64-4D01-A852-2BB33A44E475}" destId="{7EE0A562-3F89-4C1B-B2FC-7C2F8CBFDF31}" srcOrd="0" destOrd="0" presId="urn:microsoft.com/office/officeart/2005/8/layout/vList2"/>
    <dgm:cxn modelId="{F4B12A67-9657-4965-8D91-FF4C8E698D5C}" type="presOf" srcId="{1C379B53-F4ED-4E3C-9A62-657F18462A4F}" destId="{EBF07EE7-76AC-41B6-96FB-2C31E4A620A6}" srcOrd="0" destOrd="0" presId="urn:microsoft.com/office/officeart/2005/8/layout/vList2"/>
    <dgm:cxn modelId="{C72B841E-DD70-46B7-BEBE-B072CB726E61}" srcId="{8FC5868C-3D05-4ADB-A7AC-B934E57B7759}" destId="{67759F76-2A64-4D01-A852-2BB33A44E475}" srcOrd="0" destOrd="0" parTransId="{52484F79-E0D8-4E4C-892F-84B2BFC0F13B}" sibTransId="{8BB3A24F-884B-4451-AA09-FB11F49BE624}"/>
    <dgm:cxn modelId="{BF59E870-247F-44F8-BFBC-8878B41B18A6}" type="presOf" srcId="{B046AE2B-1319-4FF0-A7E5-9CBE8D0A1F2A}" destId="{EBF07EE7-76AC-41B6-96FB-2C31E4A620A6}" srcOrd="0" destOrd="1" presId="urn:microsoft.com/office/officeart/2005/8/layout/vList2"/>
    <dgm:cxn modelId="{0CB59FBF-EDCD-436D-9BC5-A4098FD5AE2F}" srcId="{095B477D-73BB-4E9A-8746-EAF4C050B00F}" destId="{B046AE2B-1319-4FF0-A7E5-9CBE8D0A1F2A}" srcOrd="1" destOrd="0" parTransId="{7BEE5B26-3736-4218-94EF-758B4B3CBC60}" sibTransId="{2E3E1E04-27ED-4BFF-B23C-0B3CCAF97706}"/>
    <dgm:cxn modelId="{E564DA32-E349-4AC1-9E20-A81C1FC5FC56}" srcId="{EC788115-C175-41C5-B045-743986F07AFF}" destId="{17491FDC-9504-4485-8B12-D2D5D5F5B682}" srcOrd="0" destOrd="0" parTransId="{EDB9D74B-A421-4DCA-A013-A57BBF9EA8C3}" sibTransId="{B3178CF3-2751-46CE-A0C3-EB32BD72E296}"/>
    <dgm:cxn modelId="{EBF116DA-A171-466A-9A75-5854EFD31728}" srcId="{EC788115-C175-41C5-B045-743986F07AFF}" destId="{095B477D-73BB-4E9A-8746-EAF4C050B00F}" srcOrd="4" destOrd="0" parTransId="{15A24A6F-16CF-453C-BE69-1D142B8C5CB5}" sibTransId="{45CACF0C-2E32-4277-A86A-C964CD75CD52}"/>
    <dgm:cxn modelId="{66370728-CB61-4E8B-A2FB-41B91BB04059}" srcId="{17491FDC-9504-4485-8B12-D2D5D5F5B682}" destId="{BA0A35F4-F8D5-4DF9-9BEC-139E8060C280}" srcOrd="0" destOrd="0" parTransId="{6EEDE8C6-6FE9-4610-8D7E-8449FBE028E1}" sibTransId="{023A99D2-BC7C-43A0-A94D-C0FA767DEEED}"/>
    <dgm:cxn modelId="{35717110-EB86-4BC7-9303-EA2B3AFAD76D}" type="presOf" srcId="{7650C946-BE73-45FB-A584-E41B2C7C3F4D}" destId="{BB7E2CFF-0377-4FBE-B917-07E8B56E7A1B}" srcOrd="0" destOrd="0" presId="urn:microsoft.com/office/officeart/2005/8/layout/vList2"/>
    <dgm:cxn modelId="{CF51A614-2BDC-4395-A129-B1E8E218DE7F}" type="presOf" srcId="{EC788115-C175-41C5-B045-743986F07AFF}" destId="{B0D61D16-4D0F-4DFC-8719-C19BD0B98CBD}" srcOrd="0" destOrd="0" presId="urn:microsoft.com/office/officeart/2005/8/layout/vList2"/>
    <dgm:cxn modelId="{7B75B5B6-54FF-438C-96DC-0DD32C092F40}" type="presOf" srcId="{31971FF5-0F66-452F-929C-6540B335EA9E}" destId="{F9C55AB1-76F8-4F08-A3C0-38931545A5BB}" srcOrd="0" destOrd="0" presId="urn:microsoft.com/office/officeart/2005/8/layout/vList2"/>
    <dgm:cxn modelId="{0FB69E58-56E7-4525-AB4C-995EE2E02B3D}" srcId="{EC788115-C175-41C5-B045-743986F07AFF}" destId="{8FC5868C-3D05-4ADB-A7AC-B934E57B7759}" srcOrd="2" destOrd="0" parTransId="{537294B3-5AC1-4144-930F-3F4614276C63}" sibTransId="{1D791C7E-B171-4432-A686-98F19E9B28E3}"/>
    <dgm:cxn modelId="{F1D3741A-E1A1-40D0-9C7A-05BBD50CD8FC}" type="presParOf" srcId="{B0D61D16-4D0F-4DFC-8719-C19BD0B98CBD}" destId="{DCF30B3C-7F6E-4E86-9A84-0E4922C6EEB6}" srcOrd="0" destOrd="0" presId="urn:microsoft.com/office/officeart/2005/8/layout/vList2"/>
    <dgm:cxn modelId="{4D2DB44B-F5BC-4666-890F-771AEEFE33E9}" type="presParOf" srcId="{B0D61D16-4D0F-4DFC-8719-C19BD0B98CBD}" destId="{A3539657-D555-4DF5-8A63-D9DD2426726B}" srcOrd="1" destOrd="0" presId="urn:microsoft.com/office/officeart/2005/8/layout/vList2"/>
    <dgm:cxn modelId="{A9A4CEB2-2EFA-47C5-8C01-8F10FA481201}" type="presParOf" srcId="{B0D61D16-4D0F-4DFC-8719-C19BD0B98CBD}" destId="{6AB363BF-E260-4456-9923-0E2A67860FC9}" srcOrd="2" destOrd="0" presId="urn:microsoft.com/office/officeart/2005/8/layout/vList2"/>
    <dgm:cxn modelId="{A6154B54-9BB3-4D59-AD7B-1FA483F09FB5}" type="presParOf" srcId="{B0D61D16-4D0F-4DFC-8719-C19BD0B98CBD}" destId="{BB7E2CFF-0377-4FBE-B917-07E8B56E7A1B}" srcOrd="3" destOrd="0" presId="urn:microsoft.com/office/officeart/2005/8/layout/vList2"/>
    <dgm:cxn modelId="{DE4BD162-ED74-42DC-AD55-6256D013C36A}" type="presParOf" srcId="{B0D61D16-4D0F-4DFC-8719-C19BD0B98CBD}" destId="{293D1D94-90B4-49A0-858C-E9A7201019F7}" srcOrd="4" destOrd="0" presId="urn:microsoft.com/office/officeart/2005/8/layout/vList2"/>
    <dgm:cxn modelId="{6D9FF198-8C7F-42D7-8D73-77F7E3EC7B12}" type="presParOf" srcId="{B0D61D16-4D0F-4DFC-8719-C19BD0B98CBD}" destId="{7EE0A562-3F89-4C1B-B2FC-7C2F8CBFDF31}" srcOrd="5" destOrd="0" presId="urn:microsoft.com/office/officeart/2005/8/layout/vList2"/>
    <dgm:cxn modelId="{F6DA8212-04F6-49AD-93EA-FD0BE923841C}" type="presParOf" srcId="{B0D61D16-4D0F-4DFC-8719-C19BD0B98CBD}" destId="{F9C55AB1-76F8-4F08-A3C0-38931545A5BB}" srcOrd="6" destOrd="0" presId="urn:microsoft.com/office/officeart/2005/8/layout/vList2"/>
    <dgm:cxn modelId="{F72F65FF-8350-4E76-A993-89DFBA8470A0}" type="presParOf" srcId="{B0D61D16-4D0F-4DFC-8719-C19BD0B98CBD}" destId="{6BF48E75-5452-42B5-8BE0-C697D2355453}" srcOrd="7" destOrd="0" presId="urn:microsoft.com/office/officeart/2005/8/layout/vList2"/>
    <dgm:cxn modelId="{B1C4A9C4-E54F-4754-AAC5-001739847866}" type="presParOf" srcId="{B0D61D16-4D0F-4DFC-8719-C19BD0B98CBD}" destId="{EA513FC8-88F1-4026-81ED-EFC339E797EE}" srcOrd="8" destOrd="0" presId="urn:microsoft.com/office/officeart/2005/8/layout/vList2"/>
    <dgm:cxn modelId="{78C697EA-63C6-4A0A-8021-0E42CE856A1A}" type="presParOf" srcId="{B0D61D16-4D0F-4DFC-8719-C19BD0B98CBD}" destId="{EBF07EE7-76AC-41B6-96FB-2C31E4A620A6}" srcOrd="9" destOrd="0" presId="urn:microsoft.com/office/officeart/2005/8/layout/vList2"/>
    <dgm:cxn modelId="{D4781526-C80C-44FA-B9A2-72D40C6E6692}" type="presParOf" srcId="{B0D61D16-4D0F-4DFC-8719-C19BD0B98CBD}" destId="{E637CBF5-0F46-4260-9BDD-4AB919C526A0}" srcOrd="10" destOrd="0" presId="urn:microsoft.com/office/officeart/2005/8/layout/vList2"/>
    <dgm:cxn modelId="{F3448611-F974-4213-AAFC-E091EF69BC98}" type="presParOf" srcId="{B0D61D16-4D0F-4DFC-8719-C19BD0B98CBD}" destId="{15327DA2-D840-4FDC-AE37-A022B893F9EA}"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F42AB38A-7EC2-4D63-B80D-FD0B5946A30B}"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zh-TW" altLang="en-US"/>
        </a:p>
      </dgm:t>
    </dgm:pt>
    <dgm:pt modelId="{45B7C2BA-F16B-44E5-8C02-0D076A6572D9}">
      <dgm:prSet phldrT="[文字]" custT="1"/>
      <dgm:spPr/>
      <dgm:t>
        <a:bodyPr/>
        <a:lstStyle/>
        <a:p>
          <a:r>
            <a:rPr lang="zh-TW" altLang="en-US" sz="2000" dirty="0" smtClean="0">
              <a:latin typeface="微軟正黑體" pitchFamily="34" charset="-120"/>
              <a:ea typeface="微軟正黑體" pitchFamily="34" charset="-120"/>
            </a:rPr>
            <a:t>開標、比價、議價、決標及驗收等相關程序之諮詢</a:t>
          </a:r>
          <a:endParaRPr lang="zh-TW" altLang="en-US" sz="2000" dirty="0">
            <a:latin typeface="微軟正黑體" pitchFamily="34" charset="-120"/>
            <a:ea typeface="微軟正黑體" pitchFamily="34" charset="-120"/>
          </a:endParaRPr>
        </a:p>
      </dgm:t>
    </dgm:pt>
    <dgm:pt modelId="{05C09A6C-D867-49E1-9CA9-65B2C37BB6CE}" type="parTrans" cxnId="{9769E99E-6E66-447A-BBF0-6044AFB9529D}">
      <dgm:prSet/>
      <dgm:spPr/>
      <dgm:t>
        <a:bodyPr/>
        <a:lstStyle/>
        <a:p>
          <a:endParaRPr lang="zh-TW" altLang="en-US"/>
        </a:p>
      </dgm:t>
    </dgm:pt>
    <dgm:pt modelId="{8245A229-2D69-4174-AC66-1064C81463B4}" type="sibTrans" cxnId="{9769E99E-6E66-447A-BBF0-6044AFB9529D}">
      <dgm:prSet/>
      <dgm:spPr/>
      <dgm:t>
        <a:bodyPr/>
        <a:lstStyle/>
        <a:p>
          <a:endParaRPr lang="zh-TW" altLang="en-US"/>
        </a:p>
      </dgm:t>
    </dgm:pt>
    <dgm:pt modelId="{8A999757-0586-44F4-8D7A-6874E6CA5689}">
      <dgm:prSet phldrT="[文字]" custT="1"/>
      <dgm:spPr/>
      <dgm:t>
        <a:bodyPr/>
        <a:lstStyle/>
        <a:p>
          <a:r>
            <a:rPr lang="zh-TW" altLang="en-US" sz="2000" dirty="0" smtClean="0">
              <a:latin typeface="微軟正黑體" pitchFamily="34" charset="-120"/>
              <a:ea typeface="微軟正黑體" pitchFamily="34" charset="-120"/>
            </a:rPr>
            <a:t>巨額工程採購案件採最有利標審查意見之諮詢</a:t>
          </a:r>
          <a:endParaRPr lang="zh-TW" altLang="en-US" sz="2000" dirty="0">
            <a:latin typeface="微軟正黑體" pitchFamily="34" charset="-120"/>
            <a:ea typeface="微軟正黑體" pitchFamily="34" charset="-120"/>
          </a:endParaRPr>
        </a:p>
      </dgm:t>
    </dgm:pt>
    <dgm:pt modelId="{002D173A-9C80-4F5A-9CC7-B76973AF6F46}" type="parTrans" cxnId="{0EEA7408-BBA9-484F-81C3-AE9A7E3E9BB5}">
      <dgm:prSet/>
      <dgm:spPr/>
      <dgm:t>
        <a:bodyPr/>
        <a:lstStyle/>
        <a:p>
          <a:endParaRPr lang="zh-TW" altLang="en-US"/>
        </a:p>
      </dgm:t>
    </dgm:pt>
    <dgm:pt modelId="{4E4AE5D5-E2FB-4422-98A7-7680DF143CFE}" type="sibTrans" cxnId="{0EEA7408-BBA9-484F-81C3-AE9A7E3E9BB5}">
      <dgm:prSet/>
      <dgm:spPr/>
      <dgm:t>
        <a:bodyPr/>
        <a:lstStyle/>
        <a:p>
          <a:endParaRPr lang="zh-TW" altLang="en-US"/>
        </a:p>
      </dgm:t>
    </dgm:pt>
    <dgm:pt modelId="{21A96CE2-787D-4A5E-B3E1-733258743E56}">
      <dgm:prSet phldrT="[文字]" custT="1"/>
      <dgm:spPr/>
      <dgm:t>
        <a:bodyPr/>
        <a:lstStyle/>
        <a:p>
          <a:r>
            <a:rPr lang="zh-TW" altLang="en-US" sz="2000" dirty="0" smtClean="0">
              <a:latin typeface="微軟正黑體" pitchFamily="34" charset="-120"/>
              <a:ea typeface="微軟正黑體" pitchFamily="34" charset="-120"/>
            </a:rPr>
            <a:t>機關採購廉政平臺推動諮詢</a:t>
          </a:r>
          <a:endParaRPr lang="zh-TW" altLang="en-US" sz="2000" dirty="0">
            <a:latin typeface="微軟正黑體" pitchFamily="34" charset="-120"/>
            <a:ea typeface="微軟正黑體" pitchFamily="34" charset="-120"/>
          </a:endParaRPr>
        </a:p>
      </dgm:t>
    </dgm:pt>
    <dgm:pt modelId="{438363D4-9CFE-4201-934B-CB63C80E23B0}" type="parTrans" cxnId="{6892481D-ACDE-43C5-BD34-E84EB81A5A5E}">
      <dgm:prSet/>
      <dgm:spPr/>
      <dgm:t>
        <a:bodyPr/>
        <a:lstStyle/>
        <a:p>
          <a:endParaRPr lang="zh-TW" altLang="en-US"/>
        </a:p>
      </dgm:t>
    </dgm:pt>
    <dgm:pt modelId="{D4F8B3A1-DAFD-44FD-9D25-51753C9CA8CC}" type="sibTrans" cxnId="{6892481D-ACDE-43C5-BD34-E84EB81A5A5E}">
      <dgm:prSet/>
      <dgm:spPr/>
      <dgm:t>
        <a:bodyPr/>
        <a:lstStyle/>
        <a:p>
          <a:endParaRPr lang="zh-TW" altLang="en-US"/>
        </a:p>
      </dgm:t>
    </dgm:pt>
    <dgm:pt modelId="{CF19A398-204F-45C9-8E0B-203E1DD79408}" type="pres">
      <dgm:prSet presAssocID="{F42AB38A-7EC2-4D63-B80D-FD0B5946A30B}" presName="linear" presStyleCnt="0">
        <dgm:presLayoutVars>
          <dgm:animLvl val="lvl"/>
          <dgm:resizeHandles val="exact"/>
        </dgm:presLayoutVars>
      </dgm:prSet>
      <dgm:spPr/>
      <dgm:t>
        <a:bodyPr/>
        <a:lstStyle/>
        <a:p>
          <a:endParaRPr lang="zh-TW" altLang="en-US"/>
        </a:p>
      </dgm:t>
    </dgm:pt>
    <dgm:pt modelId="{EA2F041F-1869-48B3-9C5D-8EAACF9B8580}" type="pres">
      <dgm:prSet presAssocID="{45B7C2BA-F16B-44E5-8C02-0D076A6572D9}" presName="parentText" presStyleLbl="node1" presStyleIdx="0" presStyleCnt="3">
        <dgm:presLayoutVars>
          <dgm:chMax val="0"/>
          <dgm:bulletEnabled val="1"/>
        </dgm:presLayoutVars>
      </dgm:prSet>
      <dgm:spPr/>
      <dgm:t>
        <a:bodyPr/>
        <a:lstStyle/>
        <a:p>
          <a:endParaRPr lang="zh-TW" altLang="en-US"/>
        </a:p>
      </dgm:t>
    </dgm:pt>
    <dgm:pt modelId="{6FD2E739-7CE3-4663-B10F-3A8F1FBDF0F1}" type="pres">
      <dgm:prSet presAssocID="{8245A229-2D69-4174-AC66-1064C81463B4}" presName="spacer" presStyleCnt="0"/>
      <dgm:spPr/>
    </dgm:pt>
    <dgm:pt modelId="{78201CFE-00F2-40E1-A4CB-14D4F9425444}" type="pres">
      <dgm:prSet presAssocID="{8A999757-0586-44F4-8D7A-6874E6CA5689}" presName="parentText" presStyleLbl="node1" presStyleIdx="1" presStyleCnt="3">
        <dgm:presLayoutVars>
          <dgm:chMax val="0"/>
          <dgm:bulletEnabled val="1"/>
        </dgm:presLayoutVars>
      </dgm:prSet>
      <dgm:spPr/>
      <dgm:t>
        <a:bodyPr/>
        <a:lstStyle/>
        <a:p>
          <a:endParaRPr lang="zh-TW" altLang="en-US"/>
        </a:p>
      </dgm:t>
    </dgm:pt>
    <dgm:pt modelId="{1C930001-5894-4FCB-ACF7-29E1B8B6ADB2}" type="pres">
      <dgm:prSet presAssocID="{4E4AE5D5-E2FB-4422-98A7-7680DF143CFE}" presName="spacer" presStyleCnt="0"/>
      <dgm:spPr/>
    </dgm:pt>
    <dgm:pt modelId="{739CEF6B-BF4A-46D2-BDE9-19AD873C244A}" type="pres">
      <dgm:prSet presAssocID="{21A96CE2-787D-4A5E-B3E1-733258743E56}" presName="parentText" presStyleLbl="node1" presStyleIdx="2" presStyleCnt="3">
        <dgm:presLayoutVars>
          <dgm:chMax val="0"/>
          <dgm:bulletEnabled val="1"/>
        </dgm:presLayoutVars>
      </dgm:prSet>
      <dgm:spPr/>
      <dgm:t>
        <a:bodyPr/>
        <a:lstStyle/>
        <a:p>
          <a:endParaRPr lang="zh-TW" altLang="en-US"/>
        </a:p>
      </dgm:t>
    </dgm:pt>
  </dgm:ptLst>
  <dgm:cxnLst>
    <dgm:cxn modelId="{6892481D-ACDE-43C5-BD34-E84EB81A5A5E}" srcId="{F42AB38A-7EC2-4D63-B80D-FD0B5946A30B}" destId="{21A96CE2-787D-4A5E-B3E1-733258743E56}" srcOrd="2" destOrd="0" parTransId="{438363D4-9CFE-4201-934B-CB63C80E23B0}" sibTransId="{D4F8B3A1-DAFD-44FD-9D25-51753C9CA8CC}"/>
    <dgm:cxn modelId="{337E72F0-09FF-4361-9E60-EFB334407C42}" type="presOf" srcId="{8A999757-0586-44F4-8D7A-6874E6CA5689}" destId="{78201CFE-00F2-40E1-A4CB-14D4F9425444}" srcOrd="0" destOrd="0" presId="urn:microsoft.com/office/officeart/2005/8/layout/vList2"/>
    <dgm:cxn modelId="{0EEA7408-BBA9-484F-81C3-AE9A7E3E9BB5}" srcId="{F42AB38A-7EC2-4D63-B80D-FD0B5946A30B}" destId="{8A999757-0586-44F4-8D7A-6874E6CA5689}" srcOrd="1" destOrd="0" parTransId="{002D173A-9C80-4F5A-9CC7-B76973AF6F46}" sibTransId="{4E4AE5D5-E2FB-4422-98A7-7680DF143CFE}"/>
    <dgm:cxn modelId="{8002EB79-F487-4378-B931-7D896B89B913}" type="presOf" srcId="{21A96CE2-787D-4A5E-B3E1-733258743E56}" destId="{739CEF6B-BF4A-46D2-BDE9-19AD873C244A}" srcOrd="0" destOrd="0" presId="urn:microsoft.com/office/officeart/2005/8/layout/vList2"/>
    <dgm:cxn modelId="{F5A73E2D-14CD-4B67-AD47-09A24ACEE41D}" type="presOf" srcId="{45B7C2BA-F16B-44E5-8C02-0D076A6572D9}" destId="{EA2F041F-1869-48B3-9C5D-8EAACF9B8580}" srcOrd="0" destOrd="0" presId="urn:microsoft.com/office/officeart/2005/8/layout/vList2"/>
    <dgm:cxn modelId="{F06B11AF-3A68-4861-A345-000F4D8ABBD5}" type="presOf" srcId="{F42AB38A-7EC2-4D63-B80D-FD0B5946A30B}" destId="{CF19A398-204F-45C9-8E0B-203E1DD79408}" srcOrd="0" destOrd="0" presId="urn:microsoft.com/office/officeart/2005/8/layout/vList2"/>
    <dgm:cxn modelId="{9769E99E-6E66-447A-BBF0-6044AFB9529D}" srcId="{F42AB38A-7EC2-4D63-B80D-FD0B5946A30B}" destId="{45B7C2BA-F16B-44E5-8C02-0D076A6572D9}" srcOrd="0" destOrd="0" parTransId="{05C09A6C-D867-49E1-9CA9-65B2C37BB6CE}" sibTransId="{8245A229-2D69-4174-AC66-1064C81463B4}"/>
    <dgm:cxn modelId="{6572CD80-F4FF-48D0-9E13-B02366C2F644}" type="presParOf" srcId="{CF19A398-204F-45C9-8E0B-203E1DD79408}" destId="{EA2F041F-1869-48B3-9C5D-8EAACF9B8580}" srcOrd="0" destOrd="0" presId="urn:microsoft.com/office/officeart/2005/8/layout/vList2"/>
    <dgm:cxn modelId="{9413C591-D35C-465F-B2FB-04ADB9BD920F}" type="presParOf" srcId="{CF19A398-204F-45C9-8E0B-203E1DD79408}" destId="{6FD2E739-7CE3-4663-B10F-3A8F1FBDF0F1}" srcOrd="1" destOrd="0" presId="urn:microsoft.com/office/officeart/2005/8/layout/vList2"/>
    <dgm:cxn modelId="{6F365AD3-3581-47B0-9901-576E140432F1}" type="presParOf" srcId="{CF19A398-204F-45C9-8E0B-203E1DD79408}" destId="{78201CFE-00F2-40E1-A4CB-14D4F9425444}" srcOrd="2" destOrd="0" presId="urn:microsoft.com/office/officeart/2005/8/layout/vList2"/>
    <dgm:cxn modelId="{8844E3B1-7A91-4117-BCD0-2B650F0944BC}" type="presParOf" srcId="{CF19A398-204F-45C9-8E0B-203E1DD79408}" destId="{1C930001-5894-4FCB-ACF7-29E1B8B6ADB2}" srcOrd="3" destOrd="0" presId="urn:microsoft.com/office/officeart/2005/8/layout/vList2"/>
    <dgm:cxn modelId="{7D707814-CB57-4CF8-93F2-9CEF799B48E9}" type="presParOf" srcId="{CF19A398-204F-45C9-8E0B-203E1DD79408}" destId="{739CEF6B-BF4A-46D2-BDE9-19AD873C24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53BAE3-8240-48F0-AB1F-602795630D4A}"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1DBC181F-6290-4BCB-A85F-665ECDD8F398}">
      <dgm:prSet phldrT="[文字]"/>
      <dgm:spPr/>
      <dgm:t>
        <a:bodyPr/>
        <a:lstStyle/>
        <a:p>
          <a:r>
            <a:rPr lang="zh-TW" altLang="en-US" dirty="0" smtClean="0">
              <a:latin typeface="微軟正黑體" pitchFamily="34" charset="-120"/>
              <a:ea typeface="微軟正黑體" pitchFamily="34" charset="-120"/>
            </a:rPr>
            <a:t>老王</a:t>
          </a:r>
          <a:endParaRPr lang="zh-TW" altLang="en-US" dirty="0">
            <a:latin typeface="微軟正黑體" pitchFamily="34" charset="-120"/>
            <a:ea typeface="微軟正黑體" pitchFamily="34" charset="-120"/>
          </a:endParaRPr>
        </a:p>
      </dgm:t>
    </dgm:pt>
    <dgm:pt modelId="{01C5DBBD-3AB9-4895-A258-E7358AFB948D}" type="parTrans" cxnId="{3BB1EEF9-CDF0-4625-941A-6C38EF7B16D1}">
      <dgm:prSet/>
      <dgm:spPr/>
      <dgm:t>
        <a:bodyPr/>
        <a:lstStyle/>
        <a:p>
          <a:endParaRPr lang="zh-TW" altLang="en-US"/>
        </a:p>
      </dgm:t>
    </dgm:pt>
    <dgm:pt modelId="{8FCBE98F-5EB3-4E5C-9A5E-3CD287673843}" type="sibTrans" cxnId="{3BB1EEF9-CDF0-4625-941A-6C38EF7B16D1}">
      <dgm:prSet/>
      <dgm:spPr/>
      <dgm:t>
        <a:bodyPr/>
        <a:lstStyle/>
        <a:p>
          <a:endParaRPr lang="zh-TW" altLang="en-US"/>
        </a:p>
      </dgm:t>
    </dgm:pt>
    <dgm:pt modelId="{BDBA0415-74BD-40BF-909D-50E50BC7DBCB}">
      <dgm:prSet phldrT="[文字]"/>
      <dgm:spPr/>
      <dgm:t>
        <a:bodyPr/>
        <a:lstStyle/>
        <a:p>
          <a:r>
            <a:rPr lang="zh-TW" altLang="en-US" dirty="0" smtClean="0">
              <a:latin typeface="微軟正黑體" pitchFamily="34" charset="-120"/>
              <a:ea typeface="微軟正黑體" pitchFamily="34" charset="-120"/>
            </a:rPr>
            <a:t>老李</a:t>
          </a:r>
          <a:endParaRPr lang="zh-TW" altLang="en-US" dirty="0">
            <a:latin typeface="微軟正黑體" pitchFamily="34" charset="-120"/>
            <a:ea typeface="微軟正黑體" pitchFamily="34" charset="-120"/>
          </a:endParaRPr>
        </a:p>
      </dgm:t>
    </dgm:pt>
    <dgm:pt modelId="{9551ED7D-20C9-4D34-A623-822CA02F3507}" type="parTrans" cxnId="{46292EF7-C190-4FE4-BECD-888A2E72B7EC}">
      <dgm:prSet/>
      <dgm:spPr/>
      <dgm:t>
        <a:bodyPr/>
        <a:lstStyle/>
        <a:p>
          <a:endParaRPr lang="zh-TW" altLang="en-US"/>
        </a:p>
      </dgm:t>
    </dgm:pt>
    <dgm:pt modelId="{22390FAD-201A-485F-ABCF-0DB1588DCD79}" type="sibTrans" cxnId="{46292EF7-C190-4FE4-BECD-888A2E72B7EC}">
      <dgm:prSet/>
      <dgm:spPr/>
      <dgm:t>
        <a:bodyPr/>
        <a:lstStyle/>
        <a:p>
          <a:endParaRPr lang="zh-TW" altLang="en-US"/>
        </a:p>
      </dgm:t>
    </dgm:pt>
    <dgm:pt modelId="{DBB6CB71-28DF-496B-89D2-81D99B44184A}">
      <dgm:prSet phldrT="[文字]"/>
      <dgm:spPr/>
      <dgm:t>
        <a:bodyPr/>
        <a:lstStyle/>
        <a:p>
          <a:r>
            <a:rPr lang="zh-TW" altLang="en-US" dirty="0" smtClean="0">
              <a:latin typeface="微軟正黑體" pitchFamily="34" charset="-120"/>
              <a:ea typeface="微軟正黑體" pitchFamily="34" charset="-120"/>
            </a:rPr>
            <a:t>小張</a:t>
          </a:r>
          <a:endParaRPr lang="zh-TW" altLang="en-US" dirty="0">
            <a:latin typeface="微軟正黑體" pitchFamily="34" charset="-120"/>
            <a:ea typeface="微軟正黑體" pitchFamily="34" charset="-120"/>
          </a:endParaRPr>
        </a:p>
      </dgm:t>
    </dgm:pt>
    <dgm:pt modelId="{128089A8-9D1F-4AE6-967B-BB909FADB374}" type="parTrans" cxnId="{7B441CAF-95DB-4112-A8F3-4C00A5A3F26F}">
      <dgm:prSet/>
      <dgm:spPr/>
      <dgm:t>
        <a:bodyPr/>
        <a:lstStyle/>
        <a:p>
          <a:endParaRPr lang="zh-TW" altLang="en-US"/>
        </a:p>
      </dgm:t>
    </dgm:pt>
    <dgm:pt modelId="{36C91AFC-B773-49D4-A8E5-087136733FF3}" type="sibTrans" cxnId="{7B441CAF-95DB-4112-A8F3-4C00A5A3F26F}">
      <dgm:prSet/>
      <dgm:spPr/>
      <dgm:t>
        <a:bodyPr/>
        <a:lstStyle/>
        <a:p>
          <a:endParaRPr lang="zh-TW" altLang="en-US"/>
        </a:p>
      </dgm:t>
    </dgm:pt>
    <dgm:pt modelId="{644C298E-7318-48C2-8843-596521476043}">
      <dgm:prSet phldrT="[文字]"/>
      <dgm:spPr/>
      <dgm:t>
        <a:bodyPr/>
        <a:lstStyle/>
        <a:p>
          <a:r>
            <a:rPr lang="zh-TW" altLang="en-US" dirty="0" smtClean="0">
              <a:latin typeface="微軟正黑體" pitchFamily="34" charset="-120"/>
              <a:ea typeface="微軟正黑體" pitchFamily="34" charset="-120"/>
            </a:rPr>
            <a:t>民眾</a:t>
          </a:r>
          <a:endParaRPr lang="zh-TW" altLang="en-US" dirty="0">
            <a:latin typeface="微軟正黑體" pitchFamily="34" charset="-120"/>
            <a:ea typeface="微軟正黑體" pitchFamily="34" charset="-120"/>
          </a:endParaRPr>
        </a:p>
      </dgm:t>
    </dgm:pt>
    <dgm:pt modelId="{A73B428C-31E1-49E5-AAFD-C73E6C340818}" type="parTrans" cxnId="{F291A5CC-8295-49EA-AB04-FF05AE04A5AC}">
      <dgm:prSet/>
      <dgm:spPr/>
      <dgm:t>
        <a:bodyPr/>
        <a:lstStyle/>
        <a:p>
          <a:endParaRPr lang="zh-TW" altLang="en-US"/>
        </a:p>
      </dgm:t>
    </dgm:pt>
    <dgm:pt modelId="{9E8146FF-CFB4-476C-B9AB-AC9C9DA69610}" type="sibTrans" cxnId="{F291A5CC-8295-49EA-AB04-FF05AE04A5AC}">
      <dgm:prSet/>
      <dgm:spPr/>
      <dgm:t>
        <a:bodyPr/>
        <a:lstStyle/>
        <a:p>
          <a:endParaRPr lang="zh-TW" altLang="en-US"/>
        </a:p>
      </dgm:t>
    </dgm:pt>
    <dgm:pt modelId="{FB39AD2E-0343-478E-8C1D-A3351F6880A4}">
      <dgm:prSet phldrT="[文字]"/>
      <dgm:spPr/>
      <dgm:t>
        <a:bodyPr/>
        <a:lstStyle/>
        <a:p>
          <a:r>
            <a:rPr lang="zh-TW" altLang="en-US" dirty="0" smtClean="0">
              <a:latin typeface="微軟正黑體" pitchFamily="34" charset="-120"/>
              <a:ea typeface="微軟正黑體" pitchFamily="34" charset="-120"/>
            </a:rPr>
            <a:t>具影響力人士</a:t>
          </a:r>
          <a:endParaRPr lang="zh-TW" altLang="en-US" dirty="0">
            <a:latin typeface="微軟正黑體" pitchFamily="34" charset="-120"/>
            <a:ea typeface="微軟正黑體" pitchFamily="34" charset="-120"/>
          </a:endParaRPr>
        </a:p>
      </dgm:t>
    </dgm:pt>
    <dgm:pt modelId="{6E923D25-BDF6-401F-A470-50BF0F3D100B}" type="parTrans" cxnId="{AAA53ECE-6719-4639-946B-082D4D8E3017}">
      <dgm:prSet/>
      <dgm:spPr/>
      <dgm:t>
        <a:bodyPr/>
        <a:lstStyle/>
        <a:p>
          <a:endParaRPr lang="zh-TW" altLang="en-US"/>
        </a:p>
      </dgm:t>
    </dgm:pt>
    <dgm:pt modelId="{3774309B-2A92-45E3-84DD-4EF763FE7B19}" type="sibTrans" cxnId="{AAA53ECE-6719-4639-946B-082D4D8E3017}">
      <dgm:prSet/>
      <dgm:spPr/>
      <dgm:t>
        <a:bodyPr/>
        <a:lstStyle/>
        <a:p>
          <a:endParaRPr lang="zh-TW" altLang="en-US"/>
        </a:p>
      </dgm:t>
    </dgm:pt>
    <dgm:pt modelId="{609FD462-614C-4DD7-A3A6-665CF1C7F6AA}">
      <dgm:prSet phldrT="[文字]"/>
      <dgm:spPr/>
      <dgm:t>
        <a:bodyPr/>
        <a:lstStyle/>
        <a:p>
          <a:r>
            <a:rPr lang="zh-TW" altLang="en-US" dirty="0" smtClean="0">
              <a:latin typeface="微軟正黑體" pitchFamily="34" charset="-120"/>
              <a:ea typeface="微軟正黑體" pitchFamily="34" charset="-120"/>
            </a:rPr>
            <a:t>建築管理機關公務員</a:t>
          </a:r>
          <a:endParaRPr lang="zh-TW" altLang="en-US" dirty="0">
            <a:latin typeface="微軟正黑體" pitchFamily="34" charset="-120"/>
            <a:ea typeface="微軟正黑體" pitchFamily="34" charset="-120"/>
          </a:endParaRPr>
        </a:p>
      </dgm:t>
    </dgm:pt>
    <dgm:pt modelId="{C3C728BB-4B19-4DCC-B866-6E29E8E19424}" type="parTrans" cxnId="{FA60DC1D-5152-40E6-9A38-5981067FA92C}">
      <dgm:prSet/>
      <dgm:spPr/>
      <dgm:t>
        <a:bodyPr/>
        <a:lstStyle/>
        <a:p>
          <a:endParaRPr lang="zh-TW" altLang="en-US"/>
        </a:p>
      </dgm:t>
    </dgm:pt>
    <dgm:pt modelId="{801B56B4-F959-4E21-88B5-EE422A0CF30C}" type="sibTrans" cxnId="{FA60DC1D-5152-40E6-9A38-5981067FA92C}">
      <dgm:prSet/>
      <dgm:spPr/>
      <dgm:t>
        <a:bodyPr/>
        <a:lstStyle/>
        <a:p>
          <a:endParaRPr lang="zh-TW" altLang="en-US"/>
        </a:p>
      </dgm:t>
    </dgm:pt>
    <dgm:pt modelId="{C01280EA-1D9A-47C7-A6F3-BB8B13E1C586}">
      <dgm:prSet phldrT="[文字]"/>
      <dgm:spPr/>
      <dgm:t>
        <a:bodyPr/>
        <a:lstStyle/>
        <a:p>
          <a:r>
            <a:rPr lang="zh-TW" altLang="en-US" dirty="0" smtClean="0">
              <a:latin typeface="微軟正黑體" pitchFamily="34" charset="-120"/>
              <a:ea typeface="微軟正黑體" pitchFamily="34" charset="-120"/>
            </a:rPr>
            <a:t>承辦老王違建案</a:t>
          </a:r>
          <a:endParaRPr lang="zh-TW" altLang="en-US" dirty="0">
            <a:latin typeface="微軟正黑體" pitchFamily="34" charset="-120"/>
            <a:ea typeface="微軟正黑體" pitchFamily="34" charset="-120"/>
          </a:endParaRPr>
        </a:p>
      </dgm:t>
    </dgm:pt>
    <dgm:pt modelId="{E182D32D-A4AD-455A-BB7B-B9AB7A9791A1}" type="parTrans" cxnId="{2B9B36DA-C01C-483F-9455-5A89FB9595A2}">
      <dgm:prSet/>
      <dgm:spPr/>
      <dgm:t>
        <a:bodyPr/>
        <a:lstStyle/>
        <a:p>
          <a:endParaRPr lang="zh-TW" altLang="en-US"/>
        </a:p>
      </dgm:t>
    </dgm:pt>
    <dgm:pt modelId="{A1D03C62-98E4-4BDD-AD0B-0D086E554FC1}" type="sibTrans" cxnId="{2B9B36DA-C01C-483F-9455-5A89FB9595A2}">
      <dgm:prSet/>
      <dgm:spPr/>
      <dgm:t>
        <a:bodyPr/>
        <a:lstStyle/>
        <a:p>
          <a:endParaRPr lang="zh-TW" altLang="en-US"/>
        </a:p>
      </dgm:t>
    </dgm:pt>
    <dgm:pt modelId="{D8923180-D784-43EB-B874-ED1494B543A8}">
      <dgm:prSet phldrT="[文字]"/>
      <dgm:spPr/>
      <dgm:t>
        <a:bodyPr/>
        <a:lstStyle/>
        <a:p>
          <a:r>
            <a:rPr lang="zh-TW" altLang="en-US" dirty="0" smtClean="0">
              <a:latin typeface="微軟正黑體" pitchFamily="34" charset="-120"/>
              <a:ea typeface="微軟正黑體" pitchFamily="34" charset="-120"/>
            </a:rPr>
            <a:t>於自家頂樓加蓋違建</a:t>
          </a:r>
          <a:endParaRPr lang="zh-TW" altLang="en-US" dirty="0">
            <a:latin typeface="微軟正黑體" pitchFamily="34" charset="-120"/>
            <a:ea typeface="微軟正黑體" pitchFamily="34" charset="-120"/>
          </a:endParaRPr>
        </a:p>
      </dgm:t>
    </dgm:pt>
    <dgm:pt modelId="{772A8C29-8CB9-4AC0-9306-6989BB832F43}" type="parTrans" cxnId="{5F2A336A-7750-44B3-9F0E-A3453311E8D8}">
      <dgm:prSet/>
      <dgm:spPr/>
      <dgm:t>
        <a:bodyPr/>
        <a:lstStyle/>
        <a:p>
          <a:endParaRPr lang="zh-TW" altLang="en-US"/>
        </a:p>
      </dgm:t>
    </dgm:pt>
    <dgm:pt modelId="{1143BF2A-6FE5-4FCD-834C-2FD42114B4AD}" type="sibTrans" cxnId="{5F2A336A-7750-44B3-9F0E-A3453311E8D8}">
      <dgm:prSet/>
      <dgm:spPr/>
      <dgm:t>
        <a:bodyPr/>
        <a:lstStyle/>
        <a:p>
          <a:endParaRPr lang="zh-TW" altLang="en-US"/>
        </a:p>
      </dgm:t>
    </dgm:pt>
    <dgm:pt modelId="{CF370369-C826-4A2D-81DA-30D91E3483E1}" type="pres">
      <dgm:prSet presAssocID="{8353BAE3-8240-48F0-AB1F-602795630D4A}" presName="Name0" presStyleCnt="0">
        <dgm:presLayoutVars>
          <dgm:dir/>
          <dgm:animLvl val="lvl"/>
          <dgm:resizeHandles val="exact"/>
        </dgm:presLayoutVars>
      </dgm:prSet>
      <dgm:spPr/>
      <dgm:t>
        <a:bodyPr/>
        <a:lstStyle/>
        <a:p>
          <a:endParaRPr lang="zh-TW" altLang="en-US"/>
        </a:p>
      </dgm:t>
    </dgm:pt>
    <dgm:pt modelId="{08A9AA59-BA60-491F-8BBE-81FBED861029}" type="pres">
      <dgm:prSet presAssocID="{1DBC181F-6290-4BCB-A85F-665ECDD8F398}" presName="composite" presStyleCnt="0"/>
      <dgm:spPr/>
      <dgm:t>
        <a:bodyPr/>
        <a:lstStyle/>
        <a:p>
          <a:endParaRPr lang="zh-TW" altLang="en-US"/>
        </a:p>
      </dgm:t>
    </dgm:pt>
    <dgm:pt modelId="{A8DEF096-4916-4C14-B798-BB77F74D1428}" type="pres">
      <dgm:prSet presAssocID="{1DBC181F-6290-4BCB-A85F-665ECDD8F398}" presName="parTx" presStyleLbl="alignNode1" presStyleIdx="0" presStyleCnt="3">
        <dgm:presLayoutVars>
          <dgm:chMax val="0"/>
          <dgm:chPref val="0"/>
          <dgm:bulletEnabled val="1"/>
        </dgm:presLayoutVars>
      </dgm:prSet>
      <dgm:spPr/>
      <dgm:t>
        <a:bodyPr/>
        <a:lstStyle/>
        <a:p>
          <a:endParaRPr lang="zh-TW" altLang="en-US"/>
        </a:p>
      </dgm:t>
    </dgm:pt>
    <dgm:pt modelId="{97FBE607-360A-444F-868F-CA3635D38A12}" type="pres">
      <dgm:prSet presAssocID="{1DBC181F-6290-4BCB-A85F-665ECDD8F398}" presName="desTx" presStyleLbl="alignAccFollowNode1" presStyleIdx="0" presStyleCnt="3">
        <dgm:presLayoutVars>
          <dgm:bulletEnabled val="1"/>
        </dgm:presLayoutVars>
      </dgm:prSet>
      <dgm:spPr/>
      <dgm:t>
        <a:bodyPr/>
        <a:lstStyle/>
        <a:p>
          <a:endParaRPr lang="zh-TW" altLang="en-US"/>
        </a:p>
      </dgm:t>
    </dgm:pt>
    <dgm:pt modelId="{941A2E72-33F5-4584-9687-A7356DD6D9DD}" type="pres">
      <dgm:prSet presAssocID="{8FCBE98F-5EB3-4E5C-9A5E-3CD287673843}" presName="space" presStyleCnt="0"/>
      <dgm:spPr/>
      <dgm:t>
        <a:bodyPr/>
        <a:lstStyle/>
        <a:p>
          <a:endParaRPr lang="zh-TW" altLang="en-US"/>
        </a:p>
      </dgm:t>
    </dgm:pt>
    <dgm:pt modelId="{7DC69CA9-3020-48A5-B9D4-08ADA26A3AA0}" type="pres">
      <dgm:prSet presAssocID="{BDBA0415-74BD-40BF-909D-50E50BC7DBCB}" presName="composite" presStyleCnt="0"/>
      <dgm:spPr/>
      <dgm:t>
        <a:bodyPr/>
        <a:lstStyle/>
        <a:p>
          <a:endParaRPr lang="zh-TW" altLang="en-US"/>
        </a:p>
      </dgm:t>
    </dgm:pt>
    <dgm:pt modelId="{567A2AC5-3510-497C-B363-3DA0D30C0448}" type="pres">
      <dgm:prSet presAssocID="{BDBA0415-74BD-40BF-909D-50E50BC7DBCB}" presName="parTx" presStyleLbl="alignNode1" presStyleIdx="1" presStyleCnt="3">
        <dgm:presLayoutVars>
          <dgm:chMax val="0"/>
          <dgm:chPref val="0"/>
          <dgm:bulletEnabled val="1"/>
        </dgm:presLayoutVars>
      </dgm:prSet>
      <dgm:spPr/>
      <dgm:t>
        <a:bodyPr/>
        <a:lstStyle/>
        <a:p>
          <a:endParaRPr lang="zh-TW" altLang="en-US"/>
        </a:p>
      </dgm:t>
    </dgm:pt>
    <dgm:pt modelId="{9BAFEDAF-DF51-4C0F-A4D1-53C20B45D793}" type="pres">
      <dgm:prSet presAssocID="{BDBA0415-74BD-40BF-909D-50E50BC7DBCB}" presName="desTx" presStyleLbl="alignAccFollowNode1" presStyleIdx="1" presStyleCnt="3">
        <dgm:presLayoutVars>
          <dgm:bulletEnabled val="1"/>
        </dgm:presLayoutVars>
      </dgm:prSet>
      <dgm:spPr/>
      <dgm:t>
        <a:bodyPr/>
        <a:lstStyle/>
        <a:p>
          <a:endParaRPr lang="zh-TW" altLang="en-US"/>
        </a:p>
      </dgm:t>
    </dgm:pt>
    <dgm:pt modelId="{51FD2793-3004-4CF4-AD29-4F2D87E9C340}" type="pres">
      <dgm:prSet presAssocID="{22390FAD-201A-485F-ABCF-0DB1588DCD79}" presName="space" presStyleCnt="0"/>
      <dgm:spPr/>
      <dgm:t>
        <a:bodyPr/>
        <a:lstStyle/>
        <a:p>
          <a:endParaRPr lang="zh-TW" altLang="en-US"/>
        </a:p>
      </dgm:t>
    </dgm:pt>
    <dgm:pt modelId="{04E29102-BD36-48A5-AE02-ED709CFC9DA8}" type="pres">
      <dgm:prSet presAssocID="{DBB6CB71-28DF-496B-89D2-81D99B44184A}" presName="composite" presStyleCnt="0"/>
      <dgm:spPr/>
      <dgm:t>
        <a:bodyPr/>
        <a:lstStyle/>
        <a:p>
          <a:endParaRPr lang="zh-TW" altLang="en-US"/>
        </a:p>
      </dgm:t>
    </dgm:pt>
    <dgm:pt modelId="{28FECAA9-5E26-4DE9-B30F-74691D442369}" type="pres">
      <dgm:prSet presAssocID="{DBB6CB71-28DF-496B-89D2-81D99B44184A}" presName="parTx" presStyleLbl="alignNode1" presStyleIdx="2" presStyleCnt="3">
        <dgm:presLayoutVars>
          <dgm:chMax val="0"/>
          <dgm:chPref val="0"/>
          <dgm:bulletEnabled val="1"/>
        </dgm:presLayoutVars>
      </dgm:prSet>
      <dgm:spPr/>
      <dgm:t>
        <a:bodyPr/>
        <a:lstStyle/>
        <a:p>
          <a:endParaRPr lang="zh-TW" altLang="en-US"/>
        </a:p>
      </dgm:t>
    </dgm:pt>
    <dgm:pt modelId="{9BE81660-8051-4E8A-BCCA-B8A5390D0857}" type="pres">
      <dgm:prSet presAssocID="{DBB6CB71-28DF-496B-89D2-81D99B44184A}" presName="desTx" presStyleLbl="alignAccFollowNode1" presStyleIdx="2" presStyleCnt="3">
        <dgm:presLayoutVars>
          <dgm:bulletEnabled val="1"/>
        </dgm:presLayoutVars>
      </dgm:prSet>
      <dgm:spPr/>
      <dgm:t>
        <a:bodyPr/>
        <a:lstStyle/>
        <a:p>
          <a:endParaRPr lang="zh-TW" altLang="en-US"/>
        </a:p>
      </dgm:t>
    </dgm:pt>
  </dgm:ptLst>
  <dgm:cxnLst>
    <dgm:cxn modelId="{DF60A25A-C2C5-4E8A-8C7F-F2BFC27B0B16}" type="presOf" srcId="{644C298E-7318-48C2-8843-596521476043}" destId="{97FBE607-360A-444F-868F-CA3635D38A12}" srcOrd="0" destOrd="0" presId="urn:microsoft.com/office/officeart/2005/8/layout/hList1"/>
    <dgm:cxn modelId="{E9115C89-302C-41C7-8033-CAF9037E08A8}" type="presOf" srcId="{C01280EA-1D9A-47C7-A6F3-BB8B13E1C586}" destId="{9BE81660-8051-4E8A-BCCA-B8A5390D0857}" srcOrd="0" destOrd="1" presId="urn:microsoft.com/office/officeart/2005/8/layout/hList1"/>
    <dgm:cxn modelId="{7B441CAF-95DB-4112-A8F3-4C00A5A3F26F}" srcId="{8353BAE3-8240-48F0-AB1F-602795630D4A}" destId="{DBB6CB71-28DF-496B-89D2-81D99B44184A}" srcOrd="2" destOrd="0" parTransId="{128089A8-9D1F-4AE6-967B-BB909FADB374}" sibTransId="{36C91AFC-B773-49D4-A8E5-087136733FF3}"/>
    <dgm:cxn modelId="{3BB1EEF9-CDF0-4625-941A-6C38EF7B16D1}" srcId="{8353BAE3-8240-48F0-AB1F-602795630D4A}" destId="{1DBC181F-6290-4BCB-A85F-665ECDD8F398}" srcOrd="0" destOrd="0" parTransId="{01C5DBBD-3AB9-4895-A258-E7358AFB948D}" sibTransId="{8FCBE98F-5EB3-4E5C-9A5E-3CD287673843}"/>
    <dgm:cxn modelId="{5F2A336A-7750-44B3-9F0E-A3453311E8D8}" srcId="{1DBC181F-6290-4BCB-A85F-665ECDD8F398}" destId="{D8923180-D784-43EB-B874-ED1494B543A8}" srcOrd="1" destOrd="0" parTransId="{772A8C29-8CB9-4AC0-9306-6989BB832F43}" sibTransId="{1143BF2A-6FE5-4FCD-834C-2FD42114B4AD}"/>
    <dgm:cxn modelId="{46292EF7-C190-4FE4-BECD-888A2E72B7EC}" srcId="{8353BAE3-8240-48F0-AB1F-602795630D4A}" destId="{BDBA0415-74BD-40BF-909D-50E50BC7DBCB}" srcOrd="1" destOrd="0" parTransId="{9551ED7D-20C9-4D34-A623-822CA02F3507}" sibTransId="{22390FAD-201A-485F-ABCF-0DB1588DCD79}"/>
    <dgm:cxn modelId="{A5F3579B-39B0-4074-826A-DB6F0318A62E}" type="presOf" srcId="{8353BAE3-8240-48F0-AB1F-602795630D4A}" destId="{CF370369-C826-4A2D-81DA-30D91E3483E1}" srcOrd="0" destOrd="0" presId="urn:microsoft.com/office/officeart/2005/8/layout/hList1"/>
    <dgm:cxn modelId="{F291A5CC-8295-49EA-AB04-FF05AE04A5AC}" srcId="{1DBC181F-6290-4BCB-A85F-665ECDD8F398}" destId="{644C298E-7318-48C2-8843-596521476043}" srcOrd="0" destOrd="0" parTransId="{A73B428C-31E1-49E5-AAFD-C73E6C340818}" sibTransId="{9E8146FF-CFB4-476C-B9AB-AC9C9DA69610}"/>
    <dgm:cxn modelId="{614F8843-CFD7-429F-8E4A-F7024ECFED8E}" type="presOf" srcId="{D8923180-D784-43EB-B874-ED1494B543A8}" destId="{97FBE607-360A-444F-868F-CA3635D38A12}" srcOrd="0" destOrd="1" presId="urn:microsoft.com/office/officeart/2005/8/layout/hList1"/>
    <dgm:cxn modelId="{6D2D5DAC-2578-4CA6-AF2A-DE48EE727D97}" type="presOf" srcId="{FB39AD2E-0343-478E-8C1D-A3351F6880A4}" destId="{9BAFEDAF-DF51-4C0F-A4D1-53C20B45D793}" srcOrd="0" destOrd="0" presId="urn:microsoft.com/office/officeart/2005/8/layout/hList1"/>
    <dgm:cxn modelId="{AAA53ECE-6719-4639-946B-082D4D8E3017}" srcId="{BDBA0415-74BD-40BF-909D-50E50BC7DBCB}" destId="{FB39AD2E-0343-478E-8C1D-A3351F6880A4}" srcOrd="0" destOrd="0" parTransId="{6E923D25-BDF6-401F-A470-50BF0F3D100B}" sibTransId="{3774309B-2A92-45E3-84DD-4EF763FE7B19}"/>
    <dgm:cxn modelId="{1EA1BBAB-A836-4E87-8E8F-2D28609E208A}" type="presOf" srcId="{1DBC181F-6290-4BCB-A85F-665ECDD8F398}" destId="{A8DEF096-4916-4C14-B798-BB77F74D1428}" srcOrd="0" destOrd="0" presId="urn:microsoft.com/office/officeart/2005/8/layout/hList1"/>
    <dgm:cxn modelId="{EC61B52E-C3F1-476D-AC03-D7B2CD7D8763}" type="presOf" srcId="{BDBA0415-74BD-40BF-909D-50E50BC7DBCB}" destId="{567A2AC5-3510-497C-B363-3DA0D30C0448}" srcOrd="0" destOrd="0" presId="urn:microsoft.com/office/officeart/2005/8/layout/hList1"/>
    <dgm:cxn modelId="{55C4BCB2-77D4-47D9-A595-D505F78BE15C}" type="presOf" srcId="{609FD462-614C-4DD7-A3A6-665CF1C7F6AA}" destId="{9BE81660-8051-4E8A-BCCA-B8A5390D0857}" srcOrd="0" destOrd="0" presId="urn:microsoft.com/office/officeart/2005/8/layout/hList1"/>
    <dgm:cxn modelId="{042AA73E-25DA-4E23-922A-8CC0BE349872}" type="presOf" srcId="{DBB6CB71-28DF-496B-89D2-81D99B44184A}" destId="{28FECAA9-5E26-4DE9-B30F-74691D442369}" srcOrd="0" destOrd="0" presId="urn:microsoft.com/office/officeart/2005/8/layout/hList1"/>
    <dgm:cxn modelId="{FA60DC1D-5152-40E6-9A38-5981067FA92C}" srcId="{DBB6CB71-28DF-496B-89D2-81D99B44184A}" destId="{609FD462-614C-4DD7-A3A6-665CF1C7F6AA}" srcOrd="0" destOrd="0" parTransId="{C3C728BB-4B19-4DCC-B866-6E29E8E19424}" sibTransId="{801B56B4-F959-4E21-88B5-EE422A0CF30C}"/>
    <dgm:cxn modelId="{2B9B36DA-C01C-483F-9455-5A89FB9595A2}" srcId="{DBB6CB71-28DF-496B-89D2-81D99B44184A}" destId="{C01280EA-1D9A-47C7-A6F3-BB8B13E1C586}" srcOrd="1" destOrd="0" parTransId="{E182D32D-A4AD-455A-BB7B-B9AB7A9791A1}" sibTransId="{A1D03C62-98E4-4BDD-AD0B-0D086E554FC1}"/>
    <dgm:cxn modelId="{F7C3263F-1F7E-4E56-9E5C-E79FAC7538CB}" type="presParOf" srcId="{CF370369-C826-4A2D-81DA-30D91E3483E1}" destId="{08A9AA59-BA60-491F-8BBE-81FBED861029}" srcOrd="0" destOrd="0" presId="urn:microsoft.com/office/officeart/2005/8/layout/hList1"/>
    <dgm:cxn modelId="{2FF22124-7CC5-4D7E-A1C7-4A2F250C7307}" type="presParOf" srcId="{08A9AA59-BA60-491F-8BBE-81FBED861029}" destId="{A8DEF096-4916-4C14-B798-BB77F74D1428}" srcOrd="0" destOrd="0" presId="urn:microsoft.com/office/officeart/2005/8/layout/hList1"/>
    <dgm:cxn modelId="{5F77E5BE-6077-4B32-B471-3276BA7E2725}" type="presParOf" srcId="{08A9AA59-BA60-491F-8BBE-81FBED861029}" destId="{97FBE607-360A-444F-868F-CA3635D38A12}" srcOrd="1" destOrd="0" presId="urn:microsoft.com/office/officeart/2005/8/layout/hList1"/>
    <dgm:cxn modelId="{92973A29-BC17-487C-81D0-CBF022FA4087}" type="presParOf" srcId="{CF370369-C826-4A2D-81DA-30D91E3483E1}" destId="{941A2E72-33F5-4584-9687-A7356DD6D9DD}" srcOrd="1" destOrd="0" presId="urn:microsoft.com/office/officeart/2005/8/layout/hList1"/>
    <dgm:cxn modelId="{C18111AD-A179-4FC4-B497-6311D69E5392}" type="presParOf" srcId="{CF370369-C826-4A2D-81DA-30D91E3483E1}" destId="{7DC69CA9-3020-48A5-B9D4-08ADA26A3AA0}" srcOrd="2" destOrd="0" presId="urn:microsoft.com/office/officeart/2005/8/layout/hList1"/>
    <dgm:cxn modelId="{864FEDE3-8203-4498-841A-CB406D8521AB}" type="presParOf" srcId="{7DC69CA9-3020-48A5-B9D4-08ADA26A3AA0}" destId="{567A2AC5-3510-497C-B363-3DA0D30C0448}" srcOrd="0" destOrd="0" presId="urn:microsoft.com/office/officeart/2005/8/layout/hList1"/>
    <dgm:cxn modelId="{78423C0B-0718-44FB-B4F7-55EBD61BA82F}" type="presParOf" srcId="{7DC69CA9-3020-48A5-B9D4-08ADA26A3AA0}" destId="{9BAFEDAF-DF51-4C0F-A4D1-53C20B45D793}" srcOrd="1" destOrd="0" presId="urn:microsoft.com/office/officeart/2005/8/layout/hList1"/>
    <dgm:cxn modelId="{5337AE7B-56F6-451F-9B1E-8415B29BE0AF}" type="presParOf" srcId="{CF370369-C826-4A2D-81DA-30D91E3483E1}" destId="{51FD2793-3004-4CF4-AD29-4F2D87E9C340}" srcOrd="3" destOrd="0" presId="urn:microsoft.com/office/officeart/2005/8/layout/hList1"/>
    <dgm:cxn modelId="{728CA672-F3FF-4E2D-963E-DCEE460547CE}" type="presParOf" srcId="{CF370369-C826-4A2D-81DA-30D91E3483E1}" destId="{04E29102-BD36-48A5-AE02-ED709CFC9DA8}" srcOrd="4" destOrd="0" presId="urn:microsoft.com/office/officeart/2005/8/layout/hList1"/>
    <dgm:cxn modelId="{F2F22F46-1247-480F-BF35-325981CEA0D0}" type="presParOf" srcId="{04E29102-BD36-48A5-AE02-ED709CFC9DA8}" destId="{28FECAA9-5E26-4DE9-B30F-74691D442369}" srcOrd="0" destOrd="0" presId="urn:microsoft.com/office/officeart/2005/8/layout/hList1"/>
    <dgm:cxn modelId="{912305CB-78DE-44E0-A0CB-D25375EC096C}" type="presParOf" srcId="{04E29102-BD36-48A5-AE02-ED709CFC9DA8}" destId="{9BE81660-8051-4E8A-BCCA-B8A5390D08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297A70-EBB1-4CAB-B208-781FF2AF4E9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E00186BC-5166-4E5C-BCDC-B7B42A0EBC23}">
      <dgm:prSet phldrT="[文字]"/>
      <dgm:spPr/>
      <dgm:t>
        <a:bodyPr/>
        <a:lstStyle/>
        <a:p>
          <a:r>
            <a:rPr lang="zh-TW" altLang="en-US" dirty="0" smtClean="0">
              <a:latin typeface="微軟正黑體" pitchFamily="34" charset="-120"/>
              <a:ea typeface="微軟正黑體" pitchFamily="34" charset="-120"/>
            </a:rPr>
            <a:t>否</a:t>
          </a:r>
          <a:endParaRPr lang="zh-TW" altLang="en-US" dirty="0">
            <a:latin typeface="微軟正黑體" pitchFamily="34" charset="-120"/>
            <a:ea typeface="微軟正黑體" pitchFamily="34" charset="-120"/>
          </a:endParaRPr>
        </a:p>
      </dgm:t>
    </dgm:pt>
    <dgm:pt modelId="{77EB1FC0-2869-40C0-8A71-85E7AFD43D2C}" type="parTrans" cxnId="{859D3238-F77E-4E57-85CB-BC6CC5241EE0}">
      <dgm:prSet/>
      <dgm:spPr/>
      <dgm:t>
        <a:bodyPr/>
        <a:lstStyle/>
        <a:p>
          <a:endParaRPr lang="zh-TW" altLang="en-US"/>
        </a:p>
      </dgm:t>
    </dgm:pt>
    <dgm:pt modelId="{A7CACFB8-74A8-4AA6-A13E-850AFAC2B887}" type="sibTrans" cxnId="{859D3238-F77E-4E57-85CB-BC6CC5241EE0}">
      <dgm:prSet/>
      <dgm:spPr/>
      <dgm:t>
        <a:bodyPr/>
        <a:lstStyle/>
        <a:p>
          <a:endParaRPr lang="zh-TW" altLang="en-US"/>
        </a:p>
      </dgm:t>
    </dgm:pt>
    <dgm:pt modelId="{A0495670-AE8A-4677-88FE-DD4ACAE75D00}">
      <dgm:prSet phldrT="[文字]" custT="1"/>
      <dgm:spPr/>
      <dgm:t>
        <a:bodyPr/>
        <a:lstStyle/>
        <a:p>
          <a:pPr algn="l"/>
          <a:r>
            <a:rPr lang="zh-TW" altLang="en-US" sz="1600" dirty="0" smtClean="0">
              <a:latin typeface="微軟正黑體" pitchFamily="34" charset="-120"/>
              <a:ea typeface="微軟正黑體" pitchFamily="34" charset="-120"/>
            </a:rPr>
            <a:t>內容是否涉及業務具體事項，且將可能有違法或不當，而影響特定權利或義務之虞。</a:t>
          </a:r>
          <a:endParaRPr lang="zh-TW" altLang="en-US" sz="1600" dirty="0">
            <a:latin typeface="微軟正黑體" pitchFamily="34" charset="-120"/>
            <a:ea typeface="微軟正黑體" pitchFamily="34" charset="-120"/>
          </a:endParaRPr>
        </a:p>
      </dgm:t>
    </dgm:pt>
    <dgm:pt modelId="{421A689A-0F84-46C6-A2EC-F5B857BE0679}" type="parTrans" cxnId="{FC7CDE94-58F6-44ED-80AF-02FA088EE534}">
      <dgm:prSet/>
      <dgm:spPr/>
      <dgm:t>
        <a:bodyPr/>
        <a:lstStyle/>
        <a:p>
          <a:endParaRPr lang="zh-TW" altLang="en-US"/>
        </a:p>
      </dgm:t>
    </dgm:pt>
    <dgm:pt modelId="{12546402-C840-4F37-B82D-AC085AD8516A}" type="sibTrans" cxnId="{FC7CDE94-58F6-44ED-80AF-02FA088EE534}">
      <dgm:prSet/>
      <dgm:spPr/>
      <dgm:t>
        <a:bodyPr/>
        <a:lstStyle/>
        <a:p>
          <a:endParaRPr lang="zh-TW" altLang="en-US"/>
        </a:p>
      </dgm:t>
    </dgm:pt>
    <dgm:pt modelId="{AE45C4DD-157B-4CF4-8F82-681B10A97E40}">
      <dgm:prSet phldrT="[文字]"/>
      <dgm:spPr/>
      <dgm:t>
        <a:bodyPr/>
        <a:lstStyle/>
        <a:p>
          <a:r>
            <a:rPr lang="zh-TW" altLang="en-US" dirty="0" smtClean="0">
              <a:latin typeface="微軟正黑體" pitchFamily="34" charset="-120"/>
              <a:ea typeface="微軟正黑體" pitchFamily="34" charset="-120"/>
            </a:rPr>
            <a:t>處理方式</a:t>
          </a:r>
          <a:endParaRPr lang="zh-TW" altLang="en-US" dirty="0">
            <a:latin typeface="微軟正黑體" pitchFamily="34" charset="-120"/>
            <a:ea typeface="微軟正黑體" pitchFamily="34" charset="-120"/>
          </a:endParaRPr>
        </a:p>
      </dgm:t>
    </dgm:pt>
    <dgm:pt modelId="{7DAF1C25-9760-4D08-9923-B73F340AC6B1}" type="parTrans" cxnId="{7A456A4B-CE6F-47DA-BDE0-7606FEADFEA6}">
      <dgm:prSet/>
      <dgm:spPr/>
      <dgm:t>
        <a:bodyPr/>
        <a:lstStyle/>
        <a:p>
          <a:endParaRPr lang="zh-TW" altLang="en-US"/>
        </a:p>
      </dgm:t>
    </dgm:pt>
    <dgm:pt modelId="{5DBDD7A3-880E-4617-8802-4708EE89711D}" type="sibTrans" cxnId="{7A456A4B-CE6F-47DA-BDE0-7606FEADFEA6}">
      <dgm:prSet/>
      <dgm:spPr/>
      <dgm:t>
        <a:bodyPr/>
        <a:lstStyle/>
        <a:p>
          <a:endParaRPr lang="zh-TW" altLang="en-US"/>
        </a:p>
      </dgm:t>
    </dgm:pt>
    <dgm:pt modelId="{521A34C0-7E51-47BE-AC86-D0C5657A395A}">
      <dgm:prSet phldrT="[文字]"/>
      <dgm:spPr/>
      <dgm:t>
        <a:bodyPr/>
        <a:lstStyle/>
        <a:p>
          <a:r>
            <a:rPr lang="zh-TW" altLang="en-US" dirty="0" smtClean="0">
              <a:latin typeface="微軟正黑體" pitchFamily="34" charset="-120"/>
              <a:ea typeface="微軟正黑體" pitchFamily="34" charset="-120"/>
            </a:rPr>
            <a:t>是</a:t>
          </a:r>
          <a:endParaRPr lang="zh-TW" altLang="en-US" dirty="0">
            <a:latin typeface="微軟正黑體" pitchFamily="34" charset="-120"/>
            <a:ea typeface="微軟正黑體" pitchFamily="34" charset="-120"/>
          </a:endParaRPr>
        </a:p>
      </dgm:t>
    </dgm:pt>
    <dgm:pt modelId="{9DD7ECB2-3189-4146-ABA0-F9D4063CC259}" type="sibTrans" cxnId="{2B865719-EA4C-42F1-9514-303E3B73EF0C}">
      <dgm:prSet/>
      <dgm:spPr/>
      <dgm:t>
        <a:bodyPr/>
        <a:lstStyle/>
        <a:p>
          <a:endParaRPr lang="zh-TW" altLang="en-US"/>
        </a:p>
      </dgm:t>
    </dgm:pt>
    <dgm:pt modelId="{0E609D31-44AD-473F-AB80-1F30EE2C16D9}" type="parTrans" cxnId="{2B865719-EA4C-42F1-9514-303E3B73EF0C}">
      <dgm:prSet/>
      <dgm:spPr/>
      <dgm:t>
        <a:bodyPr/>
        <a:lstStyle/>
        <a:p>
          <a:endParaRPr lang="zh-TW" altLang="en-US"/>
        </a:p>
      </dgm:t>
    </dgm:pt>
    <dgm:pt modelId="{62F09BD7-0BF9-4FCE-B1F4-548A081A29DB}" type="pres">
      <dgm:prSet presAssocID="{8A297A70-EBB1-4CAB-B208-781FF2AF4E95}" presName="diagram" presStyleCnt="0">
        <dgm:presLayoutVars>
          <dgm:chPref val="1"/>
          <dgm:dir/>
          <dgm:animOne val="branch"/>
          <dgm:animLvl val="lvl"/>
          <dgm:resizeHandles val="exact"/>
        </dgm:presLayoutVars>
      </dgm:prSet>
      <dgm:spPr/>
      <dgm:t>
        <a:bodyPr/>
        <a:lstStyle/>
        <a:p>
          <a:endParaRPr lang="zh-TW" altLang="en-US"/>
        </a:p>
      </dgm:t>
    </dgm:pt>
    <dgm:pt modelId="{C010DBD4-9C54-427F-B579-28D1FE56F8FD}" type="pres">
      <dgm:prSet presAssocID="{A0495670-AE8A-4677-88FE-DD4ACAE75D00}" presName="root1" presStyleCnt="0"/>
      <dgm:spPr/>
      <dgm:t>
        <a:bodyPr/>
        <a:lstStyle/>
        <a:p>
          <a:endParaRPr lang="zh-TW" altLang="en-US"/>
        </a:p>
      </dgm:t>
    </dgm:pt>
    <dgm:pt modelId="{A723B160-D096-47F8-B2C5-0EA424F44BF7}" type="pres">
      <dgm:prSet presAssocID="{A0495670-AE8A-4677-88FE-DD4ACAE75D00}" presName="LevelOneTextNode" presStyleLbl="node0" presStyleIdx="0" presStyleCnt="1" custScaleY="186871">
        <dgm:presLayoutVars>
          <dgm:chPref val="3"/>
        </dgm:presLayoutVars>
      </dgm:prSet>
      <dgm:spPr/>
      <dgm:t>
        <a:bodyPr/>
        <a:lstStyle/>
        <a:p>
          <a:endParaRPr lang="zh-TW" altLang="en-US"/>
        </a:p>
      </dgm:t>
    </dgm:pt>
    <dgm:pt modelId="{B6BD7A5E-36A5-4ECD-BD5B-2A73654B58A1}" type="pres">
      <dgm:prSet presAssocID="{A0495670-AE8A-4677-88FE-DD4ACAE75D00}" presName="level2hierChild" presStyleCnt="0"/>
      <dgm:spPr/>
      <dgm:t>
        <a:bodyPr/>
        <a:lstStyle/>
        <a:p>
          <a:endParaRPr lang="zh-TW" altLang="en-US"/>
        </a:p>
      </dgm:t>
    </dgm:pt>
    <dgm:pt modelId="{F69BCB92-F33A-410C-AFDD-F04A64CD097C}" type="pres">
      <dgm:prSet presAssocID="{77EB1FC0-2869-40C0-8A71-85E7AFD43D2C}" presName="conn2-1" presStyleLbl="parChTrans1D2" presStyleIdx="0" presStyleCnt="2"/>
      <dgm:spPr/>
      <dgm:t>
        <a:bodyPr/>
        <a:lstStyle/>
        <a:p>
          <a:endParaRPr lang="zh-TW" altLang="en-US"/>
        </a:p>
      </dgm:t>
    </dgm:pt>
    <dgm:pt modelId="{5883132F-4A49-4ECE-82F5-150088E25C21}" type="pres">
      <dgm:prSet presAssocID="{77EB1FC0-2869-40C0-8A71-85E7AFD43D2C}" presName="connTx" presStyleLbl="parChTrans1D2" presStyleIdx="0" presStyleCnt="2"/>
      <dgm:spPr/>
      <dgm:t>
        <a:bodyPr/>
        <a:lstStyle/>
        <a:p>
          <a:endParaRPr lang="zh-TW" altLang="en-US"/>
        </a:p>
      </dgm:t>
    </dgm:pt>
    <dgm:pt modelId="{C40647C0-7705-4BAC-B20B-A9931A5402DD}" type="pres">
      <dgm:prSet presAssocID="{E00186BC-5166-4E5C-BCDC-B7B42A0EBC23}" presName="root2" presStyleCnt="0"/>
      <dgm:spPr/>
      <dgm:t>
        <a:bodyPr/>
        <a:lstStyle/>
        <a:p>
          <a:endParaRPr lang="zh-TW" altLang="en-US"/>
        </a:p>
      </dgm:t>
    </dgm:pt>
    <dgm:pt modelId="{F3CBBCA1-682E-43D9-AA18-F957F57696D5}" type="pres">
      <dgm:prSet presAssocID="{E00186BC-5166-4E5C-BCDC-B7B42A0EBC23}" presName="LevelTwoTextNode" presStyleLbl="node2" presStyleIdx="0" presStyleCnt="2">
        <dgm:presLayoutVars>
          <dgm:chPref val="3"/>
        </dgm:presLayoutVars>
      </dgm:prSet>
      <dgm:spPr/>
      <dgm:t>
        <a:bodyPr/>
        <a:lstStyle/>
        <a:p>
          <a:endParaRPr lang="zh-TW" altLang="en-US"/>
        </a:p>
      </dgm:t>
    </dgm:pt>
    <dgm:pt modelId="{BFB5D29E-7E5E-43C9-B10E-1DA66CD7C779}" type="pres">
      <dgm:prSet presAssocID="{E00186BC-5166-4E5C-BCDC-B7B42A0EBC23}" presName="level3hierChild" presStyleCnt="0"/>
      <dgm:spPr/>
      <dgm:t>
        <a:bodyPr/>
        <a:lstStyle/>
        <a:p>
          <a:endParaRPr lang="zh-TW" altLang="en-US"/>
        </a:p>
      </dgm:t>
    </dgm:pt>
    <dgm:pt modelId="{55CB693D-AA21-4C5F-9A82-6A8A515261B8}" type="pres">
      <dgm:prSet presAssocID="{0E609D31-44AD-473F-AB80-1F30EE2C16D9}" presName="conn2-1" presStyleLbl="parChTrans1D2" presStyleIdx="1" presStyleCnt="2"/>
      <dgm:spPr/>
      <dgm:t>
        <a:bodyPr/>
        <a:lstStyle/>
        <a:p>
          <a:endParaRPr lang="zh-TW" altLang="en-US"/>
        </a:p>
      </dgm:t>
    </dgm:pt>
    <dgm:pt modelId="{A7494F9D-CA3B-4437-971D-A15AD47F80FC}" type="pres">
      <dgm:prSet presAssocID="{0E609D31-44AD-473F-AB80-1F30EE2C16D9}" presName="connTx" presStyleLbl="parChTrans1D2" presStyleIdx="1" presStyleCnt="2"/>
      <dgm:spPr/>
      <dgm:t>
        <a:bodyPr/>
        <a:lstStyle/>
        <a:p>
          <a:endParaRPr lang="zh-TW" altLang="en-US"/>
        </a:p>
      </dgm:t>
    </dgm:pt>
    <dgm:pt modelId="{088A40DC-4474-41A7-85AA-84CCE6D3DE10}" type="pres">
      <dgm:prSet presAssocID="{521A34C0-7E51-47BE-AC86-D0C5657A395A}" presName="root2" presStyleCnt="0"/>
      <dgm:spPr/>
      <dgm:t>
        <a:bodyPr/>
        <a:lstStyle/>
        <a:p>
          <a:endParaRPr lang="zh-TW" altLang="en-US"/>
        </a:p>
      </dgm:t>
    </dgm:pt>
    <dgm:pt modelId="{5223BBFC-9E69-452A-A2F4-B3B0E2DF5390}" type="pres">
      <dgm:prSet presAssocID="{521A34C0-7E51-47BE-AC86-D0C5657A395A}" presName="LevelTwoTextNode" presStyleLbl="node2" presStyleIdx="1" presStyleCnt="2">
        <dgm:presLayoutVars>
          <dgm:chPref val="3"/>
        </dgm:presLayoutVars>
      </dgm:prSet>
      <dgm:spPr/>
      <dgm:t>
        <a:bodyPr/>
        <a:lstStyle/>
        <a:p>
          <a:endParaRPr lang="zh-TW" altLang="en-US"/>
        </a:p>
      </dgm:t>
    </dgm:pt>
    <dgm:pt modelId="{457D05BC-386F-44DC-AE64-112E8B98B050}" type="pres">
      <dgm:prSet presAssocID="{521A34C0-7E51-47BE-AC86-D0C5657A395A}" presName="level3hierChild" presStyleCnt="0"/>
      <dgm:spPr/>
      <dgm:t>
        <a:bodyPr/>
        <a:lstStyle/>
        <a:p>
          <a:endParaRPr lang="zh-TW" altLang="en-US"/>
        </a:p>
      </dgm:t>
    </dgm:pt>
    <dgm:pt modelId="{52391932-F600-4975-9488-62D426B113D7}" type="pres">
      <dgm:prSet presAssocID="{7DAF1C25-9760-4D08-9923-B73F340AC6B1}" presName="conn2-1" presStyleLbl="parChTrans1D3" presStyleIdx="0" presStyleCnt="1"/>
      <dgm:spPr/>
      <dgm:t>
        <a:bodyPr/>
        <a:lstStyle/>
        <a:p>
          <a:endParaRPr lang="zh-TW" altLang="en-US"/>
        </a:p>
      </dgm:t>
    </dgm:pt>
    <dgm:pt modelId="{0FD39A77-F76C-4EBD-819C-AECFAC8778D2}" type="pres">
      <dgm:prSet presAssocID="{7DAF1C25-9760-4D08-9923-B73F340AC6B1}" presName="connTx" presStyleLbl="parChTrans1D3" presStyleIdx="0" presStyleCnt="1"/>
      <dgm:spPr/>
      <dgm:t>
        <a:bodyPr/>
        <a:lstStyle/>
        <a:p>
          <a:endParaRPr lang="zh-TW" altLang="en-US"/>
        </a:p>
      </dgm:t>
    </dgm:pt>
    <dgm:pt modelId="{88675C76-ADAE-451B-B0C5-145A7F87BF14}" type="pres">
      <dgm:prSet presAssocID="{AE45C4DD-157B-4CF4-8F82-681B10A97E40}" presName="root2" presStyleCnt="0"/>
      <dgm:spPr/>
      <dgm:t>
        <a:bodyPr/>
        <a:lstStyle/>
        <a:p>
          <a:endParaRPr lang="zh-TW" altLang="en-US"/>
        </a:p>
      </dgm:t>
    </dgm:pt>
    <dgm:pt modelId="{1DDA1379-02EA-4424-BC53-6F35026B25B5}" type="pres">
      <dgm:prSet presAssocID="{AE45C4DD-157B-4CF4-8F82-681B10A97E40}" presName="LevelTwoTextNode" presStyleLbl="node3" presStyleIdx="0" presStyleCnt="1">
        <dgm:presLayoutVars>
          <dgm:chPref val="3"/>
        </dgm:presLayoutVars>
      </dgm:prSet>
      <dgm:spPr/>
      <dgm:t>
        <a:bodyPr/>
        <a:lstStyle/>
        <a:p>
          <a:endParaRPr lang="zh-TW" altLang="en-US"/>
        </a:p>
      </dgm:t>
    </dgm:pt>
    <dgm:pt modelId="{551E9A01-FEB5-4EDB-B3AB-298092808797}" type="pres">
      <dgm:prSet presAssocID="{AE45C4DD-157B-4CF4-8F82-681B10A97E40}" presName="level3hierChild" presStyleCnt="0"/>
      <dgm:spPr/>
      <dgm:t>
        <a:bodyPr/>
        <a:lstStyle/>
        <a:p>
          <a:endParaRPr lang="zh-TW" altLang="en-US"/>
        </a:p>
      </dgm:t>
    </dgm:pt>
  </dgm:ptLst>
  <dgm:cxnLst>
    <dgm:cxn modelId="{2B865719-EA4C-42F1-9514-303E3B73EF0C}" srcId="{A0495670-AE8A-4677-88FE-DD4ACAE75D00}" destId="{521A34C0-7E51-47BE-AC86-D0C5657A395A}" srcOrd="1" destOrd="0" parTransId="{0E609D31-44AD-473F-AB80-1F30EE2C16D9}" sibTransId="{9DD7ECB2-3189-4146-ABA0-F9D4063CC259}"/>
    <dgm:cxn modelId="{F62340C5-51A8-4AE3-8DAA-325301F87D28}" type="presOf" srcId="{521A34C0-7E51-47BE-AC86-D0C5657A395A}" destId="{5223BBFC-9E69-452A-A2F4-B3B0E2DF5390}" srcOrd="0" destOrd="0" presId="urn:microsoft.com/office/officeart/2005/8/layout/hierarchy2"/>
    <dgm:cxn modelId="{89F3BC21-E6D6-4A4C-8E1B-5E807195357B}" type="presOf" srcId="{77EB1FC0-2869-40C0-8A71-85E7AFD43D2C}" destId="{F69BCB92-F33A-410C-AFDD-F04A64CD097C}" srcOrd="0" destOrd="0" presId="urn:microsoft.com/office/officeart/2005/8/layout/hierarchy2"/>
    <dgm:cxn modelId="{8D870A63-AFC2-4213-ABE6-E5774E802C44}" type="presOf" srcId="{8A297A70-EBB1-4CAB-B208-781FF2AF4E95}" destId="{62F09BD7-0BF9-4FCE-B1F4-548A081A29DB}" srcOrd="0" destOrd="0" presId="urn:microsoft.com/office/officeart/2005/8/layout/hierarchy2"/>
    <dgm:cxn modelId="{485CBEA6-1500-4A47-B0D2-C02B10FC24B6}" type="presOf" srcId="{7DAF1C25-9760-4D08-9923-B73F340AC6B1}" destId="{0FD39A77-F76C-4EBD-819C-AECFAC8778D2}" srcOrd="1" destOrd="0" presId="urn:microsoft.com/office/officeart/2005/8/layout/hierarchy2"/>
    <dgm:cxn modelId="{935D5628-1816-439F-8DCF-B4CCF30A851B}" type="presOf" srcId="{77EB1FC0-2869-40C0-8A71-85E7AFD43D2C}" destId="{5883132F-4A49-4ECE-82F5-150088E25C21}" srcOrd="1" destOrd="0" presId="urn:microsoft.com/office/officeart/2005/8/layout/hierarchy2"/>
    <dgm:cxn modelId="{1B21A2A1-4D60-4819-A4C8-5409650684E9}" type="presOf" srcId="{A0495670-AE8A-4677-88FE-DD4ACAE75D00}" destId="{A723B160-D096-47F8-B2C5-0EA424F44BF7}" srcOrd="0" destOrd="0" presId="urn:microsoft.com/office/officeart/2005/8/layout/hierarchy2"/>
    <dgm:cxn modelId="{6E473749-5851-47A5-86AE-0363FA6C5C87}" type="presOf" srcId="{0E609D31-44AD-473F-AB80-1F30EE2C16D9}" destId="{55CB693D-AA21-4C5F-9A82-6A8A515261B8}" srcOrd="0" destOrd="0" presId="urn:microsoft.com/office/officeart/2005/8/layout/hierarchy2"/>
    <dgm:cxn modelId="{0F9F29B9-9838-43FA-8CF9-E5FDAEAF9B0C}" type="presOf" srcId="{0E609D31-44AD-473F-AB80-1F30EE2C16D9}" destId="{A7494F9D-CA3B-4437-971D-A15AD47F80FC}" srcOrd="1" destOrd="0" presId="urn:microsoft.com/office/officeart/2005/8/layout/hierarchy2"/>
    <dgm:cxn modelId="{594E1F37-DFD9-417F-B145-FB1821357677}" type="presOf" srcId="{AE45C4DD-157B-4CF4-8F82-681B10A97E40}" destId="{1DDA1379-02EA-4424-BC53-6F35026B25B5}" srcOrd="0" destOrd="0" presId="urn:microsoft.com/office/officeart/2005/8/layout/hierarchy2"/>
    <dgm:cxn modelId="{7A456A4B-CE6F-47DA-BDE0-7606FEADFEA6}" srcId="{521A34C0-7E51-47BE-AC86-D0C5657A395A}" destId="{AE45C4DD-157B-4CF4-8F82-681B10A97E40}" srcOrd="0" destOrd="0" parTransId="{7DAF1C25-9760-4D08-9923-B73F340AC6B1}" sibTransId="{5DBDD7A3-880E-4617-8802-4708EE89711D}"/>
    <dgm:cxn modelId="{D1E08D39-CABC-4F19-BFD3-C7F66F5F931F}" type="presOf" srcId="{E00186BC-5166-4E5C-BCDC-B7B42A0EBC23}" destId="{F3CBBCA1-682E-43D9-AA18-F957F57696D5}" srcOrd="0" destOrd="0" presId="urn:microsoft.com/office/officeart/2005/8/layout/hierarchy2"/>
    <dgm:cxn modelId="{FC7CDE94-58F6-44ED-80AF-02FA088EE534}" srcId="{8A297A70-EBB1-4CAB-B208-781FF2AF4E95}" destId="{A0495670-AE8A-4677-88FE-DD4ACAE75D00}" srcOrd="0" destOrd="0" parTransId="{421A689A-0F84-46C6-A2EC-F5B857BE0679}" sibTransId="{12546402-C840-4F37-B82D-AC085AD8516A}"/>
    <dgm:cxn modelId="{98DEBD8B-6362-49BC-A2EB-4CC6D13AAF32}" type="presOf" srcId="{7DAF1C25-9760-4D08-9923-B73F340AC6B1}" destId="{52391932-F600-4975-9488-62D426B113D7}" srcOrd="0" destOrd="0" presId="urn:microsoft.com/office/officeart/2005/8/layout/hierarchy2"/>
    <dgm:cxn modelId="{859D3238-F77E-4E57-85CB-BC6CC5241EE0}" srcId="{A0495670-AE8A-4677-88FE-DD4ACAE75D00}" destId="{E00186BC-5166-4E5C-BCDC-B7B42A0EBC23}" srcOrd="0" destOrd="0" parTransId="{77EB1FC0-2869-40C0-8A71-85E7AFD43D2C}" sibTransId="{A7CACFB8-74A8-4AA6-A13E-850AFAC2B887}"/>
    <dgm:cxn modelId="{2600C386-0F1C-416A-861B-461D6B1C83B7}" type="presParOf" srcId="{62F09BD7-0BF9-4FCE-B1F4-548A081A29DB}" destId="{C010DBD4-9C54-427F-B579-28D1FE56F8FD}" srcOrd="0" destOrd="0" presId="urn:microsoft.com/office/officeart/2005/8/layout/hierarchy2"/>
    <dgm:cxn modelId="{26BC82C3-83D0-47F5-B43D-DEBEC20EDF4F}" type="presParOf" srcId="{C010DBD4-9C54-427F-B579-28D1FE56F8FD}" destId="{A723B160-D096-47F8-B2C5-0EA424F44BF7}" srcOrd="0" destOrd="0" presId="urn:microsoft.com/office/officeart/2005/8/layout/hierarchy2"/>
    <dgm:cxn modelId="{509FCE44-0BB9-48D0-87E5-F5424C940780}" type="presParOf" srcId="{C010DBD4-9C54-427F-B579-28D1FE56F8FD}" destId="{B6BD7A5E-36A5-4ECD-BD5B-2A73654B58A1}" srcOrd="1" destOrd="0" presId="urn:microsoft.com/office/officeart/2005/8/layout/hierarchy2"/>
    <dgm:cxn modelId="{03420ED5-ECE0-4708-B319-FFD239FB312C}" type="presParOf" srcId="{B6BD7A5E-36A5-4ECD-BD5B-2A73654B58A1}" destId="{F69BCB92-F33A-410C-AFDD-F04A64CD097C}" srcOrd="0" destOrd="0" presId="urn:microsoft.com/office/officeart/2005/8/layout/hierarchy2"/>
    <dgm:cxn modelId="{EA9EE868-3B80-4879-8B7A-836975C0948D}" type="presParOf" srcId="{F69BCB92-F33A-410C-AFDD-F04A64CD097C}" destId="{5883132F-4A49-4ECE-82F5-150088E25C21}" srcOrd="0" destOrd="0" presId="urn:microsoft.com/office/officeart/2005/8/layout/hierarchy2"/>
    <dgm:cxn modelId="{47F8DCB6-2FE0-48B1-BA1A-2B87E1D44680}" type="presParOf" srcId="{B6BD7A5E-36A5-4ECD-BD5B-2A73654B58A1}" destId="{C40647C0-7705-4BAC-B20B-A9931A5402DD}" srcOrd="1" destOrd="0" presId="urn:microsoft.com/office/officeart/2005/8/layout/hierarchy2"/>
    <dgm:cxn modelId="{E1E11C41-7317-4A24-9E06-4C6DCC6278D9}" type="presParOf" srcId="{C40647C0-7705-4BAC-B20B-A9931A5402DD}" destId="{F3CBBCA1-682E-43D9-AA18-F957F57696D5}" srcOrd="0" destOrd="0" presId="urn:microsoft.com/office/officeart/2005/8/layout/hierarchy2"/>
    <dgm:cxn modelId="{515D5A6F-3670-45B2-85B5-EB7240CEAC15}" type="presParOf" srcId="{C40647C0-7705-4BAC-B20B-A9931A5402DD}" destId="{BFB5D29E-7E5E-43C9-B10E-1DA66CD7C779}" srcOrd="1" destOrd="0" presId="urn:microsoft.com/office/officeart/2005/8/layout/hierarchy2"/>
    <dgm:cxn modelId="{CFF90E4B-D026-4EE8-AE35-01AA9BA01D3C}" type="presParOf" srcId="{B6BD7A5E-36A5-4ECD-BD5B-2A73654B58A1}" destId="{55CB693D-AA21-4C5F-9A82-6A8A515261B8}" srcOrd="2" destOrd="0" presId="urn:microsoft.com/office/officeart/2005/8/layout/hierarchy2"/>
    <dgm:cxn modelId="{06B7943F-9A58-4470-A216-BB0989091046}" type="presParOf" srcId="{55CB693D-AA21-4C5F-9A82-6A8A515261B8}" destId="{A7494F9D-CA3B-4437-971D-A15AD47F80FC}" srcOrd="0" destOrd="0" presId="urn:microsoft.com/office/officeart/2005/8/layout/hierarchy2"/>
    <dgm:cxn modelId="{CB62F0B3-C08F-4236-945E-11B4E5AF5E86}" type="presParOf" srcId="{B6BD7A5E-36A5-4ECD-BD5B-2A73654B58A1}" destId="{088A40DC-4474-41A7-85AA-84CCE6D3DE10}" srcOrd="3" destOrd="0" presId="urn:microsoft.com/office/officeart/2005/8/layout/hierarchy2"/>
    <dgm:cxn modelId="{9FE3EFD7-EDEB-439E-85B8-B7C454188334}" type="presParOf" srcId="{088A40DC-4474-41A7-85AA-84CCE6D3DE10}" destId="{5223BBFC-9E69-452A-A2F4-B3B0E2DF5390}" srcOrd="0" destOrd="0" presId="urn:microsoft.com/office/officeart/2005/8/layout/hierarchy2"/>
    <dgm:cxn modelId="{46BA0F5D-01C1-44BF-962E-837403BCBF4A}" type="presParOf" srcId="{088A40DC-4474-41A7-85AA-84CCE6D3DE10}" destId="{457D05BC-386F-44DC-AE64-112E8B98B050}" srcOrd="1" destOrd="0" presId="urn:microsoft.com/office/officeart/2005/8/layout/hierarchy2"/>
    <dgm:cxn modelId="{8092B0F5-1999-4A01-A792-6543ACB17A4A}" type="presParOf" srcId="{457D05BC-386F-44DC-AE64-112E8B98B050}" destId="{52391932-F600-4975-9488-62D426B113D7}" srcOrd="0" destOrd="0" presId="urn:microsoft.com/office/officeart/2005/8/layout/hierarchy2"/>
    <dgm:cxn modelId="{4499D0FC-A5B9-4FA2-BF8C-B0D354B8DA3E}" type="presParOf" srcId="{52391932-F600-4975-9488-62D426B113D7}" destId="{0FD39A77-F76C-4EBD-819C-AECFAC8778D2}" srcOrd="0" destOrd="0" presId="urn:microsoft.com/office/officeart/2005/8/layout/hierarchy2"/>
    <dgm:cxn modelId="{1358E057-8DBE-4AE9-A2FE-CA4832FE304F}" type="presParOf" srcId="{457D05BC-386F-44DC-AE64-112E8B98B050}" destId="{88675C76-ADAE-451B-B0C5-145A7F87BF14}" srcOrd="1" destOrd="0" presId="urn:microsoft.com/office/officeart/2005/8/layout/hierarchy2"/>
    <dgm:cxn modelId="{661F415E-0585-484A-8305-B625B860F81B}" type="presParOf" srcId="{88675C76-ADAE-451B-B0C5-145A7F87BF14}" destId="{1DDA1379-02EA-4424-BC53-6F35026B25B5}" srcOrd="0" destOrd="0" presId="urn:microsoft.com/office/officeart/2005/8/layout/hierarchy2"/>
    <dgm:cxn modelId="{14E6F0E6-480F-4EBB-9766-2BC4418954EA}" type="presParOf" srcId="{88675C76-ADAE-451B-B0C5-145A7F87BF14}" destId="{551E9A01-FEB5-4EDB-B3AB-2980928087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615A1E-9E86-43D8-9FC8-B80FFACE2A8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TW" altLang="en-US"/>
        </a:p>
      </dgm:t>
    </dgm:pt>
    <dgm:pt modelId="{ACD45BC0-63D7-412E-8CBA-B7D967E31A73}">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7E94266E-62FB-4B50-9C54-A2917DFDCDF3}" type="parTrans" cxnId="{67D530C6-96A3-4584-A763-185BCF8A0122}">
      <dgm:prSet/>
      <dgm:spPr/>
      <dgm:t>
        <a:bodyPr/>
        <a:lstStyle/>
        <a:p>
          <a:endParaRPr lang="zh-TW" altLang="en-US"/>
        </a:p>
      </dgm:t>
    </dgm:pt>
    <dgm:pt modelId="{D85FB11C-BF90-4600-A2C0-2200E17B1052}" type="sibTrans" cxnId="{67D530C6-96A3-4584-A763-185BCF8A0122}">
      <dgm:prSet/>
      <dgm:spPr/>
      <dgm:t>
        <a:bodyPr/>
        <a:lstStyle/>
        <a:p>
          <a:endParaRPr lang="zh-TW" altLang="en-US"/>
        </a:p>
      </dgm:t>
    </dgm:pt>
    <dgm:pt modelId="{A85E2516-F48A-4988-8A2C-9F84F57EDC2B}">
      <dgm:prSet/>
      <dgm:spPr/>
      <dgm:t>
        <a:bodyPr/>
        <a:lstStyle/>
        <a:p>
          <a:r>
            <a:rPr lang="zh-TW" dirty="0" smtClean="0">
              <a:latin typeface="微軟正黑體" pitchFamily="34" charset="-120"/>
              <a:ea typeface="微軟正黑體" pitchFamily="34" charset="-120"/>
            </a:rPr>
            <a:t>原則</a:t>
          </a:r>
          <a:endParaRPr lang="zh-TW" dirty="0">
            <a:latin typeface="微軟正黑體" pitchFamily="34" charset="-120"/>
            <a:ea typeface="微軟正黑體" pitchFamily="34" charset="-120"/>
          </a:endParaRPr>
        </a:p>
      </dgm:t>
    </dgm:pt>
    <dgm:pt modelId="{CF008A85-2E8C-4384-978D-876A9A3D6BEF}" type="parTrans" cxnId="{9E29C74D-4FF4-4E0D-8B2A-4BF2C974ECB5}">
      <dgm:prSet/>
      <dgm:spPr/>
      <dgm:t>
        <a:bodyPr/>
        <a:lstStyle/>
        <a:p>
          <a:endParaRPr lang="zh-TW" altLang="en-US"/>
        </a:p>
      </dgm:t>
    </dgm:pt>
    <dgm:pt modelId="{7F51455D-94C1-4713-8FF8-FEB36F688120}" type="sibTrans" cxnId="{9E29C74D-4FF4-4E0D-8B2A-4BF2C974ECB5}">
      <dgm:prSet/>
      <dgm:spPr/>
      <dgm:t>
        <a:bodyPr/>
        <a:lstStyle/>
        <a:p>
          <a:endParaRPr lang="zh-TW" altLang="en-US"/>
        </a:p>
      </dgm:t>
    </dgm:pt>
    <dgm:pt modelId="{3F102EA6-80DF-4130-89D4-B067A9CE7A05}">
      <dgm:prSet/>
      <dgm:spPr>
        <a:solidFill>
          <a:schemeClr val="accent6">
            <a:lumMod val="75000"/>
          </a:schemeClr>
        </a:solidFill>
      </dgm:spPr>
      <dgm:t>
        <a:bodyPr/>
        <a:lstStyle/>
        <a:p>
          <a:r>
            <a:rPr lang="zh-TW" b="1" dirty="0" smtClean="0">
              <a:solidFill>
                <a:schemeClr val="bg1"/>
              </a:solidFill>
              <a:latin typeface="微軟正黑體" pitchFamily="34" charset="-120"/>
              <a:ea typeface="微軟正黑體" pitchFamily="34" charset="-120"/>
            </a:rPr>
            <a:t>例外</a:t>
          </a:r>
          <a:r>
            <a:rPr lang="zh-TW" altLang="en-US" b="1" dirty="0" smtClean="0">
              <a:solidFill>
                <a:schemeClr val="bg1"/>
              </a:solidFill>
              <a:latin typeface="微軟正黑體" pitchFamily="34" charset="-120"/>
              <a:ea typeface="微軟正黑體" pitchFamily="34" charset="-120"/>
            </a:rPr>
            <a:t>：</a:t>
          </a:r>
          <a:r>
            <a:rPr lang="zh-TW" b="1" dirty="0" smtClean="0">
              <a:solidFill>
                <a:schemeClr val="bg1"/>
              </a:solidFill>
              <a:latin typeface="微軟正黑體" pitchFamily="34" charset="-120"/>
              <a:ea typeface="微軟正黑體" pitchFamily="34" charset="-120"/>
            </a:rPr>
            <a:t>下列情形之一，且係偶發而無影響特定權利義務之虞時，得受贈之</a:t>
          </a:r>
          <a:endParaRPr lang="zh-TW" b="1" dirty="0">
            <a:solidFill>
              <a:schemeClr val="bg1"/>
            </a:solidFill>
            <a:latin typeface="微軟正黑體" pitchFamily="34" charset="-120"/>
            <a:ea typeface="微軟正黑體" pitchFamily="34" charset="-120"/>
          </a:endParaRPr>
        </a:p>
      </dgm:t>
    </dgm:pt>
    <dgm:pt modelId="{5724E1BE-96AD-4A1F-86A4-14460EAE4130}" type="parTrans" cxnId="{AE1A0461-1258-435E-B9E7-28667E8F1CD4}">
      <dgm:prSet/>
      <dgm:spPr/>
      <dgm:t>
        <a:bodyPr/>
        <a:lstStyle/>
        <a:p>
          <a:endParaRPr lang="zh-TW" altLang="en-US"/>
        </a:p>
      </dgm:t>
    </dgm:pt>
    <dgm:pt modelId="{2FEF1D8E-8772-4FBC-8C11-129F344051E5}" type="sibTrans" cxnId="{AE1A0461-1258-435E-B9E7-28667E8F1CD4}">
      <dgm:prSet/>
      <dgm:spPr/>
      <dgm:t>
        <a:bodyPr/>
        <a:lstStyle/>
        <a:p>
          <a:endParaRPr lang="zh-TW" altLang="en-US"/>
        </a:p>
      </dgm:t>
    </dgm:pt>
    <dgm:pt modelId="{0A868F71-DA13-4D62-8DD0-5A7382129F23}">
      <dgm:prSet/>
      <dgm:spPr/>
      <dgm:t>
        <a:bodyPr/>
        <a:lstStyle/>
        <a:p>
          <a:r>
            <a:rPr lang="zh-TW" dirty="0" smtClean="0">
              <a:latin typeface="微軟正黑體" pitchFamily="34" charset="-120"/>
              <a:ea typeface="微軟正黑體" pitchFamily="34" charset="-120"/>
            </a:rPr>
            <a:t>屬公務禮儀。</a:t>
          </a:r>
          <a:endParaRPr lang="zh-TW" dirty="0">
            <a:latin typeface="微軟正黑體" pitchFamily="34" charset="-120"/>
            <a:ea typeface="微軟正黑體" pitchFamily="34" charset="-120"/>
          </a:endParaRPr>
        </a:p>
      </dgm:t>
    </dgm:pt>
    <dgm:pt modelId="{626674A6-BD9B-4B65-A73E-51D7E093715D}" type="parTrans" cxnId="{342554AD-AD7D-4F11-BCB3-FC72130F9D5F}">
      <dgm:prSet/>
      <dgm:spPr/>
      <dgm:t>
        <a:bodyPr/>
        <a:lstStyle/>
        <a:p>
          <a:endParaRPr lang="zh-TW" altLang="en-US"/>
        </a:p>
      </dgm:t>
    </dgm:pt>
    <dgm:pt modelId="{9EBF7FDE-DE9F-4ED9-B551-F40A7CE7ED3E}" type="sibTrans" cxnId="{342554AD-AD7D-4F11-BCB3-FC72130F9D5F}">
      <dgm:prSet/>
      <dgm:spPr/>
      <dgm:t>
        <a:bodyPr/>
        <a:lstStyle/>
        <a:p>
          <a:endParaRPr lang="zh-TW" altLang="en-US"/>
        </a:p>
      </dgm:t>
    </dgm:pt>
    <dgm:pt modelId="{D6FCB92C-2A6E-4FCD-9DE3-833795234286}">
      <dgm:prSet/>
      <dgm:spPr/>
      <dgm:t>
        <a:bodyPr/>
        <a:lstStyle/>
        <a:p>
          <a:r>
            <a:rPr lang="zh-TW" dirty="0" smtClean="0">
              <a:latin typeface="微軟正黑體" pitchFamily="34" charset="-120"/>
              <a:ea typeface="微軟正黑體" pitchFamily="34" charset="-120"/>
            </a:rPr>
            <a:t>長官之獎勵、救助或慰問。</a:t>
          </a:r>
          <a:endParaRPr lang="zh-TW" dirty="0">
            <a:latin typeface="微軟正黑體" pitchFamily="34" charset="-120"/>
            <a:ea typeface="微軟正黑體" pitchFamily="34" charset="-120"/>
          </a:endParaRPr>
        </a:p>
      </dgm:t>
    </dgm:pt>
    <dgm:pt modelId="{E6490F35-F1C5-463D-A50F-164D2F7ECDCC}" type="parTrans" cxnId="{3944A868-9A7C-4E1F-8199-78B7E5EDCAD2}">
      <dgm:prSet/>
      <dgm:spPr/>
      <dgm:t>
        <a:bodyPr/>
        <a:lstStyle/>
        <a:p>
          <a:endParaRPr lang="zh-TW" altLang="en-US"/>
        </a:p>
      </dgm:t>
    </dgm:pt>
    <dgm:pt modelId="{D0E63561-9B6D-4EB2-B5C1-FC4836244BB9}" type="sibTrans" cxnId="{3944A868-9A7C-4E1F-8199-78B7E5EDCAD2}">
      <dgm:prSet/>
      <dgm:spPr/>
      <dgm:t>
        <a:bodyPr/>
        <a:lstStyle/>
        <a:p>
          <a:endParaRPr lang="zh-TW" altLang="en-US"/>
        </a:p>
      </dgm:t>
    </dgm:pt>
    <dgm:pt modelId="{A9754394-E657-4085-B617-074547DC2C9B}">
      <dgm:prSet/>
      <dgm:spPr/>
      <dgm:t>
        <a:bodyPr/>
        <a:lstStyle/>
        <a:p>
          <a:r>
            <a:rPr lang="zh-TW" dirty="0" smtClean="0">
              <a:latin typeface="微軟正黑體" pitchFamily="34" charset="-120"/>
              <a:ea typeface="微軟正黑體" pitchFamily="34" charset="-120"/>
            </a:rPr>
            <a:t>受贈之財物市價在新臺幣（下同）</a:t>
          </a:r>
          <a:r>
            <a:rPr lang="en-US" dirty="0" smtClean="0">
              <a:solidFill>
                <a:srgbClr val="FF0000"/>
              </a:solidFill>
              <a:latin typeface="微軟正黑體" pitchFamily="34" charset="-120"/>
              <a:ea typeface="微軟正黑體" pitchFamily="34" charset="-120"/>
            </a:rPr>
            <a:t>500</a:t>
          </a:r>
          <a:r>
            <a:rPr lang="zh-TW" dirty="0" smtClean="0">
              <a:solidFill>
                <a:srgbClr val="FF0000"/>
              </a:solidFill>
              <a:latin typeface="微軟正黑體" pitchFamily="34" charset="-120"/>
              <a:ea typeface="微軟正黑體" pitchFamily="34" charset="-120"/>
            </a:rPr>
            <a:t>元以下</a:t>
          </a:r>
          <a:r>
            <a:rPr lang="zh-TW" dirty="0" smtClean="0">
              <a:latin typeface="微軟正黑體" pitchFamily="34" charset="-120"/>
              <a:ea typeface="微軟正黑體" pitchFamily="34" charset="-120"/>
            </a:rPr>
            <a:t>；或者對本機關（構）內多數人為餽贈，其市價總額在</a:t>
          </a:r>
          <a:r>
            <a:rPr lang="en-US" dirty="0" smtClean="0">
              <a:solidFill>
                <a:srgbClr val="FF0000"/>
              </a:solidFill>
              <a:latin typeface="微軟正黑體" pitchFamily="34" charset="-120"/>
              <a:ea typeface="微軟正黑體" pitchFamily="34" charset="-120"/>
            </a:rPr>
            <a:t>1,000</a:t>
          </a:r>
          <a:r>
            <a:rPr lang="zh-TW" dirty="0" smtClean="0">
              <a:solidFill>
                <a:srgbClr val="FF0000"/>
              </a:solidFill>
              <a:latin typeface="微軟正黑體" pitchFamily="34" charset="-120"/>
              <a:ea typeface="微軟正黑體" pitchFamily="34" charset="-120"/>
            </a:rPr>
            <a:t>元</a:t>
          </a:r>
          <a:r>
            <a:rPr lang="zh-TW" dirty="0" smtClean="0">
              <a:latin typeface="微軟正黑體" pitchFamily="34" charset="-120"/>
              <a:ea typeface="微軟正黑體" pitchFamily="34" charset="-120"/>
            </a:rPr>
            <a:t>以下。</a:t>
          </a:r>
          <a:endParaRPr lang="zh-TW" dirty="0">
            <a:latin typeface="微軟正黑體" pitchFamily="34" charset="-120"/>
            <a:ea typeface="微軟正黑體" pitchFamily="34" charset="-120"/>
          </a:endParaRPr>
        </a:p>
      </dgm:t>
    </dgm:pt>
    <dgm:pt modelId="{5A4FE2A4-D38E-43ED-A6FA-EE6D68037FC5}" type="parTrans" cxnId="{7ACC8314-C08A-4E1B-A168-87A4FC762D20}">
      <dgm:prSet/>
      <dgm:spPr/>
      <dgm:t>
        <a:bodyPr/>
        <a:lstStyle/>
        <a:p>
          <a:endParaRPr lang="zh-TW" altLang="en-US"/>
        </a:p>
      </dgm:t>
    </dgm:pt>
    <dgm:pt modelId="{CDF81766-B949-436C-992C-B4C81265EC25}" type="sibTrans" cxnId="{7ACC8314-C08A-4E1B-A168-87A4FC762D20}">
      <dgm:prSet/>
      <dgm:spPr/>
      <dgm:t>
        <a:bodyPr/>
        <a:lstStyle/>
        <a:p>
          <a:endParaRPr lang="zh-TW" altLang="en-US"/>
        </a:p>
      </dgm:t>
    </dgm:pt>
    <dgm:pt modelId="{15BD372D-09E4-4C95-B6EB-E54D56BF1FA6}">
      <dgm:prSet/>
      <dgm:spPr/>
      <dgm:t>
        <a:bodyPr/>
        <a:lstStyle/>
        <a:p>
          <a:r>
            <a:rPr lang="zh-TW" dirty="0" smtClean="0">
              <a:latin typeface="微軟正黑體" pitchFamily="34" charset="-120"/>
              <a:ea typeface="微軟正黑體" pitchFamily="34" charset="-120"/>
            </a:rPr>
            <a:t>因訂婚、結婚、生育、喬遷、就職、陞遷異動、退休、辭職、離職及本人、配偶或直系親屬之傷病、死亡受贈之財物，其市價不超過正常社交禮俗標準（</a:t>
          </a:r>
          <a:r>
            <a:rPr lang="en-US" dirty="0" smtClean="0">
              <a:solidFill>
                <a:srgbClr val="FF0000"/>
              </a:solidFill>
              <a:latin typeface="微軟正黑體" pitchFamily="34" charset="-120"/>
              <a:ea typeface="微軟正黑體" pitchFamily="34" charset="-120"/>
            </a:rPr>
            <a:t>3,000</a:t>
          </a:r>
          <a:r>
            <a:rPr lang="zh-TW" dirty="0" smtClean="0">
              <a:solidFill>
                <a:srgbClr val="FF0000"/>
              </a:solidFill>
              <a:latin typeface="微軟正黑體" pitchFamily="34" charset="-120"/>
              <a:ea typeface="微軟正黑體" pitchFamily="34" charset="-120"/>
            </a:rPr>
            <a:t>元</a:t>
          </a:r>
          <a:r>
            <a:rPr lang="zh-TW" altLang="en-US" dirty="0" smtClean="0">
              <a:latin typeface="微軟正黑體" pitchFamily="34" charset="-120"/>
              <a:ea typeface="微軟正黑體" pitchFamily="34" charset="-120"/>
            </a:rPr>
            <a:t>，但同一年度來自同一來源受贈財物以</a:t>
          </a:r>
          <a:r>
            <a:rPr lang="en-US" altLang="zh-TW" dirty="0" smtClean="0">
              <a:solidFill>
                <a:srgbClr val="FF0000"/>
              </a:solidFill>
              <a:latin typeface="微軟正黑體" pitchFamily="34" charset="-120"/>
              <a:ea typeface="微軟正黑體" pitchFamily="34" charset="-120"/>
            </a:rPr>
            <a:t>1</a:t>
          </a:r>
          <a:r>
            <a:rPr lang="zh-TW" altLang="en-US" dirty="0" smtClean="0">
              <a:solidFill>
                <a:srgbClr val="FF0000"/>
              </a:solidFill>
              <a:latin typeface="微軟正黑體" pitchFamily="34" charset="-120"/>
              <a:ea typeface="微軟正黑體" pitchFamily="34" charset="-120"/>
            </a:rPr>
            <a:t>萬元</a:t>
          </a:r>
          <a:r>
            <a:rPr lang="zh-TW" altLang="en-US" dirty="0" smtClean="0">
              <a:latin typeface="微軟正黑體" pitchFamily="34" charset="-120"/>
              <a:ea typeface="微軟正黑體" pitchFamily="34" charset="-120"/>
            </a:rPr>
            <a:t>為限</a:t>
          </a:r>
          <a:r>
            <a:rPr 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40CB1169-1A2A-453E-9876-5B06F8FF34BE}" type="parTrans" cxnId="{B5610CC4-7373-4AF8-8285-C68885EA5097}">
      <dgm:prSet/>
      <dgm:spPr/>
      <dgm:t>
        <a:bodyPr/>
        <a:lstStyle/>
        <a:p>
          <a:endParaRPr lang="zh-TW" altLang="en-US"/>
        </a:p>
      </dgm:t>
    </dgm:pt>
    <dgm:pt modelId="{D6510EDF-CD36-4135-9088-42F319B6643F}" type="sibTrans" cxnId="{B5610CC4-7373-4AF8-8285-C68885EA5097}">
      <dgm:prSet/>
      <dgm:spPr/>
      <dgm:t>
        <a:bodyPr/>
        <a:lstStyle/>
        <a:p>
          <a:endParaRPr lang="zh-TW" altLang="en-US"/>
        </a:p>
      </dgm:t>
    </dgm:pt>
    <dgm:pt modelId="{A715C369-7ADD-454F-8A53-36A278510B97}">
      <dgm:prSet phldrT="[文字]"/>
      <dgm:spPr/>
      <dgm:t>
        <a:bodyPr/>
        <a:lstStyle/>
        <a:p>
          <a:r>
            <a:rPr lang="zh-TW" altLang="en-US" dirty="0" smtClean="0">
              <a:latin typeface="微軟正黑體" pitchFamily="34" charset="-120"/>
              <a:ea typeface="微軟正黑體" pitchFamily="34" charset="-120"/>
            </a:rPr>
            <a:t>公務員廉政倫理</a:t>
          </a:r>
          <a:r>
            <a:rPr lang="zh-TW" dirty="0" smtClean="0">
              <a:latin typeface="微軟正黑體" pitchFamily="34" charset="-120"/>
              <a:ea typeface="微軟正黑體" pitchFamily="34" charset="-120"/>
            </a:rPr>
            <a:t>規範第</a:t>
          </a:r>
          <a:r>
            <a:rPr lang="en-US" dirty="0" smtClean="0">
              <a:latin typeface="微軟正黑體" pitchFamily="34" charset="-120"/>
              <a:ea typeface="微軟正黑體" pitchFamily="34" charset="-120"/>
            </a:rPr>
            <a:t>4</a:t>
          </a:r>
          <a:r>
            <a:rPr lang="zh-TW" dirty="0" smtClean="0">
              <a:latin typeface="微軟正黑體" pitchFamily="34" charset="-120"/>
              <a:ea typeface="微軟正黑體" pitchFamily="34" charset="-120"/>
            </a:rPr>
            <a:t>點及第</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點。</a:t>
          </a:r>
          <a:endParaRPr lang="zh-TW" altLang="en-US" dirty="0">
            <a:latin typeface="微軟正黑體" pitchFamily="34" charset="-120"/>
            <a:ea typeface="微軟正黑體" pitchFamily="34" charset="-120"/>
          </a:endParaRPr>
        </a:p>
      </dgm:t>
    </dgm:pt>
    <dgm:pt modelId="{D7E8CB43-4331-4122-8FEE-B4FFE23C64B6}" type="parTrans" cxnId="{BB53551F-77CA-48FB-92F3-10E7EDC6D3EF}">
      <dgm:prSet/>
      <dgm:spPr/>
      <dgm:t>
        <a:bodyPr/>
        <a:lstStyle/>
        <a:p>
          <a:endParaRPr lang="zh-TW" altLang="en-US"/>
        </a:p>
      </dgm:t>
    </dgm:pt>
    <dgm:pt modelId="{5C3C45A4-2DB9-46A0-A717-139AED4088B2}" type="sibTrans" cxnId="{BB53551F-77CA-48FB-92F3-10E7EDC6D3EF}">
      <dgm:prSet/>
      <dgm:spPr/>
      <dgm:t>
        <a:bodyPr/>
        <a:lstStyle/>
        <a:p>
          <a:endParaRPr lang="zh-TW" altLang="en-US"/>
        </a:p>
      </dgm:t>
    </dgm:pt>
    <dgm:pt modelId="{1BCB5825-43CD-45C9-AFEB-ACD08E76B803}">
      <dgm:prSet/>
      <dgm:spPr/>
      <dgm:t>
        <a:bodyPr/>
        <a:lstStyle/>
        <a:p>
          <a:r>
            <a:rPr lang="zh-TW" dirty="0" smtClean="0">
              <a:latin typeface="微軟正黑體" pitchFamily="34" charset="-120"/>
              <a:ea typeface="微軟正黑體" pitchFamily="34" charset="-120"/>
            </a:rPr>
            <a:t>對於與其</a:t>
          </a:r>
          <a:r>
            <a:rPr lang="zh-TW" dirty="0" smtClean="0">
              <a:solidFill>
                <a:srgbClr val="FF0000"/>
              </a:solidFill>
              <a:latin typeface="微軟正黑體" pitchFamily="34" charset="-120"/>
              <a:ea typeface="微軟正黑體" pitchFamily="34" charset="-120"/>
            </a:rPr>
            <a:t>職務有利害關係</a:t>
          </a:r>
          <a:r>
            <a:rPr lang="zh-TW" dirty="0" smtClean="0">
              <a:latin typeface="微軟正黑體" pitchFamily="34" charset="-120"/>
              <a:ea typeface="微軟正黑體" pitchFamily="34" charset="-120"/>
            </a:rPr>
            <a:t>者所為之餽贈，應予</a:t>
          </a:r>
          <a:r>
            <a:rPr lang="zh-TW" dirty="0" smtClean="0">
              <a:solidFill>
                <a:srgbClr val="FF0000"/>
              </a:solidFill>
              <a:latin typeface="微軟正黑體" pitchFamily="34" charset="-120"/>
              <a:ea typeface="微軟正黑體" pitchFamily="34" charset="-120"/>
            </a:rPr>
            <a:t>拒絕</a:t>
          </a:r>
          <a:r>
            <a:rPr lang="zh-TW" dirty="0" smtClean="0">
              <a:latin typeface="微軟正黑體" pitchFamily="34" charset="-120"/>
              <a:ea typeface="微軟正黑體" pitchFamily="34" charset="-120"/>
            </a:rPr>
            <a:t>或</a:t>
          </a:r>
          <a:r>
            <a:rPr lang="zh-TW" dirty="0" smtClean="0">
              <a:solidFill>
                <a:srgbClr val="FF0000"/>
              </a:solidFill>
              <a:latin typeface="微軟正黑體" pitchFamily="34" charset="-120"/>
              <a:ea typeface="微軟正黑體" pitchFamily="34" charset="-120"/>
            </a:rPr>
            <a:t>退還</a:t>
          </a:r>
          <a:r>
            <a:rPr 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FF73ADFB-2705-41A7-ACDB-A10AC878419E}" type="parTrans" cxnId="{0BEB6723-1A44-4CDC-8625-A1569E0EAFE2}">
      <dgm:prSet/>
      <dgm:spPr/>
      <dgm:t>
        <a:bodyPr/>
        <a:lstStyle/>
        <a:p>
          <a:endParaRPr lang="zh-TW" altLang="en-US"/>
        </a:p>
      </dgm:t>
    </dgm:pt>
    <dgm:pt modelId="{4BA4CCA5-5C9D-427F-A54F-0E1C5822610F}" type="sibTrans" cxnId="{0BEB6723-1A44-4CDC-8625-A1569E0EAFE2}">
      <dgm:prSet/>
      <dgm:spPr/>
      <dgm:t>
        <a:bodyPr/>
        <a:lstStyle/>
        <a:p>
          <a:endParaRPr lang="zh-TW" altLang="en-US"/>
        </a:p>
      </dgm:t>
    </dgm:pt>
    <dgm:pt modelId="{F77FC777-D960-41F2-88CD-B71802AB20A0}" type="pres">
      <dgm:prSet presAssocID="{23615A1E-9E86-43D8-9FC8-B80FFACE2A88}" presName="linear" presStyleCnt="0">
        <dgm:presLayoutVars>
          <dgm:animLvl val="lvl"/>
          <dgm:resizeHandles val="exact"/>
        </dgm:presLayoutVars>
      </dgm:prSet>
      <dgm:spPr/>
      <dgm:t>
        <a:bodyPr/>
        <a:lstStyle/>
        <a:p>
          <a:endParaRPr lang="zh-TW" altLang="en-US"/>
        </a:p>
      </dgm:t>
    </dgm:pt>
    <dgm:pt modelId="{38C05F74-F10A-4169-B29E-E57B65936E10}" type="pres">
      <dgm:prSet presAssocID="{ACD45BC0-63D7-412E-8CBA-B7D967E31A73}" presName="parentText" presStyleLbl="node1" presStyleIdx="0" presStyleCnt="3">
        <dgm:presLayoutVars>
          <dgm:chMax val="0"/>
          <dgm:bulletEnabled val="1"/>
        </dgm:presLayoutVars>
      </dgm:prSet>
      <dgm:spPr/>
      <dgm:t>
        <a:bodyPr/>
        <a:lstStyle/>
        <a:p>
          <a:endParaRPr lang="zh-TW" altLang="en-US"/>
        </a:p>
      </dgm:t>
    </dgm:pt>
    <dgm:pt modelId="{BA18F9C5-AA5B-4607-8F95-FDC4DE6D07ED}" type="pres">
      <dgm:prSet presAssocID="{ACD45BC0-63D7-412E-8CBA-B7D967E31A73}" presName="childText" presStyleLbl="revTx" presStyleIdx="0" presStyleCnt="3">
        <dgm:presLayoutVars>
          <dgm:bulletEnabled val="1"/>
        </dgm:presLayoutVars>
      </dgm:prSet>
      <dgm:spPr/>
      <dgm:t>
        <a:bodyPr/>
        <a:lstStyle/>
        <a:p>
          <a:endParaRPr lang="zh-TW" altLang="en-US"/>
        </a:p>
      </dgm:t>
    </dgm:pt>
    <dgm:pt modelId="{FFEDBD40-7E5D-471A-87C7-BE41767C5287}" type="pres">
      <dgm:prSet presAssocID="{A85E2516-F48A-4988-8A2C-9F84F57EDC2B}" presName="parentText" presStyleLbl="node1" presStyleIdx="1" presStyleCnt="3">
        <dgm:presLayoutVars>
          <dgm:chMax val="0"/>
          <dgm:bulletEnabled val="1"/>
        </dgm:presLayoutVars>
      </dgm:prSet>
      <dgm:spPr/>
      <dgm:t>
        <a:bodyPr/>
        <a:lstStyle/>
        <a:p>
          <a:endParaRPr lang="zh-TW" altLang="en-US"/>
        </a:p>
      </dgm:t>
    </dgm:pt>
    <dgm:pt modelId="{D965E645-307B-40CC-B6A9-2D478763E8BE}" type="pres">
      <dgm:prSet presAssocID="{A85E2516-F48A-4988-8A2C-9F84F57EDC2B}" presName="childText" presStyleLbl="revTx" presStyleIdx="1" presStyleCnt="3">
        <dgm:presLayoutVars>
          <dgm:bulletEnabled val="1"/>
        </dgm:presLayoutVars>
      </dgm:prSet>
      <dgm:spPr/>
      <dgm:t>
        <a:bodyPr/>
        <a:lstStyle/>
        <a:p>
          <a:endParaRPr lang="zh-TW" altLang="en-US"/>
        </a:p>
      </dgm:t>
    </dgm:pt>
    <dgm:pt modelId="{2725D171-A995-456B-AD7F-BE34EE3B1E6B}" type="pres">
      <dgm:prSet presAssocID="{3F102EA6-80DF-4130-89D4-B067A9CE7A05}" presName="parentText" presStyleLbl="node1" presStyleIdx="2" presStyleCnt="3">
        <dgm:presLayoutVars>
          <dgm:chMax val="0"/>
          <dgm:bulletEnabled val="1"/>
        </dgm:presLayoutVars>
      </dgm:prSet>
      <dgm:spPr/>
      <dgm:t>
        <a:bodyPr/>
        <a:lstStyle/>
        <a:p>
          <a:endParaRPr lang="zh-TW" altLang="en-US"/>
        </a:p>
      </dgm:t>
    </dgm:pt>
    <dgm:pt modelId="{FF04DDB3-FD5A-48E9-8A55-8584A44B5401}" type="pres">
      <dgm:prSet presAssocID="{3F102EA6-80DF-4130-89D4-B067A9CE7A05}" presName="childText" presStyleLbl="revTx" presStyleIdx="2" presStyleCnt="3">
        <dgm:presLayoutVars>
          <dgm:bulletEnabled val="1"/>
        </dgm:presLayoutVars>
      </dgm:prSet>
      <dgm:spPr/>
      <dgm:t>
        <a:bodyPr/>
        <a:lstStyle/>
        <a:p>
          <a:endParaRPr lang="zh-TW" altLang="en-US"/>
        </a:p>
      </dgm:t>
    </dgm:pt>
  </dgm:ptLst>
  <dgm:cxnLst>
    <dgm:cxn modelId="{67D530C6-96A3-4584-A763-185BCF8A0122}" srcId="{23615A1E-9E86-43D8-9FC8-B80FFACE2A88}" destId="{ACD45BC0-63D7-412E-8CBA-B7D967E31A73}" srcOrd="0" destOrd="0" parTransId="{7E94266E-62FB-4B50-9C54-A2917DFDCDF3}" sibTransId="{D85FB11C-BF90-4600-A2C0-2200E17B1052}"/>
    <dgm:cxn modelId="{054ED721-3075-4277-85AD-29C4E5B00C2D}" type="presOf" srcId="{A85E2516-F48A-4988-8A2C-9F84F57EDC2B}" destId="{FFEDBD40-7E5D-471A-87C7-BE41767C5287}" srcOrd="0" destOrd="0" presId="urn:microsoft.com/office/officeart/2005/8/layout/vList2"/>
    <dgm:cxn modelId="{AE1A0461-1258-435E-B9E7-28667E8F1CD4}" srcId="{23615A1E-9E86-43D8-9FC8-B80FFACE2A88}" destId="{3F102EA6-80DF-4130-89D4-B067A9CE7A05}" srcOrd="2" destOrd="0" parTransId="{5724E1BE-96AD-4A1F-86A4-14460EAE4130}" sibTransId="{2FEF1D8E-8772-4FBC-8C11-129F344051E5}"/>
    <dgm:cxn modelId="{7505DD22-ACD7-4A3A-A8CC-5BACCB51491C}" type="presOf" srcId="{0A868F71-DA13-4D62-8DD0-5A7382129F23}" destId="{FF04DDB3-FD5A-48E9-8A55-8584A44B5401}" srcOrd="0" destOrd="0" presId="urn:microsoft.com/office/officeart/2005/8/layout/vList2"/>
    <dgm:cxn modelId="{5D450511-D5B5-4623-8B0E-37CA1FC0A305}" type="presOf" srcId="{23615A1E-9E86-43D8-9FC8-B80FFACE2A88}" destId="{F77FC777-D960-41F2-88CD-B71802AB20A0}" srcOrd="0" destOrd="0" presId="urn:microsoft.com/office/officeart/2005/8/layout/vList2"/>
    <dgm:cxn modelId="{3944A868-9A7C-4E1F-8199-78B7E5EDCAD2}" srcId="{3F102EA6-80DF-4130-89D4-B067A9CE7A05}" destId="{D6FCB92C-2A6E-4FCD-9DE3-833795234286}" srcOrd="1" destOrd="0" parTransId="{E6490F35-F1C5-463D-A50F-164D2F7ECDCC}" sibTransId="{D0E63561-9B6D-4EB2-B5C1-FC4836244BB9}"/>
    <dgm:cxn modelId="{B5610CC4-7373-4AF8-8285-C68885EA5097}" srcId="{3F102EA6-80DF-4130-89D4-B067A9CE7A05}" destId="{15BD372D-09E4-4C95-B6EB-E54D56BF1FA6}" srcOrd="3" destOrd="0" parTransId="{40CB1169-1A2A-453E-9876-5B06F8FF34BE}" sibTransId="{D6510EDF-CD36-4135-9088-42F319B6643F}"/>
    <dgm:cxn modelId="{F10B7ED8-9786-4A3A-A19B-D1076F529CDA}" type="presOf" srcId="{D6FCB92C-2A6E-4FCD-9DE3-833795234286}" destId="{FF04DDB3-FD5A-48E9-8A55-8584A44B5401}" srcOrd="0" destOrd="1" presId="urn:microsoft.com/office/officeart/2005/8/layout/vList2"/>
    <dgm:cxn modelId="{B7B56816-83B2-4E98-ABC6-421ECBD9A88B}" type="presOf" srcId="{15BD372D-09E4-4C95-B6EB-E54D56BF1FA6}" destId="{FF04DDB3-FD5A-48E9-8A55-8584A44B5401}" srcOrd="0" destOrd="3" presId="urn:microsoft.com/office/officeart/2005/8/layout/vList2"/>
    <dgm:cxn modelId="{051CBDF1-362C-44A4-989B-0C4C52B7EF5D}" type="presOf" srcId="{A715C369-7ADD-454F-8A53-36A278510B97}" destId="{BA18F9C5-AA5B-4607-8F95-FDC4DE6D07ED}" srcOrd="0" destOrd="0" presId="urn:microsoft.com/office/officeart/2005/8/layout/vList2"/>
    <dgm:cxn modelId="{74D4B273-04B2-4A9C-955B-1A8FDD91B206}" type="presOf" srcId="{A9754394-E657-4085-B617-074547DC2C9B}" destId="{FF04DDB3-FD5A-48E9-8A55-8584A44B5401}" srcOrd="0" destOrd="2" presId="urn:microsoft.com/office/officeart/2005/8/layout/vList2"/>
    <dgm:cxn modelId="{43007BA2-7255-46D9-BE2A-442D7CFC9E88}" type="presOf" srcId="{3F102EA6-80DF-4130-89D4-B067A9CE7A05}" destId="{2725D171-A995-456B-AD7F-BE34EE3B1E6B}" srcOrd="0" destOrd="0" presId="urn:microsoft.com/office/officeart/2005/8/layout/vList2"/>
    <dgm:cxn modelId="{7ACC8314-C08A-4E1B-A168-87A4FC762D20}" srcId="{3F102EA6-80DF-4130-89D4-B067A9CE7A05}" destId="{A9754394-E657-4085-B617-074547DC2C9B}" srcOrd="2" destOrd="0" parTransId="{5A4FE2A4-D38E-43ED-A6FA-EE6D68037FC5}" sibTransId="{CDF81766-B949-436C-992C-B4C81265EC25}"/>
    <dgm:cxn modelId="{BB53551F-77CA-48FB-92F3-10E7EDC6D3EF}" srcId="{ACD45BC0-63D7-412E-8CBA-B7D967E31A73}" destId="{A715C369-7ADD-454F-8A53-36A278510B97}" srcOrd="0" destOrd="0" parTransId="{D7E8CB43-4331-4122-8FEE-B4FFE23C64B6}" sibTransId="{5C3C45A4-2DB9-46A0-A717-139AED4088B2}"/>
    <dgm:cxn modelId="{90D301D4-ABA1-4289-A8FF-94643535D6CB}" type="presOf" srcId="{ACD45BC0-63D7-412E-8CBA-B7D967E31A73}" destId="{38C05F74-F10A-4169-B29E-E57B65936E10}" srcOrd="0" destOrd="0" presId="urn:microsoft.com/office/officeart/2005/8/layout/vList2"/>
    <dgm:cxn modelId="{0BEB6723-1A44-4CDC-8625-A1569E0EAFE2}" srcId="{A85E2516-F48A-4988-8A2C-9F84F57EDC2B}" destId="{1BCB5825-43CD-45C9-AFEB-ACD08E76B803}" srcOrd="0" destOrd="0" parTransId="{FF73ADFB-2705-41A7-ACDB-A10AC878419E}" sibTransId="{4BA4CCA5-5C9D-427F-A54F-0E1C5822610F}"/>
    <dgm:cxn modelId="{342554AD-AD7D-4F11-BCB3-FC72130F9D5F}" srcId="{3F102EA6-80DF-4130-89D4-B067A9CE7A05}" destId="{0A868F71-DA13-4D62-8DD0-5A7382129F23}" srcOrd="0" destOrd="0" parTransId="{626674A6-BD9B-4B65-A73E-51D7E093715D}" sibTransId="{9EBF7FDE-DE9F-4ED9-B551-F40A7CE7ED3E}"/>
    <dgm:cxn modelId="{A5E3DEA5-A49C-43E5-97AC-7598EFB15ABC}" type="presOf" srcId="{1BCB5825-43CD-45C9-AFEB-ACD08E76B803}" destId="{D965E645-307B-40CC-B6A9-2D478763E8BE}" srcOrd="0" destOrd="0" presId="urn:microsoft.com/office/officeart/2005/8/layout/vList2"/>
    <dgm:cxn modelId="{9E29C74D-4FF4-4E0D-8B2A-4BF2C974ECB5}" srcId="{23615A1E-9E86-43D8-9FC8-B80FFACE2A88}" destId="{A85E2516-F48A-4988-8A2C-9F84F57EDC2B}" srcOrd="1" destOrd="0" parTransId="{CF008A85-2E8C-4384-978D-876A9A3D6BEF}" sibTransId="{7F51455D-94C1-4713-8FF8-FEB36F688120}"/>
    <dgm:cxn modelId="{F0281F6F-491B-4409-84C0-975F7600BC29}" type="presParOf" srcId="{F77FC777-D960-41F2-88CD-B71802AB20A0}" destId="{38C05F74-F10A-4169-B29E-E57B65936E10}" srcOrd="0" destOrd="0" presId="urn:microsoft.com/office/officeart/2005/8/layout/vList2"/>
    <dgm:cxn modelId="{7D170CCF-7ECD-424B-BD3E-0A1DC7776CAC}" type="presParOf" srcId="{F77FC777-D960-41F2-88CD-B71802AB20A0}" destId="{BA18F9C5-AA5B-4607-8F95-FDC4DE6D07ED}" srcOrd="1" destOrd="0" presId="urn:microsoft.com/office/officeart/2005/8/layout/vList2"/>
    <dgm:cxn modelId="{4896D66A-A64B-4124-BBD7-87CE8297D3C0}" type="presParOf" srcId="{F77FC777-D960-41F2-88CD-B71802AB20A0}" destId="{FFEDBD40-7E5D-471A-87C7-BE41767C5287}" srcOrd="2" destOrd="0" presId="urn:microsoft.com/office/officeart/2005/8/layout/vList2"/>
    <dgm:cxn modelId="{75BE742A-B028-4FEB-80B7-DA4C1FC06925}" type="presParOf" srcId="{F77FC777-D960-41F2-88CD-B71802AB20A0}" destId="{D965E645-307B-40CC-B6A9-2D478763E8BE}" srcOrd="3" destOrd="0" presId="urn:microsoft.com/office/officeart/2005/8/layout/vList2"/>
    <dgm:cxn modelId="{20032283-8F27-4D69-A473-ADF927AEF9B1}" type="presParOf" srcId="{F77FC777-D960-41F2-88CD-B71802AB20A0}" destId="{2725D171-A995-456B-AD7F-BE34EE3B1E6B}" srcOrd="4" destOrd="0" presId="urn:microsoft.com/office/officeart/2005/8/layout/vList2"/>
    <dgm:cxn modelId="{1B85B40D-A736-42BF-A693-CD8438DB8698}" type="presParOf" srcId="{F77FC777-D960-41F2-88CD-B71802AB20A0}" destId="{FF04DDB3-FD5A-48E9-8A55-8584A44B54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172B24-6795-48CF-8F4A-CB1CB8133B0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D6ACE13C-70E5-46A5-BA03-ED388172A920}">
      <dgm:prSet phldrT="[文字]"/>
      <dgm:spPr/>
      <dgm:t>
        <a:bodyPr/>
        <a:lstStyle/>
        <a:p>
          <a:r>
            <a:rPr lang="zh-TW" altLang="en-US" dirty="0" smtClean="0">
              <a:latin typeface="微軟正黑體" panose="020B0604030504040204" pitchFamily="34" charset="-120"/>
              <a:ea typeface="微軟正黑體" panose="020B0604030504040204" pitchFamily="34" charset="-120"/>
            </a:rPr>
            <a:t>老李</a:t>
          </a:r>
          <a:endParaRPr lang="zh-TW" altLang="en-US" dirty="0">
            <a:latin typeface="微軟正黑體" panose="020B0604030504040204" pitchFamily="34" charset="-120"/>
            <a:ea typeface="微軟正黑體" panose="020B0604030504040204" pitchFamily="34" charset="-120"/>
          </a:endParaRPr>
        </a:p>
      </dgm:t>
    </dgm:pt>
    <dgm:pt modelId="{7367B030-1FD7-49C6-9D78-15ACA554ECA2}" type="parTrans" cxnId="{A012BF2A-DF08-49BF-9796-5008DF1C7C63}">
      <dgm:prSet/>
      <dgm:spPr/>
      <dgm:t>
        <a:bodyPr/>
        <a:lstStyle/>
        <a:p>
          <a:endParaRPr lang="zh-TW" altLang="en-US"/>
        </a:p>
      </dgm:t>
    </dgm:pt>
    <dgm:pt modelId="{494896C0-EA72-4CB1-A79B-D9835FDD89D2}" type="sibTrans" cxnId="{A012BF2A-DF08-49BF-9796-5008DF1C7C63}">
      <dgm:prSet/>
      <dgm:spPr/>
      <dgm:t>
        <a:bodyPr/>
        <a:lstStyle/>
        <a:p>
          <a:endParaRPr lang="zh-TW" altLang="en-US"/>
        </a:p>
      </dgm:t>
    </dgm:pt>
    <dgm:pt modelId="{6B2706C1-DD3C-4132-B48E-87901389B81C}">
      <dgm:prSet phldrT="[文字]"/>
      <dgm:spPr/>
      <dgm:t>
        <a:bodyPr/>
        <a:lstStyle/>
        <a:p>
          <a:r>
            <a:rPr lang="zh-TW" altLang="en-US" dirty="0" smtClean="0">
              <a:latin typeface="微軟正黑體" panose="020B0604030504040204" pitchFamily="34" charset="-120"/>
              <a:ea typeface="微軟正黑體" panose="020B0604030504040204" pitchFamily="34" charset="-120"/>
            </a:rPr>
            <a:t>縣政府工務局採購案承攬廠商</a:t>
          </a:r>
          <a:endParaRPr lang="zh-TW" altLang="en-US" dirty="0">
            <a:latin typeface="微軟正黑體" panose="020B0604030504040204" pitchFamily="34" charset="-120"/>
            <a:ea typeface="微軟正黑體" panose="020B0604030504040204" pitchFamily="34" charset="-120"/>
          </a:endParaRPr>
        </a:p>
      </dgm:t>
    </dgm:pt>
    <dgm:pt modelId="{689EE82D-757C-458F-8D06-968E52088605}" type="parTrans" cxnId="{66E1829C-CDE2-4ADD-8484-F63B49C2FB94}">
      <dgm:prSet/>
      <dgm:spPr/>
      <dgm:t>
        <a:bodyPr/>
        <a:lstStyle/>
        <a:p>
          <a:endParaRPr lang="zh-TW" altLang="en-US"/>
        </a:p>
      </dgm:t>
    </dgm:pt>
    <dgm:pt modelId="{31EDBFBE-728F-4F08-B4B4-5B063AA1A213}" type="sibTrans" cxnId="{66E1829C-CDE2-4ADD-8484-F63B49C2FB94}">
      <dgm:prSet/>
      <dgm:spPr/>
      <dgm:t>
        <a:bodyPr/>
        <a:lstStyle/>
        <a:p>
          <a:endParaRPr lang="zh-TW" altLang="en-US"/>
        </a:p>
      </dgm:t>
    </dgm:pt>
    <dgm:pt modelId="{8AEFCB97-DCF7-4DDA-8EF3-6707EFBFCB06}">
      <dgm:prSet phldrT="[文字]"/>
      <dgm:spPr/>
      <dgm:t>
        <a:bodyPr/>
        <a:lstStyle/>
        <a:p>
          <a:r>
            <a:rPr lang="zh-TW" altLang="en-US" dirty="0" smtClean="0">
              <a:latin typeface="微軟正黑體" panose="020B0604030504040204" pitchFamily="34" charset="-120"/>
              <a:ea typeface="微軟正黑體" panose="020B0604030504040204" pitchFamily="34" charset="-120"/>
            </a:rPr>
            <a:t>縣政府工務局承辦採購業務之公務員</a:t>
          </a:r>
          <a:endParaRPr lang="zh-TW" altLang="en-US" dirty="0">
            <a:latin typeface="微軟正黑體" panose="020B0604030504040204" pitchFamily="34" charset="-120"/>
            <a:ea typeface="微軟正黑體" panose="020B0604030504040204" pitchFamily="34" charset="-120"/>
          </a:endParaRPr>
        </a:p>
      </dgm:t>
    </dgm:pt>
    <dgm:pt modelId="{5CE9C65E-1279-4DD4-AAF2-CE868FD534B4}" type="parTrans" cxnId="{3653EA4D-E200-41D5-83C4-3D85E9AA4399}">
      <dgm:prSet/>
      <dgm:spPr/>
      <dgm:t>
        <a:bodyPr/>
        <a:lstStyle/>
        <a:p>
          <a:endParaRPr lang="zh-TW" altLang="en-US"/>
        </a:p>
      </dgm:t>
    </dgm:pt>
    <dgm:pt modelId="{409CEE64-9904-4E11-91E4-C0EB8F422189}" type="sibTrans" cxnId="{3653EA4D-E200-41D5-83C4-3D85E9AA4399}">
      <dgm:prSet/>
      <dgm:spPr/>
      <dgm:t>
        <a:bodyPr/>
        <a:lstStyle/>
        <a:p>
          <a:endParaRPr lang="zh-TW" altLang="en-US"/>
        </a:p>
      </dgm:t>
    </dgm:pt>
    <dgm:pt modelId="{69CEEDB7-4005-4894-A140-D720E333DF70}">
      <dgm:prSet phldrT="[文字]"/>
      <dgm:spPr/>
      <dgm:t>
        <a:bodyPr/>
        <a:lstStyle/>
        <a:p>
          <a:r>
            <a:rPr lang="zh-TW" altLang="en-US" dirty="0" smtClean="0">
              <a:latin typeface="微軟正黑體" panose="020B0604030504040204" pitchFamily="34" charset="-120"/>
              <a:ea typeface="微軟正黑體" panose="020B0604030504040204" pitchFamily="34" charset="-120"/>
            </a:rPr>
            <a:t>小陳</a:t>
          </a:r>
          <a:endParaRPr lang="zh-TW" altLang="en-US" dirty="0">
            <a:latin typeface="微軟正黑體" panose="020B0604030504040204" pitchFamily="34" charset="-120"/>
            <a:ea typeface="微軟正黑體" panose="020B0604030504040204" pitchFamily="34" charset="-120"/>
          </a:endParaRPr>
        </a:p>
      </dgm:t>
    </dgm:pt>
    <dgm:pt modelId="{70E3E9A6-ABF3-46F5-B73E-2F0996CF0FA3}" type="parTrans" cxnId="{198A99B3-445D-44F4-86A9-E21234AAE8FF}">
      <dgm:prSet/>
      <dgm:spPr/>
      <dgm:t>
        <a:bodyPr/>
        <a:lstStyle/>
        <a:p>
          <a:endParaRPr lang="zh-TW" altLang="en-US"/>
        </a:p>
      </dgm:t>
    </dgm:pt>
    <dgm:pt modelId="{CE6C8DBE-8087-4FDA-A3F0-5723CC4AFFCB}" type="sibTrans" cxnId="{198A99B3-445D-44F4-86A9-E21234AAE8FF}">
      <dgm:prSet/>
      <dgm:spPr/>
      <dgm:t>
        <a:bodyPr/>
        <a:lstStyle/>
        <a:p>
          <a:endParaRPr lang="zh-TW" altLang="en-US"/>
        </a:p>
      </dgm:t>
    </dgm:pt>
    <dgm:pt modelId="{184F2187-C69A-4C99-86AD-52875BFFC539}" type="pres">
      <dgm:prSet presAssocID="{48172B24-6795-48CF-8F4A-CB1CB8133B0F}" presName="Name0" presStyleCnt="0">
        <dgm:presLayoutVars>
          <dgm:dir/>
          <dgm:animLvl val="lvl"/>
          <dgm:resizeHandles val="exact"/>
        </dgm:presLayoutVars>
      </dgm:prSet>
      <dgm:spPr/>
      <dgm:t>
        <a:bodyPr/>
        <a:lstStyle/>
        <a:p>
          <a:endParaRPr lang="zh-TW" altLang="en-US"/>
        </a:p>
      </dgm:t>
    </dgm:pt>
    <dgm:pt modelId="{6FB57A99-FC89-4E4A-A589-F31EF9CFEE55}" type="pres">
      <dgm:prSet presAssocID="{D6ACE13C-70E5-46A5-BA03-ED388172A920}" presName="composite" presStyleCnt="0"/>
      <dgm:spPr/>
      <dgm:t>
        <a:bodyPr/>
        <a:lstStyle/>
        <a:p>
          <a:endParaRPr lang="zh-TW" altLang="en-US"/>
        </a:p>
      </dgm:t>
    </dgm:pt>
    <dgm:pt modelId="{D6F41C76-B4B1-4FD4-9C32-83BCB0A21EEE}" type="pres">
      <dgm:prSet presAssocID="{D6ACE13C-70E5-46A5-BA03-ED388172A920}" presName="parTx" presStyleLbl="alignNode1" presStyleIdx="0" presStyleCnt="2">
        <dgm:presLayoutVars>
          <dgm:chMax val="0"/>
          <dgm:chPref val="0"/>
          <dgm:bulletEnabled val="1"/>
        </dgm:presLayoutVars>
      </dgm:prSet>
      <dgm:spPr/>
      <dgm:t>
        <a:bodyPr/>
        <a:lstStyle/>
        <a:p>
          <a:endParaRPr lang="zh-TW" altLang="en-US"/>
        </a:p>
      </dgm:t>
    </dgm:pt>
    <dgm:pt modelId="{452C99EF-6F70-4F2D-8FA5-55A099AE92CD}" type="pres">
      <dgm:prSet presAssocID="{D6ACE13C-70E5-46A5-BA03-ED388172A920}" presName="desTx" presStyleLbl="alignAccFollowNode1" presStyleIdx="0" presStyleCnt="2">
        <dgm:presLayoutVars>
          <dgm:bulletEnabled val="1"/>
        </dgm:presLayoutVars>
      </dgm:prSet>
      <dgm:spPr/>
      <dgm:t>
        <a:bodyPr/>
        <a:lstStyle/>
        <a:p>
          <a:endParaRPr lang="zh-TW" altLang="en-US"/>
        </a:p>
      </dgm:t>
    </dgm:pt>
    <dgm:pt modelId="{7A60C81A-0032-4CA6-9A67-382D0C6575E8}" type="pres">
      <dgm:prSet presAssocID="{494896C0-EA72-4CB1-A79B-D9835FDD89D2}" presName="space" presStyleCnt="0"/>
      <dgm:spPr/>
      <dgm:t>
        <a:bodyPr/>
        <a:lstStyle/>
        <a:p>
          <a:endParaRPr lang="zh-TW" altLang="en-US"/>
        </a:p>
      </dgm:t>
    </dgm:pt>
    <dgm:pt modelId="{5C973B53-3779-4579-9060-9650E2AFC938}" type="pres">
      <dgm:prSet presAssocID="{69CEEDB7-4005-4894-A140-D720E333DF70}" presName="composite" presStyleCnt="0"/>
      <dgm:spPr/>
      <dgm:t>
        <a:bodyPr/>
        <a:lstStyle/>
        <a:p>
          <a:endParaRPr lang="zh-TW" altLang="en-US"/>
        </a:p>
      </dgm:t>
    </dgm:pt>
    <dgm:pt modelId="{01835B10-7C5E-4C1D-8B64-CD66152963F9}" type="pres">
      <dgm:prSet presAssocID="{69CEEDB7-4005-4894-A140-D720E333DF70}" presName="parTx" presStyleLbl="alignNode1" presStyleIdx="1" presStyleCnt="2">
        <dgm:presLayoutVars>
          <dgm:chMax val="0"/>
          <dgm:chPref val="0"/>
          <dgm:bulletEnabled val="1"/>
        </dgm:presLayoutVars>
      </dgm:prSet>
      <dgm:spPr/>
      <dgm:t>
        <a:bodyPr/>
        <a:lstStyle/>
        <a:p>
          <a:endParaRPr lang="zh-TW" altLang="en-US"/>
        </a:p>
      </dgm:t>
    </dgm:pt>
    <dgm:pt modelId="{9FD71E8C-A9DB-4AB7-B767-5F03763F3177}" type="pres">
      <dgm:prSet presAssocID="{69CEEDB7-4005-4894-A140-D720E333DF70}" presName="desTx" presStyleLbl="alignAccFollowNode1" presStyleIdx="1" presStyleCnt="2">
        <dgm:presLayoutVars>
          <dgm:bulletEnabled val="1"/>
        </dgm:presLayoutVars>
      </dgm:prSet>
      <dgm:spPr/>
      <dgm:t>
        <a:bodyPr/>
        <a:lstStyle/>
        <a:p>
          <a:endParaRPr lang="zh-TW" altLang="en-US"/>
        </a:p>
      </dgm:t>
    </dgm:pt>
  </dgm:ptLst>
  <dgm:cxnLst>
    <dgm:cxn modelId="{198A99B3-445D-44F4-86A9-E21234AAE8FF}" srcId="{48172B24-6795-48CF-8F4A-CB1CB8133B0F}" destId="{69CEEDB7-4005-4894-A140-D720E333DF70}" srcOrd="1" destOrd="0" parTransId="{70E3E9A6-ABF3-46F5-B73E-2F0996CF0FA3}" sibTransId="{CE6C8DBE-8087-4FDA-A3F0-5723CC4AFFCB}"/>
    <dgm:cxn modelId="{E7D1A5B0-B5C6-4290-BD66-0A5165956A69}" type="presOf" srcId="{48172B24-6795-48CF-8F4A-CB1CB8133B0F}" destId="{184F2187-C69A-4C99-86AD-52875BFFC539}" srcOrd="0" destOrd="0" presId="urn:microsoft.com/office/officeart/2005/8/layout/hList1"/>
    <dgm:cxn modelId="{3653EA4D-E200-41D5-83C4-3D85E9AA4399}" srcId="{D6ACE13C-70E5-46A5-BA03-ED388172A920}" destId="{8AEFCB97-DCF7-4DDA-8EF3-6707EFBFCB06}" srcOrd="0" destOrd="0" parTransId="{5CE9C65E-1279-4DD4-AAF2-CE868FD534B4}" sibTransId="{409CEE64-9904-4E11-91E4-C0EB8F422189}"/>
    <dgm:cxn modelId="{66E1829C-CDE2-4ADD-8484-F63B49C2FB94}" srcId="{69CEEDB7-4005-4894-A140-D720E333DF70}" destId="{6B2706C1-DD3C-4132-B48E-87901389B81C}" srcOrd="0" destOrd="0" parTransId="{689EE82D-757C-458F-8D06-968E52088605}" sibTransId="{31EDBFBE-728F-4F08-B4B4-5B063AA1A213}"/>
    <dgm:cxn modelId="{A012BF2A-DF08-49BF-9796-5008DF1C7C63}" srcId="{48172B24-6795-48CF-8F4A-CB1CB8133B0F}" destId="{D6ACE13C-70E5-46A5-BA03-ED388172A920}" srcOrd="0" destOrd="0" parTransId="{7367B030-1FD7-49C6-9D78-15ACA554ECA2}" sibTransId="{494896C0-EA72-4CB1-A79B-D9835FDD89D2}"/>
    <dgm:cxn modelId="{75FF15A0-D499-4F8A-9D36-3440746E18F1}" type="presOf" srcId="{8AEFCB97-DCF7-4DDA-8EF3-6707EFBFCB06}" destId="{452C99EF-6F70-4F2D-8FA5-55A099AE92CD}" srcOrd="0" destOrd="0" presId="urn:microsoft.com/office/officeart/2005/8/layout/hList1"/>
    <dgm:cxn modelId="{31BEAE55-81D5-470D-AE15-9E34106AEDE2}" type="presOf" srcId="{6B2706C1-DD3C-4132-B48E-87901389B81C}" destId="{9FD71E8C-A9DB-4AB7-B767-5F03763F3177}" srcOrd="0" destOrd="0" presId="urn:microsoft.com/office/officeart/2005/8/layout/hList1"/>
    <dgm:cxn modelId="{F16AC6B3-0187-43A5-8622-6819F9274CEE}" type="presOf" srcId="{D6ACE13C-70E5-46A5-BA03-ED388172A920}" destId="{D6F41C76-B4B1-4FD4-9C32-83BCB0A21EEE}" srcOrd="0" destOrd="0" presId="urn:microsoft.com/office/officeart/2005/8/layout/hList1"/>
    <dgm:cxn modelId="{FFD78376-52FA-43D7-B3DB-06DFA9996B4A}" type="presOf" srcId="{69CEEDB7-4005-4894-A140-D720E333DF70}" destId="{01835B10-7C5E-4C1D-8B64-CD66152963F9}" srcOrd="0" destOrd="0" presId="urn:microsoft.com/office/officeart/2005/8/layout/hList1"/>
    <dgm:cxn modelId="{EF6DB7A1-7276-4E1F-AA74-55BFAE31A90D}" type="presParOf" srcId="{184F2187-C69A-4C99-86AD-52875BFFC539}" destId="{6FB57A99-FC89-4E4A-A589-F31EF9CFEE55}" srcOrd="0" destOrd="0" presId="urn:microsoft.com/office/officeart/2005/8/layout/hList1"/>
    <dgm:cxn modelId="{578A289D-D4AF-49F7-BF05-3DFAB5EA84C1}" type="presParOf" srcId="{6FB57A99-FC89-4E4A-A589-F31EF9CFEE55}" destId="{D6F41C76-B4B1-4FD4-9C32-83BCB0A21EEE}" srcOrd="0" destOrd="0" presId="urn:microsoft.com/office/officeart/2005/8/layout/hList1"/>
    <dgm:cxn modelId="{ECEDE924-EFDE-4CAA-9B62-C9004E1F5A87}" type="presParOf" srcId="{6FB57A99-FC89-4E4A-A589-F31EF9CFEE55}" destId="{452C99EF-6F70-4F2D-8FA5-55A099AE92CD}" srcOrd="1" destOrd="0" presId="urn:microsoft.com/office/officeart/2005/8/layout/hList1"/>
    <dgm:cxn modelId="{26E4E715-312D-4142-9EF6-FD83029CF99F}" type="presParOf" srcId="{184F2187-C69A-4C99-86AD-52875BFFC539}" destId="{7A60C81A-0032-4CA6-9A67-382D0C6575E8}" srcOrd="1" destOrd="0" presId="urn:microsoft.com/office/officeart/2005/8/layout/hList1"/>
    <dgm:cxn modelId="{A7E50BEA-53DE-4E89-8A55-CA6CB814B053}" type="presParOf" srcId="{184F2187-C69A-4C99-86AD-52875BFFC539}" destId="{5C973B53-3779-4579-9060-9650E2AFC938}" srcOrd="2" destOrd="0" presId="urn:microsoft.com/office/officeart/2005/8/layout/hList1"/>
    <dgm:cxn modelId="{44B457B9-49D2-4621-B166-9DDC8C234993}" type="presParOf" srcId="{5C973B53-3779-4579-9060-9650E2AFC938}" destId="{01835B10-7C5E-4C1D-8B64-CD66152963F9}" srcOrd="0" destOrd="0" presId="urn:microsoft.com/office/officeart/2005/8/layout/hList1"/>
    <dgm:cxn modelId="{05D881AC-49C9-4A5D-9FAB-3512F69E7546}" type="presParOf" srcId="{5C973B53-3779-4579-9060-9650E2AFC938}" destId="{9FD71E8C-A9DB-4AB7-B767-5F03763F31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297A70-EBB1-4CAB-B208-781FF2AF4E9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E00186BC-5166-4E5C-BCDC-B7B42A0EBC23}">
      <dgm:prSet phldrT="[文字]"/>
      <dgm:spPr/>
      <dgm:t>
        <a:bodyPr/>
        <a:lstStyle/>
        <a:p>
          <a:r>
            <a:rPr lang="zh-TW" altLang="en-US" dirty="0" smtClean="0">
              <a:latin typeface="微軟正黑體" pitchFamily="34" charset="-120"/>
              <a:ea typeface="微軟正黑體" pitchFamily="34" charset="-120"/>
            </a:rPr>
            <a:t>否</a:t>
          </a:r>
          <a:endParaRPr lang="zh-TW" altLang="en-US" dirty="0">
            <a:latin typeface="微軟正黑體" pitchFamily="34" charset="-120"/>
            <a:ea typeface="微軟正黑體" pitchFamily="34" charset="-120"/>
          </a:endParaRPr>
        </a:p>
      </dgm:t>
    </dgm:pt>
    <dgm:pt modelId="{77EB1FC0-2869-40C0-8A71-85E7AFD43D2C}" type="parTrans" cxnId="{859D3238-F77E-4E57-85CB-BC6CC5241EE0}">
      <dgm:prSet/>
      <dgm:spPr/>
      <dgm:t>
        <a:bodyPr/>
        <a:lstStyle/>
        <a:p>
          <a:endParaRPr lang="zh-TW" altLang="en-US"/>
        </a:p>
      </dgm:t>
    </dgm:pt>
    <dgm:pt modelId="{A7CACFB8-74A8-4AA6-A13E-850AFAC2B887}" type="sibTrans" cxnId="{859D3238-F77E-4E57-85CB-BC6CC5241EE0}">
      <dgm:prSet/>
      <dgm:spPr/>
      <dgm:t>
        <a:bodyPr/>
        <a:lstStyle/>
        <a:p>
          <a:endParaRPr lang="zh-TW" altLang="en-US"/>
        </a:p>
      </dgm:t>
    </dgm:pt>
    <dgm:pt modelId="{A0495670-AE8A-4677-88FE-DD4ACAE75D00}">
      <dgm:prSet phldrT="[文字]"/>
      <dgm:spPr/>
      <dgm:t>
        <a:bodyPr/>
        <a:lstStyle/>
        <a:p>
          <a:pPr algn="l"/>
          <a:r>
            <a:rPr lang="zh-TW" altLang="en-US" dirty="0" smtClean="0">
              <a:latin typeface="微軟正黑體" pitchFamily="34" charset="-120"/>
              <a:ea typeface="微軟正黑體" pitchFamily="34" charset="-120"/>
            </a:rPr>
            <a:t>是否為與職務有利害關係者所為之餽贈</a:t>
          </a:r>
          <a:endParaRPr lang="zh-TW" altLang="en-US" dirty="0">
            <a:latin typeface="微軟正黑體" pitchFamily="34" charset="-120"/>
            <a:ea typeface="微軟正黑體" pitchFamily="34" charset="-120"/>
          </a:endParaRPr>
        </a:p>
      </dgm:t>
    </dgm:pt>
    <dgm:pt modelId="{421A689A-0F84-46C6-A2EC-F5B857BE0679}" type="parTrans" cxnId="{FC7CDE94-58F6-44ED-80AF-02FA088EE534}">
      <dgm:prSet/>
      <dgm:spPr/>
      <dgm:t>
        <a:bodyPr/>
        <a:lstStyle/>
        <a:p>
          <a:endParaRPr lang="zh-TW" altLang="en-US"/>
        </a:p>
      </dgm:t>
    </dgm:pt>
    <dgm:pt modelId="{12546402-C840-4F37-B82D-AC085AD8516A}" type="sibTrans" cxnId="{FC7CDE94-58F6-44ED-80AF-02FA088EE534}">
      <dgm:prSet/>
      <dgm:spPr/>
      <dgm:t>
        <a:bodyPr/>
        <a:lstStyle/>
        <a:p>
          <a:endParaRPr lang="zh-TW" altLang="en-US"/>
        </a:p>
      </dgm:t>
    </dgm:pt>
    <dgm:pt modelId="{AE45C4DD-157B-4CF4-8F82-681B10A97E40}">
      <dgm:prSet phldrT="[文字]"/>
      <dgm:spPr/>
      <dgm:t>
        <a:bodyPr/>
        <a:lstStyle/>
        <a:p>
          <a:r>
            <a:rPr lang="zh-TW" altLang="en-US" dirty="0" smtClean="0">
              <a:latin typeface="微軟正黑體" pitchFamily="34" charset="-120"/>
              <a:ea typeface="微軟正黑體" pitchFamily="34" charset="-120"/>
            </a:rPr>
            <a:t>處理方式</a:t>
          </a:r>
          <a:endParaRPr lang="zh-TW" altLang="en-US" dirty="0">
            <a:latin typeface="微軟正黑體" pitchFamily="34" charset="-120"/>
            <a:ea typeface="微軟正黑體" pitchFamily="34" charset="-120"/>
          </a:endParaRPr>
        </a:p>
      </dgm:t>
    </dgm:pt>
    <dgm:pt modelId="{7DAF1C25-9760-4D08-9923-B73F340AC6B1}" type="parTrans" cxnId="{7A456A4B-CE6F-47DA-BDE0-7606FEADFEA6}">
      <dgm:prSet/>
      <dgm:spPr/>
      <dgm:t>
        <a:bodyPr/>
        <a:lstStyle/>
        <a:p>
          <a:endParaRPr lang="zh-TW" altLang="en-US"/>
        </a:p>
      </dgm:t>
    </dgm:pt>
    <dgm:pt modelId="{5DBDD7A3-880E-4617-8802-4708EE89711D}" type="sibTrans" cxnId="{7A456A4B-CE6F-47DA-BDE0-7606FEADFEA6}">
      <dgm:prSet/>
      <dgm:spPr/>
      <dgm:t>
        <a:bodyPr/>
        <a:lstStyle/>
        <a:p>
          <a:endParaRPr lang="zh-TW" altLang="en-US"/>
        </a:p>
      </dgm:t>
    </dgm:pt>
    <dgm:pt modelId="{521A34C0-7E51-47BE-AC86-D0C5657A395A}">
      <dgm:prSet phldrT="[文字]"/>
      <dgm:spPr/>
      <dgm:t>
        <a:bodyPr/>
        <a:lstStyle/>
        <a:p>
          <a:r>
            <a:rPr lang="zh-TW" altLang="en-US" dirty="0" smtClean="0">
              <a:latin typeface="微軟正黑體" pitchFamily="34" charset="-120"/>
              <a:ea typeface="微軟正黑體" pitchFamily="34" charset="-120"/>
            </a:rPr>
            <a:t>是</a:t>
          </a:r>
          <a:endParaRPr lang="zh-TW" altLang="en-US" dirty="0">
            <a:latin typeface="微軟正黑體" pitchFamily="34" charset="-120"/>
            <a:ea typeface="微軟正黑體" pitchFamily="34" charset="-120"/>
          </a:endParaRPr>
        </a:p>
      </dgm:t>
    </dgm:pt>
    <dgm:pt modelId="{9DD7ECB2-3189-4146-ABA0-F9D4063CC259}" type="sibTrans" cxnId="{2B865719-EA4C-42F1-9514-303E3B73EF0C}">
      <dgm:prSet/>
      <dgm:spPr/>
      <dgm:t>
        <a:bodyPr/>
        <a:lstStyle/>
        <a:p>
          <a:endParaRPr lang="zh-TW" altLang="en-US"/>
        </a:p>
      </dgm:t>
    </dgm:pt>
    <dgm:pt modelId="{0E609D31-44AD-473F-AB80-1F30EE2C16D9}" type="parTrans" cxnId="{2B865719-EA4C-42F1-9514-303E3B73EF0C}">
      <dgm:prSet/>
      <dgm:spPr/>
      <dgm:t>
        <a:bodyPr/>
        <a:lstStyle/>
        <a:p>
          <a:endParaRPr lang="zh-TW" altLang="en-US"/>
        </a:p>
      </dgm:t>
    </dgm:pt>
    <dgm:pt modelId="{62F09BD7-0BF9-4FCE-B1F4-548A081A29DB}" type="pres">
      <dgm:prSet presAssocID="{8A297A70-EBB1-4CAB-B208-781FF2AF4E95}" presName="diagram" presStyleCnt="0">
        <dgm:presLayoutVars>
          <dgm:chPref val="1"/>
          <dgm:dir/>
          <dgm:animOne val="branch"/>
          <dgm:animLvl val="lvl"/>
          <dgm:resizeHandles val="exact"/>
        </dgm:presLayoutVars>
      </dgm:prSet>
      <dgm:spPr/>
      <dgm:t>
        <a:bodyPr/>
        <a:lstStyle/>
        <a:p>
          <a:endParaRPr lang="zh-TW" altLang="en-US"/>
        </a:p>
      </dgm:t>
    </dgm:pt>
    <dgm:pt modelId="{C010DBD4-9C54-427F-B579-28D1FE56F8FD}" type="pres">
      <dgm:prSet presAssocID="{A0495670-AE8A-4677-88FE-DD4ACAE75D00}" presName="root1" presStyleCnt="0"/>
      <dgm:spPr/>
      <dgm:t>
        <a:bodyPr/>
        <a:lstStyle/>
        <a:p>
          <a:endParaRPr lang="zh-TW" altLang="en-US"/>
        </a:p>
      </dgm:t>
    </dgm:pt>
    <dgm:pt modelId="{A723B160-D096-47F8-B2C5-0EA424F44BF7}" type="pres">
      <dgm:prSet presAssocID="{A0495670-AE8A-4677-88FE-DD4ACAE75D00}" presName="LevelOneTextNode" presStyleLbl="node0" presStyleIdx="0" presStyleCnt="1" custScaleX="113762">
        <dgm:presLayoutVars>
          <dgm:chPref val="3"/>
        </dgm:presLayoutVars>
      </dgm:prSet>
      <dgm:spPr/>
      <dgm:t>
        <a:bodyPr/>
        <a:lstStyle/>
        <a:p>
          <a:endParaRPr lang="zh-TW" altLang="en-US"/>
        </a:p>
      </dgm:t>
    </dgm:pt>
    <dgm:pt modelId="{B6BD7A5E-36A5-4ECD-BD5B-2A73654B58A1}" type="pres">
      <dgm:prSet presAssocID="{A0495670-AE8A-4677-88FE-DD4ACAE75D00}" presName="level2hierChild" presStyleCnt="0"/>
      <dgm:spPr/>
      <dgm:t>
        <a:bodyPr/>
        <a:lstStyle/>
        <a:p>
          <a:endParaRPr lang="zh-TW" altLang="en-US"/>
        </a:p>
      </dgm:t>
    </dgm:pt>
    <dgm:pt modelId="{F69BCB92-F33A-410C-AFDD-F04A64CD097C}" type="pres">
      <dgm:prSet presAssocID="{77EB1FC0-2869-40C0-8A71-85E7AFD43D2C}" presName="conn2-1" presStyleLbl="parChTrans1D2" presStyleIdx="0" presStyleCnt="2"/>
      <dgm:spPr/>
      <dgm:t>
        <a:bodyPr/>
        <a:lstStyle/>
        <a:p>
          <a:endParaRPr lang="zh-TW" altLang="en-US"/>
        </a:p>
      </dgm:t>
    </dgm:pt>
    <dgm:pt modelId="{5883132F-4A49-4ECE-82F5-150088E25C21}" type="pres">
      <dgm:prSet presAssocID="{77EB1FC0-2869-40C0-8A71-85E7AFD43D2C}" presName="connTx" presStyleLbl="parChTrans1D2" presStyleIdx="0" presStyleCnt="2"/>
      <dgm:spPr/>
      <dgm:t>
        <a:bodyPr/>
        <a:lstStyle/>
        <a:p>
          <a:endParaRPr lang="zh-TW" altLang="en-US"/>
        </a:p>
      </dgm:t>
    </dgm:pt>
    <dgm:pt modelId="{C40647C0-7705-4BAC-B20B-A9931A5402DD}" type="pres">
      <dgm:prSet presAssocID="{E00186BC-5166-4E5C-BCDC-B7B42A0EBC23}" presName="root2" presStyleCnt="0"/>
      <dgm:spPr/>
      <dgm:t>
        <a:bodyPr/>
        <a:lstStyle/>
        <a:p>
          <a:endParaRPr lang="zh-TW" altLang="en-US"/>
        </a:p>
      </dgm:t>
    </dgm:pt>
    <dgm:pt modelId="{F3CBBCA1-682E-43D9-AA18-F957F57696D5}" type="pres">
      <dgm:prSet presAssocID="{E00186BC-5166-4E5C-BCDC-B7B42A0EBC23}" presName="LevelTwoTextNode" presStyleLbl="node2" presStyleIdx="0" presStyleCnt="2">
        <dgm:presLayoutVars>
          <dgm:chPref val="3"/>
        </dgm:presLayoutVars>
      </dgm:prSet>
      <dgm:spPr/>
      <dgm:t>
        <a:bodyPr/>
        <a:lstStyle/>
        <a:p>
          <a:endParaRPr lang="zh-TW" altLang="en-US"/>
        </a:p>
      </dgm:t>
    </dgm:pt>
    <dgm:pt modelId="{BFB5D29E-7E5E-43C9-B10E-1DA66CD7C779}" type="pres">
      <dgm:prSet presAssocID="{E00186BC-5166-4E5C-BCDC-B7B42A0EBC23}" presName="level3hierChild" presStyleCnt="0"/>
      <dgm:spPr/>
      <dgm:t>
        <a:bodyPr/>
        <a:lstStyle/>
        <a:p>
          <a:endParaRPr lang="zh-TW" altLang="en-US"/>
        </a:p>
      </dgm:t>
    </dgm:pt>
    <dgm:pt modelId="{55CB693D-AA21-4C5F-9A82-6A8A515261B8}" type="pres">
      <dgm:prSet presAssocID="{0E609D31-44AD-473F-AB80-1F30EE2C16D9}" presName="conn2-1" presStyleLbl="parChTrans1D2" presStyleIdx="1" presStyleCnt="2"/>
      <dgm:spPr/>
      <dgm:t>
        <a:bodyPr/>
        <a:lstStyle/>
        <a:p>
          <a:endParaRPr lang="zh-TW" altLang="en-US"/>
        </a:p>
      </dgm:t>
    </dgm:pt>
    <dgm:pt modelId="{A7494F9D-CA3B-4437-971D-A15AD47F80FC}" type="pres">
      <dgm:prSet presAssocID="{0E609D31-44AD-473F-AB80-1F30EE2C16D9}" presName="connTx" presStyleLbl="parChTrans1D2" presStyleIdx="1" presStyleCnt="2"/>
      <dgm:spPr/>
      <dgm:t>
        <a:bodyPr/>
        <a:lstStyle/>
        <a:p>
          <a:endParaRPr lang="zh-TW" altLang="en-US"/>
        </a:p>
      </dgm:t>
    </dgm:pt>
    <dgm:pt modelId="{088A40DC-4474-41A7-85AA-84CCE6D3DE10}" type="pres">
      <dgm:prSet presAssocID="{521A34C0-7E51-47BE-AC86-D0C5657A395A}" presName="root2" presStyleCnt="0"/>
      <dgm:spPr/>
      <dgm:t>
        <a:bodyPr/>
        <a:lstStyle/>
        <a:p>
          <a:endParaRPr lang="zh-TW" altLang="en-US"/>
        </a:p>
      </dgm:t>
    </dgm:pt>
    <dgm:pt modelId="{5223BBFC-9E69-452A-A2F4-B3B0E2DF5390}" type="pres">
      <dgm:prSet presAssocID="{521A34C0-7E51-47BE-AC86-D0C5657A395A}" presName="LevelTwoTextNode" presStyleLbl="node2" presStyleIdx="1" presStyleCnt="2">
        <dgm:presLayoutVars>
          <dgm:chPref val="3"/>
        </dgm:presLayoutVars>
      </dgm:prSet>
      <dgm:spPr/>
      <dgm:t>
        <a:bodyPr/>
        <a:lstStyle/>
        <a:p>
          <a:endParaRPr lang="zh-TW" altLang="en-US"/>
        </a:p>
      </dgm:t>
    </dgm:pt>
    <dgm:pt modelId="{457D05BC-386F-44DC-AE64-112E8B98B050}" type="pres">
      <dgm:prSet presAssocID="{521A34C0-7E51-47BE-AC86-D0C5657A395A}" presName="level3hierChild" presStyleCnt="0"/>
      <dgm:spPr/>
      <dgm:t>
        <a:bodyPr/>
        <a:lstStyle/>
        <a:p>
          <a:endParaRPr lang="zh-TW" altLang="en-US"/>
        </a:p>
      </dgm:t>
    </dgm:pt>
    <dgm:pt modelId="{52391932-F600-4975-9488-62D426B113D7}" type="pres">
      <dgm:prSet presAssocID="{7DAF1C25-9760-4D08-9923-B73F340AC6B1}" presName="conn2-1" presStyleLbl="parChTrans1D3" presStyleIdx="0" presStyleCnt="1"/>
      <dgm:spPr/>
      <dgm:t>
        <a:bodyPr/>
        <a:lstStyle/>
        <a:p>
          <a:endParaRPr lang="zh-TW" altLang="en-US"/>
        </a:p>
      </dgm:t>
    </dgm:pt>
    <dgm:pt modelId="{0FD39A77-F76C-4EBD-819C-AECFAC8778D2}" type="pres">
      <dgm:prSet presAssocID="{7DAF1C25-9760-4D08-9923-B73F340AC6B1}" presName="connTx" presStyleLbl="parChTrans1D3" presStyleIdx="0" presStyleCnt="1"/>
      <dgm:spPr/>
      <dgm:t>
        <a:bodyPr/>
        <a:lstStyle/>
        <a:p>
          <a:endParaRPr lang="zh-TW" altLang="en-US"/>
        </a:p>
      </dgm:t>
    </dgm:pt>
    <dgm:pt modelId="{88675C76-ADAE-451B-B0C5-145A7F87BF14}" type="pres">
      <dgm:prSet presAssocID="{AE45C4DD-157B-4CF4-8F82-681B10A97E40}" presName="root2" presStyleCnt="0"/>
      <dgm:spPr/>
      <dgm:t>
        <a:bodyPr/>
        <a:lstStyle/>
        <a:p>
          <a:endParaRPr lang="zh-TW" altLang="en-US"/>
        </a:p>
      </dgm:t>
    </dgm:pt>
    <dgm:pt modelId="{1DDA1379-02EA-4424-BC53-6F35026B25B5}" type="pres">
      <dgm:prSet presAssocID="{AE45C4DD-157B-4CF4-8F82-681B10A97E40}" presName="LevelTwoTextNode" presStyleLbl="node3" presStyleIdx="0" presStyleCnt="1">
        <dgm:presLayoutVars>
          <dgm:chPref val="3"/>
        </dgm:presLayoutVars>
      </dgm:prSet>
      <dgm:spPr/>
      <dgm:t>
        <a:bodyPr/>
        <a:lstStyle/>
        <a:p>
          <a:endParaRPr lang="zh-TW" altLang="en-US"/>
        </a:p>
      </dgm:t>
    </dgm:pt>
    <dgm:pt modelId="{551E9A01-FEB5-4EDB-B3AB-298092808797}" type="pres">
      <dgm:prSet presAssocID="{AE45C4DD-157B-4CF4-8F82-681B10A97E40}" presName="level3hierChild" presStyleCnt="0"/>
      <dgm:spPr/>
      <dgm:t>
        <a:bodyPr/>
        <a:lstStyle/>
        <a:p>
          <a:endParaRPr lang="zh-TW" altLang="en-US"/>
        </a:p>
      </dgm:t>
    </dgm:pt>
  </dgm:ptLst>
  <dgm:cxnLst>
    <dgm:cxn modelId="{2B865719-EA4C-42F1-9514-303E3B73EF0C}" srcId="{A0495670-AE8A-4677-88FE-DD4ACAE75D00}" destId="{521A34C0-7E51-47BE-AC86-D0C5657A395A}" srcOrd="1" destOrd="0" parTransId="{0E609D31-44AD-473F-AB80-1F30EE2C16D9}" sibTransId="{9DD7ECB2-3189-4146-ABA0-F9D4063CC259}"/>
    <dgm:cxn modelId="{7E701F96-3150-409A-B8E4-220A654CFBE2}" type="presOf" srcId="{77EB1FC0-2869-40C0-8A71-85E7AFD43D2C}" destId="{F69BCB92-F33A-410C-AFDD-F04A64CD097C}" srcOrd="0" destOrd="0" presId="urn:microsoft.com/office/officeart/2005/8/layout/hierarchy2"/>
    <dgm:cxn modelId="{7101E093-2DB2-4C4A-B9A1-C087FF81DE69}" type="presOf" srcId="{AE45C4DD-157B-4CF4-8F82-681B10A97E40}" destId="{1DDA1379-02EA-4424-BC53-6F35026B25B5}" srcOrd="0" destOrd="0" presId="urn:microsoft.com/office/officeart/2005/8/layout/hierarchy2"/>
    <dgm:cxn modelId="{35A859F2-EE73-483D-9154-EDEECC401750}" type="presOf" srcId="{7DAF1C25-9760-4D08-9923-B73F340AC6B1}" destId="{0FD39A77-F76C-4EBD-819C-AECFAC8778D2}" srcOrd="1" destOrd="0" presId="urn:microsoft.com/office/officeart/2005/8/layout/hierarchy2"/>
    <dgm:cxn modelId="{5C981F74-95BB-483C-9FA7-F4D6DCC28991}" type="presOf" srcId="{0E609D31-44AD-473F-AB80-1F30EE2C16D9}" destId="{55CB693D-AA21-4C5F-9A82-6A8A515261B8}" srcOrd="0" destOrd="0" presId="urn:microsoft.com/office/officeart/2005/8/layout/hierarchy2"/>
    <dgm:cxn modelId="{C114B279-B1BB-47EA-97C0-FF1B489C19BB}" type="presOf" srcId="{7DAF1C25-9760-4D08-9923-B73F340AC6B1}" destId="{52391932-F600-4975-9488-62D426B113D7}" srcOrd="0" destOrd="0" presId="urn:microsoft.com/office/officeart/2005/8/layout/hierarchy2"/>
    <dgm:cxn modelId="{6843979D-B596-4C08-9145-9AA17E31CD38}" type="presOf" srcId="{77EB1FC0-2869-40C0-8A71-85E7AFD43D2C}" destId="{5883132F-4A49-4ECE-82F5-150088E25C21}" srcOrd="1" destOrd="0" presId="urn:microsoft.com/office/officeart/2005/8/layout/hierarchy2"/>
    <dgm:cxn modelId="{7A456A4B-CE6F-47DA-BDE0-7606FEADFEA6}" srcId="{521A34C0-7E51-47BE-AC86-D0C5657A395A}" destId="{AE45C4DD-157B-4CF4-8F82-681B10A97E40}" srcOrd="0" destOrd="0" parTransId="{7DAF1C25-9760-4D08-9923-B73F340AC6B1}" sibTransId="{5DBDD7A3-880E-4617-8802-4708EE89711D}"/>
    <dgm:cxn modelId="{52704BAA-3170-4A54-ACBA-AFD9217234FA}" type="presOf" srcId="{A0495670-AE8A-4677-88FE-DD4ACAE75D00}" destId="{A723B160-D096-47F8-B2C5-0EA424F44BF7}" srcOrd="0" destOrd="0" presId="urn:microsoft.com/office/officeart/2005/8/layout/hierarchy2"/>
    <dgm:cxn modelId="{6F3E1517-8535-4DFF-9CAD-48D5E9378ABD}" type="presOf" srcId="{8A297A70-EBB1-4CAB-B208-781FF2AF4E95}" destId="{62F09BD7-0BF9-4FCE-B1F4-548A081A29DB}" srcOrd="0" destOrd="0" presId="urn:microsoft.com/office/officeart/2005/8/layout/hierarchy2"/>
    <dgm:cxn modelId="{86F38487-CFEA-483B-980F-65B939A15D0A}" type="presOf" srcId="{E00186BC-5166-4E5C-BCDC-B7B42A0EBC23}" destId="{F3CBBCA1-682E-43D9-AA18-F957F57696D5}" srcOrd="0" destOrd="0" presId="urn:microsoft.com/office/officeart/2005/8/layout/hierarchy2"/>
    <dgm:cxn modelId="{546493FC-7912-4161-955E-6C3ABAA287D3}" type="presOf" srcId="{0E609D31-44AD-473F-AB80-1F30EE2C16D9}" destId="{A7494F9D-CA3B-4437-971D-A15AD47F80FC}" srcOrd="1" destOrd="0" presId="urn:microsoft.com/office/officeart/2005/8/layout/hierarchy2"/>
    <dgm:cxn modelId="{BB658AC4-5040-46DD-BB12-60B8EC45C84C}" type="presOf" srcId="{521A34C0-7E51-47BE-AC86-D0C5657A395A}" destId="{5223BBFC-9E69-452A-A2F4-B3B0E2DF5390}" srcOrd="0" destOrd="0" presId="urn:microsoft.com/office/officeart/2005/8/layout/hierarchy2"/>
    <dgm:cxn modelId="{FC7CDE94-58F6-44ED-80AF-02FA088EE534}" srcId="{8A297A70-EBB1-4CAB-B208-781FF2AF4E95}" destId="{A0495670-AE8A-4677-88FE-DD4ACAE75D00}" srcOrd="0" destOrd="0" parTransId="{421A689A-0F84-46C6-A2EC-F5B857BE0679}" sibTransId="{12546402-C840-4F37-B82D-AC085AD8516A}"/>
    <dgm:cxn modelId="{859D3238-F77E-4E57-85CB-BC6CC5241EE0}" srcId="{A0495670-AE8A-4677-88FE-DD4ACAE75D00}" destId="{E00186BC-5166-4E5C-BCDC-B7B42A0EBC23}" srcOrd="0" destOrd="0" parTransId="{77EB1FC0-2869-40C0-8A71-85E7AFD43D2C}" sibTransId="{A7CACFB8-74A8-4AA6-A13E-850AFAC2B887}"/>
    <dgm:cxn modelId="{90A37F24-9F6D-4A26-A0E6-266CF7239B96}" type="presParOf" srcId="{62F09BD7-0BF9-4FCE-B1F4-548A081A29DB}" destId="{C010DBD4-9C54-427F-B579-28D1FE56F8FD}" srcOrd="0" destOrd="0" presId="urn:microsoft.com/office/officeart/2005/8/layout/hierarchy2"/>
    <dgm:cxn modelId="{3B8FF0AA-37A9-4308-8831-B9F24F6FBF21}" type="presParOf" srcId="{C010DBD4-9C54-427F-B579-28D1FE56F8FD}" destId="{A723B160-D096-47F8-B2C5-0EA424F44BF7}" srcOrd="0" destOrd="0" presId="urn:microsoft.com/office/officeart/2005/8/layout/hierarchy2"/>
    <dgm:cxn modelId="{0E128E80-901F-4267-B182-8333A8903547}" type="presParOf" srcId="{C010DBD4-9C54-427F-B579-28D1FE56F8FD}" destId="{B6BD7A5E-36A5-4ECD-BD5B-2A73654B58A1}" srcOrd="1" destOrd="0" presId="urn:microsoft.com/office/officeart/2005/8/layout/hierarchy2"/>
    <dgm:cxn modelId="{ED05BBAD-AC21-4228-BD82-50B3B3E93023}" type="presParOf" srcId="{B6BD7A5E-36A5-4ECD-BD5B-2A73654B58A1}" destId="{F69BCB92-F33A-410C-AFDD-F04A64CD097C}" srcOrd="0" destOrd="0" presId="urn:microsoft.com/office/officeart/2005/8/layout/hierarchy2"/>
    <dgm:cxn modelId="{A16B2C6A-67C5-493F-96BB-6C65AB9E1971}" type="presParOf" srcId="{F69BCB92-F33A-410C-AFDD-F04A64CD097C}" destId="{5883132F-4A49-4ECE-82F5-150088E25C21}" srcOrd="0" destOrd="0" presId="urn:microsoft.com/office/officeart/2005/8/layout/hierarchy2"/>
    <dgm:cxn modelId="{99E684E6-1FF6-4E0D-9EB6-628A2F9BC5F6}" type="presParOf" srcId="{B6BD7A5E-36A5-4ECD-BD5B-2A73654B58A1}" destId="{C40647C0-7705-4BAC-B20B-A9931A5402DD}" srcOrd="1" destOrd="0" presId="urn:microsoft.com/office/officeart/2005/8/layout/hierarchy2"/>
    <dgm:cxn modelId="{AA89049B-3AD8-45F5-AB73-1D562303A57F}" type="presParOf" srcId="{C40647C0-7705-4BAC-B20B-A9931A5402DD}" destId="{F3CBBCA1-682E-43D9-AA18-F957F57696D5}" srcOrd="0" destOrd="0" presId="urn:microsoft.com/office/officeart/2005/8/layout/hierarchy2"/>
    <dgm:cxn modelId="{7F6F6675-BC7F-4CAD-B1CD-BA1B78600DF2}" type="presParOf" srcId="{C40647C0-7705-4BAC-B20B-A9931A5402DD}" destId="{BFB5D29E-7E5E-43C9-B10E-1DA66CD7C779}" srcOrd="1" destOrd="0" presId="urn:microsoft.com/office/officeart/2005/8/layout/hierarchy2"/>
    <dgm:cxn modelId="{BC1ECF69-84D4-47B9-BA2D-B172CBC8A447}" type="presParOf" srcId="{B6BD7A5E-36A5-4ECD-BD5B-2A73654B58A1}" destId="{55CB693D-AA21-4C5F-9A82-6A8A515261B8}" srcOrd="2" destOrd="0" presId="urn:microsoft.com/office/officeart/2005/8/layout/hierarchy2"/>
    <dgm:cxn modelId="{E9576F09-F784-43AB-9DD7-DEF97B97482C}" type="presParOf" srcId="{55CB693D-AA21-4C5F-9A82-6A8A515261B8}" destId="{A7494F9D-CA3B-4437-971D-A15AD47F80FC}" srcOrd="0" destOrd="0" presId="urn:microsoft.com/office/officeart/2005/8/layout/hierarchy2"/>
    <dgm:cxn modelId="{908824BF-F2A2-4A2B-A307-DA0B497EF31E}" type="presParOf" srcId="{B6BD7A5E-36A5-4ECD-BD5B-2A73654B58A1}" destId="{088A40DC-4474-41A7-85AA-84CCE6D3DE10}" srcOrd="3" destOrd="0" presId="urn:microsoft.com/office/officeart/2005/8/layout/hierarchy2"/>
    <dgm:cxn modelId="{73F327B8-486D-4B85-90D4-7ECF092D60B2}" type="presParOf" srcId="{088A40DC-4474-41A7-85AA-84CCE6D3DE10}" destId="{5223BBFC-9E69-452A-A2F4-B3B0E2DF5390}" srcOrd="0" destOrd="0" presId="urn:microsoft.com/office/officeart/2005/8/layout/hierarchy2"/>
    <dgm:cxn modelId="{9F5A8CCD-EE51-4622-B152-2F05BA0E90E4}" type="presParOf" srcId="{088A40DC-4474-41A7-85AA-84CCE6D3DE10}" destId="{457D05BC-386F-44DC-AE64-112E8B98B050}" srcOrd="1" destOrd="0" presId="urn:microsoft.com/office/officeart/2005/8/layout/hierarchy2"/>
    <dgm:cxn modelId="{A464CD34-21E9-48E0-A46B-673F57F0609C}" type="presParOf" srcId="{457D05BC-386F-44DC-AE64-112E8B98B050}" destId="{52391932-F600-4975-9488-62D426B113D7}" srcOrd="0" destOrd="0" presId="urn:microsoft.com/office/officeart/2005/8/layout/hierarchy2"/>
    <dgm:cxn modelId="{9B90E9C5-18C1-4C2D-9D5C-7E7459DCE822}" type="presParOf" srcId="{52391932-F600-4975-9488-62D426B113D7}" destId="{0FD39A77-F76C-4EBD-819C-AECFAC8778D2}" srcOrd="0" destOrd="0" presId="urn:microsoft.com/office/officeart/2005/8/layout/hierarchy2"/>
    <dgm:cxn modelId="{C9F2425C-FCD4-4AAF-87FB-2A7DB360585B}" type="presParOf" srcId="{457D05BC-386F-44DC-AE64-112E8B98B050}" destId="{88675C76-ADAE-451B-B0C5-145A7F87BF14}" srcOrd="1" destOrd="0" presId="urn:microsoft.com/office/officeart/2005/8/layout/hierarchy2"/>
    <dgm:cxn modelId="{0E8225CC-4BD0-414A-B25A-CA2620E407EC}" type="presParOf" srcId="{88675C76-ADAE-451B-B0C5-145A7F87BF14}" destId="{1DDA1379-02EA-4424-BC53-6F35026B25B5}" srcOrd="0" destOrd="0" presId="urn:microsoft.com/office/officeart/2005/8/layout/hierarchy2"/>
    <dgm:cxn modelId="{AC167520-CEB5-4424-BC51-71693F59A89B}" type="presParOf" srcId="{88675C76-ADAE-451B-B0C5-145A7F87BF14}" destId="{551E9A01-FEB5-4EDB-B3AB-2980928087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AB60B5-5921-4F33-810E-FE86F0D59C25}"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AFC469D2-B9CB-490D-A140-10F3776B226E}">
      <dgm:prSet phldrT="[文字]"/>
      <dgm:spPr/>
      <dgm:t>
        <a:bodyPr/>
        <a:lstStyle/>
        <a:p>
          <a:r>
            <a:rPr lang="zh-TW" dirty="0" smtClean="0">
              <a:latin typeface="微軟正黑體" pitchFamily="34" charset="-120"/>
              <a:ea typeface="微軟正黑體" pitchFamily="34" charset="-120"/>
            </a:rPr>
            <a:t>如高級水果禮盒市價雖在</a:t>
          </a:r>
          <a:r>
            <a:rPr lang="en-US" dirty="0" smtClean="0">
              <a:latin typeface="微軟正黑體" pitchFamily="34" charset="-120"/>
              <a:ea typeface="微軟正黑體" pitchFamily="34" charset="-120"/>
            </a:rPr>
            <a:t>500</a:t>
          </a:r>
          <a:r>
            <a:rPr lang="zh-TW" dirty="0" smtClean="0">
              <a:latin typeface="微軟正黑體" pitchFamily="34" charset="-120"/>
              <a:ea typeface="微軟正黑體" pitchFamily="34" charset="-120"/>
            </a:rPr>
            <a:t>元以下，但若老李與小陳間並非「偶發而無影響特定權利義務之虞」之例外得受贈情形，老李仍不得收受。</a:t>
          </a:r>
          <a:endParaRPr lang="zh-TW" altLang="en-US" dirty="0">
            <a:latin typeface="微軟正黑體" pitchFamily="34" charset="-120"/>
            <a:ea typeface="微軟正黑體" pitchFamily="34" charset="-120"/>
          </a:endParaRPr>
        </a:p>
      </dgm:t>
    </dgm:pt>
    <dgm:pt modelId="{7371A9DF-86EF-44D2-9CEB-45DF90FB5F47}" type="parTrans" cxnId="{6FCCD5B8-E5DA-43ED-9F55-F86FB9FEA84F}">
      <dgm:prSet/>
      <dgm:spPr/>
      <dgm:t>
        <a:bodyPr/>
        <a:lstStyle/>
        <a:p>
          <a:endParaRPr lang="zh-TW" altLang="en-US"/>
        </a:p>
      </dgm:t>
    </dgm:pt>
    <dgm:pt modelId="{C962555B-3266-4531-B75C-FED22928BF4E}" type="sibTrans" cxnId="{6FCCD5B8-E5DA-43ED-9F55-F86FB9FEA84F}">
      <dgm:prSet/>
      <dgm:spPr/>
      <dgm:t>
        <a:bodyPr/>
        <a:lstStyle/>
        <a:p>
          <a:endParaRPr lang="zh-TW" altLang="en-US"/>
        </a:p>
      </dgm:t>
    </dgm:pt>
    <dgm:pt modelId="{F396DACC-EE65-40D8-A88A-0621EAAFBC5C}">
      <dgm:prSet phldrT="[文字]"/>
      <dgm:spPr/>
      <dgm:t>
        <a:bodyPr/>
        <a:lstStyle/>
        <a:p>
          <a:r>
            <a:rPr lang="zh-TW" altLang="en-US" dirty="0" smtClean="0">
              <a:latin typeface="微軟正黑體" pitchFamily="34" charset="-120"/>
              <a:ea typeface="微軟正黑體" pitchFamily="34" charset="-120"/>
            </a:rPr>
            <a:t>水果禮盒</a:t>
          </a:r>
          <a:r>
            <a:rPr lang="en-US" altLang="zh-TW" dirty="0" smtClean="0">
              <a:latin typeface="微軟正黑體" pitchFamily="34" charset="-120"/>
              <a:ea typeface="微軟正黑體" pitchFamily="34" charset="-120"/>
            </a:rPr>
            <a:t>500</a:t>
          </a:r>
          <a:r>
            <a:rPr lang="zh-TW" altLang="en-US" dirty="0" smtClean="0">
              <a:latin typeface="微軟正黑體" pitchFamily="34" charset="-120"/>
              <a:ea typeface="微軟正黑體" pitchFamily="34" charset="-120"/>
            </a:rPr>
            <a:t>元以下</a:t>
          </a:r>
          <a:endParaRPr lang="zh-TW" altLang="en-US" dirty="0">
            <a:latin typeface="微軟正黑體" pitchFamily="34" charset="-120"/>
            <a:ea typeface="微軟正黑體" pitchFamily="34" charset="-120"/>
          </a:endParaRPr>
        </a:p>
      </dgm:t>
    </dgm:pt>
    <dgm:pt modelId="{A89E1C57-0B97-4E3A-972E-77A24F8ED78E}" type="parTrans" cxnId="{AC4CF83E-2395-4C92-A562-9CFB53E5723B}">
      <dgm:prSet/>
      <dgm:spPr/>
      <dgm:t>
        <a:bodyPr/>
        <a:lstStyle/>
        <a:p>
          <a:endParaRPr lang="zh-TW" altLang="en-US"/>
        </a:p>
      </dgm:t>
    </dgm:pt>
    <dgm:pt modelId="{CD2420B1-3E0C-47D9-96CA-2CEC4C0E44C3}" type="sibTrans" cxnId="{AC4CF83E-2395-4C92-A562-9CFB53E5723B}">
      <dgm:prSet/>
      <dgm:spPr/>
      <dgm:t>
        <a:bodyPr/>
        <a:lstStyle/>
        <a:p>
          <a:endParaRPr lang="zh-TW" altLang="en-US"/>
        </a:p>
      </dgm:t>
    </dgm:pt>
    <dgm:pt modelId="{ED3D34F3-0D6D-4798-A80A-74899DCD0B95}">
      <dgm:prSet phldrT="[文字]"/>
      <dgm:spPr/>
      <dgm:t>
        <a:bodyPr/>
        <a:lstStyle/>
        <a:p>
          <a:r>
            <a:rPr lang="zh-TW" dirty="0" smtClean="0">
              <a:latin typeface="微軟正黑體" pitchFamily="34" charset="-120"/>
              <a:ea typeface="微軟正黑體" pitchFamily="34" charset="-120"/>
            </a:rPr>
            <a:t>老李原則上不得接受小陳餽贈財物，且高級水果禮盒如依市價若超過</a:t>
          </a:r>
          <a:r>
            <a:rPr lang="en-US" dirty="0" smtClean="0">
              <a:latin typeface="微軟正黑體" pitchFamily="34" charset="-120"/>
              <a:ea typeface="微軟正黑體" pitchFamily="34" charset="-120"/>
            </a:rPr>
            <a:t>500</a:t>
          </a:r>
          <a:r>
            <a:rPr lang="zh-TW" dirty="0" smtClean="0">
              <a:latin typeface="微軟正黑體" pitchFamily="34" charset="-120"/>
              <a:ea typeface="微軟正黑體" pitchFamily="34" charset="-120"/>
            </a:rPr>
            <a:t>元，則應予</a:t>
          </a:r>
          <a:r>
            <a:rPr lang="zh-TW" dirty="0" smtClean="0">
              <a:solidFill>
                <a:srgbClr val="FF0000"/>
              </a:solidFill>
              <a:latin typeface="微軟正黑體" pitchFamily="34" charset="-120"/>
              <a:ea typeface="微軟正黑體" pitchFamily="34" charset="-120"/>
            </a:rPr>
            <a:t>拒絕或退還</a:t>
          </a:r>
          <a:r>
            <a:rPr lang="zh-TW" dirty="0" smtClean="0">
              <a:latin typeface="微軟正黑體" pitchFamily="34" charset="-120"/>
              <a:ea typeface="微軟正黑體" pitchFamily="34" charset="-120"/>
            </a:rPr>
            <a:t>；無法退還或有困難者，於</a:t>
          </a:r>
          <a:r>
            <a:rPr lang="en-US" dirty="0" smtClean="0">
              <a:latin typeface="微軟正黑體" pitchFamily="34" charset="-120"/>
              <a:ea typeface="微軟正黑體" pitchFamily="34" charset="-120"/>
            </a:rPr>
            <a:t>3</a:t>
          </a:r>
          <a:r>
            <a:rPr lang="zh-TW" dirty="0" smtClean="0">
              <a:latin typeface="微軟正黑體" pitchFamily="34" charset="-120"/>
              <a:ea typeface="微軟正黑體" pitchFamily="34" charset="-120"/>
            </a:rPr>
            <a:t>日內簽報長官並知會政風</a:t>
          </a:r>
          <a:r>
            <a:rPr lang="zh-TW" altLang="en-US" dirty="0" smtClean="0">
              <a:latin typeface="微軟正黑體" pitchFamily="34" charset="-120"/>
              <a:ea typeface="微軟正黑體" pitchFamily="34" charset="-120"/>
            </a:rPr>
            <a:t>機構</a:t>
          </a:r>
          <a:r>
            <a:rPr lang="zh-TW" dirty="0" smtClean="0">
              <a:latin typeface="微軟正黑體" pitchFamily="34" charset="-120"/>
              <a:ea typeface="微軟正黑體" pitchFamily="34" charset="-120"/>
            </a:rPr>
            <a:t>，政風</a:t>
          </a:r>
          <a:r>
            <a:rPr lang="zh-TW" altLang="en-US" dirty="0" smtClean="0">
              <a:latin typeface="微軟正黑體" pitchFamily="34" charset="-120"/>
              <a:ea typeface="微軟正黑體" pitchFamily="34" charset="-120"/>
            </a:rPr>
            <a:t>機構</a:t>
          </a:r>
          <a:r>
            <a:rPr lang="zh-TW" dirty="0" smtClean="0">
              <a:latin typeface="微軟正黑體" pitchFamily="34" charset="-120"/>
              <a:ea typeface="微軟正黑體" pitchFamily="34" charset="-120"/>
            </a:rPr>
            <a:t>亦得提</a:t>
          </a:r>
          <a:r>
            <a:rPr lang="zh-TW" altLang="en-US" dirty="0" smtClean="0">
              <a:latin typeface="微軟正黑體" pitchFamily="34" charset="-120"/>
              <a:ea typeface="微軟正黑體" pitchFamily="34" charset="-120"/>
            </a:rPr>
            <a:t>出轉贈慈善機構等</a:t>
          </a:r>
          <a:r>
            <a:rPr lang="zh-TW" dirty="0" smtClean="0">
              <a:latin typeface="微軟正黑體" pitchFamily="34" charset="-120"/>
              <a:ea typeface="微軟正黑體" pitchFamily="34" charset="-120"/>
            </a:rPr>
            <a:t>適當建議供參</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09B9A172-C00B-4B04-9500-D3D48CC4684B}" type="parTrans" cxnId="{16D6F23F-15BF-4C13-A9FA-5C99F6019B8E}">
      <dgm:prSet/>
      <dgm:spPr/>
      <dgm:t>
        <a:bodyPr/>
        <a:lstStyle/>
        <a:p>
          <a:endParaRPr lang="zh-TW" altLang="en-US"/>
        </a:p>
      </dgm:t>
    </dgm:pt>
    <dgm:pt modelId="{A6EFE8AF-604F-4E07-B1B0-C60542CC1E05}" type="sibTrans" cxnId="{16D6F23F-15BF-4C13-A9FA-5C99F6019B8E}">
      <dgm:prSet/>
      <dgm:spPr/>
      <dgm:t>
        <a:bodyPr/>
        <a:lstStyle/>
        <a:p>
          <a:endParaRPr lang="zh-TW" altLang="en-US"/>
        </a:p>
      </dgm:t>
    </dgm:pt>
    <dgm:pt modelId="{47CB2BD8-9450-4592-BE1B-A0F9109AC7E4}">
      <dgm:prSet phldrT="[文字]"/>
      <dgm:spPr/>
      <dgm:t>
        <a:bodyPr/>
        <a:lstStyle/>
        <a:p>
          <a:r>
            <a:rPr lang="zh-TW" altLang="en-US" dirty="0" smtClean="0">
              <a:latin typeface="微軟正黑體" pitchFamily="34" charset="-120"/>
              <a:ea typeface="微軟正黑體" pitchFamily="34" charset="-120"/>
            </a:rPr>
            <a:t>水果禮盒超過</a:t>
          </a:r>
          <a:r>
            <a:rPr lang="en-US" altLang="zh-TW" dirty="0" smtClean="0">
              <a:latin typeface="微軟正黑體" pitchFamily="34" charset="-120"/>
              <a:ea typeface="微軟正黑體" pitchFamily="34" charset="-120"/>
            </a:rPr>
            <a:t>500</a:t>
          </a:r>
          <a:r>
            <a:rPr lang="zh-TW" altLang="en-US" dirty="0" smtClean="0">
              <a:latin typeface="微軟正黑體" pitchFamily="34" charset="-120"/>
              <a:ea typeface="微軟正黑體" pitchFamily="34" charset="-120"/>
            </a:rPr>
            <a:t>元</a:t>
          </a:r>
          <a:endParaRPr lang="zh-TW" altLang="en-US" dirty="0">
            <a:latin typeface="微軟正黑體" pitchFamily="34" charset="-120"/>
            <a:ea typeface="微軟正黑體" pitchFamily="34" charset="-120"/>
          </a:endParaRPr>
        </a:p>
      </dgm:t>
    </dgm:pt>
    <dgm:pt modelId="{5ECAC913-2781-4BB8-9547-C7861259C2DE}" type="parTrans" cxnId="{4C3EAB11-1FAB-4AD6-9437-56E2C825BCA1}">
      <dgm:prSet/>
      <dgm:spPr/>
      <dgm:t>
        <a:bodyPr/>
        <a:lstStyle/>
        <a:p>
          <a:endParaRPr lang="zh-TW" altLang="en-US"/>
        </a:p>
      </dgm:t>
    </dgm:pt>
    <dgm:pt modelId="{C10C3B28-BB66-405A-9E9B-E55F3212AEDC}" type="sibTrans" cxnId="{4C3EAB11-1FAB-4AD6-9437-56E2C825BCA1}">
      <dgm:prSet/>
      <dgm:spPr/>
      <dgm:t>
        <a:bodyPr/>
        <a:lstStyle/>
        <a:p>
          <a:endParaRPr lang="zh-TW" altLang="en-US"/>
        </a:p>
      </dgm:t>
    </dgm:pt>
    <dgm:pt modelId="{E670943A-D9A9-4D8A-A777-C03127C10F1D}" type="pres">
      <dgm:prSet presAssocID="{5BAB60B5-5921-4F33-810E-FE86F0D59C25}" presName="linear" presStyleCnt="0">
        <dgm:presLayoutVars>
          <dgm:dir/>
          <dgm:animLvl val="lvl"/>
          <dgm:resizeHandles val="exact"/>
        </dgm:presLayoutVars>
      </dgm:prSet>
      <dgm:spPr/>
      <dgm:t>
        <a:bodyPr/>
        <a:lstStyle/>
        <a:p>
          <a:endParaRPr lang="zh-TW" altLang="en-US"/>
        </a:p>
      </dgm:t>
    </dgm:pt>
    <dgm:pt modelId="{401FE827-FE9E-435C-90F5-25B085AFDCCC}" type="pres">
      <dgm:prSet presAssocID="{47CB2BD8-9450-4592-BE1B-A0F9109AC7E4}" presName="parentLin" presStyleCnt="0"/>
      <dgm:spPr/>
    </dgm:pt>
    <dgm:pt modelId="{3FEF9CDA-98FA-42EE-803B-DD3D861D750B}" type="pres">
      <dgm:prSet presAssocID="{47CB2BD8-9450-4592-BE1B-A0F9109AC7E4}" presName="parentLeftMargin" presStyleLbl="node1" presStyleIdx="0" presStyleCnt="2"/>
      <dgm:spPr/>
      <dgm:t>
        <a:bodyPr/>
        <a:lstStyle/>
        <a:p>
          <a:endParaRPr lang="zh-TW" altLang="en-US"/>
        </a:p>
      </dgm:t>
    </dgm:pt>
    <dgm:pt modelId="{DF5BA2AA-474F-4B4A-A3F9-7732FA112A6E}" type="pres">
      <dgm:prSet presAssocID="{47CB2BD8-9450-4592-BE1B-A0F9109AC7E4}" presName="parentText" presStyleLbl="node1" presStyleIdx="0" presStyleCnt="2">
        <dgm:presLayoutVars>
          <dgm:chMax val="0"/>
          <dgm:bulletEnabled val="1"/>
        </dgm:presLayoutVars>
      </dgm:prSet>
      <dgm:spPr/>
      <dgm:t>
        <a:bodyPr/>
        <a:lstStyle/>
        <a:p>
          <a:endParaRPr lang="zh-TW" altLang="en-US"/>
        </a:p>
      </dgm:t>
    </dgm:pt>
    <dgm:pt modelId="{03697CF5-0BEA-4256-A478-037724735834}" type="pres">
      <dgm:prSet presAssocID="{47CB2BD8-9450-4592-BE1B-A0F9109AC7E4}" presName="negativeSpace" presStyleCnt="0"/>
      <dgm:spPr/>
    </dgm:pt>
    <dgm:pt modelId="{AE998C75-77DA-4404-A546-048CFFBCC79F}" type="pres">
      <dgm:prSet presAssocID="{47CB2BD8-9450-4592-BE1B-A0F9109AC7E4}" presName="childText" presStyleLbl="conFgAcc1" presStyleIdx="0" presStyleCnt="2">
        <dgm:presLayoutVars>
          <dgm:bulletEnabled val="1"/>
        </dgm:presLayoutVars>
      </dgm:prSet>
      <dgm:spPr/>
      <dgm:t>
        <a:bodyPr/>
        <a:lstStyle/>
        <a:p>
          <a:endParaRPr lang="zh-TW" altLang="en-US"/>
        </a:p>
      </dgm:t>
    </dgm:pt>
    <dgm:pt modelId="{F83E10BA-081C-4D05-88CB-8D5632BCF7A5}" type="pres">
      <dgm:prSet presAssocID="{C10C3B28-BB66-405A-9E9B-E55F3212AEDC}" presName="spaceBetweenRectangles" presStyleCnt="0"/>
      <dgm:spPr/>
    </dgm:pt>
    <dgm:pt modelId="{90138DEC-C33B-4EAA-B854-41F9782F8108}" type="pres">
      <dgm:prSet presAssocID="{F396DACC-EE65-40D8-A88A-0621EAAFBC5C}" presName="parentLin" presStyleCnt="0"/>
      <dgm:spPr/>
    </dgm:pt>
    <dgm:pt modelId="{458E4E0A-AA1F-4109-93E6-DAD1F5212EB2}" type="pres">
      <dgm:prSet presAssocID="{F396DACC-EE65-40D8-A88A-0621EAAFBC5C}" presName="parentLeftMargin" presStyleLbl="node1" presStyleIdx="0" presStyleCnt="2"/>
      <dgm:spPr/>
      <dgm:t>
        <a:bodyPr/>
        <a:lstStyle/>
        <a:p>
          <a:endParaRPr lang="zh-TW" altLang="en-US"/>
        </a:p>
      </dgm:t>
    </dgm:pt>
    <dgm:pt modelId="{D320F649-1105-491C-A4B4-AC6E142CDCA0}" type="pres">
      <dgm:prSet presAssocID="{F396DACC-EE65-40D8-A88A-0621EAAFBC5C}" presName="parentText" presStyleLbl="node1" presStyleIdx="1" presStyleCnt="2">
        <dgm:presLayoutVars>
          <dgm:chMax val="0"/>
          <dgm:bulletEnabled val="1"/>
        </dgm:presLayoutVars>
      </dgm:prSet>
      <dgm:spPr/>
      <dgm:t>
        <a:bodyPr/>
        <a:lstStyle/>
        <a:p>
          <a:endParaRPr lang="zh-TW" altLang="en-US"/>
        </a:p>
      </dgm:t>
    </dgm:pt>
    <dgm:pt modelId="{4655095A-DA2A-40E2-A608-6871FEA335B4}" type="pres">
      <dgm:prSet presAssocID="{F396DACC-EE65-40D8-A88A-0621EAAFBC5C}" presName="negativeSpace" presStyleCnt="0"/>
      <dgm:spPr/>
    </dgm:pt>
    <dgm:pt modelId="{5E1C0132-D047-41E6-B76A-987FBF97BE20}" type="pres">
      <dgm:prSet presAssocID="{F396DACC-EE65-40D8-A88A-0621EAAFBC5C}" presName="childText" presStyleLbl="conFgAcc1" presStyleIdx="1" presStyleCnt="2">
        <dgm:presLayoutVars>
          <dgm:bulletEnabled val="1"/>
        </dgm:presLayoutVars>
      </dgm:prSet>
      <dgm:spPr/>
      <dgm:t>
        <a:bodyPr/>
        <a:lstStyle/>
        <a:p>
          <a:endParaRPr lang="zh-TW" altLang="en-US"/>
        </a:p>
      </dgm:t>
    </dgm:pt>
  </dgm:ptLst>
  <dgm:cxnLst>
    <dgm:cxn modelId="{6FCCD5B8-E5DA-43ED-9F55-F86FB9FEA84F}" srcId="{F396DACC-EE65-40D8-A88A-0621EAAFBC5C}" destId="{AFC469D2-B9CB-490D-A140-10F3776B226E}" srcOrd="0" destOrd="0" parTransId="{7371A9DF-86EF-44D2-9CEB-45DF90FB5F47}" sibTransId="{C962555B-3266-4531-B75C-FED22928BF4E}"/>
    <dgm:cxn modelId="{16D6F23F-15BF-4C13-A9FA-5C99F6019B8E}" srcId="{47CB2BD8-9450-4592-BE1B-A0F9109AC7E4}" destId="{ED3D34F3-0D6D-4798-A80A-74899DCD0B95}" srcOrd="0" destOrd="0" parTransId="{09B9A172-C00B-4B04-9500-D3D48CC4684B}" sibTransId="{A6EFE8AF-604F-4E07-B1B0-C60542CC1E05}"/>
    <dgm:cxn modelId="{1DF96644-8125-41E3-A3BF-AB02E41B3892}" type="presOf" srcId="{47CB2BD8-9450-4592-BE1B-A0F9109AC7E4}" destId="{DF5BA2AA-474F-4B4A-A3F9-7732FA112A6E}" srcOrd="1" destOrd="0" presId="urn:microsoft.com/office/officeart/2005/8/layout/list1"/>
    <dgm:cxn modelId="{E204F9CC-8CBE-4579-BB36-D4174E469664}" type="presOf" srcId="{F396DACC-EE65-40D8-A88A-0621EAAFBC5C}" destId="{458E4E0A-AA1F-4109-93E6-DAD1F5212EB2}" srcOrd="0" destOrd="0" presId="urn:microsoft.com/office/officeart/2005/8/layout/list1"/>
    <dgm:cxn modelId="{BB5262FC-6B04-4670-95B6-5E536C566E8B}" type="presOf" srcId="{47CB2BD8-9450-4592-BE1B-A0F9109AC7E4}" destId="{3FEF9CDA-98FA-42EE-803B-DD3D861D750B}" srcOrd="0" destOrd="0" presId="urn:microsoft.com/office/officeart/2005/8/layout/list1"/>
    <dgm:cxn modelId="{8FDA99B8-35C5-45D0-9377-BBAC1AF99AB4}" type="presOf" srcId="{5BAB60B5-5921-4F33-810E-FE86F0D59C25}" destId="{E670943A-D9A9-4D8A-A777-C03127C10F1D}" srcOrd="0" destOrd="0" presId="urn:microsoft.com/office/officeart/2005/8/layout/list1"/>
    <dgm:cxn modelId="{AC4CF83E-2395-4C92-A562-9CFB53E5723B}" srcId="{5BAB60B5-5921-4F33-810E-FE86F0D59C25}" destId="{F396DACC-EE65-40D8-A88A-0621EAAFBC5C}" srcOrd="1" destOrd="0" parTransId="{A89E1C57-0B97-4E3A-972E-77A24F8ED78E}" sibTransId="{CD2420B1-3E0C-47D9-96CA-2CEC4C0E44C3}"/>
    <dgm:cxn modelId="{60277F86-2E7D-4C47-B479-53D8CA8682E3}" type="presOf" srcId="{ED3D34F3-0D6D-4798-A80A-74899DCD0B95}" destId="{AE998C75-77DA-4404-A546-048CFFBCC79F}" srcOrd="0" destOrd="0" presId="urn:microsoft.com/office/officeart/2005/8/layout/list1"/>
    <dgm:cxn modelId="{B30EDA4D-034C-4479-94F5-E0BC07EC2ED7}" type="presOf" srcId="{AFC469D2-B9CB-490D-A140-10F3776B226E}" destId="{5E1C0132-D047-41E6-B76A-987FBF97BE20}" srcOrd="0" destOrd="0" presId="urn:microsoft.com/office/officeart/2005/8/layout/list1"/>
    <dgm:cxn modelId="{85478195-1E5A-4BF7-854E-02BD213B2C70}" type="presOf" srcId="{F396DACC-EE65-40D8-A88A-0621EAAFBC5C}" destId="{D320F649-1105-491C-A4B4-AC6E142CDCA0}" srcOrd="1" destOrd="0" presId="urn:microsoft.com/office/officeart/2005/8/layout/list1"/>
    <dgm:cxn modelId="{4C3EAB11-1FAB-4AD6-9437-56E2C825BCA1}" srcId="{5BAB60B5-5921-4F33-810E-FE86F0D59C25}" destId="{47CB2BD8-9450-4592-BE1B-A0F9109AC7E4}" srcOrd="0" destOrd="0" parTransId="{5ECAC913-2781-4BB8-9547-C7861259C2DE}" sibTransId="{C10C3B28-BB66-405A-9E9B-E55F3212AEDC}"/>
    <dgm:cxn modelId="{9333BE0D-570C-44A0-B4FF-8C34F1F115D8}" type="presParOf" srcId="{E670943A-D9A9-4D8A-A777-C03127C10F1D}" destId="{401FE827-FE9E-435C-90F5-25B085AFDCCC}" srcOrd="0" destOrd="0" presId="urn:microsoft.com/office/officeart/2005/8/layout/list1"/>
    <dgm:cxn modelId="{5061937D-52C4-40E6-A4DE-19EECCB228C9}" type="presParOf" srcId="{401FE827-FE9E-435C-90F5-25B085AFDCCC}" destId="{3FEF9CDA-98FA-42EE-803B-DD3D861D750B}" srcOrd="0" destOrd="0" presId="urn:microsoft.com/office/officeart/2005/8/layout/list1"/>
    <dgm:cxn modelId="{C87DCC51-C898-42FC-8725-24F11827144F}" type="presParOf" srcId="{401FE827-FE9E-435C-90F5-25B085AFDCCC}" destId="{DF5BA2AA-474F-4B4A-A3F9-7732FA112A6E}" srcOrd="1" destOrd="0" presId="urn:microsoft.com/office/officeart/2005/8/layout/list1"/>
    <dgm:cxn modelId="{C5008350-E5AC-49C6-921D-ACCB6AEDB6C2}" type="presParOf" srcId="{E670943A-D9A9-4D8A-A777-C03127C10F1D}" destId="{03697CF5-0BEA-4256-A478-037724735834}" srcOrd="1" destOrd="0" presId="urn:microsoft.com/office/officeart/2005/8/layout/list1"/>
    <dgm:cxn modelId="{F64FD88A-91F8-4D4D-BB69-577CA0752A88}" type="presParOf" srcId="{E670943A-D9A9-4D8A-A777-C03127C10F1D}" destId="{AE998C75-77DA-4404-A546-048CFFBCC79F}" srcOrd="2" destOrd="0" presId="urn:microsoft.com/office/officeart/2005/8/layout/list1"/>
    <dgm:cxn modelId="{A3443384-B46F-4206-99D6-6C1088175F92}" type="presParOf" srcId="{E670943A-D9A9-4D8A-A777-C03127C10F1D}" destId="{F83E10BA-081C-4D05-88CB-8D5632BCF7A5}" srcOrd="3" destOrd="0" presId="urn:microsoft.com/office/officeart/2005/8/layout/list1"/>
    <dgm:cxn modelId="{85CC4778-1F21-4384-B9AB-B759D244BF5F}" type="presParOf" srcId="{E670943A-D9A9-4D8A-A777-C03127C10F1D}" destId="{90138DEC-C33B-4EAA-B854-41F9782F8108}" srcOrd="4" destOrd="0" presId="urn:microsoft.com/office/officeart/2005/8/layout/list1"/>
    <dgm:cxn modelId="{55686502-096A-4DF6-9732-574917AB1BD5}" type="presParOf" srcId="{90138DEC-C33B-4EAA-B854-41F9782F8108}" destId="{458E4E0A-AA1F-4109-93E6-DAD1F5212EB2}" srcOrd="0" destOrd="0" presId="urn:microsoft.com/office/officeart/2005/8/layout/list1"/>
    <dgm:cxn modelId="{382FC249-4A2A-4F81-9ECB-A2EFF5DDFC58}" type="presParOf" srcId="{90138DEC-C33B-4EAA-B854-41F9782F8108}" destId="{D320F649-1105-491C-A4B4-AC6E142CDCA0}" srcOrd="1" destOrd="0" presId="urn:microsoft.com/office/officeart/2005/8/layout/list1"/>
    <dgm:cxn modelId="{619D9FDF-8156-4F02-9B84-6B3316E9AD9A}" type="presParOf" srcId="{E670943A-D9A9-4D8A-A777-C03127C10F1D}" destId="{4655095A-DA2A-40E2-A608-6871FEA335B4}" srcOrd="5" destOrd="0" presId="urn:microsoft.com/office/officeart/2005/8/layout/list1"/>
    <dgm:cxn modelId="{B46BAB4D-5289-4832-9A95-26BD07E94D90}" type="presParOf" srcId="{E670943A-D9A9-4D8A-A777-C03127C10F1D}" destId="{5E1C0132-D047-41E6-B76A-987FBF97BE20}"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9F17D2-58CC-4D20-8D68-33FBB1976E6E}"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649EE326-48A0-4B4D-975D-D51F214338CE}">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08385B1C-BDDB-4F87-B474-5091A2596412}" type="parTrans" cxnId="{7628BB78-B5CE-4FF6-A84F-90E03A49B8C2}">
      <dgm:prSet/>
      <dgm:spPr/>
      <dgm:t>
        <a:bodyPr/>
        <a:lstStyle/>
        <a:p>
          <a:endParaRPr lang="zh-TW" altLang="en-US"/>
        </a:p>
      </dgm:t>
    </dgm:pt>
    <dgm:pt modelId="{A02CE128-71A8-4A18-84B7-20CBA5CD3480}" type="sibTrans" cxnId="{7628BB78-B5CE-4FF6-A84F-90E03A49B8C2}">
      <dgm:prSet/>
      <dgm:spPr/>
      <dgm:t>
        <a:bodyPr/>
        <a:lstStyle/>
        <a:p>
          <a:endParaRPr lang="zh-TW" altLang="en-US"/>
        </a:p>
      </dgm:t>
    </dgm:pt>
    <dgm:pt modelId="{7D45DAB9-9A44-4E1B-9204-964E80389163}">
      <dgm:prSet/>
      <dgm:spPr/>
      <dgm:t>
        <a:bodyPr/>
        <a:lstStyle/>
        <a:p>
          <a:r>
            <a:rPr lang="zh-TW" dirty="0" smtClean="0">
              <a:latin typeface="微軟正黑體" pitchFamily="34" charset="-120"/>
              <a:ea typeface="微軟正黑體" pitchFamily="34" charset="-120"/>
            </a:rPr>
            <a:t>原則</a:t>
          </a:r>
          <a:endParaRPr lang="zh-TW" dirty="0">
            <a:latin typeface="微軟正黑體" pitchFamily="34" charset="-120"/>
            <a:ea typeface="微軟正黑體" pitchFamily="34" charset="-120"/>
          </a:endParaRPr>
        </a:p>
      </dgm:t>
    </dgm:pt>
    <dgm:pt modelId="{86FB09AD-5569-4E27-BB8D-5400A0B2A21A}" type="parTrans" cxnId="{9E2A4C29-F3A5-4542-A150-2F6E065A1BC6}">
      <dgm:prSet/>
      <dgm:spPr/>
      <dgm:t>
        <a:bodyPr/>
        <a:lstStyle/>
        <a:p>
          <a:endParaRPr lang="zh-TW" altLang="en-US"/>
        </a:p>
      </dgm:t>
    </dgm:pt>
    <dgm:pt modelId="{4903A73E-B5C0-46C4-847D-B6C3D478803C}" type="sibTrans" cxnId="{9E2A4C29-F3A5-4542-A150-2F6E065A1BC6}">
      <dgm:prSet/>
      <dgm:spPr/>
      <dgm:t>
        <a:bodyPr/>
        <a:lstStyle/>
        <a:p>
          <a:endParaRPr lang="zh-TW" altLang="en-US"/>
        </a:p>
      </dgm:t>
    </dgm:pt>
    <dgm:pt modelId="{EA98F803-8A91-40AE-B983-E9F32C7B6550}">
      <dgm:prSet/>
      <dgm:spPr>
        <a:solidFill>
          <a:schemeClr val="accent6">
            <a:lumMod val="75000"/>
          </a:schemeClr>
        </a:solidFill>
      </dgm:spPr>
      <dgm:t>
        <a:bodyPr/>
        <a:lstStyle/>
        <a:p>
          <a:r>
            <a:rPr lang="zh-TW" b="1" dirty="0" smtClean="0">
              <a:solidFill>
                <a:schemeClr val="bg1"/>
              </a:solidFill>
              <a:latin typeface="微軟正黑體" pitchFamily="34" charset="-120"/>
              <a:ea typeface="微軟正黑體" pitchFamily="34" charset="-120"/>
            </a:rPr>
            <a:t>例外：有下列情形之一者，不在此限</a:t>
          </a:r>
          <a:endParaRPr lang="zh-TW" b="1" dirty="0">
            <a:solidFill>
              <a:schemeClr val="bg1"/>
            </a:solidFill>
            <a:latin typeface="微軟正黑體" pitchFamily="34" charset="-120"/>
            <a:ea typeface="微軟正黑體" pitchFamily="34" charset="-120"/>
          </a:endParaRPr>
        </a:p>
      </dgm:t>
    </dgm:pt>
    <dgm:pt modelId="{5FCBF8C4-EF1D-44FC-BA68-BDF2C7C0842E}" type="parTrans" cxnId="{76E0B9E3-2800-4988-84EE-4C5A94409819}">
      <dgm:prSet/>
      <dgm:spPr/>
      <dgm:t>
        <a:bodyPr/>
        <a:lstStyle/>
        <a:p>
          <a:endParaRPr lang="zh-TW" altLang="en-US"/>
        </a:p>
      </dgm:t>
    </dgm:pt>
    <dgm:pt modelId="{5AC58C18-E045-4EC6-BBCA-9C71C1DF48ED}" type="sibTrans" cxnId="{76E0B9E3-2800-4988-84EE-4C5A94409819}">
      <dgm:prSet/>
      <dgm:spPr/>
      <dgm:t>
        <a:bodyPr/>
        <a:lstStyle/>
        <a:p>
          <a:endParaRPr lang="zh-TW" altLang="en-US"/>
        </a:p>
      </dgm:t>
    </dgm:pt>
    <dgm:pt modelId="{F06F61FF-44F7-4EE5-BF74-4BFCD438D850}">
      <dgm:prSet/>
      <dgm:spPr/>
      <dgm:t>
        <a:bodyPr/>
        <a:lstStyle/>
        <a:p>
          <a:r>
            <a:rPr lang="zh-TW" dirty="0" smtClean="0">
              <a:latin typeface="微軟正黑體" pitchFamily="34" charset="-120"/>
              <a:ea typeface="微軟正黑體" pitchFamily="34" charset="-120"/>
            </a:rPr>
            <a:t>因公務禮儀確有必要參加。</a:t>
          </a:r>
          <a:endParaRPr lang="zh-TW" dirty="0">
            <a:latin typeface="微軟正黑體" pitchFamily="34" charset="-120"/>
            <a:ea typeface="微軟正黑體" pitchFamily="34" charset="-120"/>
          </a:endParaRPr>
        </a:p>
      </dgm:t>
    </dgm:pt>
    <dgm:pt modelId="{B4753757-F172-4B5F-8B6C-E6826402BE15}" type="parTrans" cxnId="{9501C288-2113-4E45-907C-E460FB79094A}">
      <dgm:prSet/>
      <dgm:spPr/>
      <dgm:t>
        <a:bodyPr/>
        <a:lstStyle/>
        <a:p>
          <a:endParaRPr lang="zh-TW" altLang="en-US"/>
        </a:p>
      </dgm:t>
    </dgm:pt>
    <dgm:pt modelId="{74E46988-49AB-49EE-9B6C-DE4BD5F4ECE3}" type="sibTrans" cxnId="{9501C288-2113-4E45-907C-E460FB79094A}">
      <dgm:prSet/>
      <dgm:spPr/>
      <dgm:t>
        <a:bodyPr/>
        <a:lstStyle/>
        <a:p>
          <a:endParaRPr lang="zh-TW" altLang="en-US"/>
        </a:p>
      </dgm:t>
    </dgm:pt>
    <dgm:pt modelId="{1E67ECA3-2659-4E23-84A4-B0FEEB2429D7}">
      <dgm:prSet/>
      <dgm:spPr/>
      <dgm:t>
        <a:bodyPr/>
        <a:lstStyle/>
        <a:p>
          <a:r>
            <a:rPr lang="zh-TW" dirty="0" smtClean="0">
              <a:latin typeface="微軟正黑體" pitchFamily="34" charset="-120"/>
              <a:ea typeface="微軟正黑體" pitchFamily="34" charset="-120"/>
            </a:rPr>
            <a:t>因民俗節慶公開舉辦之活動且邀請一般人參加。</a:t>
          </a:r>
          <a:endParaRPr lang="zh-TW" dirty="0">
            <a:latin typeface="微軟正黑體" pitchFamily="34" charset="-120"/>
            <a:ea typeface="微軟正黑體" pitchFamily="34" charset="-120"/>
          </a:endParaRPr>
        </a:p>
      </dgm:t>
    </dgm:pt>
    <dgm:pt modelId="{2E247AA2-3F90-4BFC-B6FB-9A9E23104D49}" type="parTrans" cxnId="{5300050A-774B-4884-BDD2-F940D024E29E}">
      <dgm:prSet/>
      <dgm:spPr/>
      <dgm:t>
        <a:bodyPr/>
        <a:lstStyle/>
        <a:p>
          <a:endParaRPr lang="zh-TW" altLang="en-US"/>
        </a:p>
      </dgm:t>
    </dgm:pt>
    <dgm:pt modelId="{7C385D68-BF52-4A04-B6A8-C008C00C9B83}" type="sibTrans" cxnId="{5300050A-774B-4884-BDD2-F940D024E29E}">
      <dgm:prSet/>
      <dgm:spPr/>
      <dgm:t>
        <a:bodyPr/>
        <a:lstStyle/>
        <a:p>
          <a:endParaRPr lang="zh-TW" altLang="en-US"/>
        </a:p>
      </dgm:t>
    </dgm:pt>
    <dgm:pt modelId="{083D33F3-E6CF-4E07-A97D-E9A25271A015}">
      <dgm:prSet/>
      <dgm:spPr/>
      <dgm:t>
        <a:bodyPr/>
        <a:lstStyle/>
        <a:p>
          <a:r>
            <a:rPr lang="zh-TW" dirty="0" smtClean="0">
              <a:latin typeface="微軟正黑體" pitchFamily="34" charset="-120"/>
              <a:ea typeface="微軟正黑體" pitchFamily="34" charset="-120"/>
            </a:rPr>
            <a:t>屬長官對屬員之獎勵、慰勞。</a:t>
          </a:r>
          <a:endParaRPr lang="zh-TW" dirty="0">
            <a:latin typeface="微軟正黑體" pitchFamily="34" charset="-120"/>
            <a:ea typeface="微軟正黑體" pitchFamily="34" charset="-120"/>
          </a:endParaRPr>
        </a:p>
      </dgm:t>
    </dgm:pt>
    <dgm:pt modelId="{3BEF3C7E-A9AE-4F56-BF2A-E8A333232AAE}" type="parTrans" cxnId="{920240C6-04A4-48AB-958E-EF69E61F6EEC}">
      <dgm:prSet/>
      <dgm:spPr/>
      <dgm:t>
        <a:bodyPr/>
        <a:lstStyle/>
        <a:p>
          <a:endParaRPr lang="zh-TW" altLang="en-US"/>
        </a:p>
      </dgm:t>
    </dgm:pt>
    <dgm:pt modelId="{4AEE370D-BA9D-4018-BE6F-152AB4360B9F}" type="sibTrans" cxnId="{920240C6-04A4-48AB-958E-EF69E61F6EEC}">
      <dgm:prSet/>
      <dgm:spPr/>
      <dgm:t>
        <a:bodyPr/>
        <a:lstStyle/>
        <a:p>
          <a:endParaRPr lang="zh-TW" altLang="en-US"/>
        </a:p>
      </dgm:t>
    </dgm:pt>
    <dgm:pt modelId="{8904F9A9-735D-4D78-9440-CC7E31E63557}">
      <dgm:prSet/>
      <dgm:spPr/>
      <dgm:t>
        <a:bodyPr/>
        <a:lstStyle/>
        <a:p>
          <a:r>
            <a:rPr lang="zh-TW" dirty="0" smtClean="0">
              <a:latin typeface="微軟正黑體" pitchFamily="34" charset="-120"/>
              <a:ea typeface="微軟正黑體" pitchFamily="34" charset="-120"/>
            </a:rPr>
            <a:t>因訂婚、結婚、生育、喬遷、就職、陞遷異動、退休、辭職、離職等所舉辦之活動，而未超過正常社交禮俗標準。</a:t>
          </a:r>
          <a:endParaRPr lang="zh-TW" dirty="0">
            <a:latin typeface="微軟正黑體" pitchFamily="34" charset="-120"/>
            <a:ea typeface="微軟正黑體" pitchFamily="34" charset="-120"/>
          </a:endParaRPr>
        </a:p>
      </dgm:t>
    </dgm:pt>
    <dgm:pt modelId="{D462D510-9E42-4691-85D3-4B179DBECFF7}" type="parTrans" cxnId="{4F871932-E42C-4E96-97D8-6939A612C9BB}">
      <dgm:prSet/>
      <dgm:spPr/>
      <dgm:t>
        <a:bodyPr/>
        <a:lstStyle/>
        <a:p>
          <a:endParaRPr lang="zh-TW" altLang="en-US"/>
        </a:p>
      </dgm:t>
    </dgm:pt>
    <dgm:pt modelId="{8DF2C805-1A9C-45CA-828E-83B59AAA88ED}" type="sibTrans" cxnId="{4F871932-E42C-4E96-97D8-6939A612C9BB}">
      <dgm:prSet/>
      <dgm:spPr/>
      <dgm:t>
        <a:bodyPr/>
        <a:lstStyle/>
        <a:p>
          <a:endParaRPr lang="zh-TW" altLang="en-US"/>
        </a:p>
      </dgm:t>
    </dgm:pt>
    <dgm:pt modelId="{84217A0F-D44C-4862-9979-7B5AA1AB1DE4}">
      <dgm:prSet phldrT="[文字]"/>
      <dgm:spPr/>
      <dgm:t>
        <a:bodyPr/>
        <a:lstStyle/>
        <a:p>
          <a:r>
            <a:rPr lang="zh-TW" altLang="en-US" dirty="0" smtClean="0">
              <a:latin typeface="微軟正黑體" pitchFamily="34" charset="-120"/>
              <a:ea typeface="微軟正黑體" pitchFamily="34" charset="-120"/>
            </a:rPr>
            <a:t>公務員廉政倫理</a:t>
          </a:r>
          <a:r>
            <a:rPr lang="zh-TW" dirty="0" smtClean="0">
              <a:latin typeface="微軟正黑體" pitchFamily="34" charset="-120"/>
              <a:ea typeface="微軟正黑體" pitchFamily="34" charset="-120"/>
            </a:rPr>
            <a:t>規範第</a:t>
          </a:r>
          <a:r>
            <a:rPr lang="en-US" dirty="0" smtClean="0">
              <a:latin typeface="微軟正黑體" pitchFamily="34" charset="-120"/>
              <a:ea typeface="微軟正黑體" pitchFamily="34" charset="-120"/>
            </a:rPr>
            <a:t>7</a:t>
          </a:r>
          <a:r>
            <a:rPr lang="zh-TW" dirty="0" smtClean="0">
              <a:latin typeface="微軟正黑體" pitchFamily="34" charset="-120"/>
              <a:ea typeface="微軟正黑體" pitchFamily="34" charset="-120"/>
            </a:rPr>
            <a:t>點及第</a:t>
          </a:r>
          <a:r>
            <a:rPr lang="en-US" dirty="0" smtClean="0">
              <a:latin typeface="微軟正黑體" pitchFamily="34" charset="-120"/>
              <a:ea typeface="微軟正黑體" pitchFamily="34" charset="-120"/>
            </a:rPr>
            <a:t>10</a:t>
          </a:r>
          <a:r>
            <a:rPr lang="zh-TW" dirty="0" smtClean="0">
              <a:latin typeface="微軟正黑體" pitchFamily="34" charset="-120"/>
              <a:ea typeface="微軟正黑體" pitchFamily="34" charset="-120"/>
            </a:rPr>
            <a:t>點。</a:t>
          </a:r>
          <a:endParaRPr lang="zh-TW" altLang="en-US" dirty="0">
            <a:latin typeface="微軟正黑體" pitchFamily="34" charset="-120"/>
            <a:ea typeface="微軟正黑體" pitchFamily="34" charset="-120"/>
          </a:endParaRPr>
        </a:p>
      </dgm:t>
    </dgm:pt>
    <dgm:pt modelId="{CC9BB4D1-1155-4265-BD44-1E77B5216071}" type="parTrans" cxnId="{396682E0-92D9-49F4-9068-E2F5BAD84DD2}">
      <dgm:prSet/>
      <dgm:spPr/>
      <dgm:t>
        <a:bodyPr/>
        <a:lstStyle/>
        <a:p>
          <a:endParaRPr lang="zh-TW" altLang="en-US"/>
        </a:p>
      </dgm:t>
    </dgm:pt>
    <dgm:pt modelId="{7B7CBA3B-D744-44BB-BF7A-362CB984BF3C}" type="sibTrans" cxnId="{396682E0-92D9-49F4-9068-E2F5BAD84DD2}">
      <dgm:prSet/>
      <dgm:spPr/>
      <dgm:t>
        <a:bodyPr/>
        <a:lstStyle/>
        <a:p>
          <a:endParaRPr lang="zh-TW" altLang="en-US"/>
        </a:p>
      </dgm:t>
    </dgm:pt>
    <dgm:pt modelId="{32B95AA3-71A0-48D3-85C4-F58E878203EA}">
      <dgm:prSet/>
      <dgm:spPr/>
      <dgm:t>
        <a:bodyPr/>
        <a:lstStyle/>
        <a:p>
          <a:r>
            <a:rPr lang="zh-TW" dirty="0" smtClean="0">
              <a:solidFill>
                <a:srgbClr val="FF0000"/>
              </a:solidFill>
              <a:latin typeface="微軟正黑體" pitchFamily="34" charset="-120"/>
              <a:ea typeface="微軟正黑體" pitchFamily="34" charset="-120"/>
            </a:rPr>
            <a:t>不得參加</a:t>
          </a:r>
          <a:r>
            <a:rPr lang="zh-TW" dirty="0" smtClean="0">
              <a:latin typeface="微軟正黑體" pitchFamily="34" charset="-120"/>
              <a:ea typeface="微軟正黑體" pitchFamily="34" charset="-120"/>
            </a:rPr>
            <a:t>與其職務有利害關係者之飲宴應酬；</a:t>
          </a:r>
          <a:r>
            <a:rPr lang="zh-TW" dirty="0" smtClean="0">
              <a:solidFill>
                <a:srgbClr val="FF0000"/>
              </a:solidFill>
              <a:latin typeface="微軟正黑體" pitchFamily="34" charset="-120"/>
              <a:ea typeface="微軟正黑體" pitchFamily="34" charset="-120"/>
            </a:rPr>
            <a:t>對與其無職務上利害關係之邀宴，如與其身分、職務顯不相宜者，仍應避免</a:t>
          </a:r>
          <a:r>
            <a:rPr 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15C8822B-1055-414B-B528-04A1DCC0726B}" type="parTrans" cxnId="{2265E11C-4EE0-4135-BA28-D90AC9E7558B}">
      <dgm:prSet/>
      <dgm:spPr/>
      <dgm:t>
        <a:bodyPr/>
        <a:lstStyle/>
        <a:p>
          <a:endParaRPr lang="zh-TW" altLang="en-US"/>
        </a:p>
      </dgm:t>
    </dgm:pt>
    <dgm:pt modelId="{43E739E9-D4A9-40A0-9C00-0F18FC7F36F4}" type="sibTrans" cxnId="{2265E11C-4EE0-4135-BA28-D90AC9E7558B}">
      <dgm:prSet/>
      <dgm:spPr/>
      <dgm:t>
        <a:bodyPr/>
        <a:lstStyle/>
        <a:p>
          <a:endParaRPr lang="zh-TW" altLang="en-US"/>
        </a:p>
      </dgm:t>
    </dgm:pt>
    <dgm:pt modelId="{6A7D7DD0-387E-4C0D-AB04-F1CD6E852E31}" type="pres">
      <dgm:prSet presAssocID="{949F17D2-58CC-4D20-8D68-33FBB1976E6E}" presName="linear" presStyleCnt="0">
        <dgm:presLayoutVars>
          <dgm:animLvl val="lvl"/>
          <dgm:resizeHandles val="exact"/>
        </dgm:presLayoutVars>
      </dgm:prSet>
      <dgm:spPr/>
      <dgm:t>
        <a:bodyPr/>
        <a:lstStyle/>
        <a:p>
          <a:endParaRPr lang="zh-TW" altLang="en-US"/>
        </a:p>
      </dgm:t>
    </dgm:pt>
    <dgm:pt modelId="{AB50DF9A-20D1-4563-8505-D0CAF675C6D2}" type="pres">
      <dgm:prSet presAssocID="{649EE326-48A0-4B4D-975D-D51F214338CE}" presName="parentText" presStyleLbl="node1" presStyleIdx="0" presStyleCnt="3">
        <dgm:presLayoutVars>
          <dgm:chMax val="0"/>
          <dgm:bulletEnabled val="1"/>
        </dgm:presLayoutVars>
      </dgm:prSet>
      <dgm:spPr/>
      <dgm:t>
        <a:bodyPr/>
        <a:lstStyle/>
        <a:p>
          <a:endParaRPr lang="zh-TW" altLang="en-US"/>
        </a:p>
      </dgm:t>
    </dgm:pt>
    <dgm:pt modelId="{D9535E92-748A-4CAF-B4FE-32AD6191A0C1}" type="pres">
      <dgm:prSet presAssocID="{649EE326-48A0-4B4D-975D-D51F214338CE}" presName="childText" presStyleLbl="revTx" presStyleIdx="0" presStyleCnt="3">
        <dgm:presLayoutVars>
          <dgm:bulletEnabled val="1"/>
        </dgm:presLayoutVars>
      </dgm:prSet>
      <dgm:spPr/>
      <dgm:t>
        <a:bodyPr/>
        <a:lstStyle/>
        <a:p>
          <a:endParaRPr lang="zh-TW" altLang="en-US"/>
        </a:p>
      </dgm:t>
    </dgm:pt>
    <dgm:pt modelId="{706BF818-7C47-49CA-B0C5-8A4571CBC07D}" type="pres">
      <dgm:prSet presAssocID="{7D45DAB9-9A44-4E1B-9204-964E80389163}" presName="parentText" presStyleLbl="node1" presStyleIdx="1" presStyleCnt="3">
        <dgm:presLayoutVars>
          <dgm:chMax val="0"/>
          <dgm:bulletEnabled val="1"/>
        </dgm:presLayoutVars>
      </dgm:prSet>
      <dgm:spPr/>
      <dgm:t>
        <a:bodyPr/>
        <a:lstStyle/>
        <a:p>
          <a:endParaRPr lang="zh-TW" altLang="en-US"/>
        </a:p>
      </dgm:t>
    </dgm:pt>
    <dgm:pt modelId="{36E24B47-2B3A-4D28-A175-95DC11D68367}" type="pres">
      <dgm:prSet presAssocID="{7D45DAB9-9A44-4E1B-9204-964E80389163}" presName="childText" presStyleLbl="revTx" presStyleIdx="1" presStyleCnt="3">
        <dgm:presLayoutVars>
          <dgm:bulletEnabled val="1"/>
        </dgm:presLayoutVars>
      </dgm:prSet>
      <dgm:spPr/>
      <dgm:t>
        <a:bodyPr/>
        <a:lstStyle/>
        <a:p>
          <a:endParaRPr lang="zh-TW" altLang="en-US"/>
        </a:p>
      </dgm:t>
    </dgm:pt>
    <dgm:pt modelId="{FFEB2375-6B35-4A69-88B9-3DB683E21C6E}" type="pres">
      <dgm:prSet presAssocID="{EA98F803-8A91-40AE-B983-E9F32C7B6550}" presName="parentText" presStyleLbl="node1" presStyleIdx="2" presStyleCnt="3">
        <dgm:presLayoutVars>
          <dgm:chMax val="0"/>
          <dgm:bulletEnabled val="1"/>
        </dgm:presLayoutVars>
      </dgm:prSet>
      <dgm:spPr/>
      <dgm:t>
        <a:bodyPr/>
        <a:lstStyle/>
        <a:p>
          <a:endParaRPr lang="zh-TW" altLang="en-US"/>
        </a:p>
      </dgm:t>
    </dgm:pt>
    <dgm:pt modelId="{B27DEA26-03D3-4AA6-9583-04DBB6BFB644}" type="pres">
      <dgm:prSet presAssocID="{EA98F803-8A91-40AE-B983-E9F32C7B6550}" presName="childText" presStyleLbl="revTx" presStyleIdx="2" presStyleCnt="3">
        <dgm:presLayoutVars>
          <dgm:bulletEnabled val="1"/>
        </dgm:presLayoutVars>
      </dgm:prSet>
      <dgm:spPr/>
      <dgm:t>
        <a:bodyPr/>
        <a:lstStyle/>
        <a:p>
          <a:endParaRPr lang="zh-TW" altLang="en-US"/>
        </a:p>
      </dgm:t>
    </dgm:pt>
  </dgm:ptLst>
  <dgm:cxnLst>
    <dgm:cxn modelId="{2AC183D7-5F80-494C-80BC-2DA04657C653}" type="presOf" srcId="{949F17D2-58CC-4D20-8D68-33FBB1976E6E}" destId="{6A7D7DD0-387E-4C0D-AB04-F1CD6E852E31}" srcOrd="0" destOrd="0" presId="urn:microsoft.com/office/officeart/2005/8/layout/vList2"/>
    <dgm:cxn modelId="{396682E0-92D9-49F4-9068-E2F5BAD84DD2}" srcId="{649EE326-48A0-4B4D-975D-D51F214338CE}" destId="{84217A0F-D44C-4862-9979-7B5AA1AB1DE4}" srcOrd="0" destOrd="0" parTransId="{CC9BB4D1-1155-4265-BD44-1E77B5216071}" sibTransId="{7B7CBA3B-D744-44BB-BF7A-362CB984BF3C}"/>
    <dgm:cxn modelId="{B331B83E-529E-4C15-B2BB-3B69DAB2181D}" type="presOf" srcId="{649EE326-48A0-4B4D-975D-D51F214338CE}" destId="{AB50DF9A-20D1-4563-8505-D0CAF675C6D2}" srcOrd="0" destOrd="0" presId="urn:microsoft.com/office/officeart/2005/8/layout/vList2"/>
    <dgm:cxn modelId="{2265E11C-4EE0-4135-BA28-D90AC9E7558B}" srcId="{7D45DAB9-9A44-4E1B-9204-964E80389163}" destId="{32B95AA3-71A0-48D3-85C4-F58E878203EA}" srcOrd="0" destOrd="0" parTransId="{15C8822B-1055-414B-B528-04A1DCC0726B}" sibTransId="{43E739E9-D4A9-40A0-9C00-0F18FC7F36F4}"/>
    <dgm:cxn modelId="{7D428546-EF5F-4DF8-BA86-CAD53A6B3FD5}" type="presOf" srcId="{8904F9A9-735D-4D78-9440-CC7E31E63557}" destId="{B27DEA26-03D3-4AA6-9583-04DBB6BFB644}" srcOrd="0" destOrd="3" presId="urn:microsoft.com/office/officeart/2005/8/layout/vList2"/>
    <dgm:cxn modelId="{A8C0D344-3FEE-4A36-9295-95399B75F3A5}" type="presOf" srcId="{F06F61FF-44F7-4EE5-BF74-4BFCD438D850}" destId="{B27DEA26-03D3-4AA6-9583-04DBB6BFB644}" srcOrd="0" destOrd="0" presId="urn:microsoft.com/office/officeart/2005/8/layout/vList2"/>
    <dgm:cxn modelId="{8C97DB44-2DE4-4E36-807C-389DB395EC28}" type="presOf" srcId="{84217A0F-D44C-4862-9979-7B5AA1AB1DE4}" destId="{D9535E92-748A-4CAF-B4FE-32AD6191A0C1}" srcOrd="0" destOrd="0" presId="urn:microsoft.com/office/officeart/2005/8/layout/vList2"/>
    <dgm:cxn modelId="{3FBA1E34-F6EA-43D3-A990-0E0D294DEC14}" type="presOf" srcId="{1E67ECA3-2659-4E23-84A4-B0FEEB2429D7}" destId="{B27DEA26-03D3-4AA6-9583-04DBB6BFB644}" srcOrd="0" destOrd="1" presId="urn:microsoft.com/office/officeart/2005/8/layout/vList2"/>
    <dgm:cxn modelId="{662FA016-ADBD-4560-92EA-DF92062BE0BE}" type="presOf" srcId="{7D45DAB9-9A44-4E1B-9204-964E80389163}" destId="{706BF818-7C47-49CA-B0C5-8A4571CBC07D}" srcOrd="0" destOrd="0" presId="urn:microsoft.com/office/officeart/2005/8/layout/vList2"/>
    <dgm:cxn modelId="{A8E0E9CB-C502-4D48-9C5E-8B1007ED5174}" type="presOf" srcId="{EA98F803-8A91-40AE-B983-E9F32C7B6550}" destId="{FFEB2375-6B35-4A69-88B9-3DB683E21C6E}" srcOrd="0" destOrd="0" presId="urn:microsoft.com/office/officeart/2005/8/layout/vList2"/>
    <dgm:cxn modelId="{9501C288-2113-4E45-907C-E460FB79094A}" srcId="{EA98F803-8A91-40AE-B983-E9F32C7B6550}" destId="{F06F61FF-44F7-4EE5-BF74-4BFCD438D850}" srcOrd="0" destOrd="0" parTransId="{B4753757-F172-4B5F-8B6C-E6826402BE15}" sibTransId="{74E46988-49AB-49EE-9B6C-DE4BD5F4ECE3}"/>
    <dgm:cxn modelId="{76E0B9E3-2800-4988-84EE-4C5A94409819}" srcId="{949F17D2-58CC-4D20-8D68-33FBB1976E6E}" destId="{EA98F803-8A91-40AE-B983-E9F32C7B6550}" srcOrd="2" destOrd="0" parTransId="{5FCBF8C4-EF1D-44FC-BA68-BDF2C7C0842E}" sibTransId="{5AC58C18-E045-4EC6-BBCA-9C71C1DF48ED}"/>
    <dgm:cxn modelId="{5300050A-774B-4884-BDD2-F940D024E29E}" srcId="{EA98F803-8A91-40AE-B983-E9F32C7B6550}" destId="{1E67ECA3-2659-4E23-84A4-B0FEEB2429D7}" srcOrd="1" destOrd="0" parTransId="{2E247AA2-3F90-4BFC-B6FB-9A9E23104D49}" sibTransId="{7C385D68-BF52-4A04-B6A8-C008C00C9B83}"/>
    <dgm:cxn modelId="{920240C6-04A4-48AB-958E-EF69E61F6EEC}" srcId="{EA98F803-8A91-40AE-B983-E9F32C7B6550}" destId="{083D33F3-E6CF-4E07-A97D-E9A25271A015}" srcOrd="2" destOrd="0" parTransId="{3BEF3C7E-A9AE-4F56-BF2A-E8A333232AAE}" sibTransId="{4AEE370D-BA9D-4018-BE6F-152AB4360B9F}"/>
    <dgm:cxn modelId="{C880D3D0-C00A-4935-850D-5C587FC01EC0}" type="presOf" srcId="{32B95AA3-71A0-48D3-85C4-F58E878203EA}" destId="{36E24B47-2B3A-4D28-A175-95DC11D68367}" srcOrd="0" destOrd="0" presId="urn:microsoft.com/office/officeart/2005/8/layout/vList2"/>
    <dgm:cxn modelId="{8F4B46C7-4A38-434A-8B2A-87CECC56A8B3}" type="presOf" srcId="{083D33F3-E6CF-4E07-A97D-E9A25271A015}" destId="{B27DEA26-03D3-4AA6-9583-04DBB6BFB644}" srcOrd="0" destOrd="2" presId="urn:microsoft.com/office/officeart/2005/8/layout/vList2"/>
    <dgm:cxn modelId="{4F871932-E42C-4E96-97D8-6939A612C9BB}" srcId="{EA98F803-8A91-40AE-B983-E9F32C7B6550}" destId="{8904F9A9-735D-4D78-9440-CC7E31E63557}" srcOrd="3" destOrd="0" parTransId="{D462D510-9E42-4691-85D3-4B179DBECFF7}" sibTransId="{8DF2C805-1A9C-45CA-828E-83B59AAA88ED}"/>
    <dgm:cxn modelId="{7628BB78-B5CE-4FF6-A84F-90E03A49B8C2}" srcId="{949F17D2-58CC-4D20-8D68-33FBB1976E6E}" destId="{649EE326-48A0-4B4D-975D-D51F214338CE}" srcOrd="0" destOrd="0" parTransId="{08385B1C-BDDB-4F87-B474-5091A2596412}" sibTransId="{A02CE128-71A8-4A18-84B7-20CBA5CD3480}"/>
    <dgm:cxn modelId="{9E2A4C29-F3A5-4542-A150-2F6E065A1BC6}" srcId="{949F17D2-58CC-4D20-8D68-33FBB1976E6E}" destId="{7D45DAB9-9A44-4E1B-9204-964E80389163}" srcOrd="1" destOrd="0" parTransId="{86FB09AD-5569-4E27-BB8D-5400A0B2A21A}" sibTransId="{4903A73E-B5C0-46C4-847D-B6C3D478803C}"/>
    <dgm:cxn modelId="{2F33078D-6E3E-4E93-B17F-CD06D0040FF9}" type="presParOf" srcId="{6A7D7DD0-387E-4C0D-AB04-F1CD6E852E31}" destId="{AB50DF9A-20D1-4563-8505-D0CAF675C6D2}" srcOrd="0" destOrd="0" presId="urn:microsoft.com/office/officeart/2005/8/layout/vList2"/>
    <dgm:cxn modelId="{49BD11D7-4CFC-4CD3-98D0-5B93ECC9965E}" type="presParOf" srcId="{6A7D7DD0-387E-4C0D-AB04-F1CD6E852E31}" destId="{D9535E92-748A-4CAF-B4FE-32AD6191A0C1}" srcOrd="1" destOrd="0" presId="urn:microsoft.com/office/officeart/2005/8/layout/vList2"/>
    <dgm:cxn modelId="{AD86BB3C-8B94-4880-A277-648DFD55376D}" type="presParOf" srcId="{6A7D7DD0-387E-4C0D-AB04-F1CD6E852E31}" destId="{706BF818-7C47-49CA-B0C5-8A4571CBC07D}" srcOrd="2" destOrd="0" presId="urn:microsoft.com/office/officeart/2005/8/layout/vList2"/>
    <dgm:cxn modelId="{65194376-C0C6-4A45-853A-2BF9BC503019}" type="presParOf" srcId="{6A7D7DD0-387E-4C0D-AB04-F1CD6E852E31}" destId="{36E24B47-2B3A-4D28-A175-95DC11D68367}" srcOrd="3" destOrd="0" presId="urn:microsoft.com/office/officeart/2005/8/layout/vList2"/>
    <dgm:cxn modelId="{D0C899B8-3EEC-417E-BE76-28A1F96D4360}" type="presParOf" srcId="{6A7D7DD0-387E-4C0D-AB04-F1CD6E852E31}" destId="{FFEB2375-6B35-4A69-88B9-3DB683E21C6E}" srcOrd="4" destOrd="0" presId="urn:microsoft.com/office/officeart/2005/8/layout/vList2"/>
    <dgm:cxn modelId="{AA3CE12B-90E3-4FAE-B5D0-8310937EBDF8}" type="presParOf" srcId="{6A7D7DD0-387E-4C0D-AB04-F1CD6E852E31}" destId="{B27DEA26-03D3-4AA6-9583-04DBB6BFB64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172B24-6795-48CF-8F4A-CB1CB8133B0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D6ACE13C-70E5-46A5-BA03-ED388172A920}">
      <dgm:prSet phldrT="[文字]"/>
      <dgm:spPr/>
      <dgm:t>
        <a:bodyPr/>
        <a:lstStyle/>
        <a:p>
          <a:r>
            <a:rPr lang="zh-TW" altLang="en-US" dirty="0" smtClean="0">
              <a:latin typeface="微軟正黑體" pitchFamily="34" charset="-120"/>
              <a:ea typeface="微軟正黑體" pitchFamily="34" charset="-120"/>
            </a:rPr>
            <a:t>小沈</a:t>
          </a:r>
          <a:endParaRPr lang="zh-TW" altLang="en-US" dirty="0"/>
        </a:p>
      </dgm:t>
    </dgm:pt>
    <dgm:pt modelId="{7367B030-1FD7-49C6-9D78-15ACA554ECA2}" type="parTrans" cxnId="{A012BF2A-DF08-49BF-9796-5008DF1C7C63}">
      <dgm:prSet/>
      <dgm:spPr/>
      <dgm:t>
        <a:bodyPr/>
        <a:lstStyle/>
        <a:p>
          <a:endParaRPr lang="zh-TW" altLang="en-US"/>
        </a:p>
      </dgm:t>
    </dgm:pt>
    <dgm:pt modelId="{494896C0-EA72-4CB1-A79B-D9835FDD89D2}" type="sibTrans" cxnId="{A012BF2A-DF08-49BF-9796-5008DF1C7C63}">
      <dgm:prSet/>
      <dgm:spPr/>
      <dgm:t>
        <a:bodyPr/>
        <a:lstStyle/>
        <a:p>
          <a:endParaRPr lang="zh-TW" altLang="en-US"/>
        </a:p>
      </dgm:t>
    </dgm:pt>
    <dgm:pt modelId="{6B2706C1-DD3C-4132-B48E-87901389B81C}">
      <dgm:prSet phldrT="[文字]"/>
      <dgm:spPr/>
      <dgm:t>
        <a:bodyPr/>
        <a:lstStyle/>
        <a:p>
          <a:r>
            <a:rPr lang="zh-TW" altLang="en-US" dirty="0" smtClean="0">
              <a:latin typeface="微軟正黑體" pitchFamily="34" charset="-120"/>
              <a:ea typeface="微軟正黑體" pitchFamily="34" charset="-120"/>
            </a:rPr>
            <a:t>興建校舍廠商</a:t>
          </a:r>
          <a:endParaRPr lang="zh-TW" altLang="en-US" dirty="0"/>
        </a:p>
      </dgm:t>
    </dgm:pt>
    <dgm:pt modelId="{689EE82D-757C-458F-8D06-968E52088605}" type="parTrans" cxnId="{66E1829C-CDE2-4ADD-8484-F63B49C2FB94}">
      <dgm:prSet/>
      <dgm:spPr/>
      <dgm:t>
        <a:bodyPr/>
        <a:lstStyle/>
        <a:p>
          <a:endParaRPr lang="zh-TW" altLang="en-US"/>
        </a:p>
      </dgm:t>
    </dgm:pt>
    <dgm:pt modelId="{31EDBFBE-728F-4F08-B4B4-5B063AA1A213}" type="sibTrans" cxnId="{66E1829C-CDE2-4ADD-8484-F63B49C2FB94}">
      <dgm:prSet/>
      <dgm:spPr/>
      <dgm:t>
        <a:bodyPr/>
        <a:lstStyle/>
        <a:p>
          <a:endParaRPr lang="zh-TW" altLang="en-US"/>
        </a:p>
      </dgm:t>
    </dgm:pt>
    <dgm:pt modelId="{8AEFCB97-DCF7-4DDA-8EF3-6707EFBFCB06}">
      <dgm:prSet phldrT="[文字]"/>
      <dgm:spPr/>
      <dgm:t>
        <a:bodyPr/>
        <a:lstStyle/>
        <a:p>
          <a:r>
            <a:rPr lang="zh-TW" altLang="en-US" dirty="0" smtClean="0">
              <a:latin typeface="微軟正黑體" pitchFamily="34" charset="-120"/>
              <a:ea typeface="微軟正黑體" pitchFamily="34" charset="-120"/>
            </a:rPr>
            <a:t>公立學校總務承辦人員</a:t>
          </a:r>
          <a:endParaRPr lang="zh-TW" altLang="en-US" dirty="0"/>
        </a:p>
      </dgm:t>
    </dgm:pt>
    <dgm:pt modelId="{5CE9C65E-1279-4DD4-AAF2-CE868FD534B4}" type="parTrans" cxnId="{3653EA4D-E200-41D5-83C4-3D85E9AA4399}">
      <dgm:prSet/>
      <dgm:spPr/>
      <dgm:t>
        <a:bodyPr/>
        <a:lstStyle/>
        <a:p>
          <a:endParaRPr lang="zh-TW" altLang="en-US"/>
        </a:p>
      </dgm:t>
    </dgm:pt>
    <dgm:pt modelId="{409CEE64-9904-4E11-91E4-C0EB8F422189}" type="sibTrans" cxnId="{3653EA4D-E200-41D5-83C4-3D85E9AA4399}">
      <dgm:prSet/>
      <dgm:spPr/>
      <dgm:t>
        <a:bodyPr/>
        <a:lstStyle/>
        <a:p>
          <a:endParaRPr lang="zh-TW" altLang="en-US"/>
        </a:p>
      </dgm:t>
    </dgm:pt>
    <dgm:pt modelId="{69CEEDB7-4005-4894-A140-D720E333DF70}">
      <dgm:prSet phldrT="[文字]"/>
      <dgm:spPr/>
      <dgm:t>
        <a:bodyPr/>
        <a:lstStyle/>
        <a:p>
          <a:r>
            <a:rPr lang="zh-TW" altLang="en-US" dirty="0" smtClean="0">
              <a:latin typeface="微軟正黑體" pitchFamily="34" charset="-120"/>
              <a:ea typeface="微軟正黑體" pitchFamily="34" charset="-120"/>
            </a:rPr>
            <a:t>老劉</a:t>
          </a:r>
          <a:endParaRPr lang="zh-TW" altLang="en-US" dirty="0"/>
        </a:p>
      </dgm:t>
    </dgm:pt>
    <dgm:pt modelId="{CE6C8DBE-8087-4FDA-A3F0-5723CC4AFFCB}" type="sibTrans" cxnId="{198A99B3-445D-44F4-86A9-E21234AAE8FF}">
      <dgm:prSet/>
      <dgm:spPr/>
      <dgm:t>
        <a:bodyPr/>
        <a:lstStyle/>
        <a:p>
          <a:endParaRPr lang="zh-TW" altLang="en-US"/>
        </a:p>
      </dgm:t>
    </dgm:pt>
    <dgm:pt modelId="{70E3E9A6-ABF3-46F5-B73E-2F0996CF0FA3}" type="parTrans" cxnId="{198A99B3-445D-44F4-86A9-E21234AAE8FF}">
      <dgm:prSet/>
      <dgm:spPr/>
      <dgm:t>
        <a:bodyPr/>
        <a:lstStyle/>
        <a:p>
          <a:endParaRPr lang="zh-TW" altLang="en-US"/>
        </a:p>
      </dgm:t>
    </dgm:pt>
    <dgm:pt modelId="{B0435118-3E6A-4534-BDBD-457A411E7A8F}" type="pres">
      <dgm:prSet presAssocID="{48172B24-6795-48CF-8F4A-CB1CB8133B0F}" presName="Name0" presStyleCnt="0">
        <dgm:presLayoutVars>
          <dgm:dir/>
          <dgm:animLvl val="lvl"/>
          <dgm:resizeHandles val="exact"/>
        </dgm:presLayoutVars>
      </dgm:prSet>
      <dgm:spPr/>
      <dgm:t>
        <a:bodyPr/>
        <a:lstStyle/>
        <a:p>
          <a:endParaRPr lang="zh-TW" altLang="en-US"/>
        </a:p>
      </dgm:t>
    </dgm:pt>
    <dgm:pt modelId="{305205F0-6A5C-4207-8D24-AB9642CCF50E}" type="pres">
      <dgm:prSet presAssocID="{D6ACE13C-70E5-46A5-BA03-ED388172A920}" presName="composite" presStyleCnt="0"/>
      <dgm:spPr/>
      <dgm:t>
        <a:bodyPr/>
        <a:lstStyle/>
        <a:p>
          <a:endParaRPr lang="zh-TW" altLang="en-US"/>
        </a:p>
      </dgm:t>
    </dgm:pt>
    <dgm:pt modelId="{01212A56-F77E-47AD-B9FF-237E885FDF0B}" type="pres">
      <dgm:prSet presAssocID="{D6ACE13C-70E5-46A5-BA03-ED388172A920}" presName="parTx" presStyleLbl="alignNode1" presStyleIdx="0" presStyleCnt="2">
        <dgm:presLayoutVars>
          <dgm:chMax val="0"/>
          <dgm:chPref val="0"/>
          <dgm:bulletEnabled val="1"/>
        </dgm:presLayoutVars>
      </dgm:prSet>
      <dgm:spPr/>
      <dgm:t>
        <a:bodyPr/>
        <a:lstStyle/>
        <a:p>
          <a:endParaRPr lang="zh-TW" altLang="en-US"/>
        </a:p>
      </dgm:t>
    </dgm:pt>
    <dgm:pt modelId="{947A24F9-06AD-4287-8764-E2B368012827}" type="pres">
      <dgm:prSet presAssocID="{D6ACE13C-70E5-46A5-BA03-ED388172A920}" presName="desTx" presStyleLbl="alignAccFollowNode1" presStyleIdx="0" presStyleCnt="2">
        <dgm:presLayoutVars>
          <dgm:bulletEnabled val="1"/>
        </dgm:presLayoutVars>
      </dgm:prSet>
      <dgm:spPr/>
      <dgm:t>
        <a:bodyPr/>
        <a:lstStyle/>
        <a:p>
          <a:endParaRPr lang="zh-TW" altLang="en-US"/>
        </a:p>
      </dgm:t>
    </dgm:pt>
    <dgm:pt modelId="{420129E8-C3C5-423D-BCFF-841B3BBAAD59}" type="pres">
      <dgm:prSet presAssocID="{494896C0-EA72-4CB1-A79B-D9835FDD89D2}" presName="space" presStyleCnt="0"/>
      <dgm:spPr/>
      <dgm:t>
        <a:bodyPr/>
        <a:lstStyle/>
        <a:p>
          <a:endParaRPr lang="zh-TW" altLang="en-US"/>
        </a:p>
      </dgm:t>
    </dgm:pt>
    <dgm:pt modelId="{48987DE2-4F64-4D1F-85A2-128B64A1AE91}" type="pres">
      <dgm:prSet presAssocID="{69CEEDB7-4005-4894-A140-D720E333DF70}" presName="composite" presStyleCnt="0"/>
      <dgm:spPr/>
      <dgm:t>
        <a:bodyPr/>
        <a:lstStyle/>
        <a:p>
          <a:endParaRPr lang="zh-TW" altLang="en-US"/>
        </a:p>
      </dgm:t>
    </dgm:pt>
    <dgm:pt modelId="{CCFFCC38-C8E7-4634-AF5C-C458B1739663}" type="pres">
      <dgm:prSet presAssocID="{69CEEDB7-4005-4894-A140-D720E333DF70}" presName="parTx" presStyleLbl="alignNode1" presStyleIdx="1" presStyleCnt="2">
        <dgm:presLayoutVars>
          <dgm:chMax val="0"/>
          <dgm:chPref val="0"/>
          <dgm:bulletEnabled val="1"/>
        </dgm:presLayoutVars>
      </dgm:prSet>
      <dgm:spPr/>
      <dgm:t>
        <a:bodyPr/>
        <a:lstStyle/>
        <a:p>
          <a:endParaRPr lang="zh-TW" altLang="en-US"/>
        </a:p>
      </dgm:t>
    </dgm:pt>
    <dgm:pt modelId="{60863E00-634F-42AF-945F-7E2F468C77AF}" type="pres">
      <dgm:prSet presAssocID="{69CEEDB7-4005-4894-A140-D720E333DF70}" presName="desTx" presStyleLbl="alignAccFollowNode1" presStyleIdx="1" presStyleCnt="2">
        <dgm:presLayoutVars>
          <dgm:bulletEnabled val="1"/>
        </dgm:presLayoutVars>
      </dgm:prSet>
      <dgm:spPr/>
      <dgm:t>
        <a:bodyPr/>
        <a:lstStyle/>
        <a:p>
          <a:endParaRPr lang="zh-TW" altLang="en-US"/>
        </a:p>
      </dgm:t>
    </dgm:pt>
  </dgm:ptLst>
  <dgm:cxnLst>
    <dgm:cxn modelId="{198A99B3-445D-44F4-86A9-E21234AAE8FF}" srcId="{48172B24-6795-48CF-8F4A-CB1CB8133B0F}" destId="{69CEEDB7-4005-4894-A140-D720E333DF70}" srcOrd="1" destOrd="0" parTransId="{70E3E9A6-ABF3-46F5-B73E-2F0996CF0FA3}" sibTransId="{CE6C8DBE-8087-4FDA-A3F0-5723CC4AFFCB}"/>
    <dgm:cxn modelId="{3653EA4D-E200-41D5-83C4-3D85E9AA4399}" srcId="{D6ACE13C-70E5-46A5-BA03-ED388172A920}" destId="{8AEFCB97-DCF7-4DDA-8EF3-6707EFBFCB06}" srcOrd="0" destOrd="0" parTransId="{5CE9C65E-1279-4DD4-AAF2-CE868FD534B4}" sibTransId="{409CEE64-9904-4E11-91E4-C0EB8F422189}"/>
    <dgm:cxn modelId="{66E1829C-CDE2-4ADD-8484-F63B49C2FB94}" srcId="{69CEEDB7-4005-4894-A140-D720E333DF70}" destId="{6B2706C1-DD3C-4132-B48E-87901389B81C}" srcOrd="0" destOrd="0" parTransId="{689EE82D-757C-458F-8D06-968E52088605}" sibTransId="{31EDBFBE-728F-4F08-B4B4-5B063AA1A213}"/>
    <dgm:cxn modelId="{5C1FD0CA-7DEF-4317-AF75-1E82ABB4939D}" type="presOf" srcId="{69CEEDB7-4005-4894-A140-D720E333DF70}" destId="{CCFFCC38-C8E7-4634-AF5C-C458B1739663}" srcOrd="0" destOrd="0" presId="urn:microsoft.com/office/officeart/2005/8/layout/hList1"/>
    <dgm:cxn modelId="{FC32256F-6257-425A-83A6-4E611236558D}" type="presOf" srcId="{D6ACE13C-70E5-46A5-BA03-ED388172A920}" destId="{01212A56-F77E-47AD-B9FF-237E885FDF0B}" srcOrd="0" destOrd="0" presId="urn:microsoft.com/office/officeart/2005/8/layout/hList1"/>
    <dgm:cxn modelId="{A012BF2A-DF08-49BF-9796-5008DF1C7C63}" srcId="{48172B24-6795-48CF-8F4A-CB1CB8133B0F}" destId="{D6ACE13C-70E5-46A5-BA03-ED388172A920}" srcOrd="0" destOrd="0" parTransId="{7367B030-1FD7-49C6-9D78-15ACA554ECA2}" sibTransId="{494896C0-EA72-4CB1-A79B-D9835FDD89D2}"/>
    <dgm:cxn modelId="{14FE6BDC-F93F-4B98-B96C-9EFE44646309}" type="presOf" srcId="{8AEFCB97-DCF7-4DDA-8EF3-6707EFBFCB06}" destId="{947A24F9-06AD-4287-8764-E2B368012827}" srcOrd="0" destOrd="0" presId="urn:microsoft.com/office/officeart/2005/8/layout/hList1"/>
    <dgm:cxn modelId="{E55ADCD4-0C38-438C-AEE8-CA99124206D4}" type="presOf" srcId="{6B2706C1-DD3C-4132-B48E-87901389B81C}" destId="{60863E00-634F-42AF-945F-7E2F468C77AF}" srcOrd="0" destOrd="0" presId="urn:microsoft.com/office/officeart/2005/8/layout/hList1"/>
    <dgm:cxn modelId="{AA293442-2E5F-4DDA-9C88-AD3E20219BF1}" type="presOf" srcId="{48172B24-6795-48CF-8F4A-CB1CB8133B0F}" destId="{B0435118-3E6A-4534-BDBD-457A411E7A8F}" srcOrd="0" destOrd="0" presId="urn:microsoft.com/office/officeart/2005/8/layout/hList1"/>
    <dgm:cxn modelId="{AE553D59-DED0-4AC1-BC33-F2C7CCEA62F3}" type="presParOf" srcId="{B0435118-3E6A-4534-BDBD-457A411E7A8F}" destId="{305205F0-6A5C-4207-8D24-AB9642CCF50E}" srcOrd="0" destOrd="0" presId="urn:microsoft.com/office/officeart/2005/8/layout/hList1"/>
    <dgm:cxn modelId="{7A793B12-83E8-4B9E-B255-A245A82374FA}" type="presParOf" srcId="{305205F0-6A5C-4207-8D24-AB9642CCF50E}" destId="{01212A56-F77E-47AD-B9FF-237E885FDF0B}" srcOrd="0" destOrd="0" presId="urn:microsoft.com/office/officeart/2005/8/layout/hList1"/>
    <dgm:cxn modelId="{AEC4FF1C-AF9F-44AE-9F8E-E69C3435EBD9}" type="presParOf" srcId="{305205F0-6A5C-4207-8D24-AB9642CCF50E}" destId="{947A24F9-06AD-4287-8764-E2B368012827}" srcOrd="1" destOrd="0" presId="urn:microsoft.com/office/officeart/2005/8/layout/hList1"/>
    <dgm:cxn modelId="{6F15EB0C-14A3-4370-BBA2-4268806A2130}" type="presParOf" srcId="{B0435118-3E6A-4534-BDBD-457A411E7A8F}" destId="{420129E8-C3C5-423D-BCFF-841B3BBAAD59}" srcOrd="1" destOrd="0" presId="urn:microsoft.com/office/officeart/2005/8/layout/hList1"/>
    <dgm:cxn modelId="{C8C5910D-2F9A-4FFA-BF5D-DED1BF6917E7}" type="presParOf" srcId="{B0435118-3E6A-4534-BDBD-457A411E7A8F}" destId="{48987DE2-4F64-4D1F-85A2-128B64A1AE91}" srcOrd="2" destOrd="0" presId="urn:microsoft.com/office/officeart/2005/8/layout/hList1"/>
    <dgm:cxn modelId="{EA4AAF0C-17BE-49FD-97AF-E0D5907DF3EA}" type="presParOf" srcId="{48987DE2-4F64-4D1F-85A2-128B64A1AE91}" destId="{CCFFCC38-C8E7-4634-AF5C-C458B1739663}" srcOrd="0" destOrd="0" presId="urn:microsoft.com/office/officeart/2005/8/layout/hList1"/>
    <dgm:cxn modelId="{C2ADE13F-FC63-474E-9785-B73539CACC31}" type="presParOf" srcId="{48987DE2-4F64-4D1F-85A2-128B64A1AE91}" destId="{60863E00-634F-42AF-945F-7E2F468C77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E9D6E-AFFB-4095-89F0-5F356089E88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TW" altLang="en-US"/>
        </a:p>
      </dgm:t>
    </dgm:pt>
    <dgm:pt modelId="{CA017422-51EB-4FFB-8484-78E70A0D1D04}">
      <dgm:prSet phldrT="[文字]"/>
      <dgm:spPr/>
      <dgm:t>
        <a:bodyPr/>
        <a:lstStyle/>
        <a:p>
          <a:r>
            <a:rPr lang="zh-TW" b="1" dirty="0" smtClean="0">
              <a:latin typeface="微軟正黑體" pitchFamily="34" charset="-120"/>
              <a:ea typeface="微軟正黑體" pitchFamily="34" charset="-120"/>
            </a:rPr>
            <a:t>課程目標</a:t>
          </a:r>
          <a:endParaRPr lang="zh-TW" altLang="en-US" dirty="0">
            <a:latin typeface="微軟正黑體" pitchFamily="34" charset="-120"/>
            <a:ea typeface="微軟正黑體" pitchFamily="34" charset="-120"/>
          </a:endParaRPr>
        </a:p>
      </dgm:t>
    </dgm:pt>
    <dgm:pt modelId="{E733925F-8000-450E-B646-503CA349E16E}" type="parTrans" cxnId="{35020D1F-27EE-4995-AA68-DF1D967C4794}">
      <dgm:prSet/>
      <dgm:spPr/>
      <dgm:t>
        <a:bodyPr/>
        <a:lstStyle/>
        <a:p>
          <a:endParaRPr lang="zh-TW" altLang="en-US">
            <a:latin typeface="微軟正黑體" pitchFamily="34" charset="-120"/>
            <a:ea typeface="微軟正黑體" pitchFamily="34" charset="-120"/>
          </a:endParaRPr>
        </a:p>
      </dgm:t>
    </dgm:pt>
    <dgm:pt modelId="{A8400A85-8BE0-4657-B67E-D719B3DBFD47}" type="sibTrans" cxnId="{35020D1F-27EE-4995-AA68-DF1D967C4794}">
      <dgm:prSet/>
      <dgm:spPr/>
      <dgm:t>
        <a:bodyPr/>
        <a:lstStyle/>
        <a:p>
          <a:endParaRPr lang="zh-TW" altLang="en-US">
            <a:latin typeface="微軟正黑體" pitchFamily="34" charset="-120"/>
            <a:ea typeface="微軟正黑體" pitchFamily="34" charset="-120"/>
          </a:endParaRPr>
        </a:p>
      </dgm:t>
    </dgm:pt>
    <dgm:pt modelId="{CC0E2C02-4F26-44B6-94F9-7904EC4D4E86}">
      <dgm:prSet/>
      <dgm:spPr/>
      <dgm:t>
        <a:bodyPr/>
        <a:lstStyle/>
        <a:p>
          <a:r>
            <a:rPr lang="zh-TW" dirty="0" smtClean="0">
              <a:latin typeface="微軟正黑體" pitchFamily="34" charset="-120"/>
              <a:ea typeface="微軟正黑體" pitchFamily="34" charset="-120"/>
            </a:rPr>
            <a:t>新進公務人員為我國公部門之生力軍，平時需依法令從事公共事務，對相關廉政基礎概念及法令認知自有充分瞭解之必要；為建立新進公務人員廉能觀念與法治素養，俾利其執行職務時有所遵循，本案宣導教材將透過介紹「公務員廉政倫理規範」等相關廉政法令基本認知，公務人員常見之行政責任、刑事責任</a:t>
          </a:r>
          <a:r>
            <a:rPr lang="zh-TW" alt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以及採購違失態樣等，使其瞭解及建立從事公共事務應有之行為準則，深化新進公務人員廉潔誠信意識，建立公義效率的廉能政府。</a:t>
          </a:r>
          <a:endParaRPr lang="zh-TW" dirty="0">
            <a:latin typeface="微軟正黑體" pitchFamily="34" charset="-120"/>
            <a:ea typeface="微軟正黑體" pitchFamily="34" charset="-120"/>
          </a:endParaRPr>
        </a:p>
      </dgm:t>
    </dgm:pt>
    <dgm:pt modelId="{3CE78E19-9C0E-442C-A804-CD40D2E86FC0}" type="parTrans" cxnId="{C3F95219-9613-49DF-B81B-F1F5EEB22AFB}">
      <dgm:prSet/>
      <dgm:spPr/>
      <dgm:t>
        <a:bodyPr/>
        <a:lstStyle/>
        <a:p>
          <a:endParaRPr lang="zh-TW" altLang="en-US">
            <a:latin typeface="微軟正黑體" pitchFamily="34" charset="-120"/>
            <a:ea typeface="微軟正黑體" pitchFamily="34" charset="-120"/>
          </a:endParaRPr>
        </a:p>
      </dgm:t>
    </dgm:pt>
    <dgm:pt modelId="{8157F70E-0BE3-41DD-AF2A-53B2F2516261}" type="sibTrans" cxnId="{C3F95219-9613-49DF-B81B-F1F5EEB22AFB}">
      <dgm:prSet/>
      <dgm:spPr/>
      <dgm:t>
        <a:bodyPr/>
        <a:lstStyle/>
        <a:p>
          <a:endParaRPr lang="zh-TW" altLang="en-US">
            <a:latin typeface="微軟正黑體" pitchFamily="34" charset="-120"/>
            <a:ea typeface="微軟正黑體" pitchFamily="34" charset="-120"/>
          </a:endParaRPr>
        </a:p>
      </dgm:t>
    </dgm:pt>
    <dgm:pt modelId="{43D09BDD-ABE7-4A04-B5C7-1EBC7B04BE66}" type="pres">
      <dgm:prSet presAssocID="{3D3E9D6E-AFFB-4095-89F0-5F356089E889}" presName="linear" presStyleCnt="0">
        <dgm:presLayoutVars>
          <dgm:animLvl val="lvl"/>
          <dgm:resizeHandles val="exact"/>
        </dgm:presLayoutVars>
      </dgm:prSet>
      <dgm:spPr/>
      <dgm:t>
        <a:bodyPr/>
        <a:lstStyle/>
        <a:p>
          <a:endParaRPr lang="zh-TW" altLang="en-US"/>
        </a:p>
      </dgm:t>
    </dgm:pt>
    <dgm:pt modelId="{682A95D4-8726-4C38-A299-87A1841DC858}" type="pres">
      <dgm:prSet presAssocID="{CA017422-51EB-4FFB-8484-78E70A0D1D04}" presName="parentText" presStyleLbl="node1" presStyleIdx="0" presStyleCnt="1">
        <dgm:presLayoutVars>
          <dgm:chMax val="0"/>
          <dgm:bulletEnabled val="1"/>
        </dgm:presLayoutVars>
      </dgm:prSet>
      <dgm:spPr/>
      <dgm:t>
        <a:bodyPr/>
        <a:lstStyle/>
        <a:p>
          <a:endParaRPr lang="zh-TW" altLang="en-US"/>
        </a:p>
      </dgm:t>
    </dgm:pt>
    <dgm:pt modelId="{8AFE4118-7315-4EAC-967D-130066FF282D}" type="pres">
      <dgm:prSet presAssocID="{CA017422-51EB-4FFB-8484-78E70A0D1D04}" presName="childText" presStyleLbl="revTx" presStyleIdx="0" presStyleCnt="1">
        <dgm:presLayoutVars>
          <dgm:bulletEnabled val="1"/>
        </dgm:presLayoutVars>
      </dgm:prSet>
      <dgm:spPr/>
      <dgm:t>
        <a:bodyPr/>
        <a:lstStyle/>
        <a:p>
          <a:endParaRPr lang="zh-TW" altLang="en-US"/>
        </a:p>
      </dgm:t>
    </dgm:pt>
  </dgm:ptLst>
  <dgm:cxnLst>
    <dgm:cxn modelId="{35020D1F-27EE-4995-AA68-DF1D967C4794}" srcId="{3D3E9D6E-AFFB-4095-89F0-5F356089E889}" destId="{CA017422-51EB-4FFB-8484-78E70A0D1D04}" srcOrd="0" destOrd="0" parTransId="{E733925F-8000-450E-B646-503CA349E16E}" sibTransId="{A8400A85-8BE0-4657-B67E-D719B3DBFD47}"/>
    <dgm:cxn modelId="{E1EDFAF0-02B5-471F-ABCA-BB2BFEB8E479}" type="presOf" srcId="{CC0E2C02-4F26-44B6-94F9-7904EC4D4E86}" destId="{8AFE4118-7315-4EAC-967D-130066FF282D}" srcOrd="0" destOrd="0" presId="urn:microsoft.com/office/officeart/2005/8/layout/vList2"/>
    <dgm:cxn modelId="{B6BEF11D-E758-4D85-BF1F-9B6FBF33BEC5}" type="presOf" srcId="{CA017422-51EB-4FFB-8484-78E70A0D1D04}" destId="{682A95D4-8726-4C38-A299-87A1841DC858}" srcOrd="0" destOrd="0" presId="urn:microsoft.com/office/officeart/2005/8/layout/vList2"/>
    <dgm:cxn modelId="{C3F95219-9613-49DF-B81B-F1F5EEB22AFB}" srcId="{CA017422-51EB-4FFB-8484-78E70A0D1D04}" destId="{CC0E2C02-4F26-44B6-94F9-7904EC4D4E86}" srcOrd="0" destOrd="0" parTransId="{3CE78E19-9C0E-442C-A804-CD40D2E86FC0}" sibTransId="{8157F70E-0BE3-41DD-AF2A-53B2F2516261}"/>
    <dgm:cxn modelId="{1A24D411-CFE7-4B1D-88A9-A05C66FF6041}" type="presOf" srcId="{3D3E9D6E-AFFB-4095-89F0-5F356089E889}" destId="{43D09BDD-ABE7-4A04-B5C7-1EBC7B04BE66}" srcOrd="0" destOrd="0" presId="urn:microsoft.com/office/officeart/2005/8/layout/vList2"/>
    <dgm:cxn modelId="{C34E537B-F1F5-4FC2-9C57-E26ECE850E0A}" type="presParOf" srcId="{43D09BDD-ABE7-4A04-B5C7-1EBC7B04BE66}" destId="{682A95D4-8726-4C38-A299-87A1841DC858}" srcOrd="0" destOrd="0" presId="urn:microsoft.com/office/officeart/2005/8/layout/vList2"/>
    <dgm:cxn modelId="{21E4ED55-EF7F-4C25-947E-AAB0090FD4E8}" type="presParOf" srcId="{43D09BDD-ABE7-4A04-B5C7-1EBC7B04BE66}" destId="{8AFE4118-7315-4EAC-967D-130066FF28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297A70-EBB1-4CAB-B208-781FF2AF4E9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E00186BC-5166-4E5C-BCDC-B7B42A0EBC23}">
      <dgm:prSet phldrT="[文字]"/>
      <dgm:spPr/>
      <dgm:t>
        <a:bodyPr/>
        <a:lstStyle/>
        <a:p>
          <a:r>
            <a:rPr lang="zh-TW" altLang="en-US" dirty="0" smtClean="0">
              <a:latin typeface="微軟正黑體" pitchFamily="34" charset="-120"/>
              <a:ea typeface="微軟正黑體" pitchFamily="34" charset="-120"/>
            </a:rPr>
            <a:t>否</a:t>
          </a:r>
          <a:endParaRPr lang="zh-TW" altLang="en-US" dirty="0">
            <a:latin typeface="微軟正黑體" pitchFamily="34" charset="-120"/>
            <a:ea typeface="微軟正黑體" pitchFamily="34" charset="-120"/>
          </a:endParaRPr>
        </a:p>
      </dgm:t>
    </dgm:pt>
    <dgm:pt modelId="{77EB1FC0-2869-40C0-8A71-85E7AFD43D2C}" type="parTrans" cxnId="{859D3238-F77E-4E57-85CB-BC6CC5241EE0}">
      <dgm:prSet/>
      <dgm:spPr/>
      <dgm:t>
        <a:bodyPr/>
        <a:lstStyle/>
        <a:p>
          <a:endParaRPr lang="zh-TW" altLang="en-US"/>
        </a:p>
      </dgm:t>
    </dgm:pt>
    <dgm:pt modelId="{A7CACFB8-74A8-4AA6-A13E-850AFAC2B887}" type="sibTrans" cxnId="{859D3238-F77E-4E57-85CB-BC6CC5241EE0}">
      <dgm:prSet/>
      <dgm:spPr/>
      <dgm:t>
        <a:bodyPr/>
        <a:lstStyle/>
        <a:p>
          <a:endParaRPr lang="zh-TW" altLang="en-US"/>
        </a:p>
      </dgm:t>
    </dgm:pt>
    <dgm:pt modelId="{A0495670-AE8A-4677-88FE-DD4ACAE75D00}">
      <dgm:prSet phldrT="[文字]"/>
      <dgm:spPr/>
      <dgm:t>
        <a:bodyPr/>
        <a:lstStyle/>
        <a:p>
          <a:r>
            <a:rPr lang="zh-TW" altLang="en-US" dirty="0" smtClean="0">
              <a:latin typeface="微軟正黑體" pitchFamily="34" charset="-120"/>
              <a:ea typeface="微軟正黑體" pitchFamily="34" charset="-120"/>
            </a:rPr>
            <a:t>是否為職務有利害關係者之飲宴應酬</a:t>
          </a:r>
          <a:endParaRPr lang="zh-TW" altLang="en-US" dirty="0">
            <a:latin typeface="微軟正黑體" pitchFamily="34" charset="-120"/>
            <a:ea typeface="微軟正黑體" pitchFamily="34" charset="-120"/>
          </a:endParaRPr>
        </a:p>
      </dgm:t>
    </dgm:pt>
    <dgm:pt modelId="{421A689A-0F84-46C6-A2EC-F5B857BE0679}" type="parTrans" cxnId="{FC7CDE94-58F6-44ED-80AF-02FA088EE534}">
      <dgm:prSet/>
      <dgm:spPr/>
      <dgm:t>
        <a:bodyPr/>
        <a:lstStyle/>
        <a:p>
          <a:endParaRPr lang="zh-TW" altLang="en-US"/>
        </a:p>
      </dgm:t>
    </dgm:pt>
    <dgm:pt modelId="{12546402-C840-4F37-B82D-AC085AD8516A}" type="sibTrans" cxnId="{FC7CDE94-58F6-44ED-80AF-02FA088EE534}">
      <dgm:prSet/>
      <dgm:spPr/>
      <dgm:t>
        <a:bodyPr/>
        <a:lstStyle/>
        <a:p>
          <a:endParaRPr lang="zh-TW" altLang="en-US"/>
        </a:p>
      </dgm:t>
    </dgm:pt>
    <dgm:pt modelId="{AE45C4DD-157B-4CF4-8F82-681B10A97E40}">
      <dgm:prSet phldrT="[文字]"/>
      <dgm:spPr/>
      <dgm:t>
        <a:bodyPr/>
        <a:lstStyle/>
        <a:p>
          <a:r>
            <a:rPr lang="zh-TW" altLang="en-US" dirty="0" smtClean="0">
              <a:latin typeface="微軟正黑體" pitchFamily="34" charset="-120"/>
              <a:ea typeface="微軟正黑體" pitchFamily="34" charset="-120"/>
            </a:rPr>
            <a:t>例外得參加</a:t>
          </a:r>
          <a:endParaRPr lang="zh-TW" altLang="en-US" dirty="0">
            <a:latin typeface="微軟正黑體" pitchFamily="34" charset="-120"/>
            <a:ea typeface="微軟正黑體" pitchFamily="34" charset="-120"/>
          </a:endParaRPr>
        </a:p>
      </dgm:t>
    </dgm:pt>
    <dgm:pt modelId="{7DAF1C25-9760-4D08-9923-B73F340AC6B1}" type="parTrans" cxnId="{7A456A4B-CE6F-47DA-BDE0-7606FEADFEA6}">
      <dgm:prSet/>
      <dgm:spPr/>
      <dgm:t>
        <a:bodyPr/>
        <a:lstStyle/>
        <a:p>
          <a:endParaRPr lang="zh-TW" altLang="en-US"/>
        </a:p>
      </dgm:t>
    </dgm:pt>
    <dgm:pt modelId="{5DBDD7A3-880E-4617-8802-4708EE89711D}" type="sibTrans" cxnId="{7A456A4B-CE6F-47DA-BDE0-7606FEADFEA6}">
      <dgm:prSet/>
      <dgm:spPr/>
      <dgm:t>
        <a:bodyPr/>
        <a:lstStyle/>
        <a:p>
          <a:endParaRPr lang="zh-TW" altLang="en-US"/>
        </a:p>
      </dgm:t>
    </dgm:pt>
    <dgm:pt modelId="{521A34C0-7E51-47BE-AC86-D0C5657A395A}">
      <dgm:prSet phldrT="[文字]"/>
      <dgm:spPr>
        <a:noFill/>
      </dgm:spPr>
      <dgm:t>
        <a:bodyPr/>
        <a:lstStyle/>
        <a:p>
          <a:r>
            <a:rPr lang="zh-TW" altLang="en-US" dirty="0" smtClean="0">
              <a:latin typeface="微軟正黑體" pitchFamily="34" charset="-120"/>
              <a:ea typeface="微軟正黑體" pitchFamily="34" charset="-120"/>
            </a:rPr>
            <a:t>是</a:t>
          </a:r>
          <a:endParaRPr lang="zh-TW" altLang="en-US" dirty="0">
            <a:latin typeface="微軟正黑體" pitchFamily="34" charset="-120"/>
            <a:ea typeface="微軟正黑體" pitchFamily="34" charset="-120"/>
          </a:endParaRPr>
        </a:p>
      </dgm:t>
    </dgm:pt>
    <dgm:pt modelId="{9DD7ECB2-3189-4146-ABA0-F9D4063CC259}" type="sibTrans" cxnId="{2B865719-EA4C-42F1-9514-303E3B73EF0C}">
      <dgm:prSet/>
      <dgm:spPr/>
      <dgm:t>
        <a:bodyPr/>
        <a:lstStyle/>
        <a:p>
          <a:endParaRPr lang="zh-TW" altLang="en-US"/>
        </a:p>
      </dgm:t>
    </dgm:pt>
    <dgm:pt modelId="{0E609D31-44AD-473F-AB80-1F30EE2C16D9}" type="parTrans" cxnId="{2B865719-EA4C-42F1-9514-303E3B73EF0C}">
      <dgm:prSet/>
      <dgm:spPr/>
      <dgm:t>
        <a:bodyPr/>
        <a:lstStyle/>
        <a:p>
          <a:endParaRPr lang="zh-TW" altLang="en-US"/>
        </a:p>
      </dgm:t>
    </dgm:pt>
    <dgm:pt modelId="{B94B9430-4AA7-4E67-B233-C62D4AA53748}">
      <dgm:prSet phldrT="[文字]"/>
      <dgm:spPr>
        <a:noFill/>
      </dgm:spPr>
      <dgm:t>
        <a:bodyPr/>
        <a:lstStyle/>
        <a:p>
          <a:r>
            <a:rPr lang="zh-TW" altLang="en-US" dirty="0" smtClean="0">
              <a:latin typeface="微軟正黑體" pitchFamily="34" charset="-120"/>
              <a:ea typeface="微軟正黑體" pitchFamily="34" charset="-120"/>
            </a:rPr>
            <a:t>原則不得參加</a:t>
          </a:r>
          <a:endParaRPr lang="zh-TW" altLang="en-US" dirty="0">
            <a:latin typeface="微軟正黑體" pitchFamily="34" charset="-120"/>
            <a:ea typeface="微軟正黑體" pitchFamily="34" charset="-120"/>
          </a:endParaRPr>
        </a:p>
      </dgm:t>
    </dgm:pt>
    <dgm:pt modelId="{B1978B99-4280-49EF-8B39-CE9F8BB9D074}" type="parTrans" cxnId="{C59FB1D3-876A-45B2-9545-ECFD7341B4C5}">
      <dgm:prSet/>
      <dgm:spPr/>
      <dgm:t>
        <a:bodyPr/>
        <a:lstStyle/>
        <a:p>
          <a:endParaRPr lang="zh-TW" altLang="en-US"/>
        </a:p>
      </dgm:t>
    </dgm:pt>
    <dgm:pt modelId="{D7E362B2-C5B8-4AA6-8B2A-88B3D8EA9F7A}" type="sibTrans" cxnId="{C59FB1D3-876A-45B2-9545-ECFD7341B4C5}">
      <dgm:prSet/>
      <dgm:spPr/>
      <dgm:t>
        <a:bodyPr/>
        <a:lstStyle/>
        <a:p>
          <a:endParaRPr lang="zh-TW" altLang="en-US"/>
        </a:p>
      </dgm:t>
    </dgm:pt>
    <dgm:pt modelId="{B191162D-8505-4D81-8748-C56CF22DAB2D}">
      <dgm:prSet phldrT="[文字]"/>
      <dgm:spPr/>
      <dgm:t>
        <a:bodyPr/>
        <a:lstStyle/>
        <a:p>
          <a:r>
            <a:rPr lang="zh-TW" altLang="en-US" smtClean="0">
              <a:latin typeface="微軟正黑體" pitchFamily="34" charset="-120"/>
              <a:ea typeface="微軟正黑體" pitchFamily="34" charset="-120"/>
            </a:rPr>
            <a:t>處理方式</a:t>
          </a:r>
          <a:endParaRPr lang="zh-TW" altLang="en-US" dirty="0">
            <a:latin typeface="微軟正黑體" pitchFamily="34" charset="-120"/>
            <a:ea typeface="微軟正黑體" pitchFamily="34" charset="-120"/>
          </a:endParaRPr>
        </a:p>
      </dgm:t>
    </dgm:pt>
    <dgm:pt modelId="{851B67CF-62DC-4A52-9F3C-FA26CFA84773}" type="parTrans" cxnId="{FEED3A62-1D12-4942-9AB8-E781B8F1A8CF}">
      <dgm:prSet/>
      <dgm:spPr/>
      <dgm:t>
        <a:bodyPr/>
        <a:lstStyle/>
        <a:p>
          <a:endParaRPr lang="zh-TW" altLang="en-US"/>
        </a:p>
      </dgm:t>
    </dgm:pt>
    <dgm:pt modelId="{686E2258-3B23-4FE4-B513-77447FA60134}" type="sibTrans" cxnId="{FEED3A62-1D12-4942-9AB8-E781B8F1A8CF}">
      <dgm:prSet/>
      <dgm:spPr/>
      <dgm:t>
        <a:bodyPr/>
        <a:lstStyle/>
        <a:p>
          <a:endParaRPr lang="zh-TW" altLang="en-US"/>
        </a:p>
      </dgm:t>
    </dgm:pt>
    <dgm:pt modelId="{62F09BD7-0BF9-4FCE-B1F4-548A081A29DB}" type="pres">
      <dgm:prSet presAssocID="{8A297A70-EBB1-4CAB-B208-781FF2AF4E95}" presName="diagram" presStyleCnt="0">
        <dgm:presLayoutVars>
          <dgm:chPref val="1"/>
          <dgm:dir/>
          <dgm:animOne val="branch"/>
          <dgm:animLvl val="lvl"/>
          <dgm:resizeHandles val="exact"/>
        </dgm:presLayoutVars>
      </dgm:prSet>
      <dgm:spPr/>
      <dgm:t>
        <a:bodyPr/>
        <a:lstStyle/>
        <a:p>
          <a:endParaRPr lang="zh-TW" altLang="en-US"/>
        </a:p>
      </dgm:t>
    </dgm:pt>
    <dgm:pt modelId="{C010DBD4-9C54-427F-B579-28D1FE56F8FD}" type="pres">
      <dgm:prSet presAssocID="{A0495670-AE8A-4677-88FE-DD4ACAE75D00}" presName="root1" presStyleCnt="0"/>
      <dgm:spPr/>
    </dgm:pt>
    <dgm:pt modelId="{A723B160-D096-47F8-B2C5-0EA424F44BF7}" type="pres">
      <dgm:prSet presAssocID="{A0495670-AE8A-4677-88FE-DD4ACAE75D00}" presName="LevelOneTextNode" presStyleLbl="node0" presStyleIdx="0" presStyleCnt="1">
        <dgm:presLayoutVars>
          <dgm:chPref val="3"/>
        </dgm:presLayoutVars>
      </dgm:prSet>
      <dgm:spPr/>
      <dgm:t>
        <a:bodyPr/>
        <a:lstStyle/>
        <a:p>
          <a:endParaRPr lang="zh-TW" altLang="en-US"/>
        </a:p>
      </dgm:t>
    </dgm:pt>
    <dgm:pt modelId="{B6BD7A5E-36A5-4ECD-BD5B-2A73654B58A1}" type="pres">
      <dgm:prSet presAssocID="{A0495670-AE8A-4677-88FE-DD4ACAE75D00}" presName="level2hierChild" presStyleCnt="0"/>
      <dgm:spPr/>
    </dgm:pt>
    <dgm:pt modelId="{F69BCB92-F33A-410C-AFDD-F04A64CD097C}" type="pres">
      <dgm:prSet presAssocID="{77EB1FC0-2869-40C0-8A71-85E7AFD43D2C}" presName="conn2-1" presStyleLbl="parChTrans1D2" presStyleIdx="0" presStyleCnt="2"/>
      <dgm:spPr/>
      <dgm:t>
        <a:bodyPr/>
        <a:lstStyle/>
        <a:p>
          <a:endParaRPr lang="zh-TW" altLang="en-US"/>
        </a:p>
      </dgm:t>
    </dgm:pt>
    <dgm:pt modelId="{5883132F-4A49-4ECE-82F5-150088E25C21}" type="pres">
      <dgm:prSet presAssocID="{77EB1FC0-2869-40C0-8A71-85E7AFD43D2C}" presName="connTx" presStyleLbl="parChTrans1D2" presStyleIdx="0" presStyleCnt="2"/>
      <dgm:spPr/>
      <dgm:t>
        <a:bodyPr/>
        <a:lstStyle/>
        <a:p>
          <a:endParaRPr lang="zh-TW" altLang="en-US"/>
        </a:p>
      </dgm:t>
    </dgm:pt>
    <dgm:pt modelId="{C40647C0-7705-4BAC-B20B-A9931A5402DD}" type="pres">
      <dgm:prSet presAssocID="{E00186BC-5166-4E5C-BCDC-B7B42A0EBC23}" presName="root2" presStyleCnt="0"/>
      <dgm:spPr/>
    </dgm:pt>
    <dgm:pt modelId="{F3CBBCA1-682E-43D9-AA18-F957F57696D5}" type="pres">
      <dgm:prSet presAssocID="{E00186BC-5166-4E5C-BCDC-B7B42A0EBC23}" presName="LevelTwoTextNode" presStyleLbl="node2" presStyleIdx="0" presStyleCnt="2">
        <dgm:presLayoutVars>
          <dgm:chPref val="3"/>
        </dgm:presLayoutVars>
      </dgm:prSet>
      <dgm:spPr/>
      <dgm:t>
        <a:bodyPr/>
        <a:lstStyle/>
        <a:p>
          <a:endParaRPr lang="zh-TW" altLang="en-US"/>
        </a:p>
      </dgm:t>
    </dgm:pt>
    <dgm:pt modelId="{BFB5D29E-7E5E-43C9-B10E-1DA66CD7C779}" type="pres">
      <dgm:prSet presAssocID="{E00186BC-5166-4E5C-BCDC-B7B42A0EBC23}" presName="level3hierChild" presStyleCnt="0"/>
      <dgm:spPr/>
    </dgm:pt>
    <dgm:pt modelId="{55CB693D-AA21-4C5F-9A82-6A8A515261B8}" type="pres">
      <dgm:prSet presAssocID="{0E609D31-44AD-473F-AB80-1F30EE2C16D9}" presName="conn2-1" presStyleLbl="parChTrans1D2" presStyleIdx="1" presStyleCnt="2"/>
      <dgm:spPr/>
      <dgm:t>
        <a:bodyPr/>
        <a:lstStyle/>
        <a:p>
          <a:endParaRPr lang="zh-TW" altLang="en-US"/>
        </a:p>
      </dgm:t>
    </dgm:pt>
    <dgm:pt modelId="{A7494F9D-CA3B-4437-971D-A15AD47F80FC}" type="pres">
      <dgm:prSet presAssocID="{0E609D31-44AD-473F-AB80-1F30EE2C16D9}" presName="connTx" presStyleLbl="parChTrans1D2" presStyleIdx="1" presStyleCnt="2"/>
      <dgm:spPr/>
      <dgm:t>
        <a:bodyPr/>
        <a:lstStyle/>
        <a:p>
          <a:endParaRPr lang="zh-TW" altLang="en-US"/>
        </a:p>
      </dgm:t>
    </dgm:pt>
    <dgm:pt modelId="{088A40DC-4474-41A7-85AA-84CCE6D3DE10}" type="pres">
      <dgm:prSet presAssocID="{521A34C0-7E51-47BE-AC86-D0C5657A395A}" presName="root2" presStyleCnt="0"/>
      <dgm:spPr/>
    </dgm:pt>
    <dgm:pt modelId="{5223BBFC-9E69-452A-A2F4-B3B0E2DF5390}" type="pres">
      <dgm:prSet presAssocID="{521A34C0-7E51-47BE-AC86-D0C5657A395A}" presName="LevelTwoTextNode" presStyleLbl="node2" presStyleIdx="1" presStyleCnt="2">
        <dgm:presLayoutVars>
          <dgm:chPref val="3"/>
        </dgm:presLayoutVars>
      </dgm:prSet>
      <dgm:spPr/>
      <dgm:t>
        <a:bodyPr/>
        <a:lstStyle/>
        <a:p>
          <a:endParaRPr lang="zh-TW" altLang="en-US"/>
        </a:p>
      </dgm:t>
    </dgm:pt>
    <dgm:pt modelId="{457D05BC-386F-44DC-AE64-112E8B98B050}" type="pres">
      <dgm:prSet presAssocID="{521A34C0-7E51-47BE-AC86-D0C5657A395A}" presName="level3hierChild" presStyleCnt="0"/>
      <dgm:spPr/>
    </dgm:pt>
    <dgm:pt modelId="{1FE18B16-7E2A-48F2-A0BE-F7BB26443690}" type="pres">
      <dgm:prSet presAssocID="{B1978B99-4280-49EF-8B39-CE9F8BB9D074}" presName="conn2-1" presStyleLbl="parChTrans1D3" presStyleIdx="0" presStyleCnt="2"/>
      <dgm:spPr/>
      <dgm:t>
        <a:bodyPr/>
        <a:lstStyle/>
        <a:p>
          <a:endParaRPr lang="zh-TW" altLang="en-US"/>
        </a:p>
      </dgm:t>
    </dgm:pt>
    <dgm:pt modelId="{6A62C546-5BDF-465B-BB80-69100B3DBF5A}" type="pres">
      <dgm:prSet presAssocID="{B1978B99-4280-49EF-8B39-CE9F8BB9D074}" presName="connTx" presStyleLbl="parChTrans1D3" presStyleIdx="0" presStyleCnt="2"/>
      <dgm:spPr/>
      <dgm:t>
        <a:bodyPr/>
        <a:lstStyle/>
        <a:p>
          <a:endParaRPr lang="zh-TW" altLang="en-US"/>
        </a:p>
      </dgm:t>
    </dgm:pt>
    <dgm:pt modelId="{540AF99B-5596-44FC-9AA0-84266AE3292A}" type="pres">
      <dgm:prSet presAssocID="{B94B9430-4AA7-4E67-B233-C62D4AA53748}" presName="root2" presStyleCnt="0"/>
      <dgm:spPr/>
    </dgm:pt>
    <dgm:pt modelId="{950874CB-E4C0-46F1-80A2-45B5D215DABC}" type="pres">
      <dgm:prSet presAssocID="{B94B9430-4AA7-4E67-B233-C62D4AA53748}" presName="LevelTwoTextNode" presStyleLbl="node3" presStyleIdx="0" presStyleCnt="2">
        <dgm:presLayoutVars>
          <dgm:chPref val="3"/>
        </dgm:presLayoutVars>
      </dgm:prSet>
      <dgm:spPr/>
      <dgm:t>
        <a:bodyPr/>
        <a:lstStyle/>
        <a:p>
          <a:endParaRPr lang="zh-TW" altLang="en-US"/>
        </a:p>
      </dgm:t>
    </dgm:pt>
    <dgm:pt modelId="{20964276-7501-4E70-A6C3-5A56A3C0CD4A}" type="pres">
      <dgm:prSet presAssocID="{B94B9430-4AA7-4E67-B233-C62D4AA53748}" presName="level3hierChild" presStyleCnt="0"/>
      <dgm:spPr/>
    </dgm:pt>
    <dgm:pt modelId="{52391932-F600-4975-9488-62D426B113D7}" type="pres">
      <dgm:prSet presAssocID="{7DAF1C25-9760-4D08-9923-B73F340AC6B1}" presName="conn2-1" presStyleLbl="parChTrans1D3" presStyleIdx="1" presStyleCnt="2"/>
      <dgm:spPr/>
      <dgm:t>
        <a:bodyPr/>
        <a:lstStyle/>
        <a:p>
          <a:endParaRPr lang="zh-TW" altLang="en-US"/>
        </a:p>
      </dgm:t>
    </dgm:pt>
    <dgm:pt modelId="{0FD39A77-F76C-4EBD-819C-AECFAC8778D2}" type="pres">
      <dgm:prSet presAssocID="{7DAF1C25-9760-4D08-9923-B73F340AC6B1}" presName="connTx" presStyleLbl="parChTrans1D3" presStyleIdx="1" presStyleCnt="2"/>
      <dgm:spPr/>
      <dgm:t>
        <a:bodyPr/>
        <a:lstStyle/>
        <a:p>
          <a:endParaRPr lang="zh-TW" altLang="en-US"/>
        </a:p>
      </dgm:t>
    </dgm:pt>
    <dgm:pt modelId="{88675C76-ADAE-451B-B0C5-145A7F87BF14}" type="pres">
      <dgm:prSet presAssocID="{AE45C4DD-157B-4CF4-8F82-681B10A97E40}" presName="root2" presStyleCnt="0"/>
      <dgm:spPr/>
    </dgm:pt>
    <dgm:pt modelId="{1DDA1379-02EA-4424-BC53-6F35026B25B5}" type="pres">
      <dgm:prSet presAssocID="{AE45C4DD-157B-4CF4-8F82-681B10A97E40}" presName="LevelTwoTextNode" presStyleLbl="node3" presStyleIdx="1" presStyleCnt="2">
        <dgm:presLayoutVars>
          <dgm:chPref val="3"/>
        </dgm:presLayoutVars>
      </dgm:prSet>
      <dgm:spPr/>
      <dgm:t>
        <a:bodyPr/>
        <a:lstStyle/>
        <a:p>
          <a:endParaRPr lang="zh-TW" altLang="en-US"/>
        </a:p>
      </dgm:t>
    </dgm:pt>
    <dgm:pt modelId="{551E9A01-FEB5-4EDB-B3AB-298092808797}" type="pres">
      <dgm:prSet presAssocID="{AE45C4DD-157B-4CF4-8F82-681B10A97E40}" presName="level3hierChild" presStyleCnt="0"/>
      <dgm:spPr/>
    </dgm:pt>
    <dgm:pt modelId="{E13D0BEA-98BD-4F7F-B3B7-99B3BD3C4316}" type="pres">
      <dgm:prSet presAssocID="{851B67CF-62DC-4A52-9F3C-FA26CFA84773}" presName="conn2-1" presStyleLbl="parChTrans1D4" presStyleIdx="0" presStyleCnt="1"/>
      <dgm:spPr/>
      <dgm:t>
        <a:bodyPr/>
        <a:lstStyle/>
        <a:p>
          <a:endParaRPr lang="zh-TW" altLang="en-US"/>
        </a:p>
      </dgm:t>
    </dgm:pt>
    <dgm:pt modelId="{3A1230EE-06A4-4501-9468-9B01E760325E}" type="pres">
      <dgm:prSet presAssocID="{851B67CF-62DC-4A52-9F3C-FA26CFA84773}" presName="connTx" presStyleLbl="parChTrans1D4" presStyleIdx="0" presStyleCnt="1"/>
      <dgm:spPr/>
      <dgm:t>
        <a:bodyPr/>
        <a:lstStyle/>
        <a:p>
          <a:endParaRPr lang="zh-TW" altLang="en-US"/>
        </a:p>
      </dgm:t>
    </dgm:pt>
    <dgm:pt modelId="{BE1FF494-81E5-46B8-9B6B-6E3B4D34DCA2}" type="pres">
      <dgm:prSet presAssocID="{B191162D-8505-4D81-8748-C56CF22DAB2D}" presName="root2" presStyleCnt="0"/>
      <dgm:spPr/>
    </dgm:pt>
    <dgm:pt modelId="{50437177-CC11-44B5-9EEB-9DEFE36AB549}" type="pres">
      <dgm:prSet presAssocID="{B191162D-8505-4D81-8748-C56CF22DAB2D}" presName="LevelTwoTextNode" presStyleLbl="node4" presStyleIdx="0" presStyleCnt="1">
        <dgm:presLayoutVars>
          <dgm:chPref val="3"/>
        </dgm:presLayoutVars>
      </dgm:prSet>
      <dgm:spPr/>
      <dgm:t>
        <a:bodyPr/>
        <a:lstStyle/>
        <a:p>
          <a:endParaRPr lang="zh-TW" altLang="en-US"/>
        </a:p>
      </dgm:t>
    </dgm:pt>
    <dgm:pt modelId="{0036FE64-DFCC-4755-8AD5-E2105EC53713}" type="pres">
      <dgm:prSet presAssocID="{B191162D-8505-4D81-8748-C56CF22DAB2D}" presName="level3hierChild" presStyleCnt="0"/>
      <dgm:spPr/>
    </dgm:pt>
  </dgm:ptLst>
  <dgm:cxnLst>
    <dgm:cxn modelId="{2B865719-EA4C-42F1-9514-303E3B73EF0C}" srcId="{A0495670-AE8A-4677-88FE-DD4ACAE75D00}" destId="{521A34C0-7E51-47BE-AC86-D0C5657A395A}" srcOrd="1" destOrd="0" parTransId="{0E609D31-44AD-473F-AB80-1F30EE2C16D9}" sibTransId="{9DD7ECB2-3189-4146-ABA0-F9D4063CC259}"/>
    <dgm:cxn modelId="{3398E1D6-EED0-4844-B901-2D19C8271301}" type="presOf" srcId="{8A297A70-EBB1-4CAB-B208-781FF2AF4E95}" destId="{62F09BD7-0BF9-4FCE-B1F4-548A081A29DB}" srcOrd="0" destOrd="0" presId="urn:microsoft.com/office/officeart/2005/8/layout/hierarchy2"/>
    <dgm:cxn modelId="{DE13BAC0-A5D0-4CF6-B902-A838156CD7EC}" type="presOf" srcId="{7DAF1C25-9760-4D08-9923-B73F340AC6B1}" destId="{52391932-F600-4975-9488-62D426B113D7}" srcOrd="0" destOrd="0" presId="urn:microsoft.com/office/officeart/2005/8/layout/hierarchy2"/>
    <dgm:cxn modelId="{C294C828-5A64-46A7-A148-3EB3F8125AD0}" type="presOf" srcId="{77EB1FC0-2869-40C0-8A71-85E7AFD43D2C}" destId="{F69BCB92-F33A-410C-AFDD-F04A64CD097C}" srcOrd="0" destOrd="0" presId="urn:microsoft.com/office/officeart/2005/8/layout/hierarchy2"/>
    <dgm:cxn modelId="{49EAB191-E444-4DD9-8CCF-606F93FC0AE0}" type="presOf" srcId="{B1978B99-4280-49EF-8B39-CE9F8BB9D074}" destId="{1FE18B16-7E2A-48F2-A0BE-F7BB26443690}" srcOrd="0" destOrd="0" presId="urn:microsoft.com/office/officeart/2005/8/layout/hierarchy2"/>
    <dgm:cxn modelId="{8B536738-DE50-431A-9A27-B8C46CCC4267}" type="presOf" srcId="{77EB1FC0-2869-40C0-8A71-85E7AFD43D2C}" destId="{5883132F-4A49-4ECE-82F5-150088E25C21}" srcOrd="1" destOrd="0" presId="urn:microsoft.com/office/officeart/2005/8/layout/hierarchy2"/>
    <dgm:cxn modelId="{FEED3A62-1D12-4942-9AB8-E781B8F1A8CF}" srcId="{AE45C4DD-157B-4CF4-8F82-681B10A97E40}" destId="{B191162D-8505-4D81-8748-C56CF22DAB2D}" srcOrd="0" destOrd="0" parTransId="{851B67CF-62DC-4A52-9F3C-FA26CFA84773}" sibTransId="{686E2258-3B23-4FE4-B513-77447FA60134}"/>
    <dgm:cxn modelId="{716DAD64-07B4-4997-91C8-1B3A43D2532C}" type="presOf" srcId="{7DAF1C25-9760-4D08-9923-B73F340AC6B1}" destId="{0FD39A77-F76C-4EBD-819C-AECFAC8778D2}" srcOrd="1" destOrd="0" presId="urn:microsoft.com/office/officeart/2005/8/layout/hierarchy2"/>
    <dgm:cxn modelId="{C5D40DAE-76FE-4087-B9A6-DE0E8E22B8F0}" type="presOf" srcId="{B191162D-8505-4D81-8748-C56CF22DAB2D}" destId="{50437177-CC11-44B5-9EEB-9DEFE36AB549}" srcOrd="0" destOrd="0" presId="urn:microsoft.com/office/officeart/2005/8/layout/hierarchy2"/>
    <dgm:cxn modelId="{2C4253BE-517E-416A-A4C8-167DACB87E62}" type="presOf" srcId="{B94B9430-4AA7-4E67-B233-C62D4AA53748}" destId="{950874CB-E4C0-46F1-80A2-45B5D215DABC}" srcOrd="0" destOrd="0" presId="urn:microsoft.com/office/officeart/2005/8/layout/hierarchy2"/>
    <dgm:cxn modelId="{7A456A4B-CE6F-47DA-BDE0-7606FEADFEA6}" srcId="{521A34C0-7E51-47BE-AC86-D0C5657A395A}" destId="{AE45C4DD-157B-4CF4-8F82-681B10A97E40}" srcOrd="1" destOrd="0" parTransId="{7DAF1C25-9760-4D08-9923-B73F340AC6B1}" sibTransId="{5DBDD7A3-880E-4617-8802-4708EE89711D}"/>
    <dgm:cxn modelId="{238949CB-5522-4016-A3F5-9969EDCEFE53}" type="presOf" srcId="{A0495670-AE8A-4677-88FE-DD4ACAE75D00}" destId="{A723B160-D096-47F8-B2C5-0EA424F44BF7}" srcOrd="0" destOrd="0" presId="urn:microsoft.com/office/officeart/2005/8/layout/hierarchy2"/>
    <dgm:cxn modelId="{17163CF2-467C-4737-97D4-8434962B611B}" type="presOf" srcId="{851B67CF-62DC-4A52-9F3C-FA26CFA84773}" destId="{3A1230EE-06A4-4501-9468-9B01E760325E}" srcOrd="1" destOrd="0" presId="urn:microsoft.com/office/officeart/2005/8/layout/hierarchy2"/>
    <dgm:cxn modelId="{19AC22FE-3A33-48EB-BBC9-903FB07E0238}" type="presOf" srcId="{521A34C0-7E51-47BE-AC86-D0C5657A395A}" destId="{5223BBFC-9E69-452A-A2F4-B3B0E2DF5390}" srcOrd="0" destOrd="0" presId="urn:microsoft.com/office/officeart/2005/8/layout/hierarchy2"/>
    <dgm:cxn modelId="{819FC8E1-33F7-4698-AC17-F720DEF881AE}" type="presOf" srcId="{AE45C4DD-157B-4CF4-8F82-681B10A97E40}" destId="{1DDA1379-02EA-4424-BC53-6F35026B25B5}" srcOrd="0" destOrd="0" presId="urn:microsoft.com/office/officeart/2005/8/layout/hierarchy2"/>
    <dgm:cxn modelId="{FC7CDE94-58F6-44ED-80AF-02FA088EE534}" srcId="{8A297A70-EBB1-4CAB-B208-781FF2AF4E95}" destId="{A0495670-AE8A-4677-88FE-DD4ACAE75D00}" srcOrd="0" destOrd="0" parTransId="{421A689A-0F84-46C6-A2EC-F5B857BE0679}" sibTransId="{12546402-C840-4F37-B82D-AC085AD8516A}"/>
    <dgm:cxn modelId="{386E674D-17A1-49DF-8B1F-3566465103AD}" type="presOf" srcId="{851B67CF-62DC-4A52-9F3C-FA26CFA84773}" destId="{E13D0BEA-98BD-4F7F-B3B7-99B3BD3C4316}" srcOrd="0" destOrd="0" presId="urn:microsoft.com/office/officeart/2005/8/layout/hierarchy2"/>
    <dgm:cxn modelId="{C59FB1D3-876A-45B2-9545-ECFD7341B4C5}" srcId="{521A34C0-7E51-47BE-AC86-D0C5657A395A}" destId="{B94B9430-4AA7-4E67-B233-C62D4AA53748}" srcOrd="0" destOrd="0" parTransId="{B1978B99-4280-49EF-8B39-CE9F8BB9D074}" sibTransId="{D7E362B2-C5B8-4AA6-8B2A-88B3D8EA9F7A}"/>
    <dgm:cxn modelId="{859D3238-F77E-4E57-85CB-BC6CC5241EE0}" srcId="{A0495670-AE8A-4677-88FE-DD4ACAE75D00}" destId="{E00186BC-5166-4E5C-BCDC-B7B42A0EBC23}" srcOrd="0" destOrd="0" parTransId="{77EB1FC0-2869-40C0-8A71-85E7AFD43D2C}" sibTransId="{A7CACFB8-74A8-4AA6-A13E-850AFAC2B887}"/>
    <dgm:cxn modelId="{562DD1BF-4489-42B3-A877-41001DF125F3}" type="presOf" srcId="{0E609D31-44AD-473F-AB80-1F30EE2C16D9}" destId="{55CB693D-AA21-4C5F-9A82-6A8A515261B8}" srcOrd="0" destOrd="0" presId="urn:microsoft.com/office/officeart/2005/8/layout/hierarchy2"/>
    <dgm:cxn modelId="{FAAD8BFB-3216-4F07-ABC7-18C621354616}" type="presOf" srcId="{B1978B99-4280-49EF-8B39-CE9F8BB9D074}" destId="{6A62C546-5BDF-465B-BB80-69100B3DBF5A}" srcOrd="1" destOrd="0" presId="urn:microsoft.com/office/officeart/2005/8/layout/hierarchy2"/>
    <dgm:cxn modelId="{C95CF738-A982-4241-834B-E2C98018D717}" type="presOf" srcId="{0E609D31-44AD-473F-AB80-1F30EE2C16D9}" destId="{A7494F9D-CA3B-4437-971D-A15AD47F80FC}" srcOrd="1" destOrd="0" presId="urn:microsoft.com/office/officeart/2005/8/layout/hierarchy2"/>
    <dgm:cxn modelId="{4728A862-AA30-4EE8-80FB-668B074567AF}" type="presOf" srcId="{E00186BC-5166-4E5C-BCDC-B7B42A0EBC23}" destId="{F3CBBCA1-682E-43D9-AA18-F957F57696D5}" srcOrd="0" destOrd="0" presId="urn:microsoft.com/office/officeart/2005/8/layout/hierarchy2"/>
    <dgm:cxn modelId="{24CE0543-FF03-4D34-8C7D-FC32CF301233}" type="presParOf" srcId="{62F09BD7-0BF9-4FCE-B1F4-548A081A29DB}" destId="{C010DBD4-9C54-427F-B579-28D1FE56F8FD}" srcOrd="0" destOrd="0" presId="urn:microsoft.com/office/officeart/2005/8/layout/hierarchy2"/>
    <dgm:cxn modelId="{DCCF88E5-95FE-4E85-8CED-7583CE5E40D7}" type="presParOf" srcId="{C010DBD4-9C54-427F-B579-28D1FE56F8FD}" destId="{A723B160-D096-47F8-B2C5-0EA424F44BF7}" srcOrd="0" destOrd="0" presId="urn:microsoft.com/office/officeart/2005/8/layout/hierarchy2"/>
    <dgm:cxn modelId="{514D306D-95FF-4CC3-A1A6-95F329483854}" type="presParOf" srcId="{C010DBD4-9C54-427F-B579-28D1FE56F8FD}" destId="{B6BD7A5E-36A5-4ECD-BD5B-2A73654B58A1}" srcOrd="1" destOrd="0" presId="urn:microsoft.com/office/officeart/2005/8/layout/hierarchy2"/>
    <dgm:cxn modelId="{74C557E8-42F4-479D-99DA-6BE8222FF52B}" type="presParOf" srcId="{B6BD7A5E-36A5-4ECD-BD5B-2A73654B58A1}" destId="{F69BCB92-F33A-410C-AFDD-F04A64CD097C}" srcOrd="0" destOrd="0" presId="urn:microsoft.com/office/officeart/2005/8/layout/hierarchy2"/>
    <dgm:cxn modelId="{F88808F9-9799-47E1-A2E3-DF82A399D54A}" type="presParOf" srcId="{F69BCB92-F33A-410C-AFDD-F04A64CD097C}" destId="{5883132F-4A49-4ECE-82F5-150088E25C21}" srcOrd="0" destOrd="0" presId="urn:microsoft.com/office/officeart/2005/8/layout/hierarchy2"/>
    <dgm:cxn modelId="{3472AAB9-6D9B-41A6-ACD1-8C582AE2B8D0}" type="presParOf" srcId="{B6BD7A5E-36A5-4ECD-BD5B-2A73654B58A1}" destId="{C40647C0-7705-4BAC-B20B-A9931A5402DD}" srcOrd="1" destOrd="0" presId="urn:microsoft.com/office/officeart/2005/8/layout/hierarchy2"/>
    <dgm:cxn modelId="{15FA6190-E27C-4FDA-8429-454CBDEEB515}" type="presParOf" srcId="{C40647C0-7705-4BAC-B20B-A9931A5402DD}" destId="{F3CBBCA1-682E-43D9-AA18-F957F57696D5}" srcOrd="0" destOrd="0" presId="urn:microsoft.com/office/officeart/2005/8/layout/hierarchy2"/>
    <dgm:cxn modelId="{2A0B3ADF-BC87-416A-9B10-20FDB0810B52}" type="presParOf" srcId="{C40647C0-7705-4BAC-B20B-A9931A5402DD}" destId="{BFB5D29E-7E5E-43C9-B10E-1DA66CD7C779}" srcOrd="1" destOrd="0" presId="urn:microsoft.com/office/officeart/2005/8/layout/hierarchy2"/>
    <dgm:cxn modelId="{4BD040E9-5502-49B1-ABE5-C5A4CC83578E}" type="presParOf" srcId="{B6BD7A5E-36A5-4ECD-BD5B-2A73654B58A1}" destId="{55CB693D-AA21-4C5F-9A82-6A8A515261B8}" srcOrd="2" destOrd="0" presId="urn:microsoft.com/office/officeart/2005/8/layout/hierarchy2"/>
    <dgm:cxn modelId="{D33C0E91-C346-406D-A63E-B470EEB451D7}" type="presParOf" srcId="{55CB693D-AA21-4C5F-9A82-6A8A515261B8}" destId="{A7494F9D-CA3B-4437-971D-A15AD47F80FC}" srcOrd="0" destOrd="0" presId="urn:microsoft.com/office/officeart/2005/8/layout/hierarchy2"/>
    <dgm:cxn modelId="{E46CD76C-EA31-4ADC-B4EC-8BB11FF7D046}" type="presParOf" srcId="{B6BD7A5E-36A5-4ECD-BD5B-2A73654B58A1}" destId="{088A40DC-4474-41A7-85AA-84CCE6D3DE10}" srcOrd="3" destOrd="0" presId="urn:microsoft.com/office/officeart/2005/8/layout/hierarchy2"/>
    <dgm:cxn modelId="{BFAE1B1D-A884-47DC-BE0B-2F743CE722A5}" type="presParOf" srcId="{088A40DC-4474-41A7-85AA-84CCE6D3DE10}" destId="{5223BBFC-9E69-452A-A2F4-B3B0E2DF5390}" srcOrd="0" destOrd="0" presId="urn:microsoft.com/office/officeart/2005/8/layout/hierarchy2"/>
    <dgm:cxn modelId="{52E7B6E5-8891-408D-843B-85CE8469EEAA}" type="presParOf" srcId="{088A40DC-4474-41A7-85AA-84CCE6D3DE10}" destId="{457D05BC-386F-44DC-AE64-112E8B98B050}" srcOrd="1" destOrd="0" presId="urn:microsoft.com/office/officeart/2005/8/layout/hierarchy2"/>
    <dgm:cxn modelId="{D698DEC5-D8FD-4720-ABFA-B42DC6C43117}" type="presParOf" srcId="{457D05BC-386F-44DC-AE64-112E8B98B050}" destId="{1FE18B16-7E2A-48F2-A0BE-F7BB26443690}" srcOrd="0" destOrd="0" presId="urn:microsoft.com/office/officeart/2005/8/layout/hierarchy2"/>
    <dgm:cxn modelId="{5DA0F3AA-1A4F-4241-8E2F-DCB2DA343393}" type="presParOf" srcId="{1FE18B16-7E2A-48F2-A0BE-F7BB26443690}" destId="{6A62C546-5BDF-465B-BB80-69100B3DBF5A}" srcOrd="0" destOrd="0" presId="urn:microsoft.com/office/officeart/2005/8/layout/hierarchy2"/>
    <dgm:cxn modelId="{96980B4A-87BB-4AA9-9A99-4EBA1E8F206B}" type="presParOf" srcId="{457D05BC-386F-44DC-AE64-112E8B98B050}" destId="{540AF99B-5596-44FC-9AA0-84266AE3292A}" srcOrd="1" destOrd="0" presId="urn:microsoft.com/office/officeart/2005/8/layout/hierarchy2"/>
    <dgm:cxn modelId="{9E005B21-4133-4B50-B233-EBD0F921BB64}" type="presParOf" srcId="{540AF99B-5596-44FC-9AA0-84266AE3292A}" destId="{950874CB-E4C0-46F1-80A2-45B5D215DABC}" srcOrd="0" destOrd="0" presId="urn:microsoft.com/office/officeart/2005/8/layout/hierarchy2"/>
    <dgm:cxn modelId="{6E31F17D-BCE5-464D-B06C-C9A6427BF07F}" type="presParOf" srcId="{540AF99B-5596-44FC-9AA0-84266AE3292A}" destId="{20964276-7501-4E70-A6C3-5A56A3C0CD4A}" srcOrd="1" destOrd="0" presId="urn:microsoft.com/office/officeart/2005/8/layout/hierarchy2"/>
    <dgm:cxn modelId="{A9243160-BCFC-4693-8419-F4F2C39B0759}" type="presParOf" srcId="{457D05BC-386F-44DC-AE64-112E8B98B050}" destId="{52391932-F600-4975-9488-62D426B113D7}" srcOrd="2" destOrd="0" presId="urn:microsoft.com/office/officeart/2005/8/layout/hierarchy2"/>
    <dgm:cxn modelId="{61E034CC-ABD0-461F-9F9B-184A2493506C}" type="presParOf" srcId="{52391932-F600-4975-9488-62D426B113D7}" destId="{0FD39A77-F76C-4EBD-819C-AECFAC8778D2}" srcOrd="0" destOrd="0" presId="urn:microsoft.com/office/officeart/2005/8/layout/hierarchy2"/>
    <dgm:cxn modelId="{EC1CF9BC-A376-47D6-9874-156E17A02A3E}" type="presParOf" srcId="{457D05BC-386F-44DC-AE64-112E8B98B050}" destId="{88675C76-ADAE-451B-B0C5-145A7F87BF14}" srcOrd="3" destOrd="0" presId="urn:microsoft.com/office/officeart/2005/8/layout/hierarchy2"/>
    <dgm:cxn modelId="{A92C6DB9-7AE6-4124-BCBC-F60BD07C90B6}" type="presParOf" srcId="{88675C76-ADAE-451B-B0C5-145A7F87BF14}" destId="{1DDA1379-02EA-4424-BC53-6F35026B25B5}" srcOrd="0" destOrd="0" presId="urn:microsoft.com/office/officeart/2005/8/layout/hierarchy2"/>
    <dgm:cxn modelId="{FD85B866-4D4C-470F-B82F-7CA769E28074}" type="presParOf" srcId="{88675C76-ADAE-451B-B0C5-145A7F87BF14}" destId="{551E9A01-FEB5-4EDB-B3AB-298092808797}" srcOrd="1" destOrd="0" presId="urn:microsoft.com/office/officeart/2005/8/layout/hierarchy2"/>
    <dgm:cxn modelId="{F0C14598-D386-4D78-9FF9-CE4C7AA38596}" type="presParOf" srcId="{551E9A01-FEB5-4EDB-B3AB-298092808797}" destId="{E13D0BEA-98BD-4F7F-B3B7-99B3BD3C4316}" srcOrd="0" destOrd="0" presId="urn:microsoft.com/office/officeart/2005/8/layout/hierarchy2"/>
    <dgm:cxn modelId="{55F47777-7A4A-4CC3-9FCB-56C9B2401650}" type="presParOf" srcId="{E13D0BEA-98BD-4F7F-B3B7-99B3BD3C4316}" destId="{3A1230EE-06A4-4501-9468-9B01E760325E}" srcOrd="0" destOrd="0" presId="urn:microsoft.com/office/officeart/2005/8/layout/hierarchy2"/>
    <dgm:cxn modelId="{58045A4C-3FE4-422D-9722-D1D2BE4B644A}" type="presParOf" srcId="{551E9A01-FEB5-4EDB-B3AB-298092808797}" destId="{BE1FF494-81E5-46B8-9B6B-6E3B4D34DCA2}" srcOrd="1" destOrd="0" presId="urn:microsoft.com/office/officeart/2005/8/layout/hierarchy2"/>
    <dgm:cxn modelId="{09686BDF-1BE2-4573-B48C-63AEA5EE7F3C}" type="presParOf" srcId="{BE1FF494-81E5-46B8-9B6B-6E3B4D34DCA2}" destId="{50437177-CC11-44B5-9EEB-9DEFE36AB549}" srcOrd="0" destOrd="0" presId="urn:microsoft.com/office/officeart/2005/8/layout/hierarchy2"/>
    <dgm:cxn modelId="{F86880DD-E5D0-4B84-9A52-991FFABC47AD}" type="presParOf" srcId="{BE1FF494-81E5-46B8-9B6B-6E3B4D34DCA2}" destId="{0036FE64-DFCC-4755-8AD5-E2105EC537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8396FBF-13D4-41BA-9EDF-264970D821B9}"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693E1599-2D8B-4BFB-9D94-239859AEDC9A}">
      <dgm:prSet phldrT="[文字]"/>
      <dgm:spPr/>
      <dgm:t>
        <a:bodyPr/>
        <a:lstStyle/>
        <a:p>
          <a:r>
            <a:rPr lang="zh-TW" altLang="en-US" dirty="0" smtClean="0">
              <a:latin typeface="微軟正黑體" pitchFamily="34" charset="-120"/>
              <a:ea typeface="微軟正黑體" pitchFamily="34" charset="-120"/>
            </a:rPr>
            <a:t>規範內容</a:t>
          </a:r>
          <a:endParaRPr lang="zh-TW" altLang="en-US" dirty="0">
            <a:latin typeface="微軟正黑體" pitchFamily="34" charset="-120"/>
            <a:ea typeface="微軟正黑體" pitchFamily="34" charset="-120"/>
          </a:endParaRPr>
        </a:p>
      </dgm:t>
    </dgm:pt>
    <dgm:pt modelId="{E491887D-C9A3-4F0D-8AF1-FB0388C9DF9A}" type="parTrans" cxnId="{9DECEEB6-9369-4A95-A87E-9F96C59DD3BF}">
      <dgm:prSet/>
      <dgm:spPr/>
      <dgm:t>
        <a:bodyPr/>
        <a:lstStyle/>
        <a:p>
          <a:endParaRPr lang="zh-TW" altLang="en-US"/>
        </a:p>
      </dgm:t>
    </dgm:pt>
    <dgm:pt modelId="{DAD370E7-58D4-421B-A5F1-37FAE1D035A6}" type="sibTrans" cxnId="{9DECEEB6-9369-4A95-A87E-9F96C59DD3BF}">
      <dgm:prSet/>
      <dgm:spPr/>
      <dgm:t>
        <a:bodyPr/>
        <a:lstStyle/>
        <a:p>
          <a:endParaRPr lang="zh-TW" altLang="en-US"/>
        </a:p>
      </dgm:t>
    </dgm:pt>
    <dgm:pt modelId="{320D0F98-8F64-4147-B1D4-D65A124FA683}">
      <dgm:prSet phldrT="[文字]"/>
      <dgm:spPr/>
      <dgm:t>
        <a:bodyPr/>
        <a:lstStyle/>
        <a:p>
          <a:r>
            <a:rPr lang="zh-TW" altLang="en-US" dirty="0" smtClean="0">
              <a:latin typeface="微軟正黑體" pitchFamily="34" charset="-120"/>
              <a:ea typeface="微軟正黑體" pitchFamily="34" charset="-120"/>
            </a:rPr>
            <a:t>例外：因公務需要經報請長官同意，或有其他正當理由</a:t>
          </a:r>
          <a:endParaRPr lang="zh-TW" altLang="en-US" dirty="0">
            <a:latin typeface="微軟正黑體" pitchFamily="34" charset="-120"/>
            <a:ea typeface="微軟正黑體" pitchFamily="34" charset="-120"/>
          </a:endParaRPr>
        </a:p>
      </dgm:t>
    </dgm:pt>
    <dgm:pt modelId="{BF9740F6-D624-42D3-B4B5-8E78E0E5D09F}" type="parTrans" cxnId="{659958DA-3430-4E46-A2AE-3FA781A70A1D}">
      <dgm:prSet/>
      <dgm:spPr/>
      <dgm:t>
        <a:bodyPr/>
        <a:lstStyle/>
        <a:p>
          <a:endParaRPr lang="zh-TW" altLang="en-US"/>
        </a:p>
      </dgm:t>
    </dgm:pt>
    <dgm:pt modelId="{7A89FB5C-42E4-4F92-A36F-194308CB5DCE}" type="sibTrans" cxnId="{659958DA-3430-4E46-A2AE-3FA781A70A1D}">
      <dgm:prSet/>
      <dgm:spPr/>
      <dgm:t>
        <a:bodyPr/>
        <a:lstStyle/>
        <a:p>
          <a:endParaRPr lang="zh-TW" altLang="en-US"/>
        </a:p>
      </dgm:t>
    </dgm:pt>
    <dgm:pt modelId="{8FC5EECD-1BC6-4929-88EB-A086DBCAAEC6}">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87DD34FB-33D1-4B06-B6FF-A4BD2870F2D2}" type="parTrans" cxnId="{4219597C-11AA-4961-B2F2-2509E22669EB}">
      <dgm:prSet/>
      <dgm:spPr/>
      <dgm:t>
        <a:bodyPr/>
        <a:lstStyle/>
        <a:p>
          <a:endParaRPr lang="zh-TW" altLang="en-US"/>
        </a:p>
      </dgm:t>
    </dgm:pt>
    <dgm:pt modelId="{28A26A4B-BBE8-4EB5-A588-7ABA1A2438BE}" type="sibTrans" cxnId="{4219597C-11AA-4961-B2F2-2509E22669EB}">
      <dgm:prSet/>
      <dgm:spPr/>
      <dgm:t>
        <a:bodyPr/>
        <a:lstStyle/>
        <a:p>
          <a:endParaRPr lang="zh-TW" altLang="en-US"/>
        </a:p>
      </dgm:t>
    </dgm:pt>
    <dgm:pt modelId="{046471D4-FCCA-4D56-89DA-4EAB0D229923}">
      <dgm:prSet phldrT="[文字]"/>
      <dgm:spPr/>
      <dgm:t>
        <a:bodyPr/>
        <a:lstStyle/>
        <a:p>
          <a:r>
            <a:rPr lang="zh-TW" altLang="en-US" dirty="0" smtClean="0">
              <a:latin typeface="微軟正黑體" pitchFamily="34" charset="-120"/>
              <a:ea typeface="微軟正黑體" pitchFamily="34" charset="-120"/>
            </a:rPr>
            <a:t>公務員廉政倫理規範第</a:t>
          </a:r>
          <a:r>
            <a:rPr lang="en-US" altLang="zh-TW" dirty="0" smtClean="0">
              <a:latin typeface="微軟正黑體" pitchFamily="34" charset="-120"/>
              <a:ea typeface="微軟正黑體" pitchFamily="34" charset="-120"/>
            </a:rPr>
            <a:t>8</a:t>
          </a:r>
          <a:r>
            <a:rPr lang="zh-TW" altLang="en-US" dirty="0" smtClean="0">
              <a:latin typeface="微軟正黑體" pitchFamily="34" charset="-120"/>
              <a:ea typeface="微軟正黑體" pitchFamily="34" charset="-120"/>
            </a:rPr>
            <a:t>點</a:t>
          </a:r>
          <a:endParaRPr lang="zh-TW" altLang="en-US" dirty="0">
            <a:latin typeface="微軟正黑體" pitchFamily="34" charset="-120"/>
            <a:ea typeface="微軟正黑體" pitchFamily="34" charset="-120"/>
          </a:endParaRPr>
        </a:p>
      </dgm:t>
    </dgm:pt>
    <dgm:pt modelId="{19598FD9-3424-42FA-9D9B-F1071436D63D}" type="parTrans" cxnId="{BE501EB3-8AB5-4C44-B8A3-17AC53816E71}">
      <dgm:prSet/>
      <dgm:spPr/>
      <dgm:t>
        <a:bodyPr/>
        <a:lstStyle/>
        <a:p>
          <a:endParaRPr lang="zh-TW" altLang="en-US"/>
        </a:p>
      </dgm:t>
    </dgm:pt>
    <dgm:pt modelId="{FA10D670-261B-4D97-B03C-1C239A6EBC7E}" type="sibTrans" cxnId="{BE501EB3-8AB5-4C44-B8A3-17AC53816E71}">
      <dgm:prSet/>
      <dgm:spPr/>
      <dgm:t>
        <a:bodyPr/>
        <a:lstStyle/>
        <a:p>
          <a:endParaRPr lang="zh-TW" altLang="en-US"/>
        </a:p>
      </dgm:t>
    </dgm:pt>
    <dgm:pt modelId="{18CB419F-60B1-4496-BDE4-E1B50E7A92EA}">
      <dgm:prSet phldrT="[文字]"/>
      <dgm:spPr/>
      <dgm:t>
        <a:bodyPr/>
        <a:lstStyle/>
        <a:p>
          <a:r>
            <a:rPr lang="zh-TW" altLang="en-US" dirty="0" smtClean="0">
              <a:latin typeface="微軟正黑體" pitchFamily="34" charset="-120"/>
              <a:ea typeface="微軟正黑體" pitchFamily="34" charset="-120"/>
            </a:rPr>
            <a:t>原則：不得涉足不妥當之場所</a:t>
          </a:r>
          <a:endParaRPr lang="zh-TW" altLang="en-US" dirty="0">
            <a:latin typeface="微軟正黑體" pitchFamily="34" charset="-120"/>
            <a:ea typeface="微軟正黑體" pitchFamily="34" charset="-120"/>
          </a:endParaRPr>
        </a:p>
      </dgm:t>
    </dgm:pt>
    <dgm:pt modelId="{C58BECF6-BAD9-418C-850C-4CDC5235CE4B}" type="parTrans" cxnId="{28F1AD42-6412-40D4-8562-300529648672}">
      <dgm:prSet/>
      <dgm:spPr/>
      <dgm:t>
        <a:bodyPr/>
        <a:lstStyle/>
        <a:p>
          <a:endParaRPr lang="zh-TW" altLang="en-US"/>
        </a:p>
      </dgm:t>
    </dgm:pt>
    <dgm:pt modelId="{5EA03D1A-133A-46AE-B814-A1AB3301998C}" type="sibTrans" cxnId="{28F1AD42-6412-40D4-8562-300529648672}">
      <dgm:prSet/>
      <dgm:spPr/>
      <dgm:t>
        <a:bodyPr/>
        <a:lstStyle/>
        <a:p>
          <a:endParaRPr lang="zh-TW" altLang="en-US"/>
        </a:p>
      </dgm:t>
    </dgm:pt>
    <dgm:pt modelId="{39F4FF32-04CF-4120-829B-0AB545568589}">
      <dgm:prSet phldrT="[文字]"/>
      <dgm:spPr/>
      <dgm:t>
        <a:bodyPr/>
        <a:lstStyle/>
        <a:p>
          <a:r>
            <a:rPr lang="zh-TW" altLang="en-US" dirty="0" smtClean="0">
              <a:latin typeface="微軟正黑體" pitchFamily="34" charset="-120"/>
              <a:ea typeface="微軟正黑體" pitchFamily="34" charset="-120"/>
            </a:rPr>
            <a:t>處理程序</a:t>
          </a:r>
          <a:endParaRPr lang="zh-TW" altLang="en-US" dirty="0">
            <a:latin typeface="微軟正黑體" pitchFamily="34" charset="-120"/>
            <a:ea typeface="微軟正黑體" pitchFamily="34" charset="-120"/>
          </a:endParaRPr>
        </a:p>
      </dgm:t>
    </dgm:pt>
    <dgm:pt modelId="{FF4A4592-7D2F-4CEA-A42D-BB593FBE0C11}" type="parTrans" cxnId="{F8E8BFE8-7564-4701-8010-5045DE301A13}">
      <dgm:prSet/>
      <dgm:spPr/>
      <dgm:t>
        <a:bodyPr/>
        <a:lstStyle/>
        <a:p>
          <a:endParaRPr lang="zh-TW" altLang="en-US"/>
        </a:p>
      </dgm:t>
    </dgm:pt>
    <dgm:pt modelId="{1EDABF21-2041-4F65-83E4-6E8133AD3459}" type="sibTrans" cxnId="{F8E8BFE8-7564-4701-8010-5045DE301A13}">
      <dgm:prSet/>
      <dgm:spPr/>
      <dgm:t>
        <a:bodyPr/>
        <a:lstStyle/>
        <a:p>
          <a:endParaRPr lang="zh-TW" altLang="en-US"/>
        </a:p>
      </dgm:t>
    </dgm:pt>
    <dgm:pt modelId="{630C4564-3796-4A47-A4FA-64661341EAC7}">
      <dgm:prSet phldrT="[文字]"/>
      <dgm:spPr/>
      <dgm:t>
        <a:bodyPr/>
        <a:lstStyle/>
        <a:p>
          <a:r>
            <a:rPr lang="zh-TW" altLang="en-US" dirty="0" smtClean="0">
              <a:latin typeface="微軟正黑體" pitchFamily="34" charset="-120"/>
              <a:ea typeface="微軟正黑體" pitchFamily="34" charset="-120"/>
            </a:rPr>
            <a:t>事先</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或事後</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日內</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簽報長官同意</a:t>
          </a:r>
          <a:endParaRPr lang="zh-TW" altLang="en-US" dirty="0">
            <a:latin typeface="微軟正黑體" pitchFamily="34" charset="-120"/>
            <a:ea typeface="微軟正黑體" pitchFamily="34" charset="-120"/>
          </a:endParaRPr>
        </a:p>
      </dgm:t>
    </dgm:pt>
    <dgm:pt modelId="{761B7639-EB54-4A42-8A10-051A7833C5A9}" type="parTrans" cxnId="{B6794354-8CDB-4CFA-8F9E-3177C9F46714}">
      <dgm:prSet/>
      <dgm:spPr/>
      <dgm:t>
        <a:bodyPr/>
        <a:lstStyle/>
        <a:p>
          <a:endParaRPr lang="zh-TW" altLang="en-US"/>
        </a:p>
      </dgm:t>
    </dgm:pt>
    <dgm:pt modelId="{F6EB4713-D1A1-4E9C-8C21-05799B42019E}" type="sibTrans" cxnId="{B6794354-8CDB-4CFA-8F9E-3177C9F46714}">
      <dgm:prSet/>
      <dgm:spPr/>
      <dgm:t>
        <a:bodyPr/>
        <a:lstStyle/>
        <a:p>
          <a:endParaRPr lang="zh-TW" altLang="en-US"/>
        </a:p>
      </dgm:t>
    </dgm:pt>
    <dgm:pt modelId="{7E773252-5ABD-46B3-B96C-91B353E771FE}" type="pres">
      <dgm:prSet presAssocID="{18396FBF-13D4-41BA-9EDF-264970D821B9}" presName="linear" presStyleCnt="0">
        <dgm:presLayoutVars>
          <dgm:dir/>
          <dgm:animLvl val="lvl"/>
          <dgm:resizeHandles val="exact"/>
        </dgm:presLayoutVars>
      </dgm:prSet>
      <dgm:spPr/>
      <dgm:t>
        <a:bodyPr/>
        <a:lstStyle/>
        <a:p>
          <a:endParaRPr lang="zh-TW" altLang="en-US"/>
        </a:p>
      </dgm:t>
    </dgm:pt>
    <dgm:pt modelId="{D22E6F09-3333-4F70-AD89-C528B4DABD70}" type="pres">
      <dgm:prSet presAssocID="{8FC5EECD-1BC6-4929-88EB-A086DBCAAEC6}" presName="parentLin" presStyleCnt="0"/>
      <dgm:spPr/>
    </dgm:pt>
    <dgm:pt modelId="{2FD83CF8-77C7-4C3F-803E-685D54B18AFD}" type="pres">
      <dgm:prSet presAssocID="{8FC5EECD-1BC6-4929-88EB-A086DBCAAEC6}" presName="parentLeftMargin" presStyleLbl="node1" presStyleIdx="0" presStyleCnt="3"/>
      <dgm:spPr/>
      <dgm:t>
        <a:bodyPr/>
        <a:lstStyle/>
        <a:p>
          <a:endParaRPr lang="zh-TW" altLang="en-US"/>
        </a:p>
      </dgm:t>
    </dgm:pt>
    <dgm:pt modelId="{B6DECA0E-4836-4898-B15C-A063B6464668}" type="pres">
      <dgm:prSet presAssocID="{8FC5EECD-1BC6-4929-88EB-A086DBCAAEC6}" presName="parentText" presStyleLbl="node1" presStyleIdx="0" presStyleCnt="3">
        <dgm:presLayoutVars>
          <dgm:chMax val="0"/>
          <dgm:bulletEnabled val="1"/>
        </dgm:presLayoutVars>
      </dgm:prSet>
      <dgm:spPr/>
      <dgm:t>
        <a:bodyPr/>
        <a:lstStyle/>
        <a:p>
          <a:endParaRPr lang="zh-TW" altLang="en-US"/>
        </a:p>
      </dgm:t>
    </dgm:pt>
    <dgm:pt modelId="{42BBA42B-F6AD-41DB-825C-891099382676}" type="pres">
      <dgm:prSet presAssocID="{8FC5EECD-1BC6-4929-88EB-A086DBCAAEC6}" presName="negativeSpace" presStyleCnt="0"/>
      <dgm:spPr/>
    </dgm:pt>
    <dgm:pt modelId="{EADDC0D2-BC55-49D5-B8D9-F1FB284FC9C5}" type="pres">
      <dgm:prSet presAssocID="{8FC5EECD-1BC6-4929-88EB-A086DBCAAEC6}" presName="childText" presStyleLbl="conFgAcc1" presStyleIdx="0" presStyleCnt="3">
        <dgm:presLayoutVars>
          <dgm:bulletEnabled val="1"/>
        </dgm:presLayoutVars>
      </dgm:prSet>
      <dgm:spPr/>
      <dgm:t>
        <a:bodyPr/>
        <a:lstStyle/>
        <a:p>
          <a:endParaRPr lang="zh-TW" altLang="en-US"/>
        </a:p>
      </dgm:t>
    </dgm:pt>
    <dgm:pt modelId="{C41D7F97-F894-4937-8AAD-67DB806DF799}" type="pres">
      <dgm:prSet presAssocID="{28A26A4B-BBE8-4EB5-A588-7ABA1A2438BE}" presName="spaceBetweenRectangles" presStyleCnt="0"/>
      <dgm:spPr/>
    </dgm:pt>
    <dgm:pt modelId="{C4D92279-4D11-4F52-986E-292E49BC4875}" type="pres">
      <dgm:prSet presAssocID="{693E1599-2D8B-4BFB-9D94-239859AEDC9A}" presName="parentLin" presStyleCnt="0"/>
      <dgm:spPr/>
      <dgm:t>
        <a:bodyPr/>
        <a:lstStyle/>
        <a:p>
          <a:endParaRPr lang="zh-TW" altLang="en-US"/>
        </a:p>
      </dgm:t>
    </dgm:pt>
    <dgm:pt modelId="{5189BAFC-BF00-415F-9505-67264D5BFDE5}" type="pres">
      <dgm:prSet presAssocID="{693E1599-2D8B-4BFB-9D94-239859AEDC9A}" presName="parentLeftMargin" presStyleLbl="node1" presStyleIdx="0" presStyleCnt="3"/>
      <dgm:spPr/>
      <dgm:t>
        <a:bodyPr/>
        <a:lstStyle/>
        <a:p>
          <a:endParaRPr lang="zh-TW" altLang="en-US"/>
        </a:p>
      </dgm:t>
    </dgm:pt>
    <dgm:pt modelId="{B1AB97AB-FE84-4159-9087-4300C52AF39F}" type="pres">
      <dgm:prSet presAssocID="{693E1599-2D8B-4BFB-9D94-239859AEDC9A}" presName="parentText" presStyleLbl="node1" presStyleIdx="1" presStyleCnt="3">
        <dgm:presLayoutVars>
          <dgm:chMax val="0"/>
          <dgm:bulletEnabled val="1"/>
        </dgm:presLayoutVars>
      </dgm:prSet>
      <dgm:spPr/>
      <dgm:t>
        <a:bodyPr/>
        <a:lstStyle/>
        <a:p>
          <a:endParaRPr lang="zh-TW" altLang="en-US"/>
        </a:p>
      </dgm:t>
    </dgm:pt>
    <dgm:pt modelId="{5FAC93D6-E498-4DB5-851A-B13065B52C3A}" type="pres">
      <dgm:prSet presAssocID="{693E1599-2D8B-4BFB-9D94-239859AEDC9A}" presName="negativeSpace" presStyleCnt="0"/>
      <dgm:spPr/>
      <dgm:t>
        <a:bodyPr/>
        <a:lstStyle/>
        <a:p>
          <a:endParaRPr lang="zh-TW" altLang="en-US"/>
        </a:p>
      </dgm:t>
    </dgm:pt>
    <dgm:pt modelId="{153ABBDF-033D-442F-9BD0-D8D0467C9E2B}" type="pres">
      <dgm:prSet presAssocID="{693E1599-2D8B-4BFB-9D94-239859AEDC9A}" presName="childText" presStyleLbl="conFgAcc1" presStyleIdx="1" presStyleCnt="3">
        <dgm:presLayoutVars>
          <dgm:bulletEnabled val="1"/>
        </dgm:presLayoutVars>
      </dgm:prSet>
      <dgm:spPr/>
      <dgm:t>
        <a:bodyPr/>
        <a:lstStyle/>
        <a:p>
          <a:endParaRPr lang="zh-TW" altLang="en-US"/>
        </a:p>
      </dgm:t>
    </dgm:pt>
    <dgm:pt modelId="{812EE9B3-7EBE-4549-AE8B-B85645FCCA3E}" type="pres">
      <dgm:prSet presAssocID="{DAD370E7-58D4-421B-A5F1-37FAE1D035A6}" presName="spaceBetweenRectangles" presStyleCnt="0"/>
      <dgm:spPr/>
      <dgm:t>
        <a:bodyPr/>
        <a:lstStyle/>
        <a:p>
          <a:endParaRPr lang="zh-TW" altLang="en-US"/>
        </a:p>
      </dgm:t>
    </dgm:pt>
    <dgm:pt modelId="{83AF7814-E3C1-4173-932E-B8CA0F43B214}" type="pres">
      <dgm:prSet presAssocID="{39F4FF32-04CF-4120-829B-0AB545568589}" presName="parentLin" presStyleCnt="0"/>
      <dgm:spPr/>
    </dgm:pt>
    <dgm:pt modelId="{A9CCCF89-D7B8-4CAE-9849-D7ED943F379B}" type="pres">
      <dgm:prSet presAssocID="{39F4FF32-04CF-4120-829B-0AB545568589}" presName="parentLeftMargin" presStyleLbl="node1" presStyleIdx="1" presStyleCnt="3"/>
      <dgm:spPr/>
      <dgm:t>
        <a:bodyPr/>
        <a:lstStyle/>
        <a:p>
          <a:endParaRPr lang="zh-TW" altLang="en-US"/>
        </a:p>
      </dgm:t>
    </dgm:pt>
    <dgm:pt modelId="{7D878297-C104-4348-A121-E1D87A84F8EB}" type="pres">
      <dgm:prSet presAssocID="{39F4FF32-04CF-4120-829B-0AB545568589}" presName="parentText" presStyleLbl="node1" presStyleIdx="2" presStyleCnt="3">
        <dgm:presLayoutVars>
          <dgm:chMax val="0"/>
          <dgm:bulletEnabled val="1"/>
        </dgm:presLayoutVars>
      </dgm:prSet>
      <dgm:spPr/>
      <dgm:t>
        <a:bodyPr/>
        <a:lstStyle/>
        <a:p>
          <a:endParaRPr lang="zh-TW" altLang="en-US"/>
        </a:p>
      </dgm:t>
    </dgm:pt>
    <dgm:pt modelId="{305BA2BC-AAAA-475B-B03E-3EEC72567D4C}" type="pres">
      <dgm:prSet presAssocID="{39F4FF32-04CF-4120-829B-0AB545568589}" presName="negativeSpace" presStyleCnt="0"/>
      <dgm:spPr/>
    </dgm:pt>
    <dgm:pt modelId="{6431566E-81B8-42FE-AF6E-ABA8B61C51D7}" type="pres">
      <dgm:prSet presAssocID="{39F4FF32-04CF-4120-829B-0AB545568589}" presName="childText" presStyleLbl="conFgAcc1" presStyleIdx="2" presStyleCnt="3">
        <dgm:presLayoutVars>
          <dgm:bulletEnabled val="1"/>
        </dgm:presLayoutVars>
      </dgm:prSet>
      <dgm:spPr/>
      <dgm:t>
        <a:bodyPr/>
        <a:lstStyle/>
        <a:p>
          <a:endParaRPr lang="zh-TW" altLang="en-US"/>
        </a:p>
      </dgm:t>
    </dgm:pt>
  </dgm:ptLst>
  <dgm:cxnLst>
    <dgm:cxn modelId="{652E3DBE-0CE2-4CED-8FF0-00956D6F309D}" type="presOf" srcId="{320D0F98-8F64-4147-B1D4-D65A124FA683}" destId="{153ABBDF-033D-442F-9BD0-D8D0467C9E2B}" srcOrd="0" destOrd="1" presId="urn:microsoft.com/office/officeart/2005/8/layout/list1"/>
    <dgm:cxn modelId="{D114771B-B1B4-4BDA-B3C6-F7295D2F7D28}" type="presOf" srcId="{18CB419F-60B1-4496-BDE4-E1B50E7A92EA}" destId="{153ABBDF-033D-442F-9BD0-D8D0467C9E2B}" srcOrd="0" destOrd="0" presId="urn:microsoft.com/office/officeart/2005/8/layout/list1"/>
    <dgm:cxn modelId="{8E877366-CF0C-48CF-8BDC-534CB86ABC48}" type="presOf" srcId="{18396FBF-13D4-41BA-9EDF-264970D821B9}" destId="{7E773252-5ABD-46B3-B96C-91B353E771FE}" srcOrd="0" destOrd="0" presId="urn:microsoft.com/office/officeart/2005/8/layout/list1"/>
    <dgm:cxn modelId="{585F686F-1427-4DBB-B19B-B8FB3CC9FC04}" type="presOf" srcId="{630C4564-3796-4A47-A4FA-64661341EAC7}" destId="{6431566E-81B8-42FE-AF6E-ABA8B61C51D7}" srcOrd="0" destOrd="0" presId="urn:microsoft.com/office/officeart/2005/8/layout/list1"/>
    <dgm:cxn modelId="{B6794354-8CDB-4CFA-8F9E-3177C9F46714}" srcId="{39F4FF32-04CF-4120-829B-0AB545568589}" destId="{630C4564-3796-4A47-A4FA-64661341EAC7}" srcOrd="0" destOrd="0" parTransId="{761B7639-EB54-4A42-8A10-051A7833C5A9}" sibTransId="{F6EB4713-D1A1-4E9C-8C21-05799B42019E}"/>
    <dgm:cxn modelId="{659958DA-3430-4E46-A2AE-3FA781A70A1D}" srcId="{693E1599-2D8B-4BFB-9D94-239859AEDC9A}" destId="{320D0F98-8F64-4147-B1D4-D65A124FA683}" srcOrd="1" destOrd="0" parTransId="{BF9740F6-D624-42D3-B4B5-8E78E0E5D09F}" sibTransId="{7A89FB5C-42E4-4F92-A36F-194308CB5DCE}"/>
    <dgm:cxn modelId="{28F1AD42-6412-40D4-8562-300529648672}" srcId="{693E1599-2D8B-4BFB-9D94-239859AEDC9A}" destId="{18CB419F-60B1-4496-BDE4-E1B50E7A92EA}" srcOrd="0" destOrd="0" parTransId="{C58BECF6-BAD9-418C-850C-4CDC5235CE4B}" sibTransId="{5EA03D1A-133A-46AE-B814-A1AB3301998C}"/>
    <dgm:cxn modelId="{59CB980B-239C-4531-9A9B-04A30F5C1B18}" type="presOf" srcId="{693E1599-2D8B-4BFB-9D94-239859AEDC9A}" destId="{5189BAFC-BF00-415F-9505-67264D5BFDE5}" srcOrd="0" destOrd="0" presId="urn:microsoft.com/office/officeart/2005/8/layout/list1"/>
    <dgm:cxn modelId="{93FABABB-A2CD-4A59-A7C8-28477A62B608}" type="presOf" srcId="{8FC5EECD-1BC6-4929-88EB-A086DBCAAEC6}" destId="{2FD83CF8-77C7-4C3F-803E-685D54B18AFD}" srcOrd="0" destOrd="0" presId="urn:microsoft.com/office/officeart/2005/8/layout/list1"/>
    <dgm:cxn modelId="{167F4D97-C537-4E34-AD8C-1AAC535E53E3}" type="presOf" srcId="{046471D4-FCCA-4D56-89DA-4EAB0D229923}" destId="{EADDC0D2-BC55-49D5-B8D9-F1FB284FC9C5}" srcOrd="0" destOrd="0" presId="urn:microsoft.com/office/officeart/2005/8/layout/list1"/>
    <dgm:cxn modelId="{4219597C-11AA-4961-B2F2-2509E22669EB}" srcId="{18396FBF-13D4-41BA-9EDF-264970D821B9}" destId="{8FC5EECD-1BC6-4929-88EB-A086DBCAAEC6}" srcOrd="0" destOrd="0" parTransId="{87DD34FB-33D1-4B06-B6FF-A4BD2870F2D2}" sibTransId="{28A26A4B-BBE8-4EB5-A588-7ABA1A2438BE}"/>
    <dgm:cxn modelId="{B8A8DB70-0F06-4564-BD53-3C875A67F490}" type="presOf" srcId="{8FC5EECD-1BC6-4929-88EB-A086DBCAAEC6}" destId="{B6DECA0E-4836-4898-B15C-A063B6464668}" srcOrd="1" destOrd="0" presId="urn:microsoft.com/office/officeart/2005/8/layout/list1"/>
    <dgm:cxn modelId="{176D8965-84B0-4BDE-ABEA-11A73B1B440A}" type="presOf" srcId="{39F4FF32-04CF-4120-829B-0AB545568589}" destId="{7D878297-C104-4348-A121-E1D87A84F8EB}" srcOrd="1" destOrd="0" presId="urn:microsoft.com/office/officeart/2005/8/layout/list1"/>
    <dgm:cxn modelId="{BE501EB3-8AB5-4C44-B8A3-17AC53816E71}" srcId="{8FC5EECD-1BC6-4929-88EB-A086DBCAAEC6}" destId="{046471D4-FCCA-4D56-89DA-4EAB0D229923}" srcOrd="0" destOrd="0" parTransId="{19598FD9-3424-42FA-9D9B-F1071436D63D}" sibTransId="{FA10D670-261B-4D97-B03C-1C239A6EBC7E}"/>
    <dgm:cxn modelId="{1F8FCBCF-56E5-46EF-AE82-EAA1D8C6E49B}" type="presOf" srcId="{693E1599-2D8B-4BFB-9D94-239859AEDC9A}" destId="{B1AB97AB-FE84-4159-9087-4300C52AF39F}" srcOrd="1" destOrd="0" presId="urn:microsoft.com/office/officeart/2005/8/layout/list1"/>
    <dgm:cxn modelId="{9DECEEB6-9369-4A95-A87E-9F96C59DD3BF}" srcId="{18396FBF-13D4-41BA-9EDF-264970D821B9}" destId="{693E1599-2D8B-4BFB-9D94-239859AEDC9A}" srcOrd="1" destOrd="0" parTransId="{E491887D-C9A3-4F0D-8AF1-FB0388C9DF9A}" sibTransId="{DAD370E7-58D4-421B-A5F1-37FAE1D035A6}"/>
    <dgm:cxn modelId="{0FFDC897-9491-4E5D-A0F3-5785B4C90445}" type="presOf" srcId="{39F4FF32-04CF-4120-829B-0AB545568589}" destId="{A9CCCF89-D7B8-4CAE-9849-D7ED943F379B}" srcOrd="0" destOrd="0" presId="urn:microsoft.com/office/officeart/2005/8/layout/list1"/>
    <dgm:cxn modelId="{F8E8BFE8-7564-4701-8010-5045DE301A13}" srcId="{18396FBF-13D4-41BA-9EDF-264970D821B9}" destId="{39F4FF32-04CF-4120-829B-0AB545568589}" srcOrd="2" destOrd="0" parTransId="{FF4A4592-7D2F-4CEA-A42D-BB593FBE0C11}" sibTransId="{1EDABF21-2041-4F65-83E4-6E8133AD3459}"/>
    <dgm:cxn modelId="{A1CEFD77-F794-408D-8468-2EE44C769C15}" type="presParOf" srcId="{7E773252-5ABD-46B3-B96C-91B353E771FE}" destId="{D22E6F09-3333-4F70-AD89-C528B4DABD70}" srcOrd="0" destOrd="0" presId="urn:microsoft.com/office/officeart/2005/8/layout/list1"/>
    <dgm:cxn modelId="{17F76C81-38D5-4180-ABFF-CFEF6B8BE188}" type="presParOf" srcId="{D22E6F09-3333-4F70-AD89-C528B4DABD70}" destId="{2FD83CF8-77C7-4C3F-803E-685D54B18AFD}" srcOrd="0" destOrd="0" presId="urn:microsoft.com/office/officeart/2005/8/layout/list1"/>
    <dgm:cxn modelId="{41EAEF0F-42B0-456A-A4A2-1504F11C296F}" type="presParOf" srcId="{D22E6F09-3333-4F70-AD89-C528B4DABD70}" destId="{B6DECA0E-4836-4898-B15C-A063B6464668}" srcOrd="1" destOrd="0" presId="urn:microsoft.com/office/officeart/2005/8/layout/list1"/>
    <dgm:cxn modelId="{95A479CF-1A4B-4742-B75A-7CC7834C85C3}" type="presParOf" srcId="{7E773252-5ABD-46B3-B96C-91B353E771FE}" destId="{42BBA42B-F6AD-41DB-825C-891099382676}" srcOrd="1" destOrd="0" presId="urn:microsoft.com/office/officeart/2005/8/layout/list1"/>
    <dgm:cxn modelId="{8EA769DA-53C5-4E9C-954A-E019FFC31EA5}" type="presParOf" srcId="{7E773252-5ABD-46B3-B96C-91B353E771FE}" destId="{EADDC0D2-BC55-49D5-B8D9-F1FB284FC9C5}" srcOrd="2" destOrd="0" presId="urn:microsoft.com/office/officeart/2005/8/layout/list1"/>
    <dgm:cxn modelId="{C489D18E-89E9-4F54-B2FF-5D02BA7993A9}" type="presParOf" srcId="{7E773252-5ABD-46B3-B96C-91B353E771FE}" destId="{C41D7F97-F894-4937-8AAD-67DB806DF799}" srcOrd="3" destOrd="0" presId="urn:microsoft.com/office/officeart/2005/8/layout/list1"/>
    <dgm:cxn modelId="{A06F568D-6605-4C6F-885A-224359C6992F}" type="presParOf" srcId="{7E773252-5ABD-46B3-B96C-91B353E771FE}" destId="{C4D92279-4D11-4F52-986E-292E49BC4875}" srcOrd="4" destOrd="0" presId="urn:microsoft.com/office/officeart/2005/8/layout/list1"/>
    <dgm:cxn modelId="{C6E2BEB7-0A4D-40D0-9DDF-E228DBA05455}" type="presParOf" srcId="{C4D92279-4D11-4F52-986E-292E49BC4875}" destId="{5189BAFC-BF00-415F-9505-67264D5BFDE5}" srcOrd="0" destOrd="0" presId="urn:microsoft.com/office/officeart/2005/8/layout/list1"/>
    <dgm:cxn modelId="{E86DF287-7C90-429B-8437-A18A08696983}" type="presParOf" srcId="{C4D92279-4D11-4F52-986E-292E49BC4875}" destId="{B1AB97AB-FE84-4159-9087-4300C52AF39F}" srcOrd="1" destOrd="0" presId="urn:microsoft.com/office/officeart/2005/8/layout/list1"/>
    <dgm:cxn modelId="{FCADF1A9-DA44-4339-B7ED-5BE0D13CC582}" type="presParOf" srcId="{7E773252-5ABD-46B3-B96C-91B353E771FE}" destId="{5FAC93D6-E498-4DB5-851A-B13065B52C3A}" srcOrd="5" destOrd="0" presId="urn:microsoft.com/office/officeart/2005/8/layout/list1"/>
    <dgm:cxn modelId="{63BAF327-610B-4E64-90C5-F63A85BD2340}" type="presParOf" srcId="{7E773252-5ABD-46B3-B96C-91B353E771FE}" destId="{153ABBDF-033D-442F-9BD0-D8D0467C9E2B}" srcOrd="6" destOrd="0" presId="urn:microsoft.com/office/officeart/2005/8/layout/list1"/>
    <dgm:cxn modelId="{569AB199-BB66-4094-84BF-21F245AFFABB}" type="presParOf" srcId="{7E773252-5ABD-46B3-B96C-91B353E771FE}" destId="{812EE9B3-7EBE-4549-AE8B-B85645FCCA3E}" srcOrd="7" destOrd="0" presId="urn:microsoft.com/office/officeart/2005/8/layout/list1"/>
    <dgm:cxn modelId="{CC43F3DD-B7BB-49D0-8EF1-768A6EB3F849}" type="presParOf" srcId="{7E773252-5ABD-46B3-B96C-91B353E771FE}" destId="{83AF7814-E3C1-4173-932E-B8CA0F43B214}" srcOrd="8" destOrd="0" presId="urn:microsoft.com/office/officeart/2005/8/layout/list1"/>
    <dgm:cxn modelId="{18EDDD75-E66B-4F84-B61E-0B2CC39D1A4D}" type="presParOf" srcId="{83AF7814-E3C1-4173-932E-B8CA0F43B214}" destId="{A9CCCF89-D7B8-4CAE-9849-D7ED943F379B}" srcOrd="0" destOrd="0" presId="urn:microsoft.com/office/officeart/2005/8/layout/list1"/>
    <dgm:cxn modelId="{457E4B0C-28FA-4654-8C54-816B269E4CD6}" type="presParOf" srcId="{83AF7814-E3C1-4173-932E-B8CA0F43B214}" destId="{7D878297-C104-4348-A121-E1D87A84F8EB}" srcOrd="1" destOrd="0" presId="urn:microsoft.com/office/officeart/2005/8/layout/list1"/>
    <dgm:cxn modelId="{68AF002A-0586-4EA8-BB71-FDDE7689D095}" type="presParOf" srcId="{7E773252-5ABD-46B3-B96C-91B353E771FE}" destId="{305BA2BC-AAAA-475B-B03E-3EEC72567D4C}" srcOrd="9" destOrd="0" presId="urn:microsoft.com/office/officeart/2005/8/layout/list1"/>
    <dgm:cxn modelId="{0C87C9BF-C73D-4080-BD89-8A815F9C8EFC}" type="presParOf" srcId="{7E773252-5ABD-46B3-B96C-91B353E771FE}" destId="{6431566E-81B8-42FE-AF6E-ABA8B61C51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172B24-6795-48CF-8F4A-CB1CB8133B0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D6ACE13C-70E5-46A5-BA03-ED388172A920}">
      <dgm:prSet phldrT="[文字]" custT="1"/>
      <dgm:spPr/>
      <dgm:t>
        <a:bodyPr/>
        <a:lstStyle/>
        <a:p>
          <a:r>
            <a:rPr lang="zh-TW" altLang="en-US" sz="2000" dirty="0" smtClean="0">
              <a:latin typeface="微軟正黑體" pitchFamily="34" charset="-120"/>
              <a:ea typeface="微軟正黑體" pitchFamily="34" charset="-120"/>
            </a:rPr>
            <a:t>小鄧</a:t>
          </a:r>
          <a:endParaRPr lang="zh-TW" altLang="en-US" sz="2000" dirty="0">
            <a:latin typeface="微軟正黑體" pitchFamily="34" charset="-120"/>
            <a:ea typeface="微軟正黑體" pitchFamily="34" charset="-120"/>
          </a:endParaRPr>
        </a:p>
      </dgm:t>
    </dgm:pt>
    <dgm:pt modelId="{7367B030-1FD7-49C6-9D78-15ACA554ECA2}" type="parTrans" cxnId="{A012BF2A-DF08-49BF-9796-5008DF1C7C63}">
      <dgm:prSet/>
      <dgm:spPr/>
      <dgm:t>
        <a:bodyPr/>
        <a:lstStyle/>
        <a:p>
          <a:endParaRPr lang="zh-TW" altLang="en-US"/>
        </a:p>
      </dgm:t>
    </dgm:pt>
    <dgm:pt modelId="{494896C0-EA72-4CB1-A79B-D9835FDD89D2}" type="sibTrans" cxnId="{A012BF2A-DF08-49BF-9796-5008DF1C7C63}">
      <dgm:prSet/>
      <dgm:spPr/>
      <dgm:t>
        <a:bodyPr/>
        <a:lstStyle/>
        <a:p>
          <a:endParaRPr lang="zh-TW" altLang="en-US"/>
        </a:p>
      </dgm:t>
    </dgm:pt>
    <dgm:pt modelId="{D217B05C-F65A-4004-9315-D7952D6B404F}">
      <dgm:prSet phldrT="[文字]"/>
      <dgm:spPr/>
      <dgm:t>
        <a:bodyPr/>
        <a:lstStyle/>
        <a:p>
          <a:r>
            <a:rPr lang="zh-TW" altLang="en-US" dirty="0" smtClean="0">
              <a:latin typeface="微軟正黑體" panose="020B0604030504040204" pitchFamily="34" charset="-120"/>
              <a:ea typeface="微軟正黑體" panose="020B0604030504040204" pitchFamily="34" charset="-120"/>
            </a:rPr>
            <a:t>案例人物</a:t>
          </a:r>
          <a:endParaRPr lang="zh-TW" altLang="en-US" dirty="0">
            <a:latin typeface="微軟正黑體" panose="020B0604030504040204" pitchFamily="34" charset="-120"/>
            <a:ea typeface="微軟正黑體" panose="020B0604030504040204" pitchFamily="34" charset="-120"/>
          </a:endParaRPr>
        </a:p>
      </dgm:t>
    </dgm:pt>
    <dgm:pt modelId="{2A36CAA5-990C-4B69-B6AC-ED28507D2E8C}" type="parTrans" cxnId="{F064E7D1-738A-4C34-9431-6E9DF89FAF49}">
      <dgm:prSet/>
      <dgm:spPr/>
      <dgm:t>
        <a:bodyPr/>
        <a:lstStyle/>
        <a:p>
          <a:endParaRPr lang="zh-TW" altLang="en-US"/>
        </a:p>
      </dgm:t>
    </dgm:pt>
    <dgm:pt modelId="{C1A86A0D-AA99-4D0A-9E11-DC8282D22AEB}" type="sibTrans" cxnId="{F064E7D1-738A-4C34-9431-6E9DF89FAF49}">
      <dgm:prSet/>
      <dgm:spPr/>
      <dgm:t>
        <a:bodyPr/>
        <a:lstStyle/>
        <a:p>
          <a:endParaRPr lang="zh-TW" altLang="en-US"/>
        </a:p>
      </dgm:t>
    </dgm:pt>
    <dgm:pt modelId="{CCA6B227-0640-4B04-AD94-5FC1FA20DE9A}">
      <dgm:prSet phldrT="[文字]"/>
      <dgm:spPr/>
      <dgm:t>
        <a:bodyPr/>
        <a:lstStyle/>
        <a:p>
          <a:r>
            <a:rPr lang="zh-TW" altLang="en-US" sz="1800" dirty="0" smtClean="0">
              <a:latin typeface="微軟正黑體" pitchFamily="34" charset="-120"/>
              <a:ea typeface="微軟正黑體" pitchFamily="34" charset="-120"/>
            </a:rPr>
            <a:t>警察</a:t>
          </a:r>
          <a:endParaRPr lang="zh-TW" altLang="en-US" sz="1800" dirty="0">
            <a:latin typeface="微軟正黑體" pitchFamily="34" charset="-120"/>
            <a:ea typeface="微軟正黑體" pitchFamily="34" charset="-120"/>
          </a:endParaRPr>
        </a:p>
      </dgm:t>
    </dgm:pt>
    <dgm:pt modelId="{1CF52112-09CE-4F8F-8AE3-E2305D65EB15}" type="parTrans" cxnId="{01B9FCB7-4E7A-4394-B39B-3FFEC627981F}">
      <dgm:prSet/>
      <dgm:spPr/>
      <dgm:t>
        <a:bodyPr/>
        <a:lstStyle/>
        <a:p>
          <a:endParaRPr lang="zh-TW" altLang="en-US"/>
        </a:p>
      </dgm:t>
    </dgm:pt>
    <dgm:pt modelId="{E05EF644-9BB0-494F-9438-355EAA779E8C}" type="sibTrans" cxnId="{01B9FCB7-4E7A-4394-B39B-3FFEC627981F}">
      <dgm:prSet/>
      <dgm:spPr/>
      <dgm:t>
        <a:bodyPr/>
        <a:lstStyle/>
        <a:p>
          <a:endParaRPr lang="zh-TW" altLang="en-US"/>
        </a:p>
      </dgm:t>
    </dgm:pt>
    <dgm:pt modelId="{0E5B67C0-B371-473E-BE50-E2193E41B319}">
      <dgm:prSet phldrT="[文字]"/>
      <dgm:spPr/>
      <dgm:t>
        <a:bodyPr/>
        <a:lstStyle/>
        <a:p>
          <a:r>
            <a:rPr lang="zh-TW" altLang="en-US" dirty="0" smtClean="0">
              <a:latin typeface="微軟正黑體" panose="020B0604030504040204" pitchFamily="34" charset="-120"/>
              <a:ea typeface="微軟正黑體" panose="020B0604030504040204" pitchFamily="34" charset="-120"/>
            </a:rPr>
            <a:t>案例概述</a:t>
          </a:r>
          <a:endParaRPr lang="zh-TW" altLang="en-US" dirty="0">
            <a:latin typeface="微軟正黑體" panose="020B0604030504040204" pitchFamily="34" charset="-120"/>
            <a:ea typeface="微軟正黑體" panose="020B0604030504040204" pitchFamily="34" charset="-120"/>
          </a:endParaRPr>
        </a:p>
      </dgm:t>
    </dgm:pt>
    <dgm:pt modelId="{4F248074-E7D3-494E-B79C-058C93E8261C}" type="parTrans" cxnId="{A85906C2-83EC-4696-8422-04E7110A7D91}">
      <dgm:prSet/>
      <dgm:spPr/>
      <dgm:t>
        <a:bodyPr/>
        <a:lstStyle/>
        <a:p>
          <a:endParaRPr lang="zh-TW" altLang="en-US"/>
        </a:p>
      </dgm:t>
    </dgm:pt>
    <dgm:pt modelId="{1C2ED13D-3390-46E3-B8C9-AFFE31C8D278}" type="sibTrans" cxnId="{A85906C2-83EC-4696-8422-04E7110A7D91}">
      <dgm:prSet/>
      <dgm:spPr/>
      <dgm:t>
        <a:bodyPr/>
        <a:lstStyle/>
        <a:p>
          <a:endParaRPr lang="zh-TW" altLang="en-US"/>
        </a:p>
      </dgm:t>
    </dgm:pt>
    <dgm:pt modelId="{E0C714E5-8C85-43A9-BC8C-FB1C9AA0E6DA}">
      <dgm:prSet phldrT="[文字]"/>
      <dgm:spPr/>
      <dgm:t>
        <a:bodyPr/>
        <a:lstStyle/>
        <a:p>
          <a:r>
            <a:rPr lang="zh-TW" altLang="en-US" dirty="0" smtClean="0">
              <a:latin typeface="微軟正黑體" pitchFamily="34" charset="-120"/>
              <a:ea typeface="微軟正黑體" pitchFamily="34" charset="-120"/>
            </a:rPr>
            <a:t>小鄧</a:t>
          </a:r>
          <a:r>
            <a:rPr lang="zh-TW" altLang="zh-TW" dirty="0" smtClean="0">
              <a:latin typeface="微軟正黑體" pitchFamily="34" charset="-120"/>
              <a:ea typeface="微軟正黑體" pitchFamily="34" charset="-120"/>
            </a:rPr>
            <a:t>於跟監守候過程，</a:t>
          </a:r>
          <a:r>
            <a:rPr lang="zh-TW" altLang="en-US" dirty="0" smtClean="0">
              <a:latin typeface="微軟正黑體" pitchFamily="34" charset="-120"/>
              <a:ea typeface="微軟正黑體" pitchFamily="34" charset="-120"/>
            </a:rPr>
            <a:t>看</a:t>
          </a:r>
          <a:r>
            <a:rPr lang="zh-TW" altLang="zh-TW" dirty="0" smtClean="0">
              <a:latin typeface="微軟正黑體" pitchFamily="34" charset="-120"/>
              <a:ea typeface="微軟正黑體" pitchFamily="34" charset="-120"/>
            </a:rPr>
            <a:t>見涉案對象進入色情理容院，為蒐證需要，因而跟監進入色情理容院</a:t>
          </a:r>
          <a:endParaRPr lang="zh-TW" altLang="en-US" dirty="0">
            <a:latin typeface="微軟正黑體" panose="020B0604030504040204" pitchFamily="34" charset="-120"/>
            <a:ea typeface="微軟正黑體" panose="020B0604030504040204" pitchFamily="34" charset="-120"/>
          </a:endParaRPr>
        </a:p>
      </dgm:t>
    </dgm:pt>
    <dgm:pt modelId="{C5F06BBB-844D-4EB6-994A-81B8FB961E54}" type="parTrans" cxnId="{883D3121-C5AA-4F0E-A400-942123F273C0}">
      <dgm:prSet/>
      <dgm:spPr/>
      <dgm:t>
        <a:bodyPr/>
        <a:lstStyle/>
        <a:p>
          <a:endParaRPr lang="zh-TW" altLang="en-US"/>
        </a:p>
      </dgm:t>
    </dgm:pt>
    <dgm:pt modelId="{6EAFB555-D90B-4B66-8B7F-F5498CD3AE2E}" type="sibTrans" cxnId="{883D3121-C5AA-4F0E-A400-942123F273C0}">
      <dgm:prSet/>
      <dgm:spPr/>
      <dgm:t>
        <a:bodyPr/>
        <a:lstStyle/>
        <a:p>
          <a:endParaRPr lang="zh-TW" altLang="en-US"/>
        </a:p>
      </dgm:t>
    </dgm:pt>
    <dgm:pt modelId="{6DA7CC8C-8126-45BF-9956-15356202422F}" type="pres">
      <dgm:prSet presAssocID="{48172B24-6795-48CF-8F4A-CB1CB8133B0F}" presName="Name0" presStyleCnt="0">
        <dgm:presLayoutVars>
          <dgm:dir/>
          <dgm:animLvl val="lvl"/>
          <dgm:resizeHandles val="exact"/>
        </dgm:presLayoutVars>
      </dgm:prSet>
      <dgm:spPr/>
      <dgm:t>
        <a:bodyPr/>
        <a:lstStyle/>
        <a:p>
          <a:endParaRPr lang="zh-TW" altLang="en-US"/>
        </a:p>
      </dgm:t>
    </dgm:pt>
    <dgm:pt modelId="{050BCF30-2744-4F0D-85B2-FDB9CD7CDD94}" type="pres">
      <dgm:prSet presAssocID="{D217B05C-F65A-4004-9315-D7952D6B404F}" presName="composite" presStyleCnt="0"/>
      <dgm:spPr/>
      <dgm:t>
        <a:bodyPr/>
        <a:lstStyle/>
        <a:p>
          <a:endParaRPr lang="zh-TW" altLang="en-US"/>
        </a:p>
      </dgm:t>
    </dgm:pt>
    <dgm:pt modelId="{8238C5F4-270B-4ABD-8AD8-A89CA6EEB3F9}" type="pres">
      <dgm:prSet presAssocID="{D217B05C-F65A-4004-9315-D7952D6B404F}" presName="parTx" presStyleLbl="alignNode1" presStyleIdx="0" presStyleCnt="2">
        <dgm:presLayoutVars>
          <dgm:chMax val="0"/>
          <dgm:chPref val="0"/>
          <dgm:bulletEnabled val="1"/>
        </dgm:presLayoutVars>
      </dgm:prSet>
      <dgm:spPr/>
      <dgm:t>
        <a:bodyPr/>
        <a:lstStyle/>
        <a:p>
          <a:endParaRPr lang="zh-TW" altLang="en-US"/>
        </a:p>
      </dgm:t>
    </dgm:pt>
    <dgm:pt modelId="{9EC095C6-D0EE-4E4D-9854-73A9AC6627F2}" type="pres">
      <dgm:prSet presAssocID="{D217B05C-F65A-4004-9315-D7952D6B404F}" presName="desTx" presStyleLbl="alignAccFollowNode1" presStyleIdx="0" presStyleCnt="2">
        <dgm:presLayoutVars>
          <dgm:bulletEnabled val="1"/>
        </dgm:presLayoutVars>
      </dgm:prSet>
      <dgm:spPr/>
      <dgm:t>
        <a:bodyPr/>
        <a:lstStyle/>
        <a:p>
          <a:endParaRPr lang="zh-TW" altLang="en-US"/>
        </a:p>
      </dgm:t>
    </dgm:pt>
    <dgm:pt modelId="{40699968-62FE-40AC-A6ED-4D56C2FF2DAD}" type="pres">
      <dgm:prSet presAssocID="{C1A86A0D-AA99-4D0A-9E11-DC8282D22AEB}" presName="space" presStyleCnt="0"/>
      <dgm:spPr/>
      <dgm:t>
        <a:bodyPr/>
        <a:lstStyle/>
        <a:p>
          <a:endParaRPr lang="zh-TW" altLang="en-US"/>
        </a:p>
      </dgm:t>
    </dgm:pt>
    <dgm:pt modelId="{52768538-206A-4F9B-8EB6-16CE894900A8}" type="pres">
      <dgm:prSet presAssocID="{0E5B67C0-B371-473E-BE50-E2193E41B319}" presName="composite" presStyleCnt="0"/>
      <dgm:spPr/>
      <dgm:t>
        <a:bodyPr/>
        <a:lstStyle/>
        <a:p>
          <a:endParaRPr lang="zh-TW" altLang="en-US"/>
        </a:p>
      </dgm:t>
    </dgm:pt>
    <dgm:pt modelId="{012819A8-C7D7-43DB-860F-06874BB9B3D8}" type="pres">
      <dgm:prSet presAssocID="{0E5B67C0-B371-473E-BE50-E2193E41B319}" presName="parTx" presStyleLbl="alignNode1" presStyleIdx="1" presStyleCnt="2">
        <dgm:presLayoutVars>
          <dgm:chMax val="0"/>
          <dgm:chPref val="0"/>
          <dgm:bulletEnabled val="1"/>
        </dgm:presLayoutVars>
      </dgm:prSet>
      <dgm:spPr/>
      <dgm:t>
        <a:bodyPr/>
        <a:lstStyle/>
        <a:p>
          <a:endParaRPr lang="zh-TW" altLang="en-US"/>
        </a:p>
      </dgm:t>
    </dgm:pt>
    <dgm:pt modelId="{92F1F08F-7AED-413B-BEE3-42825BB15AA6}" type="pres">
      <dgm:prSet presAssocID="{0E5B67C0-B371-473E-BE50-E2193E41B319}" presName="desTx" presStyleLbl="alignAccFollowNode1" presStyleIdx="1" presStyleCnt="2">
        <dgm:presLayoutVars>
          <dgm:bulletEnabled val="1"/>
        </dgm:presLayoutVars>
      </dgm:prSet>
      <dgm:spPr/>
      <dgm:t>
        <a:bodyPr/>
        <a:lstStyle/>
        <a:p>
          <a:endParaRPr lang="zh-TW" altLang="en-US"/>
        </a:p>
      </dgm:t>
    </dgm:pt>
  </dgm:ptLst>
  <dgm:cxnLst>
    <dgm:cxn modelId="{A012BF2A-DF08-49BF-9796-5008DF1C7C63}" srcId="{D217B05C-F65A-4004-9315-D7952D6B404F}" destId="{D6ACE13C-70E5-46A5-BA03-ED388172A920}" srcOrd="0" destOrd="0" parTransId="{7367B030-1FD7-49C6-9D78-15ACA554ECA2}" sibTransId="{494896C0-EA72-4CB1-A79B-D9835FDD89D2}"/>
    <dgm:cxn modelId="{AF3FA4ED-D2DF-483A-AEA1-DD48CEC99739}" type="presOf" srcId="{0E5B67C0-B371-473E-BE50-E2193E41B319}" destId="{012819A8-C7D7-43DB-860F-06874BB9B3D8}" srcOrd="0" destOrd="0" presId="urn:microsoft.com/office/officeart/2005/8/layout/hList1"/>
    <dgm:cxn modelId="{A85906C2-83EC-4696-8422-04E7110A7D91}" srcId="{48172B24-6795-48CF-8F4A-CB1CB8133B0F}" destId="{0E5B67C0-B371-473E-BE50-E2193E41B319}" srcOrd="1" destOrd="0" parTransId="{4F248074-E7D3-494E-B79C-058C93E8261C}" sibTransId="{1C2ED13D-3390-46E3-B8C9-AFFE31C8D278}"/>
    <dgm:cxn modelId="{CCAE53A8-4EE7-4ADB-A839-EFD7B76C9FA0}" type="presOf" srcId="{CCA6B227-0640-4B04-AD94-5FC1FA20DE9A}" destId="{9EC095C6-D0EE-4E4D-9854-73A9AC6627F2}" srcOrd="0" destOrd="1" presId="urn:microsoft.com/office/officeart/2005/8/layout/hList1"/>
    <dgm:cxn modelId="{9ADC0F65-7CFD-4B2E-8487-262F354109FA}" type="presOf" srcId="{D6ACE13C-70E5-46A5-BA03-ED388172A920}" destId="{9EC095C6-D0EE-4E4D-9854-73A9AC6627F2}" srcOrd="0" destOrd="0" presId="urn:microsoft.com/office/officeart/2005/8/layout/hList1"/>
    <dgm:cxn modelId="{2AD770EE-DFA2-4CDE-ABA7-B95D07AFA9CA}" type="presOf" srcId="{E0C714E5-8C85-43A9-BC8C-FB1C9AA0E6DA}" destId="{92F1F08F-7AED-413B-BEE3-42825BB15AA6}" srcOrd="0" destOrd="0" presId="urn:microsoft.com/office/officeart/2005/8/layout/hList1"/>
    <dgm:cxn modelId="{01B9FCB7-4E7A-4394-B39B-3FFEC627981F}" srcId="{D6ACE13C-70E5-46A5-BA03-ED388172A920}" destId="{CCA6B227-0640-4B04-AD94-5FC1FA20DE9A}" srcOrd="0" destOrd="0" parTransId="{1CF52112-09CE-4F8F-8AE3-E2305D65EB15}" sibTransId="{E05EF644-9BB0-494F-9438-355EAA779E8C}"/>
    <dgm:cxn modelId="{F624FBCA-7746-4085-91D6-312C83AAE74D}" type="presOf" srcId="{D217B05C-F65A-4004-9315-D7952D6B404F}" destId="{8238C5F4-270B-4ABD-8AD8-A89CA6EEB3F9}" srcOrd="0" destOrd="0" presId="urn:microsoft.com/office/officeart/2005/8/layout/hList1"/>
    <dgm:cxn modelId="{F064E7D1-738A-4C34-9431-6E9DF89FAF49}" srcId="{48172B24-6795-48CF-8F4A-CB1CB8133B0F}" destId="{D217B05C-F65A-4004-9315-D7952D6B404F}" srcOrd="0" destOrd="0" parTransId="{2A36CAA5-990C-4B69-B6AC-ED28507D2E8C}" sibTransId="{C1A86A0D-AA99-4D0A-9E11-DC8282D22AEB}"/>
    <dgm:cxn modelId="{883D3121-C5AA-4F0E-A400-942123F273C0}" srcId="{0E5B67C0-B371-473E-BE50-E2193E41B319}" destId="{E0C714E5-8C85-43A9-BC8C-FB1C9AA0E6DA}" srcOrd="0" destOrd="0" parTransId="{C5F06BBB-844D-4EB6-994A-81B8FB961E54}" sibTransId="{6EAFB555-D90B-4B66-8B7F-F5498CD3AE2E}"/>
    <dgm:cxn modelId="{A253049A-2D11-42F9-A110-48D15B90304E}" type="presOf" srcId="{48172B24-6795-48CF-8F4A-CB1CB8133B0F}" destId="{6DA7CC8C-8126-45BF-9956-15356202422F}" srcOrd="0" destOrd="0" presId="urn:microsoft.com/office/officeart/2005/8/layout/hList1"/>
    <dgm:cxn modelId="{6F80BB2E-F892-4136-B7B7-F285FEBF8793}" type="presParOf" srcId="{6DA7CC8C-8126-45BF-9956-15356202422F}" destId="{050BCF30-2744-4F0D-85B2-FDB9CD7CDD94}" srcOrd="0" destOrd="0" presId="urn:microsoft.com/office/officeart/2005/8/layout/hList1"/>
    <dgm:cxn modelId="{E66248DC-9408-4602-B186-EF731E291E6B}" type="presParOf" srcId="{050BCF30-2744-4F0D-85B2-FDB9CD7CDD94}" destId="{8238C5F4-270B-4ABD-8AD8-A89CA6EEB3F9}" srcOrd="0" destOrd="0" presId="urn:microsoft.com/office/officeart/2005/8/layout/hList1"/>
    <dgm:cxn modelId="{076FE481-9FBA-4AB9-BD6A-6D8556828E51}" type="presParOf" srcId="{050BCF30-2744-4F0D-85B2-FDB9CD7CDD94}" destId="{9EC095C6-D0EE-4E4D-9854-73A9AC6627F2}" srcOrd="1" destOrd="0" presId="urn:microsoft.com/office/officeart/2005/8/layout/hList1"/>
    <dgm:cxn modelId="{D7578641-D55A-480D-A0D2-ECCE53F5E63A}" type="presParOf" srcId="{6DA7CC8C-8126-45BF-9956-15356202422F}" destId="{40699968-62FE-40AC-A6ED-4D56C2FF2DAD}" srcOrd="1" destOrd="0" presId="urn:microsoft.com/office/officeart/2005/8/layout/hList1"/>
    <dgm:cxn modelId="{1CB08252-15A8-4CA6-89C2-112E8740C3AD}" type="presParOf" srcId="{6DA7CC8C-8126-45BF-9956-15356202422F}" destId="{52768538-206A-4F9B-8EB6-16CE894900A8}" srcOrd="2" destOrd="0" presId="urn:microsoft.com/office/officeart/2005/8/layout/hList1"/>
    <dgm:cxn modelId="{FF35D5C9-9214-49BF-8D35-FB268889E95F}" type="presParOf" srcId="{52768538-206A-4F9B-8EB6-16CE894900A8}" destId="{012819A8-C7D7-43DB-860F-06874BB9B3D8}" srcOrd="0" destOrd="0" presId="urn:microsoft.com/office/officeart/2005/8/layout/hList1"/>
    <dgm:cxn modelId="{FD3BC002-17D7-4BC7-936E-B2B76387FB68}" type="presParOf" srcId="{52768538-206A-4F9B-8EB6-16CE894900A8}" destId="{92F1F08F-7AED-413B-BEE3-42825BB15A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A297A70-EBB1-4CAB-B208-781FF2AF4E9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E00186BC-5166-4E5C-BCDC-B7B42A0EBC23}">
      <dgm:prSet phldrT="[文字]"/>
      <dgm:spPr/>
      <dgm:t>
        <a:bodyPr/>
        <a:lstStyle/>
        <a:p>
          <a:r>
            <a:rPr lang="zh-TW" altLang="en-US" dirty="0" smtClean="0">
              <a:latin typeface="微軟正黑體" pitchFamily="34" charset="-120"/>
              <a:ea typeface="微軟正黑體" pitchFamily="34" charset="-120"/>
            </a:rPr>
            <a:t>否</a:t>
          </a:r>
          <a:endParaRPr lang="zh-TW" altLang="en-US" dirty="0">
            <a:latin typeface="微軟正黑體" pitchFamily="34" charset="-120"/>
            <a:ea typeface="微軟正黑體" pitchFamily="34" charset="-120"/>
          </a:endParaRPr>
        </a:p>
      </dgm:t>
    </dgm:pt>
    <dgm:pt modelId="{77EB1FC0-2869-40C0-8A71-85E7AFD43D2C}" type="parTrans" cxnId="{859D3238-F77E-4E57-85CB-BC6CC5241EE0}">
      <dgm:prSet/>
      <dgm:spPr/>
      <dgm:t>
        <a:bodyPr/>
        <a:lstStyle/>
        <a:p>
          <a:endParaRPr lang="zh-TW" altLang="en-US"/>
        </a:p>
      </dgm:t>
    </dgm:pt>
    <dgm:pt modelId="{A7CACFB8-74A8-4AA6-A13E-850AFAC2B887}" type="sibTrans" cxnId="{859D3238-F77E-4E57-85CB-BC6CC5241EE0}">
      <dgm:prSet/>
      <dgm:spPr/>
      <dgm:t>
        <a:bodyPr/>
        <a:lstStyle/>
        <a:p>
          <a:endParaRPr lang="zh-TW" altLang="en-US"/>
        </a:p>
      </dgm:t>
    </dgm:pt>
    <dgm:pt modelId="{A0495670-AE8A-4677-88FE-DD4ACAE75D00}">
      <dgm:prSet phldrT="[文字]"/>
      <dgm:spPr/>
      <dgm:t>
        <a:bodyPr/>
        <a:lstStyle/>
        <a:p>
          <a:pPr algn="l"/>
          <a:r>
            <a:rPr lang="zh-TW" altLang="en-US" dirty="0" smtClean="0">
              <a:latin typeface="微軟正黑體" pitchFamily="34" charset="-120"/>
              <a:ea typeface="微軟正黑體" pitchFamily="34" charset="-120"/>
            </a:rPr>
            <a:t>是否為例外情形</a:t>
          </a:r>
          <a:endParaRPr lang="zh-TW" altLang="en-US" dirty="0">
            <a:latin typeface="微軟正黑體" pitchFamily="34" charset="-120"/>
            <a:ea typeface="微軟正黑體" pitchFamily="34" charset="-120"/>
          </a:endParaRPr>
        </a:p>
      </dgm:t>
    </dgm:pt>
    <dgm:pt modelId="{421A689A-0F84-46C6-A2EC-F5B857BE0679}" type="parTrans" cxnId="{FC7CDE94-58F6-44ED-80AF-02FA088EE534}">
      <dgm:prSet/>
      <dgm:spPr/>
      <dgm:t>
        <a:bodyPr/>
        <a:lstStyle/>
        <a:p>
          <a:endParaRPr lang="zh-TW" altLang="en-US"/>
        </a:p>
      </dgm:t>
    </dgm:pt>
    <dgm:pt modelId="{12546402-C840-4F37-B82D-AC085AD8516A}" type="sibTrans" cxnId="{FC7CDE94-58F6-44ED-80AF-02FA088EE534}">
      <dgm:prSet/>
      <dgm:spPr/>
      <dgm:t>
        <a:bodyPr/>
        <a:lstStyle/>
        <a:p>
          <a:endParaRPr lang="zh-TW" altLang="en-US"/>
        </a:p>
      </dgm:t>
    </dgm:pt>
    <dgm:pt modelId="{521A34C0-7E51-47BE-AC86-D0C5657A395A}">
      <dgm:prSet phldrT="[文字]"/>
      <dgm:spPr/>
      <dgm:t>
        <a:bodyPr/>
        <a:lstStyle/>
        <a:p>
          <a:r>
            <a:rPr lang="zh-TW" altLang="en-US" dirty="0" smtClean="0">
              <a:latin typeface="微軟正黑體" pitchFamily="34" charset="-120"/>
              <a:ea typeface="微軟正黑體" pitchFamily="34" charset="-120"/>
            </a:rPr>
            <a:t>是</a:t>
          </a:r>
          <a:endParaRPr lang="zh-TW" altLang="en-US" dirty="0">
            <a:latin typeface="微軟正黑體" pitchFamily="34" charset="-120"/>
            <a:ea typeface="微軟正黑體" pitchFamily="34" charset="-120"/>
          </a:endParaRPr>
        </a:p>
      </dgm:t>
    </dgm:pt>
    <dgm:pt modelId="{9DD7ECB2-3189-4146-ABA0-F9D4063CC259}" type="sibTrans" cxnId="{2B865719-EA4C-42F1-9514-303E3B73EF0C}">
      <dgm:prSet/>
      <dgm:spPr/>
      <dgm:t>
        <a:bodyPr/>
        <a:lstStyle/>
        <a:p>
          <a:endParaRPr lang="zh-TW" altLang="en-US"/>
        </a:p>
      </dgm:t>
    </dgm:pt>
    <dgm:pt modelId="{0E609D31-44AD-473F-AB80-1F30EE2C16D9}" type="parTrans" cxnId="{2B865719-EA4C-42F1-9514-303E3B73EF0C}">
      <dgm:prSet/>
      <dgm:spPr/>
      <dgm:t>
        <a:bodyPr/>
        <a:lstStyle/>
        <a:p>
          <a:endParaRPr lang="zh-TW" altLang="en-US"/>
        </a:p>
      </dgm:t>
    </dgm:pt>
    <dgm:pt modelId="{B191162D-8505-4D81-8748-C56CF22DAB2D}">
      <dgm:prSet phldrT="[文字]"/>
      <dgm:spPr/>
      <dgm:t>
        <a:bodyPr/>
        <a:lstStyle/>
        <a:p>
          <a:r>
            <a:rPr lang="zh-TW" altLang="en-US" dirty="0" smtClean="0">
              <a:latin typeface="微軟正黑體" pitchFamily="34" charset="-120"/>
              <a:ea typeface="微軟正黑體" pitchFamily="34" charset="-120"/>
            </a:rPr>
            <a:t>處理方式</a:t>
          </a:r>
          <a:endParaRPr lang="zh-TW" altLang="en-US" dirty="0">
            <a:latin typeface="微軟正黑體" pitchFamily="34" charset="-120"/>
            <a:ea typeface="微軟正黑體" pitchFamily="34" charset="-120"/>
          </a:endParaRPr>
        </a:p>
      </dgm:t>
    </dgm:pt>
    <dgm:pt modelId="{851B67CF-62DC-4A52-9F3C-FA26CFA84773}" type="parTrans" cxnId="{FEED3A62-1D12-4942-9AB8-E781B8F1A8CF}">
      <dgm:prSet/>
      <dgm:spPr/>
      <dgm:t>
        <a:bodyPr/>
        <a:lstStyle/>
        <a:p>
          <a:endParaRPr lang="zh-TW" altLang="en-US"/>
        </a:p>
      </dgm:t>
    </dgm:pt>
    <dgm:pt modelId="{686E2258-3B23-4FE4-B513-77447FA60134}" type="sibTrans" cxnId="{FEED3A62-1D12-4942-9AB8-E781B8F1A8CF}">
      <dgm:prSet/>
      <dgm:spPr/>
      <dgm:t>
        <a:bodyPr/>
        <a:lstStyle/>
        <a:p>
          <a:endParaRPr lang="zh-TW" altLang="en-US"/>
        </a:p>
      </dgm:t>
    </dgm:pt>
    <dgm:pt modelId="{62F09BD7-0BF9-4FCE-B1F4-548A081A29DB}" type="pres">
      <dgm:prSet presAssocID="{8A297A70-EBB1-4CAB-B208-781FF2AF4E95}" presName="diagram" presStyleCnt="0">
        <dgm:presLayoutVars>
          <dgm:chPref val="1"/>
          <dgm:dir/>
          <dgm:animOne val="branch"/>
          <dgm:animLvl val="lvl"/>
          <dgm:resizeHandles val="exact"/>
        </dgm:presLayoutVars>
      </dgm:prSet>
      <dgm:spPr/>
      <dgm:t>
        <a:bodyPr/>
        <a:lstStyle/>
        <a:p>
          <a:endParaRPr lang="zh-TW" altLang="en-US"/>
        </a:p>
      </dgm:t>
    </dgm:pt>
    <dgm:pt modelId="{C010DBD4-9C54-427F-B579-28D1FE56F8FD}" type="pres">
      <dgm:prSet presAssocID="{A0495670-AE8A-4677-88FE-DD4ACAE75D00}" presName="root1" presStyleCnt="0"/>
      <dgm:spPr/>
      <dgm:t>
        <a:bodyPr/>
        <a:lstStyle/>
        <a:p>
          <a:endParaRPr lang="zh-TW" altLang="en-US"/>
        </a:p>
      </dgm:t>
    </dgm:pt>
    <dgm:pt modelId="{A723B160-D096-47F8-B2C5-0EA424F44BF7}" type="pres">
      <dgm:prSet presAssocID="{A0495670-AE8A-4677-88FE-DD4ACAE75D00}" presName="LevelOneTextNode" presStyleLbl="node0" presStyleIdx="0" presStyleCnt="1" custScaleX="113656">
        <dgm:presLayoutVars>
          <dgm:chPref val="3"/>
        </dgm:presLayoutVars>
      </dgm:prSet>
      <dgm:spPr/>
      <dgm:t>
        <a:bodyPr/>
        <a:lstStyle/>
        <a:p>
          <a:endParaRPr lang="zh-TW" altLang="en-US"/>
        </a:p>
      </dgm:t>
    </dgm:pt>
    <dgm:pt modelId="{B6BD7A5E-36A5-4ECD-BD5B-2A73654B58A1}" type="pres">
      <dgm:prSet presAssocID="{A0495670-AE8A-4677-88FE-DD4ACAE75D00}" presName="level2hierChild" presStyleCnt="0"/>
      <dgm:spPr/>
      <dgm:t>
        <a:bodyPr/>
        <a:lstStyle/>
        <a:p>
          <a:endParaRPr lang="zh-TW" altLang="en-US"/>
        </a:p>
      </dgm:t>
    </dgm:pt>
    <dgm:pt modelId="{F69BCB92-F33A-410C-AFDD-F04A64CD097C}" type="pres">
      <dgm:prSet presAssocID="{77EB1FC0-2869-40C0-8A71-85E7AFD43D2C}" presName="conn2-1" presStyleLbl="parChTrans1D2" presStyleIdx="0" presStyleCnt="2"/>
      <dgm:spPr/>
      <dgm:t>
        <a:bodyPr/>
        <a:lstStyle/>
        <a:p>
          <a:endParaRPr lang="zh-TW" altLang="en-US"/>
        </a:p>
      </dgm:t>
    </dgm:pt>
    <dgm:pt modelId="{5883132F-4A49-4ECE-82F5-150088E25C21}" type="pres">
      <dgm:prSet presAssocID="{77EB1FC0-2869-40C0-8A71-85E7AFD43D2C}" presName="connTx" presStyleLbl="parChTrans1D2" presStyleIdx="0" presStyleCnt="2"/>
      <dgm:spPr/>
      <dgm:t>
        <a:bodyPr/>
        <a:lstStyle/>
        <a:p>
          <a:endParaRPr lang="zh-TW" altLang="en-US"/>
        </a:p>
      </dgm:t>
    </dgm:pt>
    <dgm:pt modelId="{C40647C0-7705-4BAC-B20B-A9931A5402DD}" type="pres">
      <dgm:prSet presAssocID="{E00186BC-5166-4E5C-BCDC-B7B42A0EBC23}" presName="root2" presStyleCnt="0"/>
      <dgm:spPr/>
      <dgm:t>
        <a:bodyPr/>
        <a:lstStyle/>
        <a:p>
          <a:endParaRPr lang="zh-TW" altLang="en-US"/>
        </a:p>
      </dgm:t>
    </dgm:pt>
    <dgm:pt modelId="{F3CBBCA1-682E-43D9-AA18-F957F57696D5}" type="pres">
      <dgm:prSet presAssocID="{E00186BC-5166-4E5C-BCDC-B7B42A0EBC23}" presName="LevelTwoTextNode" presStyleLbl="node2" presStyleIdx="0" presStyleCnt="2">
        <dgm:presLayoutVars>
          <dgm:chPref val="3"/>
        </dgm:presLayoutVars>
      </dgm:prSet>
      <dgm:spPr/>
      <dgm:t>
        <a:bodyPr/>
        <a:lstStyle/>
        <a:p>
          <a:endParaRPr lang="zh-TW" altLang="en-US"/>
        </a:p>
      </dgm:t>
    </dgm:pt>
    <dgm:pt modelId="{BFB5D29E-7E5E-43C9-B10E-1DA66CD7C779}" type="pres">
      <dgm:prSet presAssocID="{E00186BC-5166-4E5C-BCDC-B7B42A0EBC23}" presName="level3hierChild" presStyleCnt="0"/>
      <dgm:spPr/>
      <dgm:t>
        <a:bodyPr/>
        <a:lstStyle/>
        <a:p>
          <a:endParaRPr lang="zh-TW" altLang="en-US"/>
        </a:p>
      </dgm:t>
    </dgm:pt>
    <dgm:pt modelId="{55CB693D-AA21-4C5F-9A82-6A8A515261B8}" type="pres">
      <dgm:prSet presAssocID="{0E609D31-44AD-473F-AB80-1F30EE2C16D9}" presName="conn2-1" presStyleLbl="parChTrans1D2" presStyleIdx="1" presStyleCnt="2"/>
      <dgm:spPr/>
      <dgm:t>
        <a:bodyPr/>
        <a:lstStyle/>
        <a:p>
          <a:endParaRPr lang="zh-TW" altLang="en-US"/>
        </a:p>
      </dgm:t>
    </dgm:pt>
    <dgm:pt modelId="{A7494F9D-CA3B-4437-971D-A15AD47F80FC}" type="pres">
      <dgm:prSet presAssocID="{0E609D31-44AD-473F-AB80-1F30EE2C16D9}" presName="connTx" presStyleLbl="parChTrans1D2" presStyleIdx="1" presStyleCnt="2"/>
      <dgm:spPr/>
      <dgm:t>
        <a:bodyPr/>
        <a:lstStyle/>
        <a:p>
          <a:endParaRPr lang="zh-TW" altLang="en-US"/>
        </a:p>
      </dgm:t>
    </dgm:pt>
    <dgm:pt modelId="{088A40DC-4474-41A7-85AA-84CCE6D3DE10}" type="pres">
      <dgm:prSet presAssocID="{521A34C0-7E51-47BE-AC86-D0C5657A395A}" presName="root2" presStyleCnt="0"/>
      <dgm:spPr/>
      <dgm:t>
        <a:bodyPr/>
        <a:lstStyle/>
        <a:p>
          <a:endParaRPr lang="zh-TW" altLang="en-US"/>
        </a:p>
      </dgm:t>
    </dgm:pt>
    <dgm:pt modelId="{5223BBFC-9E69-452A-A2F4-B3B0E2DF5390}" type="pres">
      <dgm:prSet presAssocID="{521A34C0-7E51-47BE-AC86-D0C5657A395A}" presName="LevelTwoTextNode" presStyleLbl="node2" presStyleIdx="1" presStyleCnt="2">
        <dgm:presLayoutVars>
          <dgm:chPref val="3"/>
        </dgm:presLayoutVars>
      </dgm:prSet>
      <dgm:spPr/>
      <dgm:t>
        <a:bodyPr/>
        <a:lstStyle/>
        <a:p>
          <a:endParaRPr lang="zh-TW" altLang="en-US"/>
        </a:p>
      </dgm:t>
    </dgm:pt>
    <dgm:pt modelId="{457D05BC-386F-44DC-AE64-112E8B98B050}" type="pres">
      <dgm:prSet presAssocID="{521A34C0-7E51-47BE-AC86-D0C5657A395A}" presName="level3hierChild" presStyleCnt="0"/>
      <dgm:spPr/>
      <dgm:t>
        <a:bodyPr/>
        <a:lstStyle/>
        <a:p>
          <a:endParaRPr lang="zh-TW" altLang="en-US"/>
        </a:p>
      </dgm:t>
    </dgm:pt>
    <dgm:pt modelId="{E13D0BEA-98BD-4F7F-B3B7-99B3BD3C4316}" type="pres">
      <dgm:prSet presAssocID="{851B67CF-62DC-4A52-9F3C-FA26CFA84773}" presName="conn2-1" presStyleLbl="parChTrans1D3" presStyleIdx="0" presStyleCnt="1"/>
      <dgm:spPr/>
      <dgm:t>
        <a:bodyPr/>
        <a:lstStyle/>
        <a:p>
          <a:endParaRPr lang="zh-TW" altLang="en-US"/>
        </a:p>
      </dgm:t>
    </dgm:pt>
    <dgm:pt modelId="{3A1230EE-06A4-4501-9468-9B01E760325E}" type="pres">
      <dgm:prSet presAssocID="{851B67CF-62DC-4A52-9F3C-FA26CFA84773}" presName="connTx" presStyleLbl="parChTrans1D3" presStyleIdx="0" presStyleCnt="1"/>
      <dgm:spPr/>
      <dgm:t>
        <a:bodyPr/>
        <a:lstStyle/>
        <a:p>
          <a:endParaRPr lang="zh-TW" altLang="en-US"/>
        </a:p>
      </dgm:t>
    </dgm:pt>
    <dgm:pt modelId="{BE1FF494-81E5-46B8-9B6B-6E3B4D34DCA2}" type="pres">
      <dgm:prSet presAssocID="{B191162D-8505-4D81-8748-C56CF22DAB2D}" presName="root2" presStyleCnt="0"/>
      <dgm:spPr/>
      <dgm:t>
        <a:bodyPr/>
        <a:lstStyle/>
        <a:p>
          <a:endParaRPr lang="zh-TW" altLang="en-US"/>
        </a:p>
      </dgm:t>
    </dgm:pt>
    <dgm:pt modelId="{50437177-CC11-44B5-9EEB-9DEFE36AB549}" type="pres">
      <dgm:prSet presAssocID="{B191162D-8505-4D81-8748-C56CF22DAB2D}" presName="LevelTwoTextNode" presStyleLbl="node3" presStyleIdx="0" presStyleCnt="1">
        <dgm:presLayoutVars>
          <dgm:chPref val="3"/>
        </dgm:presLayoutVars>
      </dgm:prSet>
      <dgm:spPr/>
      <dgm:t>
        <a:bodyPr/>
        <a:lstStyle/>
        <a:p>
          <a:endParaRPr lang="zh-TW" altLang="en-US"/>
        </a:p>
      </dgm:t>
    </dgm:pt>
    <dgm:pt modelId="{0036FE64-DFCC-4755-8AD5-E2105EC53713}" type="pres">
      <dgm:prSet presAssocID="{B191162D-8505-4D81-8748-C56CF22DAB2D}" presName="level3hierChild" presStyleCnt="0"/>
      <dgm:spPr/>
      <dgm:t>
        <a:bodyPr/>
        <a:lstStyle/>
        <a:p>
          <a:endParaRPr lang="zh-TW" altLang="en-US"/>
        </a:p>
      </dgm:t>
    </dgm:pt>
  </dgm:ptLst>
  <dgm:cxnLst>
    <dgm:cxn modelId="{2B865719-EA4C-42F1-9514-303E3B73EF0C}" srcId="{A0495670-AE8A-4677-88FE-DD4ACAE75D00}" destId="{521A34C0-7E51-47BE-AC86-D0C5657A395A}" srcOrd="1" destOrd="0" parTransId="{0E609D31-44AD-473F-AB80-1F30EE2C16D9}" sibTransId="{9DD7ECB2-3189-4146-ABA0-F9D4063CC259}"/>
    <dgm:cxn modelId="{090DADED-735D-4748-A245-45C008D3B9B9}" type="presOf" srcId="{B191162D-8505-4D81-8748-C56CF22DAB2D}" destId="{50437177-CC11-44B5-9EEB-9DEFE36AB549}" srcOrd="0" destOrd="0" presId="urn:microsoft.com/office/officeart/2005/8/layout/hierarchy2"/>
    <dgm:cxn modelId="{6AEE6212-7AE7-4F1A-B85B-1C05B98ED6F7}" type="presOf" srcId="{521A34C0-7E51-47BE-AC86-D0C5657A395A}" destId="{5223BBFC-9E69-452A-A2F4-B3B0E2DF5390}" srcOrd="0" destOrd="0" presId="urn:microsoft.com/office/officeart/2005/8/layout/hierarchy2"/>
    <dgm:cxn modelId="{C08D075F-507F-4CD4-8D91-6CAD84CA3573}" type="presOf" srcId="{851B67CF-62DC-4A52-9F3C-FA26CFA84773}" destId="{E13D0BEA-98BD-4F7F-B3B7-99B3BD3C4316}" srcOrd="0" destOrd="0" presId="urn:microsoft.com/office/officeart/2005/8/layout/hierarchy2"/>
    <dgm:cxn modelId="{FEED3A62-1D12-4942-9AB8-E781B8F1A8CF}" srcId="{521A34C0-7E51-47BE-AC86-D0C5657A395A}" destId="{B191162D-8505-4D81-8748-C56CF22DAB2D}" srcOrd="0" destOrd="0" parTransId="{851B67CF-62DC-4A52-9F3C-FA26CFA84773}" sibTransId="{686E2258-3B23-4FE4-B513-77447FA60134}"/>
    <dgm:cxn modelId="{27B93CE9-42D2-4845-A436-4D4B0AF5413D}" type="presOf" srcId="{E00186BC-5166-4E5C-BCDC-B7B42A0EBC23}" destId="{F3CBBCA1-682E-43D9-AA18-F957F57696D5}" srcOrd="0" destOrd="0" presId="urn:microsoft.com/office/officeart/2005/8/layout/hierarchy2"/>
    <dgm:cxn modelId="{C8D85D01-93D7-48FC-9C96-B7B7B9FB68F6}" type="presOf" srcId="{A0495670-AE8A-4677-88FE-DD4ACAE75D00}" destId="{A723B160-D096-47F8-B2C5-0EA424F44BF7}" srcOrd="0" destOrd="0" presId="urn:microsoft.com/office/officeart/2005/8/layout/hierarchy2"/>
    <dgm:cxn modelId="{3AE0FADF-A28B-48F8-B61A-6013823A5EE4}" type="presOf" srcId="{77EB1FC0-2869-40C0-8A71-85E7AFD43D2C}" destId="{F69BCB92-F33A-410C-AFDD-F04A64CD097C}" srcOrd="0" destOrd="0" presId="urn:microsoft.com/office/officeart/2005/8/layout/hierarchy2"/>
    <dgm:cxn modelId="{1FBF7F45-D02B-45D7-BCA3-C4D0928B5842}" type="presOf" srcId="{851B67CF-62DC-4A52-9F3C-FA26CFA84773}" destId="{3A1230EE-06A4-4501-9468-9B01E760325E}" srcOrd="1" destOrd="0" presId="urn:microsoft.com/office/officeart/2005/8/layout/hierarchy2"/>
    <dgm:cxn modelId="{42E5164B-D7DA-4B84-873E-A263E118D4A1}" type="presOf" srcId="{77EB1FC0-2869-40C0-8A71-85E7AFD43D2C}" destId="{5883132F-4A49-4ECE-82F5-150088E25C21}" srcOrd="1" destOrd="0" presId="urn:microsoft.com/office/officeart/2005/8/layout/hierarchy2"/>
    <dgm:cxn modelId="{FC7CDE94-58F6-44ED-80AF-02FA088EE534}" srcId="{8A297A70-EBB1-4CAB-B208-781FF2AF4E95}" destId="{A0495670-AE8A-4677-88FE-DD4ACAE75D00}" srcOrd="0" destOrd="0" parTransId="{421A689A-0F84-46C6-A2EC-F5B857BE0679}" sibTransId="{12546402-C840-4F37-B82D-AC085AD8516A}"/>
    <dgm:cxn modelId="{859D3238-F77E-4E57-85CB-BC6CC5241EE0}" srcId="{A0495670-AE8A-4677-88FE-DD4ACAE75D00}" destId="{E00186BC-5166-4E5C-BCDC-B7B42A0EBC23}" srcOrd="0" destOrd="0" parTransId="{77EB1FC0-2869-40C0-8A71-85E7AFD43D2C}" sibTransId="{A7CACFB8-74A8-4AA6-A13E-850AFAC2B887}"/>
    <dgm:cxn modelId="{D2343443-6614-42CE-A688-9E807E007E07}" type="presOf" srcId="{0E609D31-44AD-473F-AB80-1F30EE2C16D9}" destId="{A7494F9D-CA3B-4437-971D-A15AD47F80FC}" srcOrd="1" destOrd="0" presId="urn:microsoft.com/office/officeart/2005/8/layout/hierarchy2"/>
    <dgm:cxn modelId="{BE22C5E2-36D2-46F9-AF88-8AE13FF4112C}" type="presOf" srcId="{8A297A70-EBB1-4CAB-B208-781FF2AF4E95}" destId="{62F09BD7-0BF9-4FCE-B1F4-548A081A29DB}" srcOrd="0" destOrd="0" presId="urn:microsoft.com/office/officeart/2005/8/layout/hierarchy2"/>
    <dgm:cxn modelId="{85245FA1-2782-4071-B763-7CEABAC1C081}" type="presOf" srcId="{0E609D31-44AD-473F-AB80-1F30EE2C16D9}" destId="{55CB693D-AA21-4C5F-9A82-6A8A515261B8}" srcOrd="0" destOrd="0" presId="urn:microsoft.com/office/officeart/2005/8/layout/hierarchy2"/>
    <dgm:cxn modelId="{04821428-6D1C-4FDF-87CB-A2E3F5D67D2E}" type="presParOf" srcId="{62F09BD7-0BF9-4FCE-B1F4-548A081A29DB}" destId="{C010DBD4-9C54-427F-B579-28D1FE56F8FD}" srcOrd="0" destOrd="0" presId="urn:microsoft.com/office/officeart/2005/8/layout/hierarchy2"/>
    <dgm:cxn modelId="{2FB42990-133B-44A4-BD94-9A401D7EA11B}" type="presParOf" srcId="{C010DBD4-9C54-427F-B579-28D1FE56F8FD}" destId="{A723B160-D096-47F8-B2C5-0EA424F44BF7}" srcOrd="0" destOrd="0" presId="urn:microsoft.com/office/officeart/2005/8/layout/hierarchy2"/>
    <dgm:cxn modelId="{6EEFCD1A-49D2-4747-8FD8-B0FB5E256DDA}" type="presParOf" srcId="{C010DBD4-9C54-427F-B579-28D1FE56F8FD}" destId="{B6BD7A5E-36A5-4ECD-BD5B-2A73654B58A1}" srcOrd="1" destOrd="0" presId="urn:microsoft.com/office/officeart/2005/8/layout/hierarchy2"/>
    <dgm:cxn modelId="{CAFC64A8-8DFA-40CB-A46D-3B17E4944751}" type="presParOf" srcId="{B6BD7A5E-36A5-4ECD-BD5B-2A73654B58A1}" destId="{F69BCB92-F33A-410C-AFDD-F04A64CD097C}" srcOrd="0" destOrd="0" presId="urn:microsoft.com/office/officeart/2005/8/layout/hierarchy2"/>
    <dgm:cxn modelId="{F0B176E9-4884-4AE6-B4A8-CA92E737BFAD}" type="presParOf" srcId="{F69BCB92-F33A-410C-AFDD-F04A64CD097C}" destId="{5883132F-4A49-4ECE-82F5-150088E25C21}" srcOrd="0" destOrd="0" presId="urn:microsoft.com/office/officeart/2005/8/layout/hierarchy2"/>
    <dgm:cxn modelId="{485847CE-A1C3-43EA-A87D-A92EE7888E86}" type="presParOf" srcId="{B6BD7A5E-36A5-4ECD-BD5B-2A73654B58A1}" destId="{C40647C0-7705-4BAC-B20B-A9931A5402DD}" srcOrd="1" destOrd="0" presId="urn:microsoft.com/office/officeart/2005/8/layout/hierarchy2"/>
    <dgm:cxn modelId="{211CD930-30CD-4DC9-A19C-E9D097BF67C7}" type="presParOf" srcId="{C40647C0-7705-4BAC-B20B-A9931A5402DD}" destId="{F3CBBCA1-682E-43D9-AA18-F957F57696D5}" srcOrd="0" destOrd="0" presId="urn:microsoft.com/office/officeart/2005/8/layout/hierarchy2"/>
    <dgm:cxn modelId="{2B732EB7-BC15-4782-A6F9-4C65329B70E1}" type="presParOf" srcId="{C40647C0-7705-4BAC-B20B-A9931A5402DD}" destId="{BFB5D29E-7E5E-43C9-B10E-1DA66CD7C779}" srcOrd="1" destOrd="0" presId="urn:microsoft.com/office/officeart/2005/8/layout/hierarchy2"/>
    <dgm:cxn modelId="{390ADB02-6E83-4B05-94D4-B98C9108401D}" type="presParOf" srcId="{B6BD7A5E-36A5-4ECD-BD5B-2A73654B58A1}" destId="{55CB693D-AA21-4C5F-9A82-6A8A515261B8}" srcOrd="2" destOrd="0" presId="urn:microsoft.com/office/officeart/2005/8/layout/hierarchy2"/>
    <dgm:cxn modelId="{AF6B7E2A-B1C4-48C0-9DC8-AB58ED5A4FA0}" type="presParOf" srcId="{55CB693D-AA21-4C5F-9A82-6A8A515261B8}" destId="{A7494F9D-CA3B-4437-971D-A15AD47F80FC}" srcOrd="0" destOrd="0" presId="urn:microsoft.com/office/officeart/2005/8/layout/hierarchy2"/>
    <dgm:cxn modelId="{6907CD3B-6522-4491-A86E-CA02BB1ED892}" type="presParOf" srcId="{B6BD7A5E-36A5-4ECD-BD5B-2A73654B58A1}" destId="{088A40DC-4474-41A7-85AA-84CCE6D3DE10}" srcOrd="3" destOrd="0" presId="urn:microsoft.com/office/officeart/2005/8/layout/hierarchy2"/>
    <dgm:cxn modelId="{D982FA8F-9879-41D9-A8BB-3199A87B3B67}" type="presParOf" srcId="{088A40DC-4474-41A7-85AA-84CCE6D3DE10}" destId="{5223BBFC-9E69-452A-A2F4-B3B0E2DF5390}" srcOrd="0" destOrd="0" presId="urn:microsoft.com/office/officeart/2005/8/layout/hierarchy2"/>
    <dgm:cxn modelId="{39012BD8-5F28-495F-9BD2-D97BB88EC628}" type="presParOf" srcId="{088A40DC-4474-41A7-85AA-84CCE6D3DE10}" destId="{457D05BC-386F-44DC-AE64-112E8B98B050}" srcOrd="1" destOrd="0" presId="urn:microsoft.com/office/officeart/2005/8/layout/hierarchy2"/>
    <dgm:cxn modelId="{6712F5A4-5F10-4F50-8165-C9C3F5BF6D04}" type="presParOf" srcId="{457D05BC-386F-44DC-AE64-112E8B98B050}" destId="{E13D0BEA-98BD-4F7F-B3B7-99B3BD3C4316}" srcOrd="0" destOrd="0" presId="urn:microsoft.com/office/officeart/2005/8/layout/hierarchy2"/>
    <dgm:cxn modelId="{B82F07B4-4317-4F8B-B2EE-7E3EA7456891}" type="presParOf" srcId="{E13D0BEA-98BD-4F7F-B3B7-99B3BD3C4316}" destId="{3A1230EE-06A4-4501-9468-9B01E760325E}" srcOrd="0" destOrd="0" presId="urn:microsoft.com/office/officeart/2005/8/layout/hierarchy2"/>
    <dgm:cxn modelId="{DA5E7B10-85A6-420F-A7D4-E1DABFE78A77}" type="presParOf" srcId="{457D05BC-386F-44DC-AE64-112E8B98B050}" destId="{BE1FF494-81E5-46B8-9B6B-6E3B4D34DCA2}" srcOrd="1" destOrd="0" presId="urn:microsoft.com/office/officeart/2005/8/layout/hierarchy2"/>
    <dgm:cxn modelId="{D236B4F9-793F-40C6-B7B9-83DBBC9B7764}" type="presParOf" srcId="{BE1FF494-81E5-46B8-9B6B-6E3B4D34DCA2}" destId="{50437177-CC11-44B5-9EEB-9DEFE36AB549}" srcOrd="0" destOrd="0" presId="urn:microsoft.com/office/officeart/2005/8/layout/hierarchy2"/>
    <dgm:cxn modelId="{02B41572-A206-432D-8974-14A6716A4842}" type="presParOf" srcId="{BE1FF494-81E5-46B8-9B6B-6E3B4D34DCA2}" destId="{0036FE64-DFCC-4755-8AD5-E2105EC5371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B33067-E9F2-48E5-BAE5-4F13A83C94DF}"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290BEAE3-B0B9-4EA5-B457-1CC78836641A}">
      <dgm:prSet phldrT="[文字]"/>
      <dgm:spPr/>
      <dgm:t>
        <a:bodyPr/>
        <a:lstStyle/>
        <a:p>
          <a:r>
            <a:rPr lang="zh-TW" dirty="0" smtClean="0">
              <a:latin typeface="微軟正黑體" pitchFamily="34" charset="-120"/>
              <a:ea typeface="微軟正黑體" pitchFamily="34" charset="-120"/>
            </a:rPr>
            <a:t>公務員於視察、調查、出差或參加會議等活動時，不得在</a:t>
          </a:r>
          <a:r>
            <a:rPr lang="zh-TW" dirty="0" smtClean="0">
              <a:solidFill>
                <a:srgbClr val="FF0000"/>
              </a:solidFill>
              <a:latin typeface="微軟正黑體" pitchFamily="34" charset="-120"/>
              <a:ea typeface="微軟正黑體" pitchFamily="34" charset="-120"/>
            </a:rPr>
            <a:t>茶點及執行公務確有必要之簡便食宿、交通</a:t>
          </a:r>
          <a:r>
            <a:rPr lang="zh-TW" dirty="0" smtClean="0">
              <a:latin typeface="微軟正黑體" pitchFamily="34" charset="-120"/>
              <a:ea typeface="微軟正黑體" pitchFamily="34" charset="-120"/>
            </a:rPr>
            <a:t>以外，接受相關機關（構）飲宴或其他應酬活動</a:t>
          </a:r>
          <a:endParaRPr lang="zh-TW" altLang="en-US" dirty="0">
            <a:latin typeface="微軟正黑體" pitchFamily="34" charset="-120"/>
            <a:ea typeface="微軟正黑體" pitchFamily="34" charset="-120"/>
          </a:endParaRPr>
        </a:p>
      </dgm:t>
    </dgm:pt>
    <dgm:pt modelId="{3B22CAC9-26F6-44FF-BD8C-8602AC897AC2}" type="parTrans" cxnId="{9B318998-6420-4702-A2E9-47F5D12F37ED}">
      <dgm:prSet/>
      <dgm:spPr/>
      <dgm:t>
        <a:bodyPr/>
        <a:lstStyle/>
        <a:p>
          <a:endParaRPr lang="zh-TW" altLang="en-US"/>
        </a:p>
      </dgm:t>
    </dgm:pt>
    <dgm:pt modelId="{33B01FC2-D851-4016-B7ED-030A9CA62E2C}" type="sibTrans" cxnId="{9B318998-6420-4702-A2E9-47F5D12F37ED}">
      <dgm:prSet/>
      <dgm:spPr/>
      <dgm:t>
        <a:bodyPr/>
        <a:lstStyle/>
        <a:p>
          <a:endParaRPr lang="zh-TW" altLang="en-US"/>
        </a:p>
      </dgm:t>
    </dgm:pt>
    <dgm:pt modelId="{DD987F94-1117-4EA3-AF24-471938E813CB}">
      <dgm:prSet phldrT="[文字]"/>
      <dgm:spPr/>
      <dgm:t>
        <a:bodyPr/>
        <a:lstStyle/>
        <a:p>
          <a:r>
            <a:rPr lang="zh-TW" altLang="en-US" dirty="0" smtClean="0">
              <a:latin typeface="微軟正黑體" pitchFamily="34" charset="-120"/>
              <a:ea typeface="微軟正黑體" pitchFamily="34" charset="-120"/>
            </a:rPr>
            <a:t>依據</a:t>
          </a:r>
          <a:endParaRPr lang="zh-TW" altLang="en-US" dirty="0">
            <a:latin typeface="微軟正黑體" pitchFamily="34" charset="-120"/>
            <a:ea typeface="微軟正黑體" pitchFamily="34" charset="-120"/>
          </a:endParaRPr>
        </a:p>
      </dgm:t>
    </dgm:pt>
    <dgm:pt modelId="{97B05133-C8C5-4FFB-8508-EB3E1DD4EDBA}" type="parTrans" cxnId="{77D39474-3345-4B67-A5A0-F648BF87CE63}">
      <dgm:prSet/>
      <dgm:spPr/>
      <dgm:t>
        <a:bodyPr/>
        <a:lstStyle/>
        <a:p>
          <a:endParaRPr lang="zh-TW" altLang="en-US"/>
        </a:p>
      </dgm:t>
    </dgm:pt>
    <dgm:pt modelId="{7F3306A3-2431-4951-8A8E-3347F899F91D}" type="sibTrans" cxnId="{77D39474-3345-4B67-A5A0-F648BF87CE63}">
      <dgm:prSet/>
      <dgm:spPr/>
      <dgm:t>
        <a:bodyPr/>
        <a:lstStyle/>
        <a:p>
          <a:endParaRPr lang="zh-TW" altLang="en-US"/>
        </a:p>
      </dgm:t>
    </dgm:pt>
    <dgm:pt modelId="{FA44FAD5-A5B3-4561-AC45-5AD9DFC1722F}">
      <dgm:prSet phldrT="[文字]"/>
      <dgm:spPr/>
      <dgm:t>
        <a:bodyPr/>
        <a:lstStyle/>
        <a:p>
          <a:r>
            <a:rPr lang="zh-TW" altLang="en-US" dirty="0" smtClean="0">
              <a:latin typeface="微軟正黑體" pitchFamily="34" charset="-120"/>
              <a:ea typeface="微軟正黑體" pitchFamily="34" charset="-120"/>
            </a:rPr>
            <a:t>公務員廉政倫理規範第</a:t>
          </a:r>
          <a:r>
            <a:rPr lang="en-US" altLang="zh-TW" dirty="0" smtClean="0">
              <a:latin typeface="微軟正黑體" pitchFamily="34" charset="-120"/>
              <a:ea typeface="微軟正黑體" pitchFamily="34" charset="-120"/>
            </a:rPr>
            <a:t>9</a:t>
          </a:r>
          <a:r>
            <a:rPr lang="zh-TW" altLang="en-US" dirty="0" smtClean="0">
              <a:latin typeface="微軟正黑體" pitchFamily="34" charset="-120"/>
              <a:ea typeface="微軟正黑體" pitchFamily="34" charset="-120"/>
            </a:rPr>
            <a:t>點</a:t>
          </a:r>
          <a:endParaRPr lang="zh-TW" altLang="en-US" dirty="0">
            <a:latin typeface="微軟正黑體" pitchFamily="34" charset="-120"/>
            <a:ea typeface="微軟正黑體" pitchFamily="34" charset="-120"/>
          </a:endParaRPr>
        </a:p>
      </dgm:t>
    </dgm:pt>
    <dgm:pt modelId="{816ECA4C-6F9A-4145-8C4C-4AA58EE66CC8}" type="parTrans" cxnId="{9D59F574-CFCB-479B-9650-F112AA62616E}">
      <dgm:prSet/>
      <dgm:spPr/>
      <dgm:t>
        <a:bodyPr/>
        <a:lstStyle/>
        <a:p>
          <a:endParaRPr lang="zh-TW" altLang="en-US"/>
        </a:p>
      </dgm:t>
    </dgm:pt>
    <dgm:pt modelId="{8E6AA375-D73D-4349-A42E-8E1AC542AD73}" type="sibTrans" cxnId="{9D59F574-CFCB-479B-9650-F112AA62616E}">
      <dgm:prSet/>
      <dgm:spPr/>
      <dgm:t>
        <a:bodyPr/>
        <a:lstStyle/>
        <a:p>
          <a:endParaRPr lang="zh-TW" altLang="en-US"/>
        </a:p>
      </dgm:t>
    </dgm:pt>
    <dgm:pt modelId="{C51ACE84-59FB-4883-9CAF-DCF32E2FDA55}">
      <dgm:prSet phldrT="[文字]"/>
      <dgm:spPr/>
      <dgm:t>
        <a:bodyPr/>
        <a:lstStyle/>
        <a:p>
          <a:r>
            <a:rPr lang="zh-TW" altLang="en-US" dirty="0" smtClean="0">
              <a:latin typeface="微軟正黑體" pitchFamily="34" charset="-120"/>
              <a:ea typeface="微軟正黑體" pitchFamily="34" charset="-120"/>
            </a:rPr>
            <a:t>定義</a:t>
          </a:r>
          <a:endParaRPr lang="zh-TW" altLang="en-US" dirty="0">
            <a:latin typeface="微軟正黑體" pitchFamily="34" charset="-120"/>
            <a:ea typeface="微軟正黑體" pitchFamily="34" charset="-120"/>
          </a:endParaRPr>
        </a:p>
      </dgm:t>
    </dgm:pt>
    <dgm:pt modelId="{DBF5A778-3D40-4E3E-990B-10FB9CB33B58}" type="parTrans" cxnId="{302EBD04-9368-4D64-99D8-4436C114F3CC}">
      <dgm:prSet/>
      <dgm:spPr/>
      <dgm:t>
        <a:bodyPr/>
        <a:lstStyle/>
        <a:p>
          <a:endParaRPr lang="zh-TW" altLang="en-US"/>
        </a:p>
      </dgm:t>
    </dgm:pt>
    <dgm:pt modelId="{5CE16D2E-9DA3-4445-ABF5-EE84225D7510}" type="sibTrans" cxnId="{302EBD04-9368-4D64-99D8-4436C114F3CC}">
      <dgm:prSet/>
      <dgm:spPr/>
      <dgm:t>
        <a:bodyPr/>
        <a:lstStyle/>
        <a:p>
          <a:endParaRPr lang="zh-TW" altLang="en-US"/>
        </a:p>
      </dgm:t>
    </dgm:pt>
    <dgm:pt modelId="{66FAE471-B471-49DC-8291-5C163945AE84}" type="pres">
      <dgm:prSet presAssocID="{CEB33067-E9F2-48E5-BAE5-4F13A83C94DF}" presName="linear" presStyleCnt="0">
        <dgm:presLayoutVars>
          <dgm:dir/>
          <dgm:animLvl val="lvl"/>
          <dgm:resizeHandles val="exact"/>
        </dgm:presLayoutVars>
      </dgm:prSet>
      <dgm:spPr/>
      <dgm:t>
        <a:bodyPr/>
        <a:lstStyle/>
        <a:p>
          <a:endParaRPr lang="zh-TW" altLang="en-US"/>
        </a:p>
      </dgm:t>
    </dgm:pt>
    <dgm:pt modelId="{7A211CF2-750C-4CB6-938B-44F48F09A4E4}" type="pres">
      <dgm:prSet presAssocID="{DD987F94-1117-4EA3-AF24-471938E813CB}" presName="parentLin" presStyleCnt="0"/>
      <dgm:spPr/>
      <dgm:t>
        <a:bodyPr/>
        <a:lstStyle/>
        <a:p>
          <a:endParaRPr lang="zh-TW" altLang="en-US"/>
        </a:p>
      </dgm:t>
    </dgm:pt>
    <dgm:pt modelId="{1D0234DC-3219-49D1-B1FD-48FBF95A9D54}" type="pres">
      <dgm:prSet presAssocID="{DD987F94-1117-4EA3-AF24-471938E813CB}" presName="parentLeftMargin" presStyleLbl="node1" presStyleIdx="0" presStyleCnt="2"/>
      <dgm:spPr/>
      <dgm:t>
        <a:bodyPr/>
        <a:lstStyle/>
        <a:p>
          <a:endParaRPr lang="zh-TW" altLang="en-US"/>
        </a:p>
      </dgm:t>
    </dgm:pt>
    <dgm:pt modelId="{D9FA808D-9B7F-42A1-99E5-96366AFB827F}" type="pres">
      <dgm:prSet presAssocID="{DD987F94-1117-4EA3-AF24-471938E813CB}" presName="parentText" presStyleLbl="node1" presStyleIdx="0" presStyleCnt="2">
        <dgm:presLayoutVars>
          <dgm:chMax val="0"/>
          <dgm:bulletEnabled val="1"/>
        </dgm:presLayoutVars>
      </dgm:prSet>
      <dgm:spPr/>
      <dgm:t>
        <a:bodyPr/>
        <a:lstStyle/>
        <a:p>
          <a:endParaRPr lang="zh-TW" altLang="en-US"/>
        </a:p>
      </dgm:t>
    </dgm:pt>
    <dgm:pt modelId="{7A212957-6089-47DB-A43A-910FF9EC03EC}" type="pres">
      <dgm:prSet presAssocID="{DD987F94-1117-4EA3-AF24-471938E813CB}" presName="negativeSpace" presStyleCnt="0"/>
      <dgm:spPr/>
      <dgm:t>
        <a:bodyPr/>
        <a:lstStyle/>
        <a:p>
          <a:endParaRPr lang="zh-TW" altLang="en-US"/>
        </a:p>
      </dgm:t>
    </dgm:pt>
    <dgm:pt modelId="{B9C25015-2061-4EBC-8C1E-D88EBAD4A624}" type="pres">
      <dgm:prSet presAssocID="{DD987F94-1117-4EA3-AF24-471938E813CB}" presName="childText" presStyleLbl="conFgAcc1" presStyleIdx="0" presStyleCnt="2">
        <dgm:presLayoutVars>
          <dgm:bulletEnabled val="1"/>
        </dgm:presLayoutVars>
      </dgm:prSet>
      <dgm:spPr/>
      <dgm:t>
        <a:bodyPr/>
        <a:lstStyle/>
        <a:p>
          <a:endParaRPr lang="zh-TW" altLang="en-US"/>
        </a:p>
      </dgm:t>
    </dgm:pt>
    <dgm:pt modelId="{0D3AEBBE-2212-41AE-8435-D07E9E3E34DA}" type="pres">
      <dgm:prSet presAssocID="{7F3306A3-2431-4951-8A8E-3347F899F91D}" presName="spaceBetweenRectangles" presStyleCnt="0"/>
      <dgm:spPr/>
      <dgm:t>
        <a:bodyPr/>
        <a:lstStyle/>
        <a:p>
          <a:endParaRPr lang="zh-TW" altLang="en-US"/>
        </a:p>
      </dgm:t>
    </dgm:pt>
    <dgm:pt modelId="{A558B1B6-7F43-4C78-AF61-02EBAACABBE6}" type="pres">
      <dgm:prSet presAssocID="{C51ACE84-59FB-4883-9CAF-DCF32E2FDA55}" presName="parentLin" presStyleCnt="0"/>
      <dgm:spPr/>
      <dgm:t>
        <a:bodyPr/>
        <a:lstStyle/>
        <a:p>
          <a:endParaRPr lang="zh-TW" altLang="en-US"/>
        </a:p>
      </dgm:t>
    </dgm:pt>
    <dgm:pt modelId="{70F11247-202C-4EEF-A827-F3A8861CA3C5}" type="pres">
      <dgm:prSet presAssocID="{C51ACE84-59FB-4883-9CAF-DCF32E2FDA55}" presName="parentLeftMargin" presStyleLbl="node1" presStyleIdx="0" presStyleCnt="2"/>
      <dgm:spPr/>
      <dgm:t>
        <a:bodyPr/>
        <a:lstStyle/>
        <a:p>
          <a:endParaRPr lang="zh-TW" altLang="en-US"/>
        </a:p>
      </dgm:t>
    </dgm:pt>
    <dgm:pt modelId="{CDC524AA-B307-4612-885A-266A691F753B}" type="pres">
      <dgm:prSet presAssocID="{C51ACE84-59FB-4883-9CAF-DCF32E2FDA55}" presName="parentText" presStyleLbl="node1" presStyleIdx="1" presStyleCnt="2">
        <dgm:presLayoutVars>
          <dgm:chMax val="0"/>
          <dgm:bulletEnabled val="1"/>
        </dgm:presLayoutVars>
      </dgm:prSet>
      <dgm:spPr/>
      <dgm:t>
        <a:bodyPr/>
        <a:lstStyle/>
        <a:p>
          <a:endParaRPr lang="zh-TW" altLang="en-US"/>
        </a:p>
      </dgm:t>
    </dgm:pt>
    <dgm:pt modelId="{779A7E25-322B-4999-B6E6-CC139388695A}" type="pres">
      <dgm:prSet presAssocID="{C51ACE84-59FB-4883-9CAF-DCF32E2FDA55}" presName="negativeSpace" presStyleCnt="0"/>
      <dgm:spPr/>
      <dgm:t>
        <a:bodyPr/>
        <a:lstStyle/>
        <a:p>
          <a:endParaRPr lang="zh-TW" altLang="en-US"/>
        </a:p>
      </dgm:t>
    </dgm:pt>
    <dgm:pt modelId="{0D9043E3-2522-4FE5-8257-2955F50D7BE9}" type="pres">
      <dgm:prSet presAssocID="{C51ACE84-59FB-4883-9CAF-DCF32E2FDA55}" presName="childText" presStyleLbl="conFgAcc1" presStyleIdx="1" presStyleCnt="2">
        <dgm:presLayoutVars>
          <dgm:bulletEnabled val="1"/>
        </dgm:presLayoutVars>
      </dgm:prSet>
      <dgm:spPr/>
      <dgm:t>
        <a:bodyPr/>
        <a:lstStyle/>
        <a:p>
          <a:endParaRPr lang="zh-TW" altLang="en-US"/>
        </a:p>
      </dgm:t>
    </dgm:pt>
  </dgm:ptLst>
  <dgm:cxnLst>
    <dgm:cxn modelId="{F6E7B64E-93B1-4C5B-BEC4-04EAF2A794BB}" type="presOf" srcId="{DD987F94-1117-4EA3-AF24-471938E813CB}" destId="{1D0234DC-3219-49D1-B1FD-48FBF95A9D54}" srcOrd="0" destOrd="0" presId="urn:microsoft.com/office/officeart/2005/8/layout/list1"/>
    <dgm:cxn modelId="{FD4BC564-80E2-4743-8FF8-9CA7CAE3A2D5}" type="presOf" srcId="{290BEAE3-B0B9-4EA5-B457-1CC78836641A}" destId="{0D9043E3-2522-4FE5-8257-2955F50D7BE9}" srcOrd="0" destOrd="0" presId="urn:microsoft.com/office/officeart/2005/8/layout/list1"/>
    <dgm:cxn modelId="{69B5DEB2-0E73-4252-AA5C-275C86C83DFB}" type="presOf" srcId="{C51ACE84-59FB-4883-9CAF-DCF32E2FDA55}" destId="{CDC524AA-B307-4612-885A-266A691F753B}" srcOrd="1" destOrd="0" presId="urn:microsoft.com/office/officeart/2005/8/layout/list1"/>
    <dgm:cxn modelId="{19A3D217-4522-4A0B-AAB6-564701CFBF9D}" type="presOf" srcId="{C51ACE84-59FB-4883-9CAF-DCF32E2FDA55}" destId="{70F11247-202C-4EEF-A827-F3A8861CA3C5}" srcOrd="0" destOrd="0" presId="urn:microsoft.com/office/officeart/2005/8/layout/list1"/>
    <dgm:cxn modelId="{77D39474-3345-4B67-A5A0-F648BF87CE63}" srcId="{CEB33067-E9F2-48E5-BAE5-4F13A83C94DF}" destId="{DD987F94-1117-4EA3-AF24-471938E813CB}" srcOrd="0" destOrd="0" parTransId="{97B05133-C8C5-4FFB-8508-EB3E1DD4EDBA}" sibTransId="{7F3306A3-2431-4951-8A8E-3347F899F91D}"/>
    <dgm:cxn modelId="{9D59F574-CFCB-479B-9650-F112AA62616E}" srcId="{DD987F94-1117-4EA3-AF24-471938E813CB}" destId="{FA44FAD5-A5B3-4561-AC45-5AD9DFC1722F}" srcOrd="0" destOrd="0" parTransId="{816ECA4C-6F9A-4145-8C4C-4AA58EE66CC8}" sibTransId="{8E6AA375-D73D-4349-A42E-8E1AC542AD73}"/>
    <dgm:cxn modelId="{D0A03299-0199-4465-B391-1EE471959635}" type="presOf" srcId="{CEB33067-E9F2-48E5-BAE5-4F13A83C94DF}" destId="{66FAE471-B471-49DC-8291-5C163945AE84}" srcOrd="0" destOrd="0" presId="urn:microsoft.com/office/officeart/2005/8/layout/list1"/>
    <dgm:cxn modelId="{1D0FF1A1-6BE1-4F6E-A957-39687E38D839}" type="presOf" srcId="{DD987F94-1117-4EA3-AF24-471938E813CB}" destId="{D9FA808D-9B7F-42A1-99E5-96366AFB827F}" srcOrd="1" destOrd="0" presId="urn:microsoft.com/office/officeart/2005/8/layout/list1"/>
    <dgm:cxn modelId="{302EBD04-9368-4D64-99D8-4436C114F3CC}" srcId="{CEB33067-E9F2-48E5-BAE5-4F13A83C94DF}" destId="{C51ACE84-59FB-4883-9CAF-DCF32E2FDA55}" srcOrd="1" destOrd="0" parTransId="{DBF5A778-3D40-4E3E-990B-10FB9CB33B58}" sibTransId="{5CE16D2E-9DA3-4445-ABF5-EE84225D7510}"/>
    <dgm:cxn modelId="{9B318998-6420-4702-A2E9-47F5D12F37ED}" srcId="{C51ACE84-59FB-4883-9CAF-DCF32E2FDA55}" destId="{290BEAE3-B0B9-4EA5-B457-1CC78836641A}" srcOrd="0" destOrd="0" parTransId="{3B22CAC9-26F6-44FF-BD8C-8602AC897AC2}" sibTransId="{33B01FC2-D851-4016-B7ED-030A9CA62E2C}"/>
    <dgm:cxn modelId="{E6AFC7A0-EAB3-441C-BB3C-C29B85D9B14C}" type="presOf" srcId="{FA44FAD5-A5B3-4561-AC45-5AD9DFC1722F}" destId="{B9C25015-2061-4EBC-8C1E-D88EBAD4A624}" srcOrd="0" destOrd="0" presId="urn:microsoft.com/office/officeart/2005/8/layout/list1"/>
    <dgm:cxn modelId="{009494BA-A9D5-45AD-9965-8209464D3146}" type="presParOf" srcId="{66FAE471-B471-49DC-8291-5C163945AE84}" destId="{7A211CF2-750C-4CB6-938B-44F48F09A4E4}" srcOrd="0" destOrd="0" presId="urn:microsoft.com/office/officeart/2005/8/layout/list1"/>
    <dgm:cxn modelId="{67C54A8E-CE3F-4B19-B2FB-E039528150CB}" type="presParOf" srcId="{7A211CF2-750C-4CB6-938B-44F48F09A4E4}" destId="{1D0234DC-3219-49D1-B1FD-48FBF95A9D54}" srcOrd="0" destOrd="0" presId="urn:microsoft.com/office/officeart/2005/8/layout/list1"/>
    <dgm:cxn modelId="{026B41CF-A28B-45FA-B4A5-98EDBF5E397E}" type="presParOf" srcId="{7A211CF2-750C-4CB6-938B-44F48F09A4E4}" destId="{D9FA808D-9B7F-42A1-99E5-96366AFB827F}" srcOrd="1" destOrd="0" presId="urn:microsoft.com/office/officeart/2005/8/layout/list1"/>
    <dgm:cxn modelId="{4948BF00-6BC0-4EB4-98F7-84636F9BD839}" type="presParOf" srcId="{66FAE471-B471-49DC-8291-5C163945AE84}" destId="{7A212957-6089-47DB-A43A-910FF9EC03EC}" srcOrd="1" destOrd="0" presId="urn:microsoft.com/office/officeart/2005/8/layout/list1"/>
    <dgm:cxn modelId="{E1566E8D-654D-4895-BDE2-072F42734AA7}" type="presParOf" srcId="{66FAE471-B471-49DC-8291-5C163945AE84}" destId="{B9C25015-2061-4EBC-8C1E-D88EBAD4A624}" srcOrd="2" destOrd="0" presId="urn:microsoft.com/office/officeart/2005/8/layout/list1"/>
    <dgm:cxn modelId="{919BC0F2-71A3-4FD1-9555-C6605B18CC56}" type="presParOf" srcId="{66FAE471-B471-49DC-8291-5C163945AE84}" destId="{0D3AEBBE-2212-41AE-8435-D07E9E3E34DA}" srcOrd="3" destOrd="0" presId="urn:microsoft.com/office/officeart/2005/8/layout/list1"/>
    <dgm:cxn modelId="{48F13D54-10E9-480C-9332-35D802A32D70}" type="presParOf" srcId="{66FAE471-B471-49DC-8291-5C163945AE84}" destId="{A558B1B6-7F43-4C78-AF61-02EBAACABBE6}" srcOrd="4" destOrd="0" presId="urn:microsoft.com/office/officeart/2005/8/layout/list1"/>
    <dgm:cxn modelId="{5D325D26-E151-478B-983A-D593705C0987}" type="presParOf" srcId="{A558B1B6-7F43-4C78-AF61-02EBAACABBE6}" destId="{70F11247-202C-4EEF-A827-F3A8861CA3C5}" srcOrd="0" destOrd="0" presId="urn:microsoft.com/office/officeart/2005/8/layout/list1"/>
    <dgm:cxn modelId="{388D1FAF-33A7-4A26-B04F-861EF8F27268}" type="presParOf" srcId="{A558B1B6-7F43-4C78-AF61-02EBAACABBE6}" destId="{CDC524AA-B307-4612-885A-266A691F753B}" srcOrd="1" destOrd="0" presId="urn:microsoft.com/office/officeart/2005/8/layout/list1"/>
    <dgm:cxn modelId="{32576B2B-3675-4BEB-8EBF-F9D1B2EA0B34}" type="presParOf" srcId="{66FAE471-B471-49DC-8291-5C163945AE84}" destId="{779A7E25-322B-4999-B6E6-CC139388695A}" srcOrd="5" destOrd="0" presId="urn:microsoft.com/office/officeart/2005/8/layout/list1"/>
    <dgm:cxn modelId="{FC9A78E7-B3EC-4FF6-867B-3A9CF6FD187F}" type="presParOf" srcId="{66FAE471-B471-49DC-8291-5C163945AE84}" destId="{0D9043E3-2522-4FE5-8257-2955F50D7B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4E42158-0427-4B0D-8868-52AE5F88C5B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573B8A0D-0FFE-49CD-BBA4-F1A6F104A190}">
      <dgm:prSet phldrT="[文字]"/>
      <dgm:spPr/>
      <dgm:t>
        <a:bodyPr/>
        <a:lstStyle/>
        <a:p>
          <a:r>
            <a:rPr lang="zh-TW" altLang="en-US" smtClean="0">
              <a:latin typeface="微軟正黑體" pitchFamily="34" charset="-120"/>
              <a:ea typeface="微軟正黑體" pitchFamily="34" charset="-120"/>
            </a:rPr>
            <a:t>處理原則</a:t>
          </a:r>
          <a:endParaRPr lang="zh-TW" altLang="en-US" dirty="0">
            <a:latin typeface="微軟正黑體" pitchFamily="34" charset="-120"/>
            <a:ea typeface="微軟正黑體" pitchFamily="34" charset="-120"/>
          </a:endParaRPr>
        </a:p>
      </dgm:t>
    </dgm:pt>
    <dgm:pt modelId="{1E95AB00-703D-4580-8006-1DD78BEF7F10}" type="parTrans" cxnId="{2DCA2278-8E94-4CB1-B9E3-9D99BFF51CAF}">
      <dgm:prSet/>
      <dgm:spPr/>
      <dgm:t>
        <a:bodyPr/>
        <a:lstStyle/>
        <a:p>
          <a:endParaRPr lang="zh-TW" altLang="en-US"/>
        </a:p>
      </dgm:t>
    </dgm:pt>
    <dgm:pt modelId="{D31FA6C9-F42E-48C4-B116-47ABFB30BEE7}" type="sibTrans" cxnId="{2DCA2278-8E94-4CB1-B9E3-9D99BFF51CAF}">
      <dgm:prSet/>
      <dgm:spPr/>
      <dgm:t>
        <a:bodyPr/>
        <a:lstStyle/>
        <a:p>
          <a:endParaRPr lang="zh-TW" altLang="en-US"/>
        </a:p>
      </dgm:t>
    </dgm:pt>
    <dgm:pt modelId="{84119669-6823-4BF7-995E-020D1072A40F}">
      <dgm:prSet phldrT="[文字]"/>
      <dgm:spPr/>
      <dgm:t>
        <a:bodyPr/>
        <a:lstStyle/>
        <a:p>
          <a:r>
            <a:rPr lang="zh-TW" dirty="0" smtClean="0">
              <a:latin typeface="微軟正黑體" pitchFamily="34" charset="-120"/>
              <a:ea typeface="微軟正黑體" pitchFamily="34" charset="-120"/>
            </a:rPr>
            <a:t>小芬身為公務員，因公務所需所為之視察、調查、出差、參加會議等活動，自當遵循簡約原則</a:t>
          </a:r>
          <a:endParaRPr lang="zh-TW" altLang="en-US" dirty="0">
            <a:latin typeface="微軟正黑體" pitchFamily="34" charset="-120"/>
            <a:ea typeface="微軟正黑體" pitchFamily="34" charset="-120"/>
          </a:endParaRPr>
        </a:p>
      </dgm:t>
    </dgm:pt>
    <dgm:pt modelId="{2C48A601-CBFE-4580-A0A2-D15F46CF6DF1}" type="parTrans" cxnId="{FD3A0107-F1C3-4434-A3EC-FCE7ACED41BC}">
      <dgm:prSet/>
      <dgm:spPr/>
      <dgm:t>
        <a:bodyPr/>
        <a:lstStyle/>
        <a:p>
          <a:endParaRPr lang="zh-TW" altLang="en-US"/>
        </a:p>
      </dgm:t>
    </dgm:pt>
    <dgm:pt modelId="{6A617E32-21B1-4C1A-A3D9-0428A10F5520}" type="sibTrans" cxnId="{FD3A0107-F1C3-4434-A3EC-FCE7ACED41BC}">
      <dgm:prSet/>
      <dgm:spPr/>
      <dgm:t>
        <a:bodyPr/>
        <a:lstStyle/>
        <a:p>
          <a:endParaRPr lang="zh-TW" altLang="en-US"/>
        </a:p>
      </dgm:t>
    </dgm:pt>
    <dgm:pt modelId="{2DA4B8C8-8AAB-4141-A8BC-CB32DE643CE8}">
      <dgm:prSet phldrT="[文字]"/>
      <dgm:spPr/>
      <dgm:t>
        <a:bodyPr/>
        <a:lstStyle/>
        <a:p>
          <a:r>
            <a:rPr lang="zh-TW" smtClean="0">
              <a:latin typeface="微軟正黑體" pitchFamily="34" charset="-120"/>
              <a:ea typeface="微軟正黑體" pitchFamily="34" charset="-120"/>
            </a:rPr>
            <a:t>除</a:t>
          </a:r>
          <a:r>
            <a:rPr lang="zh-TW" dirty="0" smtClean="0">
              <a:solidFill>
                <a:srgbClr val="FF0000"/>
              </a:solidFill>
              <a:latin typeface="微軟正黑體" pitchFamily="34" charset="-120"/>
              <a:ea typeface="微軟正黑體" pitchFamily="34" charset="-120"/>
            </a:rPr>
            <a:t>可接受主辦機關於會議過程所提供之簡便餐點及交通上之協助</a:t>
          </a:r>
          <a:r>
            <a:rPr lang="zh-TW" dirty="0" smtClean="0">
              <a:latin typeface="微軟正黑體" pitchFamily="34" charset="-120"/>
              <a:ea typeface="微軟正黑體" pitchFamily="34" charset="-120"/>
            </a:rPr>
            <a:t>外，其餘無謂邀約均應予拒絕</a:t>
          </a:r>
          <a:endParaRPr lang="zh-TW" altLang="en-US" dirty="0">
            <a:latin typeface="微軟正黑體" pitchFamily="34" charset="-120"/>
            <a:ea typeface="微軟正黑體" pitchFamily="34" charset="-120"/>
          </a:endParaRPr>
        </a:p>
      </dgm:t>
    </dgm:pt>
    <dgm:pt modelId="{E080D7E7-C891-4BED-B044-B5CD787F2D5A}" type="parTrans" cxnId="{768A175F-A82E-44AC-AE1C-4CCFEACFD46C}">
      <dgm:prSet/>
      <dgm:spPr/>
      <dgm:t>
        <a:bodyPr/>
        <a:lstStyle/>
        <a:p>
          <a:endParaRPr lang="zh-TW" altLang="en-US"/>
        </a:p>
      </dgm:t>
    </dgm:pt>
    <dgm:pt modelId="{370118FD-EC10-49E0-86F3-4AFB26AAE4F9}" type="sibTrans" cxnId="{768A175F-A82E-44AC-AE1C-4CCFEACFD46C}">
      <dgm:prSet/>
      <dgm:spPr/>
      <dgm:t>
        <a:bodyPr/>
        <a:lstStyle/>
        <a:p>
          <a:endParaRPr lang="zh-TW" altLang="en-US"/>
        </a:p>
      </dgm:t>
    </dgm:pt>
    <dgm:pt modelId="{68E8C237-9EB4-4F93-A9BF-6007A5C6EAE7}" type="pres">
      <dgm:prSet presAssocID="{D4E42158-0427-4B0D-8868-52AE5F88C5BB}" presName="linear" presStyleCnt="0">
        <dgm:presLayoutVars>
          <dgm:animLvl val="lvl"/>
          <dgm:resizeHandles val="exact"/>
        </dgm:presLayoutVars>
      </dgm:prSet>
      <dgm:spPr/>
      <dgm:t>
        <a:bodyPr/>
        <a:lstStyle/>
        <a:p>
          <a:endParaRPr lang="zh-TW" altLang="en-US"/>
        </a:p>
      </dgm:t>
    </dgm:pt>
    <dgm:pt modelId="{A53A0732-809C-47EF-A540-148211866D02}" type="pres">
      <dgm:prSet presAssocID="{573B8A0D-0FFE-49CD-BBA4-F1A6F104A190}" presName="parentText" presStyleLbl="node1" presStyleIdx="0" presStyleCnt="1">
        <dgm:presLayoutVars>
          <dgm:chMax val="0"/>
          <dgm:bulletEnabled val="1"/>
        </dgm:presLayoutVars>
      </dgm:prSet>
      <dgm:spPr/>
      <dgm:t>
        <a:bodyPr/>
        <a:lstStyle/>
        <a:p>
          <a:endParaRPr lang="zh-TW" altLang="en-US"/>
        </a:p>
      </dgm:t>
    </dgm:pt>
    <dgm:pt modelId="{863A4604-3B35-406C-B360-35DEDAD6C6DD}" type="pres">
      <dgm:prSet presAssocID="{573B8A0D-0FFE-49CD-BBA4-F1A6F104A190}" presName="childText" presStyleLbl="revTx" presStyleIdx="0" presStyleCnt="1">
        <dgm:presLayoutVars>
          <dgm:bulletEnabled val="1"/>
        </dgm:presLayoutVars>
      </dgm:prSet>
      <dgm:spPr/>
      <dgm:t>
        <a:bodyPr/>
        <a:lstStyle/>
        <a:p>
          <a:endParaRPr lang="zh-TW" altLang="en-US"/>
        </a:p>
      </dgm:t>
    </dgm:pt>
  </dgm:ptLst>
  <dgm:cxnLst>
    <dgm:cxn modelId="{768A175F-A82E-44AC-AE1C-4CCFEACFD46C}" srcId="{573B8A0D-0FFE-49CD-BBA4-F1A6F104A190}" destId="{2DA4B8C8-8AAB-4141-A8BC-CB32DE643CE8}" srcOrd="1" destOrd="0" parTransId="{E080D7E7-C891-4BED-B044-B5CD787F2D5A}" sibTransId="{370118FD-EC10-49E0-86F3-4AFB26AAE4F9}"/>
    <dgm:cxn modelId="{D6470B7D-C711-4575-ADFA-D49816085AAB}" type="presOf" srcId="{84119669-6823-4BF7-995E-020D1072A40F}" destId="{863A4604-3B35-406C-B360-35DEDAD6C6DD}" srcOrd="0" destOrd="0" presId="urn:microsoft.com/office/officeart/2005/8/layout/vList2"/>
    <dgm:cxn modelId="{48C1F766-176A-480E-A623-EB1D5B3E583D}" type="presOf" srcId="{D4E42158-0427-4B0D-8868-52AE5F88C5BB}" destId="{68E8C237-9EB4-4F93-A9BF-6007A5C6EAE7}" srcOrd="0" destOrd="0" presId="urn:microsoft.com/office/officeart/2005/8/layout/vList2"/>
    <dgm:cxn modelId="{FD3A0107-F1C3-4434-A3EC-FCE7ACED41BC}" srcId="{573B8A0D-0FFE-49CD-BBA4-F1A6F104A190}" destId="{84119669-6823-4BF7-995E-020D1072A40F}" srcOrd="0" destOrd="0" parTransId="{2C48A601-CBFE-4580-A0A2-D15F46CF6DF1}" sibTransId="{6A617E32-21B1-4C1A-A3D9-0428A10F5520}"/>
    <dgm:cxn modelId="{54B28F1C-9F74-43E9-BB9C-075924EE4917}" type="presOf" srcId="{573B8A0D-0FFE-49CD-BBA4-F1A6F104A190}" destId="{A53A0732-809C-47EF-A540-148211866D02}" srcOrd="0" destOrd="0" presId="urn:microsoft.com/office/officeart/2005/8/layout/vList2"/>
    <dgm:cxn modelId="{85D31739-46D9-4C4B-839B-C920CA771A10}" type="presOf" srcId="{2DA4B8C8-8AAB-4141-A8BC-CB32DE643CE8}" destId="{863A4604-3B35-406C-B360-35DEDAD6C6DD}" srcOrd="0" destOrd="1" presId="urn:microsoft.com/office/officeart/2005/8/layout/vList2"/>
    <dgm:cxn modelId="{2DCA2278-8E94-4CB1-B9E3-9D99BFF51CAF}" srcId="{D4E42158-0427-4B0D-8868-52AE5F88C5BB}" destId="{573B8A0D-0FFE-49CD-BBA4-F1A6F104A190}" srcOrd="0" destOrd="0" parTransId="{1E95AB00-703D-4580-8006-1DD78BEF7F10}" sibTransId="{D31FA6C9-F42E-48C4-B116-47ABFB30BEE7}"/>
    <dgm:cxn modelId="{90953A58-A579-4D87-AC92-2EF350ECD08E}" type="presParOf" srcId="{68E8C237-9EB4-4F93-A9BF-6007A5C6EAE7}" destId="{A53A0732-809C-47EF-A540-148211866D02}" srcOrd="0" destOrd="0" presId="urn:microsoft.com/office/officeart/2005/8/layout/vList2"/>
    <dgm:cxn modelId="{F96ACF99-D155-477C-9E37-2CC976E71CC4}" type="presParOf" srcId="{68E8C237-9EB4-4F93-A9BF-6007A5C6EAE7}" destId="{863A4604-3B35-406C-B360-35DEDAD6C6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A85642-44D3-4409-9C5C-CD95F39ED445}"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F1D23971-7197-40AE-85CD-3AF79EC61D26}">
      <dgm:prSet phldrT="[文字]"/>
      <dgm:spPr/>
      <dgm:t>
        <a:bodyPr/>
        <a:lstStyle/>
        <a:p>
          <a:r>
            <a:rPr lang="zh-TW" altLang="en-US" smtClean="0">
              <a:latin typeface="微軟正黑體" pitchFamily="34" charset="-120"/>
              <a:ea typeface="微軟正黑體" pitchFamily="34" charset="-120"/>
            </a:rPr>
            <a:t>案例人物</a:t>
          </a:r>
          <a:endParaRPr lang="zh-TW" altLang="en-US"/>
        </a:p>
      </dgm:t>
    </dgm:pt>
    <dgm:pt modelId="{891CB459-8CE3-4EAF-A811-981B05858292}" type="parTrans" cxnId="{9596C190-F24D-4B89-A7D7-3A5E54EEAFB3}">
      <dgm:prSet/>
      <dgm:spPr/>
      <dgm:t>
        <a:bodyPr/>
        <a:lstStyle/>
        <a:p>
          <a:endParaRPr lang="zh-TW" altLang="en-US"/>
        </a:p>
      </dgm:t>
    </dgm:pt>
    <dgm:pt modelId="{C30ED0E4-9F03-45D3-9EB3-30DEFB06F24F}" type="sibTrans" cxnId="{9596C190-F24D-4B89-A7D7-3A5E54EEAFB3}">
      <dgm:prSet/>
      <dgm:spPr/>
      <dgm:t>
        <a:bodyPr/>
        <a:lstStyle/>
        <a:p>
          <a:endParaRPr lang="zh-TW" altLang="en-US"/>
        </a:p>
      </dgm:t>
    </dgm:pt>
    <dgm:pt modelId="{42D72911-D87B-4491-8EAA-9F6556A7ED26}">
      <dgm:prSet phldrT="[文字]"/>
      <dgm:spPr/>
      <dgm:t>
        <a:bodyPr/>
        <a:lstStyle/>
        <a:p>
          <a:r>
            <a:rPr lang="zh-TW" dirty="0" smtClean="0">
              <a:latin typeface="微軟正黑體" pitchFamily="34" charset="-120"/>
              <a:ea typeface="微軟正黑體" pitchFamily="34" charset="-120"/>
            </a:rPr>
            <a:t>小芬</a:t>
          </a:r>
          <a:endParaRPr lang="zh-TW" altLang="en-US" dirty="0">
            <a:latin typeface="微軟正黑體" pitchFamily="34" charset="-120"/>
            <a:ea typeface="微軟正黑體" pitchFamily="34" charset="-120"/>
          </a:endParaRPr>
        </a:p>
      </dgm:t>
    </dgm:pt>
    <dgm:pt modelId="{CEC9E6CF-F862-471A-9E3A-9CE77DA70EA4}" type="parTrans" cxnId="{03B9F2B0-D164-4465-AB31-B7B60ED38BF1}">
      <dgm:prSet/>
      <dgm:spPr/>
      <dgm:t>
        <a:bodyPr/>
        <a:lstStyle/>
        <a:p>
          <a:endParaRPr lang="zh-TW" altLang="en-US"/>
        </a:p>
      </dgm:t>
    </dgm:pt>
    <dgm:pt modelId="{6A1C02FB-FBCD-4051-AB2F-16C1FE8AD86D}" type="sibTrans" cxnId="{03B9F2B0-D164-4465-AB31-B7B60ED38BF1}">
      <dgm:prSet/>
      <dgm:spPr/>
      <dgm:t>
        <a:bodyPr/>
        <a:lstStyle/>
        <a:p>
          <a:endParaRPr lang="zh-TW" altLang="en-US"/>
        </a:p>
      </dgm:t>
    </dgm:pt>
    <dgm:pt modelId="{A0D92089-05D8-49F9-A96C-E1CA43CD8A41}">
      <dgm:prSet phldrT="[文字]"/>
      <dgm:spPr/>
      <dgm:t>
        <a:bodyPr/>
        <a:lstStyle/>
        <a:p>
          <a:pPr algn="just"/>
          <a:r>
            <a:rPr lang="zh-TW" altLang="en-US" dirty="0" smtClean="0">
              <a:latin typeface="微軟正黑體" pitchFamily="34" charset="-120"/>
              <a:ea typeface="微軟正黑體" pitchFamily="34" charset="-120"/>
            </a:rPr>
            <a:t>小芬</a:t>
          </a:r>
          <a:r>
            <a:rPr lang="zh-TW" dirty="0" smtClean="0">
              <a:latin typeface="微軟正黑體" pitchFamily="34" charset="-120"/>
              <a:ea typeface="微軟正黑體" pitchFamily="34" charset="-120"/>
            </a:rPr>
            <a:t>受命視察所屬機關業務，會後所屬機關力邀前往五星級飯店用餐</a:t>
          </a:r>
          <a:endParaRPr lang="zh-TW" altLang="en-US" dirty="0">
            <a:latin typeface="微軟正黑體" pitchFamily="34" charset="-120"/>
            <a:ea typeface="微軟正黑體" pitchFamily="34" charset="-120"/>
          </a:endParaRPr>
        </a:p>
      </dgm:t>
    </dgm:pt>
    <dgm:pt modelId="{9CED6A67-3049-41E2-8644-DC72C639D928}">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BC8F9472-7435-468F-B9E9-27B5E8D12B8D}" type="sibTrans" cxnId="{37AF17D4-E8D8-441F-85CD-60DDEA1BF479}">
      <dgm:prSet/>
      <dgm:spPr/>
      <dgm:t>
        <a:bodyPr/>
        <a:lstStyle/>
        <a:p>
          <a:endParaRPr lang="zh-TW" altLang="en-US"/>
        </a:p>
      </dgm:t>
    </dgm:pt>
    <dgm:pt modelId="{63DCABC0-7C56-4FFA-9403-98B2AA577221}" type="parTrans" cxnId="{37AF17D4-E8D8-441F-85CD-60DDEA1BF479}">
      <dgm:prSet/>
      <dgm:spPr/>
      <dgm:t>
        <a:bodyPr/>
        <a:lstStyle/>
        <a:p>
          <a:endParaRPr lang="zh-TW" altLang="en-US"/>
        </a:p>
      </dgm:t>
    </dgm:pt>
    <dgm:pt modelId="{40C0ACBC-2014-4308-A2AF-BB359D3C1DA2}" type="sibTrans" cxnId="{EFA5CD88-5EBA-4AA3-9370-7A4D3809DF47}">
      <dgm:prSet/>
      <dgm:spPr/>
      <dgm:t>
        <a:bodyPr/>
        <a:lstStyle/>
        <a:p>
          <a:endParaRPr lang="zh-TW" altLang="en-US"/>
        </a:p>
      </dgm:t>
    </dgm:pt>
    <dgm:pt modelId="{A17EABCE-6906-4B83-A12C-C1CF54D383A3}" type="parTrans" cxnId="{EFA5CD88-5EBA-4AA3-9370-7A4D3809DF47}">
      <dgm:prSet/>
      <dgm:spPr/>
      <dgm:t>
        <a:bodyPr/>
        <a:lstStyle/>
        <a:p>
          <a:endParaRPr lang="zh-TW" altLang="en-US"/>
        </a:p>
      </dgm:t>
    </dgm:pt>
    <dgm:pt modelId="{4D68EADC-4E80-4187-A43F-04094310AD6D}">
      <dgm:prSet phldrT="[文字]"/>
      <dgm:spPr/>
      <dgm:t>
        <a:bodyPr/>
        <a:lstStyle/>
        <a:p>
          <a:r>
            <a:rPr lang="zh-TW" altLang="en-US" dirty="0" smtClean="0">
              <a:latin typeface="微軟正黑體" pitchFamily="34" charset="-120"/>
              <a:ea typeface="微軟正黑體" pitchFamily="34" charset="-120"/>
            </a:rPr>
            <a:t>公務員</a:t>
          </a:r>
          <a:endParaRPr lang="zh-TW" altLang="en-US" dirty="0">
            <a:latin typeface="微軟正黑體" pitchFamily="34" charset="-120"/>
            <a:ea typeface="微軟正黑體" pitchFamily="34" charset="-120"/>
          </a:endParaRPr>
        </a:p>
      </dgm:t>
    </dgm:pt>
    <dgm:pt modelId="{F275B7D0-9FB5-418A-94CD-EC9D90685E43}" type="parTrans" cxnId="{B7D86C0A-CE18-4F34-9070-E41B822BBEF2}">
      <dgm:prSet/>
      <dgm:spPr/>
    </dgm:pt>
    <dgm:pt modelId="{5D76063D-0CF0-40DF-9EF5-653CE753F61F}" type="sibTrans" cxnId="{B7D86C0A-CE18-4F34-9070-E41B822BBEF2}">
      <dgm:prSet/>
      <dgm:spPr/>
    </dgm:pt>
    <dgm:pt modelId="{3B576B5C-6ED9-4167-96B2-D71563A7266B}" type="pres">
      <dgm:prSet presAssocID="{72A85642-44D3-4409-9C5C-CD95F39ED445}" presName="Name0" presStyleCnt="0">
        <dgm:presLayoutVars>
          <dgm:dir/>
          <dgm:animLvl val="lvl"/>
          <dgm:resizeHandles val="exact"/>
        </dgm:presLayoutVars>
      </dgm:prSet>
      <dgm:spPr/>
      <dgm:t>
        <a:bodyPr/>
        <a:lstStyle/>
        <a:p>
          <a:endParaRPr lang="zh-TW" altLang="en-US"/>
        </a:p>
      </dgm:t>
    </dgm:pt>
    <dgm:pt modelId="{D598B8AA-6EB2-4204-B98F-FDB0C34D9EC9}" type="pres">
      <dgm:prSet presAssocID="{F1D23971-7197-40AE-85CD-3AF79EC61D26}" presName="composite" presStyleCnt="0"/>
      <dgm:spPr/>
    </dgm:pt>
    <dgm:pt modelId="{2669A481-4B16-4F61-B912-1F3B7B8112C7}" type="pres">
      <dgm:prSet presAssocID="{F1D23971-7197-40AE-85CD-3AF79EC61D26}" presName="parTx" presStyleLbl="alignNode1" presStyleIdx="0" presStyleCnt="2">
        <dgm:presLayoutVars>
          <dgm:chMax val="0"/>
          <dgm:chPref val="0"/>
          <dgm:bulletEnabled val="1"/>
        </dgm:presLayoutVars>
      </dgm:prSet>
      <dgm:spPr/>
      <dgm:t>
        <a:bodyPr/>
        <a:lstStyle/>
        <a:p>
          <a:endParaRPr lang="zh-TW" altLang="en-US"/>
        </a:p>
      </dgm:t>
    </dgm:pt>
    <dgm:pt modelId="{7C6E42A9-5645-4AAB-B042-2726C5E76EAC}" type="pres">
      <dgm:prSet presAssocID="{F1D23971-7197-40AE-85CD-3AF79EC61D26}" presName="desTx" presStyleLbl="alignAccFollowNode1" presStyleIdx="0" presStyleCnt="2">
        <dgm:presLayoutVars>
          <dgm:bulletEnabled val="1"/>
        </dgm:presLayoutVars>
      </dgm:prSet>
      <dgm:spPr/>
      <dgm:t>
        <a:bodyPr/>
        <a:lstStyle/>
        <a:p>
          <a:endParaRPr lang="zh-TW" altLang="en-US"/>
        </a:p>
      </dgm:t>
    </dgm:pt>
    <dgm:pt modelId="{06E20849-FFB4-4800-8C57-D5211DCEEEE9}" type="pres">
      <dgm:prSet presAssocID="{C30ED0E4-9F03-45D3-9EB3-30DEFB06F24F}" presName="space" presStyleCnt="0"/>
      <dgm:spPr/>
    </dgm:pt>
    <dgm:pt modelId="{273B0B4F-BE5C-48DB-88E8-9E902377CFA2}" type="pres">
      <dgm:prSet presAssocID="{9CED6A67-3049-41E2-8644-DC72C639D928}" presName="composite" presStyleCnt="0"/>
      <dgm:spPr/>
    </dgm:pt>
    <dgm:pt modelId="{17B86C78-99E9-4A28-BFC2-2CDC653DF38D}" type="pres">
      <dgm:prSet presAssocID="{9CED6A67-3049-41E2-8644-DC72C639D928}" presName="parTx" presStyleLbl="alignNode1" presStyleIdx="1" presStyleCnt="2">
        <dgm:presLayoutVars>
          <dgm:chMax val="0"/>
          <dgm:chPref val="0"/>
          <dgm:bulletEnabled val="1"/>
        </dgm:presLayoutVars>
      </dgm:prSet>
      <dgm:spPr/>
      <dgm:t>
        <a:bodyPr/>
        <a:lstStyle/>
        <a:p>
          <a:endParaRPr lang="zh-TW" altLang="en-US"/>
        </a:p>
      </dgm:t>
    </dgm:pt>
    <dgm:pt modelId="{92DC881F-A4EF-428D-A415-062EB0C869EA}" type="pres">
      <dgm:prSet presAssocID="{9CED6A67-3049-41E2-8644-DC72C639D928}" presName="desTx" presStyleLbl="alignAccFollowNode1" presStyleIdx="1" presStyleCnt="2">
        <dgm:presLayoutVars>
          <dgm:bulletEnabled val="1"/>
        </dgm:presLayoutVars>
      </dgm:prSet>
      <dgm:spPr/>
      <dgm:t>
        <a:bodyPr/>
        <a:lstStyle/>
        <a:p>
          <a:endParaRPr lang="zh-TW" altLang="en-US"/>
        </a:p>
      </dgm:t>
    </dgm:pt>
  </dgm:ptLst>
  <dgm:cxnLst>
    <dgm:cxn modelId="{20678F17-89BC-4958-B4F9-561A92BC1549}" type="presOf" srcId="{9CED6A67-3049-41E2-8644-DC72C639D928}" destId="{17B86C78-99E9-4A28-BFC2-2CDC653DF38D}" srcOrd="0" destOrd="0" presId="urn:microsoft.com/office/officeart/2005/8/layout/hList1"/>
    <dgm:cxn modelId="{B7D86C0A-CE18-4F34-9070-E41B822BBEF2}" srcId="{42D72911-D87B-4491-8EAA-9F6556A7ED26}" destId="{4D68EADC-4E80-4187-A43F-04094310AD6D}" srcOrd="0" destOrd="0" parTransId="{F275B7D0-9FB5-418A-94CD-EC9D90685E43}" sibTransId="{5D76063D-0CF0-40DF-9EF5-653CE753F61F}"/>
    <dgm:cxn modelId="{37AF17D4-E8D8-441F-85CD-60DDEA1BF479}" srcId="{72A85642-44D3-4409-9C5C-CD95F39ED445}" destId="{9CED6A67-3049-41E2-8644-DC72C639D928}" srcOrd="1" destOrd="0" parTransId="{63DCABC0-7C56-4FFA-9403-98B2AA577221}" sibTransId="{BC8F9472-7435-468F-B9E9-27B5E8D12B8D}"/>
    <dgm:cxn modelId="{8BC0FC0B-3D06-4D90-9E85-46B461EE7E9E}" type="presOf" srcId="{A0D92089-05D8-49F9-A96C-E1CA43CD8A41}" destId="{92DC881F-A4EF-428D-A415-062EB0C869EA}" srcOrd="0" destOrd="0" presId="urn:microsoft.com/office/officeart/2005/8/layout/hList1"/>
    <dgm:cxn modelId="{5687AC0B-48CE-4BFB-A878-48B5107E2B68}" type="presOf" srcId="{42D72911-D87B-4491-8EAA-9F6556A7ED26}" destId="{7C6E42A9-5645-4AAB-B042-2726C5E76EAC}" srcOrd="0" destOrd="0" presId="urn:microsoft.com/office/officeart/2005/8/layout/hList1"/>
    <dgm:cxn modelId="{EFA5CD88-5EBA-4AA3-9370-7A4D3809DF47}" srcId="{9CED6A67-3049-41E2-8644-DC72C639D928}" destId="{A0D92089-05D8-49F9-A96C-E1CA43CD8A41}" srcOrd="0" destOrd="0" parTransId="{A17EABCE-6906-4B83-A12C-C1CF54D383A3}" sibTransId="{40C0ACBC-2014-4308-A2AF-BB359D3C1DA2}"/>
    <dgm:cxn modelId="{FD88F48E-7453-45C5-9EF4-3DD93DBF067D}" type="presOf" srcId="{F1D23971-7197-40AE-85CD-3AF79EC61D26}" destId="{2669A481-4B16-4F61-B912-1F3B7B8112C7}" srcOrd="0" destOrd="0" presId="urn:microsoft.com/office/officeart/2005/8/layout/hList1"/>
    <dgm:cxn modelId="{5672310E-4B3B-489F-BD6A-3861D35ACDA8}" type="presOf" srcId="{4D68EADC-4E80-4187-A43F-04094310AD6D}" destId="{7C6E42A9-5645-4AAB-B042-2726C5E76EAC}" srcOrd="0" destOrd="1" presId="urn:microsoft.com/office/officeart/2005/8/layout/hList1"/>
    <dgm:cxn modelId="{9596C190-F24D-4B89-A7D7-3A5E54EEAFB3}" srcId="{72A85642-44D3-4409-9C5C-CD95F39ED445}" destId="{F1D23971-7197-40AE-85CD-3AF79EC61D26}" srcOrd="0" destOrd="0" parTransId="{891CB459-8CE3-4EAF-A811-981B05858292}" sibTransId="{C30ED0E4-9F03-45D3-9EB3-30DEFB06F24F}"/>
    <dgm:cxn modelId="{F8097F8E-45AF-41D9-B2C4-CF37953CFFC7}" type="presOf" srcId="{72A85642-44D3-4409-9C5C-CD95F39ED445}" destId="{3B576B5C-6ED9-4167-96B2-D71563A7266B}" srcOrd="0" destOrd="0" presId="urn:microsoft.com/office/officeart/2005/8/layout/hList1"/>
    <dgm:cxn modelId="{03B9F2B0-D164-4465-AB31-B7B60ED38BF1}" srcId="{F1D23971-7197-40AE-85CD-3AF79EC61D26}" destId="{42D72911-D87B-4491-8EAA-9F6556A7ED26}" srcOrd="0" destOrd="0" parTransId="{CEC9E6CF-F862-471A-9E3A-9CE77DA70EA4}" sibTransId="{6A1C02FB-FBCD-4051-AB2F-16C1FE8AD86D}"/>
    <dgm:cxn modelId="{25802A52-737E-468A-B4C3-DA54ADE5058B}" type="presParOf" srcId="{3B576B5C-6ED9-4167-96B2-D71563A7266B}" destId="{D598B8AA-6EB2-4204-B98F-FDB0C34D9EC9}" srcOrd="0" destOrd="0" presId="urn:microsoft.com/office/officeart/2005/8/layout/hList1"/>
    <dgm:cxn modelId="{B52495D9-5583-401D-A5B5-46C542643CF6}" type="presParOf" srcId="{D598B8AA-6EB2-4204-B98F-FDB0C34D9EC9}" destId="{2669A481-4B16-4F61-B912-1F3B7B8112C7}" srcOrd="0" destOrd="0" presId="urn:microsoft.com/office/officeart/2005/8/layout/hList1"/>
    <dgm:cxn modelId="{DD1A5BD2-86CE-4FF2-8923-0FBBCED02162}" type="presParOf" srcId="{D598B8AA-6EB2-4204-B98F-FDB0C34D9EC9}" destId="{7C6E42A9-5645-4AAB-B042-2726C5E76EAC}" srcOrd="1" destOrd="0" presId="urn:microsoft.com/office/officeart/2005/8/layout/hList1"/>
    <dgm:cxn modelId="{F6C19841-5216-447E-8CA1-0394C8F9CF48}" type="presParOf" srcId="{3B576B5C-6ED9-4167-96B2-D71563A7266B}" destId="{06E20849-FFB4-4800-8C57-D5211DCEEEE9}" srcOrd="1" destOrd="0" presId="urn:microsoft.com/office/officeart/2005/8/layout/hList1"/>
    <dgm:cxn modelId="{C862634E-CBBA-4593-A242-9EA36DDE88C0}" type="presParOf" srcId="{3B576B5C-6ED9-4167-96B2-D71563A7266B}" destId="{273B0B4F-BE5C-48DB-88E8-9E902377CFA2}" srcOrd="2" destOrd="0" presId="urn:microsoft.com/office/officeart/2005/8/layout/hList1"/>
    <dgm:cxn modelId="{200B7C41-3307-4C92-A06F-BBB948FB7A8A}" type="presParOf" srcId="{273B0B4F-BE5C-48DB-88E8-9E902377CFA2}" destId="{17B86C78-99E9-4A28-BFC2-2CDC653DF38D}" srcOrd="0" destOrd="0" presId="urn:microsoft.com/office/officeart/2005/8/layout/hList1"/>
    <dgm:cxn modelId="{099587A6-649D-49DB-807C-F4F5608D4F68}" type="presParOf" srcId="{273B0B4F-BE5C-48DB-88E8-9E902377CFA2}" destId="{92DC881F-A4EF-428D-A415-062EB0C869E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E1FEFCB-E4E6-4D3C-9627-C41CF9FD6FF2}"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2B87A477-82E2-4477-8855-93CC9A29399E}">
      <dgm:prSet/>
      <dgm:spPr/>
      <dgm:t>
        <a:bodyPr/>
        <a:lstStyle/>
        <a:p>
          <a:r>
            <a:rPr lang="zh-TW" dirty="0" smtClean="0">
              <a:latin typeface="微軟正黑體" pitchFamily="34" charset="-120"/>
              <a:ea typeface="微軟正黑體" pitchFamily="34" charset="-120"/>
            </a:rPr>
            <a:t>提供公務員行為之準則，避免公務員因受領高額演講費、稿費引發外界質疑，同時也防杜與其有職務利害關係者透過高額之演講費、稿費，假演講費、稿費之名行賄賂之實。</a:t>
          </a:r>
          <a:endParaRPr lang="zh-TW" dirty="0">
            <a:latin typeface="微軟正黑體" pitchFamily="34" charset="-120"/>
            <a:ea typeface="微軟正黑體" pitchFamily="34" charset="-120"/>
          </a:endParaRPr>
        </a:p>
      </dgm:t>
    </dgm:pt>
    <dgm:pt modelId="{F9B90765-3A5C-4267-9781-FFDC69BBD2EE}" type="parTrans" cxnId="{C6307F2A-78B7-4218-BDC9-5C0123FF012B}">
      <dgm:prSet/>
      <dgm:spPr/>
      <dgm:t>
        <a:bodyPr/>
        <a:lstStyle/>
        <a:p>
          <a:endParaRPr lang="zh-TW" altLang="en-US"/>
        </a:p>
      </dgm:t>
    </dgm:pt>
    <dgm:pt modelId="{75851A7D-C01D-410E-A7B2-AB6E1B546EF3}" type="sibTrans" cxnId="{C6307F2A-78B7-4218-BDC9-5C0123FF012B}">
      <dgm:prSet/>
      <dgm:spPr/>
      <dgm:t>
        <a:bodyPr/>
        <a:lstStyle/>
        <a:p>
          <a:endParaRPr lang="zh-TW" altLang="en-US"/>
        </a:p>
      </dgm:t>
    </dgm:pt>
    <dgm:pt modelId="{BF8AF48F-F1C7-4B93-BB0C-4B572FC2F03C}">
      <dgm:prSet/>
      <dgm:spPr/>
      <dgm:t>
        <a:bodyPr/>
        <a:lstStyle/>
        <a:p>
          <a:r>
            <a:rPr lang="zh-TW" dirty="0" smtClean="0">
              <a:latin typeface="微軟正黑體" pitchFamily="34" charset="-120"/>
              <a:ea typeface="微軟正黑體" pitchFamily="34" charset="-120"/>
            </a:rPr>
            <a:t>規範目的</a:t>
          </a:r>
          <a:endParaRPr lang="zh-TW" dirty="0">
            <a:latin typeface="微軟正黑體" pitchFamily="34" charset="-120"/>
            <a:ea typeface="微軟正黑體" pitchFamily="34" charset="-120"/>
          </a:endParaRPr>
        </a:p>
      </dgm:t>
    </dgm:pt>
    <dgm:pt modelId="{9F158B70-933B-4B3B-AE6D-E25E90B3FEC3}" type="parTrans" cxnId="{F9A79745-B838-47C5-827D-E070C1D07483}">
      <dgm:prSet/>
      <dgm:spPr/>
      <dgm:t>
        <a:bodyPr/>
        <a:lstStyle/>
        <a:p>
          <a:endParaRPr lang="zh-TW" altLang="en-US"/>
        </a:p>
      </dgm:t>
    </dgm:pt>
    <dgm:pt modelId="{5CFE19FF-4794-4BC7-A8AD-805D0479D669}" type="sibTrans" cxnId="{F9A79745-B838-47C5-827D-E070C1D07483}">
      <dgm:prSet/>
      <dgm:spPr/>
      <dgm:t>
        <a:bodyPr/>
        <a:lstStyle/>
        <a:p>
          <a:endParaRPr lang="zh-TW" altLang="en-US"/>
        </a:p>
      </dgm:t>
    </dgm:pt>
    <dgm:pt modelId="{396F71E3-396F-44CE-9DFD-561AA7ED74F0}" type="pres">
      <dgm:prSet presAssocID="{8E1FEFCB-E4E6-4D3C-9627-C41CF9FD6FF2}" presName="Name0" presStyleCnt="0">
        <dgm:presLayoutVars>
          <dgm:dir/>
          <dgm:animLvl val="lvl"/>
          <dgm:resizeHandles val="exact"/>
        </dgm:presLayoutVars>
      </dgm:prSet>
      <dgm:spPr/>
      <dgm:t>
        <a:bodyPr/>
        <a:lstStyle/>
        <a:p>
          <a:endParaRPr lang="zh-TW" altLang="en-US"/>
        </a:p>
      </dgm:t>
    </dgm:pt>
    <dgm:pt modelId="{5BC354D3-9C1C-4B83-A3AC-62F5564FB7FD}" type="pres">
      <dgm:prSet presAssocID="{BF8AF48F-F1C7-4B93-BB0C-4B572FC2F03C}" presName="composite" presStyleCnt="0"/>
      <dgm:spPr/>
      <dgm:t>
        <a:bodyPr/>
        <a:lstStyle/>
        <a:p>
          <a:endParaRPr lang="zh-TW" altLang="en-US"/>
        </a:p>
      </dgm:t>
    </dgm:pt>
    <dgm:pt modelId="{EA91E8F6-8EBD-4A92-B2DB-F465F1504C7F}" type="pres">
      <dgm:prSet presAssocID="{BF8AF48F-F1C7-4B93-BB0C-4B572FC2F03C}" presName="parTx" presStyleLbl="alignNode1" presStyleIdx="0" presStyleCnt="1" custLinFactNeighborY="-9747">
        <dgm:presLayoutVars>
          <dgm:chMax val="0"/>
          <dgm:chPref val="0"/>
          <dgm:bulletEnabled val="1"/>
        </dgm:presLayoutVars>
      </dgm:prSet>
      <dgm:spPr/>
      <dgm:t>
        <a:bodyPr/>
        <a:lstStyle/>
        <a:p>
          <a:endParaRPr lang="zh-TW" altLang="en-US"/>
        </a:p>
      </dgm:t>
    </dgm:pt>
    <dgm:pt modelId="{FAFBFEC9-F962-4BC9-8B81-42BE81672779}" type="pres">
      <dgm:prSet presAssocID="{BF8AF48F-F1C7-4B93-BB0C-4B572FC2F03C}" presName="desTx" presStyleLbl="alignAccFollowNode1" presStyleIdx="0" presStyleCnt="1">
        <dgm:presLayoutVars>
          <dgm:bulletEnabled val="1"/>
        </dgm:presLayoutVars>
      </dgm:prSet>
      <dgm:spPr/>
      <dgm:t>
        <a:bodyPr/>
        <a:lstStyle/>
        <a:p>
          <a:endParaRPr lang="zh-TW" altLang="en-US"/>
        </a:p>
      </dgm:t>
    </dgm:pt>
  </dgm:ptLst>
  <dgm:cxnLst>
    <dgm:cxn modelId="{D6A1B1F8-81AD-4C3D-B999-92BCE7BFD7F4}" type="presOf" srcId="{8E1FEFCB-E4E6-4D3C-9627-C41CF9FD6FF2}" destId="{396F71E3-396F-44CE-9DFD-561AA7ED74F0}" srcOrd="0" destOrd="0" presId="urn:microsoft.com/office/officeart/2005/8/layout/hList1"/>
    <dgm:cxn modelId="{F9A79745-B838-47C5-827D-E070C1D07483}" srcId="{8E1FEFCB-E4E6-4D3C-9627-C41CF9FD6FF2}" destId="{BF8AF48F-F1C7-4B93-BB0C-4B572FC2F03C}" srcOrd="0" destOrd="0" parTransId="{9F158B70-933B-4B3B-AE6D-E25E90B3FEC3}" sibTransId="{5CFE19FF-4794-4BC7-A8AD-805D0479D669}"/>
    <dgm:cxn modelId="{C6307F2A-78B7-4218-BDC9-5C0123FF012B}" srcId="{BF8AF48F-F1C7-4B93-BB0C-4B572FC2F03C}" destId="{2B87A477-82E2-4477-8855-93CC9A29399E}" srcOrd="0" destOrd="0" parTransId="{F9B90765-3A5C-4267-9781-FFDC69BBD2EE}" sibTransId="{75851A7D-C01D-410E-A7B2-AB6E1B546EF3}"/>
    <dgm:cxn modelId="{DC36F5F3-03E2-4595-AAC9-4E9389E9E61C}" type="presOf" srcId="{BF8AF48F-F1C7-4B93-BB0C-4B572FC2F03C}" destId="{EA91E8F6-8EBD-4A92-B2DB-F465F1504C7F}" srcOrd="0" destOrd="0" presId="urn:microsoft.com/office/officeart/2005/8/layout/hList1"/>
    <dgm:cxn modelId="{FDC77340-C655-4B89-8D32-AEE134791322}" type="presOf" srcId="{2B87A477-82E2-4477-8855-93CC9A29399E}" destId="{FAFBFEC9-F962-4BC9-8B81-42BE81672779}" srcOrd="0" destOrd="0" presId="urn:microsoft.com/office/officeart/2005/8/layout/hList1"/>
    <dgm:cxn modelId="{64011851-9EEC-48BE-92C1-D5B8288D3AA1}" type="presParOf" srcId="{396F71E3-396F-44CE-9DFD-561AA7ED74F0}" destId="{5BC354D3-9C1C-4B83-A3AC-62F5564FB7FD}" srcOrd="0" destOrd="0" presId="urn:microsoft.com/office/officeart/2005/8/layout/hList1"/>
    <dgm:cxn modelId="{DEA9363D-73BE-4E23-BC9B-ECE0E9C775EB}" type="presParOf" srcId="{5BC354D3-9C1C-4B83-A3AC-62F5564FB7FD}" destId="{EA91E8F6-8EBD-4A92-B2DB-F465F1504C7F}" srcOrd="0" destOrd="0" presId="urn:microsoft.com/office/officeart/2005/8/layout/hList1"/>
    <dgm:cxn modelId="{472F4A2F-F084-4020-A9B7-2C11851AB929}" type="presParOf" srcId="{5BC354D3-9C1C-4B83-A3AC-62F5564FB7FD}" destId="{FAFBFEC9-F962-4BC9-8B81-42BE816727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A297A70-EBB1-4CAB-B208-781FF2AF4E9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E00186BC-5166-4E5C-BCDC-B7B42A0EBC23}">
      <dgm:prSet phldrT="[文字]"/>
      <dgm:spPr/>
      <dgm:t>
        <a:bodyPr/>
        <a:lstStyle/>
        <a:p>
          <a:r>
            <a:rPr lang="zh-TW" altLang="en-US" dirty="0" smtClean="0">
              <a:latin typeface="微軟正黑體" pitchFamily="34" charset="-120"/>
              <a:ea typeface="微軟正黑體" pitchFamily="34" charset="-120"/>
            </a:rPr>
            <a:t>否</a:t>
          </a:r>
          <a:endParaRPr lang="zh-TW" altLang="en-US" dirty="0">
            <a:latin typeface="微軟正黑體" pitchFamily="34" charset="-120"/>
            <a:ea typeface="微軟正黑體" pitchFamily="34" charset="-120"/>
          </a:endParaRPr>
        </a:p>
      </dgm:t>
    </dgm:pt>
    <dgm:pt modelId="{77EB1FC0-2869-40C0-8A71-85E7AFD43D2C}" type="parTrans" cxnId="{859D3238-F77E-4E57-85CB-BC6CC5241EE0}">
      <dgm:prSet/>
      <dgm:spPr/>
      <dgm:t>
        <a:bodyPr/>
        <a:lstStyle/>
        <a:p>
          <a:endParaRPr lang="zh-TW" altLang="en-US"/>
        </a:p>
      </dgm:t>
    </dgm:pt>
    <dgm:pt modelId="{A7CACFB8-74A8-4AA6-A13E-850AFAC2B887}" type="sibTrans" cxnId="{859D3238-F77E-4E57-85CB-BC6CC5241EE0}">
      <dgm:prSet/>
      <dgm:spPr/>
      <dgm:t>
        <a:bodyPr/>
        <a:lstStyle/>
        <a:p>
          <a:endParaRPr lang="zh-TW" altLang="en-US"/>
        </a:p>
      </dgm:t>
    </dgm:pt>
    <dgm:pt modelId="{A0495670-AE8A-4677-88FE-DD4ACAE75D00}">
      <dgm:prSet phldrT="[文字]"/>
      <dgm:spPr/>
      <dgm:t>
        <a:bodyPr/>
        <a:lstStyle/>
        <a:p>
          <a:pPr algn="l"/>
          <a:r>
            <a:rPr lang="zh-TW" altLang="en-US" b="0" dirty="0" smtClean="0">
              <a:latin typeface="微軟正黑體" pitchFamily="34" charset="-120"/>
              <a:ea typeface="微軟正黑體" pitchFamily="34" charset="-120"/>
            </a:rPr>
            <a:t>是否為與其職務有利害關係者籌辦或邀請之私部門之演講</a:t>
          </a:r>
          <a:endParaRPr lang="zh-TW" altLang="en-US" b="0" dirty="0">
            <a:latin typeface="微軟正黑體" pitchFamily="34" charset="-120"/>
            <a:ea typeface="微軟正黑體" pitchFamily="34" charset="-120"/>
          </a:endParaRPr>
        </a:p>
      </dgm:t>
    </dgm:pt>
    <dgm:pt modelId="{421A689A-0F84-46C6-A2EC-F5B857BE0679}" type="parTrans" cxnId="{FC7CDE94-58F6-44ED-80AF-02FA088EE534}">
      <dgm:prSet/>
      <dgm:spPr/>
      <dgm:t>
        <a:bodyPr/>
        <a:lstStyle/>
        <a:p>
          <a:endParaRPr lang="zh-TW" altLang="en-US"/>
        </a:p>
      </dgm:t>
    </dgm:pt>
    <dgm:pt modelId="{12546402-C840-4F37-B82D-AC085AD8516A}" type="sibTrans" cxnId="{FC7CDE94-58F6-44ED-80AF-02FA088EE534}">
      <dgm:prSet/>
      <dgm:spPr/>
      <dgm:t>
        <a:bodyPr/>
        <a:lstStyle/>
        <a:p>
          <a:endParaRPr lang="zh-TW" altLang="en-US"/>
        </a:p>
      </dgm:t>
    </dgm:pt>
    <dgm:pt modelId="{521A34C0-7E51-47BE-AC86-D0C5657A395A}">
      <dgm:prSet phldrT="[文字]"/>
      <dgm:spPr/>
      <dgm:t>
        <a:bodyPr/>
        <a:lstStyle/>
        <a:p>
          <a:r>
            <a:rPr lang="zh-TW" altLang="en-US" dirty="0" smtClean="0">
              <a:latin typeface="微軟正黑體" pitchFamily="34" charset="-120"/>
              <a:ea typeface="微軟正黑體" pitchFamily="34" charset="-120"/>
            </a:rPr>
            <a:t>是</a:t>
          </a:r>
          <a:endParaRPr lang="zh-TW" altLang="en-US" dirty="0">
            <a:latin typeface="微軟正黑體" pitchFamily="34" charset="-120"/>
            <a:ea typeface="微軟正黑體" pitchFamily="34" charset="-120"/>
          </a:endParaRPr>
        </a:p>
      </dgm:t>
    </dgm:pt>
    <dgm:pt modelId="{9DD7ECB2-3189-4146-ABA0-F9D4063CC259}" type="sibTrans" cxnId="{2B865719-EA4C-42F1-9514-303E3B73EF0C}">
      <dgm:prSet/>
      <dgm:spPr/>
      <dgm:t>
        <a:bodyPr/>
        <a:lstStyle/>
        <a:p>
          <a:endParaRPr lang="zh-TW" altLang="en-US"/>
        </a:p>
      </dgm:t>
    </dgm:pt>
    <dgm:pt modelId="{0E609D31-44AD-473F-AB80-1F30EE2C16D9}" type="parTrans" cxnId="{2B865719-EA4C-42F1-9514-303E3B73EF0C}">
      <dgm:prSet/>
      <dgm:spPr/>
      <dgm:t>
        <a:bodyPr/>
        <a:lstStyle/>
        <a:p>
          <a:endParaRPr lang="zh-TW" altLang="en-US"/>
        </a:p>
      </dgm:t>
    </dgm:pt>
    <dgm:pt modelId="{B191162D-8505-4D81-8748-C56CF22DAB2D}">
      <dgm:prSet phldrT="[文字]"/>
      <dgm:spPr/>
      <dgm:t>
        <a:bodyPr/>
        <a:lstStyle/>
        <a:p>
          <a:r>
            <a:rPr lang="zh-TW" altLang="en-US" dirty="0" smtClean="0">
              <a:latin typeface="微軟正黑體" pitchFamily="34" charset="-120"/>
              <a:ea typeface="微軟正黑體" pitchFamily="34" charset="-120"/>
            </a:rPr>
            <a:t>處理方式</a:t>
          </a:r>
          <a:endParaRPr lang="zh-TW" altLang="en-US" dirty="0">
            <a:latin typeface="微軟正黑體" pitchFamily="34" charset="-120"/>
            <a:ea typeface="微軟正黑體" pitchFamily="34" charset="-120"/>
          </a:endParaRPr>
        </a:p>
      </dgm:t>
    </dgm:pt>
    <dgm:pt modelId="{851B67CF-62DC-4A52-9F3C-FA26CFA84773}" type="parTrans" cxnId="{FEED3A62-1D12-4942-9AB8-E781B8F1A8CF}">
      <dgm:prSet/>
      <dgm:spPr/>
      <dgm:t>
        <a:bodyPr/>
        <a:lstStyle/>
        <a:p>
          <a:endParaRPr lang="zh-TW" altLang="en-US"/>
        </a:p>
      </dgm:t>
    </dgm:pt>
    <dgm:pt modelId="{686E2258-3B23-4FE4-B513-77447FA60134}" type="sibTrans" cxnId="{FEED3A62-1D12-4942-9AB8-E781B8F1A8CF}">
      <dgm:prSet/>
      <dgm:spPr/>
      <dgm:t>
        <a:bodyPr/>
        <a:lstStyle/>
        <a:p>
          <a:endParaRPr lang="zh-TW" altLang="en-US"/>
        </a:p>
      </dgm:t>
    </dgm:pt>
    <dgm:pt modelId="{62F09BD7-0BF9-4FCE-B1F4-548A081A29DB}" type="pres">
      <dgm:prSet presAssocID="{8A297A70-EBB1-4CAB-B208-781FF2AF4E95}" presName="diagram" presStyleCnt="0">
        <dgm:presLayoutVars>
          <dgm:chPref val="1"/>
          <dgm:dir/>
          <dgm:animOne val="branch"/>
          <dgm:animLvl val="lvl"/>
          <dgm:resizeHandles val="exact"/>
        </dgm:presLayoutVars>
      </dgm:prSet>
      <dgm:spPr/>
      <dgm:t>
        <a:bodyPr/>
        <a:lstStyle/>
        <a:p>
          <a:endParaRPr lang="zh-TW" altLang="en-US"/>
        </a:p>
      </dgm:t>
    </dgm:pt>
    <dgm:pt modelId="{C010DBD4-9C54-427F-B579-28D1FE56F8FD}" type="pres">
      <dgm:prSet presAssocID="{A0495670-AE8A-4677-88FE-DD4ACAE75D00}" presName="root1" presStyleCnt="0"/>
      <dgm:spPr/>
      <dgm:t>
        <a:bodyPr/>
        <a:lstStyle/>
        <a:p>
          <a:endParaRPr lang="zh-TW" altLang="en-US"/>
        </a:p>
      </dgm:t>
    </dgm:pt>
    <dgm:pt modelId="{A723B160-D096-47F8-B2C5-0EA424F44BF7}" type="pres">
      <dgm:prSet presAssocID="{A0495670-AE8A-4677-88FE-DD4ACAE75D00}" presName="LevelOneTextNode" presStyleLbl="node0" presStyleIdx="0" presStyleCnt="1">
        <dgm:presLayoutVars>
          <dgm:chPref val="3"/>
        </dgm:presLayoutVars>
      </dgm:prSet>
      <dgm:spPr/>
      <dgm:t>
        <a:bodyPr/>
        <a:lstStyle/>
        <a:p>
          <a:endParaRPr lang="zh-TW" altLang="en-US"/>
        </a:p>
      </dgm:t>
    </dgm:pt>
    <dgm:pt modelId="{B6BD7A5E-36A5-4ECD-BD5B-2A73654B58A1}" type="pres">
      <dgm:prSet presAssocID="{A0495670-AE8A-4677-88FE-DD4ACAE75D00}" presName="level2hierChild" presStyleCnt="0"/>
      <dgm:spPr/>
      <dgm:t>
        <a:bodyPr/>
        <a:lstStyle/>
        <a:p>
          <a:endParaRPr lang="zh-TW" altLang="en-US"/>
        </a:p>
      </dgm:t>
    </dgm:pt>
    <dgm:pt modelId="{F69BCB92-F33A-410C-AFDD-F04A64CD097C}" type="pres">
      <dgm:prSet presAssocID="{77EB1FC0-2869-40C0-8A71-85E7AFD43D2C}" presName="conn2-1" presStyleLbl="parChTrans1D2" presStyleIdx="0" presStyleCnt="2"/>
      <dgm:spPr/>
      <dgm:t>
        <a:bodyPr/>
        <a:lstStyle/>
        <a:p>
          <a:endParaRPr lang="zh-TW" altLang="en-US"/>
        </a:p>
      </dgm:t>
    </dgm:pt>
    <dgm:pt modelId="{5883132F-4A49-4ECE-82F5-150088E25C21}" type="pres">
      <dgm:prSet presAssocID="{77EB1FC0-2869-40C0-8A71-85E7AFD43D2C}" presName="connTx" presStyleLbl="parChTrans1D2" presStyleIdx="0" presStyleCnt="2"/>
      <dgm:spPr/>
      <dgm:t>
        <a:bodyPr/>
        <a:lstStyle/>
        <a:p>
          <a:endParaRPr lang="zh-TW" altLang="en-US"/>
        </a:p>
      </dgm:t>
    </dgm:pt>
    <dgm:pt modelId="{C40647C0-7705-4BAC-B20B-A9931A5402DD}" type="pres">
      <dgm:prSet presAssocID="{E00186BC-5166-4E5C-BCDC-B7B42A0EBC23}" presName="root2" presStyleCnt="0"/>
      <dgm:spPr/>
      <dgm:t>
        <a:bodyPr/>
        <a:lstStyle/>
        <a:p>
          <a:endParaRPr lang="zh-TW" altLang="en-US"/>
        </a:p>
      </dgm:t>
    </dgm:pt>
    <dgm:pt modelId="{F3CBBCA1-682E-43D9-AA18-F957F57696D5}" type="pres">
      <dgm:prSet presAssocID="{E00186BC-5166-4E5C-BCDC-B7B42A0EBC23}" presName="LevelTwoTextNode" presStyleLbl="node2" presStyleIdx="0" presStyleCnt="2" custScaleX="98885" custLinFactNeighborX="1597" custLinFactNeighborY="-4109">
        <dgm:presLayoutVars>
          <dgm:chPref val="3"/>
        </dgm:presLayoutVars>
      </dgm:prSet>
      <dgm:spPr/>
      <dgm:t>
        <a:bodyPr/>
        <a:lstStyle/>
        <a:p>
          <a:endParaRPr lang="zh-TW" altLang="en-US"/>
        </a:p>
      </dgm:t>
    </dgm:pt>
    <dgm:pt modelId="{BFB5D29E-7E5E-43C9-B10E-1DA66CD7C779}" type="pres">
      <dgm:prSet presAssocID="{E00186BC-5166-4E5C-BCDC-B7B42A0EBC23}" presName="level3hierChild" presStyleCnt="0"/>
      <dgm:spPr/>
      <dgm:t>
        <a:bodyPr/>
        <a:lstStyle/>
        <a:p>
          <a:endParaRPr lang="zh-TW" altLang="en-US"/>
        </a:p>
      </dgm:t>
    </dgm:pt>
    <dgm:pt modelId="{55CB693D-AA21-4C5F-9A82-6A8A515261B8}" type="pres">
      <dgm:prSet presAssocID="{0E609D31-44AD-473F-AB80-1F30EE2C16D9}" presName="conn2-1" presStyleLbl="parChTrans1D2" presStyleIdx="1" presStyleCnt="2"/>
      <dgm:spPr/>
      <dgm:t>
        <a:bodyPr/>
        <a:lstStyle/>
        <a:p>
          <a:endParaRPr lang="zh-TW" altLang="en-US"/>
        </a:p>
      </dgm:t>
    </dgm:pt>
    <dgm:pt modelId="{A7494F9D-CA3B-4437-971D-A15AD47F80FC}" type="pres">
      <dgm:prSet presAssocID="{0E609D31-44AD-473F-AB80-1F30EE2C16D9}" presName="connTx" presStyleLbl="parChTrans1D2" presStyleIdx="1" presStyleCnt="2"/>
      <dgm:spPr/>
      <dgm:t>
        <a:bodyPr/>
        <a:lstStyle/>
        <a:p>
          <a:endParaRPr lang="zh-TW" altLang="en-US"/>
        </a:p>
      </dgm:t>
    </dgm:pt>
    <dgm:pt modelId="{088A40DC-4474-41A7-85AA-84CCE6D3DE10}" type="pres">
      <dgm:prSet presAssocID="{521A34C0-7E51-47BE-AC86-D0C5657A395A}" presName="root2" presStyleCnt="0"/>
      <dgm:spPr/>
      <dgm:t>
        <a:bodyPr/>
        <a:lstStyle/>
        <a:p>
          <a:endParaRPr lang="zh-TW" altLang="en-US"/>
        </a:p>
      </dgm:t>
    </dgm:pt>
    <dgm:pt modelId="{5223BBFC-9E69-452A-A2F4-B3B0E2DF5390}" type="pres">
      <dgm:prSet presAssocID="{521A34C0-7E51-47BE-AC86-D0C5657A395A}" presName="LevelTwoTextNode" presStyleLbl="node2" presStyleIdx="1" presStyleCnt="2">
        <dgm:presLayoutVars>
          <dgm:chPref val="3"/>
        </dgm:presLayoutVars>
      </dgm:prSet>
      <dgm:spPr/>
      <dgm:t>
        <a:bodyPr/>
        <a:lstStyle/>
        <a:p>
          <a:endParaRPr lang="zh-TW" altLang="en-US"/>
        </a:p>
      </dgm:t>
    </dgm:pt>
    <dgm:pt modelId="{457D05BC-386F-44DC-AE64-112E8B98B050}" type="pres">
      <dgm:prSet presAssocID="{521A34C0-7E51-47BE-AC86-D0C5657A395A}" presName="level3hierChild" presStyleCnt="0"/>
      <dgm:spPr/>
      <dgm:t>
        <a:bodyPr/>
        <a:lstStyle/>
        <a:p>
          <a:endParaRPr lang="zh-TW" altLang="en-US"/>
        </a:p>
      </dgm:t>
    </dgm:pt>
    <dgm:pt modelId="{E13D0BEA-98BD-4F7F-B3B7-99B3BD3C4316}" type="pres">
      <dgm:prSet presAssocID="{851B67CF-62DC-4A52-9F3C-FA26CFA84773}" presName="conn2-1" presStyleLbl="parChTrans1D3" presStyleIdx="0" presStyleCnt="1"/>
      <dgm:spPr/>
      <dgm:t>
        <a:bodyPr/>
        <a:lstStyle/>
        <a:p>
          <a:endParaRPr lang="zh-TW" altLang="en-US"/>
        </a:p>
      </dgm:t>
    </dgm:pt>
    <dgm:pt modelId="{3A1230EE-06A4-4501-9468-9B01E760325E}" type="pres">
      <dgm:prSet presAssocID="{851B67CF-62DC-4A52-9F3C-FA26CFA84773}" presName="connTx" presStyleLbl="parChTrans1D3" presStyleIdx="0" presStyleCnt="1"/>
      <dgm:spPr/>
      <dgm:t>
        <a:bodyPr/>
        <a:lstStyle/>
        <a:p>
          <a:endParaRPr lang="zh-TW" altLang="en-US"/>
        </a:p>
      </dgm:t>
    </dgm:pt>
    <dgm:pt modelId="{BE1FF494-81E5-46B8-9B6B-6E3B4D34DCA2}" type="pres">
      <dgm:prSet presAssocID="{B191162D-8505-4D81-8748-C56CF22DAB2D}" presName="root2" presStyleCnt="0"/>
      <dgm:spPr/>
      <dgm:t>
        <a:bodyPr/>
        <a:lstStyle/>
        <a:p>
          <a:endParaRPr lang="zh-TW" altLang="en-US"/>
        </a:p>
      </dgm:t>
    </dgm:pt>
    <dgm:pt modelId="{50437177-CC11-44B5-9EEB-9DEFE36AB549}" type="pres">
      <dgm:prSet presAssocID="{B191162D-8505-4D81-8748-C56CF22DAB2D}" presName="LevelTwoTextNode" presStyleLbl="node3" presStyleIdx="0" presStyleCnt="1">
        <dgm:presLayoutVars>
          <dgm:chPref val="3"/>
        </dgm:presLayoutVars>
      </dgm:prSet>
      <dgm:spPr/>
      <dgm:t>
        <a:bodyPr/>
        <a:lstStyle/>
        <a:p>
          <a:endParaRPr lang="zh-TW" altLang="en-US"/>
        </a:p>
      </dgm:t>
    </dgm:pt>
    <dgm:pt modelId="{0036FE64-DFCC-4755-8AD5-E2105EC53713}" type="pres">
      <dgm:prSet presAssocID="{B191162D-8505-4D81-8748-C56CF22DAB2D}" presName="level3hierChild" presStyleCnt="0"/>
      <dgm:spPr/>
      <dgm:t>
        <a:bodyPr/>
        <a:lstStyle/>
        <a:p>
          <a:endParaRPr lang="zh-TW" altLang="en-US"/>
        </a:p>
      </dgm:t>
    </dgm:pt>
  </dgm:ptLst>
  <dgm:cxnLst>
    <dgm:cxn modelId="{2B865719-EA4C-42F1-9514-303E3B73EF0C}" srcId="{A0495670-AE8A-4677-88FE-DD4ACAE75D00}" destId="{521A34C0-7E51-47BE-AC86-D0C5657A395A}" srcOrd="1" destOrd="0" parTransId="{0E609D31-44AD-473F-AB80-1F30EE2C16D9}" sibTransId="{9DD7ECB2-3189-4146-ABA0-F9D4063CC259}"/>
    <dgm:cxn modelId="{19DFC483-C8A6-4AE5-9DAC-70D3FBE3825E}" type="presOf" srcId="{77EB1FC0-2869-40C0-8A71-85E7AFD43D2C}" destId="{5883132F-4A49-4ECE-82F5-150088E25C21}" srcOrd="1" destOrd="0" presId="urn:microsoft.com/office/officeart/2005/8/layout/hierarchy2"/>
    <dgm:cxn modelId="{6325E8FA-0E5E-4FCA-98D0-811068F39975}" type="presOf" srcId="{A0495670-AE8A-4677-88FE-DD4ACAE75D00}" destId="{A723B160-D096-47F8-B2C5-0EA424F44BF7}" srcOrd="0" destOrd="0" presId="urn:microsoft.com/office/officeart/2005/8/layout/hierarchy2"/>
    <dgm:cxn modelId="{7067B3D3-F832-45E3-9225-4E139CC13316}" type="presOf" srcId="{8A297A70-EBB1-4CAB-B208-781FF2AF4E95}" destId="{62F09BD7-0BF9-4FCE-B1F4-548A081A29DB}" srcOrd="0" destOrd="0" presId="urn:microsoft.com/office/officeart/2005/8/layout/hierarchy2"/>
    <dgm:cxn modelId="{FEED3A62-1D12-4942-9AB8-E781B8F1A8CF}" srcId="{521A34C0-7E51-47BE-AC86-D0C5657A395A}" destId="{B191162D-8505-4D81-8748-C56CF22DAB2D}" srcOrd="0" destOrd="0" parTransId="{851B67CF-62DC-4A52-9F3C-FA26CFA84773}" sibTransId="{686E2258-3B23-4FE4-B513-77447FA60134}"/>
    <dgm:cxn modelId="{B77D636B-9729-4F47-8567-019F6034C8A3}" type="presOf" srcId="{77EB1FC0-2869-40C0-8A71-85E7AFD43D2C}" destId="{F69BCB92-F33A-410C-AFDD-F04A64CD097C}" srcOrd="0" destOrd="0" presId="urn:microsoft.com/office/officeart/2005/8/layout/hierarchy2"/>
    <dgm:cxn modelId="{E996D1C5-9BC9-4E76-9E9C-6852D536D243}" type="presOf" srcId="{B191162D-8505-4D81-8748-C56CF22DAB2D}" destId="{50437177-CC11-44B5-9EEB-9DEFE36AB549}" srcOrd="0" destOrd="0" presId="urn:microsoft.com/office/officeart/2005/8/layout/hierarchy2"/>
    <dgm:cxn modelId="{F32E4F5A-27CC-440F-BEF0-405EC63D9B4C}" type="presOf" srcId="{0E609D31-44AD-473F-AB80-1F30EE2C16D9}" destId="{55CB693D-AA21-4C5F-9A82-6A8A515261B8}" srcOrd="0" destOrd="0" presId="urn:microsoft.com/office/officeart/2005/8/layout/hierarchy2"/>
    <dgm:cxn modelId="{E4C910AB-F3FE-46CD-9447-9E4C9E4BF072}" type="presOf" srcId="{0E609D31-44AD-473F-AB80-1F30EE2C16D9}" destId="{A7494F9D-CA3B-4437-971D-A15AD47F80FC}" srcOrd="1" destOrd="0" presId="urn:microsoft.com/office/officeart/2005/8/layout/hierarchy2"/>
    <dgm:cxn modelId="{12D40796-B58E-496C-8AEE-4F722259D290}" type="presOf" srcId="{521A34C0-7E51-47BE-AC86-D0C5657A395A}" destId="{5223BBFC-9E69-452A-A2F4-B3B0E2DF5390}" srcOrd="0" destOrd="0" presId="urn:microsoft.com/office/officeart/2005/8/layout/hierarchy2"/>
    <dgm:cxn modelId="{7DDFB397-F6CF-4879-B5C0-14CCB84270A0}" type="presOf" srcId="{851B67CF-62DC-4A52-9F3C-FA26CFA84773}" destId="{3A1230EE-06A4-4501-9468-9B01E760325E}" srcOrd="1" destOrd="0" presId="urn:microsoft.com/office/officeart/2005/8/layout/hierarchy2"/>
    <dgm:cxn modelId="{FC7CDE94-58F6-44ED-80AF-02FA088EE534}" srcId="{8A297A70-EBB1-4CAB-B208-781FF2AF4E95}" destId="{A0495670-AE8A-4677-88FE-DD4ACAE75D00}" srcOrd="0" destOrd="0" parTransId="{421A689A-0F84-46C6-A2EC-F5B857BE0679}" sibTransId="{12546402-C840-4F37-B82D-AC085AD8516A}"/>
    <dgm:cxn modelId="{6DB330F3-0414-4F95-B4A4-CFB41A5CA26F}" type="presOf" srcId="{E00186BC-5166-4E5C-BCDC-B7B42A0EBC23}" destId="{F3CBBCA1-682E-43D9-AA18-F957F57696D5}" srcOrd="0" destOrd="0" presId="urn:microsoft.com/office/officeart/2005/8/layout/hierarchy2"/>
    <dgm:cxn modelId="{859D3238-F77E-4E57-85CB-BC6CC5241EE0}" srcId="{A0495670-AE8A-4677-88FE-DD4ACAE75D00}" destId="{E00186BC-5166-4E5C-BCDC-B7B42A0EBC23}" srcOrd="0" destOrd="0" parTransId="{77EB1FC0-2869-40C0-8A71-85E7AFD43D2C}" sibTransId="{A7CACFB8-74A8-4AA6-A13E-850AFAC2B887}"/>
    <dgm:cxn modelId="{6E57F9FB-8F87-4760-963B-80B97C36EFC7}" type="presOf" srcId="{851B67CF-62DC-4A52-9F3C-FA26CFA84773}" destId="{E13D0BEA-98BD-4F7F-B3B7-99B3BD3C4316}" srcOrd="0" destOrd="0" presId="urn:microsoft.com/office/officeart/2005/8/layout/hierarchy2"/>
    <dgm:cxn modelId="{555E9E92-599C-45E6-926C-D4FBADE489DA}" type="presParOf" srcId="{62F09BD7-0BF9-4FCE-B1F4-548A081A29DB}" destId="{C010DBD4-9C54-427F-B579-28D1FE56F8FD}" srcOrd="0" destOrd="0" presId="urn:microsoft.com/office/officeart/2005/8/layout/hierarchy2"/>
    <dgm:cxn modelId="{598A3CF7-2324-41C4-92A2-32A925B6F559}" type="presParOf" srcId="{C010DBD4-9C54-427F-B579-28D1FE56F8FD}" destId="{A723B160-D096-47F8-B2C5-0EA424F44BF7}" srcOrd="0" destOrd="0" presId="urn:microsoft.com/office/officeart/2005/8/layout/hierarchy2"/>
    <dgm:cxn modelId="{93F9B778-68F8-4EF1-B958-64E1B06002DC}" type="presParOf" srcId="{C010DBD4-9C54-427F-B579-28D1FE56F8FD}" destId="{B6BD7A5E-36A5-4ECD-BD5B-2A73654B58A1}" srcOrd="1" destOrd="0" presId="urn:microsoft.com/office/officeart/2005/8/layout/hierarchy2"/>
    <dgm:cxn modelId="{6F5B6003-A07C-4AA6-965A-619814A6EF14}" type="presParOf" srcId="{B6BD7A5E-36A5-4ECD-BD5B-2A73654B58A1}" destId="{F69BCB92-F33A-410C-AFDD-F04A64CD097C}" srcOrd="0" destOrd="0" presId="urn:microsoft.com/office/officeart/2005/8/layout/hierarchy2"/>
    <dgm:cxn modelId="{8A5E4512-6E7C-4CBA-8E9C-AF928F6E02B7}" type="presParOf" srcId="{F69BCB92-F33A-410C-AFDD-F04A64CD097C}" destId="{5883132F-4A49-4ECE-82F5-150088E25C21}" srcOrd="0" destOrd="0" presId="urn:microsoft.com/office/officeart/2005/8/layout/hierarchy2"/>
    <dgm:cxn modelId="{CC0CFD00-D865-4B45-B8A5-2E8C83E8AA60}" type="presParOf" srcId="{B6BD7A5E-36A5-4ECD-BD5B-2A73654B58A1}" destId="{C40647C0-7705-4BAC-B20B-A9931A5402DD}" srcOrd="1" destOrd="0" presId="urn:microsoft.com/office/officeart/2005/8/layout/hierarchy2"/>
    <dgm:cxn modelId="{6407C993-EC3E-4A7D-A744-15AA74C22CDA}" type="presParOf" srcId="{C40647C0-7705-4BAC-B20B-A9931A5402DD}" destId="{F3CBBCA1-682E-43D9-AA18-F957F57696D5}" srcOrd="0" destOrd="0" presId="urn:microsoft.com/office/officeart/2005/8/layout/hierarchy2"/>
    <dgm:cxn modelId="{81C33530-C294-46F5-8DA6-D5E99824A8C4}" type="presParOf" srcId="{C40647C0-7705-4BAC-B20B-A9931A5402DD}" destId="{BFB5D29E-7E5E-43C9-B10E-1DA66CD7C779}" srcOrd="1" destOrd="0" presId="urn:microsoft.com/office/officeart/2005/8/layout/hierarchy2"/>
    <dgm:cxn modelId="{561C15BF-9716-4895-9CA4-E4AA99B3F2D8}" type="presParOf" srcId="{B6BD7A5E-36A5-4ECD-BD5B-2A73654B58A1}" destId="{55CB693D-AA21-4C5F-9A82-6A8A515261B8}" srcOrd="2" destOrd="0" presId="urn:microsoft.com/office/officeart/2005/8/layout/hierarchy2"/>
    <dgm:cxn modelId="{6BE0D84F-AC2C-4CEF-B253-64A33DECFAB5}" type="presParOf" srcId="{55CB693D-AA21-4C5F-9A82-6A8A515261B8}" destId="{A7494F9D-CA3B-4437-971D-A15AD47F80FC}" srcOrd="0" destOrd="0" presId="urn:microsoft.com/office/officeart/2005/8/layout/hierarchy2"/>
    <dgm:cxn modelId="{2716D721-441E-41F7-9C12-31F23E99DC4A}" type="presParOf" srcId="{B6BD7A5E-36A5-4ECD-BD5B-2A73654B58A1}" destId="{088A40DC-4474-41A7-85AA-84CCE6D3DE10}" srcOrd="3" destOrd="0" presId="urn:microsoft.com/office/officeart/2005/8/layout/hierarchy2"/>
    <dgm:cxn modelId="{B54158F1-CA9B-4BA3-AC22-927B4AA9C778}" type="presParOf" srcId="{088A40DC-4474-41A7-85AA-84CCE6D3DE10}" destId="{5223BBFC-9E69-452A-A2F4-B3B0E2DF5390}" srcOrd="0" destOrd="0" presId="urn:microsoft.com/office/officeart/2005/8/layout/hierarchy2"/>
    <dgm:cxn modelId="{E13286A7-4F2A-4600-AC5B-16202853698D}" type="presParOf" srcId="{088A40DC-4474-41A7-85AA-84CCE6D3DE10}" destId="{457D05BC-386F-44DC-AE64-112E8B98B050}" srcOrd="1" destOrd="0" presId="urn:microsoft.com/office/officeart/2005/8/layout/hierarchy2"/>
    <dgm:cxn modelId="{BD098F04-D45E-43C1-BEF1-ABD94CBD37FE}" type="presParOf" srcId="{457D05BC-386F-44DC-AE64-112E8B98B050}" destId="{E13D0BEA-98BD-4F7F-B3B7-99B3BD3C4316}" srcOrd="0" destOrd="0" presId="urn:microsoft.com/office/officeart/2005/8/layout/hierarchy2"/>
    <dgm:cxn modelId="{4E788048-B1A0-43ED-82C7-3BD1AE25376C}" type="presParOf" srcId="{E13D0BEA-98BD-4F7F-B3B7-99B3BD3C4316}" destId="{3A1230EE-06A4-4501-9468-9B01E760325E}" srcOrd="0" destOrd="0" presId="urn:microsoft.com/office/officeart/2005/8/layout/hierarchy2"/>
    <dgm:cxn modelId="{16B5C5AE-D2B9-4CAE-B53B-B9A77B2643AA}" type="presParOf" srcId="{457D05BC-386F-44DC-AE64-112E8B98B050}" destId="{BE1FF494-81E5-46B8-9B6B-6E3B4D34DCA2}" srcOrd="1" destOrd="0" presId="urn:microsoft.com/office/officeart/2005/8/layout/hierarchy2"/>
    <dgm:cxn modelId="{E6755D12-0733-4BFF-A94C-AE30F2CC19A5}" type="presParOf" srcId="{BE1FF494-81E5-46B8-9B6B-6E3B4D34DCA2}" destId="{50437177-CC11-44B5-9EEB-9DEFE36AB549}" srcOrd="0" destOrd="0" presId="urn:microsoft.com/office/officeart/2005/8/layout/hierarchy2"/>
    <dgm:cxn modelId="{690C108D-5F61-4A14-8A72-4F07F659CD98}" type="presParOf" srcId="{BE1FF494-81E5-46B8-9B6B-6E3B4D34DCA2}" destId="{0036FE64-DFCC-4755-8AD5-E2105EC537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A457D9-EC87-411C-9328-D0476D00C3C0}"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16E71789-C708-401B-A51E-2FB8FBD83111}">
      <dgm:prSet phldrT="[文字]"/>
      <dgm:spPr/>
      <dgm:t>
        <a:bodyPr/>
        <a:lstStyle/>
        <a:p>
          <a:r>
            <a:rPr lang="zh-TW" dirty="0" smtClean="0">
              <a:latin typeface="微軟正黑體" pitchFamily="34" charset="-120"/>
              <a:ea typeface="微軟正黑體" pitchFamily="34" charset="-120"/>
            </a:rPr>
            <a:t>案例</a:t>
          </a:r>
          <a:r>
            <a:rPr lang="zh-TW" altLang="en-US" dirty="0" smtClean="0">
              <a:latin typeface="微軟正黑體" pitchFamily="34" charset="-120"/>
              <a:ea typeface="微軟正黑體" pitchFamily="34" charset="-120"/>
            </a:rPr>
            <a:t>概述</a:t>
          </a:r>
          <a:endParaRPr lang="zh-TW" altLang="en-US" dirty="0">
            <a:latin typeface="微軟正黑體" pitchFamily="34" charset="-120"/>
            <a:ea typeface="微軟正黑體" pitchFamily="34" charset="-120"/>
          </a:endParaRPr>
        </a:p>
      </dgm:t>
    </dgm:pt>
    <dgm:pt modelId="{C7B774E9-D906-403F-A157-339F06F37A96}" type="parTrans" cxnId="{E8111909-6C99-450E-A75B-554C1D08E040}">
      <dgm:prSet/>
      <dgm:spPr/>
      <dgm:t>
        <a:bodyPr/>
        <a:lstStyle/>
        <a:p>
          <a:endParaRPr lang="zh-TW" altLang="en-US"/>
        </a:p>
      </dgm:t>
    </dgm:pt>
    <dgm:pt modelId="{0526D7E9-7B4B-4BFB-9DED-A63289DB7D1E}" type="sibTrans" cxnId="{E8111909-6C99-450E-A75B-554C1D08E040}">
      <dgm:prSet/>
      <dgm:spPr/>
      <dgm:t>
        <a:bodyPr/>
        <a:lstStyle/>
        <a:p>
          <a:endParaRPr lang="zh-TW" altLang="en-US"/>
        </a:p>
      </dgm:t>
    </dgm:pt>
    <dgm:pt modelId="{5058F3D0-79F7-46FC-99D2-2A947AA7DD89}">
      <dgm:prSet phldrT="[文字]"/>
      <dgm:spPr/>
      <dgm:t>
        <a:bodyPr/>
        <a:lstStyle/>
        <a:p>
          <a:r>
            <a:rPr lang="zh-TW" dirty="0" smtClean="0">
              <a:latin typeface="微軟正黑體" pitchFamily="34" charset="-120"/>
              <a:ea typeface="微軟正黑體" pitchFamily="34" charset="-120"/>
            </a:rPr>
            <a:t>小鄭為某機關建管單位科長，受邀前往當地建築師公會演講</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小時，收受鐘點費</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萬元。</a:t>
          </a:r>
          <a:endParaRPr lang="zh-TW" altLang="en-US" dirty="0">
            <a:latin typeface="微軟正黑體" pitchFamily="34" charset="-120"/>
            <a:ea typeface="微軟正黑體" pitchFamily="34" charset="-120"/>
          </a:endParaRPr>
        </a:p>
      </dgm:t>
    </dgm:pt>
    <dgm:pt modelId="{79F181F4-5522-43DD-AF5C-46EE6DF11FF7}" type="parTrans" cxnId="{8109BE60-FE48-4545-811B-91311778B043}">
      <dgm:prSet/>
      <dgm:spPr/>
      <dgm:t>
        <a:bodyPr/>
        <a:lstStyle/>
        <a:p>
          <a:endParaRPr lang="zh-TW" altLang="en-US"/>
        </a:p>
      </dgm:t>
    </dgm:pt>
    <dgm:pt modelId="{4C10E872-2A43-42AC-B0AA-D265AAA4A9E6}" type="sibTrans" cxnId="{8109BE60-FE48-4545-811B-91311778B043}">
      <dgm:prSet/>
      <dgm:spPr/>
      <dgm:t>
        <a:bodyPr/>
        <a:lstStyle/>
        <a:p>
          <a:endParaRPr lang="zh-TW" altLang="en-US"/>
        </a:p>
      </dgm:t>
    </dgm:pt>
    <dgm:pt modelId="{4BBDC60A-2493-4ABF-9C0C-151265F6531D}" type="pres">
      <dgm:prSet presAssocID="{83A457D9-EC87-411C-9328-D0476D00C3C0}" presName="Name0" presStyleCnt="0">
        <dgm:presLayoutVars>
          <dgm:dir/>
          <dgm:animLvl val="lvl"/>
          <dgm:resizeHandles val="exact"/>
        </dgm:presLayoutVars>
      </dgm:prSet>
      <dgm:spPr/>
      <dgm:t>
        <a:bodyPr/>
        <a:lstStyle/>
        <a:p>
          <a:endParaRPr lang="zh-TW" altLang="en-US"/>
        </a:p>
      </dgm:t>
    </dgm:pt>
    <dgm:pt modelId="{D311C4BF-819E-4968-A379-3D944E570D9D}" type="pres">
      <dgm:prSet presAssocID="{16E71789-C708-401B-A51E-2FB8FBD83111}" presName="composite" presStyleCnt="0"/>
      <dgm:spPr/>
      <dgm:t>
        <a:bodyPr/>
        <a:lstStyle/>
        <a:p>
          <a:endParaRPr lang="zh-TW" altLang="en-US"/>
        </a:p>
      </dgm:t>
    </dgm:pt>
    <dgm:pt modelId="{96DFF5FA-AE26-4D35-88D4-9201445A7852}" type="pres">
      <dgm:prSet presAssocID="{16E71789-C708-401B-A51E-2FB8FBD83111}" presName="parTx" presStyleLbl="alignNode1" presStyleIdx="0" presStyleCnt="1" custLinFactNeighborX="4386" custLinFactNeighborY="-2920">
        <dgm:presLayoutVars>
          <dgm:chMax val="0"/>
          <dgm:chPref val="0"/>
          <dgm:bulletEnabled val="1"/>
        </dgm:presLayoutVars>
      </dgm:prSet>
      <dgm:spPr/>
      <dgm:t>
        <a:bodyPr/>
        <a:lstStyle/>
        <a:p>
          <a:endParaRPr lang="zh-TW" altLang="en-US"/>
        </a:p>
      </dgm:t>
    </dgm:pt>
    <dgm:pt modelId="{0BBD7F55-6A02-4A8C-9D6A-B8727E9A3830}" type="pres">
      <dgm:prSet presAssocID="{16E71789-C708-401B-A51E-2FB8FBD83111}" presName="desTx" presStyleLbl="alignAccFollowNode1" presStyleIdx="0" presStyleCnt="1">
        <dgm:presLayoutVars>
          <dgm:bulletEnabled val="1"/>
        </dgm:presLayoutVars>
      </dgm:prSet>
      <dgm:spPr/>
      <dgm:t>
        <a:bodyPr/>
        <a:lstStyle/>
        <a:p>
          <a:endParaRPr lang="zh-TW" altLang="en-US"/>
        </a:p>
      </dgm:t>
    </dgm:pt>
  </dgm:ptLst>
  <dgm:cxnLst>
    <dgm:cxn modelId="{88AB7745-27E4-46B8-82E3-BC2F30736C59}" type="presOf" srcId="{83A457D9-EC87-411C-9328-D0476D00C3C0}" destId="{4BBDC60A-2493-4ABF-9C0C-151265F6531D}" srcOrd="0" destOrd="0" presId="urn:microsoft.com/office/officeart/2005/8/layout/hList1"/>
    <dgm:cxn modelId="{8109BE60-FE48-4545-811B-91311778B043}" srcId="{16E71789-C708-401B-A51E-2FB8FBD83111}" destId="{5058F3D0-79F7-46FC-99D2-2A947AA7DD89}" srcOrd="0" destOrd="0" parTransId="{79F181F4-5522-43DD-AF5C-46EE6DF11FF7}" sibTransId="{4C10E872-2A43-42AC-B0AA-D265AAA4A9E6}"/>
    <dgm:cxn modelId="{E8111909-6C99-450E-A75B-554C1D08E040}" srcId="{83A457D9-EC87-411C-9328-D0476D00C3C0}" destId="{16E71789-C708-401B-A51E-2FB8FBD83111}" srcOrd="0" destOrd="0" parTransId="{C7B774E9-D906-403F-A157-339F06F37A96}" sibTransId="{0526D7E9-7B4B-4BFB-9DED-A63289DB7D1E}"/>
    <dgm:cxn modelId="{73C25628-1326-4A47-8B76-AADC9B2C925E}" type="presOf" srcId="{5058F3D0-79F7-46FC-99D2-2A947AA7DD89}" destId="{0BBD7F55-6A02-4A8C-9D6A-B8727E9A3830}" srcOrd="0" destOrd="0" presId="urn:microsoft.com/office/officeart/2005/8/layout/hList1"/>
    <dgm:cxn modelId="{4C32F6E0-1730-4A05-8EC8-FFFFFE4600E0}" type="presOf" srcId="{16E71789-C708-401B-A51E-2FB8FBD83111}" destId="{96DFF5FA-AE26-4D35-88D4-9201445A7852}" srcOrd="0" destOrd="0" presId="urn:microsoft.com/office/officeart/2005/8/layout/hList1"/>
    <dgm:cxn modelId="{4F8F5942-E043-4C00-8ACB-0046792E2E50}" type="presParOf" srcId="{4BBDC60A-2493-4ABF-9C0C-151265F6531D}" destId="{D311C4BF-819E-4968-A379-3D944E570D9D}" srcOrd="0" destOrd="0" presId="urn:microsoft.com/office/officeart/2005/8/layout/hList1"/>
    <dgm:cxn modelId="{B9ABEE87-090B-43BA-A624-51072FDFA503}" type="presParOf" srcId="{D311C4BF-819E-4968-A379-3D944E570D9D}" destId="{96DFF5FA-AE26-4D35-88D4-9201445A7852}" srcOrd="0" destOrd="0" presId="urn:microsoft.com/office/officeart/2005/8/layout/hList1"/>
    <dgm:cxn modelId="{D63A7231-EAC2-4056-BB72-D501A1E579A1}" type="presParOf" srcId="{D311C4BF-819E-4968-A379-3D944E570D9D}" destId="{0BBD7F55-6A02-4A8C-9D6A-B8727E9A383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1CAA5-4E33-43BA-8DE8-5EC3D7EF8CAD}"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12EB1080-F6F6-4642-9812-E3A1E22C2F95}">
      <dgm:prSet/>
      <dgm:spPr/>
      <dgm:t>
        <a:bodyPr/>
        <a:lstStyle/>
        <a:p>
          <a:r>
            <a:rPr lang="zh-TW" altLang="en-US" dirty="0" smtClean="0">
              <a:latin typeface="微軟正黑體" pitchFamily="34" charset="-120"/>
              <a:ea typeface="微軟正黑體" pitchFamily="34" charset="-120"/>
            </a:rPr>
            <a:t>學習指標</a:t>
          </a:r>
          <a:endParaRPr lang="zh-TW" altLang="en-US" dirty="0">
            <a:latin typeface="微軟正黑體" pitchFamily="34" charset="-120"/>
            <a:ea typeface="微軟正黑體" pitchFamily="34" charset="-120"/>
          </a:endParaRPr>
        </a:p>
      </dgm:t>
    </dgm:pt>
    <dgm:pt modelId="{4B898A68-1571-4D53-854B-03BEB4B5F35D}" type="parTrans" cxnId="{65D0A32F-924E-4CEA-81D5-66C3988ABFA7}">
      <dgm:prSet/>
      <dgm:spPr/>
      <dgm:t>
        <a:bodyPr/>
        <a:lstStyle/>
        <a:p>
          <a:endParaRPr lang="zh-TW" altLang="en-US">
            <a:latin typeface="微軟正黑體" pitchFamily="34" charset="-120"/>
            <a:ea typeface="微軟正黑體" pitchFamily="34" charset="-120"/>
          </a:endParaRPr>
        </a:p>
      </dgm:t>
    </dgm:pt>
    <dgm:pt modelId="{CDAB9100-97D8-41BF-B525-4D2B42FBE8EA}" type="sibTrans" cxnId="{65D0A32F-924E-4CEA-81D5-66C3988ABFA7}">
      <dgm:prSet/>
      <dgm:spPr/>
      <dgm:t>
        <a:bodyPr/>
        <a:lstStyle/>
        <a:p>
          <a:endParaRPr lang="zh-TW" altLang="en-US">
            <a:latin typeface="微軟正黑體" pitchFamily="34" charset="-120"/>
            <a:ea typeface="微軟正黑體" pitchFamily="34" charset="-120"/>
          </a:endParaRPr>
        </a:p>
      </dgm:t>
    </dgm:pt>
    <dgm:pt modelId="{9E3B61C7-F575-4338-8943-CA4D67762490}">
      <dgm:prSet/>
      <dgm:spPr/>
      <dgm:t>
        <a:bodyPr/>
        <a:lstStyle/>
        <a:p>
          <a:r>
            <a:rPr lang="zh-TW" altLang="en-US" dirty="0" smtClean="0">
              <a:latin typeface="微軟正黑體" pitchFamily="34" charset="-120"/>
              <a:ea typeface="微軟正黑體" pitchFamily="34" charset="-120"/>
            </a:rPr>
            <a:t>瞭解政府清廉執政之決心。</a:t>
          </a:r>
          <a:endParaRPr lang="zh-TW" altLang="en-US" dirty="0">
            <a:latin typeface="微軟正黑體" pitchFamily="34" charset="-120"/>
            <a:ea typeface="微軟正黑體" pitchFamily="34" charset="-120"/>
          </a:endParaRPr>
        </a:p>
      </dgm:t>
    </dgm:pt>
    <dgm:pt modelId="{77CDCE60-9AA2-493F-9571-D24D8C5BEDBE}" type="parTrans" cxnId="{23782259-78D5-42DA-9395-91FFDAA77B43}">
      <dgm:prSet/>
      <dgm:spPr/>
      <dgm:t>
        <a:bodyPr/>
        <a:lstStyle/>
        <a:p>
          <a:endParaRPr lang="zh-TW" altLang="en-US">
            <a:latin typeface="微軟正黑體" pitchFamily="34" charset="-120"/>
            <a:ea typeface="微軟正黑體" pitchFamily="34" charset="-120"/>
          </a:endParaRPr>
        </a:p>
      </dgm:t>
    </dgm:pt>
    <dgm:pt modelId="{E9832388-E5A6-4941-8A66-3395F51480EF}" type="sibTrans" cxnId="{23782259-78D5-42DA-9395-91FFDAA77B43}">
      <dgm:prSet/>
      <dgm:spPr/>
      <dgm:t>
        <a:bodyPr/>
        <a:lstStyle/>
        <a:p>
          <a:endParaRPr lang="zh-TW" altLang="en-US">
            <a:latin typeface="微軟正黑體" pitchFamily="34" charset="-120"/>
            <a:ea typeface="微軟正黑體" pitchFamily="34" charset="-120"/>
          </a:endParaRPr>
        </a:p>
      </dgm:t>
    </dgm:pt>
    <dgm:pt modelId="{79587E59-C34A-4504-A521-3CB171174B7D}">
      <dgm:prSet/>
      <dgm:spPr/>
      <dgm:t>
        <a:bodyPr/>
        <a:lstStyle/>
        <a:p>
          <a:r>
            <a:rPr lang="zh-TW" altLang="en-US" dirty="0" smtClean="0">
              <a:latin typeface="微軟正黑體" pitchFamily="34" charset="-120"/>
              <a:ea typeface="微軟正黑體" pitchFamily="34" charset="-120"/>
            </a:rPr>
            <a:t>認識公務員廉政倫理規範及相關廉政法令。</a:t>
          </a:r>
          <a:endParaRPr lang="zh-TW" altLang="en-US" dirty="0">
            <a:latin typeface="微軟正黑體" pitchFamily="34" charset="-120"/>
            <a:ea typeface="微軟正黑體" pitchFamily="34" charset="-120"/>
          </a:endParaRPr>
        </a:p>
      </dgm:t>
    </dgm:pt>
    <dgm:pt modelId="{3C4B8C28-09F5-4D17-A1DE-46611569B58A}" type="parTrans" cxnId="{7AD2A1EB-922B-4CA7-9D1D-8BFC488A95EF}">
      <dgm:prSet/>
      <dgm:spPr/>
      <dgm:t>
        <a:bodyPr/>
        <a:lstStyle/>
        <a:p>
          <a:endParaRPr lang="zh-TW" altLang="en-US">
            <a:latin typeface="微軟正黑體" pitchFamily="34" charset="-120"/>
            <a:ea typeface="微軟正黑體" pitchFamily="34" charset="-120"/>
          </a:endParaRPr>
        </a:p>
      </dgm:t>
    </dgm:pt>
    <dgm:pt modelId="{52732384-FD85-4C0D-91DA-8EC60874DF14}" type="sibTrans" cxnId="{7AD2A1EB-922B-4CA7-9D1D-8BFC488A95EF}">
      <dgm:prSet/>
      <dgm:spPr/>
      <dgm:t>
        <a:bodyPr/>
        <a:lstStyle/>
        <a:p>
          <a:endParaRPr lang="zh-TW" altLang="en-US">
            <a:latin typeface="微軟正黑體" pitchFamily="34" charset="-120"/>
            <a:ea typeface="微軟正黑體" pitchFamily="34" charset="-120"/>
          </a:endParaRPr>
        </a:p>
      </dgm:t>
    </dgm:pt>
    <dgm:pt modelId="{1711146E-1C25-4F7F-9DEE-1946C56D08CB}">
      <dgm:prSet/>
      <dgm:spPr/>
      <dgm:t>
        <a:bodyPr/>
        <a:lstStyle/>
        <a:p>
          <a:r>
            <a:rPr lang="zh-TW" altLang="en-US" dirty="0" smtClean="0">
              <a:latin typeface="微軟正黑體" pitchFamily="34" charset="-120"/>
              <a:ea typeface="微軟正黑體" pitchFamily="34" charset="-120"/>
            </a:rPr>
            <a:t>瞭解公務人員常見之行政責任、刑事責任，以及採購違失態樣。</a:t>
          </a:r>
          <a:endParaRPr lang="zh-TW" altLang="en-US" dirty="0">
            <a:latin typeface="微軟正黑體" pitchFamily="34" charset="-120"/>
            <a:ea typeface="微軟正黑體" pitchFamily="34" charset="-120"/>
          </a:endParaRPr>
        </a:p>
      </dgm:t>
    </dgm:pt>
    <dgm:pt modelId="{35604E8F-1CEA-4000-AEB8-559FD22BC7C0}" type="parTrans" cxnId="{CFC3A995-F30E-4EBB-A002-A7FB3567C9DD}">
      <dgm:prSet/>
      <dgm:spPr/>
      <dgm:t>
        <a:bodyPr/>
        <a:lstStyle/>
        <a:p>
          <a:endParaRPr lang="zh-TW" altLang="en-US">
            <a:latin typeface="微軟正黑體" pitchFamily="34" charset="-120"/>
            <a:ea typeface="微軟正黑體" pitchFamily="34" charset="-120"/>
          </a:endParaRPr>
        </a:p>
      </dgm:t>
    </dgm:pt>
    <dgm:pt modelId="{51DB5F2D-4F15-4401-BBA7-F087672AA051}" type="sibTrans" cxnId="{CFC3A995-F30E-4EBB-A002-A7FB3567C9DD}">
      <dgm:prSet/>
      <dgm:spPr/>
      <dgm:t>
        <a:bodyPr/>
        <a:lstStyle/>
        <a:p>
          <a:endParaRPr lang="zh-TW" altLang="en-US">
            <a:latin typeface="微軟正黑體" pitchFamily="34" charset="-120"/>
            <a:ea typeface="微軟正黑體" pitchFamily="34" charset="-120"/>
          </a:endParaRPr>
        </a:p>
      </dgm:t>
    </dgm:pt>
    <dgm:pt modelId="{46FC471F-03C2-4CD6-BB1F-5088F50CB9B7}">
      <dgm:prSet/>
      <dgm:spPr/>
      <dgm:t>
        <a:bodyPr/>
        <a:lstStyle/>
        <a:p>
          <a:r>
            <a:rPr lang="zh-TW" altLang="en-US" dirty="0" smtClean="0">
              <a:latin typeface="微軟正黑體" pitchFamily="34" charset="-120"/>
              <a:ea typeface="微軟正黑體" pitchFamily="34" charset="-120"/>
            </a:rPr>
            <a:t>熟悉公務人員從事公共事務具有法定職務權限而觸犯貪污治罪條例之案例。</a:t>
          </a:r>
          <a:endParaRPr lang="zh-TW" altLang="en-US" dirty="0">
            <a:latin typeface="微軟正黑體" pitchFamily="34" charset="-120"/>
            <a:ea typeface="微軟正黑體" pitchFamily="34" charset="-120"/>
          </a:endParaRPr>
        </a:p>
      </dgm:t>
    </dgm:pt>
    <dgm:pt modelId="{DE1E9D84-12A5-4B66-AF59-E88396DD0D14}" type="parTrans" cxnId="{2C56341F-80E9-4D5D-85FC-01F355C3A72D}">
      <dgm:prSet/>
      <dgm:spPr/>
      <dgm:t>
        <a:bodyPr/>
        <a:lstStyle/>
        <a:p>
          <a:endParaRPr lang="zh-TW" altLang="en-US">
            <a:latin typeface="微軟正黑體" pitchFamily="34" charset="-120"/>
            <a:ea typeface="微軟正黑體" pitchFamily="34" charset="-120"/>
          </a:endParaRPr>
        </a:p>
      </dgm:t>
    </dgm:pt>
    <dgm:pt modelId="{236F6E4B-A10C-4B49-98CC-6EE98D9E14C6}" type="sibTrans" cxnId="{2C56341F-80E9-4D5D-85FC-01F355C3A72D}">
      <dgm:prSet/>
      <dgm:spPr/>
      <dgm:t>
        <a:bodyPr/>
        <a:lstStyle/>
        <a:p>
          <a:endParaRPr lang="zh-TW" altLang="en-US">
            <a:latin typeface="微軟正黑體" pitchFamily="34" charset="-120"/>
            <a:ea typeface="微軟正黑體" pitchFamily="34" charset="-120"/>
          </a:endParaRPr>
        </a:p>
      </dgm:t>
    </dgm:pt>
    <dgm:pt modelId="{4D25F252-A5B7-40C3-94AE-1ADD8F5640C7}">
      <dgm:prSet/>
      <dgm:spPr/>
      <dgm:t>
        <a:bodyPr/>
        <a:lstStyle/>
        <a:p>
          <a:r>
            <a:rPr lang="zh-TW" altLang="en-US" dirty="0" smtClean="0">
              <a:latin typeface="微軟正黑體" pitchFamily="34" charset="-120"/>
              <a:ea typeface="微軟正黑體" pitchFamily="34" charset="-120"/>
            </a:rPr>
            <a:t>課程重點摘要</a:t>
          </a:r>
          <a:endParaRPr lang="zh-TW" altLang="en-US" dirty="0">
            <a:latin typeface="微軟正黑體" pitchFamily="34" charset="-120"/>
            <a:ea typeface="微軟正黑體" pitchFamily="34" charset="-120"/>
          </a:endParaRPr>
        </a:p>
      </dgm:t>
    </dgm:pt>
    <dgm:pt modelId="{964632CA-B8BE-47E6-B1B3-A4C9834966BE}" type="parTrans" cxnId="{A4FE4299-F8C7-4BE9-A145-11C10F3AEDA0}">
      <dgm:prSet/>
      <dgm:spPr/>
      <dgm:t>
        <a:bodyPr/>
        <a:lstStyle/>
        <a:p>
          <a:endParaRPr lang="zh-TW" altLang="en-US">
            <a:latin typeface="微軟正黑體" pitchFamily="34" charset="-120"/>
            <a:ea typeface="微軟正黑體" pitchFamily="34" charset="-120"/>
          </a:endParaRPr>
        </a:p>
      </dgm:t>
    </dgm:pt>
    <dgm:pt modelId="{D4C1DB23-BCC8-4CB7-AFCC-B212CD375F73}" type="sibTrans" cxnId="{A4FE4299-F8C7-4BE9-A145-11C10F3AEDA0}">
      <dgm:prSet/>
      <dgm:spPr/>
      <dgm:t>
        <a:bodyPr/>
        <a:lstStyle/>
        <a:p>
          <a:endParaRPr lang="zh-TW" altLang="en-US">
            <a:latin typeface="微軟正黑體" pitchFamily="34" charset="-120"/>
            <a:ea typeface="微軟正黑體" pitchFamily="34" charset="-120"/>
          </a:endParaRPr>
        </a:p>
      </dgm:t>
    </dgm:pt>
    <dgm:pt modelId="{47AD6253-CFAA-41C1-AF39-5656B05D103C}">
      <dgm:prSet/>
      <dgm:spPr/>
      <dgm:t>
        <a:bodyPr/>
        <a:lstStyle/>
        <a:p>
          <a:r>
            <a:rPr lang="zh-TW" altLang="en-US" dirty="0" smtClean="0">
              <a:latin typeface="微軟正黑體" pitchFamily="34" charset="-120"/>
              <a:ea typeface="微軟正黑體" pitchFamily="34" charset="-120"/>
            </a:rPr>
            <a:t>建立公務人員之行為準則是世界潮流、普世價值，公務人員在執行職務過程中，應服膺規範之核心價值，藉以達到提升政府清廉形象之目的。</a:t>
          </a:r>
          <a:endParaRPr lang="zh-TW" altLang="en-US" dirty="0">
            <a:latin typeface="微軟正黑體" pitchFamily="34" charset="-120"/>
            <a:ea typeface="微軟正黑體" pitchFamily="34" charset="-120"/>
          </a:endParaRPr>
        </a:p>
      </dgm:t>
    </dgm:pt>
    <dgm:pt modelId="{56807CA0-40F5-4549-8802-F77220ECA939}" type="parTrans" cxnId="{74674638-8DC0-449D-BF3D-54209E4D27A2}">
      <dgm:prSet/>
      <dgm:spPr/>
      <dgm:t>
        <a:bodyPr/>
        <a:lstStyle/>
        <a:p>
          <a:endParaRPr lang="zh-TW" altLang="en-US">
            <a:latin typeface="微軟正黑體" pitchFamily="34" charset="-120"/>
            <a:ea typeface="微軟正黑體" pitchFamily="34" charset="-120"/>
          </a:endParaRPr>
        </a:p>
      </dgm:t>
    </dgm:pt>
    <dgm:pt modelId="{F9F47617-41DD-4EEF-B5EC-4C44CA97A275}" type="sibTrans" cxnId="{74674638-8DC0-449D-BF3D-54209E4D27A2}">
      <dgm:prSet/>
      <dgm:spPr/>
      <dgm:t>
        <a:bodyPr/>
        <a:lstStyle/>
        <a:p>
          <a:endParaRPr lang="zh-TW" altLang="en-US">
            <a:latin typeface="微軟正黑體" pitchFamily="34" charset="-120"/>
            <a:ea typeface="微軟正黑體" pitchFamily="34" charset="-120"/>
          </a:endParaRPr>
        </a:p>
      </dgm:t>
    </dgm:pt>
    <dgm:pt modelId="{A25FCBE6-F4D4-43AA-86CD-A44B9401D977}" type="pres">
      <dgm:prSet presAssocID="{8CD1CAA5-4E33-43BA-8DE8-5EC3D7EF8CAD}" presName="Name0" presStyleCnt="0">
        <dgm:presLayoutVars>
          <dgm:dir/>
          <dgm:animLvl val="lvl"/>
          <dgm:resizeHandles val="exact"/>
        </dgm:presLayoutVars>
      </dgm:prSet>
      <dgm:spPr/>
      <dgm:t>
        <a:bodyPr/>
        <a:lstStyle/>
        <a:p>
          <a:endParaRPr lang="zh-TW" altLang="en-US"/>
        </a:p>
      </dgm:t>
    </dgm:pt>
    <dgm:pt modelId="{D3400385-674B-4A30-BED1-013D787B43F0}" type="pres">
      <dgm:prSet presAssocID="{12EB1080-F6F6-4642-9812-E3A1E22C2F95}" presName="composite" presStyleCnt="0"/>
      <dgm:spPr/>
    </dgm:pt>
    <dgm:pt modelId="{4F62F9AC-CB7F-4B35-AFF8-12ACA78185E2}" type="pres">
      <dgm:prSet presAssocID="{12EB1080-F6F6-4642-9812-E3A1E22C2F95}" presName="parTx" presStyleLbl="alignNode1" presStyleIdx="0" presStyleCnt="2">
        <dgm:presLayoutVars>
          <dgm:chMax val="0"/>
          <dgm:chPref val="0"/>
          <dgm:bulletEnabled val="1"/>
        </dgm:presLayoutVars>
      </dgm:prSet>
      <dgm:spPr/>
      <dgm:t>
        <a:bodyPr/>
        <a:lstStyle/>
        <a:p>
          <a:endParaRPr lang="zh-TW" altLang="en-US"/>
        </a:p>
      </dgm:t>
    </dgm:pt>
    <dgm:pt modelId="{7B587242-7125-4A17-8D67-09A5E8DDECA6}" type="pres">
      <dgm:prSet presAssocID="{12EB1080-F6F6-4642-9812-E3A1E22C2F95}" presName="desTx" presStyleLbl="alignAccFollowNode1" presStyleIdx="0" presStyleCnt="2">
        <dgm:presLayoutVars>
          <dgm:bulletEnabled val="1"/>
        </dgm:presLayoutVars>
      </dgm:prSet>
      <dgm:spPr/>
      <dgm:t>
        <a:bodyPr/>
        <a:lstStyle/>
        <a:p>
          <a:endParaRPr lang="zh-TW" altLang="en-US"/>
        </a:p>
      </dgm:t>
    </dgm:pt>
    <dgm:pt modelId="{CA574A17-F46F-4FAB-8C19-C84C873046EC}" type="pres">
      <dgm:prSet presAssocID="{CDAB9100-97D8-41BF-B525-4D2B42FBE8EA}" presName="space" presStyleCnt="0"/>
      <dgm:spPr/>
    </dgm:pt>
    <dgm:pt modelId="{10BBFF8D-3A19-43C9-A6AA-BEC7A612376D}" type="pres">
      <dgm:prSet presAssocID="{4D25F252-A5B7-40C3-94AE-1ADD8F5640C7}" presName="composite" presStyleCnt="0"/>
      <dgm:spPr/>
    </dgm:pt>
    <dgm:pt modelId="{D56D54A0-7D59-4D32-87C8-E3313DAC94ED}" type="pres">
      <dgm:prSet presAssocID="{4D25F252-A5B7-40C3-94AE-1ADD8F5640C7}" presName="parTx" presStyleLbl="alignNode1" presStyleIdx="1" presStyleCnt="2">
        <dgm:presLayoutVars>
          <dgm:chMax val="0"/>
          <dgm:chPref val="0"/>
          <dgm:bulletEnabled val="1"/>
        </dgm:presLayoutVars>
      </dgm:prSet>
      <dgm:spPr/>
      <dgm:t>
        <a:bodyPr/>
        <a:lstStyle/>
        <a:p>
          <a:endParaRPr lang="zh-TW" altLang="en-US"/>
        </a:p>
      </dgm:t>
    </dgm:pt>
    <dgm:pt modelId="{BADAAE69-7932-469B-8841-8B99F135920A}" type="pres">
      <dgm:prSet presAssocID="{4D25F252-A5B7-40C3-94AE-1ADD8F5640C7}" presName="desTx" presStyleLbl="alignAccFollowNode1" presStyleIdx="1" presStyleCnt="2">
        <dgm:presLayoutVars>
          <dgm:bulletEnabled val="1"/>
        </dgm:presLayoutVars>
      </dgm:prSet>
      <dgm:spPr/>
      <dgm:t>
        <a:bodyPr/>
        <a:lstStyle/>
        <a:p>
          <a:endParaRPr lang="zh-TW" altLang="en-US"/>
        </a:p>
      </dgm:t>
    </dgm:pt>
  </dgm:ptLst>
  <dgm:cxnLst>
    <dgm:cxn modelId="{74674638-8DC0-449D-BF3D-54209E4D27A2}" srcId="{4D25F252-A5B7-40C3-94AE-1ADD8F5640C7}" destId="{47AD6253-CFAA-41C1-AF39-5656B05D103C}" srcOrd="0" destOrd="0" parTransId="{56807CA0-40F5-4549-8802-F77220ECA939}" sibTransId="{F9F47617-41DD-4EEF-B5EC-4C44CA97A275}"/>
    <dgm:cxn modelId="{65D0A32F-924E-4CEA-81D5-66C3988ABFA7}" srcId="{8CD1CAA5-4E33-43BA-8DE8-5EC3D7EF8CAD}" destId="{12EB1080-F6F6-4642-9812-E3A1E22C2F95}" srcOrd="0" destOrd="0" parTransId="{4B898A68-1571-4D53-854B-03BEB4B5F35D}" sibTransId="{CDAB9100-97D8-41BF-B525-4D2B42FBE8EA}"/>
    <dgm:cxn modelId="{2C56341F-80E9-4D5D-85FC-01F355C3A72D}" srcId="{12EB1080-F6F6-4642-9812-E3A1E22C2F95}" destId="{46FC471F-03C2-4CD6-BB1F-5088F50CB9B7}" srcOrd="3" destOrd="0" parTransId="{DE1E9D84-12A5-4B66-AF59-E88396DD0D14}" sibTransId="{236F6E4B-A10C-4B49-98CC-6EE98D9E14C6}"/>
    <dgm:cxn modelId="{23782259-78D5-42DA-9395-91FFDAA77B43}" srcId="{12EB1080-F6F6-4642-9812-E3A1E22C2F95}" destId="{9E3B61C7-F575-4338-8943-CA4D67762490}" srcOrd="0" destOrd="0" parTransId="{77CDCE60-9AA2-493F-9571-D24D8C5BEDBE}" sibTransId="{E9832388-E5A6-4941-8A66-3395F51480EF}"/>
    <dgm:cxn modelId="{C4DF7BF3-D1FE-4EF9-8731-ADE82C5A964B}" type="presOf" srcId="{9E3B61C7-F575-4338-8943-CA4D67762490}" destId="{7B587242-7125-4A17-8D67-09A5E8DDECA6}" srcOrd="0" destOrd="0" presId="urn:microsoft.com/office/officeart/2005/8/layout/hList1"/>
    <dgm:cxn modelId="{CFC3A995-F30E-4EBB-A002-A7FB3567C9DD}" srcId="{12EB1080-F6F6-4642-9812-E3A1E22C2F95}" destId="{1711146E-1C25-4F7F-9DEE-1946C56D08CB}" srcOrd="2" destOrd="0" parTransId="{35604E8F-1CEA-4000-AEB8-559FD22BC7C0}" sibTransId="{51DB5F2D-4F15-4401-BBA7-F087672AA051}"/>
    <dgm:cxn modelId="{BECA65F5-1DB6-4DA3-B728-AA0FEDDE9B09}" type="presOf" srcId="{46FC471F-03C2-4CD6-BB1F-5088F50CB9B7}" destId="{7B587242-7125-4A17-8D67-09A5E8DDECA6}" srcOrd="0" destOrd="3" presId="urn:microsoft.com/office/officeart/2005/8/layout/hList1"/>
    <dgm:cxn modelId="{AEAC506D-4E94-4CD7-981A-65AA431B0EC1}" type="presOf" srcId="{4D25F252-A5B7-40C3-94AE-1ADD8F5640C7}" destId="{D56D54A0-7D59-4D32-87C8-E3313DAC94ED}" srcOrd="0" destOrd="0" presId="urn:microsoft.com/office/officeart/2005/8/layout/hList1"/>
    <dgm:cxn modelId="{996CC55C-D6C3-4A3D-A1CB-01276E87BE02}" type="presOf" srcId="{79587E59-C34A-4504-A521-3CB171174B7D}" destId="{7B587242-7125-4A17-8D67-09A5E8DDECA6}" srcOrd="0" destOrd="1" presId="urn:microsoft.com/office/officeart/2005/8/layout/hList1"/>
    <dgm:cxn modelId="{A4FE4299-F8C7-4BE9-A145-11C10F3AEDA0}" srcId="{8CD1CAA5-4E33-43BA-8DE8-5EC3D7EF8CAD}" destId="{4D25F252-A5B7-40C3-94AE-1ADD8F5640C7}" srcOrd="1" destOrd="0" parTransId="{964632CA-B8BE-47E6-B1B3-A4C9834966BE}" sibTransId="{D4C1DB23-BCC8-4CB7-AFCC-B212CD375F73}"/>
    <dgm:cxn modelId="{6742E1DF-5F34-4D22-A247-2A5FEC2C2F36}" type="presOf" srcId="{47AD6253-CFAA-41C1-AF39-5656B05D103C}" destId="{BADAAE69-7932-469B-8841-8B99F135920A}" srcOrd="0" destOrd="0" presId="urn:microsoft.com/office/officeart/2005/8/layout/hList1"/>
    <dgm:cxn modelId="{8C440721-1462-4F1E-9ED2-AE7105A2FE2D}" type="presOf" srcId="{1711146E-1C25-4F7F-9DEE-1946C56D08CB}" destId="{7B587242-7125-4A17-8D67-09A5E8DDECA6}" srcOrd="0" destOrd="2" presId="urn:microsoft.com/office/officeart/2005/8/layout/hList1"/>
    <dgm:cxn modelId="{5A7DBAEF-C08D-4247-8B2D-9570700F2023}" type="presOf" srcId="{12EB1080-F6F6-4642-9812-E3A1E22C2F95}" destId="{4F62F9AC-CB7F-4B35-AFF8-12ACA78185E2}" srcOrd="0" destOrd="0" presId="urn:microsoft.com/office/officeart/2005/8/layout/hList1"/>
    <dgm:cxn modelId="{92A82F6D-0FD0-450F-84D5-0EE6B9A5A990}" type="presOf" srcId="{8CD1CAA5-4E33-43BA-8DE8-5EC3D7EF8CAD}" destId="{A25FCBE6-F4D4-43AA-86CD-A44B9401D977}" srcOrd="0" destOrd="0" presId="urn:microsoft.com/office/officeart/2005/8/layout/hList1"/>
    <dgm:cxn modelId="{7AD2A1EB-922B-4CA7-9D1D-8BFC488A95EF}" srcId="{12EB1080-F6F6-4642-9812-E3A1E22C2F95}" destId="{79587E59-C34A-4504-A521-3CB171174B7D}" srcOrd="1" destOrd="0" parTransId="{3C4B8C28-09F5-4D17-A1DE-46611569B58A}" sibTransId="{52732384-FD85-4C0D-91DA-8EC60874DF14}"/>
    <dgm:cxn modelId="{D0D6707A-5F38-4B8B-BB34-2BFBBDCFAD28}" type="presParOf" srcId="{A25FCBE6-F4D4-43AA-86CD-A44B9401D977}" destId="{D3400385-674B-4A30-BED1-013D787B43F0}" srcOrd="0" destOrd="0" presId="urn:microsoft.com/office/officeart/2005/8/layout/hList1"/>
    <dgm:cxn modelId="{21B94B79-E1B0-47E5-990B-1B2C0B903D7B}" type="presParOf" srcId="{D3400385-674B-4A30-BED1-013D787B43F0}" destId="{4F62F9AC-CB7F-4B35-AFF8-12ACA78185E2}" srcOrd="0" destOrd="0" presId="urn:microsoft.com/office/officeart/2005/8/layout/hList1"/>
    <dgm:cxn modelId="{25C4E801-C3F6-4E92-99EE-A702A630ED2E}" type="presParOf" srcId="{D3400385-674B-4A30-BED1-013D787B43F0}" destId="{7B587242-7125-4A17-8D67-09A5E8DDECA6}" srcOrd="1" destOrd="0" presId="urn:microsoft.com/office/officeart/2005/8/layout/hList1"/>
    <dgm:cxn modelId="{B48DAAAB-4527-495C-BE23-5D9EE7AC10F5}" type="presParOf" srcId="{A25FCBE6-F4D4-43AA-86CD-A44B9401D977}" destId="{CA574A17-F46F-4FAB-8C19-C84C873046EC}" srcOrd="1" destOrd="0" presId="urn:microsoft.com/office/officeart/2005/8/layout/hList1"/>
    <dgm:cxn modelId="{492CBAB7-12E1-4702-BBA2-34C9A0265C2D}" type="presParOf" srcId="{A25FCBE6-F4D4-43AA-86CD-A44B9401D977}" destId="{10BBFF8D-3A19-43C9-A6AA-BEC7A612376D}" srcOrd="2" destOrd="0" presId="urn:microsoft.com/office/officeart/2005/8/layout/hList1"/>
    <dgm:cxn modelId="{DB67378B-AB96-4E5E-8A5A-D09570EDF4E4}" type="presParOf" srcId="{10BBFF8D-3A19-43C9-A6AA-BEC7A612376D}" destId="{D56D54A0-7D59-4D32-87C8-E3313DAC94ED}" srcOrd="0" destOrd="0" presId="urn:microsoft.com/office/officeart/2005/8/layout/hList1"/>
    <dgm:cxn modelId="{61BD8058-866F-45B3-94AE-99B0B7579D00}" type="presParOf" srcId="{10BBFF8D-3A19-43C9-A6AA-BEC7A612376D}" destId="{BADAAE69-7932-469B-8841-8B99F135920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53BAE3-8240-48F0-AB1F-602795630D4A}"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1DBC181F-6290-4BCB-A85F-665ECDD8F398}">
      <dgm:prSet phldrT="[文字]"/>
      <dgm:spPr/>
      <dgm:t>
        <a:bodyPr/>
        <a:lstStyle/>
        <a:p>
          <a:r>
            <a:rPr lang="zh-TW" altLang="en-US" sz="1800" dirty="0" smtClean="0">
              <a:latin typeface="微軟正黑體" pitchFamily="34" charset="-120"/>
              <a:ea typeface="微軟正黑體" pitchFamily="34" charset="-120"/>
            </a:rPr>
            <a:t>甲</a:t>
          </a:r>
          <a:endParaRPr lang="zh-TW" altLang="en-US" sz="1800" dirty="0">
            <a:latin typeface="微軟正黑體" pitchFamily="34" charset="-120"/>
            <a:ea typeface="微軟正黑體" pitchFamily="34" charset="-120"/>
          </a:endParaRPr>
        </a:p>
      </dgm:t>
    </dgm:pt>
    <dgm:pt modelId="{01C5DBBD-3AB9-4895-A258-E7358AFB948D}" type="parTrans" cxnId="{3BB1EEF9-CDF0-4625-941A-6C38EF7B16D1}">
      <dgm:prSet/>
      <dgm:spPr/>
      <dgm:t>
        <a:bodyPr/>
        <a:lstStyle/>
        <a:p>
          <a:endParaRPr lang="zh-TW" altLang="en-US"/>
        </a:p>
      </dgm:t>
    </dgm:pt>
    <dgm:pt modelId="{8FCBE98F-5EB3-4E5C-9A5E-3CD287673843}" type="sibTrans" cxnId="{3BB1EEF9-CDF0-4625-941A-6C38EF7B16D1}">
      <dgm:prSet/>
      <dgm:spPr/>
      <dgm:t>
        <a:bodyPr/>
        <a:lstStyle/>
        <a:p>
          <a:endParaRPr lang="zh-TW" altLang="en-US"/>
        </a:p>
      </dgm:t>
    </dgm:pt>
    <dgm:pt modelId="{BDBA0415-74BD-40BF-909D-50E50BC7DBCB}">
      <dgm:prSet phldrT="[文字]"/>
      <dgm:spPr/>
      <dgm:t>
        <a:bodyPr/>
        <a:lstStyle/>
        <a:p>
          <a:r>
            <a:rPr lang="zh-TW" altLang="en-US" dirty="0" smtClean="0">
              <a:latin typeface="微軟正黑體" pitchFamily="34" charset="-120"/>
              <a:ea typeface="微軟正黑體" pitchFamily="34" charset="-120"/>
            </a:rPr>
            <a:t>甲之</a:t>
          </a:r>
          <a:r>
            <a:rPr lang="zh-TW" dirty="0" smtClean="0">
              <a:latin typeface="微軟正黑體" pitchFamily="34" charset="-120"/>
              <a:ea typeface="微軟正黑體" pitchFamily="34" charset="-120"/>
            </a:rPr>
            <a:t>上級長官</a:t>
          </a:r>
          <a:endParaRPr lang="zh-TW" altLang="en-US" dirty="0">
            <a:latin typeface="微軟正黑體" pitchFamily="34" charset="-120"/>
            <a:ea typeface="微軟正黑體" pitchFamily="34" charset="-120"/>
          </a:endParaRPr>
        </a:p>
      </dgm:t>
    </dgm:pt>
    <dgm:pt modelId="{9551ED7D-20C9-4D34-A623-822CA02F3507}" type="parTrans" cxnId="{46292EF7-C190-4FE4-BECD-888A2E72B7EC}">
      <dgm:prSet/>
      <dgm:spPr/>
      <dgm:t>
        <a:bodyPr/>
        <a:lstStyle/>
        <a:p>
          <a:endParaRPr lang="zh-TW" altLang="en-US"/>
        </a:p>
      </dgm:t>
    </dgm:pt>
    <dgm:pt modelId="{22390FAD-201A-485F-ABCF-0DB1588DCD79}" type="sibTrans" cxnId="{46292EF7-C190-4FE4-BECD-888A2E72B7EC}">
      <dgm:prSet/>
      <dgm:spPr/>
      <dgm:t>
        <a:bodyPr/>
        <a:lstStyle/>
        <a:p>
          <a:endParaRPr lang="zh-TW" altLang="en-US"/>
        </a:p>
      </dgm:t>
    </dgm:pt>
    <dgm:pt modelId="{DBB6CB71-28DF-496B-89D2-81D99B44184A}">
      <dgm:prSet phldrT="[文字]"/>
      <dgm:spPr/>
      <dgm:t>
        <a:bodyPr/>
        <a:lstStyle/>
        <a:p>
          <a:r>
            <a:rPr lang="zh-TW" dirty="0" smtClean="0">
              <a:latin typeface="微軟正黑體" pitchFamily="34" charset="-120"/>
              <a:ea typeface="微軟正黑體" pitchFamily="34" charset="-120"/>
            </a:rPr>
            <a:t>Ａ工程顧問公司</a:t>
          </a:r>
          <a:endParaRPr lang="zh-TW" altLang="en-US" dirty="0">
            <a:latin typeface="微軟正黑體" pitchFamily="34" charset="-120"/>
            <a:ea typeface="微軟正黑體" pitchFamily="34" charset="-120"/>
          </a:endParaRPr>
        </a:p>
      </dgm:t>
    </dgm:pt>
    <dgm:pt modelId="{128089A8-9D1F-4AE6-967B-BB909FADB374}" type="parTrans" cxnId="{7B441CAF-95DB-4112-A8F3-4C00A5A3F26F}">
      <dgm:prSet/>
      <dgm:spPr/>
      <dgm:t>
        <a:bodyPr/>
        <a:lstStyle/>
        <a:p>
          <a:endParaRPr lang="zh-TW" altLang="en-US"/>
        </a:p>
      </dgm:t>
    </dgm:pt>
    <dgm:pt modelId="{36C91AFC-B773-49D4-A8E5-087136733FF3}" type="sibTrans" cxnId="{7B441CAF-95DB-4112-A8F3-4C00A5A3F26F}">
      <dgm:prSet/>
      <dgm:spPr/>
      <dgm:t>
        <a:bodyPr/>
        <a:lstStyle/>
        <a:p>
          <a:endParaRPr lang="zh-TW" altLang="en-US"/>
        </a:p>
      </dgm:t>
    </dgm:pt>
    <dgm:pt modelId="{644C298E-7318-48C2-8843-596521476043}">
      <dgm:prSet phldrT="[文字]" custT="1"/>
      <dgm:spPr/>
      <dgm:t>
        <a:bodyPr/>
        <a:lstStyle/>
        <a:p>
          <a:r>
            <a:rPr lang="zh-TW" altLang="en-US" sz="1600" dirty="0" smtClean="0">
              <a:latin typeface="微軟正黑體" pitchFamily="34" charset="-120"/>
              <a:ea typeface="微軟正黑體" pitchFamily="34" charset="-120"/>
            </a:rPr>
            <a:t>某機關首長，該機關刻正辦理工程委託設計監造案</a:t>
          </a:r>
          <a:endParaRPr lang="zh-TW" altLang="en-US" sz="1600" dirty="0">
            <a:latin typeface="微軟正黑體" pitchFamily="34" charset="-120"/>
            <a:ea typeface="微軟正黑體" pitchFamily="34" charset="-120"/>
          </a:endParaRPr>
        </a:p>
      </dgm:t>
    </dgm:pt>
    <dgm:pt modelId="{A73B428C-31E1-49E5-AAFD-C73E6C340818}" type="parTrans" cxnId="{F291A5CC-8295-49EA-AB04-FF05AE04A5AC}">
      <dgm:prSet/>
      <dgm:spPr/>
      <dgm:t>
        <a:bodyPr/>
        <a:lstStyle/>
        <a:p>
          <a:endParaRPr lang="zh-TW" altLang="en-US"/>
        </a:p>
      </dgm:t>
    </dgm:pt>
    <dgm:pt modelId="{9E8146FF-CFB4-476C-B9AB-AC9C9DA69610}" type="sibTrans" cxnId="{F291A5CC-8295-49EA-AB04-FF05AE04A5AC}">
      <dgm:prSet/>
      <dgm:spPr/>
      <dgm:t>
        <a:bodyPr/>
        <a:lstStyle/>
        <a:p>
          <a:endParaRPr lang="zh-TW" altLang="en-US"/>
        </a:p>
      </dgm:t>
    </dgm:pt>
    <dgm:pt modelId="{3869AEE3-89D5-4315-B530-AEFB9DCF5CD1}" type="pres">
      <dgm:prSet presAssocID="{8353BAE3-8240-48F0-AB1F-602795630D4A}" presName="Name0" presStyleCnt="0">
        <dgm:presLayoutVars>
          <dgm:dir/>
          <dgm:animLvl val="lvl"/>
          <dgm:resizeHandles val="exact"/>
        </dgm:presLayoutVars>
      </dgm:prSet>
      <dgm:spPr/>
      <dgm:t>
        <a:bodyPr/>
        <a:lstStyle/>
        <a:p>
          <a:endParaRPr lang="zh-TW" altLang="en-US"/>
        </a:p>
      </dgm:t>
    </dgm:pt>
    <dgm:pt modelId="{3C9DB88A-875F-410E-95BC-46D06C9B8A53}" type="pres">
      <dgm:prSet presAssocID="{1DBC181F-6290-4BCB-A85F-665ECDD8F398}" presName="composite" presStyleCnt="0"/>
      <dgm:spPr/>
    </dgm:pt>
    <dgm:pt modelId="{99F49A9F-D5F5-4DCD-A523-948444B0B79E}" type="pres">
      <dgm:prSet presAssocID="{1DBC181F-6290-4BCB-A85F-665ECDD8F398}" presName="parTx" presStyleLbl="alignNode1" presStyleIdx="0" presStyleCnt="3">
        <dgm:presLayoutVars>
          <dgm:chMax val="0"/>
          <dgm:chPref val="0"/>
          <dgm:bulletEnabled val="1"/>
        </dgm:presLayoutVars>
      </dgm:prSet>
      <dgm:spPr/>
      <dgm:t>
        <a:bodyPr/>
        <a:lstStyle/>
        <a:p>
          <a:endParaRPr lang="zh-TW" altLang="en-US"/>
        </a:p>
      </dgm:t>
    </dgm:pt>
    <dgm:pt modelId="{17C5713A-22FD-406D-BCE9-218DADE4A018}" type="pres">
      <dgm:prSet presAssocID="{1DBC181F-6290-4BCB-A85F-665ECDD8F398}" presName="desTx" presStyleLbl="alignAccFollowNode1" presStyleIdx="0" presStyleCnt="3">
        <dgm:presLayoutVars>
          <dgm:bulletEnabled val="1"/>
        </dgm:presLayoutVars>
      </dgm:prSet>
      <dgm:spPr/>
      <dgm:t>
        <a:bodyPr/>
        <a:lstStyle/>
        <a:p>
          <a:endParaRPr lang="zh-TW" altLang="en-US"/>
        </a:p>
      </dgm:t>
    </dgm:pt>
    <dgm:pt modelId="{058C626F-26C0-4490-A1A2-FC04DA93CA1E}" type="pres">
      <dgm:prSet presAssocID="{8FCBE98F-5EB3-4E5C-9A5E-3CD287673843}" presName="space" presStyleCnt="0"/>
      <dgm:spPr/>
    </dgm:pt>
    <dgm:pt modelId="{D5E39F4B-3A9B-4296-8A2E-F1C5B7E4DF29}" type="pres">
      <dgm:prSet presAssocID="{BDBA0415-74BD-40BF-909D-50E50BC7DBCB}" presName="composite" presStyleCnt="0"/>
      <dgm:spPr/>
    </dgm:pt>
    <dgm:pt modelId="{2DE181F7-A5BD-4B6E-92FC-7BD440B680CA}" type="pres">
      <dgm:prSet presAssocID="{BDBA0415-74BD-40BF-909D-50E50BC7DBCB}" presName="parTx" presStyleLbl="alignNode1" presStyleIdx="1" presStyleCnt="3">
        <dgm:presLayoutVars>
          <dgm:chMax val="0"/>
          <dgm:chPref val="0"/>
          <dgm:bulletEnabled val="1"/>
        </dgm:presLayoutVars>
      </dgm:prSet>
      <dgm:spPr/>
      <dgm:t>
        <a:bodyPr/>
        <a:lstStyle/>
        <a:p>
          <a:endParaRPr lang="zh-TW" altLang="en-US"/>
        </a:p>
      </dgm:t>
    </dgm:pt>
    <dgm:pt modelId="{7E94060F-870E-4BE8-8C56-A2EC504D6792}" type="pres">
      <dgm:prSet presAssocID="{BDBA0415-74BD-40BF-909D-50E50BC7DBCB}" presName="desTx" presStyleLbl="alignAccFollowNode1" presStyleIdx="1" presStyleCnt="3">
        <dgm:presLayoutVars>
          <dgm:bulletEnabled val="1"/>
        </dgm:presLayoutVars>
      </dgm:prSet>
      <dgm:spPr/>
    </dgm:pt>
    <dgm:pt modelId="{BA421104-9733-45C8-80F9-F57CFD963AE8}" type="pres">
      <dgm:prSet presAssocID="{22390FAD-201A-485F-ABCF-0DB1588DCD79}" presName="space" presStyleCnt="0"/>
      <dgm:spPr/>
    </dgm:pt>
    <dgm:pt modelId="{ED449488-9274-4E46-9511-48D1FFC8409A}" type="pres">
      <dgm:prSet presAssocID="{DBB6CB71-28DF-496B-89D2-81D99B44184A}" presName="composite" presStyleCnt="0"/>
      <dgm:spPr/>
    </dgm:pt>
    <dgm:pt modelId="{E95C5CFF-58A1-41D3-B28D-354B41A10FBA}" type="pres">
      <dgm:prSet presAssocID="{DBB6CB71-28DF-496B-89D2-81D99B44184A}" presName="parTx" presStyleLbl="alignNode1" presStyleIdx="2" presStyleCnt="3">
        <dgm:presLayoutVars>
          <dgm:chMax val="0"/>
          <dgm:chPref val="0"/>
          <dgm:bulletEnabled val="1"/>
        </dgm:presLayoutVars>
      </dgm:prSet>
      <dgm:spPr/>
      <dgm:t>
        <a:bodyPr/>
        <a:lstStyle/>
        <a:p>
          <a:endParaRPr lang="zh-TW" altLang="en-US"/>
        </a:p>
      </dgm:t>
    </dgm:pt>
    <dgm:pt modelId="{DD294EA4-0142-4B45-AC54-1F411F0E14A6}" type="pres">
      <dgm:prSet presAssocID="{DBB6CB71-28DF-496B-89D2-81D99B44184A}" presName="desTx" presStyleLbl="alignAccFollowNode1" presStyleIdx="2" presStyleCnt="3">
        <dgm:presLayoutVars>
          <dgm:bulletEnabled val="1"/>
        </dgm:presLayoutVars>
      </dgm:prSet>
      <dgm:spPr/>
    </dgm:pt>
  </dgm:ptLst>
  <dgm:cxnLst>
    <dgm:cxn modelId="{3BB1EEF9-CDF0-4625-941A-6C38EF7B16D1}" srcId="{8353BAE3-8240-48F0-AB1F-602795630D4A}" destId="{1DBC181F-6290-4BCB-A85F-665ECDD8F398}" srcOrd="0" destOrd="0" parTransId="{01C5DBBD-3AB9-4895-A258-E7358AFB948D}" sibTransId="{8FCBE98F-5EB3-4E5C-9A5E-3CD287673843}"/>
    <dgm:cxn modelId="{7B441CAF-95DB-4112-A8F3-4C00A5A3F26F}" srcId="{8353BAE3-8240-48F0-AB1F-602795630D4A}" destId="{DBB6CB71-28DF-496B-89D2-81D99B44184A}" srcOrd="2" destOrd="0" parTransId="{128089A8-9D1F-4AE6-967B-BB909FADB374}" sibTransId="{36C91AFC-B773-49D4-A8E5-087136733FF3}"/>
    <dgm:cxn modelId="{46292EF7-C190-4FE4-BECD-888A2E72B7EC}" srcId="{8353BAE3-8240-48F0-AB1F-602795630D4A}" destId="{BDBA0415-74BD-40BF-909D-50E50BC7DBCB}" srcOrd="1" destOrd="0" parTransId="{9551ED7D-20C9-4D34-A623-822CA02F3507}" sibTransId="{22390FAD-201A-485F-ABCF-0DB1588DCD79}"/>
    <dgm:cxn modelId="{F291A5CC-8295-49EA-AB04-FF05AE04A5AC}" srcId="{1DBC181F-6290-4BCB-A85F-665ECDD8F398}" destId="{644C298E-7318-48C2-8843-596521476043}" srcOrd="0" destOrd="0" parTransId="{A73B428C-31E1-49E5-AAFD-C73E6C340818}" sibTransId="{9E8146FF-CFB4-476C-B9AB-AC9C9DA69610}"/>
    <dgm:cxn modelId="{851588CB-5E65-4090-8C8D-8DFCBF4C5BE3}" type="presOf" srcId="{DBB6CB71-28DF-496B-89D2-81D99B44184A}" destId="{E95C5CFF-58A1-41D3-B28D-354B41A10FBA}" srcOrd="0" destOrd="0" presId="urn:microsoft.com/office/officeart/2005/8/layout/hList1"/>
    <dgm:cxn modelId="{98D89C5C-9404-4377-BC2C-89DC1F5F79D1}" type="presOf" srcId="{BDBA0415-74BD-40BF-909D-50E50BC7DBCB}" destId="{2DE181F7-A5BD-4B6E-92FC-7BD440B680CA}" srcOrd="0" destOrd="0" presId="urn:microsoft.com/office/officeart/2005/8/layout/hList1"/>
    <dgm:cxn modelId="{C2DDE026-21DE-4E4F-8B93-83278793AE87}" type="presOf" srcId="{644C298E-7318-48C2-8843-596521476043}" destId="{17C5713A-22FD-406D-BCE9-218DADE4A018}" srcOrd="0" destOrd="0" presId="urn:microsoft.com/office/officeart/2005/8/layout/hList1"/>
    <dgm:cxn modelId="{B6D4700D-E28E-48A6-BB21-9706CC248B14}" type="presOf" srcId="{8353BAE3-8240-48F0-AB1F-602795630D4A}" destId="{3869AEE3-89D5-4315-B530-AEFB9DCF5CD1}" srcOrd="0" destOrd="0" presId="urn:microsoft.com/office/officeart/2005/8/layout/hList1"/>
    <dgm:cxn modelId="{6A1369FA-01AB-453F-8F82-CF054E91F9E1}" type="presOf" srcId="{1DBC181F-6290-4BCB-A85F-665ECDD8F398}" destId="{99F49A9F-D5F5-4DCD-A523-948444B0B79E}" srcOrd="0" destOrd="0" presId="urn:microsoft.com/office/officeart/2005/8/layout/hList1"/>
    <dgm:cxn modelId="{56C03745-0E40-4312-A193-EF458655A17B}" type="presParOf" srcId="{3869AEE3-89D5-4315-B530-AEFB9DCF5CD1}" destId="{3C9DB88A-875F-410E-95BC-46D06C9B8A53}" srcOrd="0" destOrd="0" presId="urn:microsoft.com/office/officeart/2005/8/layout/hList1"/>
    <dgm:cxn modelId="{BF709229-7C85-421F-9ED9-A9F0F9B816C5}" type="presParOf" srcId="{3C9DB88A-875F-410E-95BC-46D06C9B8A53}" destId="{99F49A9F-D5F5-4DCD-A523-948444B0B79E}" srcOrd="0" destOrd="0" presId="urn:microsoft.com/office/officeart/2005/8/layout/hList1"/>
    <dgm:cxn modelId="{C8E2B95F-7D15-488F-9AE3-AC9D7AE04BDB}" type="presParOf" srcId="{3C9DB88A-875F-410E-95BC-46D06C9B8A53}" destId="{17C5713A-22FD-406D-BCE9-218DADE4A018}" srcOrd="1" destOrd="0" presId="urn:microsoft.com/office/officeart/2005/8/layout/hList1"/>
    <dgm:cxn modelId="{6CE43ED1-F823-4A86-A66F-24AF11DD9916}" type="presParOf" srcId="{3869AEE3-89D5-4315-B530-AEFB9DCF5CD1}" destId="{058C626F-26C0-4490-A1A2-FC04DA93CA1E}" srcOrd="1" destOrd="0" presId="urn:microsoft.com/office/officeart/2005/8/layout/hList1"/>
    <dgm:cxn modelId="{5C719697-46EE-4812-AB60-E6F3DE16874E}" type="presParOf" srcId="{3869AEE3-89D5-4315-B530-AEFB9DCF5CD1}" destId="{D5E39F4B-3A9B-4296-8A2E-F1C5B7E4DF29}" srcOrd="2" destOrd="0" presId="urn:microsoft.com/office/officeart/2005/8/layout/hList1"/>
    <dgm:cxn modelId="{8F1CAE78-B857-4FCA-BCD7-535BA1E7F614}" type="presParOf" srcId="{D5E39F4B-3A9B-4296-8A2E-F1C5B7E4DF29}" destId="{2DE181F7-A5BD-4B6E-92FC-7BD440B680CA}" srcOrd="0" destOrd="0" presId="urn:microsoft.com/office/officeart/2005/8/layout/hList1"/>
    <dgm:cxn modelId="{AC6C715F-715C-4CDA-A5B8-8DC8C7DBC553}" type="presParOf" srcId="{D5E39F4B-3A9B-4296-8A2E-F1C5B7E4DF29}" destId="{7E94060F-870E-4BE8-8C56-A2EC504D6792}" srcOrd="1" destOrd="0" presId="urn:microsoft.com/office/officeart/2005/8/layout/hList1"/>
    <dgm:cxn modelId="{46564034-920E-4FBA-A767-ED3098533132}" type="presParOf" srcId="{3869AEE3-89D5-4315-B530-AEFB9DCF5CD1}" destId="{BA421104-9733-45C8-80F9-F57CFD963AE8}" srcOrd="3" destOrd="0" presId="urn:microsoft.com/office/officeart/2005/8/layout/hList1"/>
    <dgm:cxn modelId="{6F8F8129-B51C-4441-8FE2-98073A671D1A}" type="presParOf" srcId="{3869AEE3-89D5-4315-B530-AEFB9DCF5CD1}" destId="{ED449488-9274-4E46-9511-48D1FFC8409A}" srcOrd="4" destOrd="0" presId="urn:microsoft.com/office/officeart/2005/8/layout/hList1"/>
    <dgm:cxn modelId="{B486DC42-A84E-4F80-ABD4-51F4DBBD3279}" type="presParOf" srcId="{ED449488-9274-4E46-9511-48D1FFC8409A}" destId="{E95C5CFF-58A1-41D3-B28D-354B41A10FBA}" srcOrd="0" destOrd="0" presId="urn:microsoft.com/office/officeart/2005/8/layout/hList1"/>
    <dgm:cxn modelId="{3EEC6B12-ABAC-4AAD-99EA-0A32701C1678}" type="presParOf" srcId="{ED449488-9274-4E46-9511-48D1FFC8409A}" destId="{DD294EA4-0142-4B45-AC54-1F411F0E14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B11AC3B-3207-40D0-A4B4-2BEB95A5BCB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E8704F42-1309-474F-B2F0-15D5AEC59BAA}">
      <dgm:prSet phldrT="[文字]"/>
      <dgm:spPr/>
      <dgm:t>
        <a:bodyPr/>
        <a:lstStyle/>
        <a:p>
          <a:r>
            <a:rPr lang="zh-TW" altLang="en-US" dirty="0" smtClean="0">
              <a:latin typeface="微軟正黑體" panose="020B0604030504040204" pitchFamily="34" charset="-120"/>
              <a:ea typeface="微軟正黑體" panose="020B0604030504040204" pitchFamily="34" charset="-120"/>
            </a:rPr>
            <a:t>案例概述</a:t>
          </a:r>
          <a:endParaRPr lang="zh-TW" altLang="en-US" dirty="0">
            <a:latin typeface="微軟正黑體" panose="020B0604030504040204" pitchFamily="34" charset="-120"/>
            <a:ea typeface="微軟正黑體" panose="020B0604030504040204" pitchFamily="34" charset="-120"/>
          </a:endParaRPr>
        </a:p>
      </dgm:t>
    </dgm:pt>
    <dgm:pt modelId="{4D1CD3D1-84AA-41DE-965D-94769A4AAF20}" type="parTrans" cxnId="{0D934115-37C0-40A1-9D07-3FEF95362E01}">
      <dgm:prSet/>
      <dgm:spPr/>
      <dgm:t>
        <a:bodyPr/>
        <a:lstStyle/>
        <a:p>
          <a:endParaRPr lang="zh-TW" altLang="en-US"/>
        </a:p>
      </dgm:t>
    </dgm:pt>
    <dgm:pt modelId="{45DC85B8-BEC5-425A-B0CE-E449140E20F4}" type="sibTrans" cxnId="{0D934115-37C0-40A1-9D07-3FEF95362E01}">
      <dgm:prSet/>
      <dgm:spPr/>
      <dgm:t>
        <a:bodyPr/>
        <a:lstStyle/>
        <a:p>
          <a:endParaRPr lang="zh-TW" altLang="en-US"/>
        </a:p>
      </dgm:t>
    </dgm:pt>
    <dgm:pt modelId="{83DECF57-1898-4B7F-80E3-C3293C1F6A17}">
      <dgm:prSet phldrT="[文字]"/>
      <dgm:spPr/>
      <dgm:t>
        <a:bodyPr/>
        <a:lstStyle/>
        <a:p>
          <a:r>
            <a:rPr lang="zh-TW" altLang="en-US" dirty="0" smtClean="0">
              <a:latin typeface="微軟正黑體" pitchFamily="34" charset="-120"/>
              <a:ea typeface="微軟正黑體" pitchFamily="34" charset="-120"/>
            </a:rPr>
            <a:t>案經檢察官將甲涉及採購舞弊等情事，以違反刑法第</a:t>
          </a:r>
          <a:r>
            <a:rPr lang="en-US" dirty="0" smtClean="0">
              <a:latin typeface="微軟正黑體" pitchFamily="34" charset="-120"/>
              <a:ea typeface="微軟正黑體" pitchFamily="34" charset="-120"/>
            </a:rPr>
            <a:t>132</a:t>
          </a:r>
          <a:r>
            <a:rPr lang="zh-TW" altLang="en-US" dirty="0" smtClean="0">
              <a:latin typeface="微軟正黑體" pitchFamily="34" charset="-120"/>
              <a:ea typeface="微軟正黑體" pitchFamily="34" charset="-120"/>
            </a:rPr>
            <a:t>條</a:t>
          </a:r>
          <a:r>
            <a:rPr lang="zh-TW" altLang="en-US" dirty="0" smtClean="0">
              <a:solidFill>
                <a:srgbClr val="FF0000"/>
              </a:solidFill>
              <a:latin typeface="微軟正黑體" pitchFamily="34" charset="-120"/>
              <a:ea typeface="微軟正黑體" pitchFamily="34" charset="-120"/>
            </a:rPr>
            <a:t>洩密罪</a:t>
          </a:r>
          <a:r>
            <a:rPr lang="zh-TW" altLang="en-US" dirty="0" smtClean="0">
              <a:latin typeface="微軟正黑體" pitchFamily="34" charset="-120"/>
              <a:ea typeface="微軟正黑體" pitchFamily="34" charset="-120"/>
            </a:rPr>
            <a:t>及貪污治罪條例第</a:t>
          </a:r>
          <a:r>
            <a:rPr lang="en-US"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款，</a:t>
          </a:r>
          <a:r>
            <a:rPr lang="zh-TW" altLang="en-US" dirty="0" smtClean="0">
              <a:solidFill>
                <a:srgbClr val="FF0000"/>
              </a:solidFill>
              <a:latin typeface="微軟正黑體" pitchFamily="34" charset="-120"/>
              <a:ea typeface="微軟正黑體" pitchFamily="34" charset="-120"/>
            </a:rPr>
            <a:t>經辦公用工程舞弊罪</a:t>
          </a:r>
          <a:r>
            <a:rPr lang="zh-TW" altLang="en-US" dirty="0" smtClean="0">
              <a:latin typeface="微軟正黑體" pitchFamily="34" charset="-120"/>
              <a:ea typeface="微軟正黑體" pitchFamily="34" charset="-120"/>
            </a:rPr>
            <a:t>等罪嫌提起公訴。</a:t>
          </a:r>
          <a:endParaRPr lang="zh-TW" altLang="en-US" dirty="0"/>
        </a:p>
      </dgm:t>
    </dgm:pt>
    <dgm:pt modelId="{F012CCE9-D1ED-4554-B2B1-971848A123AC}" type="parTrans" cxnId="{0EF512F4-AA5C-411B-AC33-3158930DE8D1}">
      <dgm:prSet/>
      <dgm:spPr/>
      <dgm:t>
        <a:bodyPr/>
        <a:lstStyle/>
        <a:p>
          <a:endParaRPr lang="zh-TW" altLang="en-US"/>
        </a:p>
      </dgm:t>
    </dgm:pt>
    <dgm:pt modelId="{B5EFFC5E-394E-408F-9B05-25EAE62DE244}" type="sibTrans" cxnId="{0EF512F4-AA5C-411B-AC33-3158930DE8D1}">
      <dgm:prSet/>
      <dgm:spPr/>
      <dgm:t>
        <a:bodyPr/>
        <a:lstStyle/>
        <a:p>
          <a:endParaRPr lang="zh-TW" altLang="en-US"/>
        </a:p>
      </dgm:t>
    </dgm:pt>
    <dgm:pt modelId="{D9D6DDE3-8A57-4F40-8E50-85DD2212BEB5}">
      <dgm:prSet phldrT="[文字]"/>
      <dgm:spPr/>
      <dgm:t>
        <a:bodyPr/>
        <a:lstStyle/>
        <a:p>
          <a:r>
            <a:rPr lang="zh-TW" altLang="en-US" dirty="0" smtClean="0">
              <a:latin typeface="微軟正黑體" pitchFamily="34" charset="-120"/>
              <a:ea typeface="微軟正黑體" pitchFamily="34" charset="-120"/>
            </a:rPr>
            <a:t>甲之上級長官向其關說，甲為順應上級長官請託要求，而洩漏本應保密之採購評選委員名單，致使Ａ工程顧問公司得以非法手段順利得標。</a:t>
          </a:r>
          <a:endParaRPr lang="zh-TW" altLang="en-US" dirty="0">
            <a:latin typeface="微軟正黑體" panose="020B0604030504040204" pitchFamily="34" charset="-120"/>
            <a:ea typeface="微軟正黑體" panose="020B0604030504040204" pitchFamily="34" charset="-120"/>
          </a:endParaRPr>
        </a:p>
      </dgm:t>
    </dgm:pt>
    <dgm:pt modelId="{87D869A9-1024-4D16-B8A4-AA541E1859C8}" type="parTrans" cxnId="{F5494C9E-4EE4-4D8F-BDB4-F3992569425F}">
      <dgm:prSet/>
      <dgm:spPr/>
      <dgm:t>
        <a:bodyPr/>
        <a:lstStyle/>
        <a:p>
          <a:endParaRPr lang="zh-TW" altLang="en-US"/>
        </a:p>
      </dgm:t>
    </dgm:pt>
    <dgm:pt modelId="{B418AD09-4732-46F4-B2FB-4982418C31FC}" type="sibTrans" cxnId="{F5494C9E-4EE4-4D8F-BDB4-F3992569425F}">
      <dgm:prSet/>
      <dgm:spPr/>
      <dgm:t>
        <a:bodyPr/>
        <a:lstStyle/>
        <a:p>
          <a:endParaRPr lang="zh-TW" altLang="en-US"/>
        </a:p>
      </dgm:t>
    </dgm:pt>
    <dgm:pt modelId="{1449805F-1D13-40D5-BB0B-557571E89C41}">
      <dgm:prSet phldrT="[文字]"/>
      <dgm:spPr/>
      <dgm:t>
        <a:bodyPr/>
        <a:lstStyle/>
        <a:p>
          <a:r>
            <a:rPr lang="zh-TW" altLang="en-US" dirty="0" smtClean="0">
              <a:latin typeface="微軟正黑體" panose="020B0604030504040204" pitchFamily="34" charset="-120"/>
              <a:ea typeface="微軟正黑體" panose="020B0604030504040204" pitchFamily="34" charset="-120"/>
            </a:rPr>
            <a:t>違反法規</a:t>
          </a:r>
          <a:endParaRPr lang="zh-TW" altLang="en-US" dirty="0">
            <a:latin typeface="微軟正黑體" panose="020B0604030504040204" pitchFamily="34" charset="-120"/>
            <a:ea typeface="微軟正黑體" panose="020B0604030504040204" pitchFamily="34" charset="-120"/>
          </a:endParaRPr>
        </a:p>
      </dgm:t>
    </dgm:pt>
    <dgm:pt modelId="{7F9FBB99-1538-4686-BB19-0B4332A28B29}" type="parTrans" cxnId="{C43603B9-E372-48DC-8831-C05D9D148458}">
      <dgm:prSet/>
      <dgm:spPr/>
      <dgm:t>
        <a:bodyPr/>
        <a:lstStyle/>
        <a:p>
          <a:endParaRPr lang="zh-TW" altLang="en-US"/>
        </a:p>
      </dgm:t>
    </dgm:pt>
    <dgm:pt modelId="{26C4A235-70D0-4ACD-AC00-AD8C1963A2EE}" type="sibTrans" cxnId="{C43603B9-E372-48DC-8831-C05D9D148458}">
      <dgm:prSet/>
      <dgm:spPr/>
      <dgm:t>
        <a:bodyPr/>
        <a:lstStyle/>
        <a:p>
          <a:endParaRPr lang="zh-TW" altLang="en-US"/>
        </a:p>
      </dgm:t>
    </dgm:pt>
    <dgm:pt modelId="{AE463299-7A7F-48EB-8646-74C072DFABFE}" type="pres">
      <dgm:prSet presAssocID="{EB11AC3B-3207-40D0-A4B4-2BEB95A5BCBA}" presName="linear" presStyleCnt="0">
        <dgm:presLayoutVars>
          <dgm:dir/>
          <dgm:animLvl val="lvl"/>
          <dgm:resizeHandles val="exact"/>
        </dgm:presLayoutVars>
      </dgm:prSet>
      <dgm:spPr/>
      <dgm:t>
        <a:bodyPr/>
        <a:lstStyle/>
        <a:p>
          <a:endParaRPr lang="zh-TW" altLang="en-US"/>
        </a:p>
      </dgm:t>
    </dgm:pt>
    <dgm:pt modelId="{53378A4C-9C82-4DB7-B576-5E09753D3779}" type="pres">
      <dgm:prSet presAssocID="{E8704F42-1309-474F-B2F0-15D5AEC59BAA}" presName="parentLin" presStyleCnt="0"/>
      <dgm:spPr/>
      <dgm:t>
        <a:bodyPr/>
        <a:lstStyle/>
        <a:p>
          <a:endParaRPr lang="zh-TW" altLang="en-US"/>
        </a:p>
      </dgm:t>
    </dgm:pt>
    <dgm:pt modelId="{CFF59B09-E631-481C-A66B-5741A4D41819}" type="pres">
      <dgm:prSet presAssocID="{E8704F42-1309-474F-B2F0-15D5AEC59BAA}" presName="parentLeftMargin" presStyleLbl="node1" presStyleIdx="0" presStyleCnt="2"/>
      <dgm:spPr/>
      <dgm:t>
        <a:bodyPr/>
        <a:lstStyle/>
        <a:p>
          <a:endParaRPr lang="zh-TW" altLang="en-US"/>
        </a:p>
      </dgm:t>
    </dgm:pt>
    <dgm:pt modelId="{5F7FDE5F-25D2-448B-AD36-D24AF157DDDF}" type="pres">
      <dgm:prSet presAssocID="{E8704F42-1309-474F-B2F0-15D5AEC59BAA}" presName="parentText" presStyleLbl="node1" presStyleIdx="0" presStyleCnt="2" custLinFactNeighborX="-10714" custLinFactNeighborY="20">
        <dgm:presLayoutVars>
          <dgm:chMax val="0"/>
          <dgm:bulletEnabled val="1"/>
        </dgm:presLayoutVars>
      </dgm:prSet>
      <dgm:spPr/>
      <dgm:t>
        <a:bodyPr/>
        <a:lstStyle/>
        <a:p>
          <a:endParaRPr lang="zh-TW" altLang="en-US"/>
        </a:p>
      </dgm:t>
    </dgm:pt>
    <dgm:pt modelId="{61F5109A-B024-4AA5-B2CD-854B4DEA00A3}" type="pres">
      <dgm:prSet presAssocID="{E8704F42-1309-474F-B2F0-15D5AEC59BAA}" presName="negativeSpace" presStyleCnt="0"/>
      <dgm:spPr/>
      <dgm:t>
        <a:bodyPr/>
        <a:lstStyle/>
        <a:p>
          <a:endParaRPr lang="zh-TW" altLang="en-US"/>
        </a:p>
      </dgm:t>
    </dgm:pt>
    <dgm:pt modelId="{CA5DACE3-9779-44A4-80E1-09F7B4B605EB}" type="pres">
      <dgm:prSet presAssocID="{E8704F42-1309-474F-B2F0-15D5AEC59BAA}" presName="childText" presStyleLbl="conFgAcc1" presStyleIdx="0" presStyleCnt="2">
        <dgm:presLayoutVars>
          <dgm:bulletEnabled val="1"/>
        </dgm:presLayoutVars>
      </dgm:prSet>
      <dgm:spPr/>
      <dgm:t>
        <a:bodyPr/>
        <a:lstStyle/>
        <a:p>
          <a:endParaRPr lang="zh-TW" altLang="en-US"/>
        </a:p>
      </dgm:t>
    </dgm:pt>
    <dgm:pt modelId="{20ED7657-C98C-42E4-9753-03BCA8AB4708}" type="pres">
      <dgm:prSet presAssocID="{45DC85B8-BEC5-425A-B0CE-E449140E20F4}" presName="spaceBetweenRectangles" presStyleCnt="0"/>
      <dgm:spPr/>
      <dgm:t>
        <a:bodyPr/>
        <a:lstStyle/>
        <a:p>
          <a:endParaRPr lang="zh-TW" altLang="en-US"/>
        </a:p>
      </dgm:t>
    </dgm:pt>
    <dgm:pt modelId="{A1CFE87E-6799-40E8-8208-D88BD64D3AE4}" type="pres">
      <dgm:prSet presAssocID="{1449805F-1D13-40D5-BB0B-557571E89C41}" presName="parentLin" presStyleCnt="0"/>
      <dgm:spPr/>
      <dgm:t>
        <a:bodyPr/>
        <a:lstStyle/>
        <a:p>
          <a:endParaRPr lang="zh-TW" altLang="en-US"/>
        </a:p>
      </dgm:t>
    </dgm:pt>
    <dgm:pt modelId="{16EC8FEC-F51E-436F-890E-642AA7AE60CC}" type="pres">
      <dgm:prSet presAssocID="{1449805F-1D13-40D5-BB0B-557571E89C41}" presName="parentLeftMargin" presStyleLbl="node1" presStyleIdx="0" presStyleCnt="2"/>
      <dgm:spPr/>
      <dgm:t>
        <a:bodyPr/>
        <a:lstStyle/>
        <a:p>
          <a:endParaRPr lang="zh-TW" altLang="en-US"/>
        </a:p>
      </dgm:t>
    </dgm:pt>
    <dgm:pt modelId="{75CA2AB4-95C5-4850-ABEF-FEDF46FFC7A1}" type="pres">
      <dgm:prSet presAssocID="{1449805F-1D13-40D5-BB0B-557571E89C41}" presName="parentText" presStyleLbl="node1" presStyleIdx="1" presStyleCnt="2">
        <dgm:presLayoutVars>
          <dgm:chMax val="0"/>
          <dgm:bulletEnabled val="1"/>
        </dgm:presLayoutVars>
      </dgm:prSet>
      <dgm:spPr/>
      <dgm:t>
        <a:bodyPr/>
        <a:lstStyle/>
        <a:p>
          <a:endParaRPr lang="zh-TW" altLang="en-US"/>
        </a:p>
      </dgm:t>
    </dgm:pt>
    <dgm:pt modelId="{13A70C73-B075-4266-92E8-2C5F990EF065}" type="pres">
      <dgm:prSet presAssocID="{1449805F-1D13-40D5-BB0B-557571E89C41}" presName="negativeSpace" presStyleCnt="0"/>
      <dgm:spPr/>
      <dgm:t>
        <a:bodyPr/>
        <a:lstStyle/>
        <a:p>
          <a:endParaRPr lang="zh-TW" altLang="en-US"/>
        </a:p>
      </dgm:t>
    </dgm:pt>
    <dgm:pt modelId="{8268404B-24E5-47FC-9299-2121636A4731}" type="pres">
      <dgm:prSet presAssocID="{1449805F-1D13-40D5-BB0B-557571E89C41}" presName="childText" presStyleLbl="conFgAcc1" presStyleIdx="1" presStyleCnt="2">
        <dgm:presLayoutVars>
          <dgm:bulletEnabled val="1"/>
        </dgm:presLayoutVars>
      </dgm:prSet>
      <dgm:spPr/>
      <dgm:t>
        <a:bodyPr/>
        <a:lstStyle/>
        <a:p>
          <a:endParaRPr lang="zh-TW" altLang="en-US"/>
        </a:p>
      </dgm:t>
    </dgm:pt>
  </dgm:ptLst>
  <dgm:cxnLst>
    <dgm:cxn modelId="{79E62F9E-3E88-410E-AAE1-70CCDA0757F1}" type="presOf" srcId="{1449805F-1D13-40D5-BB0B-557571E89C41}" destId="{75CA2AB4-95C5-4850-ABEF-FEDF46FFC7A1}" srcOrd="1" destOrd="0" presId="urn:microsoft.com/office/officeart/2005/8/layout/list1"/>
    <dgm:cxn modelId="{0EF512F4-AA5C-411B-AC33-3158930DE8D1}" srcId="{1449805F-1D13-40D5-BB0B-557571E89C41}" destId="{83DECF57-1898-4B7F-80E3-C3293C1F6A17}" srcOrd="0" destOrd="0" parTransId="{F012CCE9-D1ED-4554-B2B1-971848A123AC}" sibTransId="{B5EFFC5E-394E-408F-9B05-25EAE62DE244}"/>
    <dgm:cxn modelId="{0D934115-37C0-40A1-9D07-3FEF95362E01}" srcId="{EB11AC3B-3207-40D0-A4B4-2BEB95A5BCBA}" destId="{E8704F42-1309-474F-B2F0-15D5AEC59BAA}" srcOrd="0" destOrd="0" parTransId="{4D1CD3D1-84AA-41DE-965D-94769A4AAF20}" sibTransId="{45DC85B8-BEC5-425A-B0CE-E449140E20F4}"/>
    <dgm:cxn modelId="{F5494C9E-4EE4-4D8F-BDB4-F3992569425F}" srcId="{E8704F42-1309-474F-B2F0-15D5AEC59BAA}" destId="{D9D6DDE3-8A57-4F40-8E50-85DD2212BEB5}" srcOrd="0" destOrd="0" parTransId="{87D869A9-1024-4D16-B8A4-AA541E1859C8}" sibTransId="{B418AD09-4732-46F4-B2FB-4982418C31FC}"/>
    <dgm:cxn modelId="{95BCE53D-1FD1-40FC-A05E-F5AADF603E79}" type="presOf" srcId="{1449805F-1D13-40D5-BB0B-557571E89C41}" destId="{16EC8FEC-F51E-436F-890E-642AA7AE60CC}" srcOrd="0" destOrd="0" presId="urn:microsoft.com/office/officeart/2005/8/layout/list1"/>
    <dgm:cxn modelId="{C635D281-145A-4AAE-9F38-844985A59AA4}" type="presOf" srcId="{83DECF57-1898-4B7F-80E3-C3293C1F6A17}" destId="{8268404B-24E5-47FC-9299-2121636A4731}" srcOrd="0" destOrd="0" presId="urn:microsoft.com/office/officeart/2005/8/layout/list1"/>
    <dgm:cxn modelId="{C43603B9-E372-48DC-8831-C05D9D148458}" srcId="{EB11AC3B-3207-40D0-A4B4-2BEB95A5BCBA}" destId="{1449805F-1D13-40D5-BB0B-557571E89C41}" srcOrd="1" destOrd="0" parTransId="{7F9FBB99-1538-4686-BB19-0B4332A28B29}" sibTransId="{26C4A235-70D0-4ACD-AC00-AD8C1963A2EE}"/>
    <dgm:cxn modelId="{A3AFDA72-A5EE-4990-96ED-FDC846BBDF20}" type="presOf" srcId="{E8704F42-1309-474F-B2F0-15D5AEC59BAA}" destId="{5F7FDE5F-25D2-448B-AD36-D24AF157DDDF}" srcOrd="1" destOrd="0" presId="urn:microsoft.com/office/officeart/2005/8/layout/list1"/>
    <dgm:cxn modelId="{57B5176B-EB47-4CA2-A25A-F88670A9B3C4}" type="presOf" srcId="{D9D6DDE3-8A57-4F40-8E50-85DD2212BEB5}" destId="{CA5DACE3-9779-44A4-80E1-09F7B4B605EB}" srcOrd="0" destOrd="0" presId="urn:microsoft.com/office/officeart/2005/8/layout/list1"/>
    <dgm:cxn modelId="{311AC397-DB2C-44BA-89F5-EB1767D90B93}" type="presOf" srcId="{E8704F42-1309-474F-B2F0-15D5AEC59BAA}" destId="{CFF59B09-E631-481C-A66B-5741A4D41819}" srcOrd="0" destOrd="0" presId="urn:microsoft.com/office/officeart/2005/8/layout/list1"/>
    <dgm:cxn modelId="{F440ED98-4545-4E20-8EB7-D674245DC86B}" type="presOf" srcId="{EB11AC3B-3207-40D0-A4B4-2BEB95A5BCBA}" destId="{AE463299-7A7F-48EB-8646-74C072DFABFE}" srcOrd="0" destOrd="0" presId="urn:microsoft.com/office/officeart/2005/8/layout/list1"/>
    <dgm:cxn modelId="{5FD44B6B-36CB-4B05-BA7E-8E6009D70A6F}" type="presParOf" srcId="{AE463299-7A7F-48EB-8646-74C072DFABFE}" destId="{53378A4C-9C82-4DB7-B576-5E09753D3779}" srcOrd="0" destOrd="0" presId="urn:microsoft.com/office/officeart/2005/8/layout/list1"/>
    <dgm:cxn modelId="{14FD94A3-AD15-42F3-A12A-AC600D0786CE}" type="presParOf" srcId="{53378A4C-9C82-4DB7-B576-5E09753D3779}" destId="{CFF59B09-E631-481C-A66B-5741A4D41819}" srcOrd="0" destOrd="0" presId="urn:microsoft.com/office/officeart/2005/8/layout/list1"/>
    <dgm:cxn modelId="{18FE738C-1D73-49BB-992C-4CD852D29AE5}" type="presParOf" srcId="{53378A4C-9C82-4DB7-B576-5E09753D3779}" destId="{5F7FDE5F-25D2-448B-AD36-D24AF157DDDF}" srcOrd="1" destOrd="0" presId="urn:microsoft.com/office/officeart/2005/8/layout/list1"/>
    <dgm:cxn modelId="{9A902856-1CD7-41CA-B543-4B2C6C98BFD0}" type="presParOf" srcId="{AE463299-7A7F-48EB-8646-74C072DFABFE}" destId="{61F5109A-B024-4AA5-B2CD-854B4DEA00A3}" srcOrd="1" destOrd="0" presId="urn:microsoft.com/office/officeart/2005/8/layout/list1"/>
    <dgm:cxn modelId="{1291662B-9EA0-4D90-A2A8-C779D08175F4}" type="presParOf" srcId="{AE463299-7A7F-48EB-8646-74C072DFABFE}" destId="{CA5DACE3-9779-44A4-80E1-09F7B4B605EB}" srcOrd="2" destOrd="0" presId="urn:microsoft.com/office/officeart/2005/8/layout/list1"/>
    <dgm:cxn modelId="{9EA27F2E-5D38-4C4F-A29E-1C731E03C67D}" type="presParOf" srcId="{AE463299-7A7F-48EB-8646-74C072DFABFE}" destId="{20ED7657-C98C-42E4-9753-03BCA8AB4708}" srcOrd="3" destOrd="0" presId="urn:microsoft.com/office/officeart/2005/8/layout/list1"/>
    <dgm:cxn modelId="{B20803B7-A1DE-4642-8F06-FDE9FEBBC3B3}" type="presParOf" srcId="{AE463299-7A7F-48EB-8646-74C072DFABFE}" destId="{A1CFE87E-6799-40E8-8208-D88BD64D3AE4}" srcOrd="4" destOrd="0" presId="urn:microsoft.com/office/officeart/2005/8/layout/list1"/>
    <dgm:cxn modelId="{AE49D775-8D24-4B38-9C4C-529FB042CF69}" type="presParOf" srcId="{A1CFE87E-6799-40E8-8208-D88BD64D3AE4}" destId="{16EC8FEC-F51E-436F-890E-642AA7AE60CC}" srcOrd="0" destOrd="0" presId="urn:microsoft.com/office/officeart/2005/8/layout/list1"/>
    <dgm:cxn modelId="{F6445501-B633-4783-B82D-9658683DD170}" type="presParOf" srcId="{A1CFE87E-6799-40E8-8208-D88BD64D3AE4}" destId="{75CA2AB4-95C5-4850-ABEF-FEDF46FFC7A1}" srcOrd="1" destOrd="0" presId="urn:microsoft.com/office/officeart/2005/8/layout/list1"/>
    <dgm:cxn modelId="{564C1ED1-18E1-4BC6-B788-BB18F84C84FA}" type="presParOf" srcId="{AE463299-7A7F-48EB-8646-74C072DFABFE}" destId="{13A70C73-B075-4266-92E8-2C5F990EF065}" srcOrd="5" destOrd="0" presId="urn:microsoft.com/office/officeart/2005/8/layout/list1"/>
    <dgm:cxn modelId="{2972673D-B3AF-43EF-BB2F-D88242B7C291}" type="presParOf" srcId="{AE463299-7A7F-48EB-8646-74C072DFABFE}" destId="{8268404B-24E5-47FC-9299-2121636A4731}"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9E4F42F-6C54-4078-8A9F-B648633E6A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TW" altLang="en-US"/>
        </a:p>
      </dgm:t>
    </dgm:pt>
    <dgm:pt modelId="{9659154E-1058-42FC-A122-9C9D4340828A}">
      <dgm:prSet phldrT="[文字]"/>
      <dgm:spPr/>
      <dgm:t>
        <a:bodyPr/>
        <a:lstStyle/>
        <a:p>
          <a:r>
            <a:rPr lang="zh-TW" altLang="en-US" dirty="0" smtClean="0">
              <a:latin typeface="微軟正黑體" pitchFamily="34" charset="-120"/>
              <a:ea typeface="微軟正黑體" pitchFamily="34" charset="-120"/>
            </a:rPr>
            <a:t>行政責任</a:t>
          </a:r>
          <a:endParaRPr lang="zh-TW" altLang="en-US" dirty="0">
            <a:latin typeface="微軟正黑體" pitchFamily="34" charset="-120"/>
            <a:ea typeface="微軟正黑體" pitchFamily="34" charset="-120"/>
          </a:endParaRPr>
        </a:p>
      </dgm:t>
    </dgm:pt>
    <dgm:pt modelId="{0F606917-0241-4381-9773-8425C80A6C25}" type="parTrans" cxnId="{965923A0-9FA0-4B3C-B70A-CA6A9D9FB79F}">
      <dgm:prSet/>
      <dgm:spPr/>
      <dgm:t>
        <a:bodyPr/>
        <a:lstStyle/>
        <a:p>
          <a:endParaRPr lang="zh-TW" altLang="en-US"/>
        </a:p>
      </dgm:t>
    </dgm:pt>
    <dgm:pt modelId="{9796360E-CC35-4F46-9E3A-DF43FCBC092E}" type="sibTrans" cxnId="{965923A0-9FA0-4B3C-B70A-CA6A9D9FB79F}">
      <dgm:prSet/>
      <dgm:spPr/>
      <dgm:t>
        <a:bodyPr/>
        <a:lstStyle/>
        <a:p>
          <a:endParaRPr lang="zh-TW" altLang="en-US"/>
        </a:p>
      </dgm:t>
    </dgm:pt>
    <dgm:pt modelId="{71BE279C-A3B0-4888-A3D8-810E6F2EE77E}">
      <dgm:prSet phldrT="[文字]"/>
      <dgm:spPr/>
      <dgm:t>
        <a:bodyPr/>
        <a:lstStyle/>
        <a:p>
          <a:r>
            <a:rPr lang="zh-TW" altLang="en-US" b="1" dirty="0" smtClean="0">
              <a:solidFill>
                <a:srgbClr val="FFFF00"/>
              </a:solidFill>
              <a:latin typeface="微軟正黑體" pitchFamily="34" charset="-120"/>
              <a:ea typeface="微軟正黑體" pitchFamily="34" charset="-120"/>
            </a:rPr>
            <a:t>懲戒處分</a:t>
          </a:r>
          <a:endParaRPr lang="zh-TW" altLang="en-US" b="1" dirty="0">
            <a:solidFill>
              <a:srgbClr val="FFFF00"/>
            </a:solidFill>
            <a:latin typeface="微軟正黑體" pitchFamily="34" charset="-120"/>
            <a:ea typeface="微軟正黑體" pitchFamily="34" charset="-120"/>
          </a:endParaRPr>
        </a:p>
      </dgm:t>
    </dgm:pt>
    <dgm:pt modelId="{AD7476CF-4B76-4E86-95A9-831B5D3853B8}" type="parTrans" cxnId="{FA33504A-083A-4E7E-9D17-ACAF1BD0ED09}">
      <dgm:prSet/>
      <dgm:spPr/>
      <dgm:t>
        <a:bodyPr/>
        <a:lstStyle/>
        <a:p>
          <a:endParaRPr lang="zh-TW" altLang="en-US"/>
        </a:p>
      </dgm:t>
    </dgm:pt>
    <dgm:pt modelId="{CBDC972E-EFA8-40A8-842C-23A13F0506B9}" type="sibTrans" cxnId="{FA33504A-083A-4E7E-9D17-ACAF1BD0ED09}">
      <dgm:prSet/>
      <dgm:spPr/>
      <dgm:t>
        <a:bodyPr/>
        <a:lstStyle/>
        <a:p>
          <a:endParaRPr lang="zh-TW" altLang="en-US"/>
        </a:p>
      </dgm:t>
    </dgm:pt>
    <dgm:pt modelId="{753D9D3A-2CD8-436C-8F13-E0F614421C9A}">
      <dgm:prSet phldrT="[文字]"/>
      <dgm:spPr/>
      <dgm:t>
        <a:bodyPr/>
        <a:lstStyle/>
        <a:p>
          <a:r>
            <a:rPr lang="zh-TW" altLang="en-US" dirty="0" smtClean="0">
              <a:latin typeface="微軟正黑體" pitchFamily="34" charset="-120"/>
              <a:ea typeface="微軟正黑體" pitchFamily="34" charset="-120"/>
            </a:rPr>
            <a:t>懲處處分</a:t>
          </a:r>
          <a:endParaRPr lang="zh-TW" altLang="en-US" dirty="0">
            <a:latin typeface="微軟正黑體" pitchFamily="34" charset="-120"/>
            <a:ea typeface="微軟正黑體" pitchFamily="34" charset="-120"/>
          </a:endParaRPr>
        </a:p>
      </dgm:t>
    </dgm:pt>
    <dgm:pt modelId="{A5C328B6-177C-49F2-8276-154E556D5E91}" type="parTrans" cxnId="{7112C78E-91FA-4782-8481-222EE9E5474F}">
      <dgm:prSet/>
      <dgm:spPr/>
      <dgm:t>
        <a:bodyPr/>
        <a:lstStyle/>
        <a:p>
          <a:endParaRPr lang="zh-TW" altLang="en-US"/>
        </a:p>
      </dgm:t>
    </dgm:pt>
    <dgm:pt modelId="{93781B7C-7408-475A-B98B-874C3B1C353F}" type="sibTrans" cxnId="{7112C78E-91FA-4782-8481-222EE9E5474F}">
      <dgm:prSet/>
      <dgm:spPr/>
      <dgm:t>
        <a:bodyPr/>
        <a:lstStyle/>
        <a:p>
          <a:endParaRPr lang="zh-TW" altLang="en-US"/>
        </a:p>
      </dgm:t>
    </dgm:pt>
    <dgm:pt modelId="{92C2D4C1-D386-4CC9-A9EE-F45095694B8D}">
      <dgm:prSet phldrT="[文字]"/>
      <dgm:spPr/>
      <dgm:t>
        <a:bodyPr/>
        <a:lstStyle/>
        <a:p>
          <a:r>
            <a:rPr lang="zh-TW" altLang="en-US" dirty="0" smtClean="0">
              <a:latin typeface="微軟正黑體" pitchFamily="34" charset="-120"/>
              <a:ea typeface="微軟正黑體" pitchFamily="34" charset="-120"/>
            </a:rPr>
            <a:t>公務員懲戒委員會（</a:t>
          </a:r>
          <a:r>
            <a:rPr lang="zh-TW" altLang="en-US" b="1" dirty="0" smtClean="0">
              <a:solidFill>
                <a:srgbClr val="FFFF00"/>
              </a:solidFill>
              <a:latin typeface="微軟正黑體" pitchFamily="34" charset="-120"/>
              <a:ea typeface="微軟正黑體" pitchFamily="34" charset="-120"/>
            </a:rPr>
            <a:t>司法機關</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2A704FEF-55E5-4C3E-8EA6-F121EF4E62AD}" type="parTrans" cxnId="{7E4F833B-FD8C-471C-A960-5D40FEF28D3F}">
      <dgm:prSet/>
      <dgm:spPr/>
      <dgm:t>
        <a:bodyPr/>
        <a:lstStyle/>
        <a:p>
          <a:endParaRPr lang="zh-TW" altLang="en-US"/>
        </a:p>
      </dgm:t>
    </dgm:pt>
    <dgm:pt modelId="{3FA84B10-51BB-42BA-8527-D3174C0CAABB}" type="sibTrans" cxnId="{7E4F833B-FD8C-471C-A960-5D40FEF28D3F}">
      <dgm:prSet/>
      <dgm:spPr/>
      <dgm:t>
        <a:bodyPr/>
        <a:lstStyle/>
        <a:p>
          <a:endParaRPr lang="zh-TW" altLang="en-US"/>
        </a:p>
      </dgm:t>
    </dgm:pt>
    <dgm:pt modelId="{06557AC8-BA31-4401-97BD-9E4210FB0906}">
      <dgm:prSet phldrT="[文字]"/>
      <dgm:spPr/>
      <dgm:t>
        <a:bodyPr/>
        <a:lstStyle/>
        <a:p>
          <a:r>
            <a:rPr lang="zh-TW" altLang="en-US" dirty="0" smtClean="0">
              <a:latin typeface="微軟正黑體" pitchFamily="34" charset="-120"/>
              <a:ea typeface="微軟正黑體" pitchFamily="34" charset="-120"/>
            </a:rPr>
            <a:t>公務員服務機關（行政機關）</a:t>
          </a:r>
          <a:endParaRPr lang="zh-TW" altLang="en-US" dirty="0">
            <a:latin typeface="微軟正黑體" pitchFamily="34" charset="-120"/>
            <a:ea typeface="微軟正黑體" pitchFamily="34" charset="-120"/>
          </a:endParaRPr>
        </a:p>
      </dgm:t>
    </dgm:pt>
    <dgm:pt modelId="{F27D0C0B-4993-473B-B5ED-3FE3F43D468B}" type="parTrans" cxnId="{4837C834-769C-496C-AF4C-1F32E28A489C}">
      <dgm:prSet/>
      <dgm:spPr/>
      <dgm:t>
        <a:bodyPr/>
        <a:lstStyle/>
        <a:p>
          <a:endParaRPr lang="zh-TW" altLang="en-US"/>
        </a:p>
      </dgm:t>
    </dgm:pt>
    <dgm:pt modelId="{B136738D-E3AF-4D89-A1E3-495A88087B0A}" type="sibTrans" cxnId="{4837C834-769C-496C-AF4C-1F32E28A489C}">
      <dgm:prSet/>
      <dgm:spPr/>
      <dgm:t>
        <a:bodyPr/>
        <a:lstStyle/>
        <a:p>
          <a:endParaRPr lang="zh-TW" altLang="en-US"/>
        </a:p>
      </dgm:t>
    </dgm:pt>
    <dgm:pt modelId="{61EF583A-B22C-4920-B00F-0F4CE06F2663}" type="pres">
      <dgm:prSet presAssocID="{D9E4F42F-6C54-4078-8A9F-B648633E6AB2}" presName="hierChild1" presStyleCnt="0">
        <dgm:presLayoutVars>
          <dgm:orgChart val="1"/>
          <dgm:chPref val="1"/>
          <dgm:dir/>
          <dgm:animOne val="branch"/>
          <dgm:animLvl val="lvl"/>
          <dgm:resizeHandles/>
        </dgm:presLayoutVars>
      </dgm:prSet>
      <dgm:spPr/>
      <dgm:t>
        <a:bodyPr/>
        <a:lstStyle/>
        <a:p>
          <a:endParaRPr lang="zh-TW" altLang="en-US"/>
        </a:p>
      </dgm:t>
    </dgm:pt>
    <dgm:pt modelId="{15FB3592-CE25-453E-AD2B-7993F95ACF8D}" type="pres">
      <dgm:prSet presAssocID="{9659154E-1058-42FC-A122-9C9D4340828A}" presName="hierRoot1" presStyleCnt="0">
        <dgm:presLayoutVars>
          <dgm:hierBranch val="init"/>
        </dgm:presLayoutVars>
      </dgm:prSet>
      <dgm:spPr/>
      <dgm:t>
        <a:bodyPr/>
        <a:lstStyle/>
        <a:p>
          <a:endParaRPr lang="zh-TW" altLang="en-US"/>
        </a:p>
      </dgm:t>
    </dgm:pt>
    <dgm:pt modelId="{CA8FB73E-BFAF-4133-94F1-3C7E18500D68}" type="pres">
      <dgm:prSet presAssocID="{9659154E-1058-42FC-A122-9C9D4340828A}" presName="rootComposite1" presStyleCnt="0"/>
      <dgm:spPr/>
      <dgm:t>
        <a:bodyPr/>
        <a:lstStyle/>
        <a:p>
          <a:endParaRPr lang="zh-TW" altLang="en-US"/>
        </a:p>
      </dgm:t>
    </dgm:pt>
    <dgm:pt modelId="{C5747733-8CFB-4D33-9FB7-51A12CF315D5}" type="pres">
      <dgm:prSet presAssocID="{9659154E-1058-42FC-A122-9C9D4340828A}" presName="rootText1" presStyleLbl="node0" presStyleIdx="0" presStyleCnt="1">
        <dgm:presLayoutVars>
          <dgm:chPref val="3"/>
        </dgm:presLayoutVars>
      </dgm:prSet>
      <dgm:spPr/>
      <dgm:t>
        <a:bodyPr/>
        <a:lstStyle/>
        <a:p>
          <a:endParaRPr lang="zh-TW" altLang="en-US"/>
        </a:p>
      </dgm:t>
    </dgm:pt>
    <dgm:pt modelId="{20DE912E-4CEB-48E3-BAF1-B0CF494BAA73}" type="pres">
      <dgm:prSet presAssocID="{9659154E-1058-42FC-A122-9C9D4340828A}" presName="rootConnector1" presStyleLbl="node1" presStyleIdx="0" presStyleCnt="0"/>
      <dgm:spPr/>
      <dgm:t>
        <a:bodyPr/>
        <a:lstStyle/>
        <a:p>
          <a:endParaRPr lang="zh-TW" altLang="en-US"/>
        </a:p>
      </dgm:t>
    </dgm:pt>
    <dgm:pt modelId="{858C7234-548A-4211-85BC-5A5B9A065561}" type="pres">
      <dgm:prSet presAssocID="{9659154E-1058-42FC-A122-9C9D4340828A}" presName="hierChild2" presStyleCnt="0"/>
      <dgm:spPr/>
      <dgm:t>
        <a:bodyPr/>
        <a:lstStyle/>
        <a:p>
          <a:endParaRPr lang="zh-TW" altLang="en-US"/>
        </a:p>
      </dgm:t>
    </dgm:pt>
    <dgm:pt modelId="{6A99DD24-0E29-4DDF-BC4D-AB13BB251E31}" type="pres">
      <dgm:prSet presAssocID="{AD7476CF-4B76-4E86-95A9-831B5D3853B8}" presName="Name37" presStyleLbl="parChTrans1D2" presStyleIdx="0" presStyleCnt="2"/>
      <dgm:spPr/>
      <dgm:t>
        <a:bodyPr/>
        <a:lstStyle/>
        <a:p>
          <a:endParaRPr lang="zh-TW" altLang="en-US"/>
        </a:p>
      </dgm:t>
    </dgm:pt>
    <dgm:pt modelId="{0D623EE9-1221-48A6-98FC-F91C6FF08BB0}" type="pres">
      <dgm:prSet presAssocID="{71BE279C-A3B0-4888-A3D8-810E6F2EE77E}" presName="hierRoot2" presStyleCnt="0">
        <dgm:presLayoutVars>
          <dgm:hierBranch val="init"/>
        </dgm:presLayoutVars>
      </dgm:prSet>
      <dgm:spPr/>
      <dgm:t>
        <a:bodyPr/>
        <a:lstStyle/>
        <a:p>
          <a:endParaRPr lang="zh-TW" altLang="en-US"/>
        </a:p>
      </dgm:t>
    </dgm:pt>
    <dgm:pt modelId="{F4ECB270-03D6-4FE1-9D1A-273D458AAA43}" type="pres">
      <dgm:prSet presAssocID="{71BE279C-A3B0-4888-A3D8-810E6F2EE77E}" presName="rootComposite" presStyleCnt="0"/>
      <dgm:spPr/>
      <dgm:t>
        <a:bodyPr/>
        <a:lstStyle/>
        <a:p>
          <a:endParaRPr lang="zh-TW" altLang="en-US"/>
        </a:p>
      </dgm:t>
    </dgm:pt>
    <dgm:pt modelId="{84F06763-4A23-4104-97D8-5516A70D09AB}" type="pres">
      <dgm:prSet presAssocID="{71BE279C-A3B0-4888-A3D8-810E6F2EE77E}" presName="rootText" presStyleLbl="node2" presStyleIdx="0" presStyleCnt="2">
        <dgm:presLayoutVars>
          <dgm:chPref val="3"/>
        </dgm:presLayoutVars>
      </dgm:prSet>
      <dgm:spPr/>
      <dgm:t>
        <a:bodyPr/>
        <a:lstStyle/>
        <a:p>
          <a:endParaRPr lang="zh-TW" altLang="en-US"/>
        </a:p>
      </dgm:t>
    </dgm:pt>
    <dgm:pt modelId="{788E7D40-4145-47C2-A71C-63C2F6DDA359}" type="pres">
      <dgm:prSet presAssocID="{71BE279C-A3B0-4888-A3D8-810E6F2EE77E}" presName="rootConnector" presStyleLbl="node2" presStyleIdx="0" presStyleCnt="2"/>
      <dgm:spPr/>
      <dgm:t>
        <a:bodyPr/>
        <a:lstStyle/>
        <a:p>
          <a:endParaRPr lang="zh-TW" altLang="en-US"/>
        </a:p>
      </dgm:t>
    </dgm:pt>
    <dgm:pt modelId="{9BCC225D-5CCE-40AC-A2EF-A21CE4A15C6D}" type="pres">
      <dgm:prSet presAssocID="{71BE279C-A3B0-4888-A3D8-810E6F2EE77E}" presName="hierChild4" presStyleCnt="0"/>
      <dgm:spPr/>
      <dgm:t>
        <a:bodyPr/>
        <a:lstStyle/>
        <a:p>
          <a:endParaRPr lang="zh-TW" altLang="en-US"/>
        </a:p>
      </dgm:t>
    </dgm:pt>
    <dgm:pt modelId="{57BC3617-589A-4A1C-AF69-B51723B36826}" type="pres">
      <dgm:prSet presAssocID="{2A704FEF-55E5-4C3E-8EA6-F121EF4E62AD}" presName="Name37" presStyleLbl="parChTrans1D3" presStyleIdx="0" presStyleCnt="2"/>
      <dgm:spPr/>
      <dgm:t>
        <a:bodyPr/>
        <a:lstStyle/>
        <a:p>
          <a:endParaRPr lang="zh-TW" altLang="en-US"/>
        </a:p>
      </dgm:t>
    </dgm:pt>
    <dgm:pt modelId="{A613DE1B-D90F-4719-B512-A7678FC42D6F}" type="pres">
      <dgm:prSet presAssocID="{92C2D4C1-D386-4CC9-A9EE-F45095694B8D}" presName="hierRoot2" presStyleCnt="0">
        <dgm:presLayoutVars>
          <dgm:hierBranch val="init"/>
        </dgm:presLayoutVars>
      </dgm:prSet>
      <dgm:spPr/>
      <dgm:t>
        <a:bodyPr/>
        <a:lstStyle/>
        <a:p>
          <a:endParaRPr lang="zh-TW" altLang="en-US"/>
        </a:p>
      </dgm:t>
    </dgm:pt>
    <dgm:pt modelId="{7927FE1A-D157-40AD-89D4-B6AD204728BC}" type="pres">
      <dgm:prSet presAssocID="{92C2D4C1-D386-4CC9-A9EE-F45095694B8D}" presName="rootComposite" presStyleCnt="0"/>
      <dgm:spPr/>
      <dgm:t>
        <a:bodyPr/>
        <a:lstStyle/>
        <a:p>
          <a:endParaRPr lang="zh-TW" altLang="en-US"/>
        </a:p>
      </dgm:t>
    </dgm:pt>
    <dgm:pt modelId="{0585221A-C055-462F-845C-E3F147A8FA19}" type="pres">
      <dgm:prSet presAssocID="{92C2D4C1-D386-4CC9-A9EE-F45095694B8D}" presName="rootText" presStyleLbl="node3" presStyleIdx="0" presStyleCnt="2">
        <dgm:presLayoutVars>
          <dgm:chPref val="3"/>
        </dgm:presLayoutVars>
      </dgm:prSet>
      <dgm:spPr/>
      <dgm:t>
        <a:bodyPr/>
        <a:lstStyle/>
        <a:p>
          <a:endParaRPr lang="zh-TW" altLang="en-US"/>
        </a:p>
      </dgm:t>
    </dgm:pt>
    <dgm:pt modelId="{D260CB1C-85E0-4D32-B864-6C818AA8720B}" type="pres">
      <dgm:prSet presAssocID="{92C2D4C1-D386-4CC9-A9EE-F45095694B8D}" presName="rootConnector" presStyleLbl="node3" presStyleIdx="0" presStyleCnt="2"/>
      <dgm:spPr/>
      <dgm:t>
        <a:bodyPr/>
        <a:lstStyle/>
        <a:p>
          <a:endParaRPr lang="zh-TW" altLang="en-US"/>
        </a:p>
      </dgm:t>
    </dgm:pt>
    <dgm:pt modelId="{2AAE75AA-ABFA-4E66-94D8-4CE94F803DA0}" type="pres">
      <dgm:prSet presAssocID="{92C2D4C1-D386-4CC9-A9EE-F45095694B8D}" presName="hierChild4" presStyleCnt="0"/>
      <dgm:spPr/>
      <dgm:t>
        <a:bodyPr/>
        <a:lstStyle/>
        <a:p>
          <a:endParaRPr lang="zh-TW" altLang="en-US"/>
        </a:p>
      </dgm:t>
    </dgm:pt>
    <dgm:pt modelId="{2E99B934-B702-4D6B-9AAF-091E788D724B}" type="pres">
      <dgm:prSet presAssocID="{92C2D4C1-D386-4CC9-A9EE-F45095694B8D}" presName="hierChild5" presStyleCnt="0"/>
      <dgm:spPr/>
      <dgm:t>
        <a:bodyPr/>
        <a:lstStyle/>
        <a:p>
          <a:endParaRPr lang="zh-TW" altLang="en-US"/>
        </a:p>
      </dgm:t>
    </dgm:pt>
    <dgm:pt modelId="{33065AF6-B204-43CD-9A6F-B839ACF89DF4}" type="pres">
      <dgm:prSet presAssocID="{71BE279C-A3B0-4888-A3D8-810E6F2EE77E}" presName="hierChild5" presStyleCnt="0"/>
      <dgm:spPr/>
      <dgm:t>
        <a:bodyPr/>
        <a:lstStyle/>
        <a:p>
          <a:endParaRPr lang="zh-TW" altLang="en-US"/>
        </a:p>
      </dgm:t>
    </dgm:pt>
    <dgm:pt modelId="{691F88D7-2DC6-4AC9-BA60-DF448BA8FA89}" type="pres">
      <dgm:prSet presAssocID="{A5C328B6-177C-49F2-8276-154E556D5E91}" presName="Name37" presStyleLbl="parChTrans1D2" presStyleIdx="1" presStyleCnt="2"/>
      <dgm:spPr/>
      <dgm:t>
        <a:bodyPr/>
        <a:lstStyle/>
        <a:p>
          <a:endParaRPr lang="zh-TW" altLang="en-US"/>
        </a:p>
      </dgm:t>
    </dgm:pt>
    <dgm:pt modelId="{ECFE4B66-4036-4225-B619-EF1DAD2030BC}" type="pres">
      <dgm:prSet presAssocID="{753D9D3A-2CD8-436C-8F13-E0F614421C9A}" presName="hierRoot2" presStyleCnt="0">
        <dgm:presLayoutVars>
          <dgm:hierBranch val="init"/>
        </dgm:presLayoutVars>
      </dgm:prSet>
      <dgm:spPr/>
      <dgm:t>
        <a:bodyPr/>
        <a:lstStyle/>
        <a:p>
          <a:endParaRPr lang="zh-TW" altLang="en-US"/>
        </a:p>
      </dgm:t>
    </dgm:pt>
    <dgm:pt modelId="{738FD186-8338-4A00-9EA4-F1F549075491}" type="pres">
      <dgm:prSet presAssocID="{753D9D3A-2CD8-436C-8F13-E0F614421C9A}" presName="rootComposite" presStyleCnt="0"/>
      <dgm:spPr/>
      <dgm:t>
        <a:bodyPr/>
        <a:lstStyle/>
        <a:p>
          <a:endParaRPr lang="zh-TW" altLang="en-US"/>
        </a:p>
      </dgm:t>
    </dgm:pt>
    <dgm:pt modelId="{B818CC74-25CE-48BB-9B35-E7360B67D5CC}" type="pres">
      <dgm:prSet presAssocID="{753D9D3A-2CD8-436C-8F13-E0F614421C9A}" presName="rootText" presStyleLbl="node2" presStyleIdx="1" presStyleCnt="2">
        <dgm:presLayoutVars>
          <dgm:chPref val="3"/>
        </dgm:presLayoutVars>
      </dgm:prSet>
      <dgm:spPr/>
      <dgm:t>
        <a:bodyPr/>
        <a:lstStyle/>
        <a:p>
          <a:endParaRPr lang="zh-TW" altLang="en-US"/>
        </a:p>
      </dgm:t>
    </dgm:pt>
    <dgm:pt modelId="{C7D502D4-118B-4B59-A7CE-66E5E6C26925}" type="pres">
      <dgm:prSet presAssocID="{753D9D3A-2CD8-436C-8F13-E0F614421C9A}" presName="rootConnector" presStyleLbl="node2" presStyleIdx="1" presStyleCnt="2"/>
      <dgm:spPr/>
      <dgm:t>
        <a:bodyPr/>
        <a:lstStyle/>
        <a:p>
          <a:endParaRPr lang="zh-TW" altLang="en-US"/>
        </a:p>
      </dgm:t>
    </dgm:pt>
    <dgm:pt modelId="{B0A0D3FE-A7FE-4525-8BD2-5DFF7C74AC4F}" type="pres">
      <dgm:prSet presAssocID="{753D9D3A-2CD8-436C-8F13-E0F614421C9A}" presName="hierChild4" presStyleCnt="0"/>
      <dgm:spPr/>
      <dgm:t>
        <a:bodyPr/>
        <a:lstStyle/>
        <a:p>
          <a:endParaRPr lang="zh-TW" altLang="en-US"/>
        </a:p>
      </dgm:t>
    </dgm:pt>
    <dgm:pt modelId="{ACF02FC2-6838-4E4C-8D1D-64DB5416B528}" type="pres">
      <dgm:prSet presAssocID="{F27D0C0B-4993-473B-B5ED-3FE3F43D468B}" presName="Name37" presStyleLbl="parChTrans1D3" presStyleIdx="1" presStyleCnt="2"/>
      <dgm:spPr/>
      <dgm:t>
        <a:bodyPr/>
        <a:lstStyle/>
        <a:p>
          <a:endParaRPr lang="zh-TW" altLang="en-US"/>
        </a:p>
      </dgm:t>
    </dgm:pt>
    <dgm:pt modelId="{EDF37C52-5FE2-4105-9CE5-43D61EB39329}" type="pres">
      <dgm:prSet presAssocID="{06557AC8-BA31-4401-97BD-9E4210FB0906}" presName="hierRoot2" presStyleCnt="0">
        <dgm:presLayoutVars>
          <dgm:hierBranch val="init"/>
        </dgm:presLayoutVars>
      </dgm:prSet>
      <dgm:spPr/>
      <dgm:t>
        <a:bodyPr/>
        <a:lstStyle/>
        <a:p>
          <a:endParaRPr lang="zh-TW" altLang="en-US"/>
        </a:p>
      </dgm:t>
    </dgm:pt>
    <dgm:pt modelId="{060BAA59-BEDD-41E3-A8EB-F386AF8C79F0}" type="pres">
      <dgm:prSet presAssocID="{06557AC8-BA31-4401-97BD-9E4210FB0906}" presName="rootComposite" presStyleCnt="0"/>
      <dgm:spPr/>
      <dgm:t>
        <a:bodyPr/>
        <a:lstStyle/>
        <a:p>
          <a:endParaRPr lang="zh-TW" altLang="en-US"/>
        </a:p>
      </dgm:t>
    </dgm:pt>
    <dgm:pt modelId="{E811D3B3-6568-4233-8D57-D2AC5E439227}" type="pres">
      <dgm:prSet presAssocID="{06557AC8-BA31-4401-97BD-9E4210FB0906}" presName="rootText" presStyleLbl="node3" presStyleIdx="1" presStyleCnt="2">
        <dgm:presLayoutVars>
          <dgm:chPref val="3"/>
        </dgm:presLayoutVars>
      </dgm:prSet>
      <dgm:spPr/>
      <dgm:t>
        <a:bodyPr/>
        <a:lstStyle/>
        <a:p>
          <a:endParaRPr lang="zh-TW" altLang="en-US"/>
        </a:p>
      </dgm:t>
    </dgm:pt>
    <dgm:pt modelId="{E8C26125-6F17-4075-903F-63AE9C4C397F}" type="pres">
      <dgm:prSet presAssocID="{06557AC8-BA31-4401-97BD-9E4210FB0906}" presName="rootConnector" presStyleLbl="node3" presStyleIdx="1" presStyleCnt="2"/>
      <dgm:spPr/>
      <dgm:t>
        <a:bodyPr/>
        <a:lstStyle/>
        <a:p>
          <a:endParaRPr lang="zh-TW" altLang="en-US"/>
        </a:p>
      </dgm:t>
    </dgm:pt>
    <dgm:pt modelId="{F47518BF-3AA6-4BBD-88E1-95B48C0D577E}" type="pres">
      <dgm:prSet presAssocID="{06557AC8-BA31-4401-97BD-9E4210FB0906}" presName="hierChild4" presStyleCnt="0"/>
      <dgm:spPr/>
      <dgm:t>
        <a:bodyPr/>
        <a:lstStyle/>
        <a:p>
          <a:endParaRPr lang="zh-TW" altLang="en-US"/>
        </a:p>
      </dgm:t>
    </dgm:pt>
    <dgm:pt modelId="{E94DB021-0D27-418F-BB13-0A0086BF252A}" type="pres">
      <dgm:prSet presAssocID="{06557AC8-BA31-4401-97BD-9E4210FB0906}" presName="hierChild5" presStyleCnt="0"/>
      <dgm:spPr/>
      <dgm:t>
        <a:bodyPr/>
        <a:lstStyle/>
        <a:p>
          <a:endParaRPr lang="zh-TW" altLang="en-US"/>
        </a:p>
      </dgm:t>
    </dgm:pt>
    <dgm:pt modelId="{8E265BAC-7E59-4ABA-A58D-3471F3FCFB0A}" type="pres">
      <dgm:prSet presAssocID="{753D9D3A-2CD8-436C-8F13-E0F614421C9A}" presName="hierChild5" presStyleCnt="0"/>
      <dgm:spPr/>
      <dgm:t>
        <a:bodyPr/>
        <a:lstStyle/>
        <a:p>
          <a:endParaRPr lang="zh-TW" altLang="en-US"/>
        </a:p>
      </dgm:t>
    </dgm:pt>
    <dgm:pt modelId="{D6FE2997-3AC8-4422-911E-DA880097E4F4}" type="pres">
      <dgm:prSet presAssocID="{9659154E-1058-42FC-A122-9C9D4340828A}" presName="hierChild3" presStyleCnt="0"/>
      <dgm:spPr/>
      <dgm:t>
        <a:bodyPr/>
        <a:lstStyle/>
        <a:p>
          <a:endParaRPr lang="zh-TW" altLang="en-US"/>
        </a:p>
      </dgm:t>
    </dgm:pt>
  </dgm:ptLst>
  <dgm:cxnLst>
    <dgm:cxn modelId="{4837C834-769C-496C-AF4C-1F32E28A489C}" srcId="{753D9D3A-2CD8-436C-8F13-E0F614421C9A}" destId="{06557AC8-BA31-4401-97BD-9E4210FB0906}" srcOrd="0" destOrd="0" parTransId="{F27D0C0B-4993-473B-B5ED-3FE3F43D468B}" sibTransId="{B136738D-E3AF-4D89-A1E3-495A88087B0A}"/>
    <dgm:cxn modelId="{B23BF4A5-30AC-45E0-ABAF-DEF53EADBF5C}" type="presOf" srcId="{2A704FEF-55E5-4C3E-8EA6-F121EF4E62AD}" destId="{57BC3617-589A-4A1C-AF69-B51723B36826}" srcOrd="0" destOrd="0" presId="urn:microsoft.com/office/officeart/2005/8/layout/orgChart1"/>
    <dgm:cxn modelId="{154CE048-976A-45F5-A26E-7070CE474D41}" type="presOf" srcId="{753D9D3A-2CD8-436C-8F13-E0F614421C9A}" destId="{C7D502D4-118B-4B59-A7CE-66E5E6C26925}" srcOrd="1" destOrd="0" presId="urn:microsoft.com/office/officeart/2005/8/layout/orgChart1"/>
    <dgm:cxn modelId="{F7DFF87A-A8C2-4DC9-A256-DEB05448CA53}" type="presOf" srcId="{753D9D3A-2CD8-436C-8F13-E0F614421C9A}" destId="{B818CC74-25CE-48BB-9B35-E7360B67D5CC}" srcOrd="0" destOrd="0" presId="urn:microsoft.com/office/officeart/2005/8/layout/orgChart1"/>
    <dgm:cxn modelId="{CF02AEB5-14A3-42DC-85F8-01C9B32D5351}" type="presOf" srcId="{D9E4F42F-6C54-4078-8A9F-B648633E6AB2}" destId="{61EF583A-B22C-4920-B00F-0F4CE06F2663}" srcOrd="0" destOrd="0" presId="urn:microsoft.com/office/officeart/2005/8/layout/orgChart1"/>
    <dgm:cxn modelId="{DA4A9C66-EDDD-4757-80B3-930F11D2703B}" type="presOf" srcId="{92C2D4C1-D386-4CC9-A9EE-F45095694B8D}" destId="{D260CB1C-85E0-4D32-B864-6C818AA8720B}" srcOrd="1" destOrd="0" presId="urn:microsoft.com/office/officeart/2005/8/layout/orgChart1"/>
    <dgm:cxn modelId="{50608056-2453-489C-87A0-11C318042256}" type="presOf" srcId="{92C2D4C1-D386-4CC9-A9EE-F45095694B8D}" destId="{0585221A-C055-462F-845C-E3F147A8FA19}" srcOrd="0" destOrd="0" presId="urn:microsoft.com/office/officeart/2005/8/layout/orgChart1"/>
    <dgm:cxn modelId="{1EBD02AD-8E5A-4FCF-B7AD-E165EC3E2EC2}" type="presOf" srcId="{06557AC8-BA31-4401-97BD-9E4210FB0906}" destId="{E8C26125-6F17-4075-903F-63AE9C4C397F}" srcOrd="1" destOrd="0" presId="urn:microsoft.com/office/officeart/2005/8/layout/orgChart1"/>
    <dgm:cxn modelId="{31A6D787-793F-4CC0-B72D-1A6C44DED3CD}" type="presOf" srcId="{A5C328B6-177C-49F2-8276-154E556D5E91}" destId="{691F88D7-2DC6-4AC9-BA60-DF448BA8FA89}" srcOrd="0" destOrd="0" presId="urn:microsoft.com/office/officeart/2005/8/layout/orgChart1"/>
    <dgm:cxn modelId="{F9B1A36F-48C9-48D4-A4C7-DE9F1495FADA}" type="presOf" srcId="{71BE279C-A3B0-4888-A3D8-810E6F2EE77E}" destId="{788E7D40-4145-47C2-A71C-63C2F6DDA359}" srcOrd="1" destOrd="0" presId="urn:microsoft.com/office/officeart/2005/8/layout/orgChart1"/>
    <dgm:cxn modelId="{7E4F833B-FD8C-471C-A960-5D40FEF28D3F}" srcId="{71BE279C-A3B0-4888-A3D8-810E6F2EE77E}" destId="{92C2D4C1-D386-4CC9-A9EE-F45095694B8D}" srcOrd="0" destOrd="0" parTransId="{2A704FEF-55E5-4C3E-8EA6-F121EF4E62AD}" sibTransId="{3FA84B10-51BB-42BA-8527-D3174C0CAABB}"/>
    <dgm:cxn modelId="{22A695B3-F645-4717-B18E-9A6AA582DA31}" type="presOf" srcId="{9659154E-1058-42FC-A122-9C9D4340828A}" destId="{C5747733-8CFB-4D33-9FB7-51A12CF315D5}" srcOrd="0" destOrd="0" presId="urn:microsoft.com/office/officeart/2005/8/layout/orgChart1"/>
    <dgm:cxn modelId="{7112C78E-91FA-4782-8481-222EE9E5474F}" srcId="{9659154E-1058-42FC-A122-9C9D4340828A}" destId="{753D9D3A-2CD8-436C-8F13-E0F614421C9A}" srcOrd="1" destOrd="0" parTransId="{A5C328B6-177C-49F2-8276-154E556D5E91}" sibTransId="{93781B7C-7408-475A-B98B-874C3B1C353F}"/>
    <dgm:cxn modelId="{07331F91-8660-4781-A47F-7B3937E7DF89}" type="presOf" srcId="{71BE279C-A3B0-4888-A3D8-810E6F2EE77E}" destId="{84F06763-4A23-4104-97D8-5516A70D09AB}" srcOrd="0" destOrd="0" presId="urn:microsoft.com/office/officeart/2005/8/layout/orgChart1"/>
    <dgm:cxn modelId="{965923A0-9FA0-4B3C-B70A-CA6A9D9FB79F}" srcId="{D9E4F42F-6C54-4078-8A9F-B648633E6AB2}" destId="{9659154E-1058-42FC-A122-9C9D4340828A}" srcOrd="0" destOrd="0" parTransId="{0F606917-0241-4381-9773-8425C80A6C25}" sibTransId="{9796360E-CC35-4F46-9E3A-DF43FCBC092E}"/>
    <dgm:cxn modelId="{250F2AF7-ABE1-4527-9AAC-672CE5866C56}" type="presOf" srcId="{9659154E-1058-42FC-A122-9C9D4340828A}" destId="{20DE912E-4CEB-48E3-BAF1-B0CF494BAA73}" srcOrd="1" destOrd="0" presId="urn:microsoft.com/office/officeart/2005/8/layout/orgChart1"/>
    <dgm:cxn modelId="{34B8547B-7390-4B96-B240-3A7CCCA68173}" type="presOf" srcId="{06557AC8-BA31-4401-97BD-9E4210FB0906}" destId="{E811D3B3-6568-4233-8D57-D2AC5E439227}" srcOrd="0" destOrd="0" presId="urn:microsoft.com/office/officeart/2005/8/layout/orgChart1"/>
    <dgm:cxn modelId="{FA33504A-083A-4E7E-9D17-ACAF1BD0ED09}" srcId="{9659154E-1058-42FC-A122-9C9D4340828A}" destId="{71BE279C-A3B0-4888-A3D8-810E6F2EE77E}" srcOrd="0" destOrd="0" parTransId="{AD7476CF-4B76-4E86-95A9-831B5D3853B8}" sibTransId="{CBDC972E-EFA8-40A8-842C-23A13F0506B9}"/>
    <dgm:cxn modelId="{08F0E49A-7505-4A71-884A-A51EFDA88F9A}" type="presOf" srcId="{F27D0C0B-4993-473B-B5ED-3FE3F43D468B}" destId="{ACF02FC2-6838-4E4C-8D1D-64DB5416B528}" srcOrd="0" destOrd="0" presId="urn:microsoft.com/office/officeart/2005/8/layout/orgChart1"/>
    <dgm:cxn modelId="{81C141DA-C8E3-445D-B73E-A5D7AC2852EB}" type="presOf" srcId="{AD7476CF-4B76-4E86-95A9-831B5D3853B8}" destId="{6A99DD24-0E29-4DDF-BC4D-AB13BB251E31}" srcOrd="0" destOrd="0" presId="urn:microsoft.com/office/officeart/2005/8/layout/orgChart1"/>
    <dgm:cxn modelId="{2FE2FCD9-539B-4A1C-B6EF-001F6744029D}" type="presParOf" srcId="{61EF583A-B22C-4920-B00F-0F4CE06F2663}" destId="{15FB3592-CE25-453E-AD2B-7993F95ACF8D}" srcOrd="0" destOrd="0" presId="urn:microsoft.com/office/officeart/2005/8/layout/orgChart1"/>
    <dgm:cxn modelId="{F85E0EF2-6E4C-45A9-A64B-B0482B134377}" type="presParOf" srcId="{15FB3592-CE25-453E-AD2B-7993F95ACF8D}" destId="{CA8FB73E-BFAF-4133-94F1-3C7E18500D68}" srcOrd="0" destOrd="0" presId="urn:microsoft.com/office/officeart/2005/8/layout/orgChart1"/>
    <dgm:cxn modelId="{46B2CF18-D896-4F53-805D-65E0A4400BC1}" type="presParOf" srcId="{CA8FB73E-BFAF-4133-94F1-3C7E18500D68}" destId="{C5747733-8CFB-4D33-9FB7-51A12CF315D5}" srcOrd="0" destOrd="0" presId="urn:microsoft.com/office/officeart/2005/8/layout/orgChart1"/>
    <dgm:cxn modelId="{DCB2DE3C-6777-497C-B96C-CADD2F49A547}" type="presParOf" srcId="{CA8FB73E-BFAF-4133-94F1-3C7E18500D68}" destId="{20DE912E-4CEB-48E3-BAF1-B0CF494BAA73}" srcOrd="1" destOrd="0" presId="urn:microsoft.com/office/officeart/2005/8/layout/orgChart1"/>
    <dgm:cxn modelId="{C8346003-8DCF-4595-8800-D810AE7E67DE}" type="presParOf" srcId="{15FB3592-CE25-453E-AD2B-7993F95ACF8D}" destId="{858C7234-548A-4211-85BC-5A5B9A065561}" srcOrd="1" destOrd="0" presId="urn:microsoft.com/office/officeart/2005/8/layout/orgChart1"/>
    <dgm:cxn modelId="{34F95ECC-6F67-4F82-9EA9-F333F7401ED7}" type="presParOf" srcId="{858C7234-548A-4211-85BC-5A5B9A065561}" destId="{6A99DD24-0E29-4DDF-BC4D-AB13BB251E31}" srcOrd="0" destOrd="0" presId="urn:microsoft.com/office/officeart/2005/8/layout/orgChart1"/>
    <dgm:cxn modelId="{4D988CFE-C343-43DE-9DAB-4D28F105D18D}" type="presParOf" srcId="{858C7234-548A-4211-85BC-5A5B9A065561}" destId="{0D623EE9-1221-48A6-98FC-F91C6FF08BB0}" srcOrd="1" destOrd="0" presId="urn:microsoft.com/office/officeart/2005/8/layout/orgChart1"/>
    <dgm:cxn modelId="{111BC2F9-BB5A-41D6-9423-F0CAD6EAB9B9}" type="presParOf" srcId="{0D623EE9-1221-48A6-98FC-F91C6FF08BB0}" destId="{F4ECB270-03D6-4FE1-9D1A-273D458AAA43}" srcOrd="0" destOrd="0" presId="urn:microsoft.com/office/officeart/2005/8/layout/orgChart1"/>
    <dgm:cxn modelId="{53264CC6-C8F7-4DE6-BD94-96728F5BBF57}" type="presParOf" srcId="{F4ECB270-03D6-4FE1-9D1A-273D458AAA43}" destId="{84F06763-4A23-4104-97D8-5516A70D09AB}" srcOrd="0" destOrd="0" presId="urn:microsoft.com/office/officeart/2005/8/layout/orgChart1"/>
    <dgm:cxn modelId="{90C38D28-FE71-4D38-8716-C63E47CE7A1F}" type="presParOf" srcId="{F4ECB270-03D6-4FE1-9D1A-273D458AAA43}" destId="{788E7D40-4145-47C2-A71C-63C2F6DDA359}" srcOrd="1" destOrd="0" presId="urn:microsoft.com/office/officeart/2005/8/layout/orgChart1"/>
    <dgm:cxn modelId="{3B0F9C86-9CFD-4AA3-82B8-AA8A5C8EEE46}" type="presParOf" srcId="{0D623EE9-1221-48A6-98FC-F91C6FF08BB0}" destId="{9BCC225D-5CCE-40AC-A2EF-A21CE4A15C6D}" srcOrd="1" destOrd="0" presId="urn:microsoft.com/office/officeart/2005/8/layout/orgChart1"/>
    <dgm:cxn modelId="{1FBA20EA-3388-4C0D-9AE7-9990E90BEE0F}" type="presParOf" srcId="{9BCC225D-5CCE-40AC-A2EF-A21CE4A15C6D}" destId="{57BC3617-589A-4A1C-AF69-B51723B36826}" srcOrd="0" destOrd="0" presId="urn:microsoft.com/office/officeart/2005/8/layout/orgChart1"/>
    <dgm:cxn modelId="{E56BC3F6-6A19-498C-A08B-A895A924ADD9}" type="presParOf" srcId="{9BCC225D-5CCE-40AC-A2EF-A21CE4A15C6D}" destId="{A613DE1B-D90F-4719-B512-A7678FC42D6F}" srcOrd="1" destOrd="0" presId="urn:microsoft.com/office/officeart/2005/8/layout/orgChart1"/>
    <dgm:cxn modelId="{D8FD60C4-FAB0-4AA2-A7C1-E0B8DBE60A74}" type="presParOf" srcId="{A613DE1B-D90F-4719-B512-A7678FC42D6F}" destId="{7927FE1A-D157-40AD-89D4-B6AD204728BC}" srcOrd="0" destOrd="0" presId="urn:microsoft.com/office/officeart/2005/8/layout/orgChart1"/>
    <dgm:cxn modelId="{2C85A632-D82D-4E7A-84CC-06E4D52C270C}" type="presParOf" srcId="{7927FE1A-D157-40AD-89D4-B6AD204728BC}" destId="{0585221A-C055-462F-845C-E3F147A8FA19}" srcOrd="0" destOrd="0" presId="urn:microsoft.com/office/officeart/2005/8/layout/orgChart1"/>
    <dgm:cxn modelId="{EC565040-DBD5-45A9-98CE-0E787FB1C2B3}" type="presParOf" srcId="{7927FE1A-D157-40AD-89D4-B6AD204728BC}" destId="{D260CB1C-85E0-4D32-B864-6C818AA8720B}" srcOrd="1" destOrd="0" presId="urn:microsoft.com/office/officeart/2005/8/layout/orgChart1"/>
    <dgm:cxn modelId="{E044A36E-1B8D-4E89-AE78-A4673A08D2C1}" type="presParOf" srcId="{A613DE1B-D90F-4719-B512-A7678FC42D6F}" destId="{2AAE75AA-ABFA-4E66-94D8-4CE94F803DA0}" srcOrd="1" destOrd="0" presId="urn:microsoft.com/office/officeart/2005/8/layout/orgChart1"/>
    <dgm:cxn modelId="{311ACF94-2330-4A52-8364-1FEC9EFF63FC}" type="presParOf" srcId="{A613DE1B-D90F-4719-B512-A7678FC42D6F}" destId="{2E99B934-B702-4D6B-9AAF-091E788D724B}" srcOrd="2" destOrd="0" presId="urn:microsoft.com/office/officeart/2005/8/layout/orgChart1"/>
    <dgm:cxn modelId="{AF69FA50-0541-416C-B3BE-90FFD65855E0}" type="presParOf" srcId="{0D623EE9-1221-48A6-98FC-F91C6FF08BB0}" destId="{33065AF6-B204-43CD-9A6F-B839ACF89DF4}" srcOrd="2" destOrd="0" presId="urn:microsoft.com/office/officeart/2005/8/layout/orgChart1"/>
    <dgm:cxn modelId="{D84BF855-B6BC-4FE1-A580-8FE7D12BFF70}" type="presParOf" srcId="{858C7234-548A-4211-85BC-5A5B9A065561}" destId="{691F88D7-2DC6-4AC9-BA60-DF448BA8FA89}" srcOrd="2" destOrd="0" presId="urn:microsoft.com/office/officeart/2005/8/layout/orgChart1"/>
    <dgm:cxn modelId="{9F52C19A-25C8-4FA7-9384-31CBD1F2B49E}" type="presParOf" srcId="{858C7234-548A-4211-85BC-5A5B9A065561}" destId="{ECFE4B66-4036-4225-B619-EF1DAD2030BC}" srcOrd="3" destOrd="0" presId="urn:microsoft.com/office/officeart/2005/8/layout/orgChart1"/>
    <dgm:cxn modelId="{07B86A56-7FAC-48CD-B6F9-CED0AEF51007}" type="presParOf" srcId="{ECFE4B66-4036-4225-B619-EF1DAD2030BC}" destId="{738FD186-8338-4A00-9EA4-F1F549075491}" srcOrd="0" destOrd="0" presId="urn:microsoft.com/office/officeart/2005/8/layout/orgChart1"/>
    <dgm:cxn modelId="{71EDEA20-C0E9-4683-B918-CEA1E9722853}" type="presParOf" srcId="{738FD186-8338-4A00-9EA4-F1F549075491}" destId="{B818CC74-25CE-48BB-9B35-E7360B67D5CC}" srcOrd="0" destOrd="0" presId="urn:microsoft.com/office/officeart/2005/8/layout/orgChart1"/>
    <dgm:cxn modelId="{D6128935-5B58-4A22-9B18-BC689ECE50EA}" type="presParOf" srcId="{738FD186-8338-4A00-9EA4-F1F549075491}" destId="{C7D502D4-118B-4B59-A7CE-66E5E6C26925}" srcOrd="1" destOrd="0" presId="urn:microsoft.com/office/officeart/2005/8/layout/orgChart1"/>
    <dgm:cxn modelId="{838424DE-BA60-4F36-A5E8-E415C0041B6A}" type="presParOf" srcId="{ECFE4B66-4036-4225-B619-EF1DAD2030BC}" destId="{B0A0D3FE-A7FE-4525-8BD2-5DFF7C74AC4F}" srcOrd="1" destOrd="0" presId="urn:microsoft.com/office/officeart/2005/8/layout/orgChart1"/>
    <dgm:cxn modelId="{153FEF7F-587D-4946-A312-BF0D74FE096B}" type="presParOf" srcId="{B0A0D3FE-A7FE-4525-8BD2-5DFF7C74AC4F}" destId="{ACF02FC2-6838-4E4C-8D1D-64DB5416B528}" srcOrd="0" destOrd="0" presId="urn:microsoft.com/office/officeart/2005/8/layout/orgChart1"/>
    <dgm:cxn modelId="{329E721F-185E-45C6-9272-835090EFABC0}" type="presParOf" srcId="{B0A0D3FE-A7FE-4525-8BD2-5DFF7C74AC4F}" destId="{EDF37C52-5FE2-4105-9CE5-43D61EB39329}" srcOrd="1" destOrd="0" presId="urn:microsoft.com/office/officeart/2005/8/layout/orgChart1"/>
    <dgm:cxn modelId="{37882847-E100-4C72-97F9-95CAB82DD69C}" type="presParOf" srcId="{EDF37C52-5FE2-4105-9CE5-43D61EB39329}" destId="{060BAA59-BEDD-41E3-A8EB-F386AF8C79F0}" srcOrd="0" destOrd="0" presId="urn:microsoft.com/office/officeart/2005/8/layout/orgChart1"/>
    <dgm:cxn modelId="{6AA1E362-9DB2-4FA9-BEA7-9BD2467D846A}" type="presParOf" srcId="{060BAA59-BEDD-41E3-A8EB-F386AF8C79F0}" destId="{E811D3B3-6568-4233-8D57-D2AC5E439227}" srcOrd="0" destOrd="0" presId="urn:microsoft.com/office/officeart/2005/8/layout/orgChart1"/>
    <dgm:cxn modelId="{BB08A1D0-F42E-4696-BBD2-119E792677CD}" type="presParOf" srcId="{060BAA59-BEDD-41E3-A8EB-F386AF8C79F0}" destId="{E8C26125-6F17-4075-903F-63AE9C4C397F}" srcOrd="1" destOrd="0" presId="urn:microsoft.com/office/officeart/2005/8/layout/orgChart1"/>
    <dgm:cxn modelId="{DDB05E25-493C-49BB-99AE-FFBCDFAD40B1}" type="presParOf" srcId="{EDF37C52-5FE2-4105-9CE5-43D61EB39329}" destId="{F47518BF-3AA6-4BBD-88E1-95B48C0D577E}" srcOrd="1" destOrd="0" presId="urn:microsoft.com/office/officeart/2005/8/layout/orgChart1"/>
    <dgm:cxn modelId="{1318BCF4-B541-4ACD-8DE9-03D9BFDE2917}" type="presParOf" srcId="{EDF37C52-5FE2-4105-9CE5-43D61EB39329}" destId="{E94DB021-0D27-418F-BB13-0A0086BF252A}" srcOrd="2" destOrd="0" presId="urn:microsoft.com/office/officeart/2005/8/layout/orgChart1"/>
    <dgm:cxn modelId="{0D5B1A1F-E416-44EB-BAE9-B2D3C1957D49}" type="presParOf" srcId="{ECFE4B66-4036-4225-B619-EF1DAD2030BC}" destId="{8E265BAC-7E59-4ABA-A58D-3471F3FCFB0A}" srcOrd="2" destOrd="0" presId="urn:microsoft.com/office/officeart/2005/8/layout/orgChart1"/>
    <dgm:cxn modelId="{9C35D890-E816-4C06-BA5C-5CEDBD7E0BB2}" type="presParOf" srcId="{15FB3592-CE25-453E-AD2B-7993F95ACF8D}" destId="{D6FE2997-3AC8-4422-911E-DA880097E4F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9ED6BC7-565C-4598-B41D-A73927AE2E67}"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72277C9E-F13E-4ABA-BFF1-EE0BC367581D}">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免除職務</a:t>
          </a:r>
          <a:endParaRPr lang="zh-TW" altLang="en-US" dirty="0">
            <a:latin typeface="微軟正黑體" pitchFamily="34" charset="-120"/>
            <a:ea typeface="微軟正黑體" pitchFamily="34" charset="-120"/>
          </a:endParaRPr>
        </a:p>
      </dgm:t>
    </dgm:pt>
    <dgm:pt modelId="{15DF782E-C7C6-4A62-A0D2-B088EA02C091}" type="parTrans" cxnId="{5AB67078-8D3D-4980-B1FA-9C1829459027}">
      <dgm:prSet/>
      <dgm:spPr/>
      <dgm:t>
        <a:bodyPr/>
        <a:lstStyle/>
        <a:p>
          <a:endParaRPr lang="zh-TW" altLang="en-US"/>
        </a:p>
      </dgm:t>
    </dgm:pt>
    <dgm:pt modelId="{573547DE-D3BD-4152-BBCF-B5FB50218B5F}" type="sibTrans" cxnId="{5AB67078-8D3D-4980-B1FA-9C1829459027}">
      <dgm:prSet/>
      <dgm:spPr/>
      <dgm:t>
        <a:bodyPr/>
        <a:lstStyle/>
        <a:p>
          <a:endParaRPr lang="zh-TW" altLang="en-US"/>
        </a:p>
      </dgm:t>
    </dgm:pt>
    <dgm:pt modelId="{BAE12606-A85F-497B-B074-E42B0C910BF4}">
      <dgm:prSet phldrT="[文字]"/>
      <dgm:spPr/>
      <dgm:t>
        <a:bodyPr/>
        <a:lstStyle/>
        <a:p>
          <a:r>
            <a:rPr lang="zh-TW" altLang="en-US" dirty="0" smtClean="0">
              <a:latin typeface="微軟正黑體" pitchFamily="34" charset="-120"/>
              <a:ea typeface="微軟正黑體" pitchFamily="34" charset="-120"/>
            </a:rPr>
            <a:t>懲戒處分種類</a:t>
          </a:r>
          <a:endParaRPr lang="zh-TW" altLang="en-US" dirty="0">
            <a:latin typeface="微軟正黑體" pitchFamily="34" charset="-120"/>
            <a:ea typeface="微軟正黑體" pitchFamily="34" charset="-120"/>
          </a:endParaRPr>
        </a:p>
      </dgm:t>
    </dgm:pt>
    <dgm:pt modelId="{D40B5013-999A-4AB6-A77F-539FF23CDBC5}" type="parTrans" cxnId="{3ED9FFEC-3F5F-4800-8F88-F12E3D0B8446}">
      <dgm:prSet/>
      <dgm:spPr/>
      <dgm:t>
        <a:bodyPr/>
        <a:lstStyle/>
        <a:p>
          <a:endParaRPr lang="zh-TW" altLang="en-US"/>
        </a:p>
      </dgm:t>
    </dgm:pt>
    <dgm:pt modelId="{6B4C77CF-F5E3-4632-B462-A8282845BB36}" type="sibTrans" cxnId="{3ED9FFEC-3F5F-4800-8F88-F12E3D0B8446}">
      <dgm:prSet/>
      <dgm:spPr/>
      <dgm:t>
        <a:bodyPr/>
        <a:lstStyle/>
        <a:p>
          <a:endParaRPr lang="zh-TW" altLang="en-US"/>
        </a:p>
      </dgm:t>
    </dgm:pt>
    <dgm:pt modelId="{5FE1640C-FC7C-453D-A8AE-FA35BEA5F5A8}">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撤職</a:t>
          </a:r>
          <a:endParaRPr lang="zh-TW" altLang="en-US" dirty="0">
            <a:latin typeface="微軟正黑體" pitchFamily="34" charset="-120"/>
            <a:ea typeface="微軟正黑體" pitchFamily="34" charset="-120"/>
          </a:endParaRPr>
        </a:p>
      </dgm:t>
    </dgm:pt>
    <dgm:pt modelId="{277914D8-58DA-4C0E-81FE-7F931A41AC18}" type="parTrans" cxnId="{CAA2D943-F4EA-4C75-B19D-442E40390188}">
      <dgm:prSet/>
      <dgm:spPr/>
      <dgm:t>
        <a:bodyPr/>
        <a:lstStyle/>
        <a:p>
          <a:endParaRPr lang="zh-TW" altLang="en-US"/>
        </a:p>
      </dgm:t>
    </dgm:pt>
    <dgm:pt modelId="{A2884466-385F-4A9F-907E-974D41F3528B}" type="sibTrans" cxnId="{CAA2D943-F4EA-4C75-B19D-442E40390188}">
      <dgm:prSet/>
      <dgm:spPr/>
      <dgm:t>
        <a:bodyPr/>
        <a:lstStyle/>
        <a:p>
          <a:endParaRPr lang="zh-TW" altLang="en-US"/>
        </a:p>
      </dgm:t>
    </dgm:pt>
    <dgm:pt modelId="{63BDF165-CF23-42C5-9F5D-BAF5E7CB4A40}">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剝奪、減少退休（職、伍）金</a:t>
          </a:r>
          <a:endParaRPr lang="zh-TW" altLang="en-US" dirty="0">
            <a:latin typeface="微軟正黑體" pitchFamily="34" charset="-120"/>
            <a:ea typeface="微軟正黑體" pitchFamily="34" charset="-120"/>
          </a:endParaRPr>
        </a:p>
      </dgm:t>
    </dgm:pt>
    <dgm:pt modelId="{54699AFC-007A-41D3-89B9-672126E081E6}" type="parTrans" cxnId="{CD4BD45C-021C-4598-8CF8-E6B4765E87A2}">
      <dgm:prSet/>
      <dgm:spPr/>
      <dgm:t>
        <a:bodyPr/>
        <a:lstStyle/>
        <a:p>
          <a:endParaRPr lang="zh-TW" altLang="en-US"/>
        </a:p>
      </dgm:t>
    </dgm:pt>
    <dgm:pt modelId="{8731157B-0070-4817-A066-3E9069E1EC28}" type="sibTrans" cxnId="{CD4BD45C-021C-4598-8CF8-E6B4765E87A2}">
      <dgm:prSet/>
      <dgm:spPr/>
      <dgm:t>
        <a:bodyPr/>
        <a:lstStyle/>
        <a:p>
          <a:endParaRPr lang="zh-TW" altLang="en-US"/>
        </a:p>
      </dgm:t>
    </dgm:pt>
    <dgm:pt modelId="{8E871212-9187-4D3A-9CB5-D151089103A4}">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休職</a:t>
          </a:r>
          <a:endParaRPr lang="zh-TW" altLang="en-US" dirty="0">
            <a:latin typeface="微軟正黑體" pitchFamily="34" charset="-120"/>
            <a:ea typeface="微軟正黑體" pitchFamily="34" charset="-120"/>
          </a:endParaRPr>
        </a:p>
      </dgm:t>
    </dgm:pt>
    <dgm:pt modelId="{BE1B7BE0-0D61-49EF-B130-4AF07E186A99}" type="parTrans" cxnId="{97EC06CB-9809-4C22-A2EA-D098741A0E3C}">
      <dgm:prSet/>
      <dgm:spPr/>
      <dgm:t>
        <a:bodyPr/>
        <a:lstStyle/>
        <a:p>
          <a:endParaRPr lang="zh-TW" altLang="en-US"/>
        </a:p>
      </dgm:t>
    </dgm:pt>
    <dgm:pt modelId="{97F97379-40D4-41C7-8911-E1D3EB898FBA}" type="sibTrans" cxnId="{97EC06CB-9809-4C22-A2EA-D098741A0E3C}">
      <dgm:prSet/>
      <dgm:spPr/>
      <dgm:t>
        <a:bodyPr/>
        <a:lstStyle/>
        <a:p>
          <a:endParaRPr lang="zh-TW" altLang="en-US"/>
        </a:p>
      </dgm:t>
    </dgm:pt>
    <dgm:pt modelId="{0EC05265-311B-442C-895B-7F52A033811C}">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降級</a:t>
          </a:r>
          <a:endParaRPr lang="zh-TW" altLang="en-US" dirty="0">
            <a:latin typeface="微軟正黑體" pitchFamily="34" charset="-120"/>
            <a:ea typeface="微軟正黑體" pitchFamily="34" charset="-120"/>
          </a:endParaRPr>
        </a:p>
      </dgm:t>
    </dgm:pt>
    <dgm:pt modelId="{7C19273E-A535-446F-8400-BC2DF8B7A63B}" type="parTrans" cxnId="{9F20611A-442F-433C-A2A8-6FD7DA9BE453}">
      <dgm:prSet/>
      <dgm:spPr/>
      <dgm:t>
        <a:bodyPr/>
        <a:lstStyle/>
        <a:p>
          <a:endParaRPr lang="zh-TW" altLang="en-US"/>
        </a:p>
      </dgm:t>
    </dgm:pt>
    <dgm:pt modelId="{C2E8CB72-ECCA-4045-8665-70DBEB2FD872}" type="sibTrans" cxnId="{9F20611A-442F-433C-A2A8-6FD7DA9BE453}">
      <dgm:prSet/>
      <dgm:spPr/>
      <dgm:t>
        <a:bodyPr/>
        <a:lstStyle/>
        <a:p>
          <a:endParaRPr lang="zh-TW" altLang="en-US"/>
        </a:p>
      </dgm:t>
    </dgm:pt>
    <dgm:pt modelId="{D25B1C20-A3C6-4FA7-818C-BD0E0E523B9B}">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減俸</a:t>
          </a:r>
          <a:endParaRPr lang="zh-TW" altLang="en-US" dirty="0">
            <a:latin typeface="微軟正黑體" pitchFamily="34" charset="-120"/>
            <a:ea typeface="微軟正黑體" pitchFamily="34" charset="-120"/>
          </a:endParaRPr>
        </a:p>
      </dgm:t>
    </dgm:pt>
    <dgm:pt modelId="{81207009-8415-42D5-8478-2331F9A7753F}" type="parTrans" cxnId="{C57738D4-7657-447A-B238-5B2342BDFF5A}">
      <dgm:prSet/>
      <dgm:spPr/>
      <dgm:t>
        <a:bodyPr/>
        <a:lstStyle/>
        <a:p>
          <a:endParaRPr lang="zh-TW" altLang="en-US"/>
        </a:p>
      </dgm:t>
    </dgm:pt>
    <dgm:pt modelId="{61AC30E8-C624-4518-997B-66D10854A33C}" type="sibTrans" cxnId="{C57738D4-7657-447A-B238-5B2342BDFF5A}">
      <dgm:prSet/>
      <dgm:spPr/>
      <dgm:t>
        <a:bodyPr/>
        <a:lstStyle/>
        <a:p>
          <a:endParaRPr lang="zh-TW" altLang="en-US"/>
        </a:p>
      </dgm:t>
    </dgm:pt>
    <dgm:pt modelId="{513774CF-19FE-4809-940F-47836D06C791}">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罰款</a:t>
          </a:r>
          <a:endParaRPr lang="zh-TW" altLang="en-US" dirty="0">
            <a:latin typeface="微軟正黑體" pitchFamily="34" charset="-120"/>
            <a:ea typeface="微軟正黑體" pitchFamily="34" charset="-120"/>
          </a:endParaRPr>
        </a:p>
      </dgm:t>
    </dgm:pt>
    <dgm:pt modelId="{99396992-1A69-46DE-A6DC-150FAC1BD77B}" type="parTrans" cxnId="{407B1706-A677-4112-AFBC-D4A8B58E13F7}">
      <dgm:prSet/>
      <dgm:spPr/>
      <dgm:t>
        <a:bodyPr/>
        <a:lstStyle/>
        <a:p>
          <a:endParaRPr lang="zh-TW" altLang="en-US"/>
        </a:p>
      </dgm:t>
    </dgm:pt>
    <dgm:pt modelId="{30434D82-9AED-43F7-ABD4-D404AD73F979}" type="sibTrans" cxnId="{407B1706-A677-4112-AFBC-D4A8B58E13F7}">
      <dgm:prSet/>
      <dgm:spPr/>
      <dgm:t>
        <a:bodyPr/>
        <a:lstStyle/>
        <a:p>
          <a:endParaRPr lang="zh-TW" altLang="en-US"/>
        </a:p>
      </dgm:t>
    </dgm:pt>
    <dgm:pt modelId="{4D8D6F4D-CFAE-4FDC-A088-887FB4CCA7BD}">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記過</a:t>
          </a:r>
          <a:endParaRPr lang="zh-TW" altLang="en-US" dirty="0">
            <a:latin typeface="微軟正黑體" pitchFamily="34" charset="-120"/>
            <a:ea typeface="微軟正黑體" pitchFamily="34" charset="-120"/>
          </a:endParaRPr>
        </a:p>
      </dgm:t>
    </dgm:pt>
    <dgm:pt modelId="{4D1B7ACA-286B-48D2-9185-BACBAF36E73C}" type="parTrans" cxnId="{2D7A079C-F8D9-4800-B999-34BCE01137DD}">
      <dgm:prSet/>
      <dgm:spPr/>
      <dgm:t>
        <a:bodyPr/>
        <a:lstStyle/>
        <a:p>
          <a:endParaRPr lang="zh-TW" altLang="en-US"/>
        </a:p>
      </dgm:t>
    </dgm:pt>
    <dgm:pt modelId="{C831E865-3D06-4363-85E9-38EC64E9F077}" type="sibTrans" cxnId="{2D7A079C-F8D9-4800-B999-34BCE01137DD}">
      <dgm:prSet/>
      <dgm:spPr/>
      <dgm:t>
        <a:bodyPr/>
        <a:lstStyle/>
        <a:p>
          <a:endParaRPr lang="zh-TW" altLang="en-US"/>
        </a:p>
      </dgm:t>
    </dgm:pt>
    <dgm:pt modelId="{7220D8D5-66F6-4366-BCC1-4AAA76469882}">
      <dgm:prSet phldrT="[文字]"/>
      <dgm:spPr/>
      <dgm:t>
        <a:bodyPr/>
        <a:lstStyle/>
        <a:p>
          <a:pPr algn="l"/>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申誡</a:t>
          </a:r>
          <a:endParaRPr lang="zh-TW" altLang="en-US" dirty="0">
            <a:latin typeface="微軟正黑體" pitchFamily="34" charset="-120"/>
            <a:ea typeface="微軟正黑體" pitchFamily="34" charset="-120"/>
          </a:endParaRPr>
        </a:p>
      </dgm:t>
    </dgm:pt>
    <dgm:pt modelId="{919D1C5C-311D-4851-88FE-D32C9F9F51D2}" type="parTrans" cxnId="{2CB6D77D-82CC-45DB-AE30-342C7FF0E701}">
      <dgm:prSet/>
      <dgm:spPr/>
      <dgm:t>
        <a:bodyPr/>
        <a:lstStyle/>
        <a:p>
          <a:endParaRPr lang="zh-TW" altLang="en-US"/>
        </a:p>
      </dgm:t>
    </dgm:pt>
    <dgm:pt modelId="{9AE74181-2952-4191-A3A9-351FBF3A545A}" type="sibTrans" cxnId="{2CB6D77D-82CC-45DB-AE30-342C7FF0E701}">
      <dgm:prSet/>
      <dgm:spPr/>
      <dgm:t>
        <a:bodyPr/>
        <a:lstStyle/>
        <a:p>
          <a:endParaRPr lang="zh-TW" altLang="en-US"/>
        </a:p>
      </dgm:t>
    </dgm:pt>
    <dgm:pt modelId="{51526778-354A-4882-9535-4320504E506A}">
      <dgm:prSet phldrT="[文字]"/>
      <dgm:spPr/>
      <dgm:t>
        <a:bodyPr/>
        <a:lstStyle/>
        <a:p>
          <a:r>
            <a:rPr lang="zh-TW" altLang="en-US" dirty="0" smtClean="0">
              <a:latin typeface="微軟正黑體" pitchFamily="34" charset="-120"/>
              <a:ea typeface="微軟正黑體" pitchFamily="34" charset="-120"/>
            </a:rPr>
            <a:t>發動程序</a:t>
          </a:r>
          <a:endParaRPr lang="zh-TW" altLang="en-US" dirty="0">
            <a:latin typeface="微軟正黑體" pitchFamily="34" charset="-120"/>
            <a:ea typeface="微軟正黑體" pitchFamily="34" charset="-120"/>
          </a:endParaRPr>
        </a:p>
      </dgm:t>
    </dgm:pt>
    <dgm:pt modelId="{50131F28-78F9-456F-A9F5-C328F0FBDD20}" type="parTrans" cxnId="{2A7CDFCA-DE77-4400-979E-557EFF40039D}">
      <dgm:prSet/>
      <dgm:spPr/>
      <dgm:t>
        <a:bodyPr/>
        <a:lstStyle/>
        <a:p>
          <a:endParaRPr lang="zh-TW" altLang="en-US"/>
        </a:p>
      </dgm:t>
    </dgm:pt>
    <dgm:pt modelId="{24E561A7-91A7-4534-A5A5-3925F3F380A4}" type="sibTrans" cxnId="{2A7CDFCA-DE77-4400-979E-557EFF40039D}">
      <dgm:prSet/>
      <dgm:spPr/>
      <dgm:t>
        <a:bodyPr/>
        <a:lstStyle/>
        <a:p>
          <a:endParaRPr lang="zh-TW" altLang="en-US"/>
        </a:p>
      </dgm:t>
    </dgm:pt>
    <dgm:pt modelId="{DE200BC1-9223-4FF0-BBF0-419D1532B693}">
      <dgm:prSet phldrT="[文字]"/>
      <dgm:spPr/>
      <dgm:t>
        <a:bodyPr/>
        <a:lstStyle/>
        <a:p>
          <a:pPr rtl="0"/>
          <a:r>
            <a:rPr kumimoji="1" lang="en-US" altLang="zh-TW" b="0" i="0" u="none" strike="noStrike" cap="none" normalizeH="0" baseline="0" dirty="0" smtClean="0">
              <a:ln/>
              <a:effectLst/>
              <a:latin typeface="Calibri" pitchFamily="34" charset="0"/>
              <a:ea typeface="微軟正黑體" pitchFamily="34" charset="-120"/>
              <a:cs typeface="Times New Roman" pitchFamily="18" charset="0"/>
            </a:rPr>
            <a:t>1.</a:t>
          </a:r>
          <a:r>
            <a:rPr kumimoji="1" lang="zh-TW" altLang="en-US" b="0" i="0" u="none" strike="noStrike" cap="none" normalizeH="0" baseline="0" dirty="0" smtClean="0">
              <a:ln/>
              <a:solidFill>
                <a:srgbClr val="FF0000"/>
              </a:solidFill>
              <a:effectLst/>
              <a:latin typeface="微軟正黑體" pitchFamily="34" charset="-120"/>
              <a:ea typeface="微軟正黑體" pitchFamily="34" charset="-120"/>
              <a:cs typeface="Times New Roman" pitchFamily="18" charset="0"/>
            </a:rPr>
            <a:t>監察院</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認為個案公務員應移付懲戒者，應將彈劾案連同證據，移送公務員懲戒委員會審理。</a:t>
          </a:r>
          <a:endParaRPr lang="zh-TW" altLang="en-US" dirty="0">
            <a:latin typeface="微軟正黑體" pitchFamily="34" charset="-120"/>
            <a:ea typeface="微軟正黑體" pitchFamily="34" charset="-120"/>
          </a:endParaRPr>
        </a:p>
      </dgm:t>
    </dgm:pt>
    <dgm:pt modelId="{81F12332-FA4E-48E7-9E72-8B1469707B2C}" type="parTrans" cxnId="{973684B6-0AF9-48AD-82B4-3EC1A2893A89}">
      <dgm:prSet/>
      <dgm:spPr/>
      <dgm:t>
        <a:bodyPr/>
        <a:lstStyle/>
        <a:p>
          <a:endParaRPr lang="zh-TW" altLang="en-US"/>
        </a:p>
      </dgm:t>
    </dgm:pt>
    <dgm:pt modelId="{553DEAF1-592C-48EA-AB92-C021A0270732}" type="sibTrans" cxnId="{973684B6-0AF9-48AD-82B4-3EC1A2893A89}">
      <dgm:prSet/>
      <dgm:spPr/>
      <dgm:t>
        <a:bodyPr/>
        <a:lstStyle/>
        <a:p>
          <a:endParaRPr lang="zh-TW" altLang="en-US"/>
        </a:p>
      </dgm:t>
    </dgm:pt>
    <dgm:pt modelId="{3793C4C8-3DF6-4CEA-85DE-AFF5536E90E5}">
      <dgm:prSet/>
      <dgm:spPr/>
      <dgm:t>
        <a:bodyPr/>
        <a:lstStyle/>
        <a:p>
          <a:pPr rtl="0"/>
          <a:r>
            <a:rPr kumimoji="1" lang="en-US" altLang="zh-TW" b="0" i="0" u="none" strike="noStrike" cap="none" normalizeH="0" baseline="0" dirty="0" smtClean="0">
              <a:ln/>
              <a:effectLst/>
              <a:latin typeface="Calibri" pitchFamily="34" charset="0"/>
              <a:ea typeface="微軟正黑體" pitchFamily="34" charset="-120"/>
              <a:cs typeface="Times New Roman" pitchFamily="18" charset="0"/>
            </a:rPr>
            <a:t>2</a:t>
          </a:r>
          <a:r>
            <a:rPr kumimoji="1" lang="en-US" altLang="zh-TW" b="0" i="0" u="none" strike="noStrike" cap="none" normalizeH="0" baseline="0" dirty="0" smtClean="0">
              <a:ln/>
              <a:effectLst/>
              <a:latin typeface="Calibri" pitchFamily="34" charset="0"/>
              <a:ea typeface="微軟正黑體" pitchFamily="34" charset="-120"/>
              <a:cs typeface="Times New Roman" pitchFamily="18" charset="0"/>
            </a:rPr>
            <a:t>.</a:t>
          </a:r>
          <a:r>
            <a:rPr kumimoji="1" lang="zh-TW" altLang="zh-TW" b="0" i="0" u="none" strike="noStrike" cap="none" normalizeH="0" baseline="0" dirty="0" smtClean="0">
              <a:ln/>
              <a:effectLst/>
              <a:latin typeface="Calibri" pitchFamily="34" charset="0"/>
              <a:ea typeface="微軟正黑體" pitchFamily="34" charset="-120"/>
              <a:cs typeface="Times New Roman" pitchFamily="18" charset="0"/>
            </a:rPr>
            <a:t>各院、部、會首長，省、直轄市、縣（市）</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行政</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首長或其他相當之主管</a:t>
          </a:r>
          <a:r>
            <a:rPr kumimoji="1" lang="zh-TW" altLang="en-US" b="0" i="0" u="none" strike="noStrike" cap="none" normalizeH="0" baseline="0" dirty="0" smtClean="0">
              <a:ln/>
              <a:solidFill>
                <a:srgbClr val="FF0000"/>
              </a:solidFill>
              <a:effectLst/>
              <a:latin typeface="微軟正黑體" pitchFamily="34" charset="-120"/>
              <a:ea typeface="微軟正黑體" pitchFamily="34" charset="-120"/>
              <a:cs typeface="Times New Roman" pitchFamily="18" charset="0"/>
            </a:rPr>
            <a:t>機關首長</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，認為所屬公務員有應付懲戒之情事，應由其機關備文敘明事由，連同證據送請監察院審查。但對於所屬薦任第九職等或相當於薦任第九職等以下之公務員，得將個案逕送公務員懲戒委員會審理。</a:t>
          </a:r>
          <a:endParaRPr kumimoji="1" lang="zh-TW" altLang="en-US" b="0" i="0" u="none" strike="noStrike" cap="none" normalizeH="0" baseline="0" dirty="0" smtClean="0">
            <a:ln/>
            <a:effectLst/>
            <a:latin typeface="Arial" pitchFamily="34" charset="0"/>
            <a:ea typeface="新細明體" pitchFamily="18" charset="-120"/>
            <a:cs typeface="新細明體" pitchFamily="18" charset="-120"/>
          </a:endParaRPr>
        </a:p>
      </dgm:t>
    </dgm:pt>
    <dgm:pt modelId="{FA3FC09F-677E-4076-95D3-94A329B2CC94}" type="parTrans" cxnId="{2982AE81-8C25-425A-A04A-1EA8BB91021D}">
      <dgm:prSet/>
      <dgm:spPr/>
      <dgm:t>
        <a:bodyPr/>
        <a:lstStyle/>
        <a:p>
          <a:endParaRPr lang="zh-TW" altLang="en-US"/>
        </a:p>
      </dgm:t>
    </dgm:pt>
    <dgm:pt modelId="{50E5B191-CC2F-4253-8E8F-E2AA50046157}" type="sibTrans" cxnId="{2982AE81-8C25-425A-A04A-1EA8BB91021D}">
      <dgm:prSet/>
      <dgm:spPr/>
      <dgm:t>
        <a:bodyPr/>
        <a:lstStyle/>
        <a:p>
          <a:endParaRPr lang="zh-TW" altLang="en-US"/>
        </a:p>
      </dgm:t>
    </dgm:pt>
    <dgm:pt modelId="{904CC856-137F-4B70-9D48-7403F8B4D364}" type="pres">
      <dgm:prSet presAssocID="{99ED6BC7-565C-4598-B41D-A73927AE2E67}" presName="Name0" presStyleCnt="0">
        <dgm:presLayoutVars>
          <dgm:dir/>
          <dgm:animLvl val="lvl"/>
          <dgm:resizeHandles val="exact"/>
        </dgm:presLayoutVars>
      </dgm:prSet>
      <dgm:spPr/>
      <dgm:t>
        <a:bodyPr/>
        <a:lstStyle/>
        <a:p>
          <a:endParaRPr lang="zh-TW" altLang="en-US"/>
        </a:p>
      </dgm:t>
    </dgm:pt>
    <dgm:pt modelId="{FBC4F5DD-8248-4875-BF91-B9D85530F24B}" type="pres">
      <dgm:prSet presAssocID="{51526778-354A-4882-9535-4320504E506A}" presName="composite" presStyleCnt="0"/>
      <dgm:spPr/>
    </dgm:pt>
    <dgm:pt modelId="{13625FB5-4CEF-48C0-B1E8-02CE5ECE0FD4}" type="pres">
      <dgm:prSet presAssocID="{51526778-354A-4882-9535-4320504E506A}" presName="parTx" presStyleLbl="alignNode1" presStyleIdx="0" presStyleCnt="2">
        <dgm:presLayoutVars>
          <dgm:chMax val="0"/>
          <dgm:chPref val="0"/>
          <dgm:bulletEnabled val="1"/>
        </dgm:presLayoutVars>
      </dgm:prSet>
      <dgm:spPr/>
      <dgm:t>
        <a:bodyPr/>
        <a:lstStyle/>
        <a:p>
          <a:endParaRPr lang="zh-TW" altLang="en-US"/>
        </a:p>
      </dgm:t>
    </dgm:pt>
    <dgm:pt modelId="{68D6228B-DE99-4ADE-834F-E9DE6F56039C}" type="pres">
      <dgm:prSet presAssocID="{51526778-354A-4882-9535-4320504E506A}" presName="desTx" presStyleLbl="alignAccFollowNode1" presStyleIdx="0" presStyleCnt="2">
        <dgm:presLayoutVars>
          <dgm:bulletEnabled val="1"/>
        </dgm:presLayoutVars>
      </dgm:prSet>
      <dgm:spPr/>
      <dgm:t>
        <a:bodyPr/>
        <a:lstStyle/>
        <a:p>
          <a:endParaRPr lang="zh-TW" altLang="en-US"/>
        </a:p>
      </dgm:t>
    </dgm:pt>
    <dgm:pt modelId="{AEA5ABFA-A541-41A0-917C-3DF19A015E3E}" type="pres">
      <dgm:prSet presAssocID="{24E561A7-91A7-4534-A5A5-3925F3F380A4}" presName="space" presStyleCnt="0"/>
      <dgm:spPr/>
    </dgm:pt>
    <dgm:pt modelId="{99EEDA27-783C-489F-890D-48581AED6529}" type="pres">
      <dgm:prSet presAssocID="{BAE12606-A85F-497B-B074-E42B0C910BF4}" presName="composite" presStyleCnt="0"/>
      <dgm:spPr/>
    </dgm:pt>
    <dgm:pt modelId="{3A26E093-3675-40D0-BF4C-2506E80E2416}" type="pres">
      <dgm:prSet presAssocID="{BAE12606-A85F-497B-B074-E42B0C910BF4}" presName="parTx" presStyleLbl="alignNode1" presStyleIdx="1" presStyleCnt="2">
        <dgm:presLayoutVars>
          <dgm:chMax val="0"/>
          <dgm:chPref val="0"/>
          <dgm:bulletEnabled val="1"/>
        </dgm:presLayoutVars>
      </dgm:prSet>
      <dgm:spPr/>
      <dgm:t>
        <a:bodyPr/>
        <a:lstStyle/>
        <a:p>
          <a:endParaRPr lang="zh-TW" altLang="en-US"/>
        </a:p>
      </dgm:t>
    </dgm:pt>
    <dgm:pt modelId="{E3884660-BF0B-4C70-97E8-1A1124CACDC9}" type="pres">
      <dgm:prSet presAssocID="{BAE12606-A85F-497B-B074-E42B0C910BF4}" presName="desTx" presStyleLbl="alignAccFollowNode1" presStyleIdx="1" presStyleCnt="2">
        <dgm:presLayoutVars>
          <dgm:bulletEnabled val="1"/>
        </dgm:presLayoutVars>
      </dgm:prSet>
      <dgm:spPr/>
      <dgm:t>
        <a:bodyPr/>
        <a:lstStyle/>
        <a:p>
          <a:endParaRPr lang="zh-TW" altLang="en-US"/>
        </a:p>
      </dgm:t>
    </dgm:pt>
  </dgm:ptLst>
  <dgm:cxnLst>
    <dgm:cxn modelId="{973684B6-0AF9-48AD-82B4-3EC1A2893A89}" srcId="{51526778-354A-4882-9535-4320504E506A}" destId="{DE200BC1-9223-4FF0-BBF0-419D1532B693}" srcOrd="0" destOrd="0" parTransId="{81F12332-FA4E-48E7-9E72-8B1469707B2C}" sibTransId="{553DEAF1-592C-48EA-AB92-C021A0270732}"/>
    <dgm:cxn modelId="{2A7CDFCA-DE77-4400-979E-557EFF40039D}" srcId="{99ED6BC7-565C-4598-B41D-A73927AE2E67}" destId="{51526778-354A-4882-9535-4320504E506A}" srcOrd="0" destOrd="0" parTransId="{50131F28-78F9-456F-A9F5-C328F0FBDD20}" sibTransId="{24E561A7-91A7-4534-A5A5-3925F3F380A4}"/>
    <dgm:cxn modelId="{DE906C82-BE8F-459D-B5D3-9BF962850EB9}" type="presOf" srcId="{D25B1C20-A3C6-4FA7-818C-BD0E0E523B9B}" destId="{E3884660-BF0B-4C70-97E8-1A1124CACDC9}" srcOrd="0" destOrd="5" presId="urn:microsoft.com/office/officeart/2005/8/layout/hList1"/>
    <dgm:cxn modelId="{CD4BD45C-021C-4598-8CF8-E6B4765E87A2}" srcId="{BAE12606-A85F-497B-B074-E42B0C910BF4}" destId="{63BDF165-CF23-42C5-9F5D-BAF5E7CB4A40}" srcOrd="2" destOrd="0" parTransId="{54699AFC-007A-41D3-89B9-672126E081E6}" sibTransId="{8731157B-0070-4817-A066-3E9069E1EC28}"/>
    <dgm:cxn modelId="{824F1480-13A2-4A4E-9462-13A3C510EAE1}" type="presOf" srcId="{8E871212-9187-4D3A-9CB5-D151089103A4}" destId="{E3884660-BF0B-4C70-97E8-1A1124CACDC9}" srcOrd="0" destOrd="3" presId="urn:microsoft.com/office/officeart/2005/8/layout/hList1"/>
    <dgm:cxn modelId="{684189FE-47C9-45EB-BC37-3D4FAFA654ED}" type="presOf" srcId="{63BDF165-CF23-42C5-9F5D-BAF5E7CB4A40}" destId="{E3884660-BF0B-4C70-97E8-1A1124CACDC9}" srcOrd="0" destOrd="2" presId="urn:microsoft.com/office/officeart/2005/8/layout/hList1"/>
    <dgm:cxn modelId="{3ED9FFEC-3F5F-4800-8F88-F12E3D0B8446}" srcId="{99ED6BC7-565C-4598-B41D-A73927AE2E67}" destId="{BAE12606-A85F-497B-B074-E42B0C910BF4}" srcOrd="1" destOrd="0" parTransId="{D40B5013-999A-4AB6-A77F-539FF23CDBC5}" sibTransId="{6B4C77CF-F5E3-4632-B462-A8282845BB36}"/>
    <dgm:cxn modelId="{2D7A079C-F8D9-4800-B999-34BCE01137DD}" srcId="{BAE12606-A85F-497B-B074-E42B0C910BF4}" destId="{4D8D6F4D-CFAE-4FDC-A088-887FB4CCA7BD}" srcOrd="7" destOrd="0" parTransId="{4D1B7ACA-286B-48D2-9185-BACBAF36E73C}" sibTransId="{C831E865-3D06-4363-85E9-38EC64E9F077}"/>
    <dgm:cxn modelId="{97EC06CB-9809-4C22-A2EA-D098741A0E3C}" srcId="{BAE12606-A85F-497B-B074-E42B0C910BF4}" destId="{8E871212-9187-4D3A-9CB5-D151089103A4}" srcOrd="3" destOrd="0" parTransId="{BE1B7BE0-0D61-49EF-B130-4AF07E186A99}" sibTransId="{97F97379-40D4-41C7-8911-E1D3EB898FBA}"/>
    <dgm:cxn modelId="{2982AE81-8C25-425A-A04A-1EA8BB91021D}" srcId="{51526778-354A-4882-9535-4320504E506A}" destId="{3793C4C8-3DF6-4CEA-85DE-AFF5536E90E5}" srcOrd="1" destOrd="0" parTransId="{FA3FC09F-677E-4076-95D3-94A329B2CC94}" sibTransId="{50E5B191-CC2F-4253-8E8F-E2AA50046157}"/>
    <dgm:cxn modelId="{8745A7D4-D5BE-4671-976A-E4489CCDBB35}" type="presOf" srcId="{5FE1640C-FC7C-453D-A8AE-FA35BEA5F5A8}" destId="{E3884660-BF0B-4C70-97E8-1A1124CACDC9}" srcOrd="0" destOrd="1" presId="urn:microsoft.com/office/officeart/2005/8/layout/hList1"/>
    <dgm:cxn modelId="{9F20611A-442F-433C-A2A8-6FD7DA9BE453}" srcId="{BAE12606-A85F-497B-B074-E42B0C910BF4}" destId="{0EC05265-311B-442C-895B-7F52A033811C}" srcOrd="4" destOrd="0" parTransId="{7C19273E-A535-446F-8400-BC2DF8B7A63B}" sibTransId="{C2E8CB72-ECCA-4045-8665-70DBEB2FD872}"/>
    <dgm:cxn modelId="{7B04F3BA-30F4-400A-897C-CF854F2D2ABE}" type="presOf" srcId="{3793C4C8-3DF6-4CEA-85DE-AFF5536E90E5}" destId="{68D6228B-DE99-4ADE-834F-E9DE6F56039C}" srcOrd="0" destOrd="1" presId="urn:microsoft.com/office/officeart/2005/8/layout/hList1"/>
    <dgm:cxn modelId="{407B1706-A677-4112-AFBC-D4A8B58E13F7}" srcId="{BAE12606-A85F-497B-B074-E42B0C910BF4}" destId="{513774CF-19FE-4809-940F-47836D06C791}" srcOrd="6" destOrd="0" parTransId="{99396992-1A69-46DE-A6DC-150FAC1BD77B}" sibTransId="{30434D82-9AED-43F7-ABD4-D404AD73F979}"/>
    <dgm:cxn modelId="{2CB6D77D-82CC-45DB-AE30-342C7FF0E701}" srcId="{BAE12606-A85F-497B-B074-E42B0C910BF4}" destId="{7220D8D5-66F6-4366-BCC1-4AAA76469882}" srcOrd="8" destOrd="0" parTransId="{919D1C5C-311D-4851-88FE-D32C9F9F51D2}" sibTransId="{9AE74181-2952-4191-A3A9-351FBF3A545A}"/>
    <dgm:cxn modelId="{5F018311-502E-4147-B642-879E2F383D55}" type="presOf" srcId="{99ED6BC7-565C-4598-B41D-A73927AE2E67}" destId="{904CC856-137F-4B70-9D48-7403F8B4D364}" srcOrd="0" destOrd="0" presId="urn:microsoft.com/office/officeart/2005/8/layout/hList1"/>
    <dgm:cxn modelId="{C57738D4-7657-447A-B238-5B2342BDFF5A}" srcId="{BAE12606-A85F-497B-B074-E42B0C910BF4}" destId="{D25B1C20-A3C6-4FA7-818C-BD0E0E523B9B}" srcOrd="5" destOrd="0" parTransId="{81207009-8415-42D5-8478-2331F9A7753F}" sibTransId="{61AC30E8-C624-4518-997B-66D10854A33C}"/>
    <dgm:cxn modelId="{3E886565-82BF-4FE7-86E5-15A65AFE2057}" type="presOf" srcId="{0EC05265-311B-442C-895B-7F52A033811C}" destId="{E3884660-BF0B-4C70-97E8-1A1124CACDC9}" srcOrd="0" destOrd="4" presId="urn:microsoft.com/office/officeart/2005/8/layout/hList1"/>
    <dgm:cxn modelId="{DBB131E5-C16E-419C-B3E8-CF10547E7411}" type="presOf" srcId="{513774CF-19FE-4809-940F-47836D06C791}" destId="{E3884660-BF0B-4C70-97E8-1A1124CACDC9}" srcOrd="0" destOrd="6" presId="urn:microsoft.com/office/officeart/2005/8/layout/hList1"/>
    <dgm:cxn modelId="{5AB67078-8D3D-4980-B1FA-9C1829459027}" srcId="{BAE12606-A85F-497B-B074-E42B0C910BF4}" destId="{72277C9E-F13E-4ABA-BFF1-EE0BC367581D}" srcOrd="0" destOrd="0" parTransId="{15DF782E-C7C6-4A62-A0D2-B088EA02C091}" sibTransId="{573547DE-D3BD-4152-BBCF-B5FB50218B5F}"/>
    <dgm:cxn modelId="{3112B344-7EBE-4272-AA3D-3810752CA24E}" type="presOf" srcId="{51526778-354A-4882-9535-4320504E506A}" destId="{13625FB5-4CEF-48C0-B1E8-02CE5ECE0FD4}" srcOrd="0" destOrd="0" presId="urn:microsoft.com/office/officeart/2005/8/layout/hList1"/>
    <dgm:cxn modelId="{EA1702E6-C35A-4A39-8089-625817A8E528}" type="presOf" srcId="{BAE12606-A85F-497B-B074-E42B0C910BF4}" destId="{3A26E093-3675-40D0-BF4C-2506E80E2416}" srcOrd="0" destOrd="0" presId="urn:microsoft.com/office/officeart/2005/8/layout/hList1"/>
    <dgm:cxn modelId="{48E2E6AB-E9D4-4D78-8C0A-87EA1558E0DA}" type="presOf" srcId="{7220D8D5-66F6-4366-BCC1-4AAA76469882}" destId="{E3884660-BF0B-4C70-97E8-1A1124CACDC9}" srcOrd="0" destOrd="8" presId="urn:microsoft.com/office/officeart/2005/8/layout/hList1"/>
    <dgm:cxn modelId="{9BAE8BD9-D49B-4C39-AE06-FCB0D7C6C9FA}" type="presOf" srcId="{4D8D6F4D-CFAE-4FDC-A088-887FB4CCA7BD}" destId="{E3884660-BF0B-4C70-97E8-1A1124CACDC9}" srcOrd="0" destOrd="7" presId="urn:microsoft.com/office/officeart/2005/8/layout/hList1"/>
    <dgm:cxn modelId="{CAA2D943-F4EA-4C75-B19D-442E40390188}" srcId="{BAE12606-A85F-497B-B074-E42B0C910BF4}" destId="{5FE1640C-FC7C-453D-A8AE-FA35BEA5F5A8}" srcOrd="1" destOrd="0" parTransId="{277914D8-58DA-4C0E-81FE-7F931A41AC18}" sibTransId="{A2884466-385F-4A9F-907E-974D41F3528B}"/>
    <dgm:cxn modelId="{179E55C1-825D-4B31-8037-5EFE4FF0019F}" type="presOf" srcId="{DE200BC1-9223-4FF0-BBF0-419D1532B693}" destId="{68D6228B-DE99-4ADE-834F-E9DE6F56039C}" srcOrd="0" destOrd="0" presId="urn:microsoft.com/office/officeart/2005/8/layout/hList1"/>
    <dgm:cxn modelId="{72D02599-D0C3-4C79-8890-3DA952C490A6}" type="presOf" srcId="{72277C9E-F13E-4ABA-BFF1-EE0BC367581D}" destId="{E3884660-BF0B-4C70-97E8-1A1124CACDC9}" srcOrd="0" destOrd="0" presId="urn:microsoft.com/office/officeart/2005/8/layout/hList1"/>
    <dgm:cxn modelId="{53869956-1D16-44CB-818E-6F6E5B294A26}" type="presParOf" srcId="{904CC856-137F-4B70-9D48-7403F8B4D364}" destId="{FBC4F5DD-8248-4875-BF91-B9D85530F24B}" srcOrd="0" destOrd="0" presId="urn:microsoft.com/office/officeart/2005/8/layout/hList1"/>
    <dgm:cxn modelId="{02F0DD8E-298C-450A-B02D-AAB76F07AF76}" type="presParOf" srcId="{FBC4F5DD-8248-4875-BF91-B9D85530F24B}" destId="{13625FB5-4CEF-48C0-B1E8-02CE5ECE0FD4}" srcOrd="0" destOrd="0" presId="urn:microsoft.com/office/officeart/2005/8/layout/hList1"/>
    <dgm:cxn modelId="{10299AF3-DA6D-43C0-AA26-A0B07E362319}" type="presParOf" srcId="{FBC4F5DD-8248-4875-BF91-B9D85530F24B}" destId="{68D6228B-DE99-4ADE-834F-E9DE6F56039C}" srcOrd="1" destOrd="0" presId="urn:microsoft.com/office/officeart/2005/8/layout/hList1"/>
    <dgm:cxn modelId="{72577823-3D64-4B40-9400-9861AD6EBE37}" type="presParOf" srcId="{904CC856-137F-4B70-9D48-7403F8B4D364}" destId="{AEA5ABFA-A541-41A0-917C-3DF19A015E3E}" srcOrd="1" destOrd="0" presId="urn:microsoft.com/office/officeart/2005/8/layout/hList1"/>
    <dgm:cxn modelId="{C4B61B96-9F1A-4166-94B1-400B54B230D3}" type="presParOf" srcId="{904CC856-137F-4B70-9D48-7403F8B4D364}" destId="{99EEDA27-783C-489F-890D-48581AED6529}" srcOrd="2" destOrd="0" presId="urn:microsoft.com/office/officeart/2005/8/layout/hList1"/>
    <dgm:cxn modelId="{8EBA7F4A-C604-4DF4-9110-93C3FCA36EA0}" type="presParOf" srcId="{99EEDA27-783C-489F-890D-48581AED6529}" destId="{3A26E093-3675-40D0-BF4C-2506E80E2416}" srcOrd="0" destOrd="0" presId="urn:microsoft.com/office/officeart/2005/8/layout/hList1"/>
    <dgm:cxn modelId="{228FE64F-4352-48B8-8408-F736588479DA}" type="presParOf" srcId="{99EEDA27-783C-489F-890D-48581AED6529}" destId="{E3884660-BF0B-4C70-97E8-1A1124CACD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117583A-FC80-43C0-B9FC-F41C5D7A61B2}"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zh-TW" altLang="en-US"/>
        </a:p>
      </dgm:t>
    </dgm:pt>
    <dgm:pt modelId="{3C7D15FB-C5B5-40C8-8A7E-01F3397B555D}">
      <dgm:prSet phldrT="[文字]"/>
      <dgm:spPr/>
      <dgm:t>
        <a:bodyPr/>
        <a:lstStyle/>
        <a:p>
          <a:r>
            <a:rPr lang="zh-TW" altLang="en-US" dirty="0" smtClean="0">
              <a:latin typeface="微軟正黑體" pitchFamily="34" charset="-120"/>
              <a:ea typeface="微軟正黑體" pitchFamily="34" charset="-120"/>
            </a:rPr>
            <a:t>留職停薪是否仍具公務員身分？</a:t>
          </a:r>
          <a:endParaRPr lang="zh-TW" altLang="en-US" dirty="0">
            <a:latin typeface="微軟正黑體" panose="020B0604030504040204" pitchFamily="34" charset="-120"/>
            <a:ea typeface="微軟正黑體" panose="020B0604030504040204" pitchFamily="34" charset="-120"/>
          </a:endParaRPr>
        </a:p>
      </dgm:t>
    </dgm:pt>
    <dgm:pt modelId="{A67F8261-9793-4C97-842A-CE326D591DE8}" type="parTrans" cxnId="{A9F3211E-B56C-4AD6-8479-038C7EC80306}">
      <dgm:prSet/>
      <dgm:spPr/>
      <dgm:t>
        <a:bodyPr/>
        <a:lstStyle/>
        <a:p>
          <a:endParaRPr lang="zh-TW" altLang="en-US"/>
        </a:p>
      </dgm:t>
    </dgm:pt>
    <dgm:pt modelId="{A161FC1A-9F68-4EAD-87CA-287974B08A5D}" type="sibTrans" cxnId="{A9F3211E-B56C-4AD6-8479-038C7EC80306}">
      <dgm:prSet/>
      <dgm:spPr/>
      <dgm:t>
        <a:bodyPr/>
        <a:lstStyle/>
        <a:p>
          <a:endParaRPr lang="zh-TW" altLang="en-US"/>
        </a:p>
      </dgm:t>
    </dgm:pt>
    <dgm:pt modelId="{34F1CC6C-D92C-442B-8199-6C5B93B484A4}">
      <dgm:prSet phldrT="[文字]"/>
      <dgm:spPr/>
      <dgm:t>
        <a:bodyPr/>
        <a:lstStyle/>
        <a:p>
          <a:r>
            <a:rPr lang="zh-TW" altLang="en-US" dirty="0" smtClean="0">
              <a:latin typeface="微軟正黑體" panose="020B0604030504040204" pitchFamily="34" charset="-120"/>
              <a:ea typeface="微軟正黑體" panose="020B0604030504040204" pitchFamily="34" charset="-120"/>
            </a:rPr>
            <a:t>否</a:t>
          </a:r>
          <a:endParaRPr lang="zh-TW" altLang="en-US" dirty="0">
            <a:latin typeface="微軟正黑體" panose="020B0604030504040204" pitchFamily="34" charset="-120"/>
            <a:ea typeface="微軟正黑體" panose="020B0604030504040204" pitchFamily="34" charset="-120"/>
          </a:endParaRPr>
        </a:p>
      </dgm:t>
    </dgm:pt>
    <dgm:pt modelId="{F37F18F8-1F45-4B15-A66A-971BDE039046}" type="parTrans" cxnId="{4E9ED888-E3B3-42A2-AB94-6953CA3013FC}">
      <dgm:prSet/>
      <dgm:spPr/>
      <dgm:t>
        <a:bodyPr/>
        <a:lstStyle/>
        <a:p>
          <a:endParaRPr lang="zh-TW" altLang="en-US"/>
        </a:p>
      </dgm:t>
    </dgm:pt>
    <dgm:pt modelId="{8FBC290E-9170-42AC-A119-E40BA3D91D06}" type="sibTrans" cxnId="{4E9ED888-E3B3-42A2-AB94-6953CA3013FC}">
      <dgm:prSet/>
      <dgm:spPr/>
      <dgm:t>
        <a:bodyPr/>
        <a:lstStyle/>
        <a:p>
          <a:endParaRPr lang="zh-TW" altLang="en-US"/>
        </a:p>
      </dgm:t>
    </dgm:pt>
    <dgm:pt modelId="{79CD88BB-8CAD-4B71-9F6A-885309950704}">
      <dgm:prSet phldrT="[文字]"/>
      <dgm:spPr/>
      <dgm:t>
        <a:bodyPr/>
        <a:lstStyle/>
        <a:p>
          <a:r>
            <a:rPr lang="zh-TW" altLang="en-US" dirty="0" smtClean="0">
              <a:latin typeface="微軟正黑體" panose="020B0604030504040204" pitchFamily="34" charset="-120"/>
              <a:ea typeface="微軟正黑體" panose="020B0604030504040204" pitchFamily="34" charset="-120"/>
            </a:rPr>
            <a:t>是</a:t>
          </a:r>
          <a:endParaRPr lang="zh-TW" altLang="en-US" dirty="0">
            <a:latin typeface="微軟正黑體" panose="020B0604030504040204" pitchFamily="34" charset="-120"/>
            <a:ea typeface="微軟正黑體" panose="020B0604030504040204" pitchFamily="34" charset="-120"/>
          </a:endParaRPr>
        </a:p>
      </dgm:t>
    </dgm:pt>
    <dgm:pt modelId="{B50F9185-FFD1-46A4-B76A-476A8424CFF6}" type="parTrans" cxnId="{D29F0211-D3B3-44E2-A0C9-E07844DADEBF}">
      <dgm:prSet/>
      <dgm:spPr/>
      <dgm:t>
        <a:bodyPr/>
        <a:lstStyle/>
        <a:p>
          <a:endParaRPr lang="zh-TW" altLang="en-US"/>
        </a:p>
      </dgm:t>
    </dgm:pt>
    <dgm:pt modelId="{FAD30164-282D-4CE2-95D0-0307D428093F}" type="sibTrans" cxnId="{D29F0211-D3B3-44E2-A0C9-E07844DADEBF}">
      <dgm:prSet/>
      <dgm:spPr/>
      <dgm:t>
        <a:bodyPr/>
        <a:lstStyle/>
        <a:p>
          <a:endParaRPr lang="zh-TW" altLang="en-US"/>
        </a:p>
      </dgm:t>
    </dgm:pt>
    <dgm:pt modelId="{3CAD26C9-76E0-421A-BA49-0EEFED3BFFE1}">
      <dgm:prSet phldrT="[文字]"/>
      <dgm:spPr/>
      <dgm:t>
        <a:bodyPr/>
        <a:lstStyle/>
        <a:p>
          <a:pPr algn="l"/>
          <a:r>
            <a:rPr lang="zh-TW" altLang="en-US" dirty="0" smtClean="0">
              <a:latin typeface="微軟正黑體" panose="020B0604030504040204" pitchFamily="34" charset="-120"/>
              <a:ea typeface="微軟正黑體" panose="020B0604030504040204" pitchFamily="34" charset="-120"/>
            </a:rPr>
            <a:t>是否違反公務員兼職規定？</a:t>
          </a:r>
          <a:endParaRPr lang="zh-TW" altLang="en-US" dirty="0">
            <a:latin typeface="微軟正黑體" panose="020B0604030504040204" pitchFamily="34" charset="-120"/>
            <a:ea typeface="微軟正黑體" panose="020B0604030504040204" pitchFamily="34" charset="-120"/>
          </a:endParaRPr>
        </a:p>
      </dgm:t>
    </dgm:pt>
    <dgm:pt modelId="{8C655D85-B98F-4CEE-928D-1EA51A05DA81}" type="parTrans" cxnId="{36F7B32B-5F56-48A3-BA75-0FE7147254FA}">
      <dgm:prSet/>
      <dgm:spPr/>
      <dgm:t>
        <a:bodyPr/>
        <a:lstStyle/>
        <a:p>
          <a:endParaRPr lang="zh-TW" altLang="en-US"/>
        </a:p>
      </dgm:t>
    </dgm:pt>
    <dgm:pt modelId="{8F510111-BFAE-40E1-AD06-967982B826A6}" type="sibTrans" cxnId="{36F7B32B-5F56-48A3-BA75-0FE7147254FA}">
      <dgm:prSet/>
      <dgm:spPr/>
      <dgm:t>
        <a:bodyPr/>
        <a:lstStyle/>
        <a:p>
          <a:endParaRPr lang="zh-TW" altLang="en-US"/>
        </a:p>
      </dgm:t>
    </dgm:pt>
    <dgm:pt modelId="{59CC66DE-1EE2-4B87-99D4-78BFDA16015F}">
      <dgm:prSet phldrT="[文字]"/>
      <dgm:spPr/>
      <dgm:t>
        <a:bodyPr/>
        <a:lstStyle/>
        <a:p>
          <a:r>
            <a:rPr lang="zh-TW" altLang="en-US" dirty="0" smtClean="0">
              <a:latin typeface="微軟正黑體" panose="020B0604030504040204" pitchFamily="34" charset="-120"/>
              <a:ea typeface="微軟正黑體" panose="020B0604030504040204" pitchFamily="34" charset="-120"/>
            </a:rPr>
            <a:t>否</a:t>
          </a:r>
          <a:endParaRPr lang="zh-TW" altLang="en-US" dirty="0">
            <a:latin typeface="微軟正黑體" panose="020B0604030504040204" pitchFamily="34" charset="-120"/>
            <a:ea typeface="微軟正黑體" panose="020B0604030504040204" pitchFamily="34" charset="-120"/>
          </a:endParaRPr>
        </a:p>
      </dgm:t>
    </dgm:pt>
    <dgm:pt modelId="{2DC5B774-171F-495B-890F-1BF8672EB287}" type="parTrans" cxnId="{71DC9919-196E-4F7C-B4CC-C45D1881826F}">
      <dgm:prSet/>
      <dgm:spPr/>
      <dgm:t>
        <a:bodyPr/>
        <a:lstStyle/>
        <a:p>
          <a:endParaRPr lang="zh-TW" altLang="en-US"/>
        </a:p>
      </dgm:t>
    </dgm:pt>
    <dgm:pt modelId="{B24B468B-364C-4BD5-BF85-82781CDAE71B}" type="sibTrans" cxnId="{71DC9919-196E-4F7C-B4CC-C45D1881826F}">
      <dgm:prSet/>
      <dgm:spPr/>
      <dgm:t>
        <a:bodyPr/>
        <a:lstStyle/>
        <a:p>
          <a:endParaRPr lang="zh-TW" altLang="en-US"/>
        </a:p>
      </dgm:t>
    </dgm:pt>
    <dgm:pt modelId="{6FB438EF-54CE-4927-8538-583DA30CBA83}">
      <dgm:prSet phldrT="[文字]"/>
      <dgm:spPr/>
      <dgm:t>
        <a:bodyPr/>
        <a:lstStyle/>
        <a:p>
          <a:r>
            <a:rPr lang="zh-TW" altLang="en-US" dirty="0" smtClean="0">
              <a:latin typeface="微軟正黑體" panose="020B0604030504040204" pitchFamily="34" charset="-120"/>
              <a:ea typeface="微軟正黑體" panose="020B0604030504040204" pitchFamily="34" charset="-120"/>
            </a:rPr>
            <a:t>是</a:t>
          </a:r>
          <a:endParaRPr lang="zh-TW" altLang="en-US" dirty="0">
            <a:latin typeface="微軟正黑體" panose="020B0604030504040204" pitchFamily="34" charset="-120"/>
            <a:ea typeface="微軟正黑體" panose="020B0604030504040204" pitchFamily="34" charset="-120"/>
          </a:endParaRPr>
        </a:p>
      </dgm:t>
    </dgm:pt>
    <dgm:pt modelId="{DD646752-20D1-4374-85C0-3B3BA1125F30}" type="parTrans" cxnId="{8D207B9E-0FE6-4CFA-BA33-B3F3C7C195B2}">
      <dgm:prSet/>
      <dgm:spPr/>
      <dgm:t>
        <a:bodyPr/>
        <a:lstStyle/>
        <a:p>
          <a:endParaRPr lang="zh-TW" altLang="en-US"/>
        </a:p>
      </dgm:t>
    </dgm:pt>
    <dgm:pt modelId="{1A676B4C-35FF-4B25-9E71-26E5AB81B67F}" type="sibTrans" cxnId="{8D207B9E-0FE6-4CFA-BA33-B3F3C7C195B2}">
      <dgm:prSet/>
      <dgm:spPr/>
      <dgm:t>
        <a:bodyPr/>
        <a:lstStyle/>
        <a:p>
          <a:endParaRPr lang="zh-TW" altLang="en-US"/>
        </a:p>
      </dgm:t>
    </dgm:pt>
    <dgm:pt modelId="{235E3CD2-3C9A-4750-8CA1-A40C276C72FD}" type="pres">
      <dgm:prSet presAssocID="{A117583A-FC80-43C0-B9FC-F41C5D7A61B2}" presName="diagram" presStyleCnt="0">
        <dgm:presLayoutVars>
          <dgm:chPref val="1"/>
          <dgm:dir/>
          <dgm:animOne val="branch"/>
          <dgm:animLvl val="lvl"/>
          <dgm:resizeHandles val="exact"/>
        </dgm:presLayoutVars>
      </dgm:prSet>
      <dgm:spPr/>
      <dgm:t>
        <a:bodyPr/>
        <a:lstStyle/>
        <a:p>
          <a:endParaRPr lang="zh-TW" altLang="en-US"/>
        </a:p>
      </dgm:t>
    </dgm:pt>
    <dgm:pt modelId="{737A87F8-6080-49E8-A87C-DDE5C19286AD}" type="pres">
      <dgm:prSet presAssocID="{3C7D15FB-C5B5-40C8-8A7E-01F3397B555D}" presName="root1" presStyleCnt="0"/>
      <dgm:spPr/>
      <dgm:t>
        <a:bodyPr/>
        <a:lstStyle/>
        <a:p>
          <a:endParaRPr lang="zh-TW" altLang="en-US"/>
        </a:p>
      </dgm:t>
    </dgm:pt>
    <dgm:pt modelId="{7EAB1F39-3C68-41A7-B4E8-973323271D4D}" type="pres">
      <dgm:prSet presAssocID="{3C7D15FB-C5B5-40C8-8A7E-01F3397B555D}" presName="LevelOneTextNode" presStyleLbl="node0" presStyleIdx="0" presStyleCnt="1">
        <dgm:presLayoutVars>
          <dgm:chPref val="3"/>
        </dgm:presLayoutVars>
      </dgm:prSet>
      <dgm:spPr/>
      <dgm:t>
        <a:bodyPr/>
        <a:lstStyle/>
        <a:p>
          <a:endParaRPr lang="zh-TW" altLang="en-US"/>
        </a:p>
      </dgm:t>
    </dgm:pt>
    <dgm:pt modelId="{763224D8-3F74-4D84-9C5B-186DD7B9FCD3}" type="pres">
      <dgm:prSet presAssocID="{3C7D15FB-C5B5-40C8-8A7E-01F3397B555D}" presName="level2hierChild" presStyleCnt="0"/>
      <dgm:spPr/>
      <dgm:t>
        <a:bodyPr/>
        <a:lstStyle/>
        <a:p>
          <a:endParaRPr lang="zh-TW" altLang="en-US"/>
        </a:p>
      </dgm:t>
    </dgm:pt>
    <dgm:pt modelId="{C6B098A0-3757-4BF5-BFD6-DB465667F356}" type="pres">
      <dgm:prSet presAssocID="{F37F18F8-1F45-4B15-A66A-971BDE039046}" presName="conn2-1" presStyleLbl="parChTrans1D2" presStyleIdx="0" presStyleCnt="2"/>
      <dgm:spPr/>
      <dgm:t>
        <a:bodyPr/>
        <a:lstStyle/>
        <a:p>
          <a:endParaRPr lang="zh-TW" altLang="en-US"/>
        </a:p>
      </dgm:t>
    </dgm:pt>
    <dgm:pt modelId="{F1AB1461-644F-44FF-911E-65F7C9E65593}" type="pres">
      <dgm:prSet presAssocID="{F37F18F8-1F45-4B15-A66A-971BDE039046}" presName="connTx" presStyleLbl="parChTrans1D2" presStyleIdx="0" presStyleCnt="2"/>
      <dgm:spPr/>
      <dgm:t>
        <a:bodyPr/>
        <a:lstStyle/>
        <a:p>
          <a:endParaRPr lang="zh-TW" altLang="en-US"/>
        </a:p>
      </dgm:t>
    </dgm:pt>
    <dgm:pt modelId="{F6CF6DF3-CCCF-483E-AC92-4E1593942D8E}" type="pres">
      <dgm:prSet presAssocID="{34F1CC6C-D92C-442B-8199-6C5B93B484A4}" presName="root2" presStyleCnt="0"/>
      <dgm:spPr/>
      <dgm:t>
        <a:bodyPr/>
        <a:lstStyle/>
        <a:p>
          <a:endParaRPr lang="zh-TW" altLang="en-US"/>
        </a:p>
      </dgm:t>
    </dgm:pt>
    <dgm:pt modelId="{69624355-B9C7-4C14-BCC8-23F3F9435A9C}" type="pres">
      <dgm:prSet presAssocID="{34F1CC6C-D92C-442B-8199-6C5B93B484A4}" presName="LevelTwoTextNode" presStyleLbl="node2" presStyleIdx="0" presStyleCnt="2">
        <dgm:presLayoutVars>
          <dgm:chPref val="3"/>
        </dgm:presLayoutVars>
      </dgm:prSet>
      <dgm:spPr/>
      <dgm:t>
        <a:bodyPr/>
        <a:lstStyle/>
        <a:p>
          <a:endParaRPr lang="zh-TW" altLang="en-US"/>
        </a:p>
      </dgm:t>
    </dgm:pt>
    <dgm:pt modelId="{CF40ED44-57E1-45FF-97CC-E1D33C989159}" type="pres">
      <dgm:prSet presAssocID="{34F1CC6C-D92C-442B-8199-6C5B93B484A4}" presName="level3hierChild" presStyleCnt="0"/>
      <dgm:spPr/>
      <dgm:t>
        <a:bodyPr/>
        <a:lstStyle/>
        <a:p>
          <a:endParaRPr lang="zh-TW" altLang="en-US"/>
        </a:p>
      </dgm:t>
    </dgm:pt>
    <dgm:pt modelId="{29E5B58F-B3A4-45D0-8C37-DD8DA2F59BB1}" type="pres">
      <dgm:prSet presAssocID="{B50F9185-FFD1-46A4-B76A-476A8424CFF6}" presName="conn2-1" presStyleLbl="parChTrans1D2" presStyleIdx="1" presStyleCnt="2"/>
      <dgm:spPr/>
      <dgm:t>
        <a:bodyPr/>
        <a:lstStyle/>
        <a:p>
          <a:endParaRPr lang="zh-TW" altLang="en-US"/>
        </a:p>
      </dgm:t>
    </dgm:pt>
    <dgm:pt modelId="{FBE15BDF-0593-455D-9C80-112E7ECE7E39}" type="pres">
      <dgm:prSet presAssocID="{B50F9185-FFD1-46A4-B76A-476A8424CFF6}" presName="connTx" presStyleLbl="parChTrans1D2" presStyleIdx="1" presStyleCnt="2"/>
      <dgm:spPr/>
      <dgm:t>
        <a:bodyPr/>
        <a:lstStyle/>
        <a:p>
          <a:endParaRPr lang="zh-TW" altLang="en-US"/>
        </a:p>
      </dgm:t>
    </dgm:pt>
    <dgm:pt modelId="{752862DC-4767-4773-8576-ED65830BE252}" type="pres">
      <dgm:prSet presAssocID="{79CD88BB-8CAD-4B71-9F6A-885309950704}" presName="root2" presStyleCnt="0"/>
      <dgm:spPr/>
      <dgm:t>
        <a:bodyPr/>
        <a:lstStyle/>
        <a:p>
          <a:endParaRPr lang="zh-TW" altLang="en-US"/>
        </a:p>
      </dgm:t>
    </dgm:pt>
    <dgm:pt modelId="{E555C7C5-D789-4355-9C42-45A06399912F}" type="pres">
      <dgm:prSet presAssocID="{79CD88BB-8CAD-4B71-9F6A-885309950704}" presName="LevelTwoTextNode" presStyleLbl="node2" presStyleIdx="1" presStyleCnt="2">
        <dgm:presLayoutVars>
          <dgm:chPref val="3"/>
        </dgm:presLayoutVars>
      </dgm:prSet>
      <dgm:spPr/>
      <dgm:t>
        <a:bodyPr/>
        <a:lstStyle/>
        <a:p>
          <a:endParaRPr lang="zh-TW" altLang="en-US"/>
        </a:p>
      </dgm:t>
    </dgm:pt>
    <dgm:pt modelId="{21789464-BEF5-4B0C-A251-004334343D3C}" type="pres">
      <dgm:prSet presAssocID="{79CD88BB-8CAD-4B71-9F6A-885309950704}" presName="level3hierChild" presStyleCnt="0"/>
      <dgm:spPr/>
      <dgm:t>
        <a:bodyPr/>
        <a:lstStyle/>
        <a:p>
          <a:endParaRPr lang="zh-TW" altLang="en-US"/>
        </a:p>
      </dgm:t>
    </dgm:pt>
    <dgm:pt modelId="{490782E5-9622-4931-A4EE-552084A9A710}" type="pres">
      <dgm:prSet presAssocID="{8C655D85-B98F-4CEE-928D-1EA51A05DA81}" presName="conn2-1" presStyleLbl="parChTrans1D3" presStyleIdx="0" presStyleCnt="1"/>
      <dgm:spPr/>
      <dgm:t>
        <a:bodyPr/>
        <a:lstStyle/>
        <a:p>
          <a:endParaRPr lang="zh-TW" altLang="en-US"/>
        </a:p>
      </dgm:t>
    </dgm:pt>
    <dgm:pt modelId="{40F7E738-F2E9-4851-8769-09B56187DC23}" type="pres">
      <dgm:prSet presAssocID="{8C655D85-B98F-4CEE-928D-1EA51A05DA81}" presName="connTx" presStyleLbl="parChTrans1D3" presStyleIdx="0" presStyleCnt="1"/>
      <dgm:spPr/>
      <dgm:t>
        <a:bodyPr/>
        <a:lstStyle/>
        <a:p>
          <a:endParaRPr lang="zh-TW" altLang="en-US"/>
        </a:p>
      </dgm:t>
    </dgm:pt>
    <dgm:pt modelId="{0DD0C76A-B673-4165-B2A0-2BDF8C0EF92F}" type="pres">
      <dgm:prSet presAssocID="{3CAD26C9-76E0-421A-BA49-0EEFED3BFFE1}" presName="root2" presStyleCnt="0"/>
      <dgm:spPr/>
      <dgm:t>
        <a:bodyPr/>
        <a:lstStyle/>
        <a:p>
          <a:endParaRPr lang="zh-TW" altLang="en-US"/>
        </a:p>
      </dgm:t>
    </dgm:pt>
    <dgm:pt modelId="{CEF05A34-BE0A-4D99-95E0-7470A55189A9}" type="pres">
      <dgm:prSet presAssocID="{3CAD26C9-76E0-421A-BA49-0EEFED3BFFE1}" presName="LevelTwoTextNode" presStyleLbl="node3" presStyleIdx="0" presStyleCnt="1">
        <dgm:presLayoutVars>
          <dgm:chPref val="3"/>
        </dgm:presLayoutVars>
      </dgm:prSet>
      <dgm:spPr/>
      <dgm:t>
        <a:bodyPr/>
        <a:lstStyle/>
        <a:p>
          <a:endParaRPr lang="zh-TW" altLang="en-US"/>
        </a:p>
      </dgm:t>
    </dgm:pt>
    <dgm:pt modelId="{EF7D3EFD-9F34-4338-9F56-148CE1C10C4B}" type="pres">
      <dgm:prSet presAssocID="{3CAD26C9-76E0-421A-BA49-0EEFED3BFFE1}" presName="level3hierChild" presStyleCnt="0"/>
      <dgm:spPr/>
      <dgm:t>
        <a:bodyPr/>
        <a:lstStyle/>
        <a:p>
          <a:endParaRPr lang="zh-TW" altLang="en-US"/>
        </a:p>
      </dgm:t>
    </dgm:pt>
    <dgm:pt modelId="{20017BAB-24E6-428B-AE84-B067D1508ACC}" type="pres">
      <dgm:prSet presAssocID="{2DC5B774-171F-495B-890F-1BF8672EB287}" presName="conn2-1" presStyleLbl="parChTrans1D4" presStyleIdx="0" presStyleCnt="2"/>
      <dgm:spPr/>
      <dgm:t>
        <a:bodyPr/>
        <a:lstStyle/>
        <a:p>
          <a:endParaRPr lang="zh-TW" altLang="en-US"/>
        </a:p>
      </dgm:t>
    </dgm:pt>
    <dgm:pt modelId="{C3598EA0-9FAF-4278-ABF1-E6A4531DED6F}" type="pres">
      <dgm:prSet presAssocID="{2DC5B774-171F-495B-890F-1BF8672EB287}" presName="connTx" presStyleLbl="parChTrans1D4" presStyleIdx="0" presStyleCnt="2"/>
      <dgm:spPr/>
      <dgm:t>
        <a:bodyPr/>
        <a:lstStyle/>
        <a:p>
          <a:endParaRPr lang="zh-TW" altLang="en-US"/>
        </a:p>
      </dgm:t>
    </dgm:pt>
    <dgm:pt modelId="{D8F8A266-91ED-4E5D-B00C-1415D2D03951}" type="pres">
      <dgm:prSet presAssocID="{59CC66DE-1EE2-4B87-99D4-78BFDA16015F}" presName="root2" presStyleCnt="0"/>
      <dgm:spPr/>
      <dgm:t>
        <a:bodyPr/>
        <a:lstStyle/>
        <a:p>
          <a:endParaRPr lang="zh-TW" altLang="en-US"/>
        </a:p>
      </dgm:t>
    </dgm:pt>
    <dgm:pt modelId="{A5D0EFEF-4D8C-45C3-8BEF-A4787117202B}" type="pres">
      <dgm:prSet presAssocID="{59CC66DE-1EE2-4B87-99D4-78BFDA16015F}" presName="LevelTwoTextNode" presStyleLbl="node4" presStyleIdx="0" presStyleCnt="2" custLinFactNeighborX="76" custLinFactNeighborY="-5289">
        <dgm:presLayoutVars>
          <dgm:chPref val="3"/>
        </dgm:presLayoutVars>
      </dgm:prSet>
      <dgm:spPr/>
      <dgm:t>
        <a:bodyPr/>
        <a:lstStyle/>
        <a:p>
          <a:endParaRPr lang="zh-TW" altLang="en-US"/>
        </a:p>
      </dgm:t>
    </dgm:pt>
    <dgm:pt modelId="{60F783B7-4262-4B39-809F-65C11CDFA816}" type="pres">
      <dgm:prSet presAssocID="{59CC66DE-1EE2-4B87-99D4-78BFDA16015F}" presName="level3hierChild" presStyleCnt="0"/>
      <dgm:spPr/>
      <dgm:t>
        <a:bodyPr/>
        <a:lstStyle/>
        <a:p>
          <a:endParaRPr lang="zh-TW" altLang="en-US"/>
        </a:p>
      </dgm:t>
    </dgm:pt>
    <dgm:pt modelId="{B17DEDAE-477C-461F-AF73-FACB7CE19388}" type="pres">
      <dgm:prSet presAssocID="{DD646752-20D1-4374-85C0-3B3BA1125F30}" presName="conn2-1" presStyleLbl="parChTrans1D4" presStyleIdx="1" presStyleCnt="2"/>
      <dgm:spPr/>
      <dgm:t>
        <a:bodyPr/>
        <a:lstStyle/>
        <a:p>
          <a:endParaRPr lang="zh-TW" altLang="en-US"/>
        </a:p>
      </dgm:t>
    </dgm:pt>
    <dgm:pt modelId="{7E338994-8369-4656-893C-94276B86C760}" type="pres">
      <dgm:prSet presAssocID="{DD646752-20D1-4374-85C0-3B3BA1125F30}" presName="connTx" presStyleLbl="parChTrans1D4" presStyleIdx="1" presStyleCnt="2"/>
      <dgm:spPr/>
      <dgm:t>
        <a:bodyPr/>
        <a:lstStyle/>
        <a:p>
          <a:endParaRPr lang="zh-TW" altLang="en-US"/>
        </a:p>
      </dgm:t>
    </dgm:pt>
    <dgm:pt modelId="{2B3B3F97-1021-46CD-A916-4DB2E08F374D}" type="pres">
      <dgm:prSet presAssocID="{6FB438EF-54CE-4927-8538-583DA30CBA83}" presName="root2" presStyleCnt="0"/>
      <dgm:spPr/>
      <dgm:t>
        <a:bodyPr/>
        <a:lstStyle/>
        <a:p>
          <a:endParaRPr lang="zh-TW" altLang="en-US"/>
        </a:p>
      </dgm:t>
    </dgm:pt>
    <dgm:pt modelId="{F33C3140-58E5-484E-83A2-9AAB081D26E7}" type="pres">
      <dgm:prSet presAssocID="{6FB438EF-54CE-4927-8538-583DA30CBA83}" presName="LevelTwoTextNode" presStyleLbl="node4" presStyleIdx="1" presStyleCnt="2">
        <dgm:presLayoutVars>
          <dgm:chPref val="3"/>
        </dgm:presLayoutVars>
      </dgm:prSet>
      <dgm:spPr/>
      <dgm:t>
        <a:bodyPr/>
        <a:lstStyle/>
        <a:p>
          <a:endParaRPr lang="zh-TW" altLang="en-US"/>
        </a:p>
      </dgm:t>
    </dgm:pt>
    <dgm:pt modelId="{972E1B91-3634-4539-B320-4213B231F30E}" type="pres">
      <dgm:prSet presAssocID="{6FB438EF-54CE-4927-8538-583DA30CBA83}" presName="level3hierChild" presStyleCnt="0"/>
      <dgm:spPr/>
      <dgm:t>
        <a:bodyPr/>
        <a:lstStyle/>
        <a:p>
          <a:endParaRPr lang="zh-TW" altLang="en-US"/>
        </a:p>
      </dgm:t>
    </dgm:pt>
  </dgm:ptLst>
  <dgm:cxnLst>
    <dgm:cxn modelId="{7D9A4D3D-76C7-4E45-9D15-CACB89902144}" type="presOf" srcId="{B50F9185-FFD1-46A4-B76A-476A8424CFF6}" destId="{29E5B58F-B3A4-45D0-8C37-DD8DA2F59BB1}" srcOrd="0" destOrd="0" presId="urn:microsoft.com/office/officeart/2005/8/layout/hierarchy2"/>
    <dgm:cxn modelId="{4E9ED888-E3B3-42A2-AB94-6953CA3013FC}" srcId="{3C7D15FB-C5B5-40C8-8A7E-01F3397B555D}" destId="{34F1CC6C-D92C-442B-8199-6C5B93B484A4}" srcOrd="0" destOrd="0" parTransId="{F37F18F8-1F45-4B15-A66A-971BDE039046}" sibTransId="{8FBC290E-9170-42AC-A119-E40BA3D91D06}"/>
    <dgm:cxn modelId="{CE2CAC3F-C441-4835-839E-4DA44F2280F5}" type="presOf" srcId="{8C655D85-B98F-4CEE-928D-1EA51A05DA81}" destId="{490782E5-9622-4931-A4EE-552084A9A710}" srcOrd="0" destOrd="0" presId="urn:microsoft.com/office/officeart/2005/8/layout/hierarchy2"/>
    <dgm:cxn modelId="{9FA50F5B-72FC-46CA-89AF-33958CC9EA39}" type="presOf" srcId="{DD646752-20D1-4374-85C0-3B3BA1125F30}" destId="{B17DEDAE-477C-461F-AF73-FACB7CE19388}" srcOrd="0" destOrd="0" presId="urn:microsoft.com/office/officeart/2005/8/layout/hierarchy2"/>
    <dgm:cxn modelId="{82CDA5AD-29D9-4862-BA21-4F0BF84B1A6C}" type="presOf" srcId="{B50F9185-FFD1-46A4-B76A-476A8424CFF6}" destId="{FBE15BDF-0593-455D-9C80-112E7ECE7E39}" srcOrd="1" destOrd="0" presId="urn:microsoft.com/office/officeart/2005/8/layout/hierarchy2"/>
    <dgm:cxn modelId="{8D207B9E-0FE6-4CFA-BA33-B3F3C7C195B2}" srcId="{3CAD26C9-76E0-421A-BA49-0EEFED3BFFE1}" destId="{6FB438EF-54CE-4927-8538-583DA30CBA83}" srcOrd="1" destOrd="0" parTransId="{DD646752-20D1-4374-85C0-3B3BA1125F30}" sibTransId="{1A676B4C-35FF-4B25-9E71-26E5AB81B67F}"/>
    <dgm:cxn modelId="{1DF794B3-7B7E-46FC-8AF9-30EE41CBB292}" type="presOf" srcId="{34F1CC6C-D92C-442B-8199-6C5B93B484A4}" destId="{69624355-B9C7-4C14-BCC8-23F3F9435A9C}" srcOrd="0" destOrd="0" presId="urn:microsoft.com/office/officeart/2005/8/layout/hierarchy2"/>
    <dgm:cxn modelId="{44E99DCA-E5DE-4B9E-9E05-0270C758E16C}" type="presOf" srcId="{3C7D15FB-C5B5-40C8-8A7E-01F3397B555D}" destId="{7EAB1F39-3C68-41A7-B4E8-973323271D4D}" srcOrd="0" destOrd="0" presId="urn:microsoft.com/office/officeart/2005/8/layout/hierarchy2"/>
    <dgm:cxn modelId="{C4C3C693-E76B-41C0-BB5E-F3D2510A08F7}" type="presOf" srcId="{DD646752-20D1-4374-85C0-3B3BA1125F30}" destId="{7E338994-8369-4656-893C-94276B86C760}" srcOrd="1" destOrd="0" presId="urn:microsoft.com/office/officeart/2005/8/layout/hierarchy2"/>
    <dgm:cxn modelId="{44B3BEE3-937F-4A49-80B9-8EEE61B9FFD3}" type="presOf" srcId="{79CD88BB-8CAD-4B71-9F6A-885309950704}" destId="{E555C7C5-D789-4355-9C42-45A06399912F}" srcOrd="0" destOrd="0" presId="urn:microsoft.com/office/officeart/2005/8/layout/hierarchy2"/>
    <dgm:cxn modelId="{C07FCF40-67CA-4831-BDF5-1AAD995A80C2}" type="presOf" srcId="{8C655D85-B98F-4CEE-928D-1EA51A05DA81}" destId="{40F7E738-F2E9-4851-8769-09B56187DC23}" srcOrd="1" destOrd="0" presId="urn:microsoft.com/office/officeart/2005/8/layout/hierarchy2"/>
    <dgm:cxn modelId="{36F7B32B-5F56-48A3-BA75-0FE7147254FA}" srcId="{79CD88BB-8CAD-4B71-9F6A-885309950704}" destId="{3CAD26C9-76E0-421A-BA49-0EEFED3BFFE1}" srcOrd="0" destOrd="0" parTransId="{8C655D85-B98F-4CEE-928D-1EA51A05DA81}" sibTransId="{8F510111-BFAE-40E1-AD06-967982B826A6}"/>
    <dgm:cxn modelId="{FE3AC3FB-B5B9-41C1-80FD-B907F0EA265F}" type="presOf" srcId="{6FB438EF-54CE-4927-8538-583DA30CBA83}" destId="{F33C3140-58E5-484E-83A2-9AAB081D26E7}" srcOrd="0" destOrd="0" presId="urn:microsoft.com/office/officeart/2005/8/layout/hierarchy2"/>
    <dgm:cxn modelId="{B2F597A9-D172-49CB-8C21-B4321E05A073}" type="presOf" srcId="{F37F18F8-1F45-4B15-A66A-971BDE039046}" destId="{F1AB1461-644F-44FF-911E-65F7C9E65593}" srcOrd="1" destOrd="0" presId="urn:microsoft.com/office/officeart/2005/8/layout/hierarchy2"/>
    <dgm:cxn modelId="{71DC9919-196E-4F7C-B4CC-C45D1881826F}" srcId="{3CAD26C9-76E0-421A-BA49-0EEFED3BFFE1}" destId="{59CC66DE-1EE2-4B87-99D4-78BFDA16015F}" srcOrd="0" destOrd="0" parTransId="{2DC5B774-171F-495B-890F-1BF8672EB287}" sibTransId="{B24B468B-364C-4BD5-BF85-82781CDAE71B}"/>
    <dgm:cxn modelId="{2B47DAB4-228C-43F0-959F-EEF716509FF1}" type="presOf" srcId="{A117583A-FC80-43C0-B9FC-F41C5D7A61B2}" destId="{235E3CD2-3C9A-4750-8CA1-A40C276C72FD}" srcOrd="0" destOrd="0" presId="urn:microsoft.com/office/officeart/2005/8/layout/hierarchy2"/>
    <dgm:cxn modelId="{D29F0211-D3B3-44E2-A0C9-E07844DADEBF}" srcId="{3C7D15FB-C5B5-40C8-8A7E-01F3397B555D}" destId="{79CD88BB-8CAD-4B71-9F6A-885309950704}" srcOrd="1" destOrd="0" parTransId="{B50F9185-FFD1-46A4-B76A-476A8424CFF6}" sibTransId="{FAD30164-282D-4CE2-95D0-0307D428093F}"/>
    <dgm:cxn modelId="{641B0C74-819A-4C41-AB9F-4FC8E8F9EFFB}" type="presOf" srcId="{F37F18F8-1F45-4B15-A66A-971BDE039046}" destId="{C6B098A0-3757-4BF5-BFD6-DB465667F356}" srcOrd="0" destOrd="0" presId="urn:microsoft.com/office/officeart/2005/8/layout/hierarchy2"/>
    <dgm:cxn modelId="{A9F3211E-B56C-4AD6-8479-038C7EC80306}" srcId="{A117583A-FC80-43C0-B9FC-F41C5D7A61B2}" destId="{3C7D15FB-C5B5-40C8-8A7E-01F3397B555D}" srcOrd="0" destOrd="0" parTransId="{A67F8261-9793-4C97-842A-CE326D591DE8}" sibTransId="{A161FC1A-9F68-4EAD-87CA-287974B08A5D}"/>
    <dgm:cxn modelId="{01042D25-D5AD-4245-907C-041E74A8BE08}" type="presOf" srcId="{2DC5B774-171F-495B-890F-1BF8672EB287}" destId="{20017BAB-24E6-428B-AE84-B067D1508ACC}" srcOrd="0" destOrd="0" presId="urn:microsoft.com/office/officeart/2005/8/layout/hierarchy2"/>
    <dgm:cxn modelId="{A27FEB88-0456-4DFD-81AA-DB9A78A8D9E1}" type="presOf" srcId="{2DC5B774-171F-495B-890F-1BF8672EB287}" destId="{C3598EA0-9FAF-4278-ABF1-E6A4531DED6F}" srcOrd="1" destOrd="0" presId="urn:microsoft.com/office/officeart/2005/8/layout/hierarchy2"/>
    <dgm:cxn modelId="{9FC697E9-C18F-44BD-9C8F-1553BC3594FA}" type="presOf" srcId="{3CAD26C9-76E0-421A-BA49-0EEFED3BFFE1}" destId="{CEF05A34-BE0A-4D99-95E0-7470A55189A9}" srcOrd="0" destOrd="0" presId="urn:microsoft.com/office/officeart/2005/8/layout/hierarchy2"/>
    <dgm:cxn modelId="{C0BD6355-1C9F-412B-A82F-E22FE2A2C4A1}" type="presOf" srcId="{59CC66DE-1EE2-4B87-99D4-78BFDA16015F}" destId="{A5D0EFEF-4D8C-45C3-8BEF-A4787117202B}" srcOrd="0" destOrd="0" presId="urn:microsoft.com/office/officeart/2005/8/layout/hierarchy2"/>
    <dgm:cxn modelId="{FB1CBFA8-2049-4183-A33F-547D9EE564FB}" type="presParOf" srcId="{235E3CD2-3C9A-4750-8CA1-A40C276C72FD}" destId="{737A87F8-6080-49E8-A87C-DDE5C19286AD}" srcOrd="0" destOrd="0" presId="urn:microsoft.com/office/officeart/2005/8/layout/hierarchy2"/>
    <dgm:cxn modelId="{E73760CA-7254-4E99-B317-837F60DCADBD}" type="presParOf" srcId="{737A87F8-6080-49E8-A87C-DDE5C19286AD}" destId="{7EAB1F39-3C68-41A7-B4E8-973323271D4D}" srcOrd="0" destOrd="0" presId="urn:microsoft.com/office/officeart/2005/8/layout/hierarchy2"/>
    <dgm:cxn modelId="{270B9F2A-E308-49B6-AC08-FEDE9E3FD53B}" type="presParOf" srcId="{737A87F8-6080-49E8-A87C-DDE5C19286AD}" destId="{763224D8-3F74-4D84-9C5B-186DD7B9FCD3}" srcOrd="1" destOrd="0" presId="urn:microsoft.com/office/officeart/2005/8/layout/hierarchy2"/>
    <dgm:cxn modelId="{357C0073-28F0-4903-BBC0-E7FD60AC4F6E}" type="presParOf" srcId="{763224D8-3F74-4D84-9C5B-186DD7B9FCD3}" destId="{C6B098A0-3757-4BF5-BFD6-DB465667F356}" srcOrd="0" destOrd="0" presId="urn:microsoft.com/office/officeart/2005/8/layout/hierarchy2"/>
    <dgm:cxn modelId="{7123001E-27BE-456A-889B-5FE9BC8CDCD9}" type="presParOf" srcId="{C6B098A0-3757-4BF5-BFD6-DB465667F356}" destId="{F1AB1461-644F-44FF-911E-65F7C9E65593}" srcOrd="0" destOrd="0" presId="urn:microsoft.com/office/officeart/2005/8/layout/hierarchy2"/>
    <dgm:cxn modelId="{6C4991DE-80D4-4354-9A83-51D412C89EC9}" type="presParOf" srcId="{763224D8-3F74-4D84-9C5B-186DD7B9FCD3}" destId="{F6CF6DF3-CCCF-483E-AC92-4E1593942D8E}" srcOrd="1" destOrd="0" presId="urn:microsoft.com/office/officeart/2005/8/layout/hierarchy2"/>
    <dgm:cxn modelId="{AF7175F4-8A27-40FB-A32F-DCBF4D7A2000}" type="presParOf" srcId="{F6CF6DF3-CCCF-483E-AC92-4E1593942D8E}" destId="{69624355-B9C7-4C14-BCC8-23F3F9435A9C}" srcOrd="0" destOrd="0" presId="urn:microsoft.com/office/officeart/2005/8/layout/hierarchy2"/>
    <dgm:cxn modelId="{F83FE438-2749-4FC3-BF61-E34E5C0CEC45}" type="presParOf" srcId="{F6CF6DF3-CCCF-483E-AC92-4E1593942D8E}" destId="{CF40ED44-57E1-45FF-97CC-E1D33C989159}" srcOrd="1" destOrd="0" presId="urn:microsoft.com/office/officeart/2005/8/layout/hierarchy2"/>
    <dgm:cxn modelId="{F4988EAD-CA04-40C2-9BEA-1489D804705D}" type="presParOf" srcId="{763224D8-3F74-4D84-9C5B-186DD7B9FCD3}" destId="{29E5B58F-B3A4-45D0-8C37-DD8DA2F59BB1}" srcOrd="2" destOrd="0" presId="urn:microsoft.com/office/officeart/2005/8/layout/hierarchy2"/>
    <dgm:cxn modelId="{CB67C0B5-EF60-415A-BC71-4BC0E0E7271C}" type="presParOf" srcId="{29E5B58F-B3A4-45D0-8C37-DD8DA2F59BB1}" destId="{FBE15BDF-0593-455D-9C80-112E7ECE7E39}" srcOrd="0" destOrd="0" presId="urn:microsoft.com/office/officeart/2005/8/layout/hierarchy2"/>
    <dgm:cxn modelId="{F1174BBC-F2D2-4823-AF8F-4F6E514EBB51}" type="presParOf" srcId="{763224D8-3F74-4D84-9C5B-186DD7B9FCD3}" destId="{752862DC-4767-4773-8576-ED65830BE252}" srcOrd="3" destOrd="0" presId="urn:microsoft.com/office/officeart/2005/8/layout/hierarchy2"/>
    <dgm:cxn modelId="{A5F5F204-814C-43F1-B12A-5D02276646EC}" type="presParOf" srcId="{752862DC-4767-4773-8576-ED65830BE252}" destId="{E555C7C5-D789-4355-9C42-45A06399912F}" srcOrd="0" destOrd="0" presId="urn:microsoft.com/office/officeart/2005/8/layout/hierarchy2"/>
    <dgm:cxn modelId="{334BF971-6F62-4DE5-99F1-F1CE73C0F6CA}" type="presParOf" srcId="{752862DC-4767-4773-8576-ED65830BE252}" destId="{21789464-BEF5-4B0C-A251-004334343D3C}" srcOrd="1" destOrd="0" presId="urn:microsoft.com/office/officeart/2005/8/layout/hierarchy2"/>
    <dgm:cxn modelId="{AE47FA6A-A055-4463-A94A-9A080720AA83}" type="presParOf" srcId="{21789464-BEF5-4B0C-A251-004334343D3C}" destId="{490782E5-9622-4931-A4EE-552084A9A710}" srcOrd="0" destOrd="0" presId="urn:microsoft.com/office/officeart/2005/8/layout/hierarchy2"/>
    <dgm:cxn modelId="{EB03E047-69EB-430D-8BB9-7154DCE300FE}" type="presParOf" srcId="{490782E5-9622-4931-A4EE-552084A9A710}" destId="{40F7E738-F2E9-4851-8769-09B56187DC23}" srcOrd="0" destOrd="0" presId="urn:microsoft.com/office/officeart/2005/8/layout/hierarchy2"/>
    <dgm:cxn modelId="{448FF6CD-F055-4012-A214-BA3020F49BF9}" type="presParOf" srcId="{21789464-BEF5-4B0C-A251-004334343D3C}" destId="{0DD0C76A-B673-4165-B2A0-2BDF8C0EF92F}" srcOrd="1" destOrd="0" presId="urn:microsoft.com/office/officeart/2005/8/layout/hierarchy2"/>
    <dgm:cxn modelId="{B50B1145-F328-4A81-8F38-D909F0A790A6}" type="presParOf" srcId="{0DD0C76A-B673-4165-B2A0-2BDF8C0EF92F}" destId="{CEF05A34-BE0A-4D99-95E0-7470A55189A9}" srcOrd="0" destOrd="0" presId="urn:microsoft.com/office/officeart/2005/8/layout/hierarchy2"/>
    <dgm:cxn modelId="{15628D52-24BB-4792-9188-9D5519A2A565}" type="presParOf" srcId="{0DD0C76A-B673-4165-B2A0-2BDF8C0EF92F}" destId="{EF7D3EFD-9F34-4338-9F56-148CE1C10C4B}" srcOrd="1" destOrd="0" presId="urn:microsoft.com/office/officeart/2005/8/layout/hierarchy2"/>
    <dgm:cxn modelId="{C7E0B083-DD53-4738-BB2D-EBB7ABBD9157}" type="presParOf" srcId="{EF7D3EFD-9F34-4338-9F56-148CE1C10C4B}" destId="{20017BAB-24E6-428B-AE84-B067D1508ACC}" srcOrd="0" destOrd="0" presId="urn:microsoft.com/office/officeart/2005/8/layout/hierarchy2"/>
    <dgm:cxn modelId="{F39CF1E3-3D2F-4F1C-BC33-96977D666FD6}" type="presParOf" srcId="{20017BAB-24E6-428B-AE84-B067D1508ACC}" destId="{C3598EA0-9FAF-4278-ABF1-E6A4531DED6F}" srcOrd="0" destOrd="0" presId="urn:microsoft.com/office/officeart/2005/8/layout/hierarchy2"/>
    <dgm:cxn modelId="{45B896DC-D76A-4BE6-8077-949B6E1524C0}" type="presParOf" srcId="{EF7D3EFD-9F34-4338-9F56-148CE1C10C4B}" destId="{D8F8A266-91ED-4E5D-B00C-1415D2D03951}" srcOrd="1" destOrd="0" presId="urn:microsoft.com/office/officeart/2005/8/layout/hierarchy2"/>
    <dgm:cxn modelId="{FED4DE8F-FB77-4292-9739-C5ABCBC3E5AB}" type="presParOf" srcId="{D8F8A266-91ED-4E5D-B00C-1415D2D03951}" destId="{A5D0EFEF-4D8C-45C3-8BEF-A4787117202B}" srcOrd="0" destOrd="0" presId="urn:microsoft.com/office/officeart/2005/8/layout/hierarchy2"/>
    <dgm:cxn modelId="{E5994CC7-C5BB-4080-B5D1-757723909116}" type="presParOf" srcId="{D8F8A266-91ED-4E5D-B00C-1415D2D03951}" destId="{60F783B7-4262-4B39-809F-65C11CDFA816}" srcOrd="1" destOrd="0" presId="urn:microsoft.com/office/officeart/2005/8/layout/hierarchy2"/>
    <dgm:cxn modelId="{152DCE10-4B6C-4343-988E-CC68A09737D9}" type="presParOf" srcId="{EF7D3EFD-9F34-4338-9F56-148CE1C10C4B}" destId="{B17DEDAE-477C-461F-AF73-FACB7CE19388}" srcOrd="2" destOrd="0" presId="urn:microsoft.com/office/officeart/2005/8/layout/hierarchy2"/>
    <dgm:cxn modelId="{07114871-0FFD-456F-8D10-B248EE32F0AB}" type="presParOf" srcId="{B17DEDAE-477C-461F-AF73-FACB7CE19388}" destId="{7E338994-8369-4656-893C-94276B86C760}" srcOrd="0" destOrd="0" presId="urn:microsoft.com/office/officeart/2005/8/layout/hierarchy2"/>
    <dgm:cxn modelId="{EA1135E2-B24B-4D31-822E-01025EDC37DB}" type="presParOf" srcId="{EF7D3EFD-9F34-4338-9F56-148CE1C10C4B}" destId="{2B3B3F97-1021-46CD-A916-4DB2E08F374D}" srcOrd="3" destOrd="0" presId="urn:microsoft.com/office/officeart/2005/8/layout/hierarchy2"/>
    <dgm:cxn modelId="{B38BBFEA-B277-4747-AE1C-EC9813BADA2E}" type="presParOf" srcId="{2B3B3F97-1021-46CD-A916-4DB2E08F374D}" destId="{F33C3140-58E5-484E-83A2-9AAB081D26E7}" srcOrd="0" destOrd="0" presId="urn:microsoft.com/office/officeart/2005/8/layout/hierarchy2"/>
    <dgm:cxn modelId="{B8B94D85-FD0F-4D59-BB77-67CE3F70C051}" type="presParOf" srcId="{2B3B3F97-1021-46CD-A916-4DB2E08F374D}" destId="{972E1B91-3634-4539-B320-4213B231F30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7200880-CF0E-4D38-A4CD-C23A0141CC74}"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F0D50684-7124-4EF1-903F-D2FA02BD0084}">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4A5F5003-02F5-4D30-BCD6-C0C6FB58C062}" type="parTrans" cxnId="{D08B7131-38C0-4900-B51B-CCCE4F666E56}">
      <dgm:prSet/>
      <dgm:spPr/>
      <dgm:t>
        <a:bodyPr/>
        <a:lstStyle/>
        <a:p>
          <a:endParaRPr lang="zh-TW" altLang="en-US"/>
        </a:p>
      </dgm:t>
    </dgm:pt>
    <dgm:pt modelId="{6C1F30FF-ED5E-4A68-A9F8-F09C5353059D}" type="sibTrans" cxnId="{D08B7131-38C0-4900-B51B-CCCE4F666E56}">
      <dgm:prSet/>
      <dgm:spPr/>
      <dgm:t>
        <a:bodyPr/>
        <a:lstStyle/>
        <a:p>
          <a:endParaRPr lang="zh-TW" altLang="en-US"/>
        </a:p>
      </dgm:t>
    </dgm:pt>
    <dgm:pt modelId="{35416B58-BEBE-484F-BD6F-1F65C8754B34}">
      <dgm:prSet phldrT="[文字]"/>
      <dgm:spPr/>
      <dgm:t>
        <a:bodyPr/>
        <a:lstStyle/>
        <a:p>
          <a:r>
            <a:rPr lang="zh-TW" altLang="en-US" dirty="0" smtClean="0">
              <a:latin typeface="微軟正黑體" pitchFamily="34" charset="-120"/>
              <a:ea typeface="微軟正黑體" pitchFamily="34" charset="-120"/>
            </a:rPr>
            <a:t>李四科員於留職停薪期間，擔任房屋仲介公司之房仲員。</a:t>
          </a:r>
          <a:endParaRPr lang="zh-TW" altLang="en-US" dirty="0">
            <a:latin typeface="微軟正黑體" pitchFamily="34" charset="-120"/>
            <a:ea typeface="微軟正黑體" pitchFamily="34" charset="-120"/>
          </a:endParaRPr>
        </a:p>
      </dgm:t>
    </dgm:pt>
    <dgm:pt modelId="{B5968E87-E89A-480D-B391-0EB4E951F9D5}" type="parTrans" cxnId="{5D7B9EE3-8C2A-4F5F-945A-38B9A4111625}">
      <dgm:prSet/>
      <dgm:spPr/>
      <dgm:t>
        <a:bodyPr/>
        <a:lstStyle/>
        <a:p>
          <a:endParaRPr lang="zh-TW" altLang="en-US"/>
        </a:p>
      </dgm:t>
    </dgm:pt>
    <dgm:pt modelId="{BB3ED686-012B-4D92-B8CA-0BC60A494DDC}" type="sibTrans" cxnId="{5D7B9EE3-8C2A-4F5F-945A-38B9A4111625}">
      <dgm:prSet/>
      <dgm:spPr/>
      <dgm:t>
        <a:bodyPr/>
        <a:lstStyle/>
        <a:p>
          <a:endParaRPr lang="zh-TW" altLang="en-US"/>
        </a:p>
      </dgm:t>
    </dgm:pt>
    <dgm:pt modelId="{DDD62646-F15B-4C96-90FA-3DDFE3A429A7}" type="pres">
      <dgm:prSet presAssocID="{47200880-CF0E-4D38-A4CD-C23A0141CC74}" presName="Name0" presStyleCnt="0">
        <dgm:presLayoutVars>
          <dgm:dir/>
          <dgm:animLvl val="lvl"/>
          <dgm:resizeHandles val="exact"/>
        </dgm:presLayoutVars>
      </dgm:prSet>
      <dgm:spPr/>
      <dgm:t>
        <a:bodyPr/>
        <a:lstStyle/>
        <a:p>
          <a:endParaRPr lang="zh-TW" altLang="en-US"/>
        </a:p>
      </dgm:t>
    </dgm:pt>
    <dgm:pt modelId="{E0A9B789-682E-4CF8-837F-5D5A6AE69085}" type="pres">
      <dgm:prSet presAssocID="{F0D50684-7124-4EF1-903F-D2FA02BD0084}" presName="composite" presStyleCnt="0"/>
      <dgm:spPr/>
    </dgm:pt>
    <dgm:pt modelId="{DF6AD507-91E0-4EAD-A670-C3F1AE6DBC7D}" type="pres">
      <dgm:prSet presAssocID="{F0D50684-7124-4EF1-903F-D2FA02BD0084}" presName="parTx" presStyleLbl="alignNode1" presStyleIdx="0" presStyleCnt="1">
        <dgm:presLayoutVars>
          <dgm:chMax val="0"/>
          <dgm:chPref val="0"/>
          <dgm:bulletEnabled val="1"/>
        </dgm:presLayoutVars>
      </dgm:prSet>
      <dgm:spPr/>
      <dgm:t>
        <a:bodyPr/>
        <a:lstStyle/>
        <a:p>
          <a:endParaRPr lang="zh-TW" altLang="en-US"/>
        </a:p>
      </dgm:t>
    </dgm:pt>
    <dgm:pt modelId="{0212E8E9-321D-4574-9806-AA10EC654910}" type="pres">
      <dgm:prSet presAssocID="{F0D50684-7124-4EF1-903F-D2FA02BD0084}" presName="desTx" presStyleLbl="alignAccFollowNode1" presStyleIdx="0" presStyleCnt="1">
        <dgm:presLayoutVars>
          <dgm:bulletEnabled val="1"/>
        </dgm:presLayoutVars>
      </dgm:prSet>
      <dgm:spPr/>
      <dgm:t>
        <a:bodyPr/>
        <a:lstStyle/>
        <a:p>
          <a:endParaRPr lang="zh-TW" altLang="en-US"/>
        </a:p>
      </dgm:t>
    </dgm:pt>
  </dgm:ptLst>
  <dgm:cxnLst>
    <dgm:cxn modelId="{8458A51A-190A-4199-BC88-5E98BC1D36CD}" type="presOf" srcId="{F0D50684-7124-4EF1-903F-D2FA02BD0084}" destId="{DF6AD507-91E0-4EAD-A670-C3F1AE6DBC7D}" srcOrd="0" destOrd="0" presId="urn:microsoft.com/office/officeart/2005/8/layout/hList1"/>
    <dgm:cxn modelId="{D08B7131-38C0-4900-B51B-CCCE4F666E56}" srcId="{47200880-CF0E-4D38-A4CD-C23A0141CC74}" destId="{F0D50684-7124-4EF1-903F-D2FA02BD0084}" srcOrd="0" destOrd="0" parTransId="{4A5F5003-02F5-4D30-BCD6-C0C6FB58C062}" sibTransId="{6C1F30FF-ED5E-4A68-A9F8-F09C5353059D}"/>
    <dgm:cxn modelId="{93D590C3-452B-4A74-AFF2-8BF3F952309D}" type="presOf" srcId="{47200880-CF0E-4D38-A4CD-C23A0141CC74}" destId="{DDD62646-F15B-4C96-90FA-3DDFE3A429A7}" srcOrd="0" destOrd="0" presId="urn:microsoft.com/office/officeart/2005/8/layout/hList1"/>
    <dgm:cxn modelId="{5D7B9EE3-8C2A-4F5F-945A-38B9A4111625}" srcId="{F0D50684-7124-4EF1-903F-D2FA02BD0084}" destId="{35416B58-BEBE-484F-BD6F-1F65C8754B34}" srcOrd="0" destOrd="0" parTransId="{B5968E87-E89A-480D-B391-0EB4E951F9D5}" sibTransId="{BB3ED686-012B-4D92-B8CA-0BC60A494DDC}"/>
    <dgm:cxn modelId="{22F82802-B1A7-4552-A278-2A825EE13D62}" type="presOf" srcId="{35416B58-BEBE-484F-BD6F-1F65C8754B34}" destId="{0212E8E9-321D-4574-9806-AA10EC654910}" srcOrd="0" destOrd="0" presId="urn:microsoft.com/office/officeart/2005/8/layout/hList1"/>
    <dgm:cxn modelId="{CC654EFC-6A63-4AE5-AF72-ACC9FAFC1E39}" type="presParOf" srcId="{DDD62646-F15B-4C96-90FA-3DDFE3A429A7}" destId="{E0A9B789-682E-4CF8-837F-5D5A6AE69085}" srcOrd="0" destOrd="0" presId="urn:microsoft.com/office/officeart/2005/8/layout/hList1"/>
    <dgm:cxn modelId="{857C1551-4CE4-47E0-8483-2B4BEFC9BF43}" type="presParOf" srcId="{E0A9B789-682E-4CF8-837F-5D5A6AE69085}" destId="{DF6AD507-91E0-4EAD-A670-C3F1AE6DBC7D}" srcOrd="0" destOrd="0" presId="urn:microsoft.com/office/officeart/2005/8/layout/hList1"/>
    <dgm:cxn modelId="{49C6D865-F649-422F-96DC-608212EB71F3}" type="presParOf" srcId="{E0A9B789-682E-4CF8-837F-5D5A6AE69085}" destId="{0212E8E9-321D-4574-9806-AA10EC65491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7D31CF1-F5AB-49FC-BD21-067239F5E2A7}" type="doc">
      <dgm:prSet loTypeId="urn:microsoft.com/office/officeart/2005/8/layout/vList6" loCatId="process" qsTypeId="urn:microsoft.com/office/officeart/2005/8/quickstyle/simple1" qsCatId="simple" csTypeId="urn:microsoft.com/office/officeart/2005/8/colors/accent3_1" csCatId="accent3" phldr="1"/>
      <dgm:spPr/>
      <dgm:t>
        <a:bodyPr/>
        <a:lstStyle/>
        <a:p>
          <a:endParaRPr lang="zh-TW" altLang="en-US"/>
        </a:p>
      </dgm:t>
    </dgm:pt>
    <dgm:pt modelId="{D563969F-9ADB-405D-B45A-2184F5D8243B}">
      <dgm:prSet phldrT="[文字]"/>
      <dgm:spPr/>
      <dgm:t>
        <a:bodyPr/>
        <a:lstStyle/>
        <a:p>
          <a:r>
            <a:rPr lang="zh-TW" altLang="en-US" dirty="0" smtClean="0">
              <a:latin typeface="微軟正黑體" panose="020B0604030504040204" pitchFamily="34" charset="-120"/>
              <a:ea typeface="微軟正黑體" panose="020B0604030504040204" pitchFamily="34" charset="-120"/>
            </a:rPr>
            <a:t>刑事責任</a:t>
          </a:r>
          <a:endParaRPr lang="zh-TW" altLang="en-US" dirty="0">
            <a:latin typeface="微軟正黑體" panose="020B0604030504040204" pitchFamily="34" charset="-120"/>
            <a:ea typeface="微軟正黑體" panose="020B0604030504040204" pitchFamily="34" charset="-120"/>
          </a:endParaRPr>
        </a:p>
      </dgm:t>
    </dgm:pt>
    <dgm:pt modelId="{B5EA2BD2-5C9A-491D-888A-CBE20217EEC8}" type="parTrans" cxnId="{951FA5DA-4976-4F85-B669-0DDE03F8AC18}">
      <dgm:prSet/>
      <dgm:spPr/>
      <dgm:t>
        <a:bodyPr/>
        <a:lstStyle/>
        <a:p>
          <a:endParaRPr lang="zh-TW" altLang="en-US"/>
        </a:p>
      </dgm:t>
    </dgm:pt>
    <dgm:pt modelId="{CA730746-2666-4E19-98FA-DA940232DC88}" type="sibTrans" cxnId="{951FA5DA-4976-4F85-B669-0DDE03F8AC18}">
      <dgm:prSet/>
      <dgm:spPr/>
      <dgm:t>
        <a:bodyPr/>
        <a:lstStyle/>
        <a:p>
          <a:endParaRPr lang="zh-TW" altLang="en-US"/>
        </a:p>
      </dgm:t>
    </dgm:pt>
    <dgm:pt modelId="{C1323460-082A-4A5C-91F2-418D5AA47A0C}">
      <dgm:prSet phldrT="[文字]" custT="1"/>
      <dgm:spPr/>
      <dgm:t>
        <a:bodyPr/>
        <a:lstStyle/>
        <a:p>
          <a:r>
            <a:rPr lang="zh-TW" sz="1800" dirty="0" smtClean="0">
              <a:latin typeface="微軟正黑體" pitchFamily="34" charset="-120"/>
              <a:ea typeface="微軟正黑體" pitchFamily="34" charset="-120"/>
            </a:rPr>
            <a:t>地方法院判刑</a:t>
          </a:r>
          <a:r>
            <a:rPr lang="en-US" sz="1800" dirty="0" smtClean="0">
              <a:latin typeface="微軟正黑體" pitchFamily="34" charset="-120"/>
              <a:ea typeface="微軟正黑體" pitchFamily="34" charset="-120"/>
            </a:rPr>
            <a:t>8</a:t>
          </a:r>
          <a:r>
            <a:rPr lang="zh-TW" sz="1800" dirty="0" smtClean="0">
              <a:latin typeface="微軟正黑體" pitchFamily="34" charset="-120"/>
              <a:ea typeface="微軟正黑體" pitchFamily="34" charset="-120"/>
            </a:rPr>
            <a:t>年</a:t>
          </a:r>
          <a:r>
            <a:rPr lang="en-US" sz="1800" dirty="0" smtClean="0">
              <a:latin typeface="微軟正黑體" pitchFamily="34" charset="-120"/>
              <a:ea typeface="微軟正黑體" pitchFamily="34" charset="-120"/>
            </a:rPr>
            <a:t>6</a:t>
          </a:r>
          <a:r>
            <a:rPr lang="zh-TW" sz="1800" dirty="0" smtClean="0">
              <a:latin typeface="微軟正黑體" pitchFamily="34" charset="-120"/>
              <a:ea typeface="微軟正黑體" pitchFamily="34" charset="-120"/>
            </a:rPr>
            <a:t>個月定讞</a:t>
          </a:r>
          <a:endParaRPr lang="zh-TW" altLang="en-US" sz="1800" dirty="0">
            <a:latin typeface="微軟正黑體" panose="020B0604030504040204" pitchFamily="34" charset="-120"/>
            <a:ea typeface="微軟正黑體" panose="020B0604030504040204" pitchFamily="34" charset="-120"/>
          </a:endParaRPr>
        </a:p>
      </dgm:t>
    </dgm:pt>
    <dgm:pt modelId="{0164A31B-27B0-4C14-8484-8E9FA183CC21}" type="parTrans" cxnId="{70E0A644-2B54-4829-9453-BE1BBA4005C4}">
      <dgm:prSet/>
      <dgm:spPr/>
      <dgm:t>
        <a:bodyPr/>
        <a:lstStyle/>
        <a:p>
          <a:endParaRPr lang="zh-TW" altLang="en-US"/>
        </a:p>
      </dgm:t>
    </dgm:pt>
    <dgm:pt modelId="{A8428414-10D8-410D-8760-64861D1F9E24}" type="sibTrans" cxnId="{70E0A644-2B54-4829-9453-BE1BBA4005C4}">
      <dgm:prSet/>
      <dgm:spPr/>
      <dgm:t>
        <a:bodyPr/>
        <a:lstStyle/>
        <a:p>
          <a:endParaRPr lang="zh-TW" altLang="en-US"/>
        </a:p>
      </dgm:t>
    </dgm:pt>
    <dgm:pt modelId="{86F8A7DB-8411-4AEF-83BD-66CBF95E7923}">
      <dgm:prSet phldrT="[文字]"/>
      <dgm:spPr>
        <a:ln>
          <a:solidFill>
            <a:schemeClr val="accent6">
              <a:lumMod val="75000"/>
            </a:schemeClr>
          </a:solidFill>
        </a:ln>
      </dgm:spPr>
      <dgm:t>
        <a:bodyPr/>
        <a:lstStyle/>
        <a:p>
          <a:r>
            <a:rPr lang="zh-TW" altLang="en-US" dirty="0" smtClean="0">
              <a:latin typeface="微軟正黑體" panose="020B0604030504040204" pitchFamily="34" charset="-120"/>
              <a:ea typeface="微軟正黑體" panose="020B0604030504040204" pitchFamily="34" charset="-120"/>
            </a:rPr>
            <a:t>行政責任</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懲戒</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1E51BD19-CBE9-4802-98A0-4D2A1E2121A8}" type="parTrans" cxnId="{AF9EC4B1-50C0-459A-8DBF-27E21A07C89A}">
      <dgm:prSet/>
      <dgm:spPr/>
      <dgm:t>
        <a:bodyPr/>
        <a:lstStyle/>
        <a:p>
          <a:endParaRPr lang="zh-TW" altLang="en-US"/>
        </a:p>
      </dgm:t>
    </dgm:pt>
    <dgm:pt modelId="{C0AFA68D-BCE2-47BC-9485-3BB30E2E0E48}" type="sibTrans" cxnId="{AF9EC4B1-50C0-459A-8DBF-27E21A07C89A}">
      <dgm:prSet/>
      <dgm:spPr/>
      <dgm:t>
        <a:bodyPr/>
        <a:lstStyle/>
        <a:p>
          <a:endParaRPr lang="zh-TW" altLang="en-US"/>
        </a:p>
      </dgm:t>
    </dgm:pt>
    <dgm:pt modelId="{47150809-9DAA-40BF-9130-C0EBD5A0FAD7}">
      <dgm:prSet phldrT="[文字]" custT="1"/>
      <dgm:spPr>
        <a:ln>
          <a:solidFill>
            <a:schemeClr val="accent6">
              <a:lumMod val="75000"/>
            </a:schemeClr>
          </a:solidFill>
        </a:ln>
      </dgm:spPr>
      <dgm:t>
        <a:bodyPr/>
        <a:lstStyle/>
        <a:p>
          <a:r>
            <a:rPr lang="zh-TW" sz="1800" dirty="0" smtClean="0">
              <a:latin typeface="微軟正黑體" pitchFamily="34" charset="-120"/>
              <a:ea typeface="微軟正黑體" pitchFamily="34" charset="-120"/>
            </a:rPr>
            <a:t>公務員懲戒委員會議決</a:t>
          </a:r>
          <a:r>
            <a:rPr lang="zh-TW" sz="1800" dirty="0" smtClean="0">
              <a:solidFill>
                <a:srgbClr val="FF0000"/>
              </a:solidFill>
              <a:latin typeface="微軟正黑體" pitchFamily="34" charset="-120"/>
              <a:ea typeface="微軟正黑體" pitchFamily="34" charset="-120"/>
            </a:rPr>
            <a:t>撤職</a:t>
          </a:r>
          <a:r>
            <a:rPr lang="zh-TW" sz="1800" dirty="0" smtClean="0">
              <a:latin typeface="微軟正黑體" pitchFamily="34" charset="-120"/>
              <a:ea typeface="微軟正黑體" pitchFamily="34" charset="-120"/>
            </a:rPr>
            <a:t>並</a:t>
          </a:r>
          <a:r>
            <a:rPr lang="zh-TW" sz="1800" dirty="0" smtClean="0">
              <a:solidFill>
                <a:srgbClr val="FF0000"/>
              </a:solidFill>
              <a:latin typeface="微軟正黑體" pitchFamily="34" charset="-120"/>
              <a:ea typeface="微軟正黑體" pitchFamily="34" charset="-120"/>
            </a:rPr>
            <a:t>停止任用</a:t>
          </a:r>
          <a:r>
            <a:rPr lang="en-US" sz="1800" dirty="0" smtClean="0">
              <a:solidFill>
                <a:srgbClr val="FF0000"/>
              </a:solidFill>
              <a:latin typeface="微軟正黑體" pitchFamily="34" charset="-120"/>
              <a:ea typeface="微軟正黑體" pitchFamily="34" charset="-120"/>
            </a:rPr>
            <a:t>1</a:t>
          </a:r>
          <a:r>
            <a:rPr lang="zh-TW" sz="1800" dirty="0" smtClean="0">
              <a:solidFill>
                <a:srgbClr val="FF0000"/>
              </a:solidFill>
              <a:latin typeface="微軟正黑體" pitchFamily="34" charset="-120"/>
              <a:ea typeface="微軟正黑體" pitchFamily="34" charset="-120"/>
            </a:rPr>
            <a:t>年</a:t>
          </a:r>
          <a:endParaRPr lang="zh-TW" altLang="en-US" sz="1800" dirty="0">
            <a:solidFill>
              <a:srgbClr val="FF0000"/>
            </a:solidFill>
            <a:latin typeface="微軟正黑體" panose="020B0604030504040204" pitchFamily="34" charset="-120"/>
            <a:ea typeface="微軟正黑體" panose="020B0604030504040204" pitchFamily="34" charset="-120"/>
          </a:endParaRPr>
        </a:p>
      </dgm:t>
    </dgm:pt>
    <dgm:pt modelId="{A4EB53C7-B937-4FA6-952D-C5243E045506}" type="parTrans" cxnId="{022ECC69-6569-440E-B7E3-A6221CAAA5CF}">
      <dgm:prSet/>
      <dgm:spPr/>
      <dgm:t>
        <a:bodyPr/>
        <a:lstStyle/>
        <a:p>
          <a:endParaRPr lang="zh-TW" altLang="en-US"/>
        </a:p>
      </dgm:t>
    </dgm:pt>
    <dgm:pt modelId="{AB42E3DF-EB83-4E6C-BA64-51E6D9AE32C4}" type="sibTrans" cxnId="{022ECC69-6569-440E-B7E3-A6221CAAA5CF}">
      <dgm:prSet/>
      <dgm:spPr/>
      <dgm:t>
        <a:bodyPr/>
        <a:lstStyle/>
        <a:p>
          <a:endParaRPr lang="zh-TW" altLang="en-US"/>
        </a:p>
      </dgm:t>
    </dgm:pt>
    <dgm:pt modelId="{541DF3BD-C9A0-4318-BB2E-72424827F8DA}" type="pres">
      <dgm:prSet presAssocID="{87D31CF1-F5AB-49FC-BD21-067239F5E2A7}" presName="Name0" presStyleCnt="0">
        <dgm:presLayoutVars>
          <dgm:dir/>
          <dgm:animLvl val="lvl"/>
          <dgm:resizeHandles/>
        </dgm:presLayoutVars>
      </dgm:prSet>
      <dgm:spPr/>
      <dgm:t>
        <a:bodyPr/>
        <a:lstStyle/>
        <a:p>
          <a:endParaRPr lang="zh-TW" altLang="en-US"/>
        </a:p>
      </dgm:t>
    </dgm:pt>
    <dgm:pt modelId="{20D5596D-6292-42B1-9D4B-AC62A8FFA44C}" type="pres">
      <dgm:prSet presAssocID="{D563969F-9ADB-405D-B45A-2184F5D8243B}" presName="linNode" presStyleCnt="0"/>
      <dgm:spPr/>
      <dgm:t>
        <a:bodyPr/>
        <a:lstStyle/>
        <a:p>
          <a:endParaRPr lang="zh-TW" altLang="en-US"/>
        </a:p>
      </dgm:t>
    </dgm:pt>
    <dgm:pt modelId="{362CD8F7-0074-453E-AF00-8E24BF800153}" type="pres">
      <dgm:prSet presAssocID="{D563969F-9ADB-405D-B45A-2184F5D8243B}" presName="parentShp" presStyleLbl="node1" presStyleIdx="0" presStyleCnt="2">
        <dgm:presLayoutVars>
          <dgm:bulletEnabled val="1"/>
        </dgm:presLayoutVars>
      </dgm:prSet>
      <dgm:spPr/>
      <dgm:t>
        <a:bodyPr/>
        <a:lstStyle/>
        <a:p>
          <a:endParaRPr lang="zh-TW" altLang="en-US"/>
        </a:p>
      </dgm:t>
    </dgm:pt>
    <dgm:pt modelId="{15AEAE92-24F5-4DE3-9188-0345B26F67C9}" type="pres">
      <dgm:prSet presAssocID="{D563969F-9ADB-405D-B45A-2184F5D8243B}" presName="childShp" presStyleLbl="bgAccFollowNode1" presStyleIdx="0" presStyleCnt="2" custScaleY="78393">
        <dgm:presLayoutVars>
          <dgm:bulletEnabled val="1"/>
        </dgm:presLayoutVars>
      </dgm:prSet>
      <dgm:spPr/>
      <dgm:t>
        <a:bodyPr/>
        <a:lstStyle/>
        <a:p>
          <a:endParaRPr lang="zh-TW" altLang="en-US"/>
        </a:p>
      </dgm:t>
    </dgm:pt>
    <dgm:pt modelId="{FC4E37D0-DB46-40CA-986C-2E233C565C69}" type="pres">
      <dgm:prSet presAssocID="{CA730746-2666-4E19-98FA-DA940232DC88}" presName="spacing" presStyleCnt="0"/>
      <dgm:spPr/>
      <dgm:t>
        <a:bodyPr/>
        <a:lstStyle/>
        <a:p>
          <a:endParaRPr lang="zh-TW" altLang="en-US"/>
        </a:p>
      </dgm:t>
    </dgm:pt>
    <dgm:pt modelId="{3484CA0D-E3DE-407E-B848-16046063AF8D}" type="pres">
      <dgm:prSet presAssocID="{86F8A7DB-8411-4AEF-83BD-66CBF95E7923}" presName="linNode" presStyleCnt="0"/>
      <dgm:spPr/>
      <dgm:t>
        <a:bodyPr/>
        <a:lstStyle/>
        <a:p>
          <a:endParaRPr lang="zh-TW" altLang="en-US"/>
        </a:p>
      </dgm:t>
    </dgm:pt>
    <dgm:pt modelId="{12C16236-9E00-4406-BB2F-D323008ABECA}" type="pres">
      <dgm:prSet presAssocID="{86F8A7DB-8411-4AEF-83BD-66CBF95E7923}" presName="parentShp" presStyleLbl="node1" presStyleIdx="1" presStyleCnt="2">
        <dgm:presLayoutVars>
          <dgm:bulletEnabled val="1"/>
        </dgm:presLayoutVars>
      </dgm:prSet>
      <dgm:spPr/>
      <dgm:t>
        <a:bodyPr/>
        <a:lstStyle/>
        <a:p>
          <a:endParaRPr lang="zh-TW" altLang="en-US"/>
        </a:p>
      </dgm:t>
    </dgm:pt>
    <dgm:pt modelId="{4F9C346F-2CAF-44C4-99B8-0B8462C6178C}" type="pres">
      <dgm:prSet presAssocID="{86F8A7DB-8411-4AEF-83BD-66CBF95E7923}" presName="childShp" presStyleLbl="bgAccFollowNode1" presStyleIdx="1" presStyleCnt="2" custScaleY="81343">
        <dgm:presLayoutVars>
          <dgm:bulletEnabled val="1"/>
        </dgm:presLayoutVars>
      </dgm:prSet>
      <dgm:spPr/>
      <dgm:t>
        <a:bodyPr/>
        <a:lstStyle/>
        <a:p>
          <a:endParaRPr lang="zh-TW" altLang="en-US"/>
        </a:p>
      </dgm:t>
    </dgm:pt>
  </dgm:ptLst>
  <dgm:cxnLst>
    <dgm:cxn modelId="{70E0A644-2B54-4829-9453-BE1BBA4005C4}" srcId="{D563969F-9ADB-405D-B45A-2184F5D8243B}" destId="{C1323460-082A-4A5C-91F2-418D5AA47A0C}" srcOrd="0" destOrd="0" parTransId="{0164A31B-27B0-4C14-8484-8E9FA183CC21}" sibTransId="{A8428414-10D8-410D-8760-64861D1F9E24}"/>
    <dgm:cxn modelId="{19D4D104-7C07-4428-B4F9-AE9CB3300A4A}" type="presOf" srcId="{87D31CF1-F5AB-49FC-BD21-067239F5E2A7}" destId="{541DF3BD-C9A0-4318-BB2E-72424827F8DA}" srcOrd="0" destOrd="0" presId="urn:microsoft.com/office/officeart/2005/8/layout/vList6"/>
    <dgm:cxn modelId="{AF9EC4B1-50C0-459A-8DBF-27E21A07C89A}" srcId="{87D31CF1-F5AB-49FC-BD21-067239F5E2A7}" destId="{86F8A7DB-8411-4AEF-83BD-66CBF95E7923}" srcOrd="1" destOrd="0" parTransId="{1E51BD19-CBE9-4802-98A0-4D2A1E2121A8}" sibTransId="{C0AFA68D-BCE2-47BC-9485-3BB30E2E0E48}"/>
    <dgm:cxn modelId="{26EB1C61-9B97-485A-A979-69E8CABC370B}" type="presOf" srcId="{C1323460-082A-4A5C-91F2-418D5AA47A0C}" destId="{15AEAE92-24F5-4DE3-9188-0345B26F67C9}" srcOrd="0" destOrd="0" presId="urn:microsoft.com/office/officeart/2005/8/layout/vList6"/>
    <dgm:cxn modelId="{28235680-FE6B-4951-86DE-6D69D287C29E}" type="presOf" srcId="{47150809-9DAA-40BF-9130-C0EBD5A0FAD7}" destId="{4F9C346F-2CAF-44C4-99B8-0B8462C6178C}" srcOrd="0" destOrd="0" presId="urn:microsoft.com/office/officeart/2005/8/layout/vList6"/>
    <dgm:cxn modelId="{022ECC69-6569-440E-B7E3-A6221CAAA5CF}" srcId="{86F8A7DB-8411-4AEF-83BD-66CBF95E7923}" destId="{47150809-9DAA-40BF-9130-C0EBD5A0FAD7}" srcOrd="0" destOrd="0" parTransId="{A4EB53C7-B937-4FA6-952D-C5243E045506}" sibTransId="{AB42E3DF-EB83-4E6C-BA64-51E6D9AE32C4}"/>
    <dgm:cxn modelId="{951FA5DA-4976-4F85-B669-0DDE03F8AC18}" srcId="{87D31CF1-F5AB-49FC-BD21-067239F5E2A7}" destId="{D563969F-9ADB-405D-B45A-2184F5D8243B}" srcOrd="0" destOrd="0" parTransId="{B5EA2BD2-5C9A-491D-888A-CBE20217EEC8}" sibTransId="{CA730746-2666-4E19-98FA-DA940232DC88}"/>
    <dgm:cxn modelId="{66B50784-B5E4-4EB4-BF81-77AB06EE8C28}" type="presOf" srcId="{D563969F-9ADB-405D-B45A-2184F5D8243B}" destId="{362CD8F7-0074-453E-AF00-8E24BF800153}" srcOrd="0" destOrd="0" presId="urn:microsoft.com/office/officeart/2005/8/layout/vList6"/>
    <dgm:cxn modelId="{CAE8ECEC-D07C-403D-8AC0-B8B220E8DE89}" type="presOf" srcId="{86F8A7DB-8411-4AEF-83BD-66CBF95E7923}" destId="{12C16236-9E00-4406-BB2F-D323008ABECA}" srcOrd="0" destOrd="0" presId="urn:microsoft.com/office/officeart/2005/8/layout/vList6"/>
    <dgm:cxn modelId="{2976EFE3-6465-479A-9C9D-2813BB72A570}" type="presParOf" srcId="{541DF3BD-C9A0-4318-BB2E-72424827F8DA}" destId="{20D5596D-6292-42B1-9D4B-AC62A8FFA44C}" srcOrd="0" destOrd="0" presId="urn:microsoft.com/office/officeart/2005/8/layout/vList6"/>
    <dgm:cxn modelId="{9D47D14F-9CA5-4F68-9858-20B4A281567E}" type="presParOf" srcId="{20D5596D-6292-42B1-9D4B-AC62A8FFA44C}" destId="{362CD8F7-0074-453E-AF00-8E24BF800153}" srcOrd="0" destOrd="0" presId="urn:microsoft.com/office/officeart/2005/8/layout/vList6"/>
    <dgm:cxn modelId="{9481A71E-DDB6-4DBF-9F3A-58C697CA8F8C}" type="presParOf" srcId="{20D5596D-6292-42B1-9D4B-AC62A8FFA44C}" destId="{15AEAE92-24F5-4DE3-9188-0345B26F67C9}" srcOrd="1" destOrd="0" presId="urn:microsoft.com/office/officeart/2005/8/layout/vList6"/>
    <dgm:cxn modelId="{404946A4-E007-42F3-AD65-9E2BF2381FE4}" type="presParOf" srcId="{541DF3BD-C9A0-4318-BB2E-72424827F8DA}" destId="{FC4E37D0-DB46-40CA-986C-2E233C565C69}" srcOrd="1" destOrd="0" presId="urn:microsoft.com/office/officeart/2005/8/layout/vList6"/>
    <dgm:cxn modelId="{3EC0C8F4-1ECD-42E7-B15A-38E98DB081CC}" type="presParOf" srcId="{541DF3BD-C9A0-4318-BB2E-72424827F8DA}" destId="{3484CA0D-E3DE-407E-B848-16046063AF8D}" srcOrd="2" destOrd="0" presId="urn:microsoft.com/office/officeart/2005/8/layout/vList6"/>
    <dgm:cxn modelId="{A063EBB2-6A8E-49CB-8A45-E18619E62E04}" type="presParOf" srcId="{3484CA0D-E3DE-407E-B848-16046063AF8D}" destId="{12C16236-9E00-4406-BB2F-D323008ABECA}" srcOrd="0" destOrd="0" presId="urn:microsoft.com/office/officeart/2005/8/layout/vList6"/>
    <dgm:cxn modelId="{C7B458EE-4DE0-4F71-9E7B-4608392B912B}" type="presParOf" srcId="{3484CA0D-E3DE-407E-B848-16046063AF8D}" destId="{4F9C346F-2CAF-44C4-99B8-0B8462C6178C}" srcOrd="1" destOrd="0" presId="urn:microsoft.com/office/officeart/2005/8/layout/vList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867471C-697D-43AB-B960-55CB5B8ACB8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B0CD07B1-C8D7-4A80-B1DA-C71AC1ACC76E}">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8221B573-6A0A-4D07-A071-B6CD3DD9081B}" type="parTrans" cxnId="{446AA024-347B-4B3D-BCE3-D8E5B2A7D0A2}">
      <dgm:prSet/>
      <dgm:spPr/>
      <dgm:t>
        <a:bodyPr/>
        <a:lstStyle/>
        <a:p>
          <a:endParaRPr lang="zh-TW" altLang="en-US"/>
        </a:p>
      </dgm:t>
    </dgm:pt>
    <dgm:pt modelId="{C9F0C707-A053-4CCA-8AB5-63CDA3F760F4}" type="sibTrans" cxnId="{446AA024-347B-4B3D-BCE3-D8E5B2A7D0A2}">
      <dgm:prSet/>
      <dgm:spPr/>
      <dgm:t>
        <a:bodyPr/>
        <a:lstStyle/>
        <a:p>
          <a:endParaRPr lang="zh-TW" altLang="en-US"/>
        </a:p>
      </dgm:t>
    </dgm:pt>
    <dgm:pt modelId="{DCCABDDF-7143-4CB9-889F-4E11A72CE603}">
      <dgm:prSet phldrT="[文字]"/>
      <dgm:spPr/>
      <dgm:t>
        <a:bodyPr/>
        <a:lstStyle/>
        <a:p>
          <a:r>
            <a:rPr lang="zh-TW" dirty="0" smtClean="0">
              <a:latin typeface="微軟正黑體" pitchFamily="34" charset="-120"/>
              <a:ea typeface="微軟正黑體" pitchFamily="34" charset="-120"/>
            </a:rPr>
            <a:t>劉五主任與友人吃完消夜及飲酒後，因見巡邏警察害怕被罰，而酒後駕車逃避，警車從後追趕。劉五主任於酒駕急駛途中，追撞兩名學生致死</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1E458A34-46DB-4BDC-A8AC-04D62502283E}" type="parTrans" cxnId="{7F011B93-6E9F-4814-BC1B-5FCA84353A17}">
      <dgm:prSet/>
      <dgm:spPr/>
      <dgm:t>
        <a:bodyPr/>
        <a:lstStyle/>
        <a:p>
          <a:endParaRPr lang="zh-TW" altLang="en-US"/>
        </a:p>
      </dgm:t>
    </dgm:pt>
    <dgm:pt modelId="{5415DD1B-F17C-453F-9A8D-B99DB78E2226}" type="sibTrans" cxnId="{7F011B93-6E9F-4814-BC1B-5FCA84353A17}">
      <dgm:prSet/>
      <dgm:spPr/>
      <dgm:t>
        <a:bodyPr/>
        <a:lstStyle/>
        <a:p>
          <a:endParaRPr lang="zh-TW" altLang="en-US"/>
        </a:p>
      </dgm:t>
    </dgm:pt>
    <dgm:pt modelId="{E5316AB8-2491-437D-8665-4BBE6529BFEC}" type="pres">
      <dgm:prSet presAssocID="{C867471C-697D-43AB-B960-55CB5B8ACB8C}" presName="Name0" presStyleCnt="0">
        <dgm:presLayoutVars>
          <dgm:dir/>
          <dgm:animLvl val="lvl"/>
          <dgm:resizeHandles val="exact"/>
        </dgm:presLayoutVars>
      </dgm:prSet>
      <dgm:spPr/>
      <dgm:t>
        <a:bodyPr/>
        <a:lstStyle/>
        <a:p>
          <a:endParaRPr lang="zh-TW" altLang="en-US"/>
        </a:p>
      </dgm:t>
    </dgm:pt>
    <dgm:pt modelId="{4016E2BF-39BF-46AA-BB5D-BE0395DE6DB6}" type="pres">
      <dgm:prSet presAssocID="{B0CD07B1-C8D7-4A80-B1DA-C71AC1ACC76E}" presName="composite" presStyleCnt="0"/>
      <dgm:spPr/>
    </dgm:pt>
    <dgm:pt modelId="{524C0DCA-B992-460B-9181-0370D9E203D4}" type="pres">
      <dgm:prSet presAssocID="{B0CD07B1-C8D7-4A80-B1DA-C71AC1ACC76E}" presName="parTx" presStyleLbl="alignNode1" presStyleIdx="0" presStyleCnt="1">
        <dgm:presLayoutVars>
          <dgm:chMax val="0"/>
          <dgm:chPref val="0"/>
          <dgm:bulletEnabled val="1"/>
        </dgm:presLayoutVars>
      </dgm:prSet>
      <dgm:spPr/>
      <dgm:t>
        <a:bodyPr/>
        <a:lstStyle/>
        <a:p>
          <a:endParaRPr lang="zh-TW" altLang="en-US"/>
        </a:p>
      </dgm:t>
    </dgm:pt>
    <dgm:pt modelId="{62348698-4B79-4EBF-B55F-759C8438B2C0}" type="pres">
      <dgm:prSet presAssocID="{B0CD07B1-C8D7-4A80-B1DA-C71AC1ACC76E}" presName="desTx" presStyleLbl="alignAccFollowNode1" presStyleIdx="0" presStyleCnt="1">
        <dgm:presLayoutVars>
          <dgm:bulletEnabled val="1"/>
        </dgm:presLayoutVars>
      </dgm:prSet>
      <dgm:spPr/>
      <dgm:t>
        <a:bodyPr/>
        <a:lstStyle/>
        <a:p>
          <a:endParaRPr lang="zh-TW" altLang="en-US"/>
        </a:p>
      </dgm:t>
    </dgm:pt>
  </dgm:ptLst>
  <dgm:cxnLst>
    <dgm:cxn modelId="{1A14BE8E-6FC6-4000-9BE9-C04B0EACF76E}" type="presOf" srcId="{DCCABDDF-7143-4CB9-889F-4E11A72CE603}" destId="{62348698-4B79-4EBF-B55F-759C8438B2C0}" srcOrd="0" destOrd="0" presId="urn:microsoft.com/office/officeart/2005/8/layout/hList1"/>
    <dgm:cxn modelId="{446AA024-347B-4B3D-BCE3-D8E5B2A7D0A2}" srcId="{C867471C-697D-43AB-B960-55CB5B8ACB8C}" destId="{B0CD07B1-C8D7-4A80-B1DA-C71AC1ACC76E}" srcOrd="0" destOrd="0" parTransId="{8221B573-6A0A-4D07-A071-B6CD3DD9081B}" sibTransId="{C9F0C707-A053-4CCA-8AB5-63CDA3F760F4}"/>
    <dgm:cxn modelId="{0825A85C-D86E-45F7-8CC0-11C969BF6A82}" type="presOf" srcId="{B0CD07B1-C8D7-4A80-B1DA-C71AC1ACC76E}" destId="{524C0DCA-B992-460B-9181-0370D9E203D4}" srcOrd="0" destOrd="0" presId="urn:microsoft.com/office/officeart/2005/8/layout/hList1"/>
    <dgm:cxn modelId="{E36C71CB-F41A-43C5-BA90-999E353CB13A}" type="presOf" srcId="{C867471C-697D-43AB-B960-55CB5B8ACB8C}" destId="{E5316AB8-2491-437D-8665-4BBE6529BFEC}" srcOrd="0" destOrd="0" presId="urn:microsoft.com/office/officeart/2005/8/layout/hList1"/>
    <dgm:cxn modelId="{7F011B93-6E9F-4814-BC1B-5FCA84353A17}" srcId="{B0CD07B1-C8D7-4A80-B1DA-C71AC1ACC76E}" destId="{DCCABDDF-7143-4CB9-889F-4E11A72CE603}" srcOrd="0" destOrd="0" parTransId="{1E458A34-46DB-4BDC-A8AC-04D62502283E}" sibTransId="{5415DD1B-F17C-453F-9A8D-B99DB78E2226}"/>
    <dgm:cxn modelId="{B01DEC21-752A-4F46-A36B-57879403EA38}" type="presParOf" srcId="{E5316AB8-2491-437D-8665-4BBE6529BFEC}" destId="{4016E2BF-39BF-46AA-BB5D-BE0395DE6DB6}" srcOrd="0" destOrd="0" presId="urn:microsoft.com/office/officeart/2005/8/layout/hList1"/>
    <dgm:cxn modelId="{04F1FAED-2D0C-4CFB-9110-795638D66615}" type="presParOf" srcId="{4016E2BF-39BF-46AA-BB5D-BE0395DE6DB6}" destId="{524C0DCA-B992-460B-9181-0370D9E203D4}" srcOrd="0" destOrd="0" presId="urn:microsoft.com/office/officeart/2005/8/layout/hList1"/>
    <dgm:cxn modelId="{75B29C7F-CFD3-4B2E-A52F-B7C9CE91112E}" type="presParOf" srcId="{4016E2BF-39BF-46AA-BB5D-BE0395DE6DB6}" destId="{62348698-4B79-4EBF-B55F-759C8438B2C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E40B6B0-1FB8-486B-A9D4-50FCEF36B81C}"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32679F1B-A7EA-403E-B0BB-28E1A3E4FB22}">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EF2AA2D2-170B-40EC-84AE-76DF63163BF6}" type="parTrans" cxnId="{B43B21DC-3856-442B-8BC1-604EF11C72CC}">
      <dgm:prSet/>
      <dgm:spPr/>
      <dgm:t>
        <a:bodyPr/>
        <a:lstStyle/>
        <a:p>
          <a:endParaRPr lang="zh-TW" altLang="en-US"/>
        </a:p>
      </dgm:t>
    </dgm:pt>
    <dgm:pt modelId="{1377D661-E0EA-4ECE-83C8-48756567459A}" type="sibTrans" cxnId="{B43B21DC-3856-442B-8BC1-604EF11C72CC}">
      <dgm:prSet/>
      <dgm:spPr/>
      <dgm:t>
        <a:bodyPr/>
        <a:lstStyle/>
        <a:p>
          <a:endParaRPr lang="zh-TW" altLang="en-US"/>
        </a:p>
      </dgm:t>
    </dgm:pt>
    <dgm:pt modelId="{CA717471-9758-4EEE-B826-0B157BA58696}">
      <dgm:prSet phldrT="[文字]"/>
      <dgm:spPr/>
      <dgm:t>
        <a:bodyPr/>
        <a:lstStyle/>
        <a:p>
          <a:r>
            <a:rPr lang="zh-TW" altLang="en-US" dirty="0" smtClean="0">
              <a:latin typeface="微軟正黑體" pitchFamily="34" charset="-120"/>
              <a:ea typeface="微軟正黑體" pitchFamily="34" charset="-120"/>
            </a:rPr>
            <a:t>鄭</a:t>
          </a:r>
          <a:r>
            <a:rPr lang="zh-TW" dirty="0" smtClean="0">
              <a:latin typeface="微軟正黑體" pitchFamily="34" charset="-120"/>
              <a:ea typeface="微軟正黑體" pitchFamily="34" charset="-120"/>
            </a:rPr>
            <a:t>六簡任技正接受廠商招待餐宴及住宿</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B484C946-6B54-4258-A301-0096FC1A5452}" type="parTrans" cxnId="{CA281076-FD00-44ED-89D3-3E4B869648EA}">
      <dgm:prSet/>
      <dgm:spPr/>
      <dgm:t>
        <a:bodyPr/>
        <a:lstStyle/>
        <a:p>
          <a:endParaRPr lang="zh-TW" altLang="en-US"/>
        </a:p>
      </dgm:t>
    </dgm:pt>
    <dgm:pt modelId="{3276931D-AA19-446A-9BDE-F2B683A57F0E}" type="sibTrans" cxnId="{CA281076-FD00-44ED-89D3-3E4B869648EA}">
      <dgm:prSet/>
      <dgm:spPr/>
      <dgm:t>
        <a:bodyPr/>
        <a:lstStyle/>
        <a:p>
          <a:endParaRPr lang="zh-TW" altLang="en-US"/>
        </a:p>
      </dgm:t>
    </dgm:pt>
    <dgm:pt modelId="{D640F045-6827-4986-9F1D-7CCED6974A71}">
      <dgm:prSet phldrT="[文字]"/>
      <dgm:spPr/>
      <dgm:t>
        <a:bodyPr/>
        <a:lstStyle/>
        <a:p>
          <a:r>
            <a:rPr lang="zh-TW" altLang="en-US" dirty="0" smtClean="0">
              <a:latin typeface="微軟正黑體" pitchFamily="34" charset="-120"/>
              <a:ea typeface="微軟正黑體" pitchFamily="34" charset="-120"/>
            </a:rPr>
            <a:t>刑事責任</a:t>
          </a:r>
          <a:endParaRPr lang="zh-TW" altLang="en-US" dirty="0">
            <a:latin typeface="微軟正黑體" pitchFamily="34" charset="-120"/>
            <a:ea typeface="微軟正黑體" pitchFamily="34" charset="-120"/>
          </a:endParaRPr>
        </a:p>
      </dgm:t>
    </dgm:pt>
    <dgm:pt modelId="{812F8C4D-785A-43C0-8DEA-37120C9BC0F9}" type="parTrans" cxnId="{6CB7F65E-62A4-495A-BABD-902D4BBD0906}">
      <dgm:prSet/>
      <dgm:spPr/>
      <dgm:t>
        <a:bodyPr/>
        <a:lstStyle/>
        <a:p>
          <a:endParaRPr lang="zh-TW" altLang="en-US"/>
        </a:p>
      </dgm:t>
    </dgm:pt>
    <dgm:pt modelId="{456AB988-5FAE-4877-9514-87E62161210B}" type="sibTrans" cxnId="{6CB7F65E-62A4-495A-BABD-902D4BBD0906}">
      <dgm:prSet/>
      <dgm:spPr/>
      <dgm:t>
        <a:bodyPr/>
        <a:lstStyle/>
        <a:p>
          <a:endParaRPr lang="zh-TW" altLang="en-US"/>
        </a:p>
      </dgm:t>
    </dgm:pt>
    <dgm:pt modelId="{71F4D341-1386-445E-8F55-CBAFDA873C84}">
      <dgm:prSet phldrT="[文字]"/>
      <dgm:spPr/>
      <dgm:t>
        <a:bodyPr/>
        <a:lstStyle/>
        <a:p>
          <a:r>
            <a:rPr lang="zh-TW" dirty="0" smtClean="0">
              <a:latin typeface="微軟正黑體" pitchFamily="34" charset="-120"/>
              <a:ea typeface="微軟正黑體" pitchFamily="34" charset="-120"/>
            </a:rPr>
            <a:t>經地檢署起訴後判刑，二審因高等法院難認雙方具有相當之對價關係，</a:t>
          </a:r>
          <a:r>
            <a:rPr lang="zh-TW" altLang="en-US" dirty="0" smtClean="0">
              <a:latin typeface="微軟正黑體" pitchFamily="34" charset="-120"/>
              <a:ea typeface="微軟正黑體" pitchFamily="34" charset="-120"/>
            </a:rPr>
            <a:t>而</a:t>
          </a:r>
          <a:r>
            <a:rPr lang="zh-TW" dirty="0" smtClean="0">
              <a:latin typeface="微軟正黑體" pitchFamily="34" charset="-120"/>
              <a:ea typeface="微軟正黑體" pitchFamily="34" charset="-120"/>
            </a:rPr>
            <a:t>改判無罪，且檢察官未提起上訴。</a:t>
          </a:r>
          <a:endParaRPr lang="zh-TW" altLang="en-US" dirty="0">
            <a:latin typeface="微軟正黑體" pitchFamily="34" charset="-120"/>
            <a:ea typeface="微軟正黑體" pitchFamily="34" charset="-120"/>
          </a:endParaRPr>
        </a:p>
      </dgm:t>
    </dgm:pt>
    <dgm:pt modelId="{756A84F0-5B4A-403F-B23C-987EC66C52DD}" type="parTrans" cxnId="{1E11B097-E09A-46C8-A747-2996C30DC6D0}">
      <dgm:prSet/>
      <dgm:spPr/>
      <dgm:t>
        <a:bodyPr/>
        <a:lstStyle/>
        <a:p>
          <a:endParaRPr lang="zh-TW" altLang="en-US"/>
        </a:p>
      </dgm:t>
    </dgm:pt>
    <dgm:pt modelId="{60AD62E5-61A3-4419-AC07-431609B9AB23}" type="sibTrans" cxnId="{1E11B097-E09A-46C8-A747-2996C30DC6D0}">
      <dgm:prSet/>
      <dgm:spPr/>
      <dgm:t>
        <a:bodyPr/>
        <a:lstStyle/>
        <a:p>
          <a:endParaRPr lang="zh-TW" altLang="en-US"/>
        </a:p>
      </dgm:t>
    </dgm:pt>
    <dgm:pt modelId="{1AA64374-D283-4A4E-A85F-B8684D48213E}">
      <dgm:prSet/>
      <dgm:spPr>
        <a:solidFill>
          <a:schemeClr val="accent6">
            <a:lumMod val="75000"/>
          </a:schemeClr>
        </a:solidFill>
      </dgm:spPr>
      <dgm:t>
        <a:bodyPr/>
        <a:lstStyle/>
        <a:p>
          <a:r>
            <a:rPr lang="zh-TW" altLang="en-US" dirty="0" smtClean="0">
              <a:latin typeface="微軟正黑體" pitchFamily="34" charset="-120"/>
              <a:ea typeface="微軟正黑體" pitchFamily="34" charset="-120"/>
            </a:rPr>
            <a:t>行政責任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懲戒</a:t>
          </a:r>
          <a:r>
            <a:rPr lang="en-US" alt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5A2F6C6A-70E0-4C98-AA31-366F4FD298B5}" type="parTrans" cxnId="{99A15E98-61D1-424E-8CB1-9B63CC8CCD55}">
      <dgm:prSet/>
      <dgm:spPr/>
      <dgm:t>
        <a:bodyPr/>
        <a:lstStyle/>
        <a:p>
          <a:endParaRPr lang="zh-TW" altLang="en-US"/>
        </a:p>
      </dgm:t>
    </dgm:pt>
    <dgm:pt modelId="{E0898E5E-2E34-4D9E-B719-0DF38BE5B15C}" type="sibTrans" cxnId="{99A15E98-61D1-424E-8CB1-9B63CC8CCD55}">
      <dgm:prSet/>
      <dgm:spPr/>
      <dgm:t>
        <a:bodyPr/>
        <a:lstStyle/>
        <a:p>
          <a:endParaRPr lang="zh-TW" altLang="en-US"/>
        </a:p>
      </dgm:t>
    </dgm:pt>
    <dgm:pt modelId="{491F46C2-17C8-4536-98AF-D58C98BAF2DD}">
      <dgm:prSet/>
      <dgm:spPr/>
      <dgm:t>
        <a:bodyPr/>
        <a:lstStyle/>
        <a:p>
          <a:r>
            <a:rPr lang="zh-TW" dirty="0" smtClean="0">
              <a:latin typeface="微軟正黑體" pitchFamily="34" charset="-120"/>
              <a:ea typeface="微軟正黑體" pitchFamily="34" charset="-120"/>
            </a:rPr>
            <a:t>鄭六仍因違反公務員服務法及公務員廉政倫理規範第</a:t>
          </a:r>
          <a:r>
            <a:rPr lang="en-US" dirty="0" smtClean="0">
              <a:latin typeface="微軟正黑體" pitchFamily="34" charset="-120"/>
              <a:ea typeface="微軟正黑體" pitchFamily="34" charset="-120"/>
            </a:rPr>
            <a:t>4</a:t>
          </a:r>
          <a:r>
            <a:rPr lang="zh-TW" dirty="0" smtClean="0">
              <a:latin typeface="微軟正黑體" pitchFamily="34" charset="-120"/>
              <a:ea typeface="微軟正黑體" pitchFamily="34" charset="-120"/>
            </a:rPr>
            <a:t>點</a:t>
          </a:r>
          <a:r>
            <a:rPr lang="zh-TW" altLang="en-US" dirty="0" smtClean="0">
              <a:latin typeface="微軟正黑體" pitchFamily="34" charset="-120"/>
              <a:ea typeface="微軟正黑體" pitchFamily="34" charset="-120"/>
            </a:rPr>
            <a:t>及第</a:t>
          </a:r>
          <a:r>
            <a:rPr lang="en-US" altLang="zh-TW" dirty="0" smtClean="0">
              <a:latin typeface="微軟正黑體" pitchFamily="34" charset="-120"/>
              <a:ea typeface="微軟正黑體" pitchFamily="34" charset="-120"/>
            </a:rPr>
            <a:t>7</a:t>
          </a:r>
          <a:r>
            <a:rPr lang="zh-TW" altLang="en-US" dirty="0" smtClean="0">
              <a:latin typeface="微軟正黑體" pitchFamily="34" charset="-120"/>
              <a:ea typeface="微軟正黑體" pitchFamily="34" charset="-120"/>
            </a:rPr>
            <a:t>點</a:t>
          </a:r>
          <a:r>
            <a:rPr lang="zh-TW" dirty="0" smtClean="0">
              <a:latin typeface="微軟正黑體" pitchFamily="34" charset="-120"/>
              <a:ea typeface="微軟正黑體" pitchFamily="34" charset="-120"/>
            </a:rPr>
            <a:t>，經監察院彈劾移請公務員懲戒委員會審理，</a:t>
          </a:r>
          <a:r>
            <a:rPr lang="zh-TW" altLang="en-US" dirty="0" smtClean="0">
              <a:latin typeface="微軟正黑體" pitchFamily="34" charset="-120"/>
              <a:ea typeface="微軟正黑體" pitchFamily="34" charset="-120"/>
            </a:rPr>
            <a:t>議</a:t>
          </a:r>
          <a:r>
            <a:rPr lang="zh-TW" dirty="0" smtClean="0">
              <a:latin typeface="微軟正黑體" pitchFamily="34" charset="-120"/>
              <a:ea typeface="微軟正黑體" pitchFamily="34" charset="-120"/>
            </a:rPr>
            <a:t>決鄭六</a:t>
          </a:r>
          <a:r>
            <a:rPr lang="zh-TW" dirty="0" smtClean="0">
              <a:solidFill>
                <a:srgbClr val="FF0000"/>
              </a:solidFill>
              <a:latin typeface="微軟正黑體" pitchFamily="34" charset="-120"/>
              <a:ea typeface="微軟正黑體" pitchFamily="34" charset="-120"/>
            </a:rPr>
            <a:t>休職</a:t>
          </a:r>
          <a:r>
            <a:rPr lang="zh-TW" dirty="0" smtClean="0">
              <a:latin typeface="微軟正黑體" pitchFamily="34" charset="-120"/>
              <a:ea typeface="微軟正黑體" pitchFamily="34" charset="-120"/>
            </a:rPr>
            <a:t>，期間</a:t>
          </a:r>
          <a:r>
            <a:rPr lang="en-US" dirty="0" smtClean="0">
              <a:solidFill>
                <a:srgbClr val="FF0000"/>
              </a:solidFill>
              <a:latin typeface="微軟正黑體" pitchFamily="34" charset="-120"/>
              <a:ea typeface="微軟正黑體" pitchFamily="34" charset="-120"/>
            </a:rPr>
            <a:t>6</a:t>
          </a:r>
          <a:r>
            <a:rPr lang="zh-TW" dirty="0" smtClean="0">
              <a:solidFill>
                <a:srgbClr val="FF0000"/>
              </a:solidFill>
              <a:latin typeface="微軟正黑體" pitchFamily="34" charset="-120"/>
              <a:ea typeface="微軟正黑體" pitchFamily="34" charset="-120"/>
            </a:rPr>
            <a:t>個月</a:t>
          </a:r>
          <a:r>
            <a:rPr 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F32B5A98-A9AD-4F06-8234-706ACD7D2099}" type="parTrans" cxnId="{B8757157-A825-4A67-A139-5B538A605532}">
      <dgm:prSet/>
      <dgm:spPr/>
      <dgm:t>
        <a:bodyPr/>
        <a:lstStyle/>
        <a:p>
          <a:endParaRPr lang="zh-TW" altLang="en-US"/>
        </a:p>
      </dgm:t>
    </dgm:pt>
    <dgm:pt modelId="{80E6B8C6-CE81-4A8C-849F-28D20E83F643}" type="sibTrans" cxnId="{B8757157-A825-4A67-A139-5B538A605532}">
      <dgm:prSet/>
      <dgm:spPr/>
      <dgm:t>
        <a:bodyPr/>
        <a:lstStyle/>
        <a:p>
          <a:endParaRPr lang="zh-TW" altLang="en-US"/>
        </a:p>
      </dgm:t>
    </dgm:pt>
    <dgm:pt modelId="{DB2F1C11-4466-4948-BD70-318D2B287EBC}" type="pres">
      <dgm:prSet presAssocID="{AE40B6B0-1FB8-486B-A9D4-50FCEF36B81C}" presName="linear" presStyleCnt="0">
        <dgm:presLayoutVars>
          <dgm:dir/>
          <dgm:animLvl val="lvl"/>
          <dgm:resizeHandles val="exact"/>
        </dgm:presLayoutVars>
      </dgm:prSet>
      <dgm:spPr/>
      <dgm:t>
        <a:bodyPr/>
        <a:lstStyle/>
        <a:p>
          <a:endParaRPr lang="zh-TW" altLang="en-US"/>
        </a:p>
      </dgm:t>
    </dgm:pt>
    <dgm:pt modelId="{26A0937C-07D8-4661-A9BC-E8056B6678E6}" type="pres">
      <dgm:prSet presAssocID="{32679F1B-A7EA-403E-B0BB-28E1A3E4FB22}" presName="parentLin" presStyleCnt="0"/>
      <dgm:spPr/>
    </dgm:pt>
    <dgm:pt modelId="{5DE4E229-6A7D-475F-B917-C5767B54023A}" type="pres">
      <dgm:prSet presAssocID="{32679F1B-A7EA-403E-B0BB-28E1A3E4FB22}" presName="parentLeftMargin" presStyleLbl="node1" presStyleIdx="0" presStyleCnt="3"/>
      <dgm:spPr/>
      <dgm:t>
        <a:bodyPr/>
        <a:lstStyle/>
        <a:p>
          <a:endParaRPr lang="zh-TW" altLang="en-US"/>
        </a:p>
      </dgm:t>
    </dgm:pt>
    <dgm:pt modelId="{1B077C5E-2AEB-41C8-A548-199561CDA7A6}" type="pres">
      <dgm:prSet presAssocID="{32679F1B-A7EA-403E-B0BB-28E1A3E4FB22}" presName="parentText" presStyleLbl="node1" presStyleIdx="0" presStyleCnt="3">
        <dgm:presLayoutVars>
          <dgm:chMax val="0"/>
          <dgm:bulletEnabled val="1"/>
        </dgm:presLayoutVars>
      </dgm:prSet>
      <dgm:spPr/>
      <dgm:t>
        <a:bodyPr/>
        <a:lstStyle/>
        <a:p>
          <a:endParaRPr lang="zh-TW" altLang="en-US"/>
        </a:p>
      </dgm:t>
    </dgm:pt>
    <dgm:pt modelId="{F167B15F-58A2-4529-AC06-4C0DE5639163}" type="pres">
      <dgm:prSet presAssocID="{32679F1B-A7EA-403E-B0BB-28E1A3E4FB22}" presName="negativeSpace" presStyleCnt="0"/>
      <dgm:spPr/>
    </dgm:pt>
    <dgm:pt modelId="{EEB58991-583C-41F0-8D60-7B926496E1FE}" type="pres">
      <dgm:prSet presAssocID="{32679F1B-A7EA-403E-B0BB-28E1A3E4FB22}" presName="childText" presStyleLbl="conFgAcc1" presStyleIdx="0" presStyleCnt="3">
        <dgm:presLayoutVars>
          <dgm:bulletEnabled val="1"/>
        </dgm:presLayoutVars>
      </dgm:prSet>
      <dgm:spPr/>
      <dgm:t>
        <a:bodyPr/>
        <a:lstStyle/>
        <a:p>
          <a:endParaRPr lang="zh-TW" altLang="en-US"/>
        </a:p>
      </dgm:t>
    </dgm:pt>
    <dgm:pt modelId="{C9B008C2-493B-4DC6-8A06-2D6CDBEFBF12}" type="pres">
      <dgm:prSet presAssocID="{1377D661-E0EA-4ECE-83C8-48756567459A}" presName="spaceBetweenRectangles" presStyleCnt="0"/>
      <dgm:spPr/>
    </dgm:pt>
    <dgm:pt modelId="{3CE15A27-4735-440B-BC37-153EF0D1EB25}" type="pres">
      <dgm:prSet presAssocID="{D640F045-6827-4986-9F1D-7CCED6974A71}" presName="parentLin" presStyleCnt="0"/>
      <dgm:spPr/>
    </dgm:pt>
    <dgm:pt modelId="{C830F832-7167-4A64-A187-40F1C6FA8678}" type="pres">
      <dgm:prSet presAssocID="{D640F045-6827-4986-9F1D-7CCED6974A71}" presName="parentLeftMargin" presStyleLbl="node1" presStyleIdx="0" presStyleCnt="3"/>
      <dgm:spPr/>
      <dgm:t>
        <a:bodyPr/>
        <a:lstStyle/>
        <a:p>
          <a:endParaRPr lang="zh-TW" altLang="en-US"/>
        </a:p>
      </dgm:t>
    </dgm:pt>
    <dgm:pt modelId="{D805F6C7-BF3B-4691-B4F6-17E68071599C}" type="pres">
      <dgm:prSet presAssocID="{D640F045-6827-4986-9F1D-7CCED6974A71}" presName="parentText" presStyleLbl="node1" presStyleIdx="1" presStyleCnt="3">
        <dgm:presLayoutVars>
          <dgm:chMax val="0"/>
          <dgm:bulletEnabled val="1"/>
        </dgm:presLayoutVars>
      </dgm:prSet>
      <dgm:spPr/>
      <dgm:t>
        <a:bodyPr/>
        <a:lstStyle/>
        <a:p>
          <a:endParaRPr lang="zh-TW" altLang="en-US"/>
        </a:p>
      </dgm:t>
    </dgm:pt>
    <dgm:pt modelId="{985FA562-3D82-4C52-BAA0-B4B600857AF5}" type="pres">
      <dgm:prSet presAssocID="{D640F045-6827-4986-9F1D-7CCED6974A71}" presName="negativeSpace" presStyleCnt="0"/>
      <dgm:spPr/>
    </dgm:pt>
    <dgm:pt modelId="{BA12E5A4-68D0-4BAC-B9D5-6229F2A03EF0}" type="pres">
      <dgm:prSet presAssocID="{D640F045-6827-4986-9F1D-7CCED6974A71}" presName="childText" presStyleLbl="conFgAcc1" presStyleIdx="1" presStyleCnt="3">
        <dgm:presLayoutVars>
          <dgm:bulletEnabled val="1"/>
        </dgm:presLayoutVars>
      </dgm:prSet>
      <dgm:spPr/>
      <dgm:t>
        <a:bodyPr/>
        <a:lstStyle/>
        <a:p>
          <a:endParaRPr lang="zh-TW" altLang="en-US"/>
        </a:p>
      </dgm:t>
    </dgm:pt>
    <dgm:pt modelId="{32DACC57-4C9D-4E95-9748-B164BD742C43}" type="pres">
      <dgm:prSet presAssocID="{456AB988-5FAE-4877-9514-87E62161210B}" presName="spaceBetweenRectangles" presStyleCnt="0"/>
      <dgm:spPr/>
    </dgm:pt>
    <dgm:pt modelId="{43DC734D-1D6E-421A-82D2-064B77EB6A68}" type="pres">
      <dgm:prSet presAssocID="{1AA64374-D283-4A4E-A85F-B8684D48213E}" presName="parentLin" presStyleCnt="0"/>
      <dgm:spPr/>
    </dgm:pt>
    <dgm:pt modelId="{7385635B-3700-401C-886C-D6024349C982}" type="pres">
      <dgm:prSet presAssocID="{1AA64374-D283-4A4E-A85F-B8684D48213E}" presName="parentLeftMargin" presStyleLbl="node1" presStyleIdx="1" presStyleCnt="3"/>
      <dgm:spPr/>
      <dgm:t>
        <a:bodyPr/>
        <a:lstStyle/>
        <a:p>
          <a:endParaRPr lang="zh-TW" altLang="en-US"/>
        </a:p>
      </dgm:t>
    </dgm:pt>
    <dgm:pt modelId="{957550B8-04B3-4DF6-B150-DD48F543C897}" type="pres">
      <dgm:prSet presAssocID="{1AA64374-D283-4A4E-A85F-B8684D48213E}" presName="parentText" presStyleLbl="node1" presStyleIdx="2" presStyleCnt="3">
        <dgm:presLayoutVars>
          <dgm:chMax val="0"/>
          <dgm:bulletEnabled val="1"/>
        </dgm:presLayoutVars>
      </dgm:prSet>
      <dgm:spPr/>
      <dgm:t>
        <a:bodyPr/>
        <a:lstStyle/>
        <a:p>
          <a:endParaRPr lang="zh-TW" altLang="en-US"/>
        </a:p>
      </dgm:t>
    </dgm:pt>
    <dgm:pt modelId="{9E7338B8-F0DE-4E60-93AE-15A896E568D8}" type="pres">
      <dgm:prSet presAssocID="{1AA64374-D283-4A4E-A85F-B8684D48213E}" presName="negativeSpace" presStyleCnt="0"/>
      <dgm:spPr/>
    </dgm:pt>
    <dgm:pt modelId="{D8E63EE7-D0E0-40F5-BE49-02E4CA3C958D}" type="pres">
      <dgm:prSet presAssocID="{1AA64374-D283-4A4E-A85F-B8684D48213E}" presName="childText" presStyleLbl="conFgAcc1" presStyleIdx="2" presStyleCnt="3">
        <dgm:presLayoutVars>
          <dgm:bulletEnabled val="1"/>
        </dgm:presLayoutVars>
      </dgm:prSet>
      <dgm:spPr/>
      <dgm:t>
        <a:bodyPr/>
        <a:lstStyle/>
        <a:p>
          <a:endParaRPr lang="zh-TW" altLang="en-US"/>
        </a:p>
      </dgm:t>
    </dgm:pt>
  </dgm:ptLst>
  <dgm:cxnLst>
    <dgm:cxn modelId="{6FC48923-F8C0-4A56-A425-5D60C6F476CA}" type="presOf" srcId="{32679F1B-A7EA-403E-B0BB-28E1A3E4FB22}" destId="{5DE4E229-6A7D-475F-B917-C5767B54023A}" srcOrd="0" destOrd="0" presId="urn:microsoft.com/office/officeart/2005/8/layout/list1"/>
    <dgm:cxn modelId="{CF2A9544-936E-43C0-9EAF-9508F207837F}" type="presOf" srcId="{CA717471-9758-4EEE-B826-0B157BA58696}" destId="{EEB58991-583C-41F0-8D60-7B926496E1FE}" srcOrd="0" destOrd="0" presId="urn:microsoft.com/office/officeart/2005/8/layout/list1"/>
    <dgm:cxn modelId="{25BA4BB4-0653-4FE0-9090-6497DF0B47D5}" type="presOf" srcId="{D640F045-6827-4986-9F1D-7CCED6974A71}" destId="{C830F832-7167-4A64-A187-40F1C6FA8678}" srcOrd="0" destOrd="0" presId="urn:microsoft.com/office/officeart/2005/8/layout/list1"/>
    <dgm:cxn modelId="{CA281076-FD00-44ED-89D3-3E4B869648EA}" srcId="{32679F1B-A7EA-403E-B0BB-28E1A3E4FB22}" destId="{CA717471-9758-4EEE-B826-0B157BA58696}" srcOrd="0" destOrd="0" parTransId="{B484C946-6B54-4258-A301-0096FC1A5452}" sibTransId="{3276931D-AA19-446A-9BDE-F2B683A57F0E}"/>
    <dgm:cxn modelId="{8E7477BE-BF8E-4F9F-8A12-FB99BDE5AEEA}" type="presOf" srcId="{491F46C2-17C8-4536-98AF-D58C98BAF2DD}" destId="{D8E63EE7-D0E0-40F5-BE49-02E4CA3C958D}" srcOrd="0" destOrd="0" presId="urn:microsoft.com/office/officeart/2005/8/layout/list1"/>
    <dgm:cxn modelId="{4FD3604F-619E-4DF8-B125-5F335021F44E}" type="presOf" srcId="{D640F045-6827-4986-9F1D-7CCED6974A71}" destId="{D805F6C7-BF3B-4691-B4F6-17E68071599C}" srcOrd="1" destOrd="0" presId="urn:microsoft.com/office/officeart/2005/8/layout/list1"/>
    <dgm:cxn modelId="{1E11B097-E09A-46C8-A747-2996C30DC6D0}" srcId="{D640F045-6827-4986-9F1D-7CCED6974A71}" destId="{71F4D341-1386-445E-8F55-CBAFDA873C84}" srcOrd="0" destOrd="0" parTransId="{756A84F0-5B4A-403F-B23C-987EC66C52DD}" sibTransId="{60AD62E5-61A3-4419-AC07-431609B9AB23}"/>
    <dgm:cxn modelId="{B8757157-A825-4A67-A139-5B538A605532}" srcId="{1AA64374-D283-4A4E-A85F-B8684D48213E}" destId="{491F46C2-17C8-4536-98AF-D58C98BAF2DD}" srcOrd="0" destOrd="0" parTransId="{F32B5A98-A9AD-4F06-8234-706ACD7D2099}" sibTransId="{80E6B8C6-CE81-4A8C-849F-28D20E83F643}"/>
    <dgm:cxn modelId="{45F8A554-E6AA-4E3A-94D5-CD0E3B62BBDB}" type="presOf" srcId="{1AA64374-D283-4A4E-A85F-B8684D48213E}" destId="{7385635B-3700-401C-886C-D6024349C982}" srcOrd="0" destOrd="0" presId="urn:microsoft.com/office/officeart/2005/8/layout/list1"/>
    <dgm:cxn modelId="{B43B21DC-3856-442B-8BC1-604EF11C72CC}" srcId="{AE40B6B0-1FB8-486B-A9D4-50FCEF36B81C}" destId="{32679F1B-A7EA-403E-B0BB-28E1A3E4FB22}" srcOrd="0" destOrd="0" parTransId="{EF2AA2D2-170B-40EC-84AE-76DF63163BF6}" sibTransId="{1377D661-E0EA-4ECE-83C8-48756567459A}"/>
    <dgm:cxn modelId="{6CB7F65E-62A4-495A-BABD-902D4BBD0906}" srcId="{AE40B6B0-1FB8-486B-A9D4-50FCEF36B81C}" destId="{D640F045-6827-4986-9F1D-7CCED6974A71}" srcOrd="1" destOrd="0" parTransId="{812F8C4D-785A-43C0-8DEA-37120C9BC0F9}" sibTransId="{456AB988-5FAE-4877-9514-87E62161210B}"/>
    <dgm:cxn modelId="{5BC8D1A0-0D54-4AA6-9D66-2C4719DE7E60}" type="presOf" srcId="{AE40B6B0-1FB8-486B-A9D4-50FCEF36B81C}" destId="{DB2F1C11-4466-4948-BD70-318D2B287EBC}" srcOrd="0" destOrd="0" presId="urn:microsoft.com/office/officeart/2005/8/layout/list1"/>
    <dgm:cxn modelId="{99A15E98-61D1-424E-8CB1-9B63CC8CCD55}" srcId="{AE40B6B0-1FB8-486B-A9D4-50FCEF36B81C}" destId="{1AA64374-D283-4A4E-A85F-B8684D48213E}" srcOrd="2" destOrd="0" parTransId="{5A2F6C6A-70E0-4C98-AA31-366F4FD298B5}" sibTransId="{E0898E5E-2E34-4D9E-B719-0DF38BE5B15C}"/>
    <dgm:cxn modelId="{35704F4E-5915-46C1-BEA2-25C608C536D7}" type="presOf" srcId="{32679F1B-A7EA-403E-B0BB-28E1A3E4FB22}" destId="{1B077C5E-2AEB-41C8-A548-199561CDA7A6}" srcOrd="1" destOrd="0" presId="urn:microsoft.com/office/officeart/2005/8/layout/list1"/>
    <dgm:cxn modelId="{92620456-149F-410D-A50A-C7881A950063}" type="presOf" srcId="{1AA64374-D283-4A4E-A85F-B8684D48213E}" destId="{957550B8-04B3-4DF6-B150-DD48F543C897}" srcOrd="1" destOrd="0" presId="urn:microsoft.com/office/officeart/2005/8/layout/list1"/>
    <dgm:cxn modelId="{12DAC1D1-B049-4987-9EAF-9F4398E09066}" type="presOf" srcId="{71F4D341-1386-445E-8F55-CBAFDA873C84}" destId="{BA12E5A4-68D0-4BAC-B9D5-6229F2A03EF0}" srcOrd="0" destOrd="0" presId="urn:microsoft.com/office/officeart/2005/8/layout/list1"/>
    <dgm:cxn modelId="{8586CDB9-7B33-4055-BB7D-824570526D9D}" type="presParOf" srcId="{DB2F1C11-4466-4948-BD70-318D2B287EBC}" destId="{26A0937C-07D8-4661-A9BC-E8056B6678E6}" srcOrd="0" destOrd="0" presId="urn:microsoft.com/office/officeart/2005/8/layout/list1"/>
    <dgm:cxn modelId="{F0E6C43C-F238-4C4B-884E-A3F56E344007}" type="presParOf" srcId="{26A0937C-07D8-4661-A9BC-E8056B6678E6}" destId="{5DE4E229-6A7D-475F-B917-C5767B54023A}" srcOrd="0" destOrd="0" presId="urn:microsoft.com/office/officeart/2005/8/layout/list1"/>
    <dgm:cxn modelId="{D3EDEC0F-10FA-44A9-9FE8-CC2802DE47DF}" type="presParOf" srcId="{26A0937C-07D8-4661-A9BC-E8056B6678E6}" destId="{1B077C5E-2AEB-41C8-A548-199561CDA7A6}" srcOrd="1" destOrd="0" presId="urn:microsoft.com/office/officeart/2005/8/layout/list1"/>
    <dgm:cxn modelId="{3E9BAF39-F94D-40CD-9625-AC9C40EC014B}" type="presParOf" srcId="{DB2F1C11-4466-4948-BD70-318D2B287EBC}" destId="{F167B15F-58A2-4529-AC06-4C0DE5639163}" srcOrd="1" destOrd="0" presId="urn:microsoft.com/office/officeart/2005/8/layout/list1"/>
    <dgm:cxn modelId="{58FE31D0-7925-497A-8412-96B1E9899DB6}" type="presParOf" srcId="{DB2F1C11-4466-4948-BD70-318D2B287EBC}" destId="{EEB58991-583C-41F0-8D60-7B926496E1FE}" srcOrd="2" destOrd="0" presId="urn:microsoft.com/office/officeart/2005/8/layout/list1"/>
    <dgm:cxn modelId="{30EEC127-7962-4E95-BCEF-D4549A1F3858}" type="presParOf" srcId="{DB2F1C11-4466-4948-BD70-318D2B287EBC}" destId="{C9B008C2-493B-4DC6-8A06-2D6CDBEFBF12}" srcOrd="3" destOrd="0" presId="urn:microsoft.com/office/officeart/2005/8/layout/list1"/>
    <dgm:cxn modelId="{AD301268-C1F4-4D29-BF89-DD8AD3F5C197}" type="presParOf" srcId="{DB2F1C11-4466-4948-BD70-318D2B287EBC}" destId="{3CE15A27-4735-440B-BC37-153EF0D1EB25}" srcOrd="4" destOrd="0" presId="urn:microsoft.com/office/officeart/2005/8/layout/list1"/>
    <dgm:cxn modelId="{51D76438-4A80-42B6-86F9-2FEE33199E7D}" type="presParOf" srcId="{3CE15A27-4735-440B-BC37-153EF0D1EB25}" destId="{C830F832-7167-4A64-A187-40F1C6FA8678}" srcOrd="0" destOrd="0" presId="urn:microsoft.com/office/officeart/2005/8/layout/list1"/>
    <dgm:cxn modelId="{4DB93424-B54E-4291-9108-6A65893BAA30}" type="presParOf" srcId="{3CE15A27-4735-440B-BC37-153EF0D1EB25}" destId="{D805F6C7-BF3B-4691-B4F6-17E68071599C}" srcOrd="1" destOrd="0" presId="urn:microsoft.com/office/officeart/2005/8/layout/list1"/>
    <dgm:cxn modelId="{189E8970-EE13-4808-83C1-3F31E7283793}" type="presParOf" srcId="{DB2F1C11-4466-4948-BD70-318D2B287EBC}" destId="{985FA562-3D82-4C52-BAA0-B4B600857AF5}" srcOrd="5" destOrd="0" presId="urn:microsoft.com/office/officeart/2005/8/layout/list1"/>
    <dgm:cxn modelId="{BAA6A663-D2C0-4222-AF69-A8171ADB41F4}" type="presParOf" srcId="{DB2F1C11-4466-4948-BD70-318D2B287EBC}" destId="{BA12E5A4-68D0-4BAC-B9D5-6229F2A03EF0}" srcOrd="6" destOrd="0" presId="urn:microsoft.com/office/officeart/2005/8/layout/list1"/>
    <dgm:cxn modelId="{98D5CD7D-846A-4BE6-A1AB-92EA746DE96A}" type="presParOf" srcId="{DB2F1C11-4466-4948-BD70-318D2B287EBC}" destId="{32DACC57-4C9D-4E95-9748-B164BD742C43}" srcOrd="7" destOrd="0" presId="urn:microsoft.com/office/officeart/2005/8/layout/list1"/>
    <dgm:cxn modelId="{39D7FB54-D4DC-4330-A76B-0441AEEFCC75}" type="presParOf" srcId="{DB2F1C11-4466-4948-BD70-318D2B287EBC}" destId="{43DC734D-1D6E-421A-82D2-064B77EB6A68}" srcOrd="8" destOrd="0" presId="urn:microsoft.com/office/officeart/2005/8/layout/list1"/>
    <dgm:cxn modelId="{9E16C17A-4C72-4E0C-989F-829A537721AB}" type="presParOf" srcId="{43DC734D-1D6E-421A-82D2-064B77EB6A68}" destId="{7385635B-3700-401C-886C-D6024349C982}" srcOrd="0" destOrd="0" presId="urn:microsoft.com/office/officeart/2005/8/layout/list1"/>
    <dgm:cxn modelId="{63AD460C-9F87-4481-8B8C-773BF59DE0BC}" type="presParOf" srcId="{43DC734D-1D6E-421A-82D2-064B77EB6A68}" destId="{957550B8-04B3-4DF6-B150-DD48F543C897}" srcOrd="1" destOrd="0" presId="urn:microsoft.com/office/officeart/2005/8/layout/list1"/>
    <dgm:cxn modelId="{DFB90DB7-73D9-47B8-A34F-ECECD38DCEF8}" type="presParOf" srcId="{DB2F1C11-4466-4948-BD70-318D2B287EBC}" destId="{9E7338B8-F0DE-4E60-93AE-15A896E568D8}" srcOrd="9" destOrd="0" presId="urn:microsoft.com/office/officeart/2005/8/layout/list1"/>
    <dgm:cxn modelId="{36C37919-BB5A-4E02-AFB5-333920F3F2D5}" type="presParOf" srcId="{DB2F1C11-4466-4948-BD70-318D2B287EBC}" destId="{D8E63EE7-D0E0-40F5-BE49-02E4CA3C958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64DF691-7825-4E97-8383-0B8567052CD5}"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zh-TW" altLang="en-US"/>
        </a:p>
      </dgm:t>
    </dgm:pt>
    <dgm:pt modelId="{EB3E9FAA-048E-48F2-B7C2-52F123D2C3E9}">
      <dgm:prSet phldrT="[文字]"/>
      <dgm:spPr/>
      <dgm:t>
        <a:bodyPr/>
        <a:lstStyle/>
        <a:p>
          <a:r>
            <a:rPr lang="zh-TW" altLang="en-US" dirty="0" smtClean="0">
              <a:latin typeface="微軟正黑體" pitchFamily="34" charset="-120"/>
              <a:ea typeface="微軟正黑體" pitchFamily="34" charset="-120"/>
            </a:rPr>
            <a:t>平時考核</a:t>
          </a:r>
          <a:endParaRPr lang="zh-TW" altLang="en-US" dirty="0">
            <a:latin typeface="微軟正黑體" pitchFamily="34" charset="-120"/>
            <a:ea typeface="微軟正黑體" pitchFamily="34" charset="-120"/>
          </a:endParaRPr>
        </a:p>
      </dgm:t>
    </dgm:pt>
    <dgm:pt modelId="{7459FDEF-E5B1-4E73-ADE8-C16B4C4BD5E0}" type="parTrans" cxnId="{06AA0E34-35CB-42DF-9F5F-AE4DB86193B7}">
      <dgm:prSet/>
      <dgm:spPr/>
      <dgm:t>
        <a:bodyPr/>
        <a:lstStyle/>
        <a:p>
          <a:endParaRPr lang="zh-TW" altLang="en-US"/>
        </a:p>
      </dgm:t>
    </dgm:pt>
    <dgm:pt modelId="{D4198286-62F5-490B-BC63-BDE767A63E1B}" type="sibTrans" cxnId="{06AA0E34-35CB-42DF-9F5F-AE4DB86193B7}">
      <dgm:prSet/>
      <dgm:spPr/>
      <dgm:t>
        <a:bodyPr/>
        <a:lstStyle/>
        <a:p>
          <a:endParaRPr lang="zh-TW" altLang="en-US"/>
        </a:p>
      </dgm:t>
    </dgm:pt>
    <dgm:pt modelId="{684040DD-C593-401D-83F0-6C9DB1493A0A}" type="asst">
      <dgm:prSet phldrT="[文字]"/>
      <dgm:spPr/>
      <dgm:t>
        <a:bodyPr/>
        <a:lstStyle/>
        <a:p>
          <a:r>
            <a:rPr lang="zh-TW" altLang="en-US" dirty="0" smtClean="0">
              <a:latin typeface="微軟正黑體" pitchFamily="34" charset="-120"/>
              <a:ea typeface="微軟正黑體" pitchFamily="34" charset="-120"/>
            </a:rPr>
            <a:t>年終考績或另予考績</a:t>
          </a:r>
          <a:endParaRPr lang="zh-TW" altLang="en-US" dirty="0">
            <a:latin typeface="微軟正黑體" pitchFamily="34" charset="-120"/>
            <a:ea typeface="微軟正黑體" pitchFamily="34" charset="-120"/>
          </a:endParaRPr>
        </a:p>
      </dgm:t>
    </dgm:pt>
    <dgm:pt modelId="{FB1241B6-257D-4AA7-9C2D-8F1733771FA1}" type="parTrans" cxnId="{23978B16-0C2A-41A2-96D0-DCBE99440C67}">
      <dgm:prSet/>
      <dgm:spPr/>
      <dgm:t>
        <a:bodyPr/>
        <a:lstStyle/>
        <a:p>
          <a:endParaRPr lang="zh-TW" altLang="en-US"/>
        </a:p>
      </dgm:t>
    </dgm:pt>
    <dgm:pt modelId="{64D4BA2F-07A2-4668-B92E-91B27C61969F}" type="sibTrans" cxnId="{23978B16-0C2A-41A2-96D0-DCBE99440C67}">
      <dgm:prSet/>
      <dgm:spPr/>
      <dgm:t>
        <a:bodyPr/>
        <a:lstStyle/>
        <a:p>
          <a:endParaRPr lang="zh-TW" altLang="en-US"/>
        </a:p>
      </dgm:t>
    </dgm:pt>
    <dgm:pt modelId="{4E2C3CCE-77E3-4B02-87F8-8D8B929B67E4}">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考列丁等   免職處分</a:t>
          </a:r>
          <a:endParaRPr lang="zh-TW" altLang="en-US" dirty="0">
            <a:latin typeface="微軟正黑體" pitchFamily="34" charset="-120"/>
            <a:ea typeface="微軟正黑體" pitchFamily="34" charset="-120"/>
          </a:endParaRPr>
        </a:p>
      </dgm:t>
    </dgm:pt>
    <dgm:pt modelId="{84F4207F-CD9C-4C57-82ED-F5F338A5606E}" type="parTrans" cxnId="{8A1703BC-B5AA-4825-9843-1FF203BB063C}">
      <dgm:prSet/>
      <dgm:spPr/>
      <dgm:t>
        <a:bodyPr/>
        <a:lstStyle/>
        <a:p>
          <a:endParaRPr lang="zh-TW" altLang="en-US"/>
        </a:p>
      </dgm:t>
    </dgm:pt>
    <dgm:pt modelId="{6FB194C3-4C85-452D-823D-3256A6C1F1FA}" type="sibTrans" cxnId="{8A1703BC-B5AA-4825-9843-1FF203BB063C}">
      <dgm:prSet/>
      <dgm:spPr/>
      <dgm:t>
        <a:bodyPr/>
        <a:lstStyle/>
        <a:p>
          <a:endParaRPr lang="zh-TW" altLang="en-US"/>
        </a:p>
      </dgm:t>
    </dgm:pt>
    <dgm:pt modelId="{7D05F9B9-06C5-4BCB-99CF-A6DC1A9ED95B}">
      <dgm:prSet phldrT="[文字]"/>
      <dgm:spPr/>
      <dgm:t>
        <a:bodyPr/>
        <a:lstStyle/>
        <a:p>
          <a:r>
            <a:rPr lang="zh-TW" altLang="en-US" dirty="0" smtClean="0">
              <a:latin typeface="微軟正黑體" pitchFamily="34" charset="-120"/>
              <a:ea typeface="微軟正黑體" pitchFamily="34" charset="-120"/>
            </a:rPr>
            <a:t>專案考績</a:t>
          </a:r>
          <a:endParaRPr lang="zh-TW" altLang="en-US" dirty="0">
            <a:latin typeface="微軟正黑體" pitchFamily="34" charset="-120"/>
            <a:ea typeface="微軟正黑體" pitchFamily="34" charset="-120"/>
          </a:endParaRPr>
        </a:p>
      </dgm:t>
    </dgm:pt>
    <dgm:pt modelId="{83255768-2140-4E30-9B9A-990FCE79BCF8}" type="parTrans" cxnId="{59B3009F-5942-42BD-9CF1-155523CD6E16}">
      <dgm:prSet/>
      <dgm:spPr/>
      <dgm:t>
        <a:bodyPr/>
        <a:lstStyle/>
        <a:p>
          <a:endParaRPr lang="zh-TW" altLang="en-US"/>
        </a:p>
      </dgm:t>
    </dgm:pt>
    <dgm:pt modelId="{1828D147-153A-45B6-9198-AC5651CF8500}" type="sibTrans" cxnId="{59B3009F-5942-42BD-9CF1-155523CD6E16}">
      <dgm:prSet/>
      <dgm:spPr/>
      <dgm:t>
        <a:bodyPr/>
        <a:lstStyle/>
        <a:p>
          <a:endParaRPr lang="zh-TW" altLang="en-US"/>
        </a:p>
      </dgm:t>
    </dgm:pt>
    <dgm:pt modelId="{34AD80E0-97CA-4255-B506-3B1B857AB265}">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一次記二大過免職處分</a:t>
          </a:r>
          <a:endParaRPr lang="zh-TW" altLang="en-US" sz="1500" dirty="0">
            <a:latin typeface="微軟正黑體" pitchFamily="34" charset="-120"/>
            <a:ea typeface="微軟正黑體" pitchFamily="34" charset="-120"/>
          </a:endParaRPr>
        </a:p>
      </dgm:t>
    </dgm:pt>
    <dgm:pt modelId="{EEF992AE-B432-4241-8147-55874E41B99B}" type="parTrans" cxnId="{F73AA1EB-4E03-4722-B2E9-B9486B1A4A3A}">
      <dgm:prSet/>
      <dgm:spPr/>
      <dgm:t>
        <a:bodyPr/>
        <a:lstStyle/>
        <a:p>
          <a:endParaRPr lang="zh-TW" altLang="en-US"/>
        </a:p>
      </dgm:t>
    </dgm:pt>
    <dgm:pt modelId="{541F9EF6-AAE1-4A0F-B2A9-739D517A1E19}" type="sibTrans" cxnId="{F73AA1EB-4E03-4722-B2E9-B9486B1A4A3A}">
      <dgm:prSet/>
      <dgm:spPr/>
      <dgm:t>
        <a:bodyPr/>
        <a:lstStyle/>
        <a:p>
          <a:endParaRPr lang="zh-TW" altLang="en-US"/>
        </a:p>
      </dgm:t>
    </dgm:pt>
    <dgm:pt modelId="{48A433A4-E1D6-4FEF-BF38-5A46372322CA}">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記一大過</a:t>
          </a:r>
          <a:endParaRPr lang="zh-TW" altLang="en-US" dirty="0">
            <a:latin typeface="微軟正黑體" pitchFamily="34" charset="-120"/>
            <a:ea typeface="微軟正黑體" pitchFamily="34" charset="-120"/>
          </a:endParaRPr>
        </a:p>
      </dgm:t>
    </dgm:pt>
    <dgm:pt modelId="{819A9455-10AC-4D3C-BADC-6D99D6B35057}" type="parTrans" cxnId="{07190D7D-8711-491F-BBD5-CA8606C0A759}">
      <dgm:prSet/>
      <dgm:spPr/>
      <dgm:t>
        <a:bodyPr/>
        <a:lstStyle/>
        <a:p>
          <a:endParaRPr lang="zh-TW" altLang="en-US"/>
        </a:p>
      </dgm:t>
    </dgm:pt>
    <dgm:pt modelId="{7204C651-3E2A-49CB-BF50-C8F0C7F77D3F}" type="sibTrans" cxnId="{07190D7D-8711-491F-BBD5-CA8606C0A759}">
      <dgm:prSet/>
      <dgm:spPr/>
      <dgm:t>
        <a:bodyPr/>
        <a:lstStyle/>
        <a:p>
          <a:endParaRPr lang="zh-TW" altLang="en-US"/>
        </a:p>
      </dgm:t>
    </dgm:pt>
    <dgm:pt modelId="{0F8F05D4-3C49-46F1-B7E4-835971F889BB}">
      <dgm:prSet phldrT="[文字]"/>
      <dgm:spPr/>
      <dgm:t>
        <a:bodyPr/>
        <a:lstStyle/>
        <a:p>
          <a:r>
            <a:rPr lang="zh-TW" altLang="en-US" dirty="0" smtClean="0">
              <a:latin typeface="微軟正黑體" pitchFamily="34" charset="-120"/>
              <a:ea typeface="微軟正黑體" pitchFamily="34" charset="-120"/>
            </a:rPr>
            <a:t>記過</a:t>
          </a:r>
          <a:endParaRPr lang="zh-TW" altLang="en-US" dirty="0">
            <a:latin typeface="微軟正黑體" pitchFamily="34" charset="-120"/>
            <a:ea typeface="微軟正黑體" pitchFamily="34" charset="-120"/>
          </a:endParaRPr>
        </a:p>
      </dgm:t>
    </dgm:pt>
    <dgm:pt modelId="{F685BFBE-9E66-4795-8E82-F859FC85BC58}" type="parTrans" cxnId="{75A8DCEA-DDCA-4F96-95CC-3D52CB9ACEB6}">
      <dgm:prSet/>
      <dgm:spPr/>
      <dgm:t>
        <a:bodyPr/>
        <a:lstStyle/>
        <a:p>
          <a:endParaRPr lang="zh-TW" altLang="en-US"/>
        </a:p>
      </dgm:t>
    </dgm:pt>
    <dgm:pt modelId="{180C1025-81FD-48BD-82FF-E8564CB2489D}" type="sibTrans" cxnId="{75A8DCEA-DDCA-4F96-95CC-3D52CB9ACEB6}">
      <dgm:prSet/>
      <dgm:spPr/>
      <dgm:t>
        <a:bodyPr/>
        <a:lstStyle/>
        <a:p>
          <a:endParaRPr lang="zh-TW" altLang="en-US"/>
        </a:p>
      </dgm:t>
    </dgm:pt>
    <dgm:pt modelId="{589477B9-C6AE-4151-85F1-400192905DE2}">
      <dgm:prSet phldrT="[文字]"/>
      <dgm:spPr/>
      <dgm:t>
        <a:bodyPr/>
        <a:lstStyle/>
        <a:p>
          <a:r>
            <a:rPr lang="zh-TW" altLang="en-US" dirty="0" smtClean="0">
              <a:latin typeface="微軟正黑體" pitchFamily="34" charset="-120"/>
              <a:ea typeface="微軟正黑體" pitchFamily="34" charset="-120"/>
            </a:rPr>
            <a:t>申誡</a:t>
          </a:r>
          <a:endParaRPr lang="zh-TW" altLang="en-US" dirty="0">
            <a:latin typeface="微軟正黑體" pitchFamily="34" charset="-120"/>
            <a:ea typeface="微軟正黑體" pitchFamily="34" charset="-120"/>
          </a:endParaRPr>
        </a:p>
      </dgm:t>
    </dgm:pt>
    <dgm:pt modelId="{2CA74B93-E850-4FD5-8929-1CDF57CC895F}" type="parTrans" cxnId="{FD1F45A0-C7EC-47F8-9C4B-2178C0044742}">
      <dgm:prSet/>
      <dgm:spPr/>
      <dgm:t>
        <a:bodyPr/>
        <a:lstStyle/>
        <a:p>
          <a:endParaRPr lang="zh-TW" altLang="en-US"/>
        </a:p>
      </dgm:t>
    </dgm:pt>
    <dgm:pt modelId="{19DF9715-4F97-4768-BD17-AC45A461908A}" type="sibTrans" cxnId="{FD1F45A0-C7EC-47F8-9C4B-2178C0044742}">
      <dgm:prSet/>
      <dgm:spPr/>
      <dgm:t>
        <a:bodyPr/>
        <a:lstStyle/>
        <a:p>
          <a:endParaRPr lang="zh-TW" altLang="en-US"/>
        </a:p>
      </dgm:t>
    </dgm:pt>
    <dgm:pt modelId="{97FC61E0-5EC6-48AD-89FC-C9D0A5EBDECB}" type="pres">
      <dgm:prSet presAssocID="{B64DF691-7825-4E97-8383-0B8567052CD5}" presName="hierChild1" presStyleCnt="0">
        <dgm:presLayoutVars>
          <dgm:chPref val="1"/>
          <dgm:dir/>
          <dgm:animOne val="branch"/>
          <dgm:animLvl val="lvl"/>
          <dgm:resizeHandles/>
        </dgm:presLayoutVars>
      </dgm:prSet>
      <dgm:spPr/>
      <dgm:t>
        <a:bodyPr/>
        <a:lstStyle/>
        <a:p>
          <a:endParaRPr lang="zh-TW" altLang="en-US"/>
        </a:p>
      </dgm:t>
    </dgm:pt>
    <dgm:pt modelId="{170376E0-C1CF-4D98-9F18-368DE00098DA}" type="pres">
      <dgm:prSet presAssocID="{EB3E9FAA-048E-48F2-B7C2-52F123D2C3E9}" presName="hierRoot1" presStyleCnt="0"/>
      <dgm:spPr/>
      <dgm:t>
        <a:bodyPr/>
        <a:lstStyle/>
        <a:p>
          <a:endParaRPr lang="zh-TW" altLang="en-US"/>
        </a:p>
      </dgm:t>
    </dgm:pt>
    <dgm:pt modelId="{D5EE5494-1320-481E-8EC2-8A23935EBA89}" type="pres">
      <dgm:prSet presAssocID="{EB3E9FAA-048E-48F2-B7C2-52F123D2C3E9}" presName="composite" presStyleCnt="0"/>
      <dgm:spPr/>
      <dgm:t>
        <a:bodyPr/>
        <a:lstStyle/>
        <a:p>
          <a:endParaRPr lang="zh-TW" altLang="en-US"/>
        </a:p>
      </dgm:t>
    </dgm:pt>
    <dgm:pt modelId="{EF2401E8-A82E-4324-8D0A-614A308CF6EF}" type="pres">
      <dgm:prSet presAssocID="{EB3E9FAA-048E-48F2-B7C2-52F123D2C3E9}" presName="background" presStyleLbl="node0" presStyleIdx="0" presStyleCnt="3"/>
      <dgm:spPr/>
      <dgm:t>
        <a:bodyPr/>
        <a:lstStyle/>
        <a:p>
          <a:endParaRPr lang="zh-TW" altLang="en-US"/>
        </a:p>
      </dgm:t>
    </dgm:pt>
    <dgm:pt modelId="{55C73FC0-4A77-4860-8FAD-44856F1A7FDB}" type="pres">
      <dgm:prSet presAssocID="{EB3E9FAA-048E-48F2-B7C2-52F123D2C3E9}" presName="text" presStyleLbl="fgAcc0" presStyleIdx="0" presStyleCnt="3">
        <dgm:presLayoutVars>
          <dgm:chPref val="3"/>
        </dgm:presLayoutVars>
      </dgm:prSet>
      <dgm:spPr/>
      <dgm:t>
        <a:bodyPr/>
        <a:lstStyle/>
        <a:p>
          <a:endParaRPr lang="zh-TW" altLang="en-US"/>
        </a:p>
      </dgm:t>
    </dgm:pt>
    <dgm:pt modelId="{0ACA7736-E654-494E-9836-AC38A142319D}" type="pres">
      <dgm:prSet presAssocID="{EB3E9FAA-048E-48F2-B7C2-52F123D2C3E9}" presName="hierChild2" presStyleCnt="0"/>
      <dgm:spPr/>
      <dgm:t>
        <a:bodyPr/>
        <a:lstStyle/>
        <a:p>
          <a:endParaRPr lang="zh-TW" altLang="en-US"/>
        </a:p>
      </dgm:t>
    </dgm:pt>
    <dgm:pt modelId="{0111A01C-8202-4614-8B98-AF8551FF2881}" type="pres">
      <dgm:prSet presAssocID="{819A9455-10AC-4D3C-BADC-6D99D6B35057}" presName="Name10" presStyleLbl="parChTrans1D2" presStyleIdx="0" presStyleCnt="5"/>
      <dgm:spPr/>
      <dgm:t>
        <a:bodyPr/>
        <a:lstStyle/>
        <a:p>
          <a:endParaRPr lang="zh-TW" altLang="en-US"/>
        </a:p>
      </dgm:t>
    </dgm:pt>
    <dgm:pt modelId="{E75CB7A6-15AE-4F4F-8CBC-B889E1AC34FB}" type="pres">
      <dgm:prSet presAssocID="{48A433A4-E1D6-4FEF-BF38-5A46372322CA}" presName="hierRoot2" presStyleCnt="0"/>
      <dgm:spPr/>
      <dgm:t>
        <a:bodyPr/>
        <a:lstStyle/>
        <a:p>
          <a:endParaRPr lang="zh-TW" altLang="en-US"/>
        </a:p>
      </dgm:t>
    </dgm:pt>
    <dgm:pt modelId="{0FEAD611-6938-45AC-933D-9E41EB39D27D}" type="pres">
      <dgm:prSet presAssocID="{48A433A4-E1D6-4FEF-BF38-5A46372322CA}" presName="composite2" presStyleCnt="0"/>
      <dgm:spPr/>
      <dgm:t>
        <a:bodyPr/>
        <a:lstStyle/>
        <a:p>
          <a:endParaRPr lang="zh-TW" altLang="en-US"/>
        </a:p>
      </dgm:t>
    </dgm:pt>
    <dgm:pt modelId="{49A662C0-1D65-4C78-BF94-9E1AD2ED2391}" type="pres">
      <dgm:prSet presAssocID="{48A433A4-E1D6-4FEF-BF38-5A46372322CA}" presName="background2" presStyleLbl="node2" presStyleIdx="0" presStyleCnt="5"/>
      <dgm:spPr/>
      <dgm:t>
        <a:bodyPr/>
        <a:lstStyle/>
        <a:p>
          <a:endParaRPr lang="zh-TW" altLang="en-US"/>
        </a:p>
      </dgm:t>
    </dgm:pt>
    <dgm:pt modelId="{AF4BC947-AA1E-4FAC-A9B0-6E8B61454FC3}" type="pres">
      <dgm:prSet presAssocID="{48A433A4-E1D6-4FEF-BF38-5A46372322CA}" presName="text2" presStyleLbl="fgAcc2" presStyleIdx="0" presStyleCnt="5">
        <dgm:presLayoutVars>
          <dgm:chPref val="3"/>
        </dgm:presLayoutVars>
      </dgm:prSet>
      <dgm:spPr/>
      <dgm:t>
        <a:bodyPr/>
        <a:lstStyle/>
        <a:p>
          <a:endParaRPr lang="zh-TW" altLang="en-US"/>
        </a:p>
      </dgm:t>
    </dgm:pt>
    <dgm:pt modelId="{E15756AB-E91D-4C3E-A45C-1625F49C86BB}" type="pres">
      <dgm:prSet presAssocID="{48A433A4-E1D6-4FEF-BF38-5A46372322CA}" presName="hierChild3" presStyleCnt="0"/>
      <dgm:spPr/>
      <dgm:t>
        <a:bodyPr/>
        <a:lstStyle/>
        <a:p>
          <a:endParaRPr lang="zh-TW" altLang="en-US"/>
        </a:p>
      </dgm:t>
    </dgm:pt>
    <dgm:pt modelId="{B0C365A6-7158-4187-8372-D9DBE7191FBE}" type="pres">
      <dgm:prSet presAssocID="{F685BFBE-9E66-4795-8E82-F859FC85BC58}" presName="Name10" presStyleLbl="parChTrans1D2" presStyleIdx="1" presStyleCnt="5"/>
      <dgm:spPr/>
      <dgm:t>
        <a:bodyPr/>
        <a:lstStyle/>
        <a:p>
          <a:endParaRPr lang="zh-TW" altLang="en-US"/>
        </a:p>
      </dgm:t>
    </dgm:pt>
    <dgm:pt modelId="{2F3C180C-01F3-4CC1-BBC2-1F1D3909A97A}" type="pres">
      <dgm:prSet presAssocID="{0F8F05D4-3C49-46F1-B7E4-835971F889BB}" presName="hierRoot2" presStyleCnt="0"/>
      <dgm:spPr/>
      <dgm:t>
        <a:bodyPr/>
        <a:lstStyle/>
        <a:p>
          <a:endParaRPr lang="zh-TW" altLang="en-US"/>
        </a:p>
      </dgm:t>
    </dgm:pt>
    <dgm:pt modelId="{D9A6073F-DB4E-4EDC-9964-FF42DDBE2C6E}" type="pres">
      <dgm:prSet presAssocID="{0F8F05D4-3C49-46F1-B7E4-835971F889BB}" presName="composite2" presStyleCnt="0"/>
      <dgm:spPr/>
      <dgm:t>
        <a:bodyPr/>
        <a:lstStyle/>
        <a:p>
          <a:endParaRPr lang="zh-TW" altLang="en-US"/>
        </a:p>
      </dgm:t>
    </dgm:pt>
    <dgm:pt modelId="{F873C397-C805-4AAC-9659-8EAD02A942FE}" type="pres">
      <dgm:prSet presAssocID="{0F8F05D4-3C49-46F1-B7E4-835971F889BB}" presName="background2" presStyleLbl="node2" presStyleIdx="1" presStyleCnt="5"/>
      <dgm:spPr/>
      <dgm:t>
        <a:bodyPr/>
        <a:lstStyle/>
        <a:p>
          <a:endParaRPr lang="zh-TW" altLang="en-US"/>
        </a:p>
      </dgm:t>
    </dgm:pt>
    <dgm:pt modelId="{6E54C5C6-82B0-427A-91B7-40A06C18BEF6}" type="pres">
      <dgm:prSet presAssocID="{0F8F05D4-3C49-46F1-B7E4-835971F889BB}" presName="text2" presStyleLbl="fgAcc2" presStyleIdx="1" presStyleCnt="5">
        <dgm:presLayoutVars>
          <dgm:chPref val="3"/>
        </dgm:presLayoutVars>
      </dgm:prSet>
      <dgm:spPr/>
      <dgm:t>
        <a:bodyPr/>
        <a:lstStyle/>
        <a:p>
          <a:endParaRPr lang="zh-TW" altLang="en-US"/>
        </a:p>
      </dgm:t>
    </dgm:pt>
    <dgm:pt modelId="{D2742E8C-A7E2-45AD-AC00-28B54BCAB72D}" type="pres">
      <dgm:prSet presAssocID="{0F8F05D4-3C49-46F1-B7E4-835971F889BB}" presName="hierChild3" presStyleCnt="0"/>
      <dgm:spPr/>
      <dgm:t>
        <a:bodyPr/>
        <a:lstStyle/>
        <a:p>
          <a:endParaRPr lang="zh-TW" altLang="en-US"/>
        </a:p>
      </dgm:t>
    </dgm:pt>
    <dgm:pt modelId="{9539363C-644B-43A4-AA5D-C077E5346CAA}" type="pres">
      <dgm:prSet presAssocID="{2CA74B93-E850-4FD5-8929-1CDF57CC895F}" presName="Name10" presStyleLbl="parChTrans1D2" presStyleIdx="2" presStyleCnt="5"/>
      <dgm:spPr/>
      <dgm:t>
        <a:bodyPr/>
        <a:lstStyle/>
        <a:p>
          <a:endParaRPr lang="zh-TW" altLang="en-US"/>
        </a:p>
      </dgm:t>
    </dgm:pt>
    <dgm:pt modelId="{BF4C78E9-688C-4AEA-B1EF-84B8ADAFEF07}" type="pres">
      <dgm:prSet presAssocID="{589477B9-C6AE-4151-85F1-400192905DE2}" presName="hierRoot2" presStyleCnt="0"/>
      <dgm:spPr/>
      <dgm:t>
        <a:bodyPr/>
        <a:lstStyle/>
        <a:p>
          <a:endParaRPr lang="zh-TW" altLang="en-US"/>
        </a:p>
      </dgm:t>
    </dgm:pt>
    <dgm:pt modelId="{AB6282BB-A7E0-42D9-97C7-5C722DD0D8BF}" type="pres">
      <dgm:prSet presAssocID="{589477B9-C6AE-4151-85F1-400192905DE2}" presName="composite2" presStyleCnt="0"/>
      <dgm:spPr/>
      <dgm:t>
        <a:bodyPr/>
        <a:lstStyle/>
        <a:p>
          <a:endParaRPr lang="zh-TW" altLang="en-US"/>
        </a:p>
      </dgm:t>
    </dgm:pt>
    <dgm:pt modelId="{99D15B85-6806-4D37-9CC0-137AD8201570}" type="pres">
      <dgm:prSet presAssocID="{589477B9-C6AE-4151-85F1-400192905DE2}" presName="background2" presStyleLbl="node2" presStyleIdx="2" presStyleCnt="5"/>
      <dgm:spPr/>
      <dgm:t>
        <a:bodyPr/>
        <a:lstStyle/>
        <a:p>
          <a:endParaRPr lang="zh-TW" altLang="en-US"/>
        </a:p>
      </dgm:t>
    </dgm:pt>
    <dgm:pt modelId="{0A550C0A-9F76-48A7-AB33-76684D22E53F}" type="pres">
      <dgm:prSet presAssocID="{589477B9-C6AE-4151-85F1-400192905DE2}" presName="text2" presStyleLbl="fgAcc2" presStyleIdx="2" presStyleCnt="5">
        <dgm:presLayoutVars>
          <dgm:chPref val="3"/>
        </dgm:presLayoutVars>
      </dgm:prSet>
      <dgm:spPr/>
      <dgm:t>
        <a:bodyPr/>
        <a:lstStyle/>
        <a:p>
          <a:endParaRPr lang="zh-TW" altLang="en-US"/>
        </a:p>
      </dgm:t>
    </dgm:pt>
    <dgm:pt modelId="{C557F716-D1E3-47FF-BBBA-1CE3B86E831E}" type="pres">
      <dgm:prSet presAssocID="{589477B9-C6AE-4151-85F1-400192905DE2}" presName="hierChild3" presStyleCnt="0"/>
      <dgm:spPr/>
      <dgm:t>
        <a:bodyPr/>
        <a:lstStyle/>
        <a:p>
          <a:endParaRPr lang="zh-TW" altLang="en-US"/>
        </a:p>
      </dgm:t>
    </dgm:pt>
    <dgm:pt modelId="{DD5C968C-5C03-47C6-B425-EE08299E125E}" type="pres">
      <dgm:prSet presAssocID="{7D05F9B9-06C5-4BCB-99CF-A6DC1A9ED95B}" presName="hierRoot1" presStyleCnt="0"/>
      <dgm:spPr/>
      <dgm:t>
        <a:bodyPr/>
        <a:lstStyle/>
        <a:p>
          <a:endParaRPr lang="zh-TW" altLang="en-US"/>
        </a:p>
      </dgm:t>
    </dgm:pt>
    <dgm:pt modelId="{04A4EF05-5EC9-49F9-9830-0F9436156A95}" type="pres">
      <dgm:prSet presAssocID="{7D05F9B9-06C5-4BCB-99CF-A6DC1A9ED95B}" presName="composite" presStyleCnt="0"/>
      <dgm:spPr/>
      <dgm:t>
        <a:bodyPr/>
        <a:lstStyle/>
        <a:p>
          <a:endParaRPr lang="zh-TW" altLang="en-US"/>
        </a:p>
      </dgm:t>
    </dgm:pt>
    <dgm:pt modelId="{E94CAB67-25A2-47CF-83CD-EE3F84FF1083}" type="pres">
      <dgm:prSet presAssocID="{7D05F9B9-06C5-4BCB-99CF-A6DC1A9ED95B}" presName="background" presStyleLbl="node0" presStyleIdx="1" presStyleCnt="3"/>
      <dgm:spPr/>
      <dgm:t>
        <a:bodyPr/>
        <a:lstStyle/>
        <a:p>
          <a:endParaRPr lang="zh-TW" altLang="en-US"/>
        </a:p>
      </dgm:t>
    </dgm:pt>
    <dgm:pt modelId="{73E0B983-4C4E-41CC-B01B-146B472608BE}" type="pres">
      <dgm:prSet presAssocID="{7D05F9B9-06C5-4BCB-99CF-A6DC1A9ED95B}" presName="text" presStyleLbl="fgAcc0" presStyleIdx="1" presStyleCnt="3">
        <dgm:presLayoutVars>
          <dgm:chPref val="3"/>
        </dgm:presLayoutVars>
      </dgm:prSet>
      <dgm:spPr/>
      <dgm:t>
        <a:bodyPr/>
        <a:lstStyle/>
        <a:p>
          <a:endParaRPr lang="zh-TW" altLang="en-US"/>
        </a:p>
      </dgm:t>
    </dgm:pt>
    <dgm:pt modelId="{3903DFCF-41AE-48B4-A5AB-0576560D333E}" type="pres">
      <dgm:prSet presAssocID="{7D05F9B9-06C5-4BCB-99CF-A6DC1A9ED95B}" presName="hierChild2" presStyleCnt="0"/>
      <dgm:spPr/>
      <dgm:t>
        <a:bodyPr/>
        <a:lstStyle/>
        <a:p>
          <a:endParaRPr lang="zh-TW" altLang="en-US"/>
        </a:p>
      </dgm:t>
    </dgm:pt>
    <dgm:pt modelId="{5A178EDB-1A97-493B-BC4F-61C548BED1BA}" type="pres">
      <dgm:prSet presAssocID="{EEF992AE-B432-4241-8147-55874E41B99B}" presName="Name10" presStyleLbl="parChTrans1D2" presStyleIdx="3" presStyleCnt="5"/>
      <dgm:spPr/>
      <dgm:t>
        <a:bodyPr/>
        <a:lstStyle/>
        <a:p>
          <a:endParaRPr lang="zh-TW" altLang="en-US"/>
        </a:p>
      </dgm:t>
    </dgm:pt>
    <dgm:pt modelId="{9256CDAC-91C7-49C3-BF47-FF9B8EF145AB}" type="pres">
      <dgm:prSet presAssocID="{34AD80E0-97CA-4255-B506-3B1B857AB265}" presName="hierRoot2" presStyleCnt="0"/>
      <dgm:spPr/>
      <dgm:t>
        <a:bodyPr/>
        <a:lstStyle/>
        <a:p>
          <a:endParaRPr lang="zh-TW" altLang="en-US"/>
        </a:p>
      </dgm:t>
    </dgm:pt>
    <dgm:pt modelId="{1F3191D3-8C0E-4FFD-8D77-345E3FA89202}" type="pres">
      <dgm:prSet presAssocID="{34AD80E0-97CA-4255-B506-3B1B857AB265}" presName="composite2" presStyleCnt="0"/>
      <dgm:spPr/>
      <dgm:t>
        <a:bodyPr/>
        <a:lstStyle/>
        <a:p>
          <a:endParaRPr lang="zh-TW" altLang="en-US"/>
        </a:p>
      </dgm:t>
    </dgm:pt>
    <dgm:pt modelId="{1F6A169A-3230-4DD8-B84A-FBBAD732CB60}" type="pres">
      <dgm:prSet presAssocID="{34AD80E0-97CA-4255-B506-3B1B857AB265}" presName="background2" presStyleLbl="node2" presStyleIdx="3" presStyleCnt="5"/>
      <dgm:spPr/>
      <dgm:t>
        <a:bodyPr/>
        <a:lstStyle/>
        <a:p>
          <a:endParaRPr lang="zh-TW" altLang="en-US"/>
        </a:p>
      </dgm:t>
    </dgm:pt>
    <dgm:pt modelId="{4686F2A2-243A-485D-802C-BB20070AE1D5}" type="pres">
      <dgm:prSet presAssocID="{34AD80E0-97CA-4255-B506-3B1B857AB265}" presName="text2" presStyleLbl="fgAcc2" presStyleIdx="3" presStyleCnt="5">
        <dgm:presLayoutVars>
          <dgm:chPref val="3"/>
        </dgm:presLayoutVars>
      </dgm:prSet>
      <dgm:spPr/>
      <dgm:t>
        <a:bodyPr/>
        <a:lstStyle/>
        <a:p>
          <a:endParaRPr lang="zh-TW" altLang="en-US"/>
        </a:p>
      </dgm:t>
    </dgm:pt>
    <dgm:pt modelId="{8D75214B-2244-4F43-8286-20CF026F9C39}" type="pres">
      <dgm:prSet presAssocID="{34AD80E0-97CA-4255-B506-3B1B857AB265}" presName="hierChild3" presStyleCnt="0"/>
      <dgm:spPr/>
      <dgm:t>
        <a:bodyPr/>
        <a:lstStyle/>
        <a:p>
          <a:endParaRPr lang="zh-TW" altLang="en-US"/>
        </a:p>
      </dgm:t>
    </dgm:pt>
    <dgm:pt modelId="{71420781-89F3-4E8B-898E-4CCEE769CB1B}" type="pres">
      <dgm:prSet presAssocID="{684040DD-C593-401D-83F0-6C9DB1493A0A}" presName="hierRoot1" presStyleCnt="0"/>
      <dgm:spPr/>
      <dgm:t>
        <a:bodyPr/>
        <a:lstStyle/>
        <a:p>
          <a:endParaRPr lang="zh-TW" altLang="en-US"/>
        </a:p>
      </dgm:t>
    </dgm:pt>
    <dgm:pt modelId="{8C0EFD9E-8D19-46F0-ACC3-42AE4D9E62F1}" type="pres">
      <dgm:prSet presAssocID="{684040DD-C593-401D-83F0-6C9DB1493A0A}" presName="composite" presStyleCnt="0"/>
      <dgm:spPr/>
      <dgm:t>
        <a:bodyPr/>
        <a:lstStyle/>
        <a:p>
          <a:endParaRPr lang="zh-TW" altLang="en-US"/>
        </a:p>
      </dgm:t>
    </dgm:pt>
    <dgm:pt modelId="{3B615E10-FB15-407F-8309-6E717767BF2D}" type="pres">
      <dgm:prSet presAssocID="{684040DD-C593-401D-83F0-6C9DB1493A0A}" presName="background" presStyleLbl="node0" presStyleIdx="2" presStyleCnt="3"/>
      <dgm:spPr/>
      <dgm:t>
        <a:bodyPr/>
        <a:lstStyle/>
        <a:p>
          <a:endParaRPr lang="zh-TW" altLang="en-US"/>
        </a:p>
      </dgm:t>
    </dgm:pt>
    <dgm:pt modelId="{CB3132D2-8E54-425C-B99B-843168365DB6}" type="pres">
      <dgm:prSet presAssocID="{684040DD-C593-401D-83F0-6C9DB1493A0A}" presName="text" presStyleLbl="fgAcc0" presStyleIdx="2" presStyleCnt="3">
        <dgm:presLayoutVars>
          <dgm:chPref val="3"/>
        </dgm:presLayoutVars>
      </dgm:prSet>
      <dgm:spPr/>
      <dgm:t>
        <a:bodyPr/>
        <a:lstStyle/>
        <a:p>
          <a:endParaRPr lang="zh-TW" altLang="en-US"/>
        </a:p>
      </dgm:t>
    </dgm:pt>
    <dgm:pt modelId="{3C5A78F6-86F1-416C-BA89-AEEB7D0F3C21}" type="pres">
      <dgm:prSet presAssocID="{684040DD-C593-401D-83F0-6C9DB1493A0A}" presName="hierChild2" presStyleCnt="0"/>
      <dgm:spPr/>
      <dgm:t>
        <a:bodyPr/>
        <a:lstStyle/>
        <a:p>
          <a:endParaRPr lang="zh-TW" altLang="en-US"/>
        </a:p>
      </dgm:t>
    </dgm:pt>
    <dgm:pt modelId="{C3986001-2D79-477F-ACAF-7370C79966CF}" type="pres">
      <dgm:prSet presAssocID="{84F4207F-CD9C-4C57-82ED-F5F338A5606E}" presName="Name10" presStyleLbl="parChTrans1D2" presStyleIdx="4" presStyleCnt="5"/>
      <dgm:spPr/>
      <dgm:t>
        <a:bodyPr/>
        <a:lstStyle/>
        <a:p>
          <a:endParaRPr lang="zh-TW" altLang="en-US"/>
        </a:p>
      </dgm:t>
    </dgm:pt>
    <dgm:pt modelId="{5C0F713F-2BAA-4FB7-BB2C-4A529487A8B9}" type="pres">
      <dgm:prSet presAssocID="{4E2C3CCE-77E3-4B02-87F8-8D8B929B67E4}" presName="hierRoot2" presStyleCnt="0"/>
      <dgm:spPr/>
      <dgm:t>
        <a:bodyPr/>
        <a:lstStyle/>
        <a:p>
          <a:endParaRPr lang="zh-TW" altLang="en-US"/>
        </a:p>
      </dgm:t>
    </dgm:pt>
    <dgm:pt modelId="{A988AF5B-86C7-4F9A-AF32-04A276DA3752}" type="pres">
      <dgm:prSet presAssocID="{4E2C3CCE-77E3-4B02-87F8-8D8B929B67E4}" presName="composite2" presStyleCnt="0"/>
      <dgm:spPr/>
      <dgm:t>
        <a:bodyPr/>
        <a:lstStyle/>
        <a:p>
          <a:endParaRPr lang="zh-TW" altLang="en-US"/>
        </a:p>
      </dgm:t>
    </dgm:pt>
    <dgm:pt modelId="{D04DC84E-5D7A-496A-9798-4C30E1DB107E}" type="pres">
      <dgm:prSet presAssocID="{4E2C3CCE-77E3-4B02-87F8-8D8B929B67E4}" presName="background2" presStyleLbl="node2" presStyleIdx="4" presStyleCnt="5"/>
      <dgm:spPr/>
      <dgm:t>
        <a:bodyPr/>
        <a:lstStyle/>
        <a:p>
          <a:endParaRPr lang="zh-TW" altLang="en-US"/>
        </a:p>
      </dgm:t>
    </dgm:pt>
    <dgm:pt modelId="{8E232585-EBEB-4665-B315-4E3FD9A71CC4}" type="pres">
      <dgm:prSet presAssocID="{4E2C3CCE-77E3-4B02-87F8-8D8B929B67E4}" presName="text2" presStyleLbl="fgAcc2" presStyleIdx="4" presStyleCnt="5">
        <dgm:presLayoutVars>
          <dgm:chPref val="3"/>
        </dgm:presLayoutVars>
      </dgm:prSet>
      <dgm:spPr/>
      <dgm:t>
        <a:bodyPr/>
        <a:lstStyle/>
        <a:p>
          <a:endParaRPr lang="zh-TW" altLang="en-US"/>
        </a:p>
      </dgm:t>
    </dgm:pt>
    <dgm:pt modelId="{FDBF454E-B1B0-4BA8-AC5F-FCA4F5869AC0}" type="pres">
      <dgm:prSet presAssocID="{4E2C3CCE-77E3-4B02-87F8-8D8B929B67E4}" presName="hierChild3" presStyleCnt="0"/>
      <dgm:spPr/>
      <dgm:t>
        <a:bodyPr/>
        <a:lstStyle/>
        <a:p>
          <a:endParaRPr lang="zh-TW" altLang="en-US"/>
        </a:p>
      </dgm:t>
    </dgm:pt>
  </dgm:ptLst>
  <dgm:cxnLst>
    <dgm:cxn modelId="{D8BC7E92-691E-4193-9C44-6A560F835905}" type="presOf" srcId="{684040DD-C593-401D-83F0-6C9DB1493A0A}" destId="{CB3132D2-8E54-425C-B99B-843168365DB6}" srcOrd="0" destOrd="0" presId="urn:microsoft.com/office/officeart/2005/8/layout/hierarchy1"/>
    <dgm:cxn modelId="{06AA0E34-35CB-42DF-9F5F-AE4DB86193B7}" srcId="{B64DF691-7825-4E97-8383-0B8567052CD5}" destId="{EB3E9FAA-048E-48F2-B7C2-52F123D2C3E9}" srcOrd="0" destOrd="0" parTransId="{7459FDEF-E5B1-4E73-ADE8-C16B4C4BD5E0}" sibTransId="{D4198286-62F5-490B-BC63-BDE767A63E1B}"/>
    <dgm:cxn modelId="{51E45EDC-EEAD-456C-8B1E-974F946868B1}" type="presOf" srcId="{F685BFBE-9E66-4795-8E82-F859FC85BC58}" destId="{B0C365A6-7158-4187-8372-D9DBE7191FBE}" srcOrd="0" destOrd="0" presId="urn:microsoft.com/office/officeart/2005/8/layout/hierarchy1"/>
    <dgm:cxn modelId="{59B3009F-5942-42BD-9CF1-155523CD6E16}" srcId="{B64DF691-7825-4E97-8383-0B8567052CD5}" destId="{7D05F9B9-06C5-4BCB-99CF-A6DC1A9ED95B}" srcOrd="1" destOrd="0" parTransId="{83255768-2140-4E30-9B9A-990FCE79BCF8}" sibTransId="{1828D147-153A-45B6-9198-AC5651CF8500}"/>
    <dgm:cxn modelId="{F73AA1EB-4E03-4722-B2E9-B9486B1A4A3A}" srcId="{7D05F9B9-06C5-4BCB-99CF-A6DC1A9ED95B}" destId="{34AD80E0-97CA-4255-B506-3B1B857AB265}" srcOrd="0" destOrd="0" parTransId="{EEF992AE-B432-4241-8147-55874E41B99B}" sibTransId="{541F9EF6-AAE1-4A0F-B2A9-739D517A1E19}"/>
    <dgm:cxn modelId="{DF849129-53DE-4C5F-BC5A-0C6ABDC07EAB}" type="presOf" srcId="{7D05F9B9-06C5-4BCB-99CF-A6DC1A9ED95B}" destId="{73E0B983-4C4E-41CC-B01B-146B472608BE}" srcOrd="0" destOrd="0" presId="urn:microsoft.com/office/officeart/2005/8/layout/hierarchy1"/>
    <dgm:cxn modelId="{5F77D049-37CF-4FE0-A2E4-3F6FEB316E45}" type="presOf" srcId="{EEF992AE-B432-4241-8147-55874E41B99B}" destId="{5A178EDB-1A97-493B-BC4F-61C548BED1BA}" srcOrd="0" destOrd="0" presId="urn:microsoft.com/office/officeart/2005/8/layout/hierarchy1"/>
    <dgm:cxn modelId="{B67FF034-72C5-48F6-8D44-8B10DBC8A448}" type="presOf" srcId="{EB3E9FAA-048E-48F2-B7C2-52F123D2C3E9}" destId="{55C73FC0-4A77-4860-8FAD-44856F1A7FDB}" srcOrd="0" destOrd="0" presId="urn:microsoft.com/office/officeart/2005/8/layout/hierarchy1"/>
    <dgm:cxn modelId="{75A8DCEA-DDCA-4F96-95CC-3D52CB9ACEB6}" srcId="{EB3E9FAA-048E-48F2-B7C2-52F123D2C3E9}" destId="{0F8F05D4-3C49-46F1-B7E4-835971F889BB}" srcOrd="1" destOrd="0" parTransId="{F685BFBE-9E66-4795-8E82-F859FC85BC58}" sibTransId="{180C1025-81FD-48BD-82FF-E8564CB2489D}"/>
    <dgm:cxn modelId="{07190D7D-8711-491F-BBD5-CA8606C0A759}" srcId="{EB3E9FAA-048E-48F2-B7C2-52F123D2C3E9}" destId="{48A433A4-E1D6-4FEF-BF38-5A46372322CA}" srcOrd="0" destOrd="0" parTransId="{819A9455-10AC-4D3C-BADC-6D99D6B35057}" sibTransId="{7204C651-3E2A-49CB-BF50-C8F0C7F77D3F}"/>
    <dgm:cxn modelId="{EA79E598-4384-47DD-8FDD-84AA6D062EB0}" type="presOf" srcId="{B64DF691-7825-4E97-8383-0B8567052CD5}" destId="{97FC61E0-5EC6-48AD-89FC-C9D0A5EBDECB}" srcOrd="0" destOrd="0" presId="urn:microsoft.com/office/officeart/2005/8/layout/hierarchy1"/>
    <dgm:cxn modelId="{2EA44A57-B0C1-4681-A9C4-3125615A2A0F}" type="presOf" srcId="{0F8F05D4-3C49-46F1-B7E4-835971F889BB}" destId="{6E54C5C6-82B0-427A-91B7-40A06C18BEF6}" srcOrd="0" destOrd="0" presId="urn:microsoft.com/office/officeart/2005/8/layout/hierarchy1"/>
    <dgm:cxn modelId="{23978B16-0C2A-41A2-96D0-DCBE99440C67}" srcId="{B64DF691-7825-4E97-8383-0B8567052CD5}" destId="{684040DD-C593-401D-83F0-6C9DB1493A0A}" srcOrd="2" destOrd="0" parTransId="{FB1241B6-257D-4AA7-9C2D-8F1733771FA1}" sibTransId="{64D4BA2F-07A2-4668-B92E-91B27C61969F}"/>
    <dgm:cxn modelId="{FD1F45A0-C7EC-47F8-9C4B-2178C0044742}" srcId="{EB3E9FAA-048E-48F2-B7C2-52F123D2C3E9}" destId="{589477B9-C6AE-4151-85F1-400192905DE2}" srcOrd="2" destOrd="0" parTransId="{2CA74B93-E850-4FD5-8929-1CDF57CC895F}" sibTransId="{19DF9715-4F97-4768-BD17-AC45A461908A}"/>
    <dgm:cxn modelId="{167ABF97-E4EB-42A6-91F5-DAA1718C43A7}" type="presOf" srcId="{84F4207F-CD9C-4C57-82ED-F5F338A5606E}" destId="{C3986001-2D79-477F-ACAF-7370C79966CF}" srcOrd="0" destOrd="0" presId="urn:microsoft.com/office/officeart/2005/8/layout/hierarchy1"/>
    <dgm:cxn modelId="{E575160E-251C-444C-A90D-158E37BA9080}" type="presOf" srcId="{4E2C3CCE-77E3-4B02-87F8-8D8B929B67E4}" destId="{8E232585-EBEB-4665-B315-4E3FD9A71CC4}" srcOrd="0" destOrd="0" presId="urn:microsoft.com/office/officeart/2005/8/layout/hierarchy1"/>
    <dgm:cxn modelId="{E3971B33-2896-4D0C-9B7F-2E3DE9DACF99}" type="presOf" srcId="{2CA74B93-E850-4FD5-8929-1CDF57CC895F}" destId="{9539363C-644B-43A4-AA5D-C077E5346CAA}" srcOrd="0" destOrd="0" presId="urn:microsoft.com/office/officeart/2005/8/layout/hierarchy1"/>
    <dgm:cxn modelId="{4BD0BACC-DD17-4E68-B63C-631AC00180A2}" type="presOf" srcId="{48A433A4-E1D6-4FEF-BF38-5A46372322CA}" destId="{AF4BC947-AA1E-4FAC-A9B0-6E8B61454FC3}" srcOrd="0" destOrd="0" presId="urn:microsoft.com/office/officeart/2005/8/layout/hierarchy1"/>
    <dgm:cxn modelId="{8A1703BC-B5AA-4825-9843-1FF203BB063C}" srcId="{684040DD-C593-401D-83F0-6C9DB1493A0A}" destId="{4E2C3CCE-77E3-4B02-87F8-8D8B929B67E4}" srcOrd="0" destOrd="0" parTransId="{84F4207F-CD9C-4C57-82ED-F5F338A5606E}" sibTransId="{6FB194C3-4C85-452D-823D-3256A6C1F1FA}"/>
    <dgm:cxn modelId="{10273400-DB64-48F7-8F19-54B62F445BD9}" type="presOf" srcId="{819A9455-10AC-4D3C-BADC-6D99D6B35057}" destId="{0111A01C-8202-4614-8B98-AF8551FF2881}" srcOrd="0" destOrd="0" presId="urn:microsoft.com/office/officeart/2005/8/layout/hierarchy1"/>
    <dgm:cxn modelId="{74ECA269-3FF5-4D76-9FA3-D40BE1CC138F}" type="presOf" srcId="{589477B9-C6AE-4151-85F1-400192905DE2}" destId="{0A550C0A-9F76-48A7-AB33-76684D22E53F}" srcOrd="0" destOrd="0" presId="urn:microsoft.com/office/officeart/2005/8/layout/hierarchy1"/>
    <dgm:cxn modelId="{343A683F-252F-45BC-A3A0-5DE0C0F5D9A1}" type="presOf" srcId="{34AD80E0-97CA-4255-B506-3B1B857AB265}" destId="{4686F2A2-243A-485D-802C-BB20070AE1D5}" srcOrd="0" destOrd="0" presId="urn:microsoft.com/office/officeart/2005/8/layout/hierarchy1"/>
    <dgm:cxn modelId="{1555315C-EB4A-415E-80FF-417073B309FF}" type="presParOf" srcId="{97FC61E0-5EC6-48AD-89FC-C9D0A5EBDECB}" destId="{170376E0-C1CF-4D98-9F18-368DE00098DA}" srcOrd="0" destOrd="0" presId="urn:microsoft.com/office/officeart/2005/8/layout/hierarchy1"/>
    <dgm:cxn modelId="{91D9C20D-089D-4E19-A1A8-4B04CC85B448}" type="presParOf" srcId="{170376E0-C1CF-4D98-9F18-368DE00098DA}" destId="{D5EE5494-1320-481E-8EC2-8A23935EBA89}" srcOrd="0" destOrd="0" presId="urn:microsoft.com/office/officeart/2005/8/layout/hierarchy1"/>
    <dgm:cxn modelId="{C2C48365-41EF-40FC-8F4C-4884132DEE3E}" type="presParOf" srcId="{D5EE5494-1320-481E-8EC2-8A23935EBA89}" destId="{EF2401E8-A82E-4324-8D0A-614A308CF6EF}" srcOrd="0" destOrd="0" presId="urn:microsoft.com/office/officeart/2005/8/layout/hierarchy1"/>
    <dgm:cxn modelId="{C29B8268-B1EA-4630-9089-A431912C8F6A}" type="presParOf" srcId="{D5EE5494-1320-481E-8EC2-8A23935EBA89}" destId="{55C73FC0-4A77-4860-8FAD-44856F1A7FDB}" srcOrd="1" destOrd="0" presId="urn:microsoft.com/office/officeart/2005/8/layout/hierarchy1"/>
    <dgm:cxn modelId="{8A4ACD51-22D1-4E8D-B550-000C54847D8B}" type="presParOf" srcId="{170376E0-C1CF-4D98-9F18-368DE00098DA}" destId="{0ACA7736-E654-494E-9836-AC38A142319D}" srcOrd="1" destOrd="0" presId="urn:microsoft.com/office/officeart/2005/8/layout/hierarchy1"/>
    <dgm:cxn modelId="{F6AB903E-1DB5-4951-A8CB-3362D82E53AA}" type="presParOf" srcId="{0ACA7736-E654-494E-9836-AC38A142319D}" destId="{0111A01C-8202-4614-8B98-AF8551FF2881}" srcOrd="0" destOrd="0" presId="urn:microsoft.com/office/officeart/2005/8/layout/hierarchy1"/>
    <dgm:cxn modelId="{B3B35D1B-4FED-4346-B612-71ACCF664419}" type="presParOf" srcId="{0ACA7736-E654-494E-9836-AC38A142319D}" destId="{E75CB7A6-15AE-4F4F-8CBC-B889E1AC34FB}" srcOrd="1" destOrd="0" presId="urn:microsoft.com/office/officeart/2005/8/layout/hierarchy1"/>
    <dgm:cxn modelId="{278D95AD-19E6-460B-9027-60F18A4C1B57}" type="presParOf" srcId="{E75CB7A6-15AE-4F4F-8CBC-B889E1AC34FB}" destId="{0FEAD611-6938-45AC-933D-9E41EB39D27D}" srcOrd="0" destOrd="0" presId="urn:microsoft.com/office/officeart/2005/8/layout/hierarchy1"/>
    <dgm:cxn modelId="{FAE32FF4-516C-4998-A90E-21BC2A4CDA03}" type="presParOf" srcId="{0FEAD611-6938-45AC-933D-9E41EB39D27D}" destId="{49A662C0-1D65-4C78-BF94-9E1AD2ED2391}" srcOrd="0" destOrd="0" presId="urn:microsoft.com/office/officeart/2005/8/layout/hierarchy1"/>
    <dgm:cxn modelId="{E11905D7-A230-482D-A16D-7596D5D442F9}" type="presParOf" srcId="{0FEAD611-6938-45AC-933D-9E41EB39D27D}" destId="{AF4BC947-AA1E-4FAC-A9B0-6E8B61454FC3}" srcOrd="1" destOrd="0" presId="urn:microsoft.com/office/officeart/2005/8/layout/hierarchy1"/>
    <dgm:cxn modelId="{D6661244-747B-4DF9-9D44-6F143CC548E1}" type="presParOf" srcId="{E75CB7A6-15AE-4F4F-8CBC-B889E1AC34FB}" destId="{E15756AB-E91D-4C3E-A45C-1625F49C86BB}" srcOrd="1" destOrd="0" presId="urn:microsoft.com/office/officeart/2005/8/layout/hierarchy1"/>
    <dgm:cxn modelId="{C7352918-76A6-4172-9C72-C069A9936277}" type="presParOf" srcId="{0ACA7736-E654-494E-9836-AC38A142319D}" destId="{B0C365A6-7158-4187-8372-D9DBE7191FBE}" srcOrd="2" destOrd="0" presId="urn:microsoft.com/office/officeart/2005/8/layout/hierarchy1"/>
    <dgm:cxn modelId="{B1442DAD-3024-426C-98FE-3DE5331DB8C8}" type="presParOf" srcId="{0ACA7736-E654-494E-9836-AC38A142319D}" destId="{2F3C180C-01F3-4CC1-BBC2-1F1D3909A97A}" srcOrd="3" destOrd="0" presId="urn:microsoft.com/office/officeart/2005/8/layout/hierarchy1"/>
    <dgm:cxn modelId="{AEE8912F-FBBD-45DE-AA06-D9023C399C28}" type="presParOf" srcId="{2F3C180C-01F3-4CC1-BBC2-1F1D3909A97A}" destId="{D9A6073F-DB4E-4EDC-9964-FF42DDBE2C6E}" srcOrd="0" destOrd="0" presId="urn:microsoft.com/office/officeart/2005/8/layout/hierarchy1"/>
    <dgm:cxn modelId="{8C8A1BC5-D95C-4156-9A3A-718A20575F65}" type="presParOf" srcId="{D9A6073F-DB4E-4EDC-9964-FF42DDBE2C6E}" destId="{F873C397-C805-4AAC-9659-8EAD02A942FE}" srcOrd="0" destOrd="0" presId="urn:microsoft.com/office/officeart/2005/8/layout/hierarchy1"/>
    <dgm:cxn modelId="{549A94D2-6D25-4C8A-946F-BA1240D9CA0D}" type="presParOf" srcId="{D9A6073F-DB4E-4EDC-9964-FF42DDBE2C6E}" destId="{6E54C5C6-82B0-427A-91B7-40A06C18BEF6}" srcOrd="1" destOrd="0" presId="urn:microsoft.com/office/officeart/2005/8/layout/hierarchy1"/>
    <dgm:cxn modelId="{17DCFE53-169F-4ABB-A230-E1837CD4B76F}" type="presParOf" srcId="{2F3C180C-01F3-4CC1-BBC2-1F1D3909A97A}" destId="{D2742E8C-A7E2-45AD-AC00-28B54BCAB72D}" srcOrd="1" destOrd="0" presId="urn:microsoft.com/office/officeart/2005/8/layout/hierarchy1"/>
    <dgm:cxn modelId="{256DA159-B2CA-4EB2-861C-30EAB0005883}" type="presParOf" srcId="{0ACA7736-E654-494E-9836-AC38A142319D}" destId="{9539363C-644B-43A4-AA5D-C077E5346CAA}" srcOrd="4" destOrd="0" presId="urn:microsoft.com/office/officeart/2005/8/layout/hierarchy1"/>
    <dgm:cxn modelId="{2CFA5349-AD71-4AA9-91EC-8D6A2006C6F0}" type="presParOf" srcId="{0ACA7736-E654-494E-9836-AC38A142319D}" destId="{BF4C78E9-688C-4AEA-B1EF-84B8ADAFEF07}" srcOrd="5" destOrd="0" presId="urn:microsoft.com/office/officeart/2005/8/layout/hierarchy1"/>
    <dgm:cxn modelId="{90BE1C79-F25A-4004-8405-FB84AF13C60D}" type="presParOf" srcId="{BF4C78E9-688C-4AEA-B1EF-84B8ADAFEF07}" destId="{AB6282BB-A7E0-42D9-97C7-5C722DD0D8BF}" srcOrd="0" destOrd="0" presId="urn:microsoft.com/office/officeart/2005/8/layout/hierarchy1"/>
    <dgm:cxn modelId="{B6D0D589-A9E9-44A2-9F6B-F30E3830CF12}" type="presParOf" srcId="{AB6282BB-A7E0-42D9-97C7-5C722DD0D8BF}" destId="{99D15B85-6806-4D37-9CC0-137AD8201570}" srcOrd="0" destOrd="0" presId="urn:microsoft.com/office/officeart/2005/8/layout/hierarchy1"/>
    <dgm:cxn modelId="{82E2B651-AF76-43DD-AFB8-7686C3BC7F4A}" type="presParOf" srcId="{AB6282BB-A7E0-42D9-97C7-5C722DD0D8BF}" destId="{0A550C0A-9F76-48A7-AB33-76684D22E53F}" srcOrd="1" destOrd="0" presId="urn:microsoft.com/office/officeart/2005/8/layout/hierarchy1"/>
    <dgm:cxn modelId="{694F1752-AA09-4F61-B828-64F140C8C4B6}" type="presParOf" srcId="{BF4C78E9-688C-4AEA-B1EF-84B8ADAFEF07}" destId="{C557F716-D1E3-47FF-BBBA-1CE3B86E831E}" srcOrd="1" destOrd="0" presId="urn:microsoft.com/office/officeart/2005/8/layout/hierarchy1"/>
    <dgm:cxn modelId="{53B05F52-0B45-4380-B662-71B49BDAB98D}" type="presParOf" srcId="{97FC61E0-5EC6-48AD-89FC-C9D0A5EBDECB}" destId="{DD5C968C-5C03-47C6-B425-EE08299E125E}" srcOrd="1" destOrd="0" presId="urn:microsoft.com/office/officeart/2005/8/layout/hierarchy1"/>
    <dgm:cxn modelId="{A636A0DC-7A21-4C5C-B9E8-C918E9AB4007}" type="presParOf" srcId="{DD5C968C-5C03-47C6-B425-EE08299E125E}" destId="{04A4EF05-5EC9-49F9-9830-0F9436156A95}" srcOrd="0" destOrd="0" presId="urn:microsoft.com/office/officeart/2005/8/layout/hierarchy1"/>
    <dgm:cxn modelId="{2B6415DD-BC54-4DEC-A0BF-171EC5052B8F}" type="presParOf" srcId="{04A4EF05-5EC9-49F9-9830-0F9436156A95}" destId="{E94CAB67-25A2-47CF-83CD-EE3F84FF1083}" srcOrd="0" destOrd="0" presId="urn:microsoft.com/office/officeart/2005/8/layout/hierarchy1"/>
    <dgm:cxn modelId="{387DD1F5-EFD5-40B6-ABAC-229B79E5D84B}" type="presParOf" srcId="{04A4EF05-5EC9-49F9-9830-0F9436156A95}" destId="{73E0B983-4C4E-41CC-B01B-146B472608BE}" srcOrd="1" destOrd="0" presId="urn:microsoft.com/office/officeart/2005/8/layout/hierarchy1"/>
    <dgm:cxn modelId="{E25C58E1-FEE1-42CD-B2FF-FE734A4C17F1}" type="presParOf" srcId="{DD5C968C-5C03-47C6-B425-EE08299E125E}" destId="{3903DFCF-41AE-48B4-A5AB-0576560D333E}" srcOrd="1" destOrd="0" presId="urn:microsoft.com/office/officeart/2005/8/layout/hierarchy1"/>
    <dgm:cxn modelId="{977153FD-E024-43CB-9A4F-D1E2FC618830}" type="presParOf" srcId="{3903DFCF-41AE-48B4-A5AB-0576560D333E}" destId="{5A178EDB-1A97-493B-BC4F-61C548BED1BA}" srcOrd="0" destOrd="0" presId="urn:microsoft.com/office/officeart/2005/8/layout/hierarchy1"/>
    <dgm:cxn modelId="{1ABCDFA6-D574-4214-BF3C-DE4D0AF3F46C}" type="presParOf" srcId="{3903DFCF-41AE-48B4-A5AB-0576560D333E}" destId="{9256CDAC-91C7-49C3-BF47-FF9B8EF145AB}" srcOrd="1" destOrd="0" presId="urn:microsoft.com/office/officeart/2005/8/layout/hierarchy1"/>
    <dgm:cxn modelId="{EDEC1922-977B-402F-8532-F2A84DF778F4}" type="presParOf" srcId="{9256CDAC-91C7-49C3-BF47-FF9B8EF145AB}" destId="{1F3191D3-8C0E-4FFD-8D77-345E3FA89202}" srcOrd="0" destOrd="0" presId="urn:microsoft.com/office/officeart/2005/8/layout/hierarchy1"/>
    <dgm:cxn modelId="{B66071A5-0CF4-44EB-9F1A-43E7FD1107FB}" type="presParOf" srcId="{1F3191D3-8C0E-4FFD-8D77-345E3FA89202}" destId="{1F6A169A-3230-4DD8-B84A-FBBAD732CB60}" srcOrd="0" destOrd="0" presId="urn:microsoft.com/office/officeart/2005/8/layout/hierarchy1"/>
    <dgm:cxn modelId="{7188DC12-DDC9-487F-9834-243DB47C3F37}" type="presParOf" srcId="{1F3191D3-8C0E-4FFD-8D77-345E3FA89202}" destId="{4686F2A2-243A-485D-802C-BB20070AE1D5}" srcOrd="1" destOrd="0" presId="urn:microsoft.com/office/officeart/2005/8/layout/hierarchy1"/>
    <dgm:cxn modelId="{46D49CFE-AD04-48DB-8163-C9E43BB1352D}" type="presParOf" srcId="{9256CDAC-91C7-49C3-BF47-FF9B8EF145AB}" destId="{8D75214B-2244-4F43-8286-20CF026F9C39}" srcOrd="1" destOrd="0" presId="urn:microsoft.com/office/officeart/2005/8/layout/hierarchy1"/>
    <dgm:cxn modelId="{8D4967CC-1516-4710-BE6F-B132259484D2}" type="presParOf" srcId="{97FC61E0-5EC6-48AD-89FC-C9D0A5EBDECB}" destId="{71420781-89F3-4E8B-898E-4CCEE769CB1B}" srcOrd="2" destOrd="0" presId="urn:microsoft.com/office/officeart/2005/8/layout/hierarchy1"/>
    <dgm:cxn modelId="{0C3E50DF-81F4-4666-B3D8-5359B3538182}" type="presParOf" srcId="{71420781-89F3-4E8B-898E-4CCEE769CB1B}" destId="{8C0EFD9E-8D19-46F0-ACC3-42AE4D9E62F1}" srcOrd="0" destOrd="0" presId="urn:microsoft.com/office/officeart/2005/8/layout/hierarchy1"/>
    <dgm:cxn modelId="{BA2CC3D8-6808-40F7-8ECC-A8AD4D38F3D0}" type="presParOf" srcId="{8C0EFD9E-8D19-46F0-ACC3-42AE4D9E62F1}" destId="{3B615E10-FB15-407F-8309-6E717767BF2D}" srcOrd="0" destOrd="0" presId="urn:microsoft.com/office/officeart/2005/8/layout/hierarchy1"/>
    <dgm:cxn modelId="{6B466773-FE6D-4E2C-9FF9-DACD9310A7F0}" type="presParOf" srcId="{8C0EFD9E-8D19-46F0-ACC3-42AE4D9E62F1}" destId="{CB3132D2-8E54-425C-B99B-843168365DB6}" srcOrd="1" destOrd="0" presId="urn:microsoft.com/office/officeart/2005/8/layout/hierarchy1"/>
    <dgm:cxn modelId="{45F4656A-AF59-47BE-89FF-EE4DB205546B}" type="presParOf" srcId="{71420781-89F3-4E8B-898E-4CCEE769CB1B}" destId="{3C5A78F6-86F1-416C-BA89-AEEB7D0F3C21}" srcOrd="1" destOrd="0" presId="urn:microsoft.com/office/officeart/2005/8/layout/hierarchy1"/>
    <dgm:cxn modelId="{CA3CC28C-8219-4648-BB58-5D6C2AC84F10}" type="presParOf" srcId="{3C5A78F6-86F1-416C-BA89-AEEB7D0F3C21}" destId="{C3986001-2D79-477F-ACAF-7370C79966CF}" srcOrd="0" destOrd="0" presId="urn:microsoft.com/office/officeart/2005/8/layout/hierarchy1"/>
    <dgm:cxn modelId="{D2711538-D9F7-4963-B9C2-91AA3C545230}" type="presParOf" srcId="{3C5A78F6-86F1-416C-BA89-AEEB7D0F3C21}" destId="{5C0F713F-2BAA-4FB7-BB2C-4A529487A8B9}" srcOrd="1" destOrd="0" presId="urn:microsoft.com/office/officeart/2005/8/layout/hierarchy1"/>
    <dgm:cxn modelId="{4BF13442-2D29-4EA0-A91E-1F3A10F084CC}" type="presParOf" srcId="{5C0F713F-2BAA-4FB7-BB2C-4A529487A8B9}" destId="{A988AF5B-86C7-4F9A-AF32-04A276DA3752}" srcOrd="0" destOrd="0" presId="urn:microsoft.com/office/officeart/2005/8/layout/hierarchy1"/>
    <dgm:cxn modelId="{A59467B6-33B7-4B17-B912-ED1BD93AE3EF}" type="presParOf" srcId="{A988AF5B-86C7-4F9A-AF32-04A276DA3752}" destId="{D04DC84E-5D7A-496A-9798-4C30E1DB107E}" srcOrd="0" destOrd="0" presId="urn:microsoft.com/office/officeart/2005/8/layout/hierarchy1"/>
    <dgm:cxn modelId="{5FF6013A-7397-40D1-998F-60DC33F626F3}" type="presParOf" srcId="{A988AF5B-86C7-4F9A-AF32-04A276DA3752}" destId="{8E232585-EBEB-4665-B315-4E3FD9A71CC4}" srcOrd="1" destOrd="0" presId="urn:microsoft.com/office/officeart/2005/8/layout/hierarchy1"/>
    <dgm:cxn modelId="{B773564C-CBCD-4CCE-8FC8-315CBD9DFCC5}" type="presParOf" srcId="{5C0F713F-2BAA-4FB7-BB2C-4A529487A8B9}" destId="{FDBF454E-B1B0-4BA8-AC5F-FCA4F5869A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83CAD-B2AC-49A4-80CA-5E9DE287297E}"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zh-TW" altLang="en-US"/>
        </a:p>
      </dgm:t>
    </dgm:pt>
    <dgm:pt modelId="{2F84971D-DB1F-40F0-83E5-482DFD3C1A01}">
      <dgm:prSet phldrT="[文字]"/>
      <dgm:spPr/>
      <dgm:t>
        <a:bodyPr/>
        <a:lstStyle/>
        <a:p>
          <a:r>
            <a:rPr lang="zh-TW" altLang="en-US" dirty="0" smtClean="0">
              <a:latin typeface="微軟正黑體" pitchFamily="34" charset="-120"/>
              <a:ea typeface="微軟正黑體" pitchFamily="34" charset="-120"/>
            </a:rPr>
            <a:t>聯合國反貪腐公約施行法</a:t>
          </a:r>
          <a:endParaRPr lang="zh-TW" altLang="en-US" dirty="0">
            <a:latin typeface="微軟正黑體" pitchFamily="34" charset="-120"/>
            <a:ea typeface="微軟正黑體" pitchFamily="34" charset="-120"/>
          </a:endParaRPr>
        </a:p>
      </dgm:t>
    </dgm:pt>
    <dgm:pt modelId="{CB570CE6-C56F-46A3-8582-0EE4C475E48C}" type="parTrans" cxnId="{7D2F4C02-1D27-4D2E-AE20-EAB31D12E991}">
      <dgm:prSet/>
      <dgm:spPr/>
      <dgm:t>
        <a:bodyPr/>
        <a:lstStyle/>
        <a:p>
          <a:endParaRPr lang="zh-TW" altLang="en-US"/>
        </a:p>
      </dgm:t>
    </dgm:pt>
    <dgm:pt modelId="{0E6A6289-91EA-4E62-B279-32C9B25B8287}" type="sibTrans" cxnId="{7D2F4C02-1D27-4D2E-AE20-EAB31D12E991}">
      <dgm:prSet/>
      <dgm:spPr/>
      <dgm:t>
        <a:bodyPr/>
        <a:lstStyle/>
        <a:p>
          <a:endParaRPr lang="zh-TW" altLang="en-US"/>
        </a:p>
      </dgm:t>
    </dgm:pt>
    <dgm:pt modelId="{B54BE499-2D35-43CA-A3B2-E3760321930C}">
      <dgm:prSet phldrT="[文字]"/>
      <dgm:spPr/>
      <dgm:t>
        <a:bodyPr/>
        <a:lstStyle/>
        <a:p>
          <a:r>
            <a:rPr lang="zh-TW" altLang="en-US" dirty="0" smtClean="0">
              <a:latin typeface="微軟正黑體" pitchFamily="34" charset="-120"/>
              <a:ea typeface="微軟正黑體" pitchFamily="34" charset="-120"/>
            </a:rPr>
            <a:t>聯合國反貪腐公約</a:t>
          </a:r>
          <a:endParaRPr lang="zh-TW" altLang="en-US" dirty="0">
            <a:latin typeface="微軟正黑體" pitchFamily="34" charset="-120"/>
            <a:ea typeface="微軟正黑體" pitchFamily="34" charset="-120"/>
          </a:endParaRPr>
        </a:p>
      </dgm:t>
    </dgm:pt>
    <dgm:pt modelId="{6C583CBF-BB33-431E-A89E-CDEE0ED8202B}" type="parTrans" cxnId="{95B4C950-2580-4177-B9D8-E34B7F20C45B}">
      <dgm:prSet/>
      <dgm:spPr/>
      <dgm:t>
        <a:bodyPr/>
        <a:lstStyle/>
        <a:p>
          <a:endParaRPr lang="zh-TW" altLang="en-US"/>
        </a:p>
      </dgm:t>
    </dgm:pt>
    <dgm:pt modelId="{0F2EA235-616F-41EF-9496-5E784BF609A8}" type="sibTrans" cxnId="{95B4C950-2580-4177-B9D8-E34B7F20C45B}">
      <dgm:prSet/>
      <dgm:spPr/>
      <dgm:t>
        <a:bodyPr/>
        <a:lstStyle/>
        <a:p>
          <a:endParaRPr lang="zh-TW" altLang="en-US"/>
        </a:p>
      </dgm:t>
    </dgm:pt>
    <dgm:pt modelId="{46012A72-BE5E-4B3F-9AC8-E8188F648B33}">
      <dgm:prSet phldrT="[文字]"/>
      <dgm:spPr/>
      <dgm:t>
        <a:bodyPr/>
        <a:lstStyle/>
        <a:p>
          <a:r>
            <a:rPr lang="zh-TW" altLang="en-US" dirty="0" smtClean="0">
              <a:latin typeface="微軟正黑體" pitchFamily="34" charset="-120"/>
              <a:ea typeface="微軟正黑體" pitchFamily="34" charset="-120"/>
            </a:rPr>
            <a:t>成立廉政署</a:t>
          </a:r>
          <a:endParaRPr lang="zh-TW" altLang="en-US" dirty="0">
            <a:latin typeface="微軟正黑體" pitchFamily="34" charset="-120"/>
            <a:ea typeface="微軟正黑體" pitchFamily="34" charset="-120"/>
          </a:endParaRPr>
        </a:p>
      </dgm:t>
    </dgm:pt>
    <dgm:pt modelId="{C62B40BC-BFA9-4B0A-B2A7-1EDBCB799ECB}" type="parTrans" cxnId="{B5EF4DF0-B084-419E-9DEE-01E4AC20FA5C}">
      <dgm:prSet/>
      <dgm:spPr/>
      <dgm:t>
        <a:bodyPr/>
        <a:lstStyle/>
        <a:p>
          <a:endParaRPr lang="zh-TW" altLang="en-US"/>
        </a:p>
      </dgm:t>
    </dgm:pt>
    <dgm:pt modelId="{8BDFAEE7-6175-48F8-80A7-2D5DF6C68D9F}" type="sibTrans" cxnId="{B5EF4DF0-B084-419E-9DEE-01E4AC20FA5C}">
      <dgm:prSet/>
      <dgm:spPr/>
      <dgm:t>
        <a:bodyPr/>
        <a:lstStyle/>
        <a:p>
          <a:endParaRPr lang="zh-TW" altLang="en-US"/>
        </a:p>
      </dgm:t>
    </dgm:pt>
    <dgm:pt modelId="{02B10546-7213-4992-9922-6273CB3B624A}" type="pres">
      <dgm:prSet presAssocID="{A4883CAD-B2AC-49A4-80CA-5E9DE287297E}" presName="cycle" presStyleCnt="0">
        <dgm:presLayoutVars>
          <dgm:chMax val="1"/>
          <dgm:dir/>
          <dgm:animLvl val="ctr"/>
          <dgm:resizeHandles val="exact"/>
        </dgm:presLayoutVars>
      </dgm:prSet>
      <dgm:spPr/>
      <dgm:t>
        <a:bodyPr/>
        <a:lstStyle/>
        <a:p>
          <a:endParaRPr lang="zh-TW" altLang="en-US"/>
        </a:p>
      </dgm:t>
    </dgm:pt>
    <dgm:pt modelId="{CCAD4861-918C-4473-8A4C-F938B6F27CAB}" type="pres">
      <dgm:prSet presAssocID="{B54BE499-2D35-43CA-A3B2-E3760321930C}" presName="centerShape" presStyleLbl="node0" presStyleIdx="0" presStyleCnt="1" custLinFactNeighborX="763" custLinFactNeighborY="-32463"/>
      <dgm:spPr/>
      <dgm:t>
        <a:bodyPr/>
        <a:lstStyle/>
        <a:p>
          <a:endParaRPr lang="zh-TW" altLang="en-US"/>
        </a:p>
      </dgm:t>
    </dgm:pt>
    <dgm:pt modelId="{642A74AA-182C-4AB8-9AE4-2CDEDECF0F7F}" type="pres">
      <dgm:prSet presAssocID="{CB570CE6-C56F-46A3-8582-0EE4C475E48C}" presName="parTrans" presStyleLbl="bgSibTrans2D1" presStyleIdx="0" presStyleCnt="2" custAng="10955179" custScaleX="52918" custLinFactY="-2607" custLinFactNeighborX="-7465" custLinFactNeighborY="-100000"/>
      <dgm:spPr/>
      <dgm:t>
        <a:bodyPr/>
        <a:lstStyle/>
        <a:p>
          <a:endParaRPr lang="zh-TW" altLang="en-US"/>
        </a:p>
      </dgm:t>
    </dgm:pt>
    <dgm:pt modelId="{72058FBE-63E3-401B-9754-6E9F551DF2A0}" type="pres">
      <dgm:prSet presAssocID="{2F84971D-DB1F-40F0-83E5-482DFD3C1A01}" presName="node" presStyleLbl="node1" presStyleIdx="0" presStyleCnt="2" custRadScaleRad="66403" custRadScaleInc="-53318">
        <dgm:presLayoutVars>
          <dgm:bulletEnabled val="1"/>
        </dgm:presLayoutVars>
      </dgm:prSet>
      <dgm:spPr/>
      <dgm:t>
        <a:bodyPr/>
        <a:lstStyle/>
        <a:p>
          <a:endParaRPr lang="zh-TW" altLang="en-US"/>
        </a:p>
      </dgm:t>
    </dgm:pt>
    <dgm:pt modelId="{89D9C40F-9C1F-469F-B388-52C4141D1918}" type="pres">
      <dgm:prSet presAssocID="{C62B40BC-BFA9-4B0A-B2A7-1EDBCB799ECB}" presName="parTrans" presStyleLbl="bgSibTrans2D1" presStyleIdx="1" presStyleCnt="2" custAng="10872804" custScaleX="47724" custLinFactNeighborX="-2784" custLinFactNeighborY="-87727"/>
      <dgm:spPr/>
      <dgm:t>
        <a:bodyPr/>
        <a:lstStyle/>
        <a:p>
          <a:endParaRPr lang="zh-TW" altLang="en-US"/>
        </a:p>
      </dgm:t>
    </dgm:pt>
    <dgm:pt modelId="{7181BD6D-1969-4732-9508-85BEFBE3E877}" type="pres">
      <dgm:prSet presAssocID="{46012A72-BE5E-4B3F-9AC8-E8188F648B33}" presName="node" presStyleLbl="node1" presStyleIdx="1" presStyleCnt="2" custRadScaleRad="62898" custRadScaleInc="54682">
        <dgm:presLayoutVars>
          <dgm:bulletEnabled val="1"/>
        </dgm:presLayoutVars>
      </dgm:prSet>
      <dgm:spPr/>
      <dgm:t>
        <a:bodyPr/>
        <a:lstStyle/>
        <a:p>
          <a:endParaRPr lang="zh-TW" altLang="en-US"/>
        </a:p>
      </dgm:t>
    </dgm:pt>
  </dgm:ptLst>
  <dgm:cxnLst>
    <dgm:cxn modelId="{95B4C950-2580-4177-B9D8-E34B7F20C45B}" srcId="{A4883CAD-B2AC-49A4-80CA-5E9DE287297E}" destId="{B54BE499-2D35-43CA-A3B2-E3760321930C}" srcOrd="0" destOrd="0" parTransId="{6C583CBF-BB33-431E-A89E-CDEE0ED8202B}" sibTransId="{0F2EA235-616F-41EF-9496-5E784BF609A8}"/>
    <dgm:cxn modelId="{AAC124FC-FE8D-4FC2-94A6-3B756B0F37AE}" type="presOf" srcId="{2F84971D-DB1F-40F0-83E5-482DFD3C1A01}" destId="{72058FBE-63E3-401B-9754-6E9F551DF2A0}" srcOrd="0" destOrd="0" presId="urn:microsoft.com/office/officeart/2005/8/layout/radial4"/>
    <dgm:cxn modelId="{0FDA76BE-4CE9-4E2A-8ACD-794843FC6EFF}" type="presOf" srcId="{C62B40BC-BFA9-4B0A-B2A7-1EDBCB799ECB}" destId="{89D9C40F-9C1F-469F-B388-52C4141D1918}" srcOrd="0" destOrd="0" presId="urn:microsoft.com/office/officeart/2005/8/layout/radial4"/>
    <dgm:cxn modelId="{81151BCE-A6ED-4BB9-89F2-4A081AB34BD8}" type="presOf" srcId="{B54BE499-2D35-43CA-A3B2-E3760321930C}" destId="{CCAD4861-918C-4473-8A4C-F938B6F27CAB}" srcOrd="0" destOrd="0" presId="urn:microsoft.com/office/officeart/2005/8/layout/radial4"/>
    <dgm:cxn modelId="{2929CF30-EE38-4C39-B954-97E71B4C0A6B}" type="presOf" srcId="{46012A72-BE5E-4B3F-9AC8-E8188F648B33}" destId="{7181BD6D-1969-4732-9508-85BEFBE3E877}" srcOrd="0" destOrd="0" presId="urn:microsoft.com/office/officeart/2005/8/layout/radial4"/>
    <dgm:cxn modelId="{7D2F4C02-1D27-4D2E-AE20-EAB31D12E991}" srcId="{B54BE499-2D35-43CA-A3B2-E3760321930C}" destId="{2F84971D-DB1F-40F0-83E5-482DFD3C1A01}" srcOrd="0" destOrd="0" parTransId="{CB570CE6-C56F-46A3-8582-0EE4C475E48C}" sibTransId="{0E6A6289-91EA-4E62-B279-32C9B25B8287}"/>
    <dgm:cxn modelId="{C5E29A88-054F-449A-A3C0-F4DDE4939654}" type="presOf" srcId="{A4883CAD-B2AC-49A4-80CA-5E9DE287297E}" destId="{02B10546-7213-4992-9922-6273CB3B624A}" srcOrd="0" destOrd="0" presId="urn:microsoft.com/office/officeart/2005/8/layout/radial4"/>
    <dgm:cxn modelId="{2266D060-7F39-486D-9174-E9785B4A3470}" type="presOf" srcId="{CB570CE6-C56F-46A3-8582-0EE4C475E48C}" destId="{642A74AA-182C-4AB8-9AE4-2CDEDECF0F7F}" srcOrd="0" destOrd="0" presId="urn:microsoft.com/office/officeart/2005/8/layout/radial4"/>
    <dgm:cxn modelId="{B5EF4DF0-B084-419E-9DEE-01E4AC20FA5C}" srcId="{B54BE499-2D35-43CA-A3B2-E3760321930C}" destId="{46012A72-BE5E-4B3F-9AC8-E8188F648B33}" srcOrd="1" destOrd="0" parTransId="{C62B40BC-BFA9-4B0A-B2A7-1EDBCB799ECB}" sibTransId="{8BDFAEE7-6175-48F8-80A7-2D5DF6C68D9F}"/>
    <dgm:cxn modelId="{E3ADEBA1-9554-42EB-AED3-24A272113F92}" type="presParOf" srcId="{02B10546-7213-4992-9922-6273CB3B624A}" destId="{CCAD4861-918C-4473-8A4C-F938B6F27CAB}" srcOrd="0" destOrd="0" presId="urn:microsoft.com/office/officeart/2005/8/layout/radial4"/>
    <dgm:cxn modelId="{0CC66302-9433-4A38-9F08-972E2A69E674}" type="presParOf" srcId="{02B10546-7213-4992-9922-6273CB3B624A}" destId="{642A74AA-182C-4AB8-9AE4-2CDEDECF0F7F}" srcOrd="1" destOrd="0" presId="urn:microsoft.com/office/officeart/2005/8/layout/radial4"/>
    <dgm:cxn modelId="{16FDB1C8-31BE-4678-8532-B07DCA267E8B}" type="presParOf" srcId="{02B10546-7213-4992-9922-6273CB3B624A}" destId="{72058FBE-63E3-401B-9754-6E9F551DF2A0}" srcOrd="2" destOrd="0" presId="urn:microsoft.com/office/officeart/2005/8/layout/radial4"/>
    <dgm:cxn modelId="{C35527CA-DA00-4288-AA31-FE652CDADF02}" type="presParOf" srcId="{02B10546-7213-4992-9922-6273CB3B624A}" destId="{89D9C40F-9C1F-469F-B388-52C4141D1918}" srcOrd="3" destOrd="0" presId="urn:microsoft.com/office/officeart/2005/8/layout/radial4"/>
    <dgm:cxn modelId="{39C86AD8-BDDE-4396-A2DA-6F6E8E701285}" type="presParOf" srcId="{02B10546-7213-4992-9922-6273CB3B624A}" destId="{7181BD6D-1969-4732-9508-85BEFBE3E877}"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727B9E9-1B94-472B-97AF-BEC10D10831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0CC14A01-1D67-490E-B383-0D415B4E35D4}">
      <dgm:prSet phldrT="[文字]" custT="1"/>
      <dgm:spPr/>
      <dgm:t>
        <a:bodyPr/>
        <a:lstStyle/>
        <a:p>
          <a:pPr rtl="0"/>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公務人員應承受「</a:t>
          </a:r>
          <a:r>
            <a:rPr kumimoji="1" lang="zh-TW" altLang="en-US" sz="1400" b="0" i="0" u="none" strike="noStrike" cap="none" normalizeH="0" baseline="0" dirty="0" smtClean="0">
              <a:ln/>
              <a:solidFill>
                <a:srgbClr val="FF0000"/>
              </a:solidFill>
              <a:effectLst/>
              <a:latin typeface="微軟正黑體" pitchFamily="34" charset="-120"/>
              <a:ea typeface="微軟正黑體" pitchFamily="34" charset="-120"/>
              <a:cs typeface="Times New Roman" pitchFamily="18" charset="0"/>
            </a:rPr>
            <a:t>主管機關</a:t>
          </a:r>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」為維持官箴，依</a:t>
          </a:r>
          <a:r>
            <a:rPr kumimoji="1" lang="zh-TW" altLang="en-US" sz="1400" b="0" i="0" u="none" strike="noStrike" cap="none" normalizeH="0" baseline="0" dirty="0" smtClean="0">
              <a:ln/>
              <a:solidFill>
                <a:srgbClr val="FF0000"/>
              </a:solidFill>
              <a:effectLst/>
              <a:latin typeface="微軟正黑體" pitchFamily="34" charset="-120"/>
              <a:ea typeface="微軟正黑體" pitchFamily="34" charset="-120"/>
              <a:cs typeface="Times New Roman" pitchFamily="18" charset="0"/>
            </a:rPr>
            <a:t>公務人員考績法</a:t>
          </a:r>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或相關規定，而對其課予違反行政上義務之處罰的責任。</a:t>
          </a:r>
          <a:endParaRPr lang="zh-TW" altLang="en-US" sz="1400" dirty="0">
            <a:latin typeface="微軟正黑體" pitchFamily="34" charset="-120"/>
            <a:ea typeface="微軟正黑體" pitchFamily="34" charset="-120"/>
          </a:endParaRPr>
        </a:p>
      </dgm:t>
    </dgm:pt>
    <dgm:pt modelId="{14006F94-CC30-4617-A418-BD3ED74D72E8}" type="parTrans" cxnId="{4303F9EE-31E7-4742-BFA6-0CEC7CD0BA88}">
      <dgm:prSet/>
      <dgm:spPr/>
      <dgm:t>
        <a:bodyPr/>
        <a:lstStyle/>
        <a:p>
          <a:endParaRPr lang="zh-TW" altLang="en-US"/>
        </a:p>
      </dgm:t>
    </dgm:pt>
    <dgm:pt modelId="{DC196E16-AB3D-48B5-94E5-435B9A0EF689}" type="sibTrans" cxnId="{4303F9EE-31E7-4742-BFA6-0CEC7CD0BA88}">
      <dgm:prSet/>
      <dgm:spPr/>
      <dgm:t>
        <a:bodyPr/>
        <a:lstStyle/>
        <a:p>
          <a:endParaRPr lang="zh-TW" altLang="en-US"/>
        </a:p>
      </dgm:t>
    </dgm:pt>
    <dgm:pt modelId="{40CCBB9D-10BC-4F23-8544-1AE81A4DF05B}">
      <dgm:prSet phldrT="[文字]" custT="1"/>
      <dgm:spPr/>
      <dgm:t>
        <a:bodyPr/>
        <a:lstStyle/>
        <a:p>
          <a:pPr rtl="0"/>
          <a:r>
            <a:rPr lang="zh-TW" altLang="en-US" sz="1400" dirty="0" smtClean="0">
              <a:latin typeface="微軟正黑體" pitchFamily="34" charset="-120"/>
              <a:ea typeface="微軟正黑體" pitchFamily="34" charset="-120"/>
            </a:rPr>
            <a:t>定義</a:t>
          </a:r>
          <a:endParaRPr lang="zh-TW" altLang="en-US" sz="1400" dirty="0">
            <a:latin typeface="微軟正黑體" pitchFamily="34" charset="-120"/>
            <a:ea typeface="微軟正黑體" pitchFamily="34" charset="-120"/>
          </a:endParaRPr>
        </a:p>
      </dgm:t>
    </dgm:pt>
    <dgm:pt modelId="{868C5DEE-FF57-4226-A3BC-14B9591E24CE}" type="parTrans" cxnId="{30207AFA-AB54-4D30-8531-9978269BE0F3}">
      <dgm:prSet/>
      <dgm:spPr/>
      <dgm:t>
        <a:bodyPr/>
        <a:lstStyle/>
        <a:p>
          <a:endParaRPr lang="zh-TW" altLang="en-US"/>
        </a:p>
      </dgm:t>
    </dgm:pt>
    <dgm:pt modelId="{5C9C48D4-D596-4ED7-AC14-9E7B3F1E23A4}" type="sibTrans" cxnId="{30207AFA-AB54-4D30-8531-9978269BE0F3}">
      <dgm:prSet/>
      <dgm:spPr/>
      <dgm:t>
        <a:bodyPr/>
        <a:lstStyle/>
        <a:p>
          <a:endParaRPr lang="zh-TW" altLang="en-US"/>
        </a:p>
      </dgm:t>
    </dgm:pt>
    <dgm:pt modelId="{324F344B-DE8B-4E88-B89F-96CD1197C806}">
      <dgm:prSet phldrT="[文字]" custT="1"/>
      <dgm:spPr/>
      <dgm:t>
        <a:bodyPr/>
        <a:lstStyle/>
        <a:p>
          <a:pPr rtl="0"/>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處理流程</a:t>
          </a:r>
          <a:endParaRPr lang="zh-TW" altLang="en-US" sz="1400" dirty="0">
            <a:latin typeface="微軟正黑體" pitchFamily="34" charset="-120"/>
            <a:ea typeface="微軟正黑體" pitchFamily="34" charset="-120"/>
          </a:endParaRPr>
        </a:p>
      </dgm:t>
    </dgm:pt>
    <dgm:pt modelId="{EB477F0D-DB03-4396-8AA3-A63A588A3BEF}" type="parTrans" cxnId="{1882978D-8AF7-4BE9-A5E5-F317F41B1176}">
      <dgm:prSet/>
      <dgm:spPr/>
      <dgm:t>
        <a:bodyPr/>
        <a:lstStyle/>
        <a:p>
          <a:endParaRPr lang="zh-TW" altLang="en-US"/>
        </a:p>
      </dgm:t>
    </dgm:pt>
    <dgm:pt modelId="{C0CDE0EA-F136-4915-B1C7-8B67DA4352E2}" type="sibTrans" cxnId="{1882978D-8AF7-4BE9-A5E5-F317F41B1176}">
      <dgm:prSet/>
      <dgm:spPr/>
      <dgm:t>
        <a:bodyPr/>
        <a:lstStyle/>
        <a:p>
          <a:endParaRPr lang="zh-TW" altLang="en-US"/>
        </a:p>
      </dgm:t>
    </dgm:pt>
    <dgm:pt modelId="{A2214501-61FA-40D4-95E0-6CFB7E0B3D00}">
      <dgm:prSet phldrT="[文字]" custT="1"/>
      <dgm:spPr/>
      <dgm:t>
        <a:bodyPr/>
        <a:lstStyle/>
        <a:p>
          <a:pPr rtl="0"/>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各機關應依法設置考績委員會，對公務人員之獎懲予以初核，再遞送長官核定；如機關長官有意見時，得簽註意見，交考績委員會復議；機關長官對復議結果仍不同意時，得加註理由後變更之。</a:t>
          </a:r>
          <a:endParaRPr lang="zh-TW" altLang="en-US" sz="1400" dirty="0">
            <a:latin typeface="微軟正黑體" pitchFamily="34" charset="-120"/>
            <a:ea typeface="微軟正黑體" pitchFamily="34" charset="-120"/>
          </a:endParaRPr>
        </a:p>
      </dgm:t>
    </dgm:pt>
    <dgm:pt modelId="{AC0CEED4-4F33-44C3-B840-AB1D16131411}" type="parTrans" cxnId="{AC87B19F-E1AC-4663-934B-19B7A6C1077B}">
      <dgm:prSet/>
      <dgm:spPr/>
      <dgm:t>
        <a:bodyPr/>
        <a:lstStyle/>
        <a:p>
          <a:endParaRPr lang="zh-TW" altLang="en-US"/>
        </a:p>
      </dgm:t>
    </dgm:pt>
    <dgm:pt modelId="{94F4FB38-2E9D-4545-AAB4-5CEE7E2A78ED}" type="sibTrans" cxnId="{AC87B19F-E1AC-4663-934B-19B7A6C1077B}">
      <dgm:prSet/>
      <dgm:spPr/>
      <dgm:t>
        <a:bodyPr/>
        <a:lstStyle/>
        <a:p>
          <a:endParaRPr lang="zh-TW" altLang="en-US"/>
        </a:p>
      </dgm:t>
    </dgm:pt>
    <dgm:pt modelId="{D544967A-B011-42E9-B4C8-4F334403DC76}" type="pres">
      <dgm:prSet presAssocID="{4727B9E9-1B94-472B-97AF-BEC10D10831B}" presName="linear" presStyleCnt="0">
        <dgm:presLayoutVars>
          <dgm:dir/>
          <dgm:animLvl val="lvl"/>
          <dgm:resizeHandles val="exact"/>
        </dgm:presLayoutVars>
      </dgm:prSet>
      <dgm:spPr/>
      <dgm:t>
        <a:bodyPr/>
        <a:lstStyle/>
        <a:p>
          <a:endParaRPr lang="zh-TW" altLang="en-US"/>
        </a:p>
      </dgm:t>
    </dgm:pt>
    <dgm:pt modelId="{090A5BB5-B00C-4F78-A3CA-656387414C76}" type="pres">
      <dgm:prSet presAssocID="{40CCBB9D-10BC-4F23-8544-1AE81A4DF05B}" presName="parentLin" presStyleCnt="0"/>
      <dgm:spPr/>
      <dgm:t>
        <a:bodyPr/>
        <a:lstStyle/>
        <a:p>
          <a:endParaRPr lang="zh-TW" altLang="en-US"/>
        </a:p>
      </dgm:t>
    </dgm:pt>
    <dgm:pt modelId="{8A5F7826-6CBC-4B58-BC44-28B86FE718EA}" type="pres">
      <dgm:prSet presAssocID="{40CCBB9D-10BC-4F23-8544-1AE81A4DF05B}" presName="parentLeftMargin" presStyleLbl="node1" presStyleIdx="0" presStyleCnt="2"/>
      <dgm:spPr/>
      <dgm:t>
        <a:bodyPr/>
        <a:lstStyle/>
        <a:p>
          <a:endParaRPr lang="zh-TW" altLang="en-US"/>
        </a:p>
      </dgm:t>
    </dgm:pt>
    <dgm:pt modelId="{8C8523D8-1D1F-4F3E-93E3-1C50BB3502DE}" type="pres">
      <dgm:prSet presAssocID="{40CCBB9D-10BC-4F23-8544-1AE81A4DF05B}" presName="parentText" presStyleLbl="node1" presStyleIdx="0" presStyleCnt="2">
        <dgm:presLayoutVars>
          <dgm:chMax val="0"/>
          <dgm:bulletEnabled val="1"/>
        </dgm:presLayoutVars>
      </dgm:prSet>
      <dgm:spPr/>
      <dgm:t>
        <a:bodyPr/>
        <a:lstStyle/>
        <a:p>
          <a:endParaRPr lang="zh-TW" altLang="en-US"/>
        </a:p>
      </dgm:t>
    </dgm:pt>
    <dgm:pt modelId="{59A83AFA-93F3-4F02-849E-3BC998D197D4}" type="pres">
      <dgm:prSet presAssocID="{40CCBB9D-10BC-4F23-8544-1AE81A4DF05B}" presName="negativeSpace" presStyleCnt="0"/>
      <dgm:spPr/>
      <dgm:t>
        <a:bodyPr/>
        <a:lstStyle/>
        <a:p>
          <a:endParaRPr lang="zh-TW" altLang="en-US"/>
        </a:p>
      </dgm:t>
    </dgm:pt>
    <dgm:pt modelId="{E82A5552-5439-4F08-ADB8-478966F302A9}" type="pres">
      <dgm:prSet presAssocID="{40CCBB9D-10BC-4F23-8544-1AE81A4DF05B}" presName="childText" presStyleLbl="conFgAcc1" presStyleIdx="0" presStyleCnt="2">
        <dgm:presLayoutVars>
          <dgm:bulletEnabled val="1"/>
        </dgm:presLayoutVars>
      </dgm:prSet>
      <dgm:spPr/>
      <dgm:t>
        <a:bodyPr/>
        <a:lstStyle/>
        <a:p>
          <a:endParaRPr lang="zh-TW" altLang="en-US"/>
        </a:p>
      </dgm:t>
    </dgm:pt>
    <dgm:pt modelId="{D73E2EE5-F99B-4371-AEF3-9D7E132CDE54}" type="pres">
      <dgm:prSet presAssocID="{5C9C48D4-D596-4ED7-AC14-9E7B3F1E23A4}" presName="spaceBetweenRectangles" presStyleCnt="0"/>
      <dgm:spPr/>
      <dgm:t>
        <a:bodyPr/>
        <a:lstStyle/>
        <a:p>
          <a:endParaRPr lang="zh-TW" altLang="en-US"/>
        </a:p>
      </dgm:t>
    </dgm:pt>
    <dgm:pt modelId="{BFDD91C6-A463-4A2E-A870-5E536C83200F}" type="pres">
      <dgm:prSet presAssocID="{324F344B-DE8B-4E88-B89F-96CD1197C806}" presName="parentLin" presStyleCnt="0"/>
      <dgm:spPr/>
      <dgm:t>
        <a:bodyPr/>
        <a:lstStyle/>
        <a:p>
          <a:endParaRPr lang="zh-TW" altLang="en-US"/>
        </a:p>
      </dgm:t>
    </dgm:pt>
    <dgm:pt modelId="{76685361-BED3-4126-B985-1823C2040EB9}" type="pres">
      <dgm:prSet presAssocID="{324F344B-DE8B-4E88-B89F-96CD1197C806}" presName="parentLeftMargin" presStyleLbl="node1" presStyleIdx="0" presStyleCnt="2"/>
      <dgm:spPr/>
      <dgm:t>
        <a:bodyPr/>
        <a:lstStyle/>
        <a:p>
          <a:endParaRPr lang="zh-TW" altLang="en-US"/>
        </a:p>
      </dgm:t>
    </dgm:pt>
    <dgm:pt modelId="{D6E9741D-4676-4623-B78A-EAACC558640A}" type="pres">
      <dgm:prSet presAssocID="{324F344B-DE8B-4E88-B89F-96CD1197C806}" presName="parentText" presStyleLbl="node1" presStyleIdx="1" presStyleCnt="2">
        <dgm:presLayoutVars>
          <dgm:chMax val="0"/>
          <dgm:bulletEnabled val="1"/>
        </dgm:presLayoutVars>
      </dgm:prSet>
      <dgm:spPr/>
      <dgm:t>
        <a:bodyPr/>
        <a:lstStyle/>
        <a:p>
          <a:endParaRPr lang="zh-TW" altLang="en-US"/>
        </a:p>
      </dgm:t>
    </dgm:pt>
    <dgm:pt modelId="{83ACF2A1-29FD-4148-8AF2-26580CA6598D}" type="pres">
      <dgm:prSet presAssocID="{324F344B-DE8B-4E88-B89F-96CD1197C806}" presName="negativeSpace" presStyleCnt="0"/>
      <dgm:spPr/>
      <dgm:t>
        <a:bodyPr/>
        <a:lstStyle/>
        <a:p>
          <a:endParaRPr lang="zh-TW" altLang="en-US"/>
        </a:p>
      </dgm:t>
    </dgm:pt>
    <dgm:pt modelId="{CB47FFCF-B597-4660-B152-38C8306DEC74}" type="pres">
      <dgm:prSet presAssocID="{324F344B-DE8B-4E88-B89F-96CD1197C806}" presName="childText" presStyleLbl="conFgAcc1" presStyleIdx="1" presStyleCnt="2">
        <dgm:presLayoutVars>
          <dgm:bulletEnabled val="1"/>
        </dgm:presLayoutVars>
      </dgm:prSet>
      <dgm:spPr/>
      <dgm:t>
        <a:bodyPr/>
        <a:lstStyle/>
        <a:p>
          <a:endParaRPr lang="zh-TW" altLang="en-US"/>
        </a:p>
      </dgm:t>
    </dgm:pt>
  </dgm:ptLst>
  <dgm:cxnLst>
    <dgm:cxn modelId="{AC87B19F-E1AC-4663-934B-19B7A6C1077B}" srcId="{324F344B-DE8B-4E88-B89F-96CD1197C806}" destId="{A2214501-61FA-40D4-95E0-6CFB7E0B3D00}" srcOrd="0" destOrd="0" parTransId="{AC0CEED4-4F33-44C3-B840-AB1D16131411}" sibTransId="{94F4FB38-2E9D-4545-AAB4-5CEE7E2A78ED}"/>
    <dgm:cxn modelId="{A46E1336-A1A2-400B-ABB1-219D7CAE9608}" type="presOf" srcId="{324F344B-DE8B-4E88-B89F-96CD1197C806}" destId="{76685361-BED3-4126-B985-1823C2040EB9}" srcOrd="0" destOrd="0" presId="urn:microsoft.com/office/officeart/2005/8/layout/list1"/>
    <dgm:cxn modelId="{30207AFA-AB54-4D30-8531-9978269BE0F3}" srcId="{4727B9E9-1B94-472B-97AF-BEC10D10831B}" destId="{40CCBB9D-10BC-4F23-8544-1AE81A4DF05B}" srcOrd="0" destOrd="0" parTransId="{868C5DEE-FF57-4226-A3BC-14B9591E24CE}" sibTransId="{5C9C48D4-D596-4ED7-AC14-9E7B3F1E23A4}"/>
    <dgm:cxn modelId="{01A4C8EA-5FFC-45BE-8B85-72054B75C7BB}" type="presOf" srcId="{4727B9E9-1B94-472B-97AF-BEC10D10831B}" destId="{D544967A-B011-42E9-B4C8-4F334403DC76}" srcOrd="0" destOrd="0" presId="urn:microsoft.com/office/officeart/2005/8/layout/list1"/>
    <dgm:cxn modelId="{300DC993-B893-4DF8-A111-768A53B4BF6E}" type="presOf" srcId="{40CCBB9D-10BC-4F23-8544-1AE81A4DF05B}" destId="{8C8523D8-1D1F-4F3E-93E3-1C50BB3502DE}" srcOrd="1" destOrd="0" presId="urn:microsoft.com/office/officeart/2005/8/layout/list1"/>
    <dgm:cxn modelId="{DD2ACFEA-494C-43C7-A759-3F02085C0711}" type="presOf" srcId="{A2214501-61FA-40D4-95E0-6CFB7E0B3D00}" destId="{CB47FFCF-B597-4660-B152-38C8306DEC74}" srcOrd="0" destOrd="0" presId="urn:microsoft.com/office/officeart/2005/8/layout/list1"/>
    <dgm:cxn modelId="{4303F9EE-31E7-4742-BFA6-0CEC7CD0BA88}" srcId="{40CCBB9D-10BC-4F23-8544-1AE81A4DF05B}" destId="{0CC14A01-1D67-490E-B383-0D415B4E35D4}" srcOrd="0" destOrd="0" parTransId="{14006F94-CC30-4617-A418-BD3ED74D72E8}" sibTransId="{DC196E16-AB3D-48B5-94E5-435B9A0EF689}"/>
    <dgm:cxn modelId="{064C070A-A266-4F71-9CA9-32C1D6339CAD}" type="presOf" srcId="{324F344B-DE8B-4E88-B89F-96CD1197C806}" destId="{D6E9741D-4676-4623-B78A-EAACC558640A}" srcOrd="1" destOrd="0" presId="urn:microsoft.com/office/officeart/2005/8/layout/list1"/>
    <dgm:cxn modelId="{1882978D-8AF7-4BE9-A5E5-F317F41B1176}" srcId="{4727B9E9-1B94-472B-97AF-BEC10D10831B}" destId="{324F344B-DE8B-4E88-B89F-96CD1197C806}" srcOrd="1" destOrd="0" parTransId="{EB477F0D-DB03-4396-8AA3-A63A588A3BEF}" sibTransId="{C0CDE0EA-F136-4915-B1C7-8B67DA4352E2}"/>
    <dgm:cxn modelId="{37C43A6F-09A8-4260-9D6A-FDBA3D88F900}" type="presOf" srcId="{0CC14A01-1D67-490E-B383-0D415B4E35D4}" destId="{E82A5552-5439-4F08-ADB8-478966F302A9}" srcOrd="0" destOrd="0" presId="urn:microsoft.com/office/officeart/2005/8/layout/list1"/>
    <dgm:cxn modelId="{9636AB22-D30E-4843-9E0C-ED7252D54843}" type="presOf" srcId="{40CCBB9D-10BC-4F23-8544-1AE81A4DF05B}" destId="{8A5F7826-6CBC-4B58-BC44-28B86FE718EA}" srcOrd="0" destOrd="0" presId="urn:microsoft.com/office/officeart/2005/8/layout/list1"/>
    <dgm:cxn modelId="{130AACCE-85B2-44A6-9D8A-213068445ABC}" type="presParOf" srcId="{D544967A-B011-42E9-B4C8-4F334403DC76}" destId="{090A5BB5-B00C-4F78-A3CA-656387414C76}" srcOrd="0" destOrd="0" presId="urn:microsoft.com/office/officeart/2005/8/layout/list1"/>
    <dgm:cxn modelId="{FA024F4D-451D-497E-AC21-F4B5A9F14B4B}" type="presParOf" srcId="{090A5BB5-B00C-4F78-A3CA-656387414C76}" destId="{8A5F7826-6CBC-4B58-BC44-28B86FE718EA}" srcOrd="0" destOrd="0" presId="urn:microsoft.com/office/officeart/2005/8/layout/list1"/>
    <dgm:cxn modelId="{54FDD19C-3A37-4D35-83C2-F4CB200B11A8}" type="presParOf" srcId="{090A5BB5-B00C-4F78-A3CA-656387414C76}" destId="{8C8523D8-1D1F-4F3E-93E3-1C50BB3502DE}" srcOrd="1" destOrd="0" presId="urn:microsoft.com/office/officeart/2005/8/layout/list1"/>
    <dgm:cxn modelId="{B34697FD-B229-43BB-B478-B2F3131DF989}" type="presParOf" srcId="{D544967A-B011-42E9-B4C8-4F334403DC76}" destId="{59A83AFA-93F3-4F02-849E-3BC998D197D4}" srcOrd="1" destOrd="0" presId="urn:microsoft.com/office/officeart/2005/8/layout/list1"/>
    <dgm:cxn modelId="{F6CEB8B0-F22A-4C1F-8B5E-9344ACC80F90}" type="presParOf" srcId="{D544967A-B011-42E9-B4C8-4F334403DC76}" destId="{E82A5552-5439-4F08-ADB8-478966F302A9}" srcOrd="2" destOrd="0" presId="urn:microsoft.com/office/officeart/2005/8/layout/list1"/>
    <dgm:cxn modelId="{D9BE8019-6591-411D-9E64-ED0EF4187353}" type="presParOf" srcId="{D544967A-B011-42E9-B4C8-4F334403DC76}" destId="{D73E2EE5-F99B-4371-AEF3-9D7E132CDE54}" srcOrd="3" destOrd="0" presId="urn:microsoft.com/office/officeart/2005/8/layout/list1"/>
    <dgm:cxn modelId="{0EFC111A-ADC5-435E-8CC9-7ADD72D23EA1}" type="presParOf" srcId="{D544967A-B011-42E9-B4C8-4F334403DC76}" destId="{BFDD91C6-A463-4A2E-A870-5E536C83200F}" srcOrd="4" destOrd="0" presId="urn:microsoft.com/office/officeart/2005/8/layout/list1"/>
    <dgm:cxn modelId="{8E94BAFA-F05F-4D7E-B778-384C450C1EC0}" type="presParOf" srcId="{BFDD91C6-A463-4A2E-A870-5E536C83200F}" destId="{76685361-BED3-4126-B985-1823C2040EB9}" srcOrd="0" destOrd="0" presId="urn:microsoft.com/office/officeart/2005/8/layout/list1"/>
    <dgm:cxn modelId="{9773CDD5-4514-400C-9BDF-90D402F77E94}" type="presParOf" srcId="{BFDD91C6-A463-4A2E-A870-5E536C83200F}" destId="{D6E9741D-4676-4623-B78A-EAACC558640A}" srcOrd="1" destOrd="0" presId="urn:microsoft.com/office/officeart/2005/8/layout/list1"/>
    <dgm:cxn modelId="{AF7ECBB6-CAA0-494C-B6A6-FE69798FC97F}" type="presParOf" srcId="{D544967A-B011-42E9-B4C8-4F334403DC76}" destId="{83ACF2A1-29FD-4148-8AF2-26580CA6598D}" srcOrd="5" destOrd="0" presId="urn:microsoft.com/office/officeart/2005/8/layout/list1"/>
    <dgm:cxn modelId="{8ACB2E85-7655-4D36-A4E8-E55BDEB53610}" type="presParOf" srcId="{D544967A-B011-42E9-B4C8-4F334403DC76}" destId="{CB47FFCF-B597-4660-B152-38C8306DEC74}"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3222E22-F66B-4339-A4F7-F550851E5697}"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DC82292B-D58F-43C3-AF78-AC16789703B3}">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56233BF0-47A2-4E43-A260-317D0EC1C46A}" type="parTrans" cxnId="{7220C23A-E35C-4C43-BA49-700882C57F8C}">
      <dgm:prSet/>
      <dgm:spPr/>
      <dgm:t>
        <a:bodyPr/>
        <a:lstStyle/>
        <a:p>
          <a:endParaRPr lang="zh-TW" altLang="en-US"/>
        </a:p>
      </dgm:t>
    </dgm:pt>
    <dgm:pt modelId="{3D5D6DCD-E676-4748-AC6B-21C82B2AA468}" type="sibTrans" cxnId="{7220C23A-E35C-4C43-BA49-700882C57F8C}">
      <dgm:prSet/>
      <dgm:spPr/>
      <dgm:t>
        <a:bodyPr/>
        <a:lstStyle/>
        <a:p>
          <a:endParaRPr lang="zh-TW" altLang="en-US"/>
        </a:p>
      </dgm:t>
    </dgm:pt>
    <dgm:pt modelId="{4DB01849-98C3-476E-8920-4981B1C5377F}">
      <dgm:prSet/>
      <dgm:spPr/>
      <dgm:t>
        <a:bodyPr/>
        <a:lstStyle/>
        <a:p>
          <a:r>
            <a:rPr lang="zh-TW" dirty="0" smtClean="0">
              <a:latin typeface="微軟正黑體" pitchFamily="34" charset="-120"/>
              <a:ea typeface="微軟正黑體" pitchFamily="34" charset="-120"/>
            </a:rPr>
            <a:t>相關人員於檢察官訊問時，對上述犯罪事實坦承不諱，檢察官審酌渠等已自白犯行，並已向服務機關繳回所領取之不法利益，</a:t>
          </a:r>
          <a:r>
            <a:rPr lang="zh-TW" altLang="en-US" dirty="0" smtClean="0">
              <a:latin typeface="微軟正黑體" pitchFamily="34" charset="-120"/>
              <a:ea typeface="微軟正黑體" pitchFamily="34" charset="-120"/>
            </a:rPr>
            <a:t>遂</a:t>
          </a:r>
          <a:r>
            <a:rPr lang="zh-TW" dirty="0" smtClean="0">
              <a:latin typeface="微軟正黑體" pitchFamily="34" charset="-120"/>
              <a:ea typeface="微軟正黑體" pitchFamily="34" charset="-120"/>
            </a:rPr>
            <a:t>偵查終結予以不起訴處分。</a:t>
          </a:r>
          <a:endParaRPr lang="zh-TW" dirty="0">
            <a:latin typeface="微軟正黑體" pitchFamily="34" charset="-120"/>
            <a:ea typeface="微軟正黑體" pitchFamily="34" charset="-120"/>
          </a:endParaRPr>
        </a:p>
      </dgm:t>
    </dgm:pt>
    <dgm:pt modelId="{BDB712BC-C7E8-459E-86A2-1FB75865BCF7}" type="parTrans" cxnId="{AE05695C-56E2-4A18-8C3D-E3E2798BD03A}">
      <dgm:prSet/>
      <dgm:spPr/>
      <dgm:t>
        <a:bodyPr/>
        <a:lstStyle/>
        <a:p>
          <a:endParaRPr lang="zh-TW" altLang="en-US"/>
        </a:p>
      </dgm:t>
    </dgm:pt>
    <dgm:pt modelId="{AB33349C-8096-40FA-AF39-79C33D1E559B}" type="sibTrans" cxnId="{AE05695C-56E2-4A18-8C3D-E3E2798BD03A}">
      <dgm:prSet/>
      <dgm:spPr/>
      <dgm:t>
        <a:bodyPr/>
        <a:lstStyle/>
        <a:p>
          <a:endParaRPr lang="zh-TW" altLang="en-US"/>
        </a:p>
      </dgm:t>
    </dgm:pt>
    <dgm:pt modelId="{E9EC937F-3CBC-4355-B34C-4E7373CE4ADF}">
      <dgm:prSet/>
      <dgm:spPr/>
      <dgm:t>
        <a:bodyPr/>
        <a:lstStyle/>
        <a:p>
          <a:r>
            <a:rPr lang="zh-TW" altLang="zh-TW" dirty="0" smtClean="0">
              <a:latin typeface="微軟正黑體" pitchFamily="34" charset="-120"/>
              <a:ea typeface="微軟正黑體" pitchFamily="34" charset="-120"/>
            </a:rPr>
            <a:t>本</a:t>
          </a:r>
          <a:r>
            <a:rPr lang="zh-TW" altLang="zh-TW" smtClean="0">
              <a:latin typeface="微軟正黑體" pitchFamily="34" charset="-120"/>
              <a:ea typeface="微軟正黑體" pitchFamily="34" charset="-120"/>
            </a:rPr>
            <a:t>案</a:t>
          </a:r>
          <a:r>
            <a:rPr lang="zh-TW" smtClean="0">
              <a:latin typeface="微軟正黑體" pitchFamily="34" charset="-120"/>
              <a:ea typeface="微軟正黑體" pitchFamily="34" charset="-120"/>
            </a:rPr>
            <a:t>雖不</a:t>
          </a:r>
          <a:r>
            <a:rPr lang="zh-TW" dirty="0" smtClean="0">
              <a:latin typeface="微軟正黑體" pitchFamily="34" charset="-120"/>
              <a:ea typeface="微軟正黑體" pitchFamily="34" charset="-120"/>
            </a:rPr>
            <a:t>起訴處分，但為追究行政責任以正視聽</a:t>
          </a:r>
          <a:r>
            <a:rPr lang="zh-TW" smtClean="0">
              <a:latin typeface="微軟正黑體" pitchFamily="34" charset="-120"/>
              <a:ea typeface="微軟正黑體" pitchFamily="34" charset="-120"/>
            </a:rPr>
            <a:t>，由各</a:t>
          </a:r>
          <a:r>
            <a:rPr lang="zh-TW" dirty="0" smtClean="0">
              <a:latin typeface="微軟正黑體" pitchFamily="34" charset="-120"/>
              <a:ea typeface="微軟正黑體" pitchFamily="34" charset="-120"/>
            </a:rPr>
            <a:t>機關決定，將涉案人提請考績委員會審議，建議予以涉案人</a:t>
          </a:r>
          <a:r>
            <a:rPr lang="zh-TW" dirty="0" smtClean="0">
              <a:solidFill>
                <a:srgbClr val="FF0000"/>
              </a:solidFill>
              <a:latin typeface="微軟正黑體" pitchFamily="34" charset="-120"/>
              <a:ea typeface="微軟正黑體" pitchFamily="34" charset="-120"/>
            </a:rPr>
            <a:t>申誡</a:t>
          </a:r>
          <a:r>
            <a:rPr lang="en-US" dirty="0" smtClean="0">
              <a:solidFill>
                <a:srgbClr val="FF0000"/>
              </a:solidFill>
              <a:latin typeface="微軟正黑體" pitchFamily="34" charset="-120"/>
              <a:ea typeface="微軟正黑體" pitchFamily="34" charset="-120"/>
            </a:rPr>
            <a:t>1</a:t>
          </a:r>
          <a:r>
            <a:rPr lang="zh-TW" dirty="0" smtClean="0">
              <a:solidFill>
                <a:srgbClr val="FF0000"/>
              </a:solidFill>
              <a:latin typeface="微軟正黑體" pitchFamily="34" charset="-120"/>
              <a:ea typeface="微軟正黑體" pitchFamily="34" charset="-120"/>
            </a:rPr>
            <a:t>至</a:t>
          </a:r>
          <a:r>
            <a:rPr lang="en-US" dirty="0" smtClean="0">
              <a:solidFill>
                <a:srgbClr val="FF0000"/>
              </a:solidFill>
              <a:latin typeface="微軟正黑體" pitchFamily="34" charset="-120"/>
              <a:ea typeface="微軟正黑體" pitchFamily="34" charset="-120"/>
            </a:rPr>
            <a:t>2</a:t>
          </a:r>
          <a:r>
            <a:rPr lang="zh-TW" dirty="0" smtClean="0">
              <a:solidFill>
                <a:srgbClr val="FF0000"/>
              </a:solidFill>
              <a:latin typeface="微軟正黑體" pitchFamily="34" charset="-120"/>
              <a:ea typeface="微軟正黑體" pitchFamily="34" charset="-120"/>
            </a:rPr>
            <a:t>次</a:t>
          </a:r>
          <a:r>
            <a:rPr lang="zh-TW" dirty="0" smtClean="0">
              <a:latin typeface="微軟正黑體" pitchFamily="34" charset="-120"/>
              <a:ea typeface="微軟正黑體" pitchFamily="34" charset="-120"/>
            </a:rPr>
            <a:t>懲處處分。</a:t>
          </a:r>
          <a:endParaRPr lang="zh-TW" dirty="0">
            <a:latin typeface="微軟正黑體" pitchFamily="34" charset="-120"/>
            <a:ea typeface="微軟正黑體" pitchFamily="34" charset="-120"/>
          </a:endParaRPr>
        </a:p>
      </dgm:t>
    </dgm:pt>
    <dgm:pt modelId="{D7F94B11-F17F-4607-AA46-6DF1FC721224}" type="parTrans" cxnId="{1F36C7BC-A3A3-4026-A8F7-6AE96151DD8F}">
      <dgm:prSet/>
      <dgm:spPr/>
      <dgm:t>
        <a:bodyPr/>
        <a:lstStyle/>
        <a:p>
          <a:endParaRPr lang="zh-TW" altLang="en-US"/>
        </a:p>
      </dgm:t>
    </dgm:pt>
    <dgm:pt modelId="{F2185D99-6D05-4CAB-8749-6336E05C23C9}" type="sibTrans" cxnId="{1F36C7BC-A3A3-4026-A8F7-6AE96151DD8F}">
      <dgm:prSet/>
      <dgm:spPr/>
      <dgm:t>
        <a:bodyPr/>
        <a:lstStyle/>
        <a:p>
          <a:endParaRPr lang="zh-TW" altLang="en-US"/>
        </a:p>
      </dgm:t>
    </dgm:pt>
    <dgm:pt modelId="{6790532B-A5E0-4975-A8CE-A88F9C817101}">
      <dgm:prSet phldrT="[文字]"/>
      <dgm:spPr/>
      <dgm:t>
        <a:bodyPr/>
        <a:lstStyle/>
        <a:p>
          <a:r>
            <a:rPr lang="zh-TW" dirty="0" smtClean="0">
              <a:latin typeface="微軟正黑體" pitchFamily="34" charset="-120"/>
              <a:ea typeface="微軟正黑體" pitchFamily="34" charset="-120"/>
            </a:rPr>
            <a:t>法務部廉政署接獲民眾檢舉數個機關之公務員，疑透過旅行社製作不實消費紀錄，再向機關申請休假補助費用等情事。</a:t>
          </a:r>
          <a:endParaRPr lang="zh-TW" altLang="en-US" dirty="0">
            <a:latin typeface="微軟正黑體" pitchFamily="34" charset="-120"/>
            <a:ea typeface="微軟正黑體" pitchFamily="34" charset="-120"/>
          </a:endParaRPr>
        </a:p>
      </dgm:t>
    </dgm:pt>
    <dgm:pt modelId="{222CA17E-989C-4702-A6D0-ECF4CF4E4670}" type="parTrans" cxnId="{C9B6BA02-78F3-42F2-BD1D-BD206E6D99BF}">
      <dgm:prSet/>
      <dgm:spPr/>
      <dgm:t>
        <a:bodyPr/>
        <a:lstStyle/>
        <a:p>
          <a:endParaRPr lang="zh-TW" altLang="en-US"/>
        </a:p>
      </dgm:t>
    </dgm:pt>
    <dgm:pt modelId="{D8689E1A-2DC0-4766-9458-8B8EFEA8DB05}" type="sibTrans" cxnId="{C9B6BA02-78F3-42F2-BD1D-BD206E6D99BF}">
      <dgm:prSet/>
      <dgm:spPr/>
      <dgm:t>
        <a:bodyPr/>
        <a:lstStyle/>
        <a:p>
          <a:endParaRPr lang="zh-TW" altLang="en-US"/>
        </a:p>
      </dgm:t>
    </dgm:pt>
    <dgm:pt modelId="{CBDF8E75-D826-482A-A6D4-27F95594A695}">
      <dgm:prSet phldrT="[文字]"/>
      <dgm:spPr/>
      <dgm:t>
        <a:bodyPr/>
        <a:lstStyle/>
        <a:p>
          <a:r>
            <a:rPr lang="zh-TW" altLang="en-US" dirty="0" smtClean="0">
              <a:latin typeface="微軟正黑體" pitchFamily="34" charset="-120"/>
              <a:ea typeface="微軟正黑體" pitchFamily="34" charset="-120"/>
            </a:rPr>
            <a:t>刑事責任</a:t>
          </a:r>
          <a:endParaRPr lang="zh-TW" altLang="en-US" dirty="0">
            <a:latin typeface="微軟正黑體" pitchFamily="34" charset="-120"/>
            <a:ea typeface="微軟正黑體" pitchFamily="34" charset="-120"/>
          </a:endParaRPr>
        </a:p>
      </dgm:t>
    </dgm:pt>
    <dgm:pt modelId="{766397E0-4539-4CA6-A96D-C5BCC20EEFF1}" type="parTrans" cxnId="{4AA94CD8-494F-411A-9304-3048F0ACE9DC}">
      <dgm:prSet/>
      <dgm:spPr/>
      <dgm:t>
        <a:bodyPr/>
        <a:lstStyle/>
        <a:p>
          <a:endParaRPr lang="zh-TW" altLang="en-US"/>
        </a:p>
      </dgm:t>
    </dgm:pt>
    <dgm:pt modelId="{ED55BE35-4829-45A2-B864-8491CF7E0137}" type="sibTrans" cxnId="{4AA94CD8-494F-411A-9304-3048F0ACE9DC}">
      <dgm:prSet/>
      <dgm:spPr/>
      <dgm:t>
        <a:bodyPr/>
        <a:lstStyle/>
        <a:p>
          <a:endParaRPr lang="zh-TW" altLang="en-US"/>
        </a:p>
      </dgm:t>
    </dgm:pt>
    <dgm:pt modelId="{D3944979-1ED1-4A4C-872C-7A80AB6053A1}">
      <dgm:prSet/>
      <dgm:spPr>
        <a:solidFill>
          <a:schemeClr val="accent6">
            <a:lumMod val="75000"/>
          </a:schemeClr>
        </a:solidFill>
      </dgm:spPr>
      <dgm:t>
        <a:bodyPr/>
        <a:lstStyle/>
        <a:p>
          <a:r>
            <a:rPr lang="zh-TW" altLang="en-US" dirty="0" smtClean="0">
              <a:latin typeface="微軟正黑體" pitchFamily="34" charset="-120"/>
              <a:ea typeface="微軟正黑體" pitchFamily="34" charset="-120"/>
            </a:rPr>
            <a:t>行政責任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懲處</a:t>
          </a:r>
          <a:r>
            <a:rPr lang="en-US" alt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E01E3BA5-89FE-4731-A869-E548E2870281}" type="parTrans" cxnId="{58202A2C-664B-4C43-BACC-EF655C2C4FF0}">
      <dgm:prSet/>
      <dgm:spPr/>
      <dgm:t>
        <a:bodyPr/>
        <a:lstStyle/>
        <a:p>
          <a:endParaRPr lang="zh-TW" altLang="en-US"/>
        </a:p>
      </dgm:t>
    </dgm:pt>
    <dgm:pt modelId="{D114CC73-4A42-431E-9391-DC9E7632CCEE}" type="sibTrans" cxnId="{58202A2C-664B-4C43-BACC-EF655C2C4FF0}">
      <dgm:prSet/>
      <dgm:spPr/>
      <dgm:t>
        <a:bodyPr/>
        <a:lstStyle/>
        <a:p>
          <a:endParaRPr lang="zh-TW" altLang="en-US"/>
        </a:p>
      </dgm:t>
    </dgm:pt>
    <dgm:pt modelId="{948BB7B6-5908-4AF3-AD22-D24A8645EB35}">
      <dgm:prSet phldrT="[文字]"/>
      <dgm:spPr/>
      <dgm:t>
        <a:bodyPr/>
        <a:lstStyle/>
        <a:p>
          <a:r>
            <a:rPr lang="zh-TW" dirty="0" smtClean="0">
              <a:latin typeface="微軟正黑體" pitchFamily="34" charset="-120"/>
              <a:ea typeface="微軟正黑體" pitchFamily="34" charset="-120"/>
            </a:rPr>
            <a:t>案經法務部廉政署及各機關政風</a:t>
          </a:r>
          <a:r>
            <a:rPr lang="zh-TW" altLang="en-US" dirty="0" smtClean="0">
              <a:latin typeface="微軟正黑體" pitchFamily="34" charset="-120"/>
              <a:ea typeface="微軟正黑體" pitchFamily="34" charset="-120"/>
            </a:rPr>
            <a:t>機構查察</a:t>
          </a:r>
          <a:r>
            <a:rPr lang="zh-TW" dirty="0" smtClean="0">
              <a:latin typeface="微軟正黑體" pitchFamily="34" charset="-120"/>
              <a:ea typeface="微軟正黑體" pitchFamily="34" charset="-120"/>
            </a:rPr>
            <a:t>下，共計策動</a:t>
          </a:r>
          <a:r>
            <a:rPr lang="en-US" dirty="0" smtClean="0">
              <a:latin typeface="微軟正黑體" pitchFamily="34" charset="-120"/>
              <a:ea typeface="微軟正黑體" pitchFamily="34" charset="-120"/>
            </a:rPr>
            <a:t>100</a:t>
          </a:r>
          <a:r>
            <a:rPr lang="zh-TW" dirty="0" smtClean="0">
              <a:latin typeface="微軟正黑體" pitchFamily="34" charset="-120"/>
              <a:ea typeface="微軟正黑體" pitchFamily="34" charset="-120"/>
            </a:rPr>
            <a:t>多人自首，並追回不法利益共計</a:t>
          </a:r>
          <a:r>
            <a:rPr lang="en-US" dirty="0" smtClean="0">
              <a:latin typeface="微軟正黑體" pitchFamily="34" charset="-120"/>
              <a:ea typeface="微軟正黑體" pitchFamily="34" charset="-120"/>
            </a:rPr>
            <a:t>300</a:t>
          </a:r>
          <a:r>
            <a:rPr lang="zh-TW" dirty="0" smtClean="0">
              <a:latin typeface="微軟正黑體" pitchFamily="34" charset="-120"/>
              <a:ea typeface="微軟正黑體" pitchFamily="34" charset="-120"/>
            </a:rPr>
            <a:t>多萬元。</a:t>
          </a:r>
          <a:endParaRPr lang="zh-TW" altLang="en-US" dirty="0">
            <a:latin typeface="微軟正黑體" pitchFamily="34" charset="-120"/>
            <a:ea typeface="微軟正黑體" pitchFamily="34" charset="-120"/>
          </a:endParaRPr>
        </a:p>
      </dgm:t>
    </dgm:pt>
    <dgm:pt modelId="{CBE63093-E87B-42BB-98E7-A0246D5C7B99}" type="parTrans" cxnId="{8E00075F-C6A4-4A14-8FE8-F5AC5E68A9FE}">
      <dgm:prSet/>
      <dgm:spPr/>
      <dgm:t>
        <a:bodyPr/>
        <a:lstStyle/>
        <a:p>
          <a:endParaRPr lang="zh-TW" altLang="en-US"/>
        </a:p>
      </dgm:t>
    </dgm:pt>
    <dgm:pt modelId="{08959745-4B7C-42AC-896B-0BBB9D8230E7}" type="sibTrans" cxnId="{8E00075F-C6A4-4A14-8FE8-F5AC5E68A9FE}">
      <dgm:prSet/>
      <dgm:spPr/>
      <dgm:t>
        <a:bodyPr/>
        <a:lstStyle/>
        <a:p>
          <a:endParaRPr lang="zh-TW" altLang="en-US"/>
        </a:p>
      </dgm:t>
    </dgm:pt>
    <dgm:pt modelId="{85EA4772-ECD8-4B19-B289-6BE6EC86BBBF}" type="pres">
      <dgm:prSet presAssocID="{83222E22-F66B-4339-A4F7-F550851E5697}" presName="linear" presStyleCnt="0">
        <dgm:presLayoutVars>
          <dgm:dir/>
          <dgm:animLvl val="lvl"/>
          <dgm:resizeHandles val="exact"/>
        </dgm:presLayoutVars>
      </dgm:prSet>
      <dgm:spPr/>
      <dgm:t>
        <a:bodyPr/>
        <a:lstStyle/>
        <a:p>
          <a:endParaRPr lang="zh-TW" altLang="en-US"/>
        </a:p>
      </dgm:t>
    </dgm:pt>
    <dgm:pt modelId="{6C13B12E-2CDA-4DF0-A73C-438DC1C67D75}" type="pres">
      <dgm:prSet presAssocID="{DC82292B-D58F-43C3-AF78-AC16789703B3}" presName="parentLin" presStyleCnt="0"/>
      <dgm:spPr/>
      <dgm:t>
        <a:bodyPr/>
        <a:lstStyle/>
        <a:p>
          <a:endParaRPr lang="zh-TW" altLang="en-US"/>
        </a:p>
      </dgm:t>
    </dgm:pt>
    <dgm:pt modelId="{99C9C59D-8FF9-4CC6-B457-11343ACE8E35}" type="pres">
      <dgm:prSet presAssocID="{DC82292B-D58F-43C3-AF78-AC16789703B3}" presName="parentLeftMargin" presStyleLbl="node1" presStyleIdx="0" presStyleCnt="3"/>
      <dgm:spPr/>
      <dgm:t>
        <a:bodyPr/>
        <a:lstStyle/>
        <a:p>
          <a:endParaRPr lang="zh-TW" altLang="en-US"/>
        </a:p>
      </dgm:t>
    </dgm:pt>
    <dgm:pt modelId="{A06E8C47-D35E-4E19-BED5-D037C1D955B4}" type="pres">
      <dgm:prSet presAssocID="{DC82292B-D58F-43C3-AF78-AC16789703B3}" presName="parentText" presStyleLbl="node1" presStyleIdx="0" presStyleCnt="3">
        <dgm:presLayoutVars>
          <dgm:chMax val="0"/>
          <dgm:bulletEnabled val="1"/>
        </dgm:presLayoutVars>
      </dgm:prSet>
      <dgm:spPr/>
      <dgm:t>
        <a:bodyPr/>
        <a:lstStyle/>
        <a:p>
          <a:endParaRPr lang="zh-TW" altLang="en-US"/>
        </a:p>
      </dgm:t>
    </dgm:pt>
    <dgm:pt modelId="{E07967FD-A03C-424D-88CC-D451CECC9EF3}" type="pres">
      <dgm:prSet presAssocID="{DC82292B-D58F-43C3-AF78-AC16789703B3}" presName="negativeSpace" presStyleCnt="0"/>
      <dgm:spPr/>
      <dgm:t>
        <a:bodyPr/>
        <a:lstStyle/>
        <a:p>
          <a:endParaRPr lang="zh-TW" altLang="en-US"/>
        </a:p>
      </dgm:t>
    </dgm:pt>
    <dgm:pt modelId="{36F62327-ED73-454F-8A46-DD328CC22D5F}" type="pres">
      <dgm:prSet presAssocID="{DC82292B-D58F-43C3-AF78-AC16789703B3}" presName="childText" presStyleLbl="conFgAcc1" presStyleIdx="0" presStyleCnt="3">
        <dgm:presLayoutVars>
          <dgm:bulletEnabled val="1"/>
        </dgm:presLayoutVars>
      </dgm:prSet>
      <dgm:spPr/>
      <dgm:t>
        <a:bodyPr/>
        <a:lstStyle/>
        <a:p>
          <a:endParaRPr lang="zh-TW" altLang="en-US"/>
        </a:p>
      </dgm:t>
    </dgm:pt>
    <dgm:pt modelId="{0190DBD0-1220-4364-993F-BE92D4CF2C09}" type="pres">
      <dgm:prSet presAssocID="{3D5D6DCD-E676-4748-AC6B-21C82B2AA468}" presName="spaceBetweenRectangles" presStyleCnt="0"/>
      <dgm:spPr/>
    </dgm:pt>
    <dgm:pt modelId="{8E8ED139-1169-45C0-B651-3A13B1D9F414}" type="pres">
      <dgm:prSet presAssocID="{CBDF8E75-D826-482A-A6D4-27F95594A695}" presName="parentLin" presStyleCnt="0"/>
      <dgm:spPr/>
    </dgm:pt>
    <dgm:pt modelId="{8A6FBD3D-E05B-45B4-AAF1-8DEB253C9129}" type="pres">
      <dgm:prSet presAssocID="{CBDF8E75-D826-482A-A6D4-27F95594A695}" presName="parentLeftMargin" presStyleLbl="node1" presStyleIdx="0" presStyleCnt="3"/>
      <dgm:spPr/>
      <dgm:t>
        <a:bodyPr/>
        <a:lstStyle/>
        <a:p>
          <a:endParaRPr lang="zh-TW" altLang="en-US"/>
        </a:p>
      </dgm:t>
    </dgm:pt>
    <dgm:pt modelId="{4887AF4F-2CE4-41E8-9E2B-60EA5E735CAD}" type="pres">
      <dgm:prSet presAssocID="{CBDF8E75-D826-482A-A6D4-27F95594A695}" presName="parentText" presStyleLbl="node1" presStyleIdx="1" presStyleCnt="3">
        <dgm:presLayoutVars>
          <dgm:chMax val="0"/>
          <dgm:bulletEnabled val="1"/>
        </dgm:presLayoutVars>
      </dgm:prSet>
      <dgm:spPr/>
      <dgm:t>
        <a:bodyPr/>
        <a:lstStyle/>
        <a:p>
          <a:endParaRPr lang="zh-TW" altLang="en-US"/>
        </a:p>
      </dgm:t>
    </dgm:pt>
    <dgm:pt modelId="{740A05D0-F061-440B-AE89-5DE498883965}" type="pres">
      <dgm:prSet presAssocID="{CBDF8E75-D826-482A-A6D4-27F95594A695}" presName="negativeSpace" presStyleCnt="0"/>
      <dgm:spPr/>
    </dgm:pt>
    <dgm:pt modelId="{808F8794-3A8D-4963-8EB2-32E1828589C9}" type="pres">
      <dgm:prSet presAssocID="{CBDF8E75-D826-482A-A6D4-27F95594A695}" presName="childText" presStyleLbl="conFgAcc1" presStyleIdx="1" presStyleCnt="3">
        <dgm:presLayoutVars>
          <dgm:bulletEnabled val="1"/>
        </dgm:presLayoutVars>
      </dgm:prSet>
      <dgm:spPr/>
      <dgm:t>
        <a:bodyPr/>
        <a:lstStyle/>
        <a:p>
          <a:endParaRPr lang="zh-TW" altLang="en-US"/>
        </a:p>
      </dgm:t>
    </dgm:pt>
    <dgm:pt modelId="{9513DA28-5F84-499C-97C1-C7D3A7822DB2}" type="pres">
      <dgm:prSet presAssocID="{ED55BE35-4829-45A2-B864-8491CF7E0137}" presName="spaceBetweenRectangles" presStyleCnt="0"/>
      <dgm:spPr/>
    </dgm:pt>
    <dgm:pt modelId="{2DD58902-20E5-4F7C-BA5B-7799EBF5F424}" type="pres">
      <dgm:prSet presAssocID="{D3944979-1ED1-4A4C-872C-7A80AB6053A1}" presName="parentLin" presStyleCnt="0"/>
      <dgm:spPr/>
    </dgm:pt>
    <dgm:pt modelId="{F069F179-E638-4975-A417-89765A8D8701}" type="pres">
      <dgm:prSet presAssocID="{D3944979-1ED1-4A4C-872C-7A80AB6053A1}" presName="parentLeftMargin" presStyleLbl="node1" presStyleIdx="1" presStyleCnt="3"/>
      <dgm:spPr/>
      <dgm:t>
        <a:bodyPr/>
        <a:lstStyle/>
        <a:p>
          <a:endParaRPr lang="zh-TW" altLang="en-US"/>
        </a:p>
      </dgm:t>
    </dgm:pt>
    <dgm:pt modelId="{74BFCA38-A615-47A3-91FB-EB6AB52D579A}" type="pres">
      <dgm:prSet presAssocID="{D3944979-1ED1-4A4C-872C-7A80AB6053A1}" presName="parentText" presStyleLbl="node1" presStyleIdx="2" presStyleCnt="3">
        <dgm:presLayoutVars>
          <dgm:chMax val="0"/>
          <dgm:bulletEnabled val="1"/>
        </dgm:presLayoutVars>
      </dgm:prSet>
      <dgm:spPr/>
      <dgm:t>
        <a:bodyPr/>
        <a:lstStyle/>
        <a:p>
          <a:endParaRPr lang="zh-TW" altLang="en-US"/>
        </a:p>
      </dgm:t>
    </dgm:pt>
    <dgm:pt modelId="{FDC1B2EB-C713-45E9-ADC3-15664137F4BC}" type="pres">
      <dgm:prSet presAssocID="{D3944979-1ED1-4A4C-872C-7A80AB6053A1}" presName="negativeSpace" presStyleCnt="0"/>
      <dgm:spPr/>
    </dgm:pt>
    <dgm:pt modelId="{12969236-A850-4C4E-AAD1-4822C3CBEDEB}" type="pres">
      <dgm:prSet presAssocID="{D3944979-1ED1-4A4C-872C-7A80AB6053A1}" presName="childText" presStyleLbl="conFgAcc1" presStyleIdx="2" presStyleCnt="3">
        <dgm:presLayoutVars>
          <dgm:bulletEnabled val="1"/>
        </dgm:presLayoutVars>
      </dgm:prSet>
      <dgm:spPr/>
      <dgm:t>
        <a:bodyPr/>
        <a:lstStyle/>
        <a:p>
          <a:endParaRPr lang="zh-TW" altLang="en-US"/>
        </a:p>
      </dgm:t>
    </dgm:pt>
  </dgm:ptLst>
  <dgm:cxnLst>
    <dgm:cxn modelId="{2C918A07-D127-4C34-8ACF-460DE015C471}" type="presOf" srcId="{6790532B-A5E0-4975-A8CE-A88F9C817101}" destId="{36F62327-ED73-454F-8A46-DD328CC22D5F}" srcOrd="0" destOrd="0" presId="urn:microsoft.com/office/officeart/2005/8/layout/list1"/>
    <dgm:cxn modelId="{7220C23A-E35C-4C43-BA49-700882C57F8C}" srcId="{83222E22-F66B-4339-A4F7-F550851E5697}" destId="{DC82292B-D58F-43C3-AF78-AC16789703B3}" srcOrd="0" destOrd="0" parTransId="{56233BF0-47A2-4E43-A260-317D0EC1C46A}" sibTransId="{3D5D6DCD-E676-4748-AC6B-21C82B2AA468}"/>
    <dgm:cxn modelId="{86782820-F791-4E07-BC45-350D72970B3C}" type="presOf" srcId="{CBDF8E75-D826-482A-A6D4-27F95594A695}" destId="{8A6FBD3D-E05B-45B4-AAF1-8DEB253C9129}" srcOrd="0" destOrd="0" presId="urn:microsoft.com/office/officeart/2005/8/layout/list1"/>
    <dgm:cxn modelId="{5CE73866-7DB3-49BF-BEBE-08BB3E8FF5D8}" type="presOf" srcId="{D3944979-1ED1-4A4C-872C-7A80AB6053A1}" destId="{F069F179-E638-4975-A417-89765A8D8701}" srcOrd="0" destOrd="0" presId="urn:microsoft.com/office/officeart/2005/8/layout/list1"/>
    <dgm:cxn modelId="{98469E8E-7EE4-45DA-8BE3-9C0B65348328}" type="presOf" srcId="{4DB01849-98C3-476E-8920-4981B1C5377F}" destId="{808F8794-3A8D-4963-8EB2-32E1828589C9}" srcOrd="0" destOrd="0" presId="urn:microsoft.com/office/officeart/2005/8/layout/list1"/>
    <dgm:cxn modelId="{AE05695C-56E2-4A18-8C3D-E3E2798BD03A}" srcId="{CBDF8E75-D826-482A-A6D4-27F95594A695}" destId="{4DB01849-98C3-476E-8920-4981B1C5377F}" srcOrd="0" destOrd="0" parTransId="{BDB712BC-C7E8-459E-86A2-1FB75865BCF7}" sibTransId="{AB33349C-8096-40FA-AF39-79C33D1E559B}"/>
    <dgm:cxn modelId="{0877903F-4093-447C-BB70-012FD4EDB4D8}" type="presOf" srcId="{CBDF8E75-D826-482A-A6D4-27F95594A695}" destId="{4887AF4F-2CE4-41E8-9E2B-60EA5E735CAD}" srcOrd="1" destOrd="0" presId="urn:microsoft.com/office/officeart/2005/8/layout/list1"/>
    <dgm:cxn modelId="{1F36C7BC-A3A3-4026-A8F7-6AE96151DD8F}" srcId="{D3944979-1ED1-4A4C-872C-7A80AB6053A1}" destId="{E9EC937F-3CBC-4355-B34C-4E7373CE4ADF}" srcOrd="0" destOrd="0" parTransId="{D7F94B11-F17F-4607-AA46-6DF1FC721224}" sibTransId="{F2185D99-6D05-4CAB-8749-6336E05C23C9}"/>
    <dgm:cxn modelId="{4AA94CD8-494F-411A-9304-3048F0ACE9DC}" srcId="{83222E22-F66B-4339-A4F7-F550851E5697}" destId="{CBDF8E75-D826-482A-A6D4-27F95594A695}" srcOrd="1" destOrd="0" parTransId="{766397E0-4539-4CA6-A96D-C5BCC20EEFF1}" sibTransId="{ED55BE35-4829-45A2-B864-8491CF7E0137}"/>
    <dgm:cxn modelId="{8E00075F-C6A4-4A14-8FE8-F5AC5E68A9FE}" srcId="{DC82292B-D58F-43C3-AF78-AC16789703B3}" destId="{948BB7B6-5908-4AF3-AD22-D24A8645EB35}" srcOrd="1" destOrd="0" parTransId="{CBE63093-E87B-42BB-98E7-A0246D5C7B99}" sibTransId="{08959745-4B7C-42AC-896B-0BBB9D8230E7}"/>
    <dgm:cxn modelId="{8C7244AF-E9A8-4FCC-9627-B2D1D8F0A9FB}" type="presOf" srcId="{DC82292B-D58F-43C3-AF78-AC16789703B3}" destId="{A06E8C47-D35E-4E19-BED5-D037C1D955B4}" srcOrd="1" destOrd="0" presId="urn:microsoft.com/office/officeart/2005/8/layout/list1"/>
    <dgm:cxn modelId="{FED21B98-C9D0-40F9-8CA7-4AF4AB063E02}" type="presOf" srcId="{D3944979-1ED1-4A4C-872C-7A80AB6053A1}" destId="{74BFCA38-A615-47A3-91FB-EB6AB52D579A}" srcOrd="1" destOrd="0" presId="urn:microsoft.com/office/officeart/2005/8/layout/list1"/>
    <dgm:cxn modelId="{58202A2C-664B-4C43-BACC-EF655C2C4FF0}" srcId="{83222E22-F66B-4339-A4F7-F550851E5697}" destId="{D3944979-1ED1-4A4C-872C-7A80AB6053A1}" srcOrd="2" destOrd="0" parTransId="{E01E3BA5-89FE-4731-A869-E548E2870281}" sibTransId="{D114CC73-4A42-431E-9391-DC9E7632CCEE}"/>
    <dgm:cxn modelId="{A55C69F7-88F0-4DC3-BFD2-84225FB3240D}" type="presOf" srcId="{83222E22-F66B-4339-A4F7-F550851E5697}" destId="{85EA4772-ECD8-4B19-B289-6BE6EC86BBBF}" srcOrd="0" destOrd="0" presId="urn:microsoft.com/office/officeart/2005/8/layout/list1"/>
    <dgm:cxn modelId="{745FBAE0-7750-42E6-BC8F-88BEF95067ED}" type="presOf" srcId="{DC82292B-D58F-43C3-AF78-AC16789703B3}" destId="{99C9C59D-8FF9-4CC6-B457-11343ACE8E35}" srcOrd="0" destOrd="0" presId="urn:microsoft.com/office/officeart/2005/8/layout/list1"/>
    <dgm:cxn modelId="{C3D45D4C-9A7F-41FC-A8D3-0C62F89F7790}" type="presOf" srcId="{E9EC937F-3CBC-4355-B34C-4E7373CE4ADF}" destId="{12969236-A850-4C4E-AAD1-4822C3CBEDEB}" srcOrd="0" destOrd="0" presId="urn:microsoft.com/office/officeart/2005/8/layout/list1"/>
    <dgm:cxn modelId="{C9B6BA02-78F3-42F2-BD1D-BD206E6D99BF}" srcId="{DC82292B-D58F-43C3-AF78-AC16789703B3}" destId="{6790532B-A5E0-4975-A8CE-A88F9C817101}" srcOrd="0" destOrd="0" parTransId="{222CA17E-989C-4702-A6D0-ECF4CF4E4670}" sibTransId="{D8689E1A-2DC0-4766-9458-8B8EFEA8DB05}"/>
    <dgm:cxn modelId="{E1425BA9-316A-4D3B-8695-C4DB9C15D9A4}" type="presOf" srcId="{948BB7B6-5908-4AF3-AD22-D24A8645EB35}" destId="{36F62327-ED73-454F-8A46-DD328CC22D5F}" srcOrd="0" destOrd="1" presId="urn:microsoft.com/office/officeart/2005/8/layout/list1"/>
    <dgm:cxn modelId="{6AD6ABC1-E7BA-479C-B210-65782FA4EB36}" type="presParOf" srcId="{85EA4772-ECD8-4B19-B289-6BE6EC86BBBF}" destId="{6C13B12E-2CDA-4DF0-A73C-438DC1C67D75}" srcOrd="0" destOrd="0" presId="urn:microsoft.com/office/officeart/2005/8/layout/list1"/>
    <dgm:cxn modelId="{EB9FFE3E-3C7E-484D-9C5A-C61522E68319}" type="presParOf" srcId="{6C13B12E-2CDA-4DF0-A73C-438DC1C67D75}" destId="{99C9C59D-8FF9-4CC6-B457-11343ACE8E35}" srcOrd="0" destOrd="0" presId="urn:microsoft.com/office/officeart/2005/8/layout/list1"/>
    <dgm:cxn modelId="{B161F9B7-CD42-4F85-B7B2-F0953938B1B1}" type="presParOf" srcId="{6C13B12E-2CDA-4DF0-A73C-438DC1C67D75}" destId="{A06E8C47-D35E-4E19-BED5-D037C1D955B4}" srcOrd="1" destOrd="0" presId="urn:microsoft.com/office/officeart/2005/8/layout/list1"/>
    <dgm:cxn modelId="{4E864023-3B50-4860-806D-183D7D12DE6D}" type="presParOf" srcId="{85EA4772-ECD8-4B19-B289-6BE6EC86BBBF}" destId="{E07967FD-A03C-424D-88CC-D451CECC9EF3}" srcOrd="1" destOrd="0" presId="urn:microsoft.com/office/officeart/2005/8/layout/list1"/>
    <dgm:cxn modelId="{5FE0B136-1FEC-4CF4-A82C-6838B8678CDE}" type="presParOf" srcId="{85EA4772-ECD8-4B19-B289-6BE6EC86BBBF}" destId="{36F62327-ED73-454F-8A46-DD328CC22D5F}" srcOrd="2" destOrd="0" presId="urn:microsoft.com/office/officeart/2005/8/layout/list1"/>
    <dgm:cxn modelId="{C834FA61-8685-4407-AEE3-9215EB96C472}" type="presParOf" srcId="{85EA4772-ECD8-4B19-B289-6BE6EC86BBBF}" destId="{0190DBD0-1220-4364-993F-BE92D4CF2C09}" srcOrd="3" destOrd="0" presId="urn:microsoft.com/office/officeart/2005/8/layout/list1"/>
    <dgm:cxn modelId="{D1C6DF83-A0FA-4F7F-A85A-1F04A2406C36}" type="presParOf" srcId="{85EA4772-ECD8-4B19-B289-6BE6EC86BBBF}" destId="{8E8ED139-1169-45C0-B651-3A13B1D9F414}" srcOrd="4" destOrd="0" presId="urn:microsoft.com/office/officeart/2005/8/layout/list1"/>
    <dgm:cxn modelId="{766D1BE3-E165-4C0A-ACF3-AFAD27D73D53}" type="presParOf" srcId="{8E8ED139-1169-45C0-B651-3A13B1D9F414}" destId="{8A6FBD3D-E05B-45B4-AAF1-8DEB253C9129}" srcOrd="0" destOrd="0" presId="urn:microsoft.com/office/officeart/2005/8/layout/list1"/>
    <dgm:cxn modelId="{48CF2D30-0041-4388-885B-673DE824B8F8}" type="presParOf" srcId="{8E8ED139-1169-45C0-B651-3A13B1D9F414}" destId="{4887AF4F-2CE4-41E8-9E2B-60EA5E735CAD}" srcOrd="1" destOrd="0" presId="urn:microsoft.com/office/officeart/2005/8/layout/list1"/>
    <dgm:cxn modelId="{E9384995-29E9-4C72-8330-8A441CCA3978}" type="presParOf" srcId="{85EA4772-ECD8-4B19-B289-6BE6EC86BBBF}" destId="{740A05D0-F061-440B-AE89-5DE498883965}" srcOrd="5" destOrd="0" presId="urn:microsoft.com/office/officeart/2005/8/layout/list1"/>
    <dgm:cxn modelId="{0CE16AA3-4FAD-4A3C-99B4-0A85D6E4A94D}" type="presParOf" srcId="{85EA4772-ECD8-4B19-B289-6BE6EC86BBBF}" destId="{808F8794-3A8D-4963-8EB2-32E1828589C9}" srcOrd="6" destOrd="0" presId="urn:microsoft.com/office/officeart/2005/8/layout/list1"/>
    <dgm:cxn modelId="{3C003F5C-9385-488D-B1FA-F57DA21C769D}" type="presParOf" srcId="{85EA4772-ECD8-4B19-B289-6BE6EC86BBBF}" destId="{9513DA28-5F84-499C-97C1-C7D3A7822DB2}" srcOrd="7" destOrd="0" presId="urn:microsoft.com/office/officeart/2005/8/layout/list1"/>
    <dgm:cxn modelId="{BF4F507E-FD35-4236-B9D4-90E9FBE3C339}" type="presParOf" srcId="{85EA4772-ECD8-4B19-B289-6BE6EC86BBBF}" destId="{2DD58902-20E5-4F7C-BA5B-7799EBF5F424}" srcOrd="8" destOrd="0" presId="urn:microsoft.com/office/officeart/2005/8/layout/list1"/>
    <dgm:cxn modelId="{84457B02-E97C-4102-AB39-E4C6A416132C}" type="presParOf" srcId="{2DD58902-20E5-4F7C-BA5B-7799EBF5F424}" destId="{F069F179-E638-4975-A417-89765A8D8701}" srcOrd="0" destOrd="0" presId="urn:microsoft.com/office/officeart/2005/8/layout/list1"/>
    <dgm:cxn modelId="{0A1049FC-47D3-4BC2-90AD-4EC6D30CC52A}" type="presParOf" srcId="{2DD58902-20E5-4F7C-BA5B-7799EBF5F424}" destId="{74BFCA38-A615-47A3-91FB-EB6AB52D579A}" srcOrd="1" destOrd="0" presId="urn:microsoft.com/office/officeart/2005/8/layout/list1"/>
    <dgm:cxn modelId="{EF26B5CC-1DB2-4D62-8843-43A7A3932ED8}" type="presParOf" srcId="{85EA4772-ECD8-4B19-B289-6BE6EC86BBBF}" destId="{FDC1B2EB-C713-45E9-ADC3-15664137F4BC}" srcOrd="9" destOrd="0" presId="urn:microsoft.com/office/officeart/2005/8/layout/list1"/>
    <dgm:cxn modelId="{8889F3E6-F6F5-48A2-B7D1-FA4F5455A567}" type="presParOf" srcId="{85EA4772-ECD8-4B19-B289-6BE6EC86BBBF}" destId="{12969236-A850-4C4E-AAD1-4822C3CBEDE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1847030-6E5F-468C-9B40-300BB66EC290}"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EDC8F701-AA71-4440-A74B-DF3D7C4159EC}">
      <dgm:prSet phldrT="[文字]"/>
      <dgm:spPr/>
      <dgm:t>
        <a:bodyPr/>
        <a:lstStyle/>
        <a:p>
          <a:r>
            <a:rPr lang="zh-TW" altLang="en-US" dirty="0" smtClean="0">
              <a:latin typeface="微軟正黑體" pitchFamily="34" charset="-120"/>
              <a:ea typeface="微軟正黑體" pitchFamily="34" charset="-120"/>
            </a:rPr>
            <a:t>案例概述</a:t>
          </a:r>
          <a:endParaRPr lang="zh-TW" altLang="en-US" dirty="0">
            <a:latin typeface="微軟正黑體" pitchFamily="34" charset="-120"/>
            <a:ea typeface="微軟正黑體" pitchFamily="34" charset="-120"/>
          </a:endParaRPr>
        </a:p>
      </dgm:t>
    </dgm:pt>
    <dgm:pt modelId="{5F8571DC-8094-4357-ADA0-72E39D404573}" type="parTrans" cxnId="{B04BF804-06E6-4666-9339-FE7868E6241A}">
      <dgm:prSet/>
      <dgm:spPr/>
      <dgm:t>
        <a:bodyPr/>
        <a:lstStyle/>
        <a:p>
          <a:endParaRPr lang="zh-TW" altLang="en-US"/>
        </a:p>
      </dgm:t>
    </dgm:pt>
    <dgm:pt modelId="{F7F4C4FF-71D2-4D84-8EEC-1069F970B4D1}" type="sibTrans" cxnId="{B04BF804-06E6-4666-9339-FE7868E6241A}">
      <dgm:prSet/>
      <dgm:spPr/>
      <dgm:t>
        <a:bodyPr/>
        <a:lstStyle/>
        <a:p>
          <a:endParaRPr lang="zh-TW" altLang="en-US"/>
        </a:p>
      </dgm:t>
    </dgm:pt>
    <dgm:pt modelId="{F1B90551-35F4-444A-A633-FBAF3A51B4AE}">
      <dgm:prSet/>
      <dgm:spPr/>
      <dgm:t>
        <a:bodyPr/>
        <a:lstStyle/>
        <a:p>
          <a:r>
            <a:rPr lang="zh-TW" altLang="en-US" dirty="0" smtClean="0">
              <a:latin typeface="微軟正黑體" pitchFamily="34" charset="-120"/>
              <a:ea typeface="微軟正黑體" pitchFamily="34" charset="-120"/>
            </a:rPr>
            <a:t>後續管理</a:t>
          </a:r>
          <a:endParaRPr lang="zh-TW" dirty="0">
            <a:latin typeface="微軟正黑體" pitchFamily="34" charset="-120"/>
            <a:ea typeface="微軟正黑體" pitchFamily="34" charset="-120"/>
          </a:endParaRPr>
        </a:p>
      </dgm:t>
    </dgm:pt>
    <dgm:pt modelId="{4AA5E4EC-E1A5-48BB-A0AA-3F1ADF04E538}" type="parTrans" cxnId="{FC6C0D8F-A16C-4EDD-87D2-E80CCB2202A3}">
      <dgm:prSet/>
      <dgm:spPr/>
      <dgm:t>
        <a:bodyPr/>
        <a:lstStyle/>
        <a:p>
          <a:endParaRPr lang="zh-TW" altLang="en-US"/>
        </a:p>
      </dgm:t>
    </dgm:pt>
    <dgm:pt modelId="{3A837245-83AF-436C-9138-20D76503589B}" type="sibTrans" cxnId="{FC6C0D8F-A16C-4EDD-87D2-E80CCB2202A3}">
      <dgm:prSet/>
      <dgm:spPr/>
      <dgm:t>
        <a:bodyPr/>
        <a:lstStyle/>
        <a:p>
          <a:endParaRPr lang="zh-TW" altLang="en-US"/>
        </a:p>
      </dgm:t>
    </dgm:pt>
    <dgm:pt modelId="{707CF249-22DD-4485-8959-0227DAC7854A}">
      <dgm:prSet phldrT="[文字]"/>
      <dgm:spPr/>
      <dgm:t>
        <a:bodyPr/>
        <a:lstStyle/>
        <a:p>
          <a:r>
            <a:rPr lang="zh-TW" dirty="0" smtClean="0">
              <a:latin typeface="微軟正黑體" pitchFamily="34" charset="-120"/>
              <a:ea typeface="微軟正黑體" pitchFamily="34" charset="-120"/>
            </a:rPr>
            <a:t>國營事業機構主管人員洪七，於擔任高階主管期間，向有意投標之廠商</a:t>
          </a:r>
          <a:r>
            <a:rPr lang="zh-TW" alt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宣稱可以幫忙護航大型統包採購案，並接受與其職務</a:t>
          </a:r>
          <a:r>
            <a:rPr lang="zh-TW" altLang="en-US" dirty="0" smtClean="0">
              <a:latin typeface="微軟正黑體" pitchFamily="34" charset="-120"/>
              <a:ea typeface="微軟正黑體" pitchFamily="34" charset="-120"/>
            </a:rPr>
            <a:t>有利害關係</a:t>
          </a:r>
          <a:r>
            <a:rPr lang="zh-TW" dirty="0" smtClean="0">
              <a:latin typeface="微軟正黑體" pitchFamily="34" charset="-120"/>
              <a:ea typeface="微軟正黑體" pitchFamily="34" charset="-120"/>
            </a:rPr>
            <a:t>之廠商招待飲宴、出入有女陪侍之不當場所或招待性交易、要求金錢不正利益等行為</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CC4D9A7D-1AC3-4B16-BE00-A2FE7C832320}" type="parTrans" cxnId="{78D4C37C-4FA9-4CD2-BB59-AE255CFEE997}">
      <dgm:prSet/>
      <dgm:spPr/>
      <dgm:t>
        <a:bodyPr/>
        <a:lstStyle/>
        <a:p>
          <a:endParaRPr lang="zh-TW" altLang="en-US"/>
        </a:p>
      </dgm:t>
    </dgm:pt>
    <dgm:pt modelId="{571E4DE3-D7D1-45CF-A167-A7FD10BC6A42}" type="sibTrans" cxnId="{78D4C37C-4FA9-4CD2-BB59-AE255CFEE997}">
      <dgm:prSet/>
      <dgm:spPr/>
      <dgm:t>
        <a:bodyPr/>
        <a:lstStyle/>
        <a:p>
          <a:endParaRPr lang="zh-TW" altLang="en-US"/>
        </a:p>
      </dgm:t>
    </dgm:pt>
    <dgm:pt modelId="{789A2577-9E47-48A4-8925-25A167C4C187}">
      <dgm:prSet phldrT="[文字]"/>
      <dgm:spPr/>
      <dgm:t>
        <a:bodyPr/>
        <a:lstStyle/>
        <a:p>
          <a:r>
            <a:rPr lang="zh-TW" altLang="en-US" dirty="0" smtClean="0">
              <a:latin typeface="微軟正黑體" pitchFamily="34" charset="-120"/>
              <a:ea typeface="微軟正黑體" pitchFamily="34" charset="-120"/>
            </a:rPr>
            <a:t>刑事責任</a:t>
          </a:r>
          <a:endParaRPr lang="zh-TW" altLang="en-US" dirty="0">
            <a:latin typeface="微軟正黑體" pitchFamily="34" charset="-120"/>
            <a:ea typeface="微軟正黑體" pitchFamily="34" charset="-120"/>
          </a:endParaRPr>
        </a:p>
      </dgm:t>
    </dgm:pt>
    <dgm:pt modelId="{35F04FB1-FC46-4271-8037-6727DB6FDF22}" type="parTrans" cxnId="{45CDCEA5-D199-4FF9-9BDC-73CBB41BD75F}">
      <dgm:prSet/>
      <dgm:spPr/>
      <dgm:t>
        <a:bodyPr/>
        <a:lstStyle/>
        <a:p>
          <a:endParaRPr lang="zh-TW" altLang="en-US"/>
        </a:p>
      </dgm:t>
    </dgm:pt>
    <dgm:pt modelId="{856DC897-0445-427E-B958-2E3FB04173B4}" type="sibTrans" cxnId="{45CDCEA5-D199-4FF9-9BDC-73CBB41BD75F}">
      <dgm:prSet/>
      <dgm:spPr/>
      <dgm:t>
        <a:bodyPr/>
        <a:lstStyle/>
        <a:p>
          <a:endParaRPr lang="zh-TW" altLang="en-US"/>
        </a:p>
      </dgm:t>
    </dgm:pt>
    <dgm:pt modelId="{1DC50924-BA34-4BA4-9BD5-D6C4DC4A8D79}">
      <dgm:prSet phldrT="[文字]"/>
      <dgm:spPr/>
      <dgm:t>
        <a:bodyPr/>
        <a:lstStyle/>
        <a:p>
          <a:r>
            <a:rPr lang="zh-TW" altLang="en-US" dirty="0" smtClean="0">
              <a:latin typeface="微軟正黑體" pitchFamily="34" charset="-120"/>
              <a:ea typeface="微軟正黑體" pitchFamily="34" charset="-120"/>
            </a:rPr>
            <a:t>法務部</a:t>
          </a:r>
          <a:r>
            <a:rPr lang="zh-TW" dirty="0" smtClean="0">
              <a:latin typeface="微軟正黑體" pitchFamily="34" charset="-120"/>
              <a:ea typeface="微軟正黑體" pitchFamily="34" charset="-120"/>
            </a:rPr>
            <a:t>廉政署查證屬實</a:t>
          </a:r>
          <a:r>
            <a:rPr lang="zh-TW" alt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地檢署不予起訴</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C4C5BA94-31D6-4161-A15C-1070C891A141}" type="parTrans" cxnId="{D1BDE366-A618-4512-A909-F99AD42FEF86}">
      <dgm:prSet/>
      <dgm:spPr/>
      <dgm:t>
        <a:bodyPr/>
        <a:lstStyle/>
        <a:p>
          <a:endParaRPr lang="zh-TW" altLang="en-US"/>
        </a:p>
      </dgm:t>
    </dgm:pt>
    <dgm:pt modelId="{F48C0E94-76A0-41EC-8196-31E23935BB7E}" type="sibTrans" cxnId="{D1BDE366-A618-4512-A909-F99AD42FEF86}">
      <dgm:prSet/>
      <dgm:spPr/>
      <dgm:t>
        <a:bodyPr/>
        <a:lstStyle/>
        <a:p>
          <a:endParaRPr lang="zh-TW" altLang="en-US"/>
        </a:p>
      </dgm:t>
    </dgm:pt>
    <dgm:pt modelId="{36A5FE46-9F88-4A36-9DE7-AD38ADA5E9DC}">
      <dgm:prSet phldrT="[文字]"/>
      <dgm:spPr>
        <a:solidFill>
          <a:schemeClr val="accent6">
            <a:lumMod val="75000"/>
          </a:schemeClr>
        </a:solidFill>
      </dgm:spPr>
      <dgm:t>
        <a:bodyPr/>
        <a:lstStyle/>
        <a:p>
          <a:r>
            <a:rPr lang="zh-TW" altLang="en-US" dirty="0" smtClean="0">
              <a:latin typeface="微軟正黑體" pitchFamily="34" charset="-120"/>
              <a:ea typeface="微軟正黑體" pitchFamily="34" charset="-120"/>
            </a:rPr>
            <a:t>行政責任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懲處</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BEC9536F-3A79-46AA-8943-694174AF8B0D}" type="parTrans" cxnId="{8FF56E40-DBFF-4668-958F-7C39CBE6ED0C}">
      <dgm:prSet/>
      <dgm:spPr/>
      <dgm:t>
        <a:bodyPr/>
        <a:lstStyle/>
        <a:p>
          <a:endParaRPr lang="zh-TW" altLang="en-US"/>
        </a:p>
      </dgm:t>
    </dgm:pt>
    <dgm:pt modelId="{3D456225-3AAE-464C-9245-2D2ED92EC9D1}" type="sibTrans" cxnId="{8FF56E40-DBFF-4668-958F-7C39CBE6ED0C}">
      <dgm:prSet/>
      <dgm:spPr/>
      <dgm:t>
        <a:bodyPr/>
        <a:lstStyle/>
        <a:p>
          <a:endParaRPr lang="zh-TW" altLang="en-US"/>
        </a:p>
      </dgm:t>
    </dgm:pt>
    <dgm:pt modelId="{02B89C5F-C300-444A-AE6B-C88839B75FF4}">
      <dgm:prSet phldrT="[文字]"/>
      <dgm:spPr/>
      <dgm:t>
        <a:bodyPr/>
        <a:lstStyle/>
        <a:p>
          <a:r>
            <a:rPr lang="zh-TW" dirty="0" smtClean="0">
              <a:latin typeface="微軟正黑體" pitchFamily="34" charset="-120"/>
              <a:ea typeface="微軟正黑體" pitchFamily="34" charset="-120"/>
            </a:rPr>
            <a:t>全案簽陳機關長官核定後，由該公司董事長召開專案會議核予洪七</a:t>
          </a:r>
          <a:r>
            <a:rPr lang="zh-TW" dirty="0" smtClean="0">
              <a:solidFill>
                <a:srgbClr val="FF0000"/>
              </a:solidFill>
              <a:latin typeface="微軟正黑體" pitchFamily="34" charset="-120"/>
              <a:ea typeface="微軟正黑體" pitchFamily="34" charset="-120"/>
            </a:rPr>
            <a:t>大過</a:t>
          </a:r>
          <a:r>
            <a:rPr lang="en-US" dirty="0" smtClean="0">
              <a:solidFill>
                <a:srgbClr val="FF0000"/>
              </a:solidFill>
              <a:latin typeface="微軟正黑體" pitchFamily="34" charset="-120"/>
              <a:ea typeface="微軟正黑體" pitchFamily="34" charset="-120"/>
            </a:rPr>
            <a:t>1</a:t>
          </a:r>
          <a:r>
            <a:rPr lang="zh-TW" dirty="0" smtClean="0">
              <a:solidFill>
                <a:srgbClr val="FF0000"/>
              </a:solidFill>
              <a:latin typeface="微軟正黑體" pitchFamily="34" charset="-120"/>
              <a:ea typeface="微軟正黑體" pitchFamily="34" charset="-120"/>
            </a:rPr>
            <a:t>次</a:t>
          </a:r>
          <a:r>
            <a:rPr lang="zh-TW" dirty="0" smtClean="0">
              <a:latin typeface="微軟正黑體" pitchFamily="34" charset="-120"/>
              <a:ea typeface="微軟正黑體" pitchFamily="34" charset="-120"/>
            </a:rPr>
            <a:t>、</a:t>
          </a:r>
          <a:r>
            <a:rPr lang="zh-TW" dirty="0" smtClean="0">
              <a:solidFill>
                <a:srgbClr val="FF0000"/>
              </a:solidFill>
              <a:latin typeface="微軟正黑體" pitchFamily="34" charset="-120"/>
              <a:ea typeface="微軟正黑體" pitchFamily="34" charset="-120"/>
            </a:rPr>
            <a:t>減發半數績效獎金</a:t>
          </a:r>
          <a:r>
            <a:rPr lang="zh-TW" dirty="0" smtClean="0">
              <a:latin typeface="微軟正黑體" pitchFamily="34" charset="-120"/>
              <a:ea typeface="微軟正黑體" pitchFamily="34" charset="-120"/>
            </a:rPr>
            <a:t>並</a:t>
          </a:r>
          <a:r>
            <a:rPr lang="zh-TW" dirty="0" smtClean="0">
              <a:solidFill>
                <a:srgbClr val="FF0000"/>
              </a:solidFill>
              <a:latin typeface="微軟正黑體" pitchFamily="34" charset="-120"/>
              <a:ea typeface="微軟正黑體" pitchFamily="34" charset="-120"/>
            </a:rPr>
            <a:t>免除現職</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ED4F344-A7FA-40A6-83D5-CE59AED5C502}" type="parTrans" cxnId="{9FBA8905-9561-44D4-A03A-E990B45DDA1F}">
      <dgm:prSet/>
      <dgm:spPr/>
      <dgm:t>
        <a:bodyPr/>
        <a:lstStyle/>
        <a:p>
          <a:endParaRPr lang="zh-TW" altLang="en-US"/>
        </a:p>
      </dgm:t>
    </dgm:pt>
    <dgm:pt modelId="{EB48604B-5189-45E6-90F9-753F8D735914}" type="sibTrans" cxnId="{9FBA8905-9561-44D4-A03A-E990B45DDA1F}">
      <dgm:prSet/>
      <dgm:spPr/>
      <dgm:t>
        <a:bodyPr/>
        <a:lstStyle/>
        <a:p>
          <a:endParaRPr lang="zh-TW" altLang="en-US"/>
        </a:p>
      </dgm:t>
    </dgm:pt>
    <dgm:pt modelId="{1A640CD1-3F9C-432C-B7E3-A429FD715D88}">
      <dgm:prSet/>
      <dgm:spPr/>
      <dgm:t>
        <a:bodyPr/>
        <a:lstStyle/>
        <a:p>
          <a:r>
            <a:rPr lang="zh-TW" dirty="0" smtClean="0">
              <a:latin typeface="微軟正黑體" pitchFamily="34" charset="-120"/>
              <a:ea typeface="微軟正黑體" pitchFamily="34" charset="-120"/>
            </a:rPr>
            <a:t>請該公司加強策進高層主管確實遵守</a:t>
          </a:r>
          <a:r>
            <a:rPr lang="zh-TW" altLang="en-US" dirty="0" smtClean="0">
              <a:latin typeface="微軟正黑體" pitchFamily="34" charset="-120"/>
              <a:ea typeface="微軟正黑體" pitchFamily="34" charset="-120"/>
            </a:rPr>
            <a:t>公務員</a:t>
          </a:r>
          <a:r>
            <a:rPr lang="zh-TW" dirty="0" smtClean="0">
              <a:latin typeface="微軟正黑體" pitchFamily="34" charset="-120"/>
              <a:ea typeface="微軟正黑體" pitchFamily="34" charset="-120"/>
            </a:rPr>
            <a:t>廉政倫理規範及落實登錄程序，防杜類案再次發生。</a:t>
          </a:r>
          <a:endParaRPr lang="zh-TW" dirty="0">
            <a:latin typeface="微軟正黑體" pitchFamily="34" charset="-120"/>
            <a:ea typeface="微軟正黑體" pitchFamily="34" charset="-120"/>
          </a:endParaRPr>
        </a:p>
      </dgm:t>
    </dgm:pt>
    <dgm:pt modelId="{95804E94-8110-4174-8489-5643A5876539}" type="parTrans" cxnId="{5FB4B503-4261-41D0-81AB-2A6873E63C72}">
      <dgm:prSet/>
      <dgm:spPr/>
      <dgm:t>
        <a:bodyPr/>
        <a:lstStyle/>
        <a:p>
          <a:endParaRPr lang="zh-TW" altLang="en-US"/>
        </a:p>
      </dgm:t>
    </dgm:pt>
    <dgm:pt modelId="{05ECF4DC-AEF3-44DA-B3A7-732507D24D82}" type="sibTrans" cxnId="{5FB4B503-4261-41D0-81AB-2A6873E63C72}">
      <dgm:prSet/>
      <dgm:spPr/>
      <dgm:t>
        <a:bodyPr/>
        <a:lstStyle/>
        <a:p>
          <a:endParaRPr lang="zh-TW" altLang="en-US"/>
        </a:p>
      </dgm:t>
    </dgm:pt>
    <dgm:pt modelId="{9E7BE5D6-49C4-4749-A516-A381A95861A5}" type="pres">
      <dgm:prSet presAssocID="{D1847030-6E5F-468C-9B40-300BB66EC290}" presName="linear" presStyleCnt="0">
        <dgm:presLayoutVars>
          <dgm:dir/>
          <dgm:animLvl val="lvl"/>
          <dgm:resizeHandles val="exact"/>
        </dgm:presLayoutVars>
      </dgm:prSet>
      <dgm:spPr/>
      <dgm:t>
        <a:bodyPr/>
        <a:lstStyle/>
        <a:p>
          <a:endParaRPr lang="zh-TW" altLang="en-US"/>
        </a:p>
      </dgm:t>
    </dgm:pt>
    <dgm:pt modelId="{70E7401B-2DB8-4A5E-AD30-570A8B57729D}" type="pres">
      <dgm:prSet presAssocID="{EDC8F701-AA71-4440-A74B-DF3D7C4159EC}" presName="parentLin" presStyleCnt="0"/>
      <dgm:spPr/>
    </dgm:pt>
    <dgm:pt modelId="{97CF5374-4347-42B1-AA7B-2EC5C08F1CBF}" type="pres">
      <dgm:prSet presAssocID="{EDC8F701-AA71-4440-A74B-DF3D7C4159EC}" presName="parentLeftMargin" presStyleLbl="node1" presStyleIdx="0" presStyleCnt="4"/>
      <dgm:spPr/>
      <dgm:t>
        <a:bodyPr/>
        <a:lstStyle/>
        <a:p>
          <a:endParaRPr lang="zh-TW" altLang="en-US"/>
        </a:p>
      </dgm:t>
    </dgm:pt>
    <dgm:pt modelId="{29C1F15C-423C-42FF-ADE7-1F49535E78D2}" type="pres">
      <dgm:prSet presAssocID="{EDC8F701-AA71-4440-A74B-DF3D7C4159EC}" presName="parentText" presStyleLbl="node1" presStyleIdx="0" presStyleCnt="4">
        <dgm:presLayoutVars>
          <dgm:chMax val="0"/>
          <dgm:bulletEnabled val="1"/>
        </dgm:presLayoutVars>
      </dgm:prSet>
      <dgm:spPr/>
      <dgm:t>
        <a:bodyPr/>
        <a:lstStyle/>
        <a:p>
          <a:endParaRPr lang="zh-TW" altLang="en-US"/>
        </a:p>
      </dgm:t>
    </dgm:pt>
    <dgm:pt modelId="{953EF923-55F6-4C04-B10A-08E91EF992A1}" type="pres">
      <dgm:prSet presAssocID="{EDC8F701-AA71-4440-A74B-DF3D7C4159EC}" presName="negativeSpace" presStyleCnt="0"/>
      <dgm:spPr/>
    </dgm:pt>
    <dgm:pt modelId="{B6CC117C-5854-4012-95E1-2D8500953D79}" type="pres">
      <dgm:prSet presAssocID="{EDC8F701-AA71-4440-A74B-DF3D7C4159EC}" presName="childText" presStyleLbl="conFgAcc1" presStyleIdx="0" presStyleCnt="4">
        <dgm:presLayoutVars>
          <dgm:bulletEnabled val="1"/>
        </dgm:presLayoutVars>
      </dgm:prSet>
      <dgm:spPr/>
      <dgm:t>
        <a:bodyPr/>
        <a:lstStyle/>
        <a:p>
          <a:endParaRPr lang="zh-TW" altLang="en-US"/>
        </a:p>
      </dgm:t>
    </dgm:pt>
    <dgm:pt modelId="{B12CCFFA-4A30-4AA8-A188-56D7465DF6BE}" type="pres">
      <dgm:prSet presAssocID="{F7F4C4FF-71D2-4D84-8EEC-1069F970B4D1}" presName="spaceBetweenRectangles" presStyleCnt="0"/>
      <dgm:spPr/>
    </dgm:pt>
    <dgm:pt modelId="{7F6E04BB-E327-473D-8419-DDA1532692BE}" type="pres">
      <dgm:prSet presAssocID="{789A2577-9E47-48A4-8925-25A167C4C187}" presName="parentLin" presStyleCnt="0"/>
      <dgm:spPr/>
    </dgm:pt>
    <dgm:pt modelId="{4758F78B-85B2-418B-BB23-B130BB630A78}" type="pres">
      <dgm:prSet presAssocID="{789A2577-9E47-48A4-8925-25A167C4C187}" presName="parentLeftMargin" presStyleLbl="node1" presStyleIdx="0" presStyleCnt="4"/>
      <dgm:spPr/>
      <dgm:t>
        <a:bodyPr/>
        <a:lstStyle/>
        <a:p>
          <a:endParaRPr lang="zh-TW" altLang="en-US"/>
        </a:p>
      </dgm:t>
    </dgm:pt>
    <dgm:pt modelId="{DCB7B063-DD2B-42EA-914C-DC71FDA50233}" type="pres">
      <dgm:prSet presAssocID="{789A2577-9E47-48A4-8925-25A167C4C187}" presName="parentText" presStyleLbl="node1" presStyleIdx="1" presStyleCnt="4">
        <dgm:presLayoutVars>
          <dgm:chMax val="0"/>
          <dgm:bulletEnabled val="1"/>
        </dgm:presLayoutVars>
      </dgm:prSet>
      <dgm:spPr/>
      <dgm:t>
        <a:bodyPr/>
        <a:lstStyle/>
        <a:p>
          <a:endParaRPr lang="zh-TW" altLang="en-US"/>
        </a:p>
      </dgm:t>
    </dgm:pt>
    <dgm:pt modelId="{BF1AEB09-FBEC-4D35-A278-EBD5E9F26B54}" type="pres">
      <dgm:prSet presAssocID="{789A2577-9E47-48A4-8925-25A167C4C187}" presName="negativeSpace" presStyleCnt="0"/>
      <dgm:spPr/>
    </dgm:pt>
    <dgm:pt modelId="{A02E86FE-1D62-4277-A292-ED8B493A65AE}" type="pres">
      <dgm:prSet presAssocID="{789A2577-9E47-48A4-8925-25A167C4C187}" presName="childText" presStyleLbl="conFgAcc1" presStyleIdx="1" presStyleCnt="4">
        <dgm:presLayoutVars>
          <dgm:bulletEnabled val="1"/>
        </dgm:presLayoutVars>
      </dgm:prSet>
      <dgm:spPr/>
      <dgm:t>
        <a:bodyPr/>
        <a:lstStyle/>
        <a:p>
          <a:endParaRPr lang="zh-TW" altLang="en-US"/>
        </a:p>
      </dgm:t>
    </dgm:pt>
    <dgm:pt modelId="{C108DE19-1B48-4D67-AB9F-7DB2F9F88A82}" type="pres">
      <dgm:prSet presAssocID="{856DC897-0445-427E-B958-2E3FB04173B4}" presName="spaceBetweenRectangles" presStyleCnt="0"/>
      <dgm:spPr/>
    </dgm:pt>
    <dgm:pt modelId="{34AC6156-931D-4730-862F-5D6A68EF90A8}" type="pres">
      <dgm:prSet presAssocID="{36A5FE46-9F88-4A36-9DE7-AD38ADA5E9DC}" presName="parentLin" presStyleCnt="0"/>
      <dgm:spPr/>
    </dgm:pt>
    <dgm:pt modelId="{F10B5916-FEC5-4D14-A06C-89A278A7C303}" type="pres">
      <dgm:prSet presAssocID="{36A5FE46-9F88-4A36-9DE7-AD38ADA5E9DC}" presName="parentLeftMargin" presStyleLbl="node1" presStyleIdx="1" presStyleCnt="4"/>
      <dgm:spPr/>
      <dgm:t>
        <a:bodyPr/>
        <a:lstStyle/>
        <a:p>
          <a:endParaRPr lang="zh-TW" altLang="en-US"/>
        </a:p>
      </dgm:t>
    </dgm:pt>
    <dgm:pt modelId="{7006E99B-9352-4B29-AC67-829B8690B772}" type="pres">
      <dgm:prSet presAssocID="{36A5FE46-9F88-4A36-9DE7-AD38ADA5E9DC}" presName="parentText" presStyleLbl="node1" presStyleIdx="2" presStyleCnt="4">
        <dgm:presLayoutVars>
          <dgm:chMax val="0"/>
          <dgm:bulletEnabled val="1"/>
        </dgm:presLayoutVars>
      </dgm:prSet>
      <dgm:spPr/>
      <dgm:t>
        <a:bodyPr/>
        <a:lstStyle/>
        <a:p>
          <a:endParaRPr lang="zh-TW" altLang="en-US"/>
        </a:p>
      </dgm:t>
    </dgm:pt>
    <dgm:pt modelId="{E0FEBBD8-7B96-41F2-B7AE-76EBFE8D2186}" type="pres">
      <dgm:prSet presAssocID="{36A5FE46-9F88-4A36-9DE7-AD38ADA5E9DC}" presName="negativeSpace" presStyleCnt="0"/>
      <dgm:spPr/>
    </dgm:pt>
    <dgm:pt modelId="{8BEC7F41-07B8-4867-A6F8-1A8B6FA49557}" type="pres">
      <dgm:prSet presAssocID="{36A5FE46-9F88-4A36-9DE7-AD38ADA5E9DC}" presName="childText" presStyleLbl="conFgAcc1" presStyleIdx="2" presStyleCnt="4">
        <dgm:presLayoutVars>
          <dgm:bulletEnabled val="1"/>
        </dgm:presLayoutVars>
      </dgm:prSet>
      <dgm:spPr/>
      <dgm:t>
        <a:bodyPr/>
        <a:lstStyle/>
        <a:p>
          <a:endParaRPr lang="zh-TW" altLang="en-US"/>
        </a:p>
      </dgm:t>
    </dgm:pt>
    <dgm:pt modelId="{21C59033-A616-43DA-AA6C-85FA923206DB}" type="pres">
      <dgm:prSet presAssocID="{3D456225-3AAE-464C-9245-2D2ED92EC9D1}" presName="spaceBetweenRectangles" presStyleCnt="0"/>
      <dgm:spPr/>
    </dgm:pt>
    <dgm:pt modelId="{BDD27771-8B22-4966-853B-456FA2B56EB0}" type="pres">
      <dgm:prSet presAssocID="{F1B90551-35F4-444A-A633-FBAF3A51B4AE}" presName="parentLin" presStyleCnt="0"/>
      <dgm:spPr/>
    </dgm:pt>
    <dgm:pt modelId="{62C00361-B838-44B7-AEC7-260FEF90B4F7}" type="pres">
      <dgm:prSet presAssocID="{F1B90551-35F4-444A-A633-FBAF3A51B4AE}" presName="parentLeftMargin" presStyleLbl="node1" presStyleIdx="2" presStyleCnt="4"/>
      <dgm:spPr/>
      <dgm:t>
        <a:bodyPr/>
        <a:lstStyle/>
        <a:p>
          <a:endParaRPr lang="zh-TW" altLang="en-US"/>
        </a:p>
      </dgm:t>
    </dgm:pt>
    <dgm:pt modelId="{BB1D709E-C2E9-4670-961C-19EDD85BAE28}" type="pres">
      <dgm:prSet presAssocID="{F1B90551-35F4-444A-A633-FBAF3A51B4AE}" presName="parentText" presStyleLbl="node1" presStyleIdx="3" presStyleCnt="4">
        <dgm:presLayoutVars>
          <dgm:chMax val="0"/>
          <dgm:bulletEnabled val="1"/>
        </dgm:presLayoutVars>
      </dgm:prSet>
      <dgm:spPr/>
      <dgm:t>
        <a:bodyPr/>
        <a:lstStyle/>
        <a:p>
          <a:endParaRPr lang="zh-TW" altLang="en-US"/>
        </a:p>
      </dgm:t>
    </dgm:pt>
    <dgm:pt modelId="{B62CBE42-5A41-4078-961E-B0061EEC5D2E}" type="pres">
      <dgm:prSet presAssocID="{F1B90551-35F4-444A-A633-FBAF3A51B4AE}" presName="negativeSpace" presStyleCnt="0"/>
      <dgm:spPr/>
    </dgm:pt>
    <dgm:pt modelId="{C26FED1C-9E97-4623-8E48-80DC42760DB4}" type="pres">
      <dgm:prSet presAssocID="{F1B90551-35F4-444A-A633-FBAF3A51B4AE}" presName="childText" presStyleLbl="conFgAcc1" presStyleIdx="3" presStyleCnt="4">
        <dgm:presLayoutVars>
          <dgm:bulletEnabled val="1"/>
        </dgm:presLayoutVars>
      </dgm:prSet>
      <dgm:spPr/>
      <dgm:t>
        <a:bodyPr/>
        <a:lstStyle/>
        <a:p>
          <a:endParaRPr lang="zh-TW" altLang="en-US"/>
        </a:p>
      </dgm:t>
    </dgm:pt>
  </dgm:ptLst>
  <dgm:cxnLst>
    <dgm:cxn modelId="{FDD20011-0E38-46A1-82E3-D96C075745CD}" type="presOf" srcId="{EDC8F701-AA71-4440-A74B-DF3D7C4159EC}" destId="{97CF5374-4347-42B1-AA7B-2EC5C08F1CBF}" srcOrd="0" destOrd="0" presId="urn:microsoft.com/office/officeart/2005/8/layout/list1"/>
    <dgm:cxn modelId="{391BA4B7-A522-4BD4-83BC-5CFEB2772A0D}" type="presOf" srcId="{36A5FE46-9F88-4A36-9DE7-AD38ADA5E9DC}" destId="{F10B5916-FEC5-4D14-A06C-89A278A7C303}" srcOrd="0" destOrd="0" presId="urn:microsoft.com/office/officeart/2005/8/layout/list1"/>
    <dgm:cxn modelId="{000F1A6A-106A-4652-93EA-0499F968E48F}" type="presOf" srcId="{789A2577-9E47-48A4-8925-25A167C4C187}" destId="{4758F78B-85B2-418B-BB23-B130BB630A78}" srcOrd="0" destOrd="0" presId="urn:microsoft.com/office/officeart/2005/8/layout/list1"/>
    <dgm:cxn modelId="{7BD6338E-F42E-49FA-8AF5-BC5DFE305A4A}" type="presOf" srcId="{02B89C5F-C300-444A-AE6B-C88839B75FF4}" destId="{8BEC7F41-07B8-4867-A6F8-1A8B6FA49557}" srcOrd="0" destOrd="0" presId="urn:microsoft.com/office/officeart/2005/8/layout/list1"/>
    <dgm:cxn modelId="{45CDCEA5-D199-4FF9-9BDC-73CBB41BD75F}" srcId="{D1847030-6E5F-468C-9B40-300BB66EC290}" destId="{789A2577-9E47-48A4-8925-25A167C4C187}" srcOrd="1" destOrd="0" parTransId="{35F04FB1-FC46-4271-8037-6727DB6FDF22}" sibTransId="{856DC897-0445-427E-B958-2E3FB04173B4}"/>
    <dgm:cxn modelId="{8892A435-4896-4545-AEB6-5458D9B85B37}" type="presOf" srcId="{707CF249-22DD-4485-8959-0227DAC7854A}" destId="{B6CC117C-5854-4012-95E1-2D8500953D79}" srcOrd="0" destOrd="0" presId="urn:microsoft.com/office/officeart/2005/8/layout/list1"/>
    <dgm:cxn modelId="{01B2E99B-AC4A-4B49-B76C-98C45711E2D5}" type="presOf" srcId="{1DC50924-BA34-4BA4-9BD5-D6C4DC4A8D79}" destId="{A02E86FE-1D62-4277-A292-ED8B493A65AE}" srcOrd="0" destOrd="0" presId="urn:microsoft.com/office/officeart/2005/8/layout/list1"/>
    <dgm:cxn modelId="{B04BF804-06E6-4666-9339-FE7868E6241A}" srcId="{D1847030-6E5F-468C-9B40-300BB66EC290}" destId="{EDC8F701-AA71-4440-A74B-DF3D7C4159EC}" srcOrd="0" destOrd="0" parTransId="{5F8571DC-8094-4357-ADA0-72E39D404573}" sibTransId="{F7F4C4FF-71D2-4D84-8EEC-1069F970B4D1}"/>
    <dgm:cxn modelId="{6CE40EF8-3CA1-4945-A5D9-E4CE5FA042EF}" type="presOf" srcId="{EDC8F701-AA71-4440-A74B-DF3D7C4159EC}" destId="{29C1F15C-423C-42FF-ADE7-1F49535E78D2}" srcOrd="1" destOrd="0" presId="urn:microsoft.com/office/officeart/2005/8/layout/list1"/>
    <dgm:cxn modelId="{5FB4B503-4261-41D0-81AB-2A6873E63C72}" srcId="{F1B90551-35F4-444A-A633-FBAF3A51B4AE}" destId="{1A640CD1-3F9C-432C-B7E3-A429FD715D88}" srcOrd="0" destOrd="0" parTransId="{95804E94-8110-4174-8489-5643A5876539}" sibTransId="{05ECF4DC-AEF3-44DA-B3A7-732507D24D82}"/>
    <dgm:cxn modelId="{EDA30EFA-1502-4C22-9A1A-D7134E482D3F}" type="presOf" srcId="{F1B90551-35F4-444A-A633-FBAF3A51B4AE}" destId="{62C00361-B838-44B7-AEC7-260FEF90B4F7}" srcOrd="0" destOrd="0" presId="urn:microsoft.com/office/officeart/2005/8/layout/list1"/>
    <dgm:cxn modelId="{8FF56E40-DBFF-4668-958F-7C39CBE6ED0C}" srcId="{D1847030-6E5F-468C-9B40-300BB66EC290}" destId="{36A5FE46-9F88-4A36-9DE7-AD38ADA5E9DC}" srcOrd="2" destOrd="0" parTransId="{BEC9536F-3A79-46AA-8943-694174AF8B0D}" sibTransId="{3D456225-3AAE-464C-9245-2D2ED92EC9D1}"/>
    <dgm:cxn modelId="{D1BDE366-A618-4512-A909-F99AD42FEF86}" srcId="{789A2577-9E47-48A4-8925-25A167C4C187}" destId="{1DC50924-BA34-4BA4-9BD5-D6C4DC4A8D79}" srcOrd="0" destOrd="0" parTransId="{C4C5BA94-31D6-4161-A15C-1070C891A141}" sibTransId="{F48C0E94-76A0-41EC-8196-31E23935BB7E}"/>
    <dgm:cxn modelId="{C04AAD44-4040-451A-A8F5-AD01BA4F668C}" type="presOf" srcId="{F1B90551-35F4-444A-A633-FBAF3A51B4AE}" destId="{BB1D709E-C2E9-4670-961C-19EDD85BAE28}" srcOrd="1" destOrd="0" presId="urn:microsoft.com/office/officeart/2005/8/layout/list1"/>
    <dgm:cxn modelId="{71B1BB44-DC37-4BE2-B114-EB20683AA9B9}" type="presOf" srcId="{1A640CD1-3F9C-432C-B7E3-A429FD715D88}" destId="{C26FED1C-9E97-4623-8E48-80DC42760DB4}" srcOrd="0" destOrd="0" presId="urn:microsoft.com/office/officeart/2005/8/layout/list1"/>
    <dgm:cxn modelId="{9FBA8905-9561-44D4-A03A-E990B45DDA1F}" srcId="{36A5FE46-9F88-4A36-9DE7-AD38ADA5E9DC}" destId="{02B89C5F-C300-444A-AE6B-C88839B75FF4}" srcOrd="0" destOrd="0" parTransId="{6ED4F344-A7FA-40A6-83D5-CE59AED5C502}" sibTransId="{EB48604B-5189-45E6-90F9-753F8D735914}"/>
    <dgm:cxn modelId="{FC6C0D8F-A16C-4EDD-87D2-E80CCB2202A3}" srcId="{D1847030-6E5F-468C-9B40-300BB66EC290}" destId="{F1B90551-35F4-444A-A633-FBAF3A51B4AE}" srcOrd="3" destOrd="0" parTransId="{4AA5E4EC-E1A5-48BB-A0AA-3F1ADF04E538}" sibTransId="{3A837245-83AF-436C-9138-20D76503589B}"/>
    <dgm:cxn modelId="{C76B137F-BC4A-4B3A-82A8-DB6369FA7199}" type="presOf" srcId="{D1847030-6E5F-468C-9B40-300BB66EC290}" destId="{9E7BE5D6-49C4-4749-A516-A381A95861A5}" srcOrd="0" destOrd="0" presId="urn:microsoft.com/office/officeart/2005/8/layout/list1"/>
    <dgm:cxn modelId="{9CA2C0A8-B08E-4B2E-AA70-F31FC7C9ADE2}" type="presOf" srcId="{789A2577-9E47-48A4-8925-25A167C4C187}" destId="{DCB7B063-DD2B-42EA-914C-DC71FDA50233}" srcOrd="1" destOrd="0" presId="urn:microsoft.com/office/officeart/2005/8/layout/list1"/>
    <dgm:cxn modelId="{78D4C37C-4FA9-4CD2-BB59-AE255CFEE997}" srcId="{EDC8F701-AA71-4440-A74B-DF3D7C4159EC}" destId="{707CF249-22DD-4485-8959-0227DAC7854A}" srcOrd="0" destOrd="0" parTransId="{CC4D9A7D-1AC3-4B16-BE00-A2FE7C832320}" sibTransId="{571E4DE3-D7D1-45CF-A167-A7FD10BC6A42}"/>
    <dgm:cxn modelId="{288878D8-DBFE-4C3E-ADD5-CF75D3808886}" type="presOf" srcId="{36A5FE46-9F88-4A36-9DE7-AD38ADA5E9DC}" destId="{7006E99B-9352-4B29-AC67-829B8690B772}" srcOrd="1" destOrd="0" presId="urn:microsoft.com/office/officeart/2005/8/layout/list1"/>
    <dgm:cxn modelId="{E8449371-B4A6-4FDA-805A-A71F86476138}" type="presParOf" srcId="{9E7BE5D6-49C4-4749-A516-A381A95861A5}" destId="{70E7401B-2DB8-4A5E-AD30-570A8B57729D}" srcOrd="0" destOrd="0" presId="urn:microsoft.com/office/officeart/2005/8/layout/list1"/>
    <dgm:cxn modelId="{3D8D81FA-156E-4309-ABBA-2EFAA1884861}" type="presParOf" srcId="{70E7401B-2DB8-4A5E-AD30-570A8B57729D}" destId="{97CF5374-4347-42B1-AA7B-2EC5C08F1CBF}" srcOrd="0" destOrd="0" presId="urn:microsoft.com/office/officeart/2005/8/layout/list1"/>
    <dgm:cxn modelId="{9AD3F9F0-F5B7-4DE2-B7F7-DEF3BA2D0C42}" type="presParOf" srcId="{70E7401B-2DB8-4A5E-AD30-570A8B57729D}" destId="{29C1F15C-423C-42FF-ADE7-1F49535E78D2}" srcOrd="1" destOrd="0" presId="urn:microsoft.com/office/officeart/2005/8/layout/list1"/>
    <dgm:cxn modelId="{BE9F489F-6B50-4E62-ADED-BCB119BF74F3}" type="presParOf" srcId="{9E7BE5D6-49C4-4749-A516-A381A95861A5}" destId="{953EF923-55F6-4C04-B10A-08E91EF992A1}" srcOrd="1" destOrd="0" presId="urn:microsoft.com/office/officeart/2005/8/layout/list1"/>
    <dgm:cxn modelId="{6708609F-395C-4766-9448-402432E94751}" type="presParOf" srcId="{9E7BE5D6-49C4-4749-A516-A381A95861A5}" destId="{B6CC117C-5854-4012-95E1-2D8500953D79}" srcOrd="2" destOrd="0" presId="urn:microsoft.com/office/officeart/2005/8/layout/list1"/>
    <dgm:cxn modelId="{7397F93C-DBBB-43B1-9008-F3300CD3E24C}" type="presParOf" srcId="{9E7BE5D6-49C4-4749-A516-A381A95861A5}" destId="{B12CCFFA-4A30-4AA8-A188-56D7465DF6BE}" srcOrd="3" destOrd="0" presId="urn:microsoft.com/office/officeart/2005/8/layout/list1"/>
    <dgm:cxn modelId="{E691D4E1-CE7D-466A-86B3-36DDB917D28B}" type="presParOf" srcId="{9E7BE5D6-49C4-4749-A516-A381A95861A5}" destId="{7F6E04BB-E327-473D-8419-DDA1532692BE}" srcOrd="4" destOrd="0" presId="urn:microsoft.com/office/officeart/2005/8/layout/list1"/>
    <dgm:cxn modelId="{1E287278-41F8-4F96-933A-ADA4069FA1C8}" type="presParOf" srcId="{7F6E04BB-E327-473D-8419-DDA1532692BE}" destId="{4758F78B-85B2-418B-BB23-B130BB630A78}" srcOrd="0" destOrd="0" presId="urn:microsoft.com/office/officeart/2005/8/layout/list1"/>
    <dgm:cxn modelId="{94337C90-14B7-4B54-B2DA-2063DC9592D6}" type="presParOf" srcId="{7F6E04BB-E327-473D-8419-DDA1532692BE}" destId="{DCB7B063-DD2B-42EA-914C-DC71FDA50233}" srcOrd="1" destOrd="0" presId="urn:microsoft.com/office/officeart/2005/8/layout/list1"/>
    <dgm:cxn modelId="{75C3238A-DD77-469D-ABDC-4A648CFB71CA}" type="presParOf" srcId="{9E7BE5D6-49C4-4749-A516-A381A95861A5}" destId="{BF1AEB09-FBEC-4D35-A278-EBD5E9F26B54}" srcOrd="5" destOrd="0" presId="urn:microsoft.com/office/officeart/2005/8/layout/list1"/>
    <dgm:cxn modelId="{8829D507-B899-4881-A8D9-CC6014C845BA}" type="presParOf" srcId="{9E7BE5D6-49C4-4749-A516-A381A95861A5}" destId="{A02E86FE-1D62-4277-A292-ED8B493A65AE}" srcOrd="6" destOrd="0" presId="urn:microsoft.com/office/officeart/2005/8/layout/list1"/>
    <dgm:cxn modelId="{5BAC67AB-E827-4B6C-98DD-94B840AB8B57}" type="presParOf" srcId="{9E7BE5D6-49C4-4749-A516-A381A95861A5}" destId="{C108DE19-1B48-4D67-AB9F-7DB2F9F88A82}" srcOrd="7" destOrd="0" presId="urn:microsoft.com/office/officeart/2005/8/layout/list1"/>
    <dgm:cxn modelId="{2057BF2D-838E-4535-B047-CE63BBE8998B}" type="presParOf" srcId="{9E7BE5D6-49C4-4749-A516-A381A95861A5}" destId="{34AC6156-931D-4730-862F-5D6A68EF90A8}" srcOrd="8" destOrd="0" presId="urn:microsoft.com/office/officeart/2005/8/layout/list1"/>
    <dgm:cxn modelId="{BA9DD8D6-142F-4142-B81C-0DB2014325F0}" type="presParOf" srcId="{34AC6156-931D-4730-862F-5D6A68EF90A8}" destId="{F10B5916-FEC5-4D14-A06C-89A278A7C303}" srcOrd="0" destOrd="0" presId="urn:microsoft.com/office/officeart/2005/8/layout/list1"/>
    <dgm:cxn modelId="{B123E4C2-9830-4BA0-B1CA-B13164130700}" type="presParOf" srcId="{34AC6156-931D-4730-862F-5D6A68EF90A8}" destId="{7006E99B-9352-4B29-AC67-829B8690B772}" srcOrd="1" destOrd="0" presId="urn:microsoft.com/office/officeart/2005/8/layout/list1"/>
    <dgm:cxn modelId="{CB5EECD8-FF7E-4A54-BEF7-AE94E70E0172}" type="presParOf" srcId="{9E7BE5D6-49C4-4749-A516-A381A95861A5}" destId="{E0FEBBD8-7B96-41F2-B7AE-76EBFE8D2186}" srcOrd="9" destOrd="0" presId="urn:microsoft.com/office/officeart/2005/8/layout/list1"/>
    <dgm:cxn modelId="{17B1738C-8982-4B08-976E-4F8C2EEBEFBA}" type="presParOf" srcId="{9E7BE5D6-49C4-4749-A516-A381A95861A5}" destId="{8BEC7F41-07B8-4867-A6F8-1A8B6FA49557}" srcOrd="10" destOrd="0" presId="urn:microsoft.com/office/officeart/2005/8/layout/list1"/>
    <dgm:cxn modelId="{3257303F-A0BD-47F6-9F18-024FA7065255}" type="presParOf" srcId="{9E7BE5D6-49C4-4749-A516-A381A95861A5}" destId="{21C59033-A616-43DA-AA6C-85FA923206DB}" srcOrd="11" destOrd="0" presId="urn:microsoft.com/office/officeart/2005/8/layout/list1"/>
    <dgm:cxn modelId="{6211175B-192C-43F5-90CF-3B6BEEE99708}" type="presParOf" srcId="{9E7BE5D6-49C4-4749-A516-A381A95861A5}" destId="{BDD27771-8B22-4966-853B-456FA2B56EB0}" srcOrd="12" destOrd="0" presId="urn:microsoft.com/office/officeart/2005/8/layout/list1"/>
    <dgm:cxn modelId="{2E4C7581-F7F4-4F55-9248-6F87EE6F00C0}" type="presParOf" srcId="{BDD27771-8B22-4966-853B-456FA2B56EB0}" destId="{62C00361-B838-44B7-AEC7-260FEF90B4F7}" srcOrd="0" destOrd="0" presId="urn:microsoft.com/office/officeart/2005/8/layout/list1"/>
    <dgm:cxn modelId="{191458BB-59DC-41F1-A2FE-2D8957186DEE}" type="presParOf" srcId="{BDD27771-8B22-4966-853B-456FA2B56EB0}" destId="{BB1D709E-C2E9-4670-961C-19EDD85BAE28}" srcOrd="1" destOrd="0" presId="urn:microsoft.com/office/officeart/2005/8/layout/list1"/>
    <dgm:cxn modelId="{2181E11B-9D85-4C3C-BBF7-A5198D62DD9C}" type="presParOf" srcId="{9E7BE5D6-49C4-4749-A516-A381A95861A5}" destId="{B62CBE42-5A41-4078-961E-B0061EEC5D2E}" srcOrd="13" destOrd="0" presId="urn:microsoft.com/office/officeart/2005/8/layout/list1"/>
    <dgm:cxn modelId="{58F5C120-C931-4B96-B94D-00BC9D95A284}" type="presParOf" srcId="{9E7BE5D6-49C4-4749-A516-A381A95861A5}" destId="{C26FED1C-9E97-4623-8E48-80DC42760DB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71AB600-158B-469A-A079-64B945877239}" type="doc">
      <dgm:prSet loTypeId="urn:microsoft.com/office/officeart/2005/8/layout/equation2" loCatId="relationship" qsTypeId="urn:microsoft.com/office/officeart/2005/8/quickstyle/simple1" qsCatId="simple" csTypeId="urn:microsoft.com/office/officeart/2005/8/colors/accent5_2" csCatId="accent5" phldr="1"/>
      <dgm:spPr/>
      <dgm:t>
        <a:bodyPr/>
        <a:lstStyle/>
        <a:p>
          <a:endParaRPr lang="zh-TW" altLang="en-US"/>
        </a:p>
      </dgm:t>
    </dgm:pt>
    <dgm:pt modelId="{0CE0100D-F88A-42E8-A983-E736226F5C2E}">
      <dgm:prSet phldrT="[文字]" custT="1"/>
      <dgm:spPr/>
      <dgm:t>
        <a:bodyPr/>
        <a:lstStyle/>
        <a:p>
          <a:pPr algn="ctr"/>
          <a:r>
            <a:rPr kumimoji="1" lang="zh-TW" sz="1600" b="0" i="0" u="none" strike="noStrike" cap="none" normalizeH="0" baseline="0" dirty="0" smtClean="0">
              <a:ln/>
              <a:effectLst/>
              <a:latin typeface="微軟正黑體" pitchFamily="34" charset="-120"/>
              <a:ea typeface="微軟正黑體" pitchFamily="34" charset="-120"/>
              <a:cs typeface="Times New Roman" pitchFamily="18" charset="0"/>
            </a:rPr>
            <a:t>移送司法機關調查刑事責任</a:t>
          </a:r>
          <a:r>
            <a:rPr kumimoji="1" lang="zh-TW" altLang="en-US" sz="1600" b="0" i="0" u="none" strike="noStrike" cap="none" normalizeH="0" baseline="0" dirty="0" smtClean="0">
              <a:ln/>
              <a:effectLst/>
              <a:latin typeface="微軟正黑體" pitchFamily="34" charset="-120"/>
              <a:ea typeface="微軟正黑體" pitchFamily="34" charset="-120"/>
              <a:cs typeface="Times New Roman" pitchFamily="18" charset="0"/>
            </a:rPr>
            <a:t>前</a:t>
          </a:r>
          <a:endParaRPr lang="zh-TW" altLang="en-US" sz="1600" dirty="0"/>
        </a:p>
      </dgm:t>
    </dgm:pt>
    <dgm:pt modelId="{C47EFB90-ECD0-4DD0-B5A2-D4E8357DBBC6}" type="parTrans" cxnId="{C92B96AD-4C0D-4557-806B-0DAF7D42626A}">
      <dgm:prSet/>
      <dgm:spPr/>
      <dgm:t>
        <a:bodyPr/>
        <a:lstStyle/>
        <a:p>
          <a:endParaRPr lang="zh-TW" altLang="en-US"/>
        </a:p>
      </dgm:t>
    </dgm:pt>
    <dgm:pt modelId="{91355951-E929-4A5C-A6C5-849898FF50D2}" type="sibTrans" cxnId="{C92B96AD-4C0D-4557-806B-0DAF7D42626A}">
      <dgm:prSet/>
      <dgm:spPr/>
      <dgm:t>
        <a:bodyPr/>
        <a:lstStyle/>
        <a:p>
          <a:endParaRPr lang="zh-TW" altLang="en-US"/>
        </a:p>
      </dgm:t>
    </dgm:pt>
    <dgm:pt modelId="{5714F85E-6FAB-4A3E-BAC7-526DD3DF994D}">
      <dgm:prSet phldrT="[文字]" custT="1"/>
      <dgm:spPr/>
      <dgm:t>
        <a:bodyPr/>
        <a:lstStyle/>
        <a:p>
          <a:pPr algn="ctr"/>
          <a:r>
            <a:rPr kumimoji="1" lang="zh-TW" sz="1600" b="0" i="0" u="none" strike="noStrike" cap="none" normalizeH="0" baseline="0" dirty="0" smtClean="0">
              <a:ln/>
              <a:effectLst/>
              <a:latin typeface="微軟正黑體" pitchFamily="34" charset="-120"/>
              <a:ea typeface="微軟正黑體" pitchFamily="34" charset="-120"/>
              <a:cs typeface="Times New Roman" pitchFamily="18" charset="0"/>
            </a:rPr>
            <a:t>進入司法</a:t>
          </a:r>
          <a:endParaRPr kumimoji="1" lang="en-US" altLang="zh-TW" sz="1600" b="0" i="0" u="none" strike="noStrike" cap="none" normalizeH="0" baseline="0" dirty="0" smtClean="0">
            <a:ln/>
            <a:effectLst/>
            <a:latin typeface="微軟正黑體" pitchFamily="34" charset="-120"/>
            <a:ea typeface="微軟正黑體" pitchFamily="34" charset="-120"/>
            <a:cs typeface="Times New Roman" pitchFamily="18" charset="0"/>
          </a:endParaRPr>
        </a:p>
        <a:p>
          <a:pPr algn="ctr"/>
          <a:r>
            <a:rPr kumimoji="1" lang="zh-TW" sz="1600" b="0" i="0" u="none" strike="noStrike" cap="none" normalizeH="0" baseline="0" dirty="0" smtClean="0">
              <a:ln/>
              <a:effectLst/>
              <a:latin typeface="微軟正黑體" pitchFamily="34" charset="-120"/>
              <a:ea typeface="微軟正黑體" pitchFamily="34" charset="-120"/>
              <a:cs typeface="Times New Roman" pitchFamily="18" charset="0"/>
            </a:rPr>
            <a:t>程序後</a:t>
          </a:r>
          <a:endParaRPr lang="zh-TW" altLang="en-US" sz="1600" dirty="0"/>
        </a:p>
      </dgm:t>
    </dgm:pt>
    <dgm:pt modelId="{92A8C4EF-38B2-4E04-90AE-CF56BCB237E5}" type="parTrans" cxnId="{249FAAF7-4267-402B-BBAD-C09BAF5297E1}">
      <dgm:prSet/>
      <dgm:spPr/>
      <dgm:t>
        <a:bodyPr/>
        <a:lstStyle/>
        <a:p>
          <a:endParaRPr lang="zh-TW" altLang="en-US"/>
        </a:p>
      </dgm:t>
    </dgm:pt>
    <dgm:pt modelId="{2C004DAC-2FE5-457E-8CB9-C9A3AA7DDCE7}" type="sibTrans" cxnId="{249FAAF7-4267-402B-BBAD-C09BAF5297E1}">
      <dgm:prSet/>
      <dgm:spPr/>
      <dgm:t>
        <a:bodyPr/>
        <a:lstStyle/>
        <a:p>
          <a:endParaRPr lang="zh-TW" altLang="en-US"/>
        </a:p>
      </dgm:t>
    </dgm:pt>
    <dgm:pt modelId="{563E69AB-F758-44B3-A66E-34DD8B36E776}">
      <dgm:prSet phldrT="[文字]"/>
      <dgm:spPr/>
      <dgm:t>
        <a:bodyPr/>
        <a:lstStyle/>
        <a:p>
          <a:pPr algn="l"/>
          <a:r>
            <a:rPr kumimoji="1" lang="zh-TW" b="0" i="0" u="none" strike="noStrike" cap="none" normalizeH="0" baseline="0" dirty="0" smtClean="0">
              <a:ln/>
              <a:effectLst/>
              <a:latin typeface="微軟正黑體" pitchFamily="34" charset="-120"/>
              <a:ea typeface="微軟正黑體" pitchFamily="34" charset="-120"/>
              <a:cs typeface="Times New Roman" pitchFamily="18" charset="0"/>
            </a:rPr>
            <a:t>建請機關（構）追究涉案公務員行政責任</a:t>
          </a:r>
          <a:endParaRPr lang="zh-TW" altLang="en-US" dirty="0"/>
        </a:p>
      </dgm:t>
    </dgm:pt>
    <dgm:pt modelId="{9B8996E9-072D-41C4-AEA7-898C0BFD480E}" type="parTrans" cxnId="{7A05D548-6B30-4DB0-85A7-01CE02CA9AA3}">
      <dgm:prSet/>
      <dgm:spPr/>
      <dgm:t>
        <a:bodyPr/>
        <a:lstStyle/>
        <a:p>
          <a:endParaRPr lang="zh-TW" altLang="en-US"/>
        </a:p>
      </dgm:t>
    </dgm:pt>
    <dgm:pt modelId="{695A8AE9-EDFB-4F9A-8C5E-F697596A324A}" type="sibTrans" cxnId="{7A05D548-6B30-4DB0-85A7-01CE02CA9AA3}">
      <dgm:prSet/>
      <dgm:spPr/>
      <dgm:t>
        <a:bodyPr/>
        <a:lstStyle/>
        <a:p>
          <a:endParaRPr lang="zh-TW" altLang="en-US"/>
        </a:p>
      </dgm:t>
    </dgm:pt>
    <dgm:pt modelId="{B2BDBBCF-EA97-4961-82A8-A19648AEE8F8}" type="pres">
      <dgm:prSet presAssocID="{071AB600-158B-469A-A079-64B945877239}" presName="Name0" presStyleCnt="0">
        <dgm:presLayoutVars>
          <dgm:dir/>
          <dgm:resizeHandles val="exact"/>
        </dgm:presLayoutVars>
      </dgm:prSet>
      <dgm:spPr/>
      <dgm:t>
        <a:bodyPr/>
        <a:lstStyle/>
        <a:p>
          <a:endParaRPr lang="zh-TW" altLang="en-US"/>
        </a:p>
      </dgm:t>
    </dgm:pt>
    <dgm:pt modelId="{EFE073B2-B9AB-4477-9812-B2D2E24605C2}" type="pres">
      <dgm:prSet presAssocID="{071AB600-158B-469A-A079-64B945877239}" presName="vNodes" presStyleCnt="0"/>
      <dgm:spPr/>
    </dgm:pt>
    <dgm:pt modelId="{4EAEE6E6-BB01-44B7-9C8D-E927C424634A}" type="pres">
      <dgm:prSet presAssocID="{0CE0100D-F88A-42E8-A983-E736226F5C2E}" presName="node" presStyleLbl="node1" presStyleIdx="0" presStyleCnt="3" custScaleX="145374" custScaleY="129613" custLinFactY="23503" custLinFactNeighborX="-39518" custLinFactNeighborY="100000">
        <dgm:presLayoutVars>
          <dgm:bulletEnabled val="1"/>
        </dgm:presLayoutVars>
      </dgm:prSet>
      <dgm:spPr/>
      <dgm:t>
        <a:bodyPr/>
        <a:lstStyle/>
        <a:p>
          <a:endParaRPr lang="zh-TW" altLang="en-US"/>
        </a:p>
      </dgm:t>
    </dgm:pt>
    <dgm:pt modelId="{553D7E48-AAB8-4B30-9D2D-0ACA2A746A06}" type="pres">
      <dgm:prSet presAssocID="{91355951-E929-4A5C-A6C5-849898FF50D2}" presName="spacerT" presStyleCnt="0"/>
      <dgm:spPr/>
    </dgm:pt>
    <dgm:pt modelId="{5A6907F9-63F6-496E-B573-19D6ECFE3844}" type="pres">
      <dgm:prSet presAssocID="{91355951-E929-4A5C-A6C5-849898FF50D2}" presName="sibTrans" presStyleLbl="sibTrans2D1" presStyleIdx="0" presStyleCnt="2" custLinFactX="200000" custLinFactY="15670" custLinFactNeighborX="201676" custLinFactNeighborY="100000"/>
      <dgm:spPr/>
      <dgm:t>
        <a:bodyPr/>
        <a:lstStyle/>
        <a:p>
          <a:endParaRPr lang="zh-TW" altLang="en-US"/>
        </a:p>
      </dgm:t>
    </dgm:pt>
    <dgm:pt modelId="{430A24DB-C65D-4AC9-B9AD-17165C556A04}" type="pres">
      <dgm:prSet presAssocID="{91355951-E929-4A5C-A6C5-849898FF50D2}" presName="spacerB" presStyleCnt="0"/>
      <dgm:spPr/>
    </dgm:pt>
    <dgm:pt modelId="{7A5B6081-D772-4E84-B4EA-DB73434C5689}" type="pres">
      <dgm:prSet presAssocID="{5714F85E-6FAB-4A3E-BAC7-526DD3DF994D}" presName="node" presStyleLbl="node1" presStyleIdx="1" presStyleCnt="3" custScaleX="139748" custScaleY="135654" custLinFactY="-2257" custLinFactNeighborX="-39518" custLinFactNeighborY="-100000">
        <dgm:presLayoutVars>
          <dgm:bulletEnabled val="1"/>
        </dgm:presLayoutVars>
      </dgm:prSet>
      <dgm:spPr/>
      <dgm:t>
        <a:bodyPr/>
        <a:lstStyle/>
        <a:p>
          <a:endParaRPr lang="zh-TW" altLang="en-US"/>
        </a:p>
      </dgm:t>
    </dgm:pt>
    <dgm:pt modelId="{5B58668F-8B03-453C-99DA-F4C13FD7CF3E}" type="pres">
      <dgm:prSet presAssocID="{071AB600-158B-469A-A079-64B945877239}" presName="sibTransLast" presStyleLbl="sibTrans2D1" presStyleIdx="1" presStyleCnt="2"/>
      <dgm:spPr/>
      <dgm:t>
        <a:bodyPr/>
        <a:lstStyle/>
        <a:p>
          <a:endParaRPr lang="zh-TW" altLang="en-US"/>
        </a:p>
      </dgm:t>
    </dgm:pt>
    <dgm:pt modelId="{AA70A82F-404B-4C2E-839F-EA383BF17479}" type="pres">
      <dgm:prSet presAssocID="{071AB600-158B-469A-A079-64B945877239}" presName="connectorText" presStyleLbl="sibTrans2D1" presStyleIdx="1" presStyleCnt="2"/>
      <dgm:spPr/>
      <dgm:t>
        <a:bodyPr/>
        <a:lstStyle/>
        <a:p>
          <a:endParaRPr lang="zh-TW" altLang="en-US"/>
        </a:p>
      </dgm:t>
    </dgm:pt>
    <dgm:pt modelId="{4A97CFD6-4858-4383-A119-8E075A29B945}" type="pres">
      <dgm:prSet presAssocID="{071AB600-158B-469A-A079-64B945877239}" presName="lastNode" presStyleLbl="node1" presStyleIdx="2" presStyleCnt="3" custLinFactNeighborX="-20266" custLinFactNeighborY="4289">
        <dgm:presLayoutVars>
          <dgm:bulletEnabled val="1"/>
        </dgm:presLayoutVars>
      </dgm:prSet>
      <dgm:spPr/>
      <dgm:t>
        <a:bodyPr/>
        <a:lstStyle/>
        <a:p>
          <a:endParaRPr lang="zh-TW" altLang="en-US"/>
        </a:p>
      </dgm:t>
    </dgm:pt>
  </dgm:ptLst>
  <dgm:cxnLst>
    <dgm:cxn modelId="{121D8585-799B-4E58-A7C6-5EF496C4318B}" type="presOf" srcId="{91355951-E929-4A5C-A6C5-849898FF50D2}" destId="{5A6907F9-63F6-496E-B573-19D6ECFE3844}" srcOrd="0" destOrd="0" presId="urn:microsoft.com/office/officeart/2005/8/layout/equation2"/>
    <dgm:cxn modelId="{249FAAF7-4267-402B-BBAD-C09BAF5297E1}" srcId="{071AB600-158B-469A-A079-64B945877239}" destId="{5714F85E-6FAB-4A3E-BAC7-526DD3DF994D}" srcOrd="1" destOrd="0" parTransId="{92A8C4EF-38B2-4E04-90AE-CF56BCB237E5}" sibTransId="{2C004DAC-2FE5-457E-8CB9-C9A3AA7DDCE7}"/>
    <dgm:cxn modelId="{19AC6932-34CD-443E-A82F-E77046C5C5F3}" type="presOf" srcId="{563E69AB-F758-44B3-A66E-34DD8B36E776}" destId="{4A97CFD6-4858-4383-A119-8E075A29B945}" srcOrd="0" destOrd="0" presId="urn:microsoft.com/office/officeart/2005/8/layout/equation2"/>
    <dgm:cxn modelId="{7755ED4E-1649-4E81-AA73-AC99E8AD5E76}" type="presOf" srcId="{2C004DAC-2FE5-457E-8CB9-C9A3AA7DDCE7}" destId="{5B58668F-8B03-453C-99DA-F4C13FD7CF3E}" srcOrd="0" destOrd="0" presId="urn:microsoft.com/office/officeart/2005/8/layout/equation2"/>
    <dgm:cxn modelId="{7A05D548-6B30-4DB0-85A7-01CE02CA9AA3}" srcId="{071AB600-158B-469A-A079-64B945877239}" destId="{563E69AB-F758-44B3-A66E-34DD8B36E776}" srcOrd="2" destOrd="0" parTransId="{9B8996E9-072D-41C4-AEA7-898C0BFD480E}" sibTransId="{695A8AE9-EDFB-4F9A-8C5E-F697596A324A}"/>
    <dgm:cxn modelId="{442CDEAB-337A-45C1-8C85-014B90371AAD}" type="presOf" srcId="{0CE0100D-F88A-42E8-A983-E736226F5C2E}" destId="{4EAEE6E6-BB01-44B7-9C8D-E927C424634A}" srcOrd="0" destOrd="0" presId="urn:microsoft.com/office/officeart/2005/8/layout/equation2"/>
    <dgm:cxn modelId="{E7604B0F-5D59-41C9-8C3B-9AF1263EF816}" type="presOf" srcId="{5714F85E-6FAB-4A3E-BAC7-526DD3DF994D}" destId="{7A5B6081-D772-4E84-B4EA-DB73434C5689}" srcOrd="0" destOrd="0" presId="urn:microsoft.com/office/officeart/2005/8/layout/equation2"/>
    <dgm:cxn modelId="{7033FDEA-ED69-4509-8C82-13BB539C4923}" type="presOf" srcId="{071AB600-158B-469A-A079-64B945877239}" destId="{B2BDBBCF-EA97-4961-82A8-A19648AEE8F8}" srcOrd="0" destOrd="0" presId="urn:microsoft.com/office/officeart/2005/8/layout/equation2"/>
    <dgm:cxn modelId="{C92B96AD-4C0D-4557-806B-0DAF7D42626A}" srcId="{071AB600-158B-469A-A079-64B945877239}" destId="{0CE0100D-F88A-42E8-A983-E736226F5C2E}" srcOrd="0" destOrd="0" parTransId="{C47EFB90-ECD0-4DD0-B5A2-D4E8357DBBC6}" sibTransId="{91355951-E929-4A5C-A6C5-849898FF50D2}"/>
    <dgm:cxn modelId="{BB7F7513-FCDE-4B51-A08C-DC52104085E3}" type="presOf" srcId="{2C004DAC-2FE5-457E-8CB9-C9A3AA7DDCE7}" destId="{AA70A82F-404B-4C2E-839F-EA383BF17479}" srcOrd="1" destOrd="0" presId="urn:microsoft.com/office/officeart/2005/8/layout/equation2"/>
    <dgm:cxn modelId="{FD12ACDD-DBAF-48E7-8766-668C3C697474}" type="presParOf" srcId="{B2BDBBCF-EA97-4961-82A8-A19648AEE8F8}" destId="{EFE073B2-B9AB-4477-9812-B2D2E24605C2}" srcOrd="0" destOrd="0" presId="urn:microsoft.com/office/officeart/2005/8/layout/equation2"/>
    <dgm:cxn modelId="{76024B19-035A-4C48-B475-4FD2DAF07E55}" type="presParOf" srcId="{EFE073B2-B9AB-4477-9812-B2D2E24605C2}" destId="{4EAEE6E6-BB01-44B7-9C8D-E927C424634A}" srcOrd="0" destOrd="0" presId="urn:microsoft.com/office/officeart/2005/8/layout/equation2"/>
    <dgm:cxn modelId="{6D33D16E-9889-4128-A330-48C3FD47F389}" type="presParOf" srcId="{EFE073B2-B9AB-4477-9812-B2D2E24605C2}" destId="{553D7E48-AAB8-4B30-9D2D-0ACA2A746A06}" srcOrd="1" destOrd="0" presId="urn:microsoft.com/office/officeart/2005/8/layout/equation2"/>
    <dgm:cxn modelId="{31934B00-0401-445C-9291-FA664123D99F}" type="presParOf" srcId="{EFE073B2-B9AB-4477-9812-B2D2E24605C2}" destId="{5A6907F9-63F6-496E-B573-19D6ECFE3844}" srcOrd="2" destOrd="0" presId="urn:microsoft.com/office/officeart/2005/8/layout/equation2"/>
    <dgm:cxn modelId="{7A4B8189-D37B-4679-AA8F-4B082DD57014}" type="presParOf" srcId="{EFE073B2-B9AB-4477-9812-B2D2E24605C2}" destId="{430A24DB-C65D-4AC9-B9AD-17165C556A04}" srcOrd="3" destOrd="0" presId="urn:microsoft.com/office/officeart/2005/8/layout/equation2"/>
    <dgm:cxn modelId="{0D6453B0-4A66-4248-B095-8410AFA3E9EB}" type="presParOf" srcId="{EFE073B2-B9AB-4477-9812-B2D2E24605C2}" destId="{7A5B6081-D772-4E84-B4EA-DB73434C5689}" srcOrd="4" destOrd="0" presId="urn:microsoft.com/office/officeart/2005/8/layout/equation2"/>
    <dgm:cxn modelId="{E4E7A1C6-FFEE-4EE9-A12C-713B5AE679DA}" type="presParOf" srcId="{B2BDBBCF-EA97-4961-82A8-A19648AEE8F8}" destId="{5B58668F-8B03-453C-99DA-F4C13FD7CF3E}" srcOrd="1" destOrd="0" presId="urn:microsoft.com/office/officeart/2005/8/layout/equation2"/>
    <dgm:cxn modelId="{0BA35B40-595A-4097-9772-79B30C4F386F}" type="presParOf" srcId="{5B58668F-8B03-453C-99DA-F4C13FD7CF3E}" destId="{AA70A82F-404B-4C2E-839F-EA383BF17479}" srcOrd="0" destOrd="0" presId="urn:microsoft.com/office/officeart/2005/8/layout/equation2"/>
    <dgm:cxn modelId="{388F17D9-5A71-4C70-A60F-6BF7F806A6BD}" type="presParOf" srcId="{B2BDBBCF-EA97-4961-82A8-A19648AEE8F8}" destId="{4A97CFD6-4858-4383-A119-8E075A29B94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B6DC987-9856-4EF6-8D85-4957C0E738A0}"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1969D64E-8217-42F9-89E4-B4069E9A2BBA}">
      <dgm:prSet phldrT="[文字]"/>
      <dgm:spPr/>
      <dgm:t>
        <a:bodyPr/>
        <a:lstStyle/>
        <a:p>
          <a:r>
            <a:rPr lang="zh-TW" altLang="en-US" dirty="0" smtClean="0">
              <a:latin typeface="微軟正黑體" pitchFamily="34" charset="-120"/>
              <a:ea typeface="微軟正黑體" pitchFamily="34" charset="-120"/>
            </a:rPr>
            <a:t>洩漏國防以外秘密罪</a:t>
          </a:r>
          <a:endParaRPr lang="zh-TW" altLang="en-US" dirty="0">
            <a:latin typeface="微軟正黑體" pitchFamily="34" charset="-120"/>
            <a:ea typeface="微軟正黑體" pitchFamily="34" charset="-120"/>
          </a:endParaRPr>
        </a:p>
      </dgm:t>
    </dgm:pt>
    <dgm:pt modelId="{FD3BFF3B-0D88-45D5-B91D-AA2F929B59E9}" type="parTrans" cxnId="{D408CD71-4F71-4DF3-B08E-3D142179FF20}">
      <dgm:prSet/>
      <dgm:spPr/>
      <dgm:t>
        <a:bodyPr/>
        <a:lstStyle/>
        <a:p>
          <a:endParaRPr lang="zh-TW" altLang="en-US"/>
        </a:p>
      </dgm:t>
    </dgm:pt>
    <dgm:pt modelId="{0CD07D21-4CDF-4FE2-97CA-F4B4AF55BBE7}" type="sibTrans" cxnId="{D408CD71-4F71-4DF3-B08E-3D142179FF20}">
      <dgm:prSet/>
      <dgm:spPr/>
      <dgm:t>
        <a:bodyPr/>
        <a:lstStyle/>
        <a:p>
          <a:endParaRPr lang="zh-TW" altLang="en-US"/>
        </a:p>
      </dgm:t>
    </dgm:pt>
    <dgm:pt modelId="{78B7AA48-0585-4561-B4B8-169F6C62DEDF}">
      <dgm:prSet phldrT="[文字]"/>
      <dgm:spPr/>
      <dgm:t>
        <a:bodyPr/>
        <a:lstStyle/>
        <a:p>
          <a:r>
            <a:rPr lang="zh-TW" altLang="en-US" dirty="0" smtClean="0">
              <a:latin typeface="微軟正黑體" pitchFamily="34" charset="-120"/>
              <a:ea typeface="微軟正黑體" pitchFamily="34" charset="-120"/>
            </a:rPr>
            <a:t>侵占公有財物罪</a:t>
          </a:r>
          <a:endParaRPr lang="zh-TW" altLang="en-US" dirty="0">
            <a:latin typeface="微軟正黑體" pitchFamily="34" charset="-120"/>
            <a:ea typeface="微軟正黑體" pitchFamily="34" charset="-120"/>
          </a:endParaRPr>
        </a:p>
      </dgm:t>
    </dgm:pt>
    <dgm:pt modelId="{D0A53271-5D93-4268-B0FA-4D7B22C8CDC8}" type="parTrans" cxnId="{E34E84F5-B6D7-41BB-9A1A-64A6C28F9F6F}">
      <dgm:prSet/>
      <dgm:spPr/>
      <dgm:t>
        <a:bodyPr/>
        <a:lstStyle/>
        <a:p>
          <a:endParaRPr lang="zh-TW" altLang="en-US"/>
        </a:p>
      </dgm:t>
    </dgm:pt>
    <dgm:pt modelId="{59204844-074B-4F51-AAEF-E55BDAD68B43}" type="sibTrans" cxnId="{E34E84F5-B6D7-41BB-9A1A-64A6C28F9F6F}">
      <dgm:prSet/>
      <dgm:spPr/>
      <dgm:t>
        <a:bodyPr/>
        <a:lstStyle/>
        <a:p>
          <a:endParaRPr lang="zh-TW" altLang="en-US"/>
        </a:p>
      </dgm:t>
    </dgm:pt>
    <dgm:pt modelId="{B5D1D380-52CF-4121-BB3F-E251E6C5AF6A}">
      <dgm:prSet phldrT="[文字]"/>
      <dgm:spPr/>
      <dgm:t>
        <a:bodyPr/>
        <a:lstStyle/>
        <a:p>
          <a:r>
            <a:rPr lang="zh-TW" altLang="en-US" dirty="0" smtClean="0">
              <a:latin typeface="微軟正黑體" pitchFamily="34" charset="-120"/>
              <a:ea typeface="微軟正黑體" pitchFamily="34" charset="-120"/>
            </a:rPr>
            <a:t>利用職務上機會詐取財物罪</a:t>
          </a:r>
          <a:endParaRPr lang="zh-TW" altLang="en-US" dirty="0">
            <a:latin typeface="微軟正黑體" pitchFamily="34" charset="-120"/>
            <a:ea typeface="微軟正黑體" pitchFamily="34" charset="-120"/>
          </a:endParaRPr>
        </a:p>
      </dgm:t>
    </dgm:pt>
    <dgm:pt modelId="{0FE4A68D-E17E-48DF-8427-790B3C2E5B29}" type="parTrans" cxnId="{E28AC407-1D7B-472C-8902-00EC9CA1B45F}">
      <dgm:prSet/>
      <dgm:spPr/>
      <dgm:t>
        <a:bodyPr/>
        <a:lstStyle/>
        <a:p>
          <a:endParaRPr lang="zh-TW" altLang="en-US"/>
        </a:p>
      </dgm:t>
    </dgm:pt>
    <dgm:pt modelId="{B96D2A40-C1CA-47DD-B82F-7FD341E78EB4}" type="sibTrans" cxnId="{E28AC407-1D7B-472C-8902-00EC9CA1B45F}">
      <dgm:prSet/>
      <dgm:spPr/>
      <dgm:t>
        <a:bodyPr/>
        <a:lstStyle/>
        <a:p>
          <a:endParaRPr lang="zh-TW" altLang="en-US"/>
        </a:p>
      </dgm:t>
    </dgm:pt>
    <dgm:pt modelId="{95D58852-91F2-4BA5-AEF2-0537CA05ACB9}">
      <dgm:prSet phldrT="[文字]"/>
      <dgm:spPr/>
      <dgm:t>
        <a:bodyPr/>
        <a:lstStyle/>
        <a:p>
          <a:r>
            <a:rPr lang="zh-TW" altLang="en-US" dirty="0" smtClean="0">
              <a:latin typeface="微軟正黑體" pitchFamily="34" charset="-120"/>
              <a:ea typeface="微軟正黑體" pitchFamily="34" charset="-120"/>
            </a:rPr>
            <a:t>違背與不違背職務行賄罪</a:t>
          </a:r>
          <a:endParaRPr lang="zh-TW" altLang="en-US" dirty="0">
            <a:latin typeface="微軟正黑體" pitchFamily="34" charset="-120"/>
            <a:ea typeface="微軟正黑體" pitchFamily="34" charset="-120"/>
          </a:endParaRPr>
        </a:p>
      </dgm:t>
    </dgm:pt>
    <dgm:pt modelId="{D508F4DF-ED59-4BC7-8DEF-03DB5F0DC0C1}" type="parTrans" cxnId="{3C6BAEF8-3E21-47CF-9BF0-ED38321F2F94}">
      <dgm:prSet/>
      <dgm:spPr/>
      <dgm:t>
        <a:bodyPr/>
        <a:lstStyle/>
        <a:p>
          <a:endParaRPr lang="zh-TW" altLang="en-US"/>
        </a:p>
      </dgm:t>
    </dgm:pt>
    <dgm:pt modelId="{76105A2D-0B9C-41FB-AB35-6ADF244A23B7}" type="sibTrans" cxnId="{3C6BAEF8-3E21-47CF-9BF0-ED38321F2F94}">
      <dgm:prSet/>
      <dgm:spPr/>
      <dgm:t>
        <a:bodyPr/>
        <a:lstStyle/>
        <a:p>
          <a:endParaRPr lang="zh-TW" altLang="en-US"/>
        </a:p>
      </dgm:t>
    </dgm:pt>
    <dgm:pt modelId="{F5A53FC7-DD8F-48A4-A776-B5394FFEEE33}">
      <dgm:prSet phldrT="[文字]"/>
      <dgm:spPr/>
      <dgm:t>
        <a:bodyPr/>
        <a:lstStyle/>
        <a:p>
          <a:r>
            <a:rPr lang="zh-TW" altLang="en-US" dirty="0" smtClean="0">
              <a:latin typeface="微軟正黑體" pitchFamily="34" charset="-120"/>
              <a:ea typeface="微軟正黑體" pitchFamily="34" charset="-120"/>
            </a:rPr>
            <a:t>偽造變造公文書罪</a:t>
          </a:r>
          <a:endParaRPr lang="zh-TW" altLang="en-US" dirty="0">
            <a:latin typeface="微軟正黑體" pitchFamily="34" charset="-120"/>
            <a:ea typeface="微軟正黑體" pitchFamily="34" charset="-120"/>
          </a:endParaRPr>
        </a:p>
      </dgm:t>
    </dgm:pt>
    <dgm:pt modelId="{7C1CDEFF-4040-4EA0-95A7-F081D0F750B6}" type="parTrans" cxnId="{36A92165-3F63-4055-B5D5-EDFAB3DA7503}">
      <dgm:prSet/>
      <dgm:spPr/>
      <dgm:t>
        <a:bodyPr/>
        <a:lstStyle/>
        <a:p>
          <a:endParaRPr lang="zh-TW" altLang="en-US"/>
        </a:p>
      </dgm:t>
    </dgm:pt>
    <dgm:pt modelId="{EA953A10-0C35-49BF-AD0B-A02577BC3CF1}" type="sibTrans" cxnId="{36A92165-3F63-4055-B5D5-EDFAB3DA7503}">
      <dgm:prSet/>
      <dgm:spPr/>
      <dgm:t>
        <a:bodyPr/>
        <a:lstStyle/>
        <a:p>
          <a:endParaRPr lang="zh-TW" altLang="en-US"/>
        </a:p>
      </dgm:t>
    </dgm:pt>
    <dgm:pt modelId="{B83211D0-C105-47D6-BD6E-4FCA4D9F4BC8}">
      <dgm:prSet phldrT="[文字]"/>
      <dgm:spPr/>
      <dgm:t>
        <a:bodyPr/>
        <a:lstStyle/>
        <a:p>
          <a:r>
            <a:rPr lang="zh-TW" altLang="en-US" dirty="0" smtClean="0">
              <a:latin typeface="微軟正黑體" pitchFamily="34" charset="-120"/>
              <a:ea typeface="微軟正黑體" pitchFamily="34" charset="-120"/>
            </a:rPr>
            <a:t>圖利罪</a:t>
          </a:r>
          <a:endParaRPr lang="zh-TW" altLang="en-US" dirty="0">
            <a:latin typeface="微軟正黑體" pitchFamily="34" charset="-120"/>
            <a:ea typeface="微軟正黑體" pitchFamily="34" charset="-120"/>
          </a:endParaRPr>
        </a:p>
      </dgm:t>
    </dgm:pt>
    <dgm:pt modelId="{287DA835-BEFD-43E6-A1F7-DCF915A44373}" type="parTrans" cxnId="{0241153C-F031-4A8B-949F-4282C556669B}">
      <dgm:prSet/>
      <dgm:spPr/>
      <dgm:t>
        <a:bodyPr/>
        <a:lstStyle/>
        <a:p>
          <a:endParaRPr lang="zh-TW" altLang="en-US"/>
        </a:p>
      </dgm:t>
    </dgm:pt>
    <dgm:pt modelId="{4F2043DD-9173-4D46-ABD1-2F60C60825E4}" type="sibTrans" cxnId="{0241153C-F031-4A8B-949F-4282C556669B}">
      <dgm:prSet/>
      <dgm:spPr/>
      <dgm:t>
        <a:bodyPr/>
        <a:lstStyle/>
        <a:p>
          <a:endParaRPr lang="zh-TW" altLang="en-US"/>
        </a:p>
      </dgm:t>
    </dgm:pt>
    <dgm:pt modelId="{7962B4F6-7532-4ED9-9766-205B880A0DBC}" type="pres">
      <dgm:prSet presAssocID="{8B6DC987-9856-4EF6-8D85-4957C0E738A0}" presName="linear" presStyleCnt="0">
        <dgm:presLayoutVars>
          <dgm:animLvl val="lvl"/>
          <dgm:resizeHandles val="exact"/>
        </dgm:presLayoutVars>
      </dgm:prSet>
      <dgm:spPr/>
      <dgm:t>
        <a:bodyPr/>
        <a:lstStyle/>
        <a:p>
          <a:endParaRPr lang="zh-TW" altLang="en-US"/>
        </a:p>
      </dgm:t>
    </dgm:pt>
    <dgm:pt modelId="{2AD15B63-56AB-4DA3-9F70-7946458420AA}" type="pres">
      <dgm:prSet presAssocID="{1969D64E-8217-42F9-89E4-B4069E9A2BBA}" presName="parentText" presStyleLbl="node1" presStyleIdx="0" presStyleCnt="6">
        <dgm:presLayoutVars>
          <dgm:chMax val="0"/>
          <dgm:bulletEnabled val="1"/>
        </dgm:presLayoutVars>
      </dgm:prSet>
      <dgm:spPr/>
      <dgm:t>
        <a:bodyPr/>
        <a:lstStyle/>
        <a:p>
          <a:endParaRPr lang="zh-TW" altLang="en-US"/>
        </a:p>
      </dgm:t>
    </dgm:pt>
    <dgm:pt modelId="{D49B140B-91A0-462E-99FA-A0EDF272F0B4}" type="pres">
      <dgm:prSet presAssocID="{0CD07D21-4CDF-4FE2-97CA-F4B4AF55BBE7}" presName="spacer" presStyleCnt="0"/>
      <dgm:spPr/>
      <dgm:t>
        <a:bodyPr/>
        <a:lstStyle/>
        <a:p>
          <a:endParaRPr lang="zh-TW" altLang="en-US"/>
        </a:p>
      </dgm:t>
    </dgm:pt>
    <dgm:pt modelId="{C6253C9C-76F6-49A2-B839-5146102B8122}" type="pres">
      <dgm:prSet presAssocID="{F5A53FC7-DD8F-48A4-A776-B5394FFEEE33}" presName="parentText" presStyleLbl="node1" presStyleIdx="1" presStyleCnt="6">
        <dgm:presLayoutVars>
          <dgm:chMax val="0"/>
          <dgm:bulletEnabled val="1"/>
        </dgm:presLayoutVars>
      </dgm:prSet>
      <dgm:spPr/>
      <dgm:t>
        <a:bodyPr/>
        <a:lstStyle/>
        <a:p>
          <a:endParaRPr lang="zh-TW" altLang="en-US"/>
        </a:p>
      </dgm:t>
    </dgm:pt>
    <dgm:pt modelId="{200426CD-BF22-41B6-AFC4-21767F98FC98}" type="pres">
      <dgm:prSet presAssocID="{EA953A10-0C35-49BF-AD0B-A02577BC3CF1}" presName="spacer" presStyleCnt="0"/>
      <dgm:spPr/>
      <dgm:t>
        <a:bodyPr/>
        <a:lstStyle/>
        <a:p>
          <a:endParaRPr lang="zh-TW" altLang="en-US"/>
        </a:p>
      </dgm:t>
    </dgm:pt>
    <dgm:pt modelId="{94065E43-D9CE-41DE-AF32-EDCADE916367}" type="pres">
      <dgm:prSet presAssocID="{78B7AA48-0585-4561-B4B8-169F6C62DEDF}" presName="parentText" presStyleLbl="node1" presStyleIdx="2" presStyleCnt="6">
        <dgm:presLayoutVars>
          <dgm:chMax val="0"/>
          <dgm:bulletEnabled val="1"/>
        </dgm:presLayoutVars>
      </dgm:prSet>
      <dgm:spPr/>
      <dgm:t>
        <a:bodyPr/>
        <a:lstStyle/>
        <a:p>
          <a:endParaRPr lang="zh-TW" altLang="en-US"/>
        </a:p>
      </dgm:t>
    </dgm:pt>
    <dgm:pt modelId="{B87B2F74-859D-4E4C-BB78-8745F860E18E}" type="pres">
      <dgm:prSet presAssocID="{59204844-074B-4F51-AAEF-E55BDAD68B43}" presName="spacer" presStyleCnt="0"/>
      <dgm:spPr/>
      <dgm:t>
        <a:bodyPr/>
        <a:lstStyle/>
        <a:p>
          <a:endParaRPr lang="zh-TW" altLang="en-US"/>
        </a:p>
      </dgm:t>
    </dgm:pt>
    <dgm:pt modelId="{5BCC3155-B20B-4953-8FCC-03B0BC0D161B}" type="pres">
      <dgm:prSet presAssocID="{B5D1D380-52CF-4121-BB3F-E251E6C5AF6A}" presName="parentText" presStyleLbl="node1" presStyleIdx="3" presStyleCnt="6">
        <dgm:presLayoutVars>
          <dgm:chMax val="0"/>
          <dgm:bulletEnabled val="1"/>
        </dgm:presLayoutVars>
      </dgm:prSet>
      <dgm:spPr/>
      <dgm:t>
        <a:bodyPr/>
        <a:lstStyle/>
        <a:p>
          <a:endParaRPr lang="zh-TW" altLang="en-US"/>
        </a:p>
      </dgm:t>
    </dgm:pt>
    <dgm:pt modelId="{B4A11D48-2339-41F6-BBD6-2C5D5E116F94}" type="pres">
      <dgm:prSet presAssocID="{B96D2A40-C1CA-47DD-B82F-7FD341E78EB4}" presName="spacer" presStyleCnt="0"/>
      <dgm:spPr/>
      <dgm:t>
        <a:bodyPr/>
        <a:lstStyle/>
        <a:p>
          <a:endParaRPr lang="zh-TW" altLang="en-US"/>
        </a:p>
      </dgm:t>
    </dgm:pt>
    <dgm:pt modelId="{7B323DD0-8D4E-4998-A859-A4A44366F444}" type="pres">
      <dgm:prSet presAssocID="{95D58852-91F2-4BA5-AEF2-0537CA05ACB9}" presName="parentText" presStyleLbl="node1" presStyleIdx="4" presStyleCnt="6">
        <dgm:presLayoutVars>
          <dgm:chMax val="0"/>
          <dgm:bulletEnabled val="1"/>
        </dgm:presLayoutVars>
      </dgm:prSet>
      <dgm:spPr/>
      <dgm:t>
        <a:bodyPr/>
        <a:lstStyle/>
        <a:p>
          <a:endParaRPr lang="zh-TW" altLang="en-US"/>
        </a:p>
      </dgm:t>
    </dgm:pt>
    <dgm:pt modelId="{C7B7E1F7-E5DF-45A7-A45D-070B8A186C81}" type="pres">
      <dgm:prSet presAssocID="{76105A2D-0B9C-41FB-AB35-6ADF244A23B7}" presName="spacer" presStyleCnt="0"/>
      <dgm:spPr/>
      <dgm:t>
        <a:bodyPr/>
        <a:lstStyle/>
        <a:p>
          <a:endParaRPr lang="zh-TW" altLang="en-US"/>
        </a:p>
      </dgm:t>
    </dgm:pt>
    <dgm:pt modelId="{E3C0EA6F-DF98-404F-92BF-A71226717C71}" type="pres">
      <dgm:prSet presAssocID="{B83211D0-C105-47D6-BD6E-4FCA4D9F4BC8}" presName="parentText" presStyleLbl="node1" presStyleIdx="5" presStyleCnt="6">
        <dgm:presLayoutVars>
          <dgm:chMax val="0"/>
          <dgm:bulletEnabled val="1"/>
        </dgm:presLayoutVars>
      </dgm:prSet>
      <dgm:spPr/>
      <dgm:t>
        <a:bodyPr/>
        <a:lstStyle/>
        <a:p>
          <a:endParaRPr lang="zh-TW" altLang="en-US"/>
        </a:p>
      </dgm:t>
    </dgm:pt>
  </dgm:ptLst>
  <dgm:cxnLst>
    <dgm:cxn modelId="{1C07D516-3037-4E0B-AE5F-CE8FF531AD54}" type="presOf" srcId="{B83211D0-C105-47D6-BD6E-4FCA4D9F4BC8}" destId="{E3C0EA6F-DF98-404F-92BF-A71226717C71}" srcOrd="0" destOrd="0" presId="urn:microsoft.com/office/officeart/2005/8/layout/vList2"/>
    <dgm:cxn modelId="{4864F1BB-B3A1-49FA-814F-C06EE0FA96AF}" type="presOf" srcId="{F5A53FC7-DD8F-48A4-A776-B5394FFEEE33}" destId="{C6253C9C-76F6-49A2-B839-5146102B8122}" srcOrd="0" destOrd="0" presId="urn:microsoft.com/office/officeart/2005/8/layout/vList2"/>
    <dgm:cxn modelId="{0241153C-F031-4A8B-949F-4282C556669B}" srcId="{8B6DC987-9856-4EF6-8D85-4957C0E738A0}" destId="{B83211D0-C105-47D6-BD6E-4FCA4D9F4BC8}" srcOrd="5" destOrd="0" parTransId="{287DA835-BEFD-43E6-A1F7-DCF915A44373}" sibTransId="{4F2043DD-9173-4D46-ABD1-2F60C60825E4}"/>
    <dgm:cxn modelId="{FA086345-ADFF-4C85-8C6B-EC992BB173ED}" type="presOf" srcId="{95D58852-91F2-4BA5-AEF2-0537CA05ACB9}" destId="{7B323DD0-8D4E-4998-A859-A4A44366F444}" srcOrd="0" destOrd="0" presId="urn:microsoft.com/office/officeart/2005/8/layout/vList2"/>
    <dgm:cxn modelId="{D408CD71-4F71-4DF3-B08E-3D142179FF20}" srcId="{8B6DC987-9856-4EF6-8D85-4957C0E738A0}" destId="{1969D64E-8217-42F9-89E4-B4069E9A2BBA}" srcOrd="0" destOrd="0" parTransId="{FD3BFF3B-0D88-45D5-B91D-AA2F929B59E9}" sibTransId="{0CD07D21-4CDF-4FE2-97CA-F4B4AF55BBE7}"/>
    <dgm:cxn modelId="{594C6FB0-61AF-4660-B197-B115973B8C85}" type="presOf" srcId="{78B7AA48-0585-4561-B4B8-169F6C62DEDF}" destId="{94065E43-D9CE-41DE-AF32-EDCADE916367}" srcOrd="0" destOrd="0" presId="urn:microsoft.com/office/officeart/2005/8/layout/vList2"/>
    <dgm:cxn modelId="{3C6BAEF8-3E21-47CF-9BF0-ED38321F2F94}" srcId="{8B6DC987-9856-4EF6-8D85-4957C0E738A0}" destId="{95D58852-91F2-4BA5-AEF2-0537CA05ACB9}" srcOrd="4" destOrd="0" parTransId="{D508F4DF-ED59-4BC7-8DEF-03DB5F0DC0C1}" sibTransId="{76105A2D-0B9C-41FB-AB35-6ADF244A23B7}"/>
    <dgm:cxn modelId="{36A92165-3F63-4055-B5D5-EDFAB3DA7503}" srcId="{8B6DC987-9856-4EF6-8D85-4957C0E738A0}" destId="{F5A53FC7-DD8F-48A4-A776-B5394FFEEE33}" srcOrd="1" destOrd="0" parTransId="{7C1CDEFF-4040-4EA0-95A7-F081D0F750B6}" sibTransId="{EA953A10-0C35-49BF-AD0B-A02577BC3CF1}"/>
    <dgm:cxn modelId="{E34E84F5-B6D7-41BB-9A1A-64A6C28F9F6F}" srcId="{8B6DC987-9856-4EF6-8D85-4957C0E738A0}" destId="{78B7AA48-0585-4561-B4B8-169F6C62DEDF}" srcOrd="2" destOrd="0" parTransId="{D0A53271-5D93-4268-B0FA-4D7B22C8CDC8}" sibTransId="{59204844-074B-4F51-AAEF-E55BDAD68B43}"/>
    <dgm:cxn modelId="{C114CC32-C7C3-458A-A58D-C80F86318976}" type="presOf" srcId="{1969D64E-8217-42F9-89E4-B4069E9A2BBA}" destId="{2AD15B63-56AB-4DA3-9F70-7946458420AA}" srcOrd="0" destOrd="0" presId="urn:microsoft.com/office/officeart/2005/8/layout/vList2"/>
    <dgm:cxn modelId="{FD299AB1-5DAF-4CA6-B2A6-8D6218358F36}" type="presOf" srcId="{B5D1D380-52CF-4121-BB3F-E251E6C5AF6A}" destId="{5BCC3155-B20B-4953-8FCC-03B0BC0D161B}" srcOrd="0" destOrd="0" presId="urn:microsoft.com/office/officeart/2005/8/layout/vList2"/>
    <dgm:cxn modelId="{E28AC407-1D7B-472C-8902-00EC9CA1B45F}" srcId="{8B6DC987-9856-4EF6-8D85-4957C0E738A0}" destId="{B5D1D380-52CF-4121-BB3F-E251E6C5AF6A}" srcOrd="3" destOrd="0" parTransId="{0FE4A68D-E17E-48DF-8427-790B3C2E5B29}" sibTransId="{B96D2A40-C1CA-47DD-B82F-7FD341E78EB4}"/>
    <dgm:cxn modelId="{FE556B88-9E20-46A5-8E2F-D5C418E70AA1}" type="presOf" srcId="{8B6DC987-9856-4EF6-8D85-4957C0E738A0}" destId="{7962B4F6-7532-4ED9-9766-205B880A0DBC}" srcOrd="0" destOrd="0" presId="urn:microsoft.com/office/officeart/2005/8/layout/vList2"/>
    <dgm:cxn modelId="{290CF81D-FF27-4AB1-AA1F-E1699130D5D0}" type="presParOf" srcId="{7962B4F6-7532-4ED9-9766-205B880A0DBC}" destId="{2AD15B63-56AB-4DA3-9F70-7946458420AA}" srcOrd="0" destOrd="0" presId="urn:microsoft.com/office/officeart/2005/8/layout/vList2"/>
    <dgm:cxn modelId="{62222B23-05AD-4EE8-AA55-B1396E54CAF8}" type="presParOf" srcId="{7962B4F6-7532-4ED9-9766-205B880A0DBC}" destId="{D49B140B-91A0-462E-99FA-A0EDF272F0B4}" srcOrd="1" destOrd="0" presId="urn:microsoft.com/office/officeart/2005/8/layout/vList2"/>
    <dgm:cxn modelId="{082C1A82-4971-4C67-B5E7-40B3160F6FC8}" type="presParOf" srcId="{7962B4F6-7532-4ED9-9766-205B880A0DBC}" destId="{C6253C9C-76F6-49A2-B839-5146102B8122}" srcOrd="2" destOrd="0" presId="urn:microsoft.com/office/officeart/2005/8/layout/vList2"/>
    <dgm:cxn modelId="{79E9C8C5-5431-42F2-BE88-53CF0E08B264}" type="presParOf" srcId="{7962B4F6-7532-4ED9-9766-205B880A0DBC}" destId="{200426CD-BF22-41B6-AFC4-21767F98FC98}" srcOrd="3" destOrd="0" presId="urn:microsoft.com/office/officeart/2005/8/layout/vList2"/>
    <dgm:cxn modelId="{65185D99-7643-412D-8DCA-3C84712AADD4}" type="presParOf" srcId="{7962B4F6-7532-4ED9-9766-205B880A0DBC}" destId="{94065E43-D9CE-41DE-AF32-EDCADE916367}" srcOrd="4" destOrd="0" presId="urn:microsoft.com/office/officeart/2005/8/layout/vList2"/>
    <dgm:cxn modelId="{756A6ED8-9C28-4ECF-9F60-D7D6F323B3C4}" type="presParOf" srcId="{7962B4F6-7532-4ED9-9766-205B880A0DBC}" destId="{B87B2F74-859D-4E4C-BB78-8745F860E18E}" srcOrd="5" destOrd="0" presId="urn:microsoft.com/office/officeart/2005/8/layout/vList2"/>
    <dgm:cxn modelId="{1C9F7EA7-10CF-4236-BAC8-5CFF041CBC12}" type="presParOf" srcId="{7962B4F6-7532-4ED9-9766-205B880A0DBC}" destId="{5BCC3155-B20B-4953-8FCC-03B0BC0D161B}" srcOrd="6" destOrd="0" presId="urn:microsoft.com/office/officeart/2005/8/layout/vList2"/>
    <dgm:cxn modelId="{847749D9-A8A5-45AB-9807-3292E5C27C07}" type="presParOf" srcId="{7962B4F6-7532-4ED9-9766-205B880A0DBC}" destId="{B4A11D48-2339-41F6-BBD6-2C5D5E116F94}" srcOrd="7" destOrd="0" presId="urn:microsoft.com/office/officeart/2005/8/layout/vList2"/>
    <dgm:cxn modelId="{7C08014D-07AA-46AD-A257-1C20D9498B3B}" type="presParOf" srcId="{7962B4F6-7532-4ED9-9766-205B880A0DBC}" destId="{7B323DD0-8D4E-4998-A859-A4A44366F444}" srcOrd="8" destOrd="0" presId="urn:microsoft.com/office/officeart/2005/8/layout/vList2"/>
    <dgm:cxn modelId="{87A193D9-5C80-4C00-B6EF-A067AB40EB5F}" type="presParOf" srcId="{7962B4F6-7532-4ED9-9766-205B880A0DBC}" destId="{C7B7E1F7-E5DF-45A7-A45D-070B8A186C81}" srcOrd="9" destOrd="0" presId="urn:microsoft.com/office/officeart/2005/8/layout/vList2"/>
    <dgm:cxn modelId="{0C9F9847-8450-4DDA-ADCB-CE78C8CAB38B}" type="presParOf" srcId="{7962B4F6-7532-4ED9-9766-205B880A0DBC}" destId="{E3C0EA6F-DF98-404F-92BF-A71226717C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9CD946F-9E7F-4B15-839E-D6E19B57C786}"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033D8C28-426D-4EF6-92AC-EF0C43549E2D}">
      <dgm:prSet/>
      <dgm:spPr/>
      <dgm:t>
        <a:bodyPr/>
        <a:lstStyle/>
        <a:p>
          <a:r>
            <a:rPr lang="zh-TW" altLang="en-US" b="1" dirty="0" smtClean="0">
              <a:solidFill>
                <a:srgbClr val="C00000"/>
              </a:solidFill>
              <a:latin typeface="微軟正黑體" pitchFamily="34" charset="-120"/>
              <a:ea typeface="微軟正黑體" pitchFamily="34" charset="-120"/>
            </a:rPr>
            <a:t>小李</a:t>
          </a:r>
          <a:r>
            <a:rPr lang="zh-TW" altLang="en-US" dirty="0" smtClean="0">
              <a:latin typeface="微軟正黑體" pitchFamily="34" charset="-120"/>
              <a:ea typeface="微軟正黑體" pitchFamily="34" charset="-120"/>
            </a:rPr>
            <a:t>竟利用職務上有查詢戶籍資料權限之機會，以公務電腦及密碼私下查詢</a:t>
          </a:r>
          <a:r>
            <a:rPr lang="zh-TW" altLang="en-US" b="1" dirty="0" smtClean="0">
              <a:solidFill>
                <a:srgbClr val="1AAF01"/>
              </a:solidFill>
              <a:latin typeface="微軟正黑體" pitchFamily="34" charset="-120"/>
              <a:ea typeface="微軟正黑體" pitchFamily="34" charset="-120"/>
            </a:rPr>
            <a:t>包大頭</a:t>
          </a:r>
          <a:r>
            <a:rPr lang="zh-TW" altLang="en-US" dirty="0" smtClean="0">
              <a:latin typeface="微軟正黑體" pitchFamily="34" charset="-120"/>
              <a:ea typeface="微軟正黑體" pitchFamily="34" charset="-120"/>
            </a:rPr>
            <a:t>之戶籍資料後，將渠戶籍地址告知親友，以向</a:t>
          </a:r>
          <a:r>
            <a:rPr lang="zh-TW" altLang="en-US" b="1" dirty="0" smtClean="0">
              <a:solidFill>
                <a:srgbClr val="1AAF01"/>
              </a:solidFill>
              <a:latin typeface="微軟正黑體" pitchFamily="34" charset="-120"/>
              <a:ea typeface="微軟正黑體" pitchFamily="34" charset="-120"/>
            </a:rPr>
            <a:t>包大頭</a:t>
          </a:r>
          <a:r>
            <a:rPr lang="zh-TW" altLang="en-US" dirty="0" smtClean="0">
              <a:latin typeface="微軟正黑體" pitchFamily="34" charset="-120"/>
              <a:ea typeface="微軟正黑體" pitchFamily="34" charset="-120"/>
            </a:rPr>
            <a:t>追討債務</a:t>
          </a:r>
          <a:endParaRPr lang="zh-TW" altLang="en-US" dirty="0">
            <a:latin typeface="微軟正黑體" pitchFamily="34" charset="-120"/>
            <a:ea typeface="微軟正黑體" pitchFamily="34" charset="-120"/>
          </a:endParaRPr>
        </a:p>
      </dgm:t>
    </dgm:pt>
    <dgm:pt modelId="{E573BB32-7DEE-4F46-BB16-6174A224A50D}" type="parTrans" cxnId="{FE0A31A0-AC5A-4104-8E83-3190AD01B73A}">
      <dgm:prSet/>
      <dgm:spPr/>
      <dgm:t>
        <a:bodyPr/>
        <a:lstStyle/>
        <a:p>
          <a:endParaRPr lang="zh-TW" altLang="en-US"/>
        </a:p>
      </dgm:t>
    </dgm:pt>
    <dgm:pt modelId="{50938244-2369-4939-9B20-EFC06CDA58D8}" type="sibTrans" cxnId="{FE0A31A0-AC5A-4104-8E83-3190AD01B73A}">
      <dgm:prSet/>
      <dgm:spPr/>
      <dgm:t>
        <a:bodyPr/>
        <a:lstStyle/>
        <a:p>
          <a:endParaRPr lang="zh-TW" altLang="en-US"/>
        </a:p>
      </dgm:t>
    </dgm:pt>
    <dgm:pt modelId="{2C66877D-5C61-440A-A180-A1A92739C781}">
      <dgm:prSet phldrT="[文字]" custT="1"/>
      <dgm:spPr/>
      <dgm:t>
        <a:bodyPr/>
        <a:lstStyle/>
        <a:p>
          <a:r>
            <a:rPr lang="zh-TW" altLang="en-US" sz="2000" b="1" dirty="0" smtClean="0">
              <a:solidFill>
                <a:srgbClr val="C00000"/>
              </a:solidFill>
              <a:latin typeface="微軟正黑體" pitchFamily="34" charset="-120"/>
              <a:ea typeface="微軟正黑體" pitchFamily="34" charset="-120"/>
            </a:rPr>
            <a:t>小李</a:t>
          </a:r>
          <a:r>
            <a:rPr lang="zh-TW" altLang="en-US" sz="1800" dirty="0" smtClean="0">
              <a:latin typeface="微軟正黑體" pitchFamily="34" charset="-120"/>
              <a:ea typeface="微軟正黑體" pitchFamily="34" charset="-120"/>
            </a:rPr>
            <a:t>明知自然人之戶籍地址、前科資料，屬戶政機關基於戶政業務保有之個人資料檔案，非依法令，不得洩漏</a:t>
          </a:r>
          <a:endParaRPr lang="zh-TW" altLang="en-US" sz="1800" dirty="0">
            <a:latin typeface="微軟正黑體" pitchFamily="34" charset="-120"/>
            <a:ea typeface="微軟正黑體" pitchFamily="34" charset="-120"/>
          </a:endParaRPr>
        </a:p>
      </dgm:t>
    </dgm:pt>
    <dgm:pt modelId="{A22A7C57-939D-4B97-AA3A-45AFE7CEA280}" type="parTrans" cxnId="{3F3AE6E6-793A-42FC-8BB4-01BE1454436A}">
      <dgm:prSet/>
      <dgm:spPr/>
      <dgm:t>
        <a:bodyPr/>
        <a:lstStyle/>
        <a:p>
          <a:endParaRPr lang="zh-TW" altLang="en-US"/>
        </a:p>
      </dgm:t>
    </dgm:pt>
    <dgm:pt modelId="{727D9FEB-4203-4624-810E-E3C077CD62CB}" type="sibTrans" cxnId="{3F3AE6E6-793A-42FC-8BB4-01BE1454436A}">
      <dgm:prSet/>
      <dgm:spPr/>
      <dgm:t>
        <a:bodyPr/>
        <a:lstStyle/>
        <a:p>
          <a:endParaRPr lang="zh-TW" altLang="en-US"/>
        </a:p>
      </dgm:t>
    </dgm:pt>
    <dgm:pt modelId="{ED6F2BA7-1163-498A-A5F3-658429A00405}" type="pres">
      <dgm:prSet presAssocID="{19CD946F-9E7F-4B15-839E-D6E19B57C786}" presName="linear" presStyleCnt="0">
        <dgm:presLayoutVars>
          <dgm:animLvl val="lvl"/>
          <dgm:resizeHandles val="exact"/>
        </dgm:presLayoutVars>
      </dgm:prSet>
      <dgm:spPr/>
      <dgm:t>
        <a:bodyPr/>
        <a:lstStyle/>
        <a:p>
          <a:endParaRPr lang="zh-TW" altLang="en-US"/>
        </a:p>
      </dgm:t>
    </dgm:pt>
    <dgm:pt modelId="{5932F00C-80DF-486D-B951-1DD5A086BEC9}" type="pres">
      <dgm:prSet presAssocID="{2C66877D-5C61-440A-A180-A1A92739C781}" presName="parentText" presStyleLbl="node1" presStyleIdx="0" presStyleCnt="2">
        <dgm:presLayoutVars>
          <dgm:chMax val="0"/>
          <dgm:bulletEnabled val="1"/>
        </dgm:presLayoutVars>
      </dgm:prSet>
      <dgm:spPr/>
      <dgm:t>
        <a:bodyPr/>
        <a:lstStyle/>
        <a:p>
          <a:endParaRPr lang="zh-TW" altLang="en-US"/>
        </a:p>
      </dgm:t>
    </dgm:pt>
    <dgm:pt modelId="{B8B0F6A4-4A85-4DEE-8AFE-0A12B85AE1E6}" type="pres">
      <dgm:prSet presAssocID="{727D9FEB-4203-4624-810E-E3C077CD62CB}" presName="spacer" presStyleCnt="0"/>
      <dgm:spPr/>
      <dgm:t>
        <a:bodyPr/>
        <a:lstStyle/>
        <a:p>
          <a:endParaRPr lang="zh-TW" altLang="en-US"/>
        </a:p>
      </dgm:t>
    </dgm:pt>
    <dgm:pt modelId="{F619AE9D-BA83-4481-B787-66437FC8BF04}" type="pres">
      <dgm:prSet presAssocID="{033D8C28-426D-4EF6-92AC-EF0C43549E2D}" presName="parentText" presStyleLbl="node1" presStyleIdx="1" presStyleCnt="2">
        <dgm:presLayoutVars>
          <dgm:chMax val="0"/>
          <dgm:bulletEnabled val="1"/>
        </dgm:presLayoutVars>
      </dgm:prSet>
      <dgm:spPr/>
      <dgm:t>
        <a:bodyPr/>
        <a:lstStyle/>
        <a:p>
          <a:endParaRPr lang="zh-TW" altLang="en-US"/>
        </a:p>
      </dgm:t>
    </dgm:pt>
  </dgm:ptLst>
  <dgm:cxnLst>
    <dgm:cxn modelId="{FE0A31A0-AC5A-4104-8E83-3190AD01B73A}" srcId="{19CD946F-9E7F-4B15-839E-D6E19B57C786}" destId="{033D8C28-426D-4EF6-92AC-EF0C43549E2D}" srcOrd="1" destOrd="0" parTransId="{E573BB32-7DEE-4F46-BB16-6174A224A50D}" sibTransId="{50938244-2369-4939-9B20-EFC06CDA58D8}"/>
    <dgm:cxn modelId="{4EAE533E-600B-4063-AEA9-C776242B089E}" type="presOf" srcId="{2C66877D-5C61-440A-A180-A1A92739C781}" destId="{5932F00C-80DF-486D-B951-1DD5A086BEC9}" srcOrd="0" destOrd="0" presId="urn:microsoft.com/office/officeart/2005/8/layout/vList2"/>
    <dgm:cxn modelId="{A75F0D37-D125-4CBA-82C6-CAA782234E0B}" type="presOf" srcId="{19CD946F-9E7F-4B15-839E-D6E19B57C786}" destId="{ED6F2BA7-1163-498A-A5F3-658429A00405}" srcOrd="0" destOrd="0" presId="urn:microsoft.com/office/officeart/2005/8/layout/vList2"/>
    <dgm:cxn modelId="{A745C9ED-A7F3-4483-B2ED-B0E531C0195D}" type="presOf" srcId="{033D8C28-426D-4EF6-92AC-EF0C43549E2D}" destId="{F619AE9D-BA83-4481-B787-66437FC8BF04}" srcOrd="0" destOrd="0" presId="urn:microsoft.com/office/officeart/2005/8/layout/vList2"/>
    <dgm:cxn modelId="{3F3AE6E6-793A-42FC-8BB4-01BE1454436A}" srcId="{19CD946F-9E7F-4B15-839E-D6E19B57C786}" destId="{2C66877D-5C61-440A-A180-A1A92739C781}" srcOrd="0" destOrd="0" parTransId="{A22A7C57-939D-4B97-AA3A-45AFE7CEA280}" sibTransId="{727D9FEB-4203-4624-810E-E3C077CD62CB}"/>
    <dgm:cxn modelId="{FF8B653A-96D8-4CF2-BE5D-B572D2A1CAAC}" type="presParOf" srcId="{ED6F2BA7-1163-498A-A5F3-658429A00405}" destId="{5932F00C-80DF-486D-B951-1DD5A086BEC9}" srcOrd="0" destOrd="0" presId="urn:microsoft.com/office/officeart/2005/8/layout/vList2"/>
    <dgm:cxn modelId="{1389375C-C233-4B9D-9F31-44E8D2B7DE37}" type="presParOf" srcId="{ED6F2BA7-1163-498A-A5F3-658429A00405}" destId="{B8B0F6A4-4A85-4DEE-8AFE-0A12B85AE1E6}" srcOrd="1" destOrd="0" presId="urn:microsoft.com/office/officeart/2005/8/layout/vList2"/>
    <dgm:cxn modelId="{9A059B0B-C6BD-4DC3-94D6-DC0BDE93A448}" type="presParOf" srcId="{ED6F2BA7-1163-498A-A5F3-658429A00405}" destId="{F619AE9D-BA83-4481-B787-66437FC8BF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F00EE19-776F-4762-89B1-F2747BEB98A7}"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zh-TW" altLang="en-US"/>
        </a:p>
      </dgm:t>
    </dgm:pt>
    <dgm:pt modelId="{CC1B7A6A-E20A-4553-8105-43C7592AC77F}">
      <dgm:prSet phldrT="[文字]"/>
      <dgm:spPr/>
      <dgm:t>
        <a:bodyPr/>
        <a:lstStyle/>
        <a:p>
          <a:r>
            <a:rPr lang="zh-TW" altLang="en-US" dirty="0" smtClean="0">
              <a:latin typeface="微軟正黑體" pitchFamily="34" charset="-120"/>
              <a:ea typeface="微軟正黑體" pitchFamily="34" charset="-120"/>
            </a:rPr>
            <a:t>小李</a:t>
          </a:r>
          <a:endParaRPr lang="zh-TW" altLang="en-US" dirty="0">
            <a:latin typeface="微軟正黑體" panose="020B0604030504040204" pitchFamily="34" charset="-120"/>
            <a:ea typeface="微軟正黑體" panose="020B0604030504040204" pitchFamily="34" charset="-120"/>
          </a:endParaRPr>
        </a:p>
      </dgm:t>
    </dgm:pt>
    <dgm:pt modelId="{66F04005-DC22-4460-B4EA-E7B24D58E729}" type="parTrans" cxnId="{9AAF6ED4-ADE0-4EF5-96C8-281EBEEDD5AA}">
      <dgm:prSet/>
      <dgm:spPr/>
      <dgm:t>
        <a:bodyPr/>
        <a:lstStyle/>
        <a:p>
          <a:endParaRPr lang="zh-TW" altLang="en-US"/>
        </a:p>
      </dgm:t>
    </dgm:pt>
    <dgm:pt modelId="{6DCC0246-8461-4D97-AC5C-475E6F1887A3}" type="sibTrans" cxnId="{9AAF6ED4-ADE0-4EF5-96C8-281EBEEDD5AA}">
      <dgm:prSet/>
      <dgm:spPr/>
      <dgm:t>
        <a:bodyPr/>
        <a:lstStyle/>
        <a:p>
          <a:endParaRPr lang="zh-TW" altLang="en-US"/>
        </a:p>
      </dgm:t>
    </dgm:pt>
    <dgm:pt modelId="{71ED1130-6B0D-4FAC-8E4E-8DC748D263A7}">
      <dgm:prSet phldrT="[文字]"/>
      <dgm:spPr/>
      <dgm:t>
        <a:bodyPr/>
        <a:lstStyle/>
        <a:p>
          <a:r>
            <a:rPr lang="zh-TW" altLang="en-US" dirty="0" smtClean="0">
              <a:latin typeface="微軟正黑體" pitchFamily="34" charset="-120"/>
              <a:ea typeface="微軟正黑體" pitchFamily="34" charset="-120"/>
            </a:rPr>
            <a:t>戶政事務所戶籍員</a:t>
          </a:r>
          <a:endParaRPr lang="zh-TW" altLang="en-US" dirty="0">
            <a:latin typeface="微軟正黑體" panose="020B0604030504040204" pitchFamily="34" charset="-120"/>
            <a:ea typeface="微軟正黑體" panose="020B0604030504040204" pitchFamily="34" charset="-120"/>
          </a:endParaRPr>
        </a:p>
      </dgm:t>
    </dgm:pt>
    <dgm:pt modelId="{87275065-C888-403A-8B4F-86F5BD409232}" type="parTrans" cxnId="{21D0E758-0869-421D-B031-8808080C5D34}">
      <dgm:prSet/>
      <dgm:spPr/>
      <dgm:t>
        <a:bodyPr/>
        <a:lstStyle/>
        <a:p>
          <a:endParaRPr lang="zh-TW" altLang="en-US"/>
        </a:p>
      </dgm:t>
    </dgm:pt>
    <dgm:pt modelId="{B96692D8-C826-494D-AE25-BDAB1650B85D}" type="sibTrans" cxnId="{21D0E758-0869-421D-B031-8808080C5D34}">
      <dgm:prSet/>
      <dgm:spPr/>
      <dgm:t>
        <a:bodyPr/>
        <a:lstStyle/>
        <a:p>
          <a:endParaRPr lang="zh-TW" altLang="en-US"/>
        </a:p>
      </dgm:t>
    </dgm:pt>
    <dgm:pt modelId="{29B797AF-8978-48C0-A2BE-F917D135C75C}">
      <dgm:prSet phldrT="[文字]"/>
      <dgm:spPr/>
      <dgm:t>
        <a:bodyPr/>
        <a:lstStyle/>
        <a:p>
          <a:r>
            <a:rPr lang="zh-TW" altLang="en-US" dirty="0" smtClean="0">
              <a:latin typeface="微軟正黑體" panose="020B0604030504040204" pitchFamily="34" charset="-120"/>
              <a:ea typeface="微軟正黑體" panose="020B0604030504040204" pitchFamily="34" charset="-120"/>
            </a:rPr>
            <a:t>包大頭</a:t>
          </a:r>
          <a:endParaRPr lang="zh-TW" altLang="en-US" dirty="0">
            <a:latin typeface="微軟正黑體" panose="020B0604030504040204" pitchFamily="34" charset="-120"/>
            <a:ea typeface="微軟正黑體" panose="020B0604030504040204" pitchFamily="34" charset="-120"/>
          </a:endParaRPr>
        </a:p>
      </dgm:t>
    </dgm:pt>
    <dgm:pt modelId="{D2D40F76-3E3B-4F3C-8DEA-D6CBC0370CD1}" type="parTrans" cxnId="{2A8097A9-7DA6-4D8D-85BB-7F1D9EF28993}">
      <dgm:prSet/>
      <dgm:spPr/>
      <dgm:t>
        <a:bodyPr/>
        <a:lstStyle/>
        <a:p>
          <a:endParaRPr lang="zh-TW" altLang="en-US"/>
        </a:p>
      </dgm:t>
    </dgm:pt>
    <dgm:pt modelId="{3E4C47C3-E721-4E13-8CE6-390F0DD556EB}" type="sibTrans" cxnId="{2A8097A9-7DA6-4D8D-85BB-7F1D9EF28993}">
      <dgm:prSet/>
      <dgm:spPr/>
      <dgm:t>
        <a:bodyPr/>
        <a:lstStyle/>
        <a:p>
          <a:endParaRPr lang="zh-TW" altLang="en-US"/>
        </a:p>
      </dgm:t>
    </dgm:pt>
    <dgm:pt modelId="{A4B7CD21-6882-4B61-9BB9-526FAC02A8D0}">
      <dgm:prSet phldrT="[文字]"/>
      <dgm:spPr/>
      <dgm:t>
        <a:bodyPr/>
        <a:lstStyle/>
        <a:p>
          <a:r>
            <a:rPr lang="zh-TW" altLang="en-US" dirty="0" smtClean="0">
              <a:latin typeface="微軟正黑體" panose="020B0604030504040204" pitchFamily="34" charset="-120"/>
              <a:ea typeface="微軟正黑體" panose="020B0604030504040204" pitchFamily="34" charset="-120"/>
            </a:rPr>
            <a:t>積欠小李親友債務</a:t>
          </a:r>
          <a:endParaRPr lang="zh-TW" altLang="en-US" dirty="0">
            <a:latin typeface="微軟正黑體" panose="020B0604030504040204" pitchFamily="34" charset="-120"/>
            <a:ea typeface="微軟正黑體" panose="020B0604030504040204" pitchFamily="34" charset="-120"/>
          </a:endParaRPr>
        </a:p>
      </dgm:t>
    </dgm:pt>
    <dgm:pt modelId="{E6A225F9-D3F1-454F-889E-AF5BA6A01088}" type="parTrans" cxnId="{0F79EBB4-749C-469C-8FC1-75690070D091}">
      <dgm:prSet/>
      <dgm:spPr/>
      <dgm:t>
        <a:bodyPr/>
        <a:lstStyle/>
        <a:p>
          <a:endParaRPr lang="zh-TW" altLang="en-US"/>
        </a:p>
      </dgm:t>
    </dgm:pt>
    <dgm:pt modelId="{712D3280-79DA-469C-8EF3-DA04EF3562B0}" type="sibTrans" cxnId="{0F79EBB4-749C-469C-8FC1-75690070D091}">
      <dgm:prSet/>
      <dgm:spPr/>
      <dgm:t>
        <a:bodyPr/>
        <a:lstStyle/>
        <a:p>
          <a:endParaRPr lang="zh-TW" altLang="en-US"/>
        </a:p>
      </dgm:t>
    </dgm:pt>
    <dgm:pt modelId="{B6A15BE0-AFD6-49F5-90EE-EE81EBDAE3D7}" type="pres">
      <dgm:prSet presAssocID="{AF00EE19-776F-4762-89B1-F2747BEB98A7}" presName="Name0" presStyleCnt="0">
        <dgm:presLayoutVars>
          <dgm:dir/>
          <dgm:animLvl val="lvl"/>
          <dgm:resizeHandles val="exact"/>
        </dgm:presLayoutVars>
      </dgm:prSet>
      <dgm:spPr/>
      <dgm:t>
        <a:bodyPr/>
        <a:lstStyle/>
        <a:p>
          <a:endParaRPr lang="zh-TW" altLang="en-US"/>
        </a:p>
      </dgm:t>
    </dgm:pt>
    <dgm:pt modelId="{07A54029-87C2-4000-AEE6-1D909B6A2E22}" type="pres">
      <dgm:prSet presAssocID="{CC1B7A6A-E20A-4553-8105-43C7592AC77F}" presName="composite" presStyleCnt="0"/>
      <dgm:spPr/>
      <dgm:t>
        <a:bodyPr/>
        <a:lstStyle/>
        <a:p>
          <a:endParaRPr lang="zh-TW" altLang="en-US"/>
        </a:p>
      </dgm:t>
    </dgm:pt>
    <dgm:pt modelId="{94D05B0E-E657-4B8A-8B5E-F10195D29363}" type="pres">
      <dgm:prSet presAssocID="{CC1B7A6A-E20A-4553-8105-43C7592AC77F}" presName="parTx" presStyleLbl="alignNode1" presStyleIdx="0" presStyleCnt="2">
        <dgm:presLayoutVars>
          <dgm:chMax val="0"/>
          <dgm:chPref val="0"/>
          <dgm:bulletEnabled val="1"/>
        </dgm:presLayoutVars>
      </dgm:prSet>
      <dgm:spPr/>
      <dgm:t>
        <a:bodyPr/>
        <a:lstStyle/>
        <a:p>
          <a:endParaRPr lang="zh-TW" altLang="en-US"/>
        </a:p>
      </dgm:t>
    </dgm:pt>
    <dgm:pt modelId="{32F4804B-52E2-4241-BB6A-F341637F8BB9}" type="pres">
      <dgm:prSet presAssocID="{CC1B7A6A-E20A-4553-8105-43C7592AC77F}" presName="desTx" presStyleLbl="alignAccFollowNode1" presStyleIdx="0" presStyleCnt="2">
        <dgm:presLayoutVars>
          <dgm:bulletEnabled val="1"/>
        </dgm:presLayoutVars>
      </dgm:prSet>
      <dgm:spPr/>
      <dgm:t>
        <a:bodyPr/>
        <a:lstStyle/>
        <a:p>
          <a:endParaRPr lang="zh-TW" altLang="en-US"/>
        </a:p>
      </dgm:t>
    </dgm:pt>
    <dgm:pt modelId="{99323E55-9379-478B-BAE4-71BEC9AEECAB}" type="pres">
      <dgm:prSet presAssocID="{6DCC0246-8461-4D97-AC5C-475E6F1887A3}" presName="space" presStyleCnt="0"/>
      <dgm:spPr/>
      <dgm:t>
        <a:bodyPr/>
        <a:lstStyle/>
        <a:p>
          <a:endParaRPr lang="zh-TW" altLang="en-US"/>
        </a:p>
      </dgm:t>
    </dgm:pt>
    <dgm:pt modelId="{229CA226-17F3-4139-A295-96C705426A18}" type="pres">
      <dgm:prSet presAssocID="{29B797AF-8978-48C0-A2BE-F917D135C75C}" presName="composite" presStyleCnt="0"/>
      <dgm:spPr/>
      <dgm:t>
        <a:bodyPr/>
        <a:lstStyle/>
        <a:p>
          <a:endParaRPr lang="zh-TW" altLang="en-US"/>
        </a:p>
      </dgm:t>
    </dgm:pt>
    <dgm:pt modelId="{D685421A-EA3D-400A-9198-3DF4F7E9A6FA}" type="pres">
      <dgm:prSet presAssocID="{29B797AF-8978-48C0-A2BE-F917D135C75C}" presName="parTx" presStyleLbl="alignNode1" presStyleIdx="1" presStyleCnt="2">
        <dgm:presLayoutVars>
          <dgm:chMax val="0"/>
          <dgm:chPref val="0"/>
          <dgm:bulletEnabled val="1"/>
        </dgm:presLayoutVars>
      </dgm:prSet>
      <dgm:spPr/>
      <dgm:t>
        <a:bodyPr/>
        <a:lstStyle/>
        <a:p>
          <a:endParaRPr lang="zh-TW" altLang="en-US"/>
        </a:p>
      </dgm:t>
    </dgm:pt>
    <dgm:pt modelId="{0007A8D4-A033-4F00-BFF2-811E2F096409}" type="pres">
      <dgm:prSet presAssocID="{29B797AF-8978-48C0-A2BE-F917D135C75C}" presName="desTx" presStyleLbl="alignAccFollowNode1" presStyleIdx="1" presStyleCnt="2">
        <dgm:presLayoutVars>
          <dgm:bulletEnabled val="1"/>
        </dgm:presLayoutVars>
      </dgm:prSet>
      <dgm:spPr/>
      <dgm:t>
        <a:bodyPr/>
        <a:lstStyle/>
        <a:p>
          <a:endParaRPr lang="zh-TW" altLang="en-US"/>
        </a:p>
      </dgm:t>
    </dgm:pt>
  </dgm:ptLst>
  <dgm:cxnLst>
    <dgm:cxn modelId="{2A8097A9-7DA6-4D8D-85BB-7F1D9EF28993}" srcId="{AF00EE19-776F-4762-89B1-F2747BEB98A7}" destId="{29B797AF-8978-48C0-A2BE-F917D135C75C}" srcOrd="1" destOrd="0" parTransId="{D2D40F76-3E3B-4F3C-8DEA-D6CBC0370CD1}" sibTransId="{3E4C47C3-E721-4E13-8CE6-390F0DD556EB}"/>
    <dgm:cxn modelId="{21D0E758-0869-421D-B031-8808080C5D34}" srcId="{CC1B7A6A-E20A-4553-8105-43C7592AC77F}" destId="{71ED1130-6B0D-4FAC-8E4E-8DC748D263A7}" srcOrd="0" destOrd="0" parTransId="{87275065-C888-403A-8B4F-86F5BD409232}" sibTransId="{B96692D8-C826-494D-AE25-BDAB1650B85D}"/>
    <dgm:cxn modelId="{0F79EBB4-749C-469C-8FC1-75690070D091}" srcId="{29B797AF-8978-48C0-A2BE-F917D135C75C}" destId="{A4B7CD21-6882-4B61-9BB9-526FAC02A8D0}" srcOrd="0" destOrd="0" parTransId="{E6A225F9-D3F1-454F-889E-AF5BA6A01088}" sibTransId="{712D3280-79DA-469C-8EF3-DA04EF3562B0}"/>
    <dgm:cxn modelId="{3BE35757-E8CC-43F5-BEAF-A4423907BE98}" type="presOf" srcId="{CC1B7A6A-E20A-4553-8105-43C7592AC77F}" destId="{94D05B0E-E657-4B8A-8B5E-F10195D29363}" srcOrd="0" destOrd="0" presId="urn:microsoft.com/office/officeart/2005/8/layout/hList1"/>
    <dgm:cxn modelId="{9AAF6ED4-ADE0-4EF5-96C8-281EBEEDD5AA}" srcId="{AF00EE19-776F-4762-89B1-F2747BEB98A7}" destId="{CC1B7A6A-E20A-4553-8105-43C7592AC77F}" srcOrd="0" destOrd="0" parTransId="{66F04005-DC22-4460-B4EA-E7B24D58E729}" sibTransId="{6DCC0246-8461-4D97-AC5C-475E6F1887A3}"/>
    <dgm:cxn modelId="{64569988-8161-49E0-A980-6C631A9E7459}" type="presOf" srcId="{A4B7CD21-6882-4B61-9BB9-526FAC02A8D0}" destId="{0007A8D4-A033-4F00-BFF2-811E2F096409}" srcOrd="0" destOrd="0" presId="urn:microsoft.com/office/officeart/2005/8/layout/hList1"/>
    <dgm:cxn modelId="{29890502-4DE1-431B-AE85-785B29C9AA4B}" type="presOf" srcId="{71ED1130-6B0D-4FAC-8E4E-8DC748D263A7}" destId="{32F4804B-52E2-4241-BB6A-F341637F8BB9}" srcOrd="0" destOrd="0" presId="urn:microsoft.com/office/officeart/2005/8/layout/hList1"/>
    <dgm:cxn modelId="{7048580E-F924-4C65-B949-B034138AF1E0}" type="presOf" srcId="{AF00EE19-776F-4762-89B1-F2747BEB98A7}" destId="{B6A15BE0-AFD6-49F5-90EE-EE81EBDAE3D7}" srcOrd="0" destOrd="0" presId="urn:microsoft.com/office/officeart/2005/8/layout/hList1"/>
    <dgm:cxn modelId="{1A31C942-8DE9-4477-A795-A11FD2C9BC8A}" type="presOf" srcId="{29B797AF-8978-48C0-A2BE-F917D135C75C}" destId="{D685421A-EA3D-400A-9198-3DF4F7E9A6FA}" srcOrd="0" destOrd="0" presId="urn:microsoft.com/office/officeart/2005/8/layout/hList1"/>
    <dgm:cxn modelId="{A5E19B58-3532-462E-8F34-A4AE8835A795}" type="presParOf" srcId="{B6A15BE0-AFD6-49F5-90EE-EE81EBDAE3D7}" destId="{07A54029-87C2-4000-AEE6-1D909B6A2E22}" srcOrd="0" destOrd="0" presId="urn:microsoft.com/office/officeart/2005/8/layout/hList1"/>
    <dgm:cxn modelId="{C9142FF6-9BA1-436F-BBDC-1B32E49AC7D1}" type="presParOf" srcId="{07A54029-87C2-4000-AEE6-1D909B6A2E22}" destId="{94D05B0E-E657-4B8A-8B5E-F10195D29363}" srcOrd="0" destOrd="0" presId="urn:microsoft.com/office/officeart/2005/8/layout/hList1"/>
    <dgm:cxn modelId="{B6360455-583A-4712-9983-9F03E5C9DDD6}" type="presParOf" srcId="{07A54029-87C2-4000-AEE6-1D909B6A2E22}" destId="{32F4804B-52E2-4241-BB6A-F341637F8BB9}" srcOrd="1" destOrd="0" presId="urn:microsoft.com/office/officeart/2005/8/layout/hList1"/>
    <dgm:cxn modelId="{9D4571E0-04DA-4E47-ABDC-5D97A4159480}" type="presParOf" srcId="{B6A15BE0-AFD6-49F5-90EE-EE81EBDAE3D7}" destId="{99323E55-9379-478B-BAE4-71BEC9AEECAB}" srcOrd="1" destOrd="0" presId="urn:microsoft.com/office/officeart/2005/8/layout/hList1"/>
    <dgm:cxn modelId="{35A75AFC-3D7A-4686-B158-61549598594A}" type="presParOf" srcId="{B6A15BE0-AFD6-49F5-90EE-EE81EBDAE3D7}" destId="{229CA226-17F3-4139-A295-96C705426A18}" srcOrd="2" destOrd="0" presId="urn:microsoft.com/office/officeart/2005/8/layout/hList1"/>
    <dgm:cxn modelId="{9DAB7382-D8D7-4AA1-82EB-AF6BB0EA9537}" type="presParOf" srcId="{229CA226-17F3-4139-A295-96C705426A18}" destId="{D685421A-EA3D-400A-9198-3DF4F7E9A6FA}" srcOrd="0" destOrd="0" presId="urn:microsoft.com/office/officeart/2005/8/layout/hList1"/>
    <dgm:cxn modelId="{42CA0A23-0359-4EC6-A669-D6FA6194FC8C}" type="presParOf" srcId="{229CA226-17F3-4139-A295-96C705426A18}" destId="{0007A8D4-A033-4F00-BFF2-811E2F09640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F655383-E8E1-447B-950A-CCF4C53FC2B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TW" altLang="en-US"/>
        </a:p>
      </dgm:t>
    </dgm:pt>
    <dgm:pt modelId="{A13E1FB4-2DB9-4D50-9541-92608DFCD3BB}">
      <dgm:prSet phldrT="[文字]"/>
      <dgm:spPr/>
      <dgm:t>
        <a:bodyPr/>
        <a:lstStyle/>
        <a:p>
          <a:r>
            <a:rPr lang="zh-TW" altLang="en-US" dirty="0" smtClean="0">
              <a:latin typeface="微軟正黑體" pitchFamily="34" charset="-120"/>
              <a:ea typeface="微軟正黑體" pitchFamily="34" charset="-120"/>
            </a:rPr>
            <a:t>刑法第</a:t>
          </a:r>
          <a:r>
            <a:rPr lang="en-US" dirty="0" smtClean="0">
              <a:latin typeface="微軟正黑體" pitchFamily="34" charset="-120"/>
              <a:ea typeface="微軟正黑體" pitchFamily="34" charset="-120"/>
            </a:rPr>
            <a:t>132</a:t>
          </a:r>
          <a:r>
            <a:rPr lang="zh-TW" altLang="en-US" dirty="0" smtClean="0">
              <a:latin typeface="微軟正黑體" pitchFamily="34" charset="-120"/>
              <a:ea typeface="微軟正黑體" pitchFamily="34" charset="-120"/>
            </a:rPr>
            <a:t>條</a:t>
          </a:r>
          <a:endParaRPr lang="zh-TW" altLang="en-US" dirty="0"/>
        </a:p>
      </dgm:t>
    </dgm:pt>
    <dgm:pt modelId="{634FF541-3DA2-43E3-9A8A-D2A336DCEECB}" type="parTrans" cxnId="{9F3DCED9-F905-4E54-AF50-E52D91645B06}">
      <dgm:prSet/>
      <dgm:spPr/>
      <dgm:t>
        <a:bodyPr/>
        <a:lstStyle/>
        <a:p>
          <a:endParaRPr lang="zh-TW" altLang="en-US"/>
        </a:p>
      </dgm:t>
    </dgm:pt>
    <dgm:pt modelId="{6C855157-A466-470B-86F1-52B48AE31672}" type="sibTrans" cxnId="{9F3DCED9-F905-4E54-AF50-E52D91645B06}">
      <dgm:prSet/>
      <dgm:spPr/>
      <dgm:t>
        <a:bodyPr/>
        <a:lstStyle/>
        <a:p>
          <a:endParaRPr lang="zh-TW" altLang="en-US"/>
        </a:p>
      </dgm:t>
    </dgm:pt>
    <dgm:pt modelId="{78921A24-D030-450E-9842-49679F8F775D}">
      <dgm:prSet/>
      <dgm:spPr>
        <a:solidFill>
          <a:schemeClr val="bg1"/>
        </a:solidFill>
      </dgm:spPr>
      <dgm:t>
        <a:bodyPr/>
        <a:lstStyle/>
        <a:p>
          <a:r>
            <a:rPr lang="zh-TW" altLang="en-US" dirty="0" smtClean="0">
              <a:latin typeface="微軟正黑體" pitchFamily="34" charset="-120"/>
              <a:ea typeface="微軟正黑體" pitchFamily="34" charset="-120"/>
            </a:rPr>
            <a:t>「公務員洩漏或</a:t>
          </a:r>
          <a:r>
            <a:rPr lang="zh-TW" altLang="en-US" dirty="0" smtClean="0">
              <a:solidFill>
                <a:schemeClr val="tx1"/>
              </a:solidFill>
              <a:latin typeface="微軟正黑體" pitchFamily="34" charset="-120"/>
              <a:ea typeface="微軟正黑體" pitchFamily="34" charset="-120"/>
            </a:rPr>
            <a:t>交付</a:t>
          </a:r>
          <a:r>
            <a:rPr lang="zh-TW" altLang="en-US" dirty="0" smtClean="0">
              <a:latin typeface="微軟正黑體" pitchFamily="34" charset="-120"/>
              <a:ea typeface="微軟正黑體" pitchFamily="34" charset="-120"/>
            </a:rPr>
            <a:t>關於中華民國國防以外</a:t>
          </a:r>
          <a:r>
            <a:rPr lang="zh-TW" altLang="en-US" dirty="0" smtClean="0">
              <a:solidFill>
                <a:srgbClr val="FF0000"/>
              </a:solidFill>
              <a:latin typeface="微軟正黑體" pitchFamily="34" charset="-120"/>
              <a:ea typeface="微軟正黑體" pitchFamily="34" charset="-120"/>
            </a:rPr>
            <a:t>應秘密之文書、圖畫、消息或物品</a:t>
          </a:r>
          <a:r>
            <a:rPr lang="zh-TW" altLang="en-US" dirty="0" smtClean="0">
              <a:latin typeface="微軟正黑體" pitchFamily="34" charset="-120"/>
              <a:ea typeface="微軟正黑體" pitchFamily="34" charset="-120"/>
            </a:rPr>
            <a:t>者，處</a:t>
          </a:r>
          <a:r>
            <a:rPr lang="en-US"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年以下有期徒刑。」</a:t>
          </a:r>
          <a:endParaRPr lang="zh-TW" altLang="en-US" dirty="0"/>
        </a:p>
      </dgm:t>
    </dgm:pt>
    <dgm:pt modelId="{BEC23364-09E8-4C1B-96AF-F79693FE4501}" type="parTrans" cxnId="{4005A913-B749-487C-9688-4911205F2A7D}">
      <dgm:prSet/>
      <dgm:spPr/>
      <dgm:t>
        <a:bodyPr/>
        <a:lstStyle/>
        <a:p>
          <a:endParaRPr lang="zh-TW" altLang="en-US"/>
        </a:p>
      </dgm:t>
    </dgm:pt>
    <dgm:pt modelId="{8D898DD7-CD2F-4EA1-B1CF-023EFCFAD5B4}" type="sibTrans" cxnId="{4005A913-B749-487C-9688-4911205F2A7D}">
      <dgm:prSet/>
      <dgm:spPr/>
      <dgm:t>
        <a:bodyPr/>
        <a:lstStyle/>
        <a:p>
          <a:endParaRPr lang="zh-TW" altLang="en-US"/>
        </a:p>
      </dgm:t>
    </dgm:pt>
    <dgm:pt modelId="{A8F49166-7E01-4492-84BC-146829D70388}" type="pres">
      <dgm:prSet presAssocID="{AF655383-E8E1-447B-950A-CCF4C53FC2BB}" presName="linear" presStyleCnt="0">
        <dgm:presLayoutVars>
          <dgm:animLvl val="lvl"/>
          <dgm:resizeHandles val="exact"/>
        </dgm:presLayoutVars>
      </dgm:prSet>
      <dgm:spPr/>
      <dgm:t>
        <a:bodyPr/>
        <a:lstStyle/>
        <a:p>
          <a:endParaRPr lang="zh-TW" altLang="en-US"/>
        </a:p>
      </dgm:t>
    </dgm:pt>
    <dgm:pt modelId="{6DA8C6F1-65A6-4DE1-A716-AD4982D22F58}" type="pres">
      <dgm:prSet presAssocID="{A13E1FB4-2DB9-4D50-9541-92608DFCD3BB}" presName="parentText" presStyleLbl="node1" presStyleIdx="0" presStyleCnt="1">
        <dgm:presLayoutVars>
          <dgm:chMax val="0"/>
          <dgm:bulletEnabled val="1"/>
        </dgm:presLayoutVars>
      </dgm:prSet>
      <dgm:spPr/>
      <dgm:t>
        <a:bodyPr/>
        <a:lstStyle/>
        <a:p>
          <a:endParaRPr lang="zh-TW" altLang="en-US"/>
        </a:p>
      </dgm:t>
    </dgm:pt>
    <dgm:pt modelId="{FEA2A7C6-978E-4CD7-8E12-0651C147C368}" type="pres">
      <dgm:prSet presAssocID="{A13E1FB4-2DB9-4D50-9541-92608DFCD3BB}" presName="childText" presStyleLbl="revTx" presStyleIdx="0" presStyleCnt="1">
        <dgm:presLayoutVars>
          <dgm:bulletEnabled val="1"/>
        </dgm:presLayoutVars>
      </dgm:prSet>
      <dgm:spPr/>
      <dgm:t>
        <a:bodyPr/>
        <a:lstStyle/>
        <a:p>
          <a:endParaRPr lang="zh-TW" altLang="en-US"/>
        </a:p>
      </dgm:t>
    </dgm:pt>
  </dgm:ptLst>
  <dgm:cxnLst>
    <dgm:cxn modelId="{02BD9FF6-CAEC-43FA-A080-B8C110E108CC}" type="presOf" srcId="{78921A24-D030-450E-9842-49679F8F775D}" destId="{FEA2A7C6-978E-4CD7-8E12-0651C147C368}" srcOrd="0" destOrd="0" presId="urn:microsoft.com/office/officeart/2005/8/layout/vList2"/>
    <dgm:cxn modelId="{002D89EA-B7D1-43AA-9EAD-7629DE24F97E}" type="presOf" srcId="{A13E1FB4-2DB9-4D50-9541-92608DFCD3BB}" destId="{6DA8C6F1-65A6-4DE1-A716-AD4982D22F58}" srcOrd="0" destOrd="0" presId="urn:microsoft.com/office/officeart/2005/8/layout/vList2"/>
    <dgm:cxn modelId="{E68E6E1F-E129-401D-A482-C92EE3C97C84}" type="presOf" srcId="{AF655383-E8E1-447B-950A-CCF4C53FC2BB}" destId="{A8F49166-7E01-4492-84BC-146829D70388}" srcOrd="0" destOrd="0" presId="urn:microsoft.com/office/officeart/2005/8/layout/vList2"/>
    <dgm:cxn modelId="{9F3DCED9-F905-4E54-AF50-E52D91645B06}" srcId="{AF655383-E8E1-447B-950A-CCF4C53FC2BB}" destId="{A13E1FB4-2DB9-4D50-9541-92608DFCD3BB}" srcOrd="0" destOrd="0" parTransId="{634FF541-3DA2-43E3-9A8A-D2A336DCEECB}" sibTransId="{6C855157-A466-470B-86F1-52B48AE31672}"/>
    <dgm:cxn modelId="{4005A913-B749-487C-9688-4911205F2A7D}" srcId="{A13E1FB4-2DB9-4D50-9541-92608DFCD3BB}" destId="{78921A24-D030-450E-9842-49679F8F775D}" srcOrd="0" destOrd="0" parTransId="{BEC23364-09E8-4C1B-96AF-F79693FE4501}" sibTransId="{8D898DD7-CD2F-4EA1-B1CF-023EFCFAD5B4}"/>
    <dgm:cxn modelId="{522D9708-672B-4339-A00E-DF25DD8CD4CF}" type="presParOf" srcId="{A8F49166-7E01-4492-84BC-146829D70388}" destId="{6DA8C6F1-65A6-4DE1-A716-AD4982D22F58}" srcOrd="0" destOrd="0" presId="urn:microsoft.com/office/officeart/2005/8/layout/vList2"/>
    <dgm:cxn modelId="{B4A02E7E-5F12-4D6E-8C2E-F463BF5F35B2}" type="presParOf" srcId="{A8F49166-7E01-4492-84BC-146829D70388}" destId="{FEA2A7C6-978E-4CD7-8E12-0651C147C3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8.xml><?xml version="1.0" encoding="utf-8"?>
<dgm:dataModel xmlns:dgm="http://schemas.openxmlformats.org/drawingml/2006/diagram" xmlns:a="http://schemas.openxmlformats.org/drawingml/2006/main">
  <dgm:ptLst>
    <dgm:pt modelId="{8E8F0201-3565-42D2-B539-EFE1CCB20621}"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zh-TW" altLang="en-US"/>
        </a:p>
      </dgm:t>
    </dgm:pt>
    <dgm:pt modelId="{EC16D25B-C20C-48F1-B27A-696737836639}">
      <dgm:prSet phldrT="[文字]"/>
      <dgm:spPr/>
      <dgm:t>
        <a:bodyPr/>
        <a:lstStyle/>
        <a:p>
          <a:r>
            <a:rPr lang="zh-TW" altLang="en-US" dirty="0" smtClean="0">
              <a:latin typeface="微軟正黑體" pitchFamily="34" charset="-120"/>
              <a:ea typeface="微軟正黑體" pitchFamily="34" charset="-120"/>
            </a:rPr>
            <a:t>客體係與國家政務或事務上具有利害影響者</a:t>
          </a:r>
          <a:endParaRPr lang="zh-TW" altLang="en-US" dirty="0"/>
        </a:p>
      </dgm:t>
    </dgm:pt>
    <dgm:pt modelId="{E6A26552-4180-4C57-86F7-8471339EABFF}" type="parTrans" cxnId="{839676F3-26E0-4E7D-9969-345E0AEE005F}">
      <dgm:prSet/>
      <dgm:spPr/>
      <dgm:t>
        <a:bodyPr/>
        <a:lstStyle/>
        <a:p>
          <a:endParaRPr lang="zh-TW" altLang="en-US"/>
        </a:p>
      </dgm:t>
    </dgm:pt>
    <dgm:pt modelId="{C538030C-8975-4969-9D45-39D603F668EA}" type="sibTrans" cxnId="{839676F3-26E0-4E7D-9969-345E0AEE005F}">
      <dgm:prSet/>
      <dgm:spPr/>
      <dgm:t>
        <a:bodyPr/>
        <a:lstStyle/>
        <a:p>
          <a:endParaRPr lang="zh-TW" altLang="en-US"/>
        </a:p>
      </dgm:t>
    </dgm:pt>
    <dgm:pt modelId="{D58AAE55-D89C-44D0-849F-F1511CBB48DB}">
      <dgm:prSet phldrT="[文字]"/>
      <dgm:spPr/>
      <dgm:t>
        <a:bodyPr/>
        <a:lstStyle/>
        <a:p>
          <a:r>
            <a:rPr lang="zh-TW" altLang="en-US" dirty="0" smtClean="0">
              <a:latin typeface="微軟正黑體" pitchFamily="34" charset="-120"/>
              <a:ea typeface="微軟正黑體" pitchFamily="34" charset="-120"/>
            </a:rPr>
            <a:t>政府機關應保密之民眾車籍、戶籍、保險、金融帳戶、財產交易等資料</a:t>
          </a:r>
          <a:endParaRPr lang="zh-TW" altLang="en-US" dirty="0"/>
        </a:p>
      </dgm:t>
    </dgm:pt>
    <dgm:pt modelId="{2C7135E5-577C-4AE0-8035-96792FCBE25B}" type="parTrans" cxnId="{0499FBA1-3DA0-48E7-A7D4-BD19B18051FE}">
      <dgm:prSet/>
      <dgm:spPr/>
      <dgm:t>
        <a:bodyPr/>
        <a:lstStyle/>
        <a:p>
          <a:endParaRPr lang="zh-TW" altLang="en-US"/>
        </a:p>
      </dgm:t>
    </dgm:pt>
    <dgm:pt modelId="{9595369B-C4C1-43EC-9C67-1BD388E2982B}" type="sibTrans" cxnId="{0499FBA1-3DA0-48E7-A7D4-BD19B18051FE}">
      <dgm:prSet/>
      <dgm:spPr/>
      <dgm:t>
        <a:bodyPr/>
        <a:lstStyle/>
        <a:p>
          <a:endParaRPr lang="zh-TW" altLang="en-US"/>
        </a:p>
      </dgm:t>
    </dgm:pt>
    <dgm:pt modelId="{A52380EC-5745-461A-A134-2F5271A39590}">
      <dgm:prSet phldrT="[文字]"/>
      <dgm:spPr/>
      <dgm:t>
        <a:bodyPr/>
        <a:lstStyle/>
        <a:p>
          <a:r>
            <a:rPr lang="zh-TW" altLang="en-US" dirty="0" smtClean="0">
              <a:latin typeface="微軟正黑體" pitchFamily="34" charset="-120"/>
              <a:ea typeface="微軟正黑體" pitchFamily="34" charset="-120"/>
            </a:rPr>
            <a:t>司法偵查中之犯罪資料</a:t>
          </a:r>
          <a:endParaRPr lang="zh-TW" altLang="en-US" dirty="0"/>
        </a:p>
      </dgm:t>
    </dgm:pt>
    <dgm:pt modelId="{7BA1E69D-AB9D-4FFC-BBEA-D8402D43D4C5}" type="parTrans" cxnId="{7B16377E-4DFF-4DF8-928A-01ABC96F9DA4}">
      <dgm:prSet/>
      <dgm:spPr/>
      <dgm:t>
        <a:bodyPr/>
        <a:lstStyle/>
        <a:p>
          <a:endParaRPr lang="zh-TW" altLang="en-US"/>
        </a:p>
      </dgm:t>
    </dgm:pt>
    <dgm:pt modelId="{FAD585A9-2740-4C04-B572-BB59A5D19730}" type="sibTrans" cxnId="{7B16377E-4DFF-4DF8-928A-01ABC96F9DA4}">
      <dgm:prSet/>
      <dgm:spPr/>
      <dgm:t>
        <a:bodyPr/>
        <a:lstStyle/>
        <a:p>
          <a:endParaRPr lang="zh-TW" altLang="en-US"/>
        </a:p>
      </dgm:t>
    </dgm:pt>
    <dgm:pt modelId="{231987D0-F628-442A-92F8-2F6654B12D15}">
      <dgm:prSet phldrT="[文字]"/>
      <dgm:spPr/>
      <dgm:t>
        <a:bodyPr/>
        <a:lstStyle/>
        <a:p>
          <a:r>
            <a:rPr lang="zh-TW" altLang="en-US" dirty="0" smtClean="0">
              <a:latin typeface="微軟正黑體" pitchFamily="34" charset="-120"/>
              <a:ea typeface="微軟正黑體" pitchFamily="34" charset="-120"/>
            </a:rPr>
            <a:t>考試人員試題內容</a:t>
          </a:r>
          <a:endParaRPr lang="zh-TW" altLang="en-US" dirty="0"/>
        </a:p>
      </dgm:t>
    </dgm:pt>
    <dgm:pt modelId="{BDAB7AE0-A33F-4907-BB43-47BF0F3FC2FB}" type="parTrans" cxnId="{2224155D-622A-4483-B8F6-F1B2BE56E4DF}">
      <dgm:prSet/>
      <dgm:spPr/>
      <dgm:t>
        <a:bodyPr/>
        <a:lstStyle/>
        <a:p>
          <a:endParaRPr lang="zh-TW" altLang="en-US"/>
        </a:p>
      </dgm:t>
    </dgm:pt>
    <dgm:pt modelId="{12CF53B1-2D85-422D-8AD0-9057FAFE194A}" type="sibTrans" cxnId="{2224155D-622A-4483-B8F6-F1B2BE56E4DF}">
      <dgm:prSet/>
      <dgm:spPr/>
      <dgm:t>
        <a:bodyPr/>
        <a:lstStyle/>
        <a:p>
          <a:endParaRPr lang="zh-TW" altLang="en-US"/>
        </a:p>
      </dgm:t>
    </dgm:pt>
    <dgm:pt modelId="{E1E1F511-3E41-41B4-BC83-5092617BDDED}">
      <dgm:prSet phldrT="[文字]"/>
      <dgm:spPr/>
      <dgm:t>
        <a:bodyPr/>
        <a:lstStyle/>
        <a:p>
          <a:r>
            <a:rPr lang="zh-TW" altLang="en-US" dirty="0" smtClean="0">
              <a:latin typeface="微軟正黑體" pitchFamily="34" charset="-120"/>
              <a:ea typeface="微軟正黑體" pitchFamily="34" charset="-120"/>
            </a:rPr>
            <a:t>機關辦理採購案件未決標前應保密之底價</a:t>
          </a:r>
          <a:endParaRPr lang="zh-TW" altLang="en-US" dirty="0"/>
        </a:p>
      </dgm:t>
    </dgm:pt>
    <dgm:pt modelId="{7B573D40-3308-4F57-A40C-0088985FAA6B}" type="parTrans" cxnId="{14EE895D-764F-4EDB-9DFB-886A19301E5E}">
      <dgm:prSet/>
      <dgm:spPr/>
      <dgm:t>
        <a:bodyPr/>
        <a:lstStyle/>
        <a:p>
          <a:endParaRPr lang="zh-TW" altLang="en-US"/>
        </a:p>
      </dgm:t>
    </dgm:pt>
    <dgm:pt modelId="{DFAE37A6-3CD1-4DC1-93A3-61D6CF320AF0}" type="sibTrans" cxnId="{14EE895D-764F-4EDB-9DFB-886A19301E5E}">
      <dgm:prSet/>
      <dgm:spPr/>
      <dgm:t>
        <a:bodyPr/>
        <a:lstStyle/>
        <a:p>
          <a:endParaRPr lang="zh-TW" altLang="en-US"/>
        </a:p>
      </dgm:t>
    </dgm:pt>
    <dgm:pt modelId="{54C01785-AE9A-4E5F-9453-28D4B7356B47}">
      <dgm:prSet phldrT="[文字]"/>
      <dgm:spPr/>
      <dgm:t>
        <a:bodyPr/>
        <a:lstStyle/>
        <a:p>
          <a:r>
            <a:rPr lang="zh-TW" altLang="en-US" dirty="0" smtClean="0">
              <a:latin typeface="微軟正黑體" pitchFamily="34" charset="-120"/>
              <a:ea typeface="微軟正黑體" pitchFamily="34" charset="-120"/>
            </a:rPr>
            <a:t>其他公共政策或事務尚在評估階段而應保密事項</a:t>
          </a:r>
          <a:endParaRPr lang="zh-TW" altLang="en-US" dirty="0"/>
        </a:p>
      </dgm:t>
    </dgm:pt>
    <dgm:pt modelId="{D3C6821D-CDD7-4215-9CF4-A03BF69E8FCD}" type="parTrans" cxnId="{254291C4-BF6F-4DCF-BDFF-779781779CE4}">
      <dgm:prSet/>
      <dgm:spPr/>
      <dgm:t>
        <a:bodyPr/>
        <a:lstStyle/>
        <a:p>
          <a:endParaRPr lang="zh-TW" altLang="en-US"/>
        </a:p>
      </dgm:t>
    </dgm:pt>
    <dgm:pt modelId="{9E02613A-30C6-4690-9AB6-C3E5B6D50449}" type="sibTrans" cxnId="{254291C4-BF6F-4DCF-BDFF-779781779CE4}">
      <dgm:prSet/>
      <dgm:spPr/>
      <dgm:t>
        <a:bodyPr/>
        <a:lstStyle/>
        <a:p>
          <a:endParaRPr lang="zh-TW" altLang="en-US"/>
        </a:p>
      </dgm:t>
    </dgm:pt>
    <dgm:pt modelId="{3B6D552B-7CC9-41C1-9509-3D50B06FEC63}" type="pres">
      <dgm:prSet presAssocID="{8E8F0201-3565-42D2-B539-EFE1CCB20621}" presName="linear" presStyleCnt="0">
        <dgm:presLayoutVars>
          <dgm:dir/>
          <dgm:animLvl val="lvl"/>
          <dgm:resizeHandles val="exact"/>
        </dgm:presLayoutVars>
      </dgm:prSet>
      <dgm:spPr/>
      <dgm:t>
        <a:bodyPr/>
        <a:lstStyle/>
        <a:p>
          <a:endParaRPr lang="zh-TW" altLang="en-US"/>
        </a:p>
      </dgm:t>
    </dgm:pt>
    <dgm:pt modelId="{292D0B99-6156-4380-BF69-41FF3836A05F}" type="pres">
      <dgm:prSet presAssocID="{EC16D25B-C20C-48F1-B27A-696737836639}" presName="parentLin" presStyleCnt="0"/>
      <dgm:spPr/>
    </dgm:pt>
    <dgm:pt modelId="{3378769B-C5C0-428E-9087-D680DC9B4F17}" type="pres">
      <dgm:prSet presAssocID="{EC16D25B-C20C-48F1-B27A-696737836639}" presName="parentLeftMargin" presStyleLbl="node1" presStyleIdx="0" presStyleCnt="1"/>
      <dgm:spPr/>
      <dgm:t>
        <a:bodyPr/>
        <a:lstStyle/>
        <a:p>
          <a:endParaRPr lang="zh-TW" altLang="en-US"/>
        </a:p>
      </dgm:t>
    </dgm:pt>
    <dgm:pt modelId="{6791D510-2823-465E-81A5-9CDC0564DA79}" type="pres">
      <dgm:prSet presAssocID="{EC16D25B-C20C-48F1-B27A-696737836639}" presName="parentText" presStyleLbl="node1" presStyleIdx="0" presStyleCnt="1">
        <dgm:presLayoutVars>
          <dgm:chMax val="0"/>
          <dgm:bulletEnabled val="1"/>
        </dgm:presLayoutVars>
      </dgm:prSet>
      <dgm:spPr/>
      <dgm:t>
        <a:bodyPr/>
        <a:lstStyle/>
        <a:p>
          <a:endParaRPr lang="zh-TW" altLang="en-US"/>
        </a:p>
      </dgm:t>
    </dgm:pt>
    <dgm:pt modelId="{1E97D285-D96E-4CF6-ACC7-097A848B0ADF}" type="pres">
      <dgm:prSet presAssocID="{EC16D25B-C20C-48F1-B27A-696737836639}" presName="negativeSpace" presStyleCnt="0"/>
      <dgm:spPr/>
    </dgm:pt>
    <dgm:pt modelId="{CFD45DD8-0877-4D57-8390-8750FF45DA2C}" type="pres">
      <dgm:prSet presAssocID="{EC16D25B-C20C-48F1-B27A-696737836639}" presName="childText" presStyleLbl="conFgAcc1" presStyleIdx="0" presStyleCnt="1">
        <dgm:presLayoutVars>
          <dgm:bulletEnabled val="1"/>
        </dgm:presLayoutVars>
      </dgm:prSet>
      <dgm:spPr/>
      <dgm:t>
        <a:bodyPr/>
        <a:lstStyle/>
        <a:p>
          <a:endParaRPr lang="zh-TW" altLang="en-US"/>
        </a:p>
      </dgm:t>
    </dgm:pt>
  </dgm:ptLst>
  <dgm:cxnLst>
    <dgm:cxn modelId="{2598A410-52C0-4443-B0BC-E5D55C8EBFF6}" type="presOf" srcId="{54C01785-AE9A-4E5F-9453-28D4B7356B47}" destId="{CFD45DD8-0877-4D57-8390-8750FF45DA2C}" srcOrd="0" destOrd="4" presId="urn:microsoft.com/office/officeart/2005/8/layout/list1"/>
    <dgm:cxn modelId="{254291C4-BF6F-4DCF-BDFF-779781779CE4}" srcId="{EC16D25B-C20C-48F1-B27A-696737836639}" destId="{54C01785-AE9A-4E5F-9453-28D4B7356B47}" srcOrd="4" destOrd="0" parTransId="{D3C6821D-CDD7-4215-9CF4-A03BF69E8FCD}" sibTransId="{9E02613A-30C6-4690-9AB6-C3E5B6D50449}"/>
    <dgm:cxn modelId="{3376169B-7645-4921-8088-875817386F2B}" type="presOf" srcId="{D58AAE55-D89C-44D0-849F-F1511CBB48DB}" destId="{CFD45DD8-0877-4D57-8390-8750FF45DA2C}" srcOrd="0" destOrd="0" presId="urn:microsoft.com/office/officeart/2005/8/layout/list1"/>
    <dgm:cxn modelId="{2224155D-622A-4483-B8F6-F1B2BE56E4DF}" srcId="{EC16D25B-C20C-48F1-B27A-696737836639}" destId="{231987D0-F628-442A-92F8-2F6654B12D15}" srcOrd="2" destOrd="0" parTransId="{BDAB7AE0-A33F-4907-BB43-47BF0F3FC2FB}" sibTransId="{12CF53B1-2D85-422D-8AD0-9057FAFE194A}"/>
    <dgm:cxn modelId="{14EE895D-764F-4EDB-9DFB-886A19301E5E}" srcId="{EC16D25B-C20C-48F1-B27A-696737836639}" destId="{E1E1F511-3E41-41B4-BC83-5092617BDDED}" srcOrd="3" destOrd="0" parTransId="{7B573D40-3308-4F57-A40C-0088985FAA6B}" sibTransId="{DFAE37A6-3CD1-4DC1-93A3-61D6CF320AF0}"/>
    <dgm:cxn modelId="{97B0BA9C-5819-468D-99F2-120D4B6BA481}" type="presOf" srcId="{EC16D25B-C20C-48F1-B27A-696737836639}" destId="{6791D510-2823-465E-81A5-9CDC0564DA79}" srcOrd="1" destOrd="0" presId="urn:microsoft.com/office/officeart/2005/8/layout/list1"/>
    <dgm:cxn modelId="{01171131-45F2-41E3-B99D-8ECB5D0D8401}" type="presOf" srcId="{8E8F0201-3565-42D2-B539-EFE1CCB20621}" destId="{3B6D552B-7CC9-41C1-9509-3D50B06FEC63}" srcOrd="0" destOrd="0" presId="urn:microsoft.com/office/officeart/2005/8/layout/list1"/>
    <dgm:cxn modelId="{C052BD61-316A-4384-BC36-1FB96C89AD2B}" type="presOf" srcId="{E1E1F511-3E41-41B4-BC83-5092617BDDED}" destId="{CFD45DD8-0877-4D57-8390-8750FF45DA2C}" srcOrd="0" destOrd="3" presId="urn:microsoft.com/office/officeart/2005/8/layout/list1"/>
    <dgm:cxn modelId="{6EAD098D-D7A7-4625-BE23-573C27D8F762}" type="presOf" srcId="{231987D0-F628-442A-92F8-2F6654B12D15}" destId="{CFD45DD8-0877-4D57-8390-8750FF45DA2C}" srcOrd="0" destOrd="2" presId="urn:microsoft.com/office/officeart/2005/8/layout/list1"/>
    <dgm:cxn modelId="{D645880A-6362-49F8-86E3-6764E81615A5}" type="presOf" srcId="{EC16D25B-C20C-48F1-B27A-696737836639}" destId="{3378769B-C5C0-428E-9087-D680DC9B4F17}" srcOrd="0" destOrd="0" presId="urn:microsoft.com/office/officeart/2005/8/layout/list1"/>
    <dgm:cxn modelId="{7B16377E-4DFF-4DF8-928A-01ABC96F9DA4}" srcId="{EC16D25B-C20C-48F1-B27A-696737836639}" destId="{A52380EC-5745-461A-A134-2F5271A39590}" srcOrd="1" destOrd="0" parTransId="{7BA1E69D-AB9D-4FFC-BBEA-D8402D43D4C5}" sibTransId="{FAD585A9-2740-4C04-B572-BB59A5D19730}"/>
    <dgm:cxn modelId="{0499FBA1-3DA0-48E7-A7D4-BD19B18051FE}" srcId="{EC16D25B-C20C-48F1-B27A-696737836639}" destId="{D58AAE55-D89C-44D0-849F-F1511CBB48DB}" srcOrd="0" destOrd="0" parTransId="{2C7135E5-577C-4AE0-8035-96792FCBE25B}" sibTransId="{9595369B-C4C1-43EC-9C67-1BD388E2982B}"/>
    <dgm:cxn modelId="{324F43CF-9E04-4C87-9D1D-F8E7082C63D7}" type="presOf" srcId="{A52380EC-5745-461A-A134-2F5271A39590}" destId="{CFD45DD8-0877-4D57-8390-8750FF45DA2C}" srcOrd="0" destOrd="1" presId="urn:microsoft.com/office/officeart/2005/8/layout/list1"/>
    <dgm:cxn modelId="{839676F3-26E0-4E7D-9969-345E0AEE005F}" srcId="{8E8F0201-3565-42D2-B539-EFE1CCB20621}" destId="{EC16D25B-C20C-48F1-B27A-696737836639}" srcOrd="0" destOrd="0" parTransId="{E6A26552-4180-4C57-86F7-8471339EABFF}" sibTransId="{C538030C-8975-4969-9D45-39D603F668EA}"/>
    <dgm:cxn modelId="{8AC06A38-4434-4A9D-8DD6-B74CD6D51283}" type="presParOf" srcId="{3B6D552B-7CC9-41C1-9509-3D50B06FEC63}" destId="{292D0B99-6156-4380-BF69-41FF3836A05F}" srcOrd="0" destOrd="0" presId="urn:microsoft.com/office/officeart/2005/8/layout/list1"/>
    <dgm:cxn modelId="{F131769E-283B-4D22-B9BA-6CC15AA77DD6}" type="presParOf" srcId="{292D0B99-6156-4380-BF69-41FF3836A05F}" destId="{3378769B-C5C0-428E-9087-D680DC9B4F17}" srcOrd="0" destOrd="0" presId="urn:microsoft.com/office/officeart/2005/8/layout/list1"/>
    <dgm:cxn modelId="{CD4E41DE-3ED3-4763-8649-413C41900CC1}" type="presParOf" srcId="{292D0B99-6156-4380-BF69-41FF3836A05F}" destId="{6791D510-2823-465E-81A5-9CDC0564DA79}" srcOrd="1" destOrd="0" presId="urn:microsoft.com/office/officeart/2005/8/layout/list1"/>
    <dgm:cxn modelId="{32AA3FCF-D1AA-45F6-9943-203C852D8259}" type="presParOf" srcId="{3B6D552B-7CC9-41C1-9509-3D50B06FEC63}" destId="{1E97D285-D96E-4CF6-ACC7-097A848B0ADF}" srcOrd="1" destOrd="0" presId="urn:microsoft.com/office/officeart/2005/8/layout/list1"/>
    <dgm:cxn modelId="{FB9E7A51-8E5E-470B-B6DD-4944E1DEB39D}" type="presParOf" srcId="{3B6D552B-7CC9-41C1-9509-3D50B06FEC63}" destId="{CFD45DD8-0877-4D57-8390-8750FF45DA2C}"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68A92AC-9B9A-40D3-BCCE-C43C985C2835}"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zh-TW" altLang="en-US"/>
        </a:p>
      </dgm:t>
    </dgm:pt>
    <dgm:pt modelId="{39AD2043-1D97-470E-8627-A986D0791E90}">
      <dgm:prSet/>
      <dgm:spPr/>
      <dgm:t>
        <a:bodyPr/>
        <a:lstStyle/>
        <a:p>
          <a:r>
            <a:rPr lang="zh-TW" altLang="en-US" dirty="0" smtClean="0">
              <a:latin typeface="微軟正黑體" pitchFamily="34" charset="-120"/>
              <a:ea typeface="微軟正黑體" pitchFamily="34" charset="-120"/>
            </a:rPr>
            <a:t>小李之刑責</a:t>
          </a:r>
          <a:endParaRPr lang="zh-TW" altLang="en-US" dirty="0">
            <a:latin typeface="微軟正黑體" pitchFamily="34" charset="-120"/>
            <a:ea typeface="微軟正黑體" pitchFamily="34" charset="-120"/>
          </a:endParaRPr>
        </a:p>
      </dgm:t>
    </dgm:pt>
    <dgm:pt modelId="{8D4472A0-60A4-471E-8261-518F8053CC86}" type="parTrans" cxnId="{9F341F7D-BD6A-4B85-981C-A28CAC9901B8}">
      <dgm:prSet/>
      <dgm:spPr/>
      <dgm:t>
        <a:bodyPr/>
        <a:lstStyle/>
        <a:p>
          <a:endParaRPr lang="zh-TW" altLang="en-US"/>
        </a:p>
      </dgm:t>
    </dgm:pt>
    <dgm:pt modelId="{C8618696-6780-4288-980A-1FF6D9A3FCF1}" type="sibTrans" cxnId="{9F341F7D-BD6A-4B85-981C-A28CAC9901B8}">
      <dgm:prSet/>
      <dgm:spPr/>
      <dgm:t>
        <a:bodyPr/>
        <a:lstStyle/>
        <a:p>
          <a:endParaRPr lang="zh-TW" altLang="en-US"/>
        </a:p>
      </dgm:t>
    </dgm:pt>
    <dgm:pt modelId="{43C6CDFA-9F0F-41B9-BAD4-14892D0740D2}">
      <dgm:prSet phldrT="[文字]"/>
      <dgm:spPr/>
      <dgm:t>
        <a:bodyPr/>
        <a:lstStyle/>
        <a:p>
          <a:r>
            <a:rPr lang="zh-TW" altLang="en-US" dirty="0" smtClean="0">
              <a:latin typeface="微軟正黑體" panose="020B0604030504040204" pitchFamily="34" charset="-120"/>
              <a:ea typeface="微軟正黑體" panose="020B0604030504040204" pitchFamily="34" charset="-120"/>
            </a:rPr>
            <a:t>小李所違法規</a:t>
          </a:r>
          <a:endParaRPr lang="zh-TW" altLang="en-US" dirty="0">
            <a:latin typeface="微軟正黑體" panose="020B0604030504040204" pitchFamily="34" charset="-120"/>
            <a:ea typeface="微軟正黑體" panose="020B0604030504040204" pitchFamily="34" charset="-120"/>
          </a:endParaRPr>
        </a:p>
      </dgm:t>
    </dgm:pt>
    <dgm:pt modelId="{4BA58CD5-1FE8-4C7A-9E02-E7AFF83266C3}" type="parTrans" cxnId="{5221CF7C-B993-4E8C-8946-41EFB53D4445}">
      <dgm:prSet/>
      <dgm:spPr/>
      <dgm:t>
        <a:bodyPr/>
        <a:lstStyle/>
        <a:p>
          <a:endParaRPr lang="zh-TW" altLang="en-US"/>
        </a:p>
      </dgm:t>
    </dgm:pt>
    <dgm:pt modelId="{E4BDB3C6-6011-49DF-98DE-681B2B5D00B3}" type="sibTrans" cxnId="{5221CF7C-B993-4E8C-8946-41EFB53D4445}">
      <dgm:prSet/>
      <dgm:spPr/>
      <dgm:t>
        <a:bodyPr/>
        <a:lstStyle/>
        <a:p>
          <a:endParaRPr lang="zh-TW" altLang="en-US"/>
        </a:p>
      </dgm:t>
    </dgm:pt>
    <dgm:pt modelId="{DE24DB8C-A479-41EC-A2CC-87F7C34756B6}">
      <dgm:prSet custT="1"/>
      <dgm:spPr/>
      <dgm:t>
        <a:bodyPr/>
        <a:lstStyle/>
        <a:p>
          <a:pPr algn="l"/>
          <a:r>
            <a:rPr lang="zh-TW" altLang="en-US" sz="1800" dirty="0" smtClean="0">
              <a:latin typeface="微軟正黑體" pitchFamily="34" charset="-120"/>
              <a:ea typeface="微軟正黑體" pitchFamily="34" charset="-120"/>
            </a:rPr>
            <a:t>案經檢察官偵查起訴，法院判決小李應執行有期徒刑</a:t>
          </a:r>
          <a:r>
            <a:rPr lang="en-US" sz="1800" dirty="0" smtClean="0">
              <a:latin typeface="微軟正黑體" pitchFamily="34" charset="-120"/>
              <a:ea typeface="微軟正黑體" pitchFamily="34" charset="-120"/>
            </a:rPr>
            <a:t>6</a:t>
          </a:r>
          <a:r>
            <a:rPr lang="zh-TW" altLang="en-US" sz="1800" dirty="0" smtClean="0">
              <a:latin typeface="微軟正黑體" pitchFamily="34" charset="-120"/>
              <a:ea typeface="微軟正黑體" pitchFamily="34" charset="-120"/>
            </a:rPr>
            <a:t>月，如易科罰金，以</a:t>
          </a:r>
          <a:r>
            <a:rPr lang="en-US" sz="1800" dirty="0" smtClean="0">
              <a:latin typeface="微軟正黑體" pitchFamily="34" charset="-120"/>
              <a:ea typeface="微軟正黑體" pitchFamily="34" charset="-120"/>
            </a:rPr>
            <a:t>1,000</a:t>
          </a:r>
          <a:r>
            <a:rPr lang="zh-TW" altLang="en-US" sz="1800" dirty="0" smtClean="0">
              <a:latin typeface="微軟正黑體" pitchFamily="34" charset="-120"/>
              <a:ea typeface="微軟正黑體" pitchFamily="34" charset="-120"/>
            </a:rPr>
            <a:t>元折算</a:t>
          </a:r>
          <a:r>
            <a:rPr lang="en-US" sz="1800" dirty="0" smtClean="0">
              <a:latin typeface="微軟正黑體" pitchFamily="34" charset="-120"/>
              <a:ea typeface="微軟正黑體" pitchFamily="34" charset="-120"/>
            </a:rPr>
            <a:t>1</a:t>
          </a:r>
          <a:r>
            <a:rPr lang="zh-TW" altLang="en-US" sz="1800" dirty="0" smtClean="0">
              <a:latin typeface="微軟正黑體" pitchFamily="34" charset="-120"/>
              <a:ea typeface="微軟正黑體" pitchFamily="34" charset="-120"/>
            </a:rPr>
            <a:t>日，緩刑</a:t>
          </a:r>
          <a:r>
            <a:rPr lang="en-US" sz="1800" dirty="0" smtClean="0">
              <a:latin typeface="微軟正黑體" pitchFamily="34" charset="-120"/>
              <a:ea typeface="微軟正黑體" pitchFamily="34" charset="-120"/>
            </a:rPr>
            <a:t>2</a:t>
          </a:r>
          <a:r>
            <a:rPr lang="zh-TW" altLang="en-US" sz="1800" dirty="0" smtClean="0">
              <a:latin typeface="微軟正黑體" pitchFamily="34" charset="-120"/>
              <a:ea typeface="微軟正黑體" pitchFamily="34" charset="-120"/>
            </a:rPr>
            <a:t>年。</a:t>
          </a:r>
          <a:endParaRPr lang="zh-TW" altLang="en-US" sz="1800" dirty="0">
            <a:latin typeface="微軟正黑體" pitchFamily="34" charset="-120"/>
            <a:ea typeface="微軟正黑體" pitchFamily="34" charset="-120"/>
          </a:endParaRPr>
        </a:p>
      </dgm:t>
    </dgm:pt>
    <dgm:pt modelId="{D1A495BD-DB9C-46D5-8E7B-579C4353145A}" type="parTrans" cxnId="{C9C914B0-F8B7-486A-9D35-AD150C5A8FCB}">
      <dgm:prSet/>
      <dgm:spPr/>
      <dgm:t>
        <a:bodyPr/>
        <a:lstStyle/>
        <a:p>
          <a:endParaRPr lang="zh-TW" altLang="en-US"/>
        </a:p>
      </dgm:t>
    </dgm:pt>
    <dgm:pt modelId="{8F175DCC-BB86-4B95-B21D-222F1AE3F89D}" type="sibTrans" cxnId="{C9C914B0-F8B7-486A-9D35-AD150C5A8FCB}">
      <dgm:prSet/>
      <dgm:spPr/>
      <dgm:t>
        <a:bodyPr/>
        <a:lstStyle/>
        <a:p>
          <a:endParaRPr lang="zh-TW" altLang="en-US"/>
        </a:p>
      </dgm:t>
    </dgm:pt>
    <dgm:pt modelId="{F99AAD2A-CB46-482F-B44A-B35B49E99875}">
      <dgm:prSet phldrT="[文字]" custT="1"/>
      <dgm:spPr/>
      <dgm:t>
        <a:bodyPr/>
        <a:lstStyle/>
        <a:p>
          <a:pPr algn="l"/>
          <a:r>
            <a:rPr lang="zh-TW" altLang="en-US" sz="1800" dirty="0" smtClean="0">
              <a:latin typeface="微軟正黑體" pitchFamily="34" charset="-120"/>
              <a:ea typeface="微軟正黑體" pitchFamily="34" charset="-120"/>
            </a:rPr>
            <a:t>小李利用職務上取得資訊之便利，不法取得應保密之民眾個人資訊後，加以洩漏予他人知悉。</a:t>
          </a:r>
          <a:endParaRPr lang="zh-TW" altLang="en-US" sz="1800" dirty="0">
            <a:latin typeface="微軟正黑體" pitchFamily="34" charset="-120"/>
            <a:ea typeface="微軟正黑體" pitchFamily="34" charset="-120"/>
          </a:endParaRPr>
        </a:p>
      </dgm:t>
    </dgm:pt>
    <dgm:pt modelId="{8BA24AAA-4999-4368-B9B1-1ED3572E458B}">
      <dgm:prSet phldrT="[文字]" custT="1"/>
      <dgm:spPr>
        <a:solidFill>
          <a:schemeClr val="accent6">
            <a:lumMod val="60000"/>
            <a:lumOff val="40000"/>
            <a:alpha val="90000"/>
          </a:schemeClr>
        </a:solidFill>
      </dgm:spPr>
      <dgm:t>
        <a:bodyPr/>
        <a:lstStyle/>
        <a:p>
          <a:r>
            <a:rPr lang="zh-TW" altLang="en-US" sz="2300" dirty="0" smtClean="0">
              <a:latin typeface="微軟正黑體" pitchFamily="34" charset="-120"/>
              <a:ea typeface="微軟正黑體" pitchFamily="34" charset="-120"/>
            </a:rPr>
            <a:t>刑法第</a:t>
          </a:r>
          <a:r>
            <a:rPr lang="en-US" sz="2300" dirty="0" smtClean="0">
              <a:latin typeface="微軟正黑體" pitchFamily="34" charset="-120"/>
              <a:ea typeface="微軟正黑體" pitchFamily="34" charset="-120"/>
            </a:rPr>
            <a:t>132</a:t>
          </a:r>
          <a:r>
            <a:rPr lang="zh-TW" altLang="en-US" sz="2300" dirty="0" smtClean="0">
              <a:latin typeface="微軟正黑體" pitchFamily="34" charset="-120"/>
              <a:ea typeface="微軟正黑體" pitchFamily="34" charset="-120"/>
            </a:rPr>
            <a:t>條</a:t>
          </a:r>
          <a:endParaRPr lang="en-US" altLang="zh-TW" sz="2300" dirty="0" smtClean="0">
            <a:latin typeface="微軟正黑體" pitchFamily="34" charset="-120"/>
            <a:ea typeface="微軟正黑體" pitchFamily="34" charset="-120"/>
          </a:endParaRPr>
        </a:p>
        <a:p>
          <a:r>
            <a:rPr lang="zh-TW" altLang="en-US" sz="2300" dirty="0" smtClean="0">
              <a:latin typeface="微軟正黑體" pitchFamily="34" charset="-120"/>
              <a:ea typeface="微軟正黑體" pitchFamily="34" charset="-120"/>
            </a:rPr>
            <a:t>洩漏國防以外秘密罪</a:t>
          </a:r>
          <a:endParaRPr lang="zh-TW" altLang="en-US" sz="2300" dirty="0">
            <a:latin typeface="微軟正黑體" pitchFamily="34" charset="-120"/>
            <a:ea typeface="微軟正黑體" pitchFamily="34" charset="-120"/>
          </a:endParaRPr>
        </a:p>
      </dgm:t>
    </dgm:pt>
    <dgm:pt modelId="{3952E32B-8E0E-477B-88F6-06DE529F57F0}" type="sibTrans" cxnId="{1094B530-734D-4B9B-9CCA-86B88338BABA}">
      <dgm:prSet/>
      <dgm:spPr/>
      <dgm:t>
        <a:bodyPr/>
        <a:lstStyle/>
        <a:p>
          <a:endParaRPr lang="zh-TW" altLang="en-US"/>
        </a:p>
      </dgm:t>
    </dgm:pt>
    <dgm:pt modelId="{9872353E-B7BF-4201-BE8E-A7D10A852D34}" type="parTrans" cxnId="{1094B530-734D-4B9B-9CCA-86B88338BABA}">
      <dgm:prSet/>
      <dgm:spPr/>
      <dgm:t>
        <a:bodyPr/>
        <a:lstStyle/>
        <a:p>
          <a:endParaRPr lang="zh-TW" altLang="en-US"/>
        </a:p>
      </dgm:t>
    </dgm:pt>
    <dgm:pt modelId="{1FDEA171-450F-4641-A4B6-5CF758F7C740}" type="sibTrans" cxnId="{035060BC-570D-4E8A-9558-FB1CA9B679E5}">
      <dgm:prSet/>
      <dgm:spPr/>
      <dgm:t>
        <a:bodyPr/>
        <a:lstStyle/>
        <a:p>
          <a:endParaRPr lang="zh-TW" altLang="en-US"/>
        </a:p>
      </dgm:t>
    </dgm:pt>
    <dgm:pt modelId="{E26FA669-9D61-4A81-A4F7-37DBD6D9B1DF}" type="parTrans" cxnId="{035060BC-570D-4E8A-9558-FB1CA9B679E5}">
      <dgm:prSet/>
      <dgm:spPr/>
      <dgm:t>
        <a:bodyPr/>
        <a:lstStyle/>
        <a:p>
          <a:endParaRPr lang="zh-TW" altLang="en-US"/>
        </a:p>
      </dgm:t>
    </dgm:pt>
    <dgm:pt modelId="{81D6F72B-AFC3-4314-AB1C-8F63B918E901}" type="pres">
      <dgm:prSet presAssocID="{068A92AC-9B9A-40D3-BCCE-C43C985C2835}" presName="Name0" presStyleCnt="0">
        <dgm:presLayoutVars>
          <dgm:dir/>
          <dgm:animLvl val="lvl"/>
          <dgm:resizeHandles val="exact"/>
        </dgm:presLayoutVars>
      </dgm:prSet>
      <dgm:spPr/>
      <dgm:t>
        <a:bodyPr/>
        <a:lstStyle/>
        <a:p>
          <a:endParaRPr lang="zh-TW" altLang="en-US"/>
        </a:p>
      </dgm:t>
    </dgm:pt>
    <dgm:pt modelId="{AE95BBCC-F203-4EC4-BC20-8601196B2426}" type="pres">
      <dgm:prSet presAssocID="{43C6CDFA-9F0F-41B9-BAD4-14892D0740D2}" presName="vertFlow" presStyleCnt="0"/>
      <dgm:spPr/>
    </dgm:pt>
    <dgm:pt modelId="{218CFA25-C617-4AEC-82F8-9DE2AC60D4DA}" type="pres">
      <dgm:prSet presAssocID="{43C6CDFA-9F0F-41B9-BAD4-14892D0740D2}" presName="header" presStyleLbl="node1" presStyleIdx="0" presStyleCnt="2"/>
      <dgm:spPr/>
      <dgm:t>
        <a:bodyPr/>
        <a:lstStyle/>
        <a:p>
          <a:endParaRPr lang="zh-TW" altLang="en-US"/>
        </a:p>
      </dgm:t>
    </dgm:pt>
    <dgm:pt modelId="{99F1FCC5-5AF9-4262-B1DB-94F39A900CE5}" type="pres">
      <dgm:prSet presAssocID="{9872353E-B7BF-4201-BE8E-A7D10A852D34}" presName="parTrans" presStyleLbl="sibTrans2D1" presStyleIdx="0" presStyleCnt="3"/>
      <dgm:spPr/>
      <dgm:t>
        <a:bodyPr/>
        <a:lstStyle/>
        <a:p>
          <a:endParaRPr lang="zh-TW" altLang="en-US"/>
        </a:p>
      </dgm:t>
    </dgm:pt>
    <dgm:pt modelId="{4FC26434-CCF2-4EFF-B0DD-10497CCF9CAE}" type="pres">
      <dgm:prSet presAssocID="{8BA24AAA-4999-4368-B9B1-1ED3572E458B}" presName="child" presStyleLbl="alignAccFollowNode1" presStyleIdx="0" presStyleCnt="3">
        <dgm:presLayoutVars>
          <dgm:chMax val="0"/>
          <dgm:bulletEnabled val="1"/>
        </dgm:presLayoutVars>
      </dgm:prSet>
      <dgm:spPr/>
      <dgm:t>
        <a:bodyPr/>
        <a:lstStyle/>
        <a:p>
          <a:endParaRPr lang="zh-TW" altLang="en-US"/>
        </a:p>
      </dgm:t>
    </dgm:pt>
    <dgm:pt modelId="{1302CBCF-4DAF-4BED-A1F0-9CE555A202E8}" type="pres">
      <dgm:prSet presAssocID="{3952E32B-8E0E-477B-88F6-06DE529F57F0}" presName="sibTrans" presStyleLbl="sibTrans2D1" presStyleIdx="1" presStyleCnt="3"/>
      <dgm:spPr/>
      <dgm:t>
        <a:bodyPr/>
        <a:lstStyle/>
        <a:p>
          <a:endParaRPr lang="zh-TW" altLang="en-US"/>
        </a:p>
      </dgm:t>
    </dgm:pt>
    <dgm:pt modelId="{2CBAB843-FE84-4970-97BF-4937A986A245}" type="pres">
      <dgm:prSet presAssocID="{F99AAD2A-CB46-482F-B44A-B35B49E99875}" presName="child" presStyleLbl="alignAccFollowNode1" presStyleIdx="1" presStyleCnt="3" custScaleX="98338" custScaleY="126778">
        <dgm:presLayoutVars>
          <dgm:chMax val="0"/>
          <dgm:bulletEnabled val="1"/>
        </dgm:presLayoutVars>
      </dgm:prSet>
      <dgm:spPr/>
      <dgm:t>
        <a:bodyPr/>
        <a:lstStyle/>
        <a:p>
          <a:endParaRPr lang="zh-TW" altLang="en-US"/>
        </a:p>
      </dgm:t>
    </dgm:pt>
    <dgm:pt modelId="{102C5E80-A9FB-4685-B3C2-6AAB223ED9E5}" type="pres">
      <dgm:prSet presAssocID="{43C6CDFA-9F0F-41B9-BAD4-14892D0740D2}" presName="hSp" presStyleCnt="0"/>
      <dgm:spPr/>
    </dgm:pt>
    <dgm:pt modelId="{DFD57314-D596-433B-ADF5-A5ED6C70C420}" type="pres">
      <dgm:prSet presAssocID="{39AD2043-1D97-470E-8627-A986D0791E90}" presName="vertFlow" presStyleCnt="0"/>
      <dgm:spPr/>
    </dgm:pt>
    <dgm:pt modelId="{B3B8E1BC-5ED3-44CA-98E8-0A9F933ECF81}" type="pres">
      <dgm:prSet presAssocID="{39AD2043-1D97-470E-8627-A986D0791E90}" presName="header" presStyleLbl="node1" presStyleIdx="1" presStyleCnt="2"/>
      <dgm:spPr/>
      <dgm:t>
        <a:bodyPr/>
        <a:lstStyle/>
        <a:p>
          <a:endParaRPr lang="zh-TW" altLang="en-US"/>
        </a:p>
      </dgm:t>
    </dgm:pt>
    <dgm:pt modelId="{1DFE9043-FF07-4E38-A539-35282DF4A46B}" type="pres">
      <dgm:prSet presAssocID="{D1A495BD-DB9C-46D5-8E7B-579C4353145A}" presName="parTrans" presStyleLbl="sibTrans2D1" presStyleIdx="2" presStyleCnt="3"/>
      <dgm:spPr/>
      <dgm:t>
        <a:bodyPr/>
        <a:lstStyle/>
        <a:p>
          <a:endParaRPr lang="zh-TW" altLang="en-US"/>
        </a:p>
      </dgm:t>
    </dgm:pt>
    <dgm:pt modelId="{D4831640-B38C-4770-B113-AA4C0BB6DF9F}" type="pres">
      <dgm:prSet presAssocID="{DE24DB8C-A479-41EC-A2CC-87F7C34756B6}" presName="child" presStyleLbl="alignAccFollowNode1" presStyleIdx="2" presStyleCnt="3" custScaleX="97375" custScaleY="154116">
        <dgm:presLayoutVars>
          <dgm:chMax val="0"/>
          <dgm:bulletEnabled val="1"/>
        </dgm:presLayoutVars>
      </dgm:prSet>
      <dgm:spPr/>
      <dgm:t>
        <a:bodyPr/>
        <a:lstStyle/>
        <a:p>
          <a:endParaRPr lang="zh-TW" altLang="en-US"/>
        </a:p>
      </dgm:t>
    </dgm:pt>
  </dgm:ptLst>
  <dgm:cxnLst>
    <dgm:cxn modelId="{5221CF7C-B993-4E8C-8946-41EFB53D4445}" srcId="{068A92AC-9B9A-40D3-BCCE-C43C985C2835}" destId="{43C6CDFA-9F0F-41B9-BAD4-14892D0740D2}" srcOrd="0" destOrd="0" parTransId="{4BA58CD5-1FE8-4C7A-9E02-E7AFF83266C3}" sibTransId="{E4BDB3C6-6011-49DF-98DE-681B2B5D00B3}"/>
    <dgm:cxn modelId="{58EF902B-4887-4FB1-8C7E-7743B3B8A826}" type="presOf" srcId="{3952E32B-8E0E-477B-88F6-06DE529F57F0}" destId="{1302CBCF-4DAF-4BED-A1F0-9CE555A202E8}" srcOrd="0" destOrd="0" presId="urn:microsoft.com/office/officeart/2005/8/layout/lProcess1"/>
    <dgm:cxn modelId="{91A673E6-BDC8-446E-AE88-A76AC4BB3082}" type="presOf" srcId="{DE24DB8C-A479-41EC-A2CC-87F7C34756B6}" destId="{D4831640-B38C-4770-B113-AA4C0BB6DF9F}" srcOrd="0" destOrd="0" presId="urn:microsoft.com/office/officeart/2005/8/layout/lProcess1"/>
    <dgm:cxn modelId="{C9C914B0-F8B7-486A-9D35-AD150C5A8FCB}" srcId="{39AD2043-1D97-470E-8627-A986D0791E90}" destId="{DE24DB8C-A479-41EC-A2CC-87F7C34756B6}" srcOrd="0" destOrd="0" parTransId="{D1A495BD-DB9C-46D5-8E7B-579C4353145A}" sibTransId="{8F175DCC-BB86-4B95-B21D-222F1AE3F89D}"/>
    <dgm:cxn modelId="{1094B530-734D-4B9B-9CCA-86B88338BABA}" srcId="{43C6CDFA-9F0F-41B9-BAD4-14892D0740D2}" destId="{8BA24AAA-4999-4368-B9B1-1ED3572E458B}" srcOrd="0" destOrd="0" parTransId="{9872353E-B7BF-4201-BE8E-A7D10A852D34}" sibTransId="{3952E32B-8E0E-477B-88F6-06DE529F57F0}"/>
    <dgm:cxn modelId="{B9063579-1C87-4FFD-BE73-F3754AC94786}" type="presOf" srcId="{39AD2043-1D97-470E-8627-A986D0791E90}" destId="{B3B8E1BC-5ED3-44CA-98E8-0A9F933ECF81}" srcOrd="0" destOrd="0" presId="urn:microsoft.com/office/officeart/2005/8/layout/lProcess1"/>
    <dgm:cxn modelId="{A9E09708-2AE2-4612-958A-7D7FA0912E71}" type="presOf" srcId="{F99AAD2A-CB46-482F-B44A-B35B49E99875}" destId="{2CBAB843-FE84-4970-97BF-4937A986A245}" srcOrd="0" destOrd="0" presId="urn:microsoft.com/office/officeart/2005/8/layout/lProcess1"/>
    <dgm:cxn modelId="{F1BFF706-066D-4C75-988E-60F99DD8E2FF}" type="presOf" srcId="{8BA24AAA-4999-4368-B9B1-1ED3572E458B}" destId="{4FC26434-CCF2-4EFF-B0DD-10497CCF9CAE}" srcOrd="0" destOrd="0" presId="urn:microsoft.com/office/officeart/2005/8/layout/lProcess1"/>
    <dgm:cxn modelId="{5DD260FD-D2D7-416A-BC9B-92A82D532946}" type="presOf" srcId="{9872353E-B7BF-4201-BE8E-A7D10A852D34}" destId="{99F1FCC5-5AF9-4262-B1DB-94F39A900CE5}" srcOrd="0" destOrd="0" presId="urn:microsoft.com/office/officeart/2005/8/layout/lProcess1"/>
    <dgm:cxn modelId="{9F341F7D-BD6A-4B85-981C-A28CAC9901B8}" srcId="{068A92AC-9B9A-40D3-BCCE-C43C985C2835}" destId="{39AD2043-1D97-470E-8627-A986D0791E90}" srcOrd="1" destOrd="0" parTransId="{8D4472A0-60A4-471E-8261-518F8053CC86}" sibTransId="{C8618696-6780-4288-980A-1FF6D9A3FCF1}"/>
    <dgm:cxn modelId="{805687A6-4504-401C-ACDB-9D6133EE22A0}" type="presOf" srcId="{43C6CDFA-9F0F-41B9-BAD4-14892D0740D2}" destId="{218CFA25-C617-4AEC-82F8-9DE2AC60D4DA}" srcOrd="0" destOrd="0" presId="urn:microsoft.com/office/officeart/2005/8/layout/lProcess1"/>
    <dgm:cxn modelId="{035060BC-570D-4E8A-9558-FB1CA9B679E5}" srcId="{43C6CDFA-9F0F-41B9-BAD4-14892D0740D2}" destId="{F99AAD2A-CB46-482F-B44A-B35B49E99875}" srcOrd="1" destOrd="0" parTransId="{E26FA669-9D61-4A81-A4F7-37DBD6D9B1DF}" sibTransId="{1FDEA171-450F-4641-A4B6-5CF758F7C740}"/>
    <dgm:cxn modelId="{4CD859D9-5577-4796-BB53-EBB49602C356}" type="presOf" srcId="{D1A495BD-DB9C-46D5-8E7B-579C4353145A}" destId="{1DFE9043-FF07-4E38-A539-35282DF4A46B}" srcOrd="0" destOrd="0" presId="urn:microsoft.com/office/officeart/2005/8/layout/lProcess1"/>
    <dgm:cxn modelId="{501FD3F8-1D18-48AB-B5DC-D89687CD23ED}" type="presOf" srcId="{068A92AC-9B9A-40D3-BCCE-C43C985C2835}" destId="{81D6F72B-AFC3-4314-AB1C-8F63B918E901}" srcOrd="0" destOrd="0" presId="urn:microsoft.com/office/officeart/2005/8/layout/lProcess1"/>
    <dgm:cxn modelId="{CCA106F1-2E63-4F11-A40B-9CCA0BD39989}" type="presParOf" srcId="{81D6F72B-AFC3-4314-AB1C-8F63B918E901}" destId="{AE95BBCC-F203-4EC4-BC20-8601196B2426}" srcOrd="0" destOrd="0" presId="urn:microsoft.com/office/officeart/2005/8/layout/lProcess1"/>
    <dgm:cxn modelId="{D5FD215F-FE66-4D3A-9F92-836446D507F9}" type="presParOf" srcId="{AE95BBCC-F203-4EC4-BC20-8601196B2426}" destId="{218CFA25-C617-4AEC-82F8-9DE2AC60D4DA}" srcOrd="0" destOrd="0" presId="urn:microsoft.com/office/officeart/2005/8/layout/lProcess1"/>
    <dgm:cxn modelId="{5C42AC72-81E5-49E0-81C5-0BFD39979858}" type="presParOf" srcId="{AE95BBCC-F203-4EC4-BC20-8601196B2426}" destId="{99F1FCC5-5AF9-4262-B1DB-94F39A900CE5}" srcOrd="1" destOrd="0" presId="urn:microsoft.com/office/officeart/2005/8/layout/lProcess1"/>
    <dgm:cxn modelId="{FFB05628-B664-4641-94E1-C36A182CAE5D}" type="presParOf" srcId="{AE95BBCC-F203-4EC4-BC20-8601196B2426}" destId="{4FC26434-CCF2-4EFF-B0DD-10497CCF9CAE}" srcOrd="2" destOrd="0" presId="urn:microsoft.com/office/officeart/2005/8/layout/lProcess1"/>
    <dgm:cxn modelId="{1FB020F7-68F9-44F7-9F17-317B1291EFF9}" type="presParOf" srcId="{AE95BBCC-F203-4EC4-BC20-8601196B2426}" destId="{1302CBCF-4DAF-4BED-A1F0-9CE555A202E8}" srcOrd="3" destOrd="0" presId="urn:microsoft.com/office/officeart/2005/8/layout/lProcess1"/>
    <dgm:cxn modelId="{A2C354BA-516E-42FA-89BA-8539EB17AC57}" type="presParOf" srcId="{AE95BBCC-F203-4EC4-BC20-8601196B2426}" destId="{2CBAB843-FE84-4970-97BF-4937A986A245}" srcOrd="4" destOrd="0" presId="urn:microsoft.com/office/officeart/2005/8/layout/lProcess1"/>
    <dgm:cxn modelId="{08792A90-7BE3-47A0-876F-360378D88B79}" type="presParOf" srcId="{81D6F72B-AFC3-4314-AB1C-8F63B918E901}" destId="{102C5E80-A9FB-4685-B3C2-6AAB223ED9E5}" srcOrd="1" destOrd="0" presId="urn:microsoft.com/office/officeart/2005/8/layout/lProcess1"/>
    <dgm:cxn modelId="{55740EAE-6C1B-402E-8E40-50E59420733A}" type="presParOf" srcId="{81D6F72B-AFC3-4314-AB1C-8F63B918E901}" destId="{DFD57314-D596-433B-ADF5-A5ED6C70C420}" srcOrd="2" destOrd="0" presId="urn:microsoft.com/office/officeart/2005/8/layout/lProcess1"/>
    <dgm:cxn modelId="{9C3B2AA2-9520-4D67-8E38-2D6432AE2908}" type="presParOf" srcId="{DFD57314-D596-433B-ADF5-A5ED6C70C420}" destId="{B3B8E1BC-5ED3-44CA-98E8-0A9F933ECF81}" srcOrd="0" destOrd="0" presId="urn:microsoft.com/office/officeart/2005/8/layout/lProcess1"/>
    <dgm:cxn modelId="{BAB8CA6F-BFC9-4CB8-B0F8-196DDAE0FB9B}" type="presParOf" srcId="{DFD57314-D596-433B-ADF5-A5ED6C70C420}" destId="{1DFE9043-FF07-4E38-A539-35282DF4A46B}" srcOrd="1" destOrd="0" presId="urn:microsoft.com/office/officeart/2005/8/layout/lProcess1"/>
    <dgm:cxn modelId="{EDCC925E-CA7A-4E6B-BF1A-69A6B82E2119}" type="presParOf" srcId="{DFD57314-D596-433B-ADF5-A5ED6C70C420}" destId="{D4831640-B38C-4770-B113-AA4C0BB6DF9F}"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4A313A-D9C2-4BDA-B192-503B9EB37B77}"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zh-TW" altLang="en-US"/>
        </a:p>
      </dgm:t>
    </dgm:pt>
    <dgm:pt modelId="{738D8F19-A6CC-4746-8649-BCCEDD8A35D9}">
      <dgm:prSet phldrT="[文字]"/>
      <dgm:spPr/>
      <dgm:t>
        <a:bodyPr/>
        <a:lstStyle/>
        <a:p>
          <a:r>
            <a:rPr lang="zh-TW" altLang="en-US" b="1" dirty="0" smtClean="0">
              <a:latin typeface="微軟正黑體" pitchFamily="34" charset="-120"/>
              <a:ea typeface="微軟正黑體" pitchFamily="34" charset="-120"/>
            </a:rPr>
            <a:t>清廉印象指數</a:t>
          </a:r>
          <a:r>
            <a:rPr lang="en-US" altLang="zh-TW" b="1" dirty="0" smtClean="0">
              <a:latin typeface="微軟正黑體" pitchFamily="34" charset="-120"/>
              <a:ea typeface="微軟正黑體" pitchFamily="34" charset="-120"/>
            </a:rPr>
            <a:t>(CPI)</a:t>
          </a:r>
          <a:endParaRPr lang="zh-TW" altLang="en-US" b="1" dirty="0">
            <a:latin typeface="微軟正黑體" pitchFamily="34" charset="-120"/>
            <a:ea typeface="微軟正黑體" pitchFamily="34" charset="-120"/>
          </a:endParaRPr>
        </a:p>
      </dgm:t>
    </dgm:pt>
    <dgm:pt modelId="{010CCD8D-A9FF-4022-B1AC-B3823D1A2FB1}" type="parTrans" cxnId="{BDB88529-70DA-43E1-9129-8FA6C86A46EB}">
      <dgm:prSet/>
      <dgm:spPr/>
      <dgm:t>
        <a:bodyPr/>
        <a:lstStyle/>
        <a:p>
          <a:endParaRPr lang="zh-TW" altLang="en-US"/>
        </a:p>
      </dgm:t>
    </dgm:pt>
    <dgm:pt modelId="{2B745046-9B60-42C2-B4E6-2B6D7450D9E4}" type="sibTrans" cxnId="{BDB88529-70DA-43E1-9129-8FA6C86A46EB}">
      <dgm:prSet/>
      <dgm:spPr/>
      <dgm:t>
        <a:bodyPr/>
        <a:lstStyle/>
        <a:p>
          <a:endParaRPr lang="zh-TW" altLang="en-US"/>
        </a:p>
      </dgm:t>
    </dgm:pt>
    <dgm:pt modelId="{44F3EDFA-557A-45F6-9741-A4EF0835A767}">
      <dgm:prSet phldrT="[文字]"/>
      <dgm:spPr/>
      <dgm:t>
        <a:bodyPr/>
        <a:lstStyle/>
        <a:p>
          <a:r>
            <a:rPr lang="zh-TW" altLang="en-US" dirty="0" smtClean="0">
              <a:latin typeface="微軟正黑體" pitchFamily="34" charset="-120"/>
              <a:ea typeface="微軟正黑體" pitchFamily="34" charset="-120"/>
            </a:rPr>
            <a:t>以</a:t>
          </a:r>
          <a:r>
            <a:rPr lang="en-US" altLang="zh-TW" dirty="0" smtClean="0">
              <a:latin typeface="微軟正黑體" pitchFamily="34" charset="-120"/>
              <a:ea typeface="微軟正黑體" pitchFamily="34" charset="-120"/>
            </a:rPr>
            <a:t>0</a:t>
          </a:r>
          <a:r>
            <a:rPr lang="zh-TW" altLang="en-US" dirty="0" smtClean="0">
              <a:latin typeface="微軟正黑體" pitchFamily="34" charset="-120"/>
              <a:ea typeface="微軟正黑體" pitchFamily="34" charset="-120"/>
            </a:rPr>
            <a:t>到</a:t>
          </a:r>
          <a:r>
            <a:rPr lang="en-US" altLang="zh-TW" dirty="0" smtClean="0">
              <a:latin typeface="微軟正黑體" pitchFamily="34" charset="-120"/>
              <a:ea typeface="微軟正黑體" pitchFamily="34" charset="-120"/>
            </a:rPr>
            <a:t>100</a:t>
          </a:r>
          <a:r>
            <a:rPr lang="zh-TW" altLang="en-US" dirty="0" smtClean="0">
              <a:latin typeface="微軟正黑體" pitchFamily="34" charset="-120"/>
              <a:ea typeface="微軟正黑體" pitchFamily="34" charset="-120"/>
            </a:rPr>
            <a:t>分評價受評比國家</a:t>
          </a:r>
          <a:endParaRPr lang="zh-TW" altLang="en-US" dirty="0">
            <a:latin typeface="微軟正黑體" pitchFamily="34" charset="-120"/>
            <a:ea typeface="微軟正黑體" pitchFamily="34" charset="-120"/>
          </a:endParaRPr>
        </a:p>
      </dgm:t>
    </dgm:pt>
    <dgm:pt modelId="{D9D07C5B-7896-449B-B66D-3846F5FEA799}" type="parTrans" cxnId="{A4709D33-EA4F-473B-9F4D-569BCFD2DCEC}">
      <dgm:prSet/>
      <dgm:spPr/>
      <dgm:t>
        <a:bodyPr/>
        <a:lstStyle/>
        <a:p>
          <a:endParaRPr lang="zh-TW" altLang="en-US"/>
        </a:p>
      </dgm:t>
    </dgm:pt>
    <dgm:pt modelId="{2D080D38-599B-4D5B-8DDB-BCB9E747EFA1}" type="sibTrans" cxnId="{A4709D33-EA4F-473B-9F4D-569BCFD2DCEC}">
      <dgm:prSet/>
      <dgm:spPr/>
      <dgm:t>
        <a:bodyPr/>
        <a:lstStyle/>
        <a:p>
          <a:endParaRPr lang="zh-TW" altLang="en-US"/>
        </a:p>
      </dgm:t>
    </dgm:pt>
    <dgm:pt modelId="{20AE3A26-C2B8-4615-9114-9ED4D64BC76E}">
      <dgm:prSet phldrT="[文字]"/>
      <dgm:spPr/>
      <dgm:t>
        <a:bodyPr/>
        <a:lstStyle/>
        <a:p>
          <a:r>
            <a:rPr lang="zh-TW" altLang="en-US" dirty="0" smtClean="0">
              <a:latin typeface="微軟正黑體" pitchFamily="34" charset="-120"/>
              <a:ea typeface="微軟正黑體" pitchFamily="34" charset="-120"/>
            </a:rPr>
            <a:t>測量對各國公務人員及政治人物貪腐程度的實質感受</a:t>
          </a:r>
          <a:endParaRPr lang="zh-TW" altLang="en-US" dirty="0">
            <a:latin typeface="微軟正黑體" pitchFamily="34" charset="-120"/>
            <a:ea typeface="微軟正黑體" pitchFamily="34" charset="-120"/>
          </a:endParaRPr>
        </a:p>
      </dgm:t>
    </dgm:pt>
    <dgm:pt modelId="{7B3DC884-FEDE-4C41-9866-3DCABE738126}" type="parTrans" cxnId="{9F13B343-73DC-43EF-892A-A13A5FEEFB4B}">
      <dgm:prSet/>
      <dgm:spPr/>
      <dgm:t>
        <a:bodyPr/>
        <a:lstStyle/>
        <a:p>
          <a:endParaRPr lang="zh-TW" altLang="en-US"/>
        </a:p>
      </dgm:t>
    </dgm:pt>
    <dgm:pt modelId="{CA114C02-577B-41B8-8BA6-701519C1B2EF}" type="sibTrans" cxnId="{9F13B343-73DC-43EF-892A-A13A5FEEFB4B}">
      <dgm:prSet/>
      <dgm:spPr/>
      <dgm:t>
        <a:bodyPr/>
        <a:lstStyle/>
        <a:p>
          <a:endParaRPr lang="zh-TW" altLang="en-US"/>
        </a:p>
      </dgm:t>
    </dgm:pt>
    <dgm:pt modelId="{A346A458-F44F-427E-956F-5846706B8877}" type="pres">
      <dgm:prSet presAssocID="{B84A313A-D9C2-4BDA-B192-503B9EB37B77}" presName="linear" presStyleCnt="0">
        <dgm:presLayoutVars>
          <dgm:animLvl val="lvl"/>
          <dgm:resizeHandles val="exact"/>
        </dgm:presLayoutVars>
      </dgm:prSet>
      <dgm:spPr/>
      <dgm:t>
        <a:bodyPr/>
        <a:lstStyle/>
        <a:p>
          <a:endParaRPr lang="zh-TW" altLang="en-US"/>
        </a:p>
      </dgm:t>
    </dgm:pt>
    <dgm:pt modelId="{FD724B44-4E9E-4814-933F-B3788BB5DE3E}" type="pres">
      <dgm:prSet presAssocID="{738D8F19-A6CC-4746-8649-BCCEDD8A35D9}" presName="parentText" presStyleLbl="node1" presStyleIdx="0" presStyleCnt="1" custLinFactNeighborY="-1356">
        <dgm:presLayoutVars>
          <dgm:chMax val="0"/>
          <dgm:bulletEnabled val="1"/>
        </dgm:presLayoutVars>
      </dgm:prSet>
      <dgm:spPr/>
      <dgm:t>
        <a:bodyPr/>
        <a:lstStyle/>
        <a:p>
          <a:endParaRPr lang="zh-TW" altLang="en-US"/>
        </a:p>
      </dgm:t>
    </dgm:pt>
    <dgm:pt modelId="{1C4723DD-E7BB-4721-8777-653ECE395F30}" type="pres">
      <dgm:prSet presAssocID="{738D8F19-A6CC-4746-8649-BCCEDD8A35D9}" presName="childText" presStyleLbl="revTx" presStyleIdx="0" presStyleCnt="1">
        <dgm:presLayoutVars>
          <dgm:bulletEnabled val="1"/>
        </dgm:presLayoutVars>
      </dgm:prSet>
      <dgm:spPr/>
      <dgm:t>
        <a:bodyPr/>
        <a:lstStyle/>
        <a:p>
          <a:endParaRPr lang="zh-TW" altLang="en-US"/>
        </a:p>
      </dgm:t>
    </dgm:pt>
  </dgm:ptLst>
  <dgm:cxnLst>
    <dgm:cxn modelId="{9F13B343-73DC-43EF-892A-A13A5FEEFB4B}" srcId="{738D8F19-A6CC-4746-8649-BCCEDD8A35D9}" destId="{20AE3A26-C2B8-4615-9114-9ED4D64BC76E}" srcOrd="0" destOrd="0" parTransId="{7B3DC884-FEDE-4C41-9866-3DCABE738126}" sibTransId="{CA114C02-577B-41B8-8BA6-701519C1B2EF}"/>
    <dgm:cxn modelId="{0C004DB1-53BA-4611-A181-CBFDFB91AC01}" type="presOf" srcId="{B84A313A-D9C2-4BDA-B192-503B9EB37B77}" destId="{A346A458-F44F-427E-956F-5846706B8877}" srcOrd="0" destOrd="0" presId="urn:microsoft.com/office/officeart/2005/8/layout/vList2"/>
    <dgm:cxn modelId="{BDB88529-70DA-43E1-9129-8FA6C86A46EB}" srcId="{B84A313A-D9C2-4BDA-B192-503B9EB37B77}" destId="{738D8F19-A6CC-4746-8649-BCCEDD8A35D9}" srcOrd="0" destOrd="0" parTransId="{010CCD8D-A9FF-4022-B1AC-B3823D1A2FB1}" sibTransId="{2B745046-9B60-42C2-B4E6-2B6D7450D9E4}"/>
    <dgm:cxn modelId="{EFFEFC8A-2D4A-4FE0-8D93-F1144226A3FC}" type="presOf" srcId="{20AE3A26-C2B8-4615-9114-9ED4D64BC76E}" destId="{1C4723DD-E7BB-4721-8777-653ECE395F30}" srcOrd="0" destOrd="0" presId="urn:microsoft.com/office/officeart/2005/8/layout/vList2"/>
    <dgm:cxn modelId="{A4709D33-EA4F-473B-9F4D-569BCFD2DCEC}" srcId="{738D8F19-A6CC-4746-8649-BCCEDD8A35D9}" destId="{44F3EDFA-557A-45F6-9741-A4EF0835A767}" srcOrd="1" destOrd="0" parTransId="{D9D07C5B-7896-449B-B66D-3846F5FEA799}" sibTransId="{2D080D38-599B-4D5B-8DDB-BCB9E747EFA1}"/>
    <dgm:cxn modelId="{3A10130E-4D83-4ACB-BF2C-8DDC88FDE972}" type="presOf" srcId="{738D8F19-A6CC-4746-8649-BCCEDD8A35D9}" destId="{FD724B44-4E9E-4814-933F-B3788BB5DE3E}" srcOrd="0" destOrd="0" presId="urn:microsoft.com/office/officeart/2005/8/layout/vList2"/>
    <dgm:cxn modelId="{DEF4228C-ADE9-4CA5-996C-0031C2D37B32}" type="presOf" srcId="{44F3EDFA-557A-45F6-9741-A4EF0835A767}" destId="{1C4723DD-E7BB-4721-8777-653ECE395F30}" srcOrd="0" destOrd="1" presId="urn:microsoft.com/office/officeart/2005/8/layout/vList2"/>
    <dgm:cxn modelId="{416F0893-C23C-41B7-97C9-4A361EDE1871}" type="presParOf" srcId="{A346A458-F44F-427E-956F-5846706B8877}" destId="{FD724B44-4E9E-4814-933F-B3788BB5DE3E}" srcOrd="0" destOrd="0" presId="urn:microsoft.com/office/officeart/2005/8/layout/vList2"/>
    <dgm:cxn modelId="{FF7CEC59-BECD-446F-90AF-3898F98C9049}" type="presParOf" srcId="{A346A458-F44F-427E-956F-5846706B8877}" destId="{1C4723DD-E7BB-4721-8777-653ECE395F3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64C6A71-097F-4D8A-8462-F45B227AA9B3}"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zh-TW" altLang="en-US"/>
        </a:p>
      </dgm:t>
    </dgm:pt>
    <dgm:pt modelId="{3C036811-7A29-4145-BE58-5404BCA43545}">
      <dgm:prSet phldrT="[文字]"/>
      <dgm:spPr/>
      <dgm:t>
        <a:bodyPr/>
        <a:lstStyle/>
        <a:p>
          <a:r>
            <a:rPr lang="zh-TW" altLang="en-US" dirty="0" smtClean="0">
              <a:latin typeface="微軟正黑體" panose="020B0604030504040204" pitchFamily="34" charset="-120"/>
              <a:ea typeface="微軟正黑體" panose="020B0604030504040204" pitchFamily="34" charset="-120"/>
            </a:rPr>
            <a:t>案例人物</a:t>
          </a:r>
          <a:endParaRPr lang="zh-TW" altLang="en-US" dirty="0"/>
        </a:p>
      </dgm:t>
    </dgm:pt>
    <dgm:pt modelId="{9DAF5118-03BC-4AA8-9DA5-B194FE39CDE2}" type="parTrans" cxnId="{5C8687BF-5E34-42B8-8C1C-59F4C0310771}">
      <dgm:prSet/>
      <dgm:spPr/>
      <dgm:t>
        <a:bodyPr/>
        <a:lstStyle/>
        <a:p>
          <a:endParaRPr lang="zh-TW" altLang="en-US"/>
        </a:p>
      </dgm:t>
    </dgm:pt>
    <dgm:pt modelId="{9F3F3B42-7E97-4DD8-A469-645DD2F9D6C7}" type="sibTrans" cxnId="{5C8687BF-5E34-42B8-8C1C-59F4C0310771}">
      <dgm:prSet/>
      <dgm:spPr/>
      <dgm:t>
        <a:bodyPr/>
        <a:lstStyle/>
        <a:p>
          <a:endParaRPr lang="zh-TW" altLang="en-US"/>
        </a:p>
      </dgm:t>
    </dgm:pt>
    <dgm:pt modelId="{A4E07ECF-5B2A-4FA5-9EAD-F45857EDE390}">
      <dgm:prSet phldrT="[文字]" custT="1"/>
      <dgm:spPr/>
      <dgm:t>
        <a:bodyPr/>
        <a:lstStyle/>
        <a:p>
          <a:r>
            <a:rPr lang="zh-TW" altLang="en-US" sz="2400" b="1" spc="600" dirty="0" smtClean="0">
              <a:latin typeface="微軟正黑體" pitchFamily="34" charset="-120"/>
              <a:ea typeface="微軟正黑體" pitchFamily="34" charset="-120"/>
            </a:rPr>
            <a:t>阿杰</a:t>
          </a:r>
          <a:endParaRPr lang="zh-TW" altLang="en-US" sz="2400" b="1" dirty="0">
            <a:latin typeface="微軟正黑體" pitchFamily="34" charset="-120"/>
            <a:ea typeface="微軟正黑體" pitchFamily="34" charset="-120"/>
          </a:endParaRPr>
        </a:p>
      </dgm:t>
    </dgm:pt>
    <dgm:pt modelId="{06E15882-E4BA-4A14-9733-00F629A5E8EE}" type="parTrans" cxnId="{8CC2A6D6-D2C2-4495-9410-FDF3305EC086}">
      <dgm:prSet/>
      <dgm:spPr/>
      <dgm:t>
        <a:bodyPr/>
        <a:lstStyle/>
        <a:p>
          <a:endParaRPr lang="zh-TW" altLang="en-US"/>
        </a:p>
      </dgm:t>
    </dgm:pt>
    <dgm:pt modelId="{03A791E8-88BD-4C29-A76B-6C71EC0B3C06}" type="sibTrans" cxnId="{8CC2A6D6-D2C2-4495-9410-FDF3305EC086}">
      <dgm:prSet/>
      <dgm:spPr/>
      <dgm:t>
        <a:bodyPr/>
        <a:lstStyle/>
        <a:p>
          <a:endParaRPr lang="zh-TW" altLang="en-US"/>
        </a:p>
      </dgm:t>
    </dgm:pt>
    <dgm:pt modelId="{14957AC0-1264-43D7-8934-96B481A60394}">
      <dgm:prSet phldrT="[文字]" custT="1"/>
      <dgm:spPr/>
      <dgm:t>
        <a:bodyPr/>
        <a:lstStyle/>
        <a:p>
          <a:r>
            <a:rPr lang="zh-TW" altLang="en-US" sz="1600" spc="600" dirty="0" smtClean="0">
              <a:latin typeface="微軟正黑體" pitchFamily="34" charset="-120"/>
              <a:ea typeface="微軟正黑體" pitchFamily="34" charset="-120"/>
            </a:rPr>
            <a:t>某市環保局清潔隊員身兼區隊出納業務</a:t>
          </a:r>
          <a:endParaRPr lang="zh-TW" altLang="en-US" sz="1600" dirty="0">
            <a:latin typeface="微軟正黑體" pitchFamily="34" charset="-120"/>
            <a:ea typeface="微軟正黑體" pitchFamily="34" charset="-120"/>
          </a:endParaRPr>
        </a:p>
      </dgm:t>
    </dgm:pt>
    <dgm:pt modelId="{487E3BA8-250C-43D3-A9E9-D4EBCCD55E01}" type="parTrans" cxnId="{3EA3C759-B43A-48FB-BDB4-DD1D26F5531A}">
      <dgm:prSet/>
      <dgm:spPr/>
      <dgm:t>
        <a:bodyPr/>
        <a:lstStyle/>
        <a:p>
          <a:endParaRPr lang="zh-TW" altLang="en-US"/>
        </a:p>
      </dgm:t>
    </dgm:pt>
    <dgm:pt modelId="{FA0590BB-B7A3-4018-ABCD-4447D78AA2E2}" type="sibTrans" cxnId="{3EA3C759-B43A-48FB-BDB4-DD1D26F5531A}">
      <dgm:prSet/>
      <dgm:spPr/>
      <dgm:t>
        <a:bodyPr/>
        <a:lstStyle/>
        <a:p>
          <a:endParaRPr lang="zh-TW" altLang="en-US"/>
        </a:p>
      </dgm:t>
    </dgm:pt>
    <dgm:pt modelId="{7EF30C24-184B-4524-ABA0-EBBD221F09D9}" type="pres">
      <dgm:prSet presAssocID="{564C6A71-097F-4D8A-8462-F45B227AA9B3}" presName="composite" presStyleCnt="0">
        <dgm:presLayoutVars>
          <dgm:chMax val="1"/>
          <dgm:dir/>
          <dgm:resizeHandles val="exact"/>
        </dgm:presLayoutVars>
      </dgm:prSet>
      <dgm:spPr/>
      <dgm:t>
        <a:bodyPr/>
        <a:lstStyle/>
        <a:p>
          <a:endParaRPr lang="zh-TW" altLang="en-US"/>
        </a:p>
      </dgm:t>
    </dgm:pt>
    <dgm:pt modelId="{A4B45F03-E472-4EF6-BD99-9EF2A7234DFB}" type="pres">
      <dgm:prSet presAssocID="{3C036811-7A29-4145-BE58-5404BCA43545}" presName="roof" presStyleLbl="dkBgShp" presStyleIdx="0" presStyleCnt="2"/>
      <dgm:spPr/>
      <dgm:t>
        <a:bodyPr/>
        <a:lstStyle/>
        <a:p>
          <a:endParaRPr lang="zh-TW" altLang="en-US"/>
        </a:p>
      </dgm:t>
    </dgm:pt>
    <dgm:pt modelId="{29933449-7A7E-44B9-A0C2-B97864530C2B}" type="pres">
      <dgm:prSet presAssocID="{3C036811-7A29-4145-BE58-5404BCA43545}" presName="pillars" presStyleCnt="0"/>
      <dgm:spPr/>
      <dgm:t>
        <a:bodyPr/>
        <a:lstStyle/>
        <a:p>
          <a:endParaRPr lang="zh-TW" altLang="en-US"/>
        </a:p>
      </dgm:t>
    </dgm:pt>
    <dgm:pt modelId="{EDEC24B9-29B5-41B8-A726-E646B932345C}" type="pres">
      <dgm:prSet presAssocID="{3C036811-7A29-4145-BE58-5404BCA43545}" presName="pillar1" presStyleLbl="node1" presStyleIdx="0" presStyleCnt="1">
        <dgm:presLayoutVars>
          <dgm:bulletEnabled val="1"/>
        </dgm:presLayoutVars>
      </dgm:prSet>
      <dgm:spPr/>
      <dgm:t>
        <a:bodyPr/>
        <a:lstStyle/>
        <a:p>
          <a:endParaRPr lang="zh-TW" altLang="en-US"/>
        </a:p>
      </dgm:t>
    </dgm:pt>
    <dgm:pt modelId="{13F7101E-F437-452F-BA89-B0A0C588A6AB}" type="pres">
      <dgm:prSet presAssocID="{3C036811-7A29-4145-BE58-5404BCA43545}" presName="base" presStyleLbl="dkBgShp" presStyleIdx="1" presStyleCnt="2"/>
      <dgm:spPr/>
      <dgm:t>
        <a:bodyPr/>
        <a:lstStyle/>
        <a:p>
          <a:endParaRPr lang="zh-TW" altLang="en-US"/>
        </a:p>
      </dgm:t>
    </dgm:pt>
  </dgm:ptLst>
  <dgm:cxnLst>
    <dgm:cxn modelId="{3EA3C759-B43A-48FB-BDB4-DD1D26F5531A}" srcId="{A4E07ECF-5B2A-4FA5-9EAD-F45857EDE390}" destId="{14957AC0-1264-43D7-8934-96B481A60394}" srcOrd="0" destOrd="0" parTransId="{487E3BA8-250C-43D3-A9E9-D4EBCCD55E01}" sibTransId="{FA0590BB-B7A3-4018-ABCD-4447D78AA2E2}"/>
    <dgm:cxn modelId="{11D5D6FF-B7F5-40C9-A604-451FB81ED6F8}" type="presOf" srcId="{A4E07ECF-5B2A-4FA5-9EAD-F45857EDE390}" destId="{EDEC24B9-29B5-41B8-A726-E646B932345C}" srcOrd="0" destOrd="0" presId="urn:microsoft.com/office/officeart/2005/8/layout/hList3"/>
    <dgm:cxn modelId="{5C8687BF-5E34-42B8-8C1C-59F4C0310771}" srcId="{564C6A71-097F-4D8A-8462-F45B227AA9B3}" destId="{3C036811-7A29-4145-BE58-5404BCA43545}" srcOrd="0" destOrd="0" parTransId="{9DAF5118-03BC-4AA8-9DA5-B194FE39CDE2}" sibTransId="{9F3F3B42-7E97-4DD8-A469-645DD2F9D6C7}"/>
    <dgm:cxn modelId="{99034DF6-AFF3-4EDB-8765-98471D06DE60}" type="presOf" srcId="{564C6A71-097F-4D8A-8462-F45B227AA9B3}" destId="{7EF30C24-184B-4524-ABA0-EBBD221F09D9}" srcOrd="0" destOrd="0" presId="urn:microsoft.com/office/officeart/2005/8/layout/hList3"/>
    <dgm:cxn modelId="{8CC2A6D6-D2C2-4495-9410-FDF3305EC086}" srcId="{3C036811-7A29-4145-BE58-5404BCA43545}" destId="{A4E07ECF-5B2A-4FA5-9EAD-F45857EDE390}" srcOrd="0" destOrd="0" parTransId="{06E15882-E4BA-4A14-9733-00F629A5E8EE}" sibTransId="{03A791E8-88BD-4C29-A76B-6C71EC0B3C06}"/>
    <dgm:cxn modelId="{0E873D03-AAE2-4D48-9A38-3F073236198B}" type="presOf" srcId="{14957AC0-1264-43D7-8934-96B481A60394}" destId="{EDEC24B9-29B5-41B8-A726-E646B932345C}" srcOrd="0" destOrd="1" presId="urn:microsoft.com/office/officeart/2005/8/layout/hList3"/>
    <dgm:cxn modelId="{FC6FB2CE-F67A-4973-A889-9BB1094B9328}" type="presOf" srcId="{3C036811-7A29-4145-BE58-5404BCA43545}" destId="{A4B45F03-E472-4EF6-BD99-9EF2A7234DFB}" srcOrd="0" destOrd="0" presId="urn:microsoft.com/office/officeart/2005/8/layout/hList3"/>
    <dgm:cxn modelId="{B905C03F-8079-4EEB-8D89-707E3DC9EF85}" type="presParOf" srcId="{7EF30C24-184B-4524-ABA0-EBBD221F09D9}" destId="{A4B45F03-E472-4EF6-BD99-9EF2A7234DFB}" srcOrd="0" destOrd="0" presId="urn:microsoft.com/office/officeart/2005/8/layout/hList3"/>
    <dgm:cxn modelId="{74C2A52A-5812-498F-B77D-0B5D83DAE62D}" type="presParOf" srcId="{7EF30C24-184B-4524-ABA0-EBBD221F09D9}" destId="{29933449-7A7E-44B9-A0C2-B97864530C2B}" srcOrd="1" destOrd="0" presId="urn:microsoft.com/office/officeart/2005/8/layout/hList3"/>
    <dgm:cxn modelId="{76270BBF-2718-4C3F-AE44-9D88D52A279B}" type="presParOf" srcId="{29933449-7A7E-44B9-A0C2-B97864530C2B}" destId="{EDEC24B9-29B5-41B8-A726-E646B932345C}" srcOrd="0" destOrd="0" presId="urn:microsoft.com/office/officeart/2005/8/layout/hList3"/>
    <dgm:cxn modelId="{74DA69F7-D078-4D73-A2FD-E5610CECA373}" type="presParOf" srcId="{7EF30C24-184B-4524-ABA0-EBBD221F09D9}" destId="{13F7101E-F437-452F-BA89-B0A0C588A6A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9CD946F-9E7F-4B15-839E-D6E19B57C786}"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zh-TW" altLang="en-US"/>
        </a:p>
      </dgm:t>
    </dgm:pt>
    <dgm:pt modelId="{AF1388C1-D029-4763-805E-AE4AA444BF65}">
      <dgm:prSet/>
      <dgm:spPr/>
      <dgm:t>
        <a:bodyPr/>
        <a:lstStyle/>
        <a:p>
          <a:pPr algn="just"/>
          <a:r>
            <a:rPr lang="zh-TW" altLang="en-US" dirty="0" smtClean="0">
              <a:solidFill>
                <a:srgbClr val="C00000"/>
              </a:solidFill>
              <a:latin typeface="微軟正黑體" pitchFamily="34" charset="-120"/>
              <a:ea typeface="微軟正黑體" pitchFamily="34" charset="-120"/>
            </a:rPr>
            <a:t>阿杰變造隊員加班時數</a:t>
          </a:r>
          <a:endParaRPr lang="zh-TW" altLang="en-US" dirty="0">
            <a:solidFill>
              <a:srgbClr val="C00000"/>
            </a:solidFill>
            <a:latin typeface="微軟正黑體" pitchFamily="34" charset="-120"/>
            <a:ea typeface="微軟正黑體" pitchFamily="34" charset="-120"/>
          </a:endParaRPr>
        </a:p>
      </dgm:t>
    </dgm:pt>
    <dgm:pt modelId="{15FB146A-9B5D-47B4-ADD2-0964837D02E7}" type="parTrans" cxnId="{88B78CE3-C74F-4F9D-B644-074E6C842702}">
      <dgm:prSet/>
      <dgm:spPr/>
      <dgm:t>
        <a:bodyPr/>
        <a:lstStyle/>
        <a:p>
          <a:pPr algn="just"/>
          <a:endParaRPr lang="zh-TW" altLang="en-US">
            <a:latin typeface="微軟正黑體" pitchFamily="34" charset="-120"/>
            <a:ea typeface="微軟正黑體" pitchFamily="34" charset="-120"/>
          </a:endParaRPr>
        </a:p>
      </dgm:t>
    </dgm:pt>
    <dgm:pt modelId="{2EB901D4-A31D-41A5-A169-4F5851BE9034}" type="sibTrans" cxnId="{88B78CE3-C74F-4F9D-B644-074E6C842702}">
      <dgm:prSet/>
      <dgm:spPr/>
      <dgm:t>
        <a:bodyPr/>
        <a:lstStyle/>
        <a:p>
          <a:pPr algn="just"/>
          <a:endParaRPr lang="zh-TW" altLang="en-US">
            <a:latin typeface="微軟正黑體" pitchFamily="34" charset="-120"/>
            <a:ea typeface="微軟正黑體" pitchFamily="34" charset="-120"/>
          </a:endParaRPr>
        </a:p>
      </dgm:t>
    </dgm:pt>
    <dgm:pt modelId="{2DB0FBA4-237A-4AF8-B88F-ED5A2D9D8A58}">
      <dgm:prSet/>
      <dgm:spPr/>
      <dgm:t>
        <a:bodyPr/>
        <a:lstStyle/>
        <a:p>
          <a:pPr algn="just"/>
          <a:r>
            <a:rPr lang="zh-TW" altLang="en-US" dirty="0" smtClean="0">
              <a:latin typeface="微軟正黑體" pitchFamily="34" charset="-120"/>
              <a:ea typeface="微軟正黑體" pitchFamily="34" charset="-120"/>
            </a:rPr>
            <a:t>後將該變造影本複印、製作內容不實之印領清冊，並蓋用集中保管各清潔隊員留存之印章進行加班費請領</a:t>
          </a:r>
          <a:endParaRPr lang="zh-TW" altLang="en-US" dirty="0">
            <a:latin typeface="微軟正黑體" pitchFamily="34" charset="-120"/>
            <a:ea typeface="微軟正黑體" pitchFamily="34" charset="-120"/>
          </a:endParaRPr>
        </a:p>
      </dgm:t>
    </dgm:pt>
    <dgm:pt modelId="{71A814D0-2458-47A6-9668-0866D0A446DB}" type="parTrans" cxnId="{EDE032E1-0146-4198-B8FC-77839DE1AF9B}">
      <dgm:prSet/>
      <dgm:spPr/>
      <dgm:t>
        <a:bodyPr/>
        <a:lstStyle/>
        <a:p>
          <a:pPr algn="just"/>
          <a:endParaRPr lang="zh-TW" altLang="en-US">
            <a:latin typeface="微軟正黑體" pitchFamily="34" charset="-120"/>
            <a:ea typeface="微軟正黑體" pitchFamily="34" charset="-120"/>
          </a:endParaRPr>
        </a:p>
      </dgm:t>
    </dgm:pt>
    <dgm:pt modelId="{1A463FDC-2564-48F3-81D1-0FE74350968E}" type="sibTrans" cxnId="{EDE032E1-0146-4198-B8FC-77839DE1AF9B}">
      <dgm:prSet/>
      <dgm:spPr/>
      <dgm:t>
        <a:bodyPr/>
        <a:lstStyle/>
        <a:p>
          <a:pPr algn="just"/>
          <a:endParaRPr lang="zh-TW" altLang="en-US">
            <a:latin typeface="微軟正黑體" pitchFamily="34" charset="-120"/>
            <a:ea typeface="微軟正黑體" pitchFamily="34" charset="-120"/>
          </a:endParaRPr>
        </a:p>
      </dgm:t>
    </dgm:pt>
    <dgm:pt modelId="{FF19A365-F299-4EA6-B4B7-6F45B57DE5FF}">
      <dgm:prSet/>
      <dgm:spPr/>
      <dgm:t>
        <a:bodyPr/>
        <a:lstStyle/>
        <a:p>
          <a:pPr algn="just"/>
          <a:r>
            <a:rPr lang="zh-TW" altLang="en-US" dirty="0" smtClean="0">
              <a:latin typeface="微軟正黑體" pitchFamily="34" charset="-120"/>
              <a:ea typeface="微軟正黑體" pitchFamily="34" charset="-120"/>
            </a:rPr>
            <a:t>匯款帳號則填載阿杰本人銀行帳號，以此方式詐得加班費用共計</a:t>
          </a:r>
          <a:r>
            <a:rPr lang="en-US" altLang="zh-TW" dirty="0" smtClean="0">
              <a:latin typeface="微軟正黑體" pitchFamily="34" charset="-120"/>
              <a:ea typeface="微軟正黑體" pitchFamily="34" charset="-120"/>
            </a:rPr>
            <a:t>1,946</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7,518</a:t>
          </a:r>
          <a:r>
            <a:rPr lang="zh-TW" altLang="en-US" dirty="0" smtClean="0">
              <a:latin typeface="微軟正黑體" pitchFamily="34" charset="-120"/>
              <a:ea typeface="微軟正黑體" pitchFamily="34" charset="-120"/>
            </a:rPr>
            <a:t>元</a:t>
          </a:r>
          <a:endParaRPr lang="zh-TW" altLang="en-US" dirty="0">
            <a:latin typeface="微軟正黑體" pitchFamily="34" charset="-120"/>
            <a:ea typeface="微軟正黑體" pitchFamily="34" charset="-120"/>
          </a:endParaRPr>
        </a:p>
      </dgm:t>
    </dgm:pt>
    <dgm:pt modelId="{762D3AD3-5189-4A42-9C99-A9363CE023D0}" type="parTrans" cxnId="{0658E371-BC35-4514-B366-A1D1527CFBA5}">
      <dgm:prSet/>
      <dgm:spPr/>
      <dgm:t>
        <a:bodyPr/>
        <a:lstStyle/>
        <a:p>
          <a:pPr algn="just"/>
          <a:endParaRPr lang="zh-TW" altLang="en-US">
            <a:latin typeface="微軟正黑體" pitchFamily="34" charset="-120"/>
            <a:ea typeface="微軟正黑體" pitchFamily="34" charset="-120"/>
          </a:endParaRPr>
        </a:p>
      </dgm:t>
    </dgm:pt>
    <dgm:pt modelId="{2FB23E9A-A33C-4B36-9251-E9C9EEEA533F}" type="sibTrans" cxnId="{0658E371-BC35-4514-B366-A1D1527CFBA5}">
      <dgm:prSet/>
      <dgm:spPr/>
      <dgm:t>
        <a:bodyPr/>
        <a:lstStyle/>
        <a:p>
          <a:pPr algn="just"/>
          <a:endParaRPr lang="zh-TW" altLang="en-US">
            <a:latin typeface="微軟正黑體" pitchFamily="34" charset="-120"/>
            <a:ea typeface="微軟正黑體" pitchFamily="34" charset="-120"/>
          </a:endParaRPr>
        </a:p>
      </dgm:t>
    </dgm:pt>
    <dgm:pt modelId="{AC3E833B-944C-4C58-B8AE-AB1CFE8E7D10}">
      <dgm:prSet/>
      <dgm:spPr/>
      <dgm:t>
        <a:bodyPr/>
        <a:lstStyle/>
        <a:p>
          <a:pPr algn="just"/>
          <a:r>
            <a:rPr lang="zh-TW" altLang="en-US" dirty="0" smtClean="0">
              <a:latin typeface="微軟正黑體" pitchFamily="34" charset="-120"/>
              <a:ea typeface="微軟正黑體" pitchFamily="34" charset="-120"/>
            </a:rPr>
            <a:t>於加班請示簿、點名表「影本」上變造不特定隊員之加班時數</a:t>
          </a:r>
          <a:endParaRPr lang="zh-TW" altLang="en-US" dirty="0">
            <a:latin typeface="微軟正黑體" pitchFamily="34" charset="-120"/>
            <a:ea typeface="微軟正黑體" pitchFamily="34" charset="-120"/>
          </a:endParaRPr>
        </a:p>
      </dgm:t>
    </dgm:pt>
    <dgm:pt modelId="{C34FE5F4-7007-4BA4-A9D6-162C0037B547}" type="parTrans" cxnId="{56630AC8-FC67-4C33-AE4F-ADA3AE3D8E66}">
      <dgm:prSet/>
      <dgm:spPr/>
      <dgm:t>
        <a:bodyPr/>
        <a:lstStyle/>
        <a:p>
          <a:endParaRPr lang="zh-TW" altLang="en-US"/>
        </a:p>
      </dgm:t>
    </dgm:pt>
    <dgm:pt modelId="{5B9B72E1-ED41-4170-A4FA-A60BE8BC9786}" type="sibTrans" cxnId="{56630AC8-FC67-4C33-AE4F-ADA3AE3D8E66}">
      <dgm:prSet/>
      <dgm:spPr/>
      <dgm:t>
        <a:bodyPr/>
        <a:lstStyle/>
        <a:p>
          <a:endParaRPr lang="zh-TW" altLang="en-US"/>
        </a:p>
      </dgm:t>
    </dgm:pt>
    <dgm:pt modelId="{A1F3E0F0-D040-4E0A-9DB1-7B557636992D}">
      <dgm:prSet/>
      <dgm:spPr/>
      <dgm:t>
        <a:bodyPr/>
        <a:lstStyle/>
        <a:p>
          <a:pPr algn="just"/>
          <a:r>
            <a:rPr lang="zh-TW" altLang="en-US" dirty="0" smtClean="0">
              <a:solidFill>
                <a:srgbClr val="C00000"/>
              </a:solidFill>
              <a:latin typeface="微軟正黑體" pitchFamily="34" charset="-120"/>
              <a:ea typeface="微軟正黑體" pitchFamily="34" charset="-120"/>
            </a:rPr>
            <a:t>阿杰利用變造之加班時數詐領加班費</a:t>
          </a:r>
          <a:endParaRPr lang="zh-TW" altLang="en-US" dirty="0">
            <a:solidFill>
              <a:srgbClr val="C00000"/>
            </a:solidFill>
            <a:latin typeface="微軟正黑體" pitchFamily="34" charset="-120"/>
            <a:ea typeface="微軟正黑體" pitchFamily="34" charset="-120"/>
          </a:endParaRPr>
        </a:p>
      </dgm:t>
    </dgm:pt>
    <dgm:pt modelId="{B529951C-B197-46ED-8569-D03CC8571E05}" type="parTrans" cxnId="{F47B3771-F9C3-471D-A002-0E2402335017}">
      <dgm:prSet/>
      <dgm:spPr/>
      <dgm:t>
        <a:bodyPr/>
        <a:lstStyle/>
        <a:p>
          <a:endParaRPr lang="zh-TW" altLang="en-US"/>
        </a:p>
      </dgm:t>
    </dgm:pt>
    <dgm:pt modelId="{25FADE2A-D10B-46A9-AF71-C39F7F3BDB25}" type="sibTrans" cxnId="{F47B3771-F9C3-471D-A002-0E2402335017}">
      <dgm:prSet/>
      <dgm:spPr/>
      <dgm:t>
        <a:bodyPr/>
        <a:lstStyle/>
        <a:p>
          <a:endParaRPr lang="zh-TW" altLang="en-US"/>
        </a:p>
      </dgm:t>
    </dgm:pt>
    <dgm:pt modelId="{AC4B6CB9-F72D-49C1-953C-80F380016F58}">
      <dgm:prSet/>
      <dgm:spPr/>
      <dgm:t>
        <a:bodyPr/>
        <a:lstStyle/>
        <a:p>
          <a:pPr algn="just"/>
          <a:r>
            <a:rPr lang="zh-TW" altLang="en-US" dirty="0" smtClean="0">
              <a:solidFill>
                <a:srgbClr val="C00000"/>
              </a:solidFill>
              <a:latin typeface="微軟正黑體" pitchFamily="34" charset="-120"/>
              <a:ea typeface="微軟正黑體" pitchFamily="34" charset="-120"/>
            </a:rPr>
            <a:t>阿杰之不法所得</a:t>
          </a:r>
          <a:endParaRPr lang="zh-TW" altLang="en-US" dirty="0">
            <a:solidFill>
              <a:srgbClr val="C00000"/>
            </a:solidFill>
            <a:latin typeface="微軟正黑體" pitchFamily="34" charset="-120"/>
            <a:ea typeface="微軟正黑體" pitchFamily="34" charset="-120"/>
          </a:endParaRPr>
        </a:p>
      </dgm:t>
    </dgm:pt>
    <dgm:pt modelId="{3D45E38C-CF94-41C7-A535-2E0E96B48DED}" type="parTrans" cxnId="{3B3EBCF1-BCF5-43CE-80C6-3215863D69E5}">
      <dgm:prSet/>
      <dgm:spPr/>
      <dgm:t>
        <a:bodyPr/>
        <a:lstStyle/>
        <a:p>
          <a:endParaRPr lang="zh-TW" altLang="en-US"/>
        </a:p>
      </dgm:t>
    </dgm:pt>
    <dgm:pt modelId="{C1AAD8FB-64D2-4C32-A663-242BA5822A7F}" type="sibTrans" cxnId="{3B3EBCF1-BCF5-43CE-80C6-3215863D69E5}">
      <dgm:prSet/>
      <dgm:spPr/>
      <dgm:t>
        <a:bodyPr/>
        <a:lstStyle/>
        <a:p>
          <a:endParaRPr lang="zh-TW" altLang="en-US"/>
        </a:p>
      </dgm:t>
    </dgm:pt>
    <dgm:pt modelId="{A9E1740A-A8E7-4F5F-BBFE-829AC9587FDD}" type="pres">
      <dgm:prSet presAssocID="{19CD946F-9E7F-4B15-839E-D6E19B57C786}" presName="Name0" presStyleCnt="0">
        <dgm:presLayoutVars>
          <dgm:dir/>
          <dgm:resizeHandles val="exact"/>
        </dgm:presLayoutVars>
      </dgm:prSet>
      <dgm:spPr/>
      <dgm:t>
        <a:bodyPr/>
        <a:lstStyle/>
        <a:p>
          <a:endParaRPr lang="zh-TW" altLang="en-US"/>
        </a:p>
      </dgm:t>
    </dgm:pt>
    <dgm:pt modelId="{C744FFC4-F82B-42C0-A117-F0F225A6CECA}" type="pres">
      <dgm:prSet presAssocID="{AF1388C1-D029-4763-805E-AE4AA444BF65}" presName="node" presStyleLbl="node1" presStyleIdx="0" presStyleCnt="3">
        <dgm:presLayoutVars>
          <dgm:bulletEnabled val="1"/>
        </dgm:presLayoutVars>
      </dgm:prSet>
      <dgm:spPr/>
      <dgm:t>
        <a:bodyPr/>
        <a:lstStyle/>
        <a:p>
          <a:endParaRPr lang="zh-TW" altLang="en-US"/>
        </a:p>
      </dgm:t>
    </dgm:pt>
    <dgm:pt modelId="{F678FF95-27C2-4A97-8823-F97C1BC3B37E}" type="pres">
      <dgm:prSet presAssocID="{2EB901D4-A31D-41A5-A169-4F5851BE9034}" presName="sibTrans" presStyleLbl="sibTrans2D1" presStyleIdx="0" presStyleCnt="2"/>
      <dgm:spPr/>
      <dgm:t>
        <a:bodyPr/>
        <a:lstStyle/>
        <a:p>
          <a:endParaRPr lang="zh-TW" altLang="en-US"/>
        </a:p>
      </dgm:t>
    </dgm:pt>
    <dgm:pt modelId="{B2087328-23B2-4D09-984F-F687F09800CB}" type="pres">
      <dgm:prSet presAssocID="{2EB901D4-A31D-41A5-A169-4F5851BE9034}" presName="connectorText" presStyleLbl="sibTrans2D1" presStyleIdx="0" presStyleCnt="2"/>
      <dgm:spPr/>
      <dgm:t>
        <a:bodyPr/>
        <a:lstStyle/>
        <a:p>
          <a:endParaRPr lang="zh-TW" altLang="en-US"/>
        </a:p>
      </dgm:t>
    </dgm:pt>
    <dgm:pt modelId="{03905B92-5AEF-4746-B787-732DF4C12857}" type="pres">
      <dgm:prSet presAssocID="{A1F3E0F0-D040-4E0A-9DB1-7B557636992D}" presName="node" presStyleLbl="node1" presStyleIdx="1" presStyleCnt="3">
        <dgm:presLayoutVars>
          <dgm:bulletEnabled val="1"/>
        </dgm:presLayoutVars>
      </dgm:prSet>
      <dgm:spPr/>
      <dgm:t>
        <a:bodyPr/>
        <a:lstStyle/>
        <a:p>
          <a:endParaRPr lang="zh-TW" altLang="en-US"/>
        </a:p>
      </dgm:t>
    </dgm:pt>
    <dgm:pt modelId="{C75C23AB-9E4F-4264-AACF-64F8F61BDE19}" type="pres">
      <dgm:prSet presAssocID="{25FADE2A-D10B-46A9-AF71-C39F7F3BDB25}" presName="sibTrans" presStyleLbl="sibTrans2D1" presStyleIdx="1" presStyleCnt="2"/>
      <dgm:spPr/>
      <dgm:t>
        <a:bodyPr/>
        <a:lstStyle/>
        <a:p>
          <a:endParaRPr lang="zh-TW" altLang="en-US"/>
        </a:p>
      </dgm:t>
    </dgm:pt>
    <dgm:pt modelId="{F5BE418D-A28B-4C46-8236-8BC7F28D4343}" type="pres">
      <dgm:prSet presAssocID="{25FADE2A-D10B-46A9-AF71-C39F7F3BDB25}" presName="connectorText" presStyleLbl="sibTrans2D1" presStyleIdx="1" presStyleCnt="2"/>
      <dgm:spPr/>
      <dgm:t>
        <a:bodyPr/>
        <a:lstStyle/>
        <a:p>
          <a:endParaRPr lang="zh-TW" altLang="en-US"/>
        </a:p>
      </dgm:t>
    </dgm:pt>
    <dgm:pt modelId="{36D29182-2B55-4A02-99F2-7D64878D2692}" type="pres">
      <dgm:prSet presAssocID="{AC4B6CB9-F72D-49C1-953C-80F380016F58}" presName="node" presStyleLbl="node1" presStyleIdx="2" presStyleCnt="3">
        <dgm:presLayoutVars>
          <dgm:bulletEnabled val="1"/>
        </dgm:presLayoutVars>
      </dgm:prSet>
      <dgm:spPr/>
      <dgm:t>
        <a:bodyPr/>
        <a:lstStyle/>
        <a:p>
          <a:endParaRPr lang="zh-TW" altLang="en-US"/>
        </a:p>
      </dgm:t>
    </dgm:pt>
  </dgm:ptLst>
  <dgm:cxnLst>
    <dgm:cxn modelId="{C233AF40-AFAE-4C6A-887F-07306FC5A4E0}" type="presOf" srcId="{2DB0FBA4-237A-4AF8-B88F-ED5A2D9D8A58}" destId="{03905B92-5AEF-4746-B787-732DF4C12857}" srcOrd="0" destOrd="1" presId="urn:microsoft.com/office/officeart/2005/8/layout/process1"/>
    <dgm:cxn modelId="{89D36F5B-3666-4C5D-B11D-0479289D1BEB}" type="presOf" srcId="{25FADE2A-D10B-46A9-AF71-C39F7F3BDB25}" destId="{F5BE418D-A28B-4C46-8236-8BC7F28D4343}" srcOrd="1" destOrd="0" presId="urn:microsoft.com/office/officeart/2005/8/layout/process1"/>
    <dgm:cxn modelId="{F47B3771-F9C3-471D-A002-0E2402335017}" srcId="{19CD946F-9E7F-4B15-839E-D6E19B57C786}" destId="{A1F3E0F0-D040-4E0A-9DB1-7B557636992D}" srcOrd="1" destOrd="0" parTransId="{B529951C-B197-46ED-8569-D03CC8571E05}" sibTransId="{25FADE2A-D10B-46A9-AF71-C39F7F3BDB25}"/>
    <dgm:cxn modelId="{0658E371-BC35-4514-B366-A1D1527CFBA5}" srcId="{AC4B6CB9-F72D-49C1-953C-80F380016F58}" destId="{FF19A365-F299-4EA6-B4B7-6F45B57DE5FF}" srcOrd="0" destOrd="0" parTransId="{762D3AD3-5189-4A42-9C99-A9363CE023D0}" sibTransId="{2FB23E9A-A33C-4B36-9251-E9C9EEEA533F}"/>
    <dgm:cxn modelId="{C713645B-91AC-496B-BE40-DF0E4B86903E}" type="presOf" srcId="{2EB901D4-A31D-41A5-A169-4F5851BE9034}" destId="{F678FF95-27C2-4A97-8823-F97C1BC3B37E}" srcOrd="0" destOrd="0" presId="urn:microsoft.com/office/officeart/2005/8/layout/process1"/>
    <dgm:cxn modelId="{1F432770-7AAE-45A2-8AE9-6CC9BEC857B1}" type="presOf" srcId="{19CD946F-9E7F-4B15-839E-D6E19B57C786}" destId="{A9E1740A-A8E7-4F5F-BBFE-829AC9587FDD}" srcOrd="0" destOrd="0" presId="urn:microsoft.com/office/officeart/2005/8/layout/process1"/>
    <dgm:cxn modelId="{56630AC8-FC67-4C33-AE4F-ADA3AE3D8E66}" srcId="{AF1388C1-D029-4763-805E-AE4AA444BF65}" destId="{AC3E833B-944C-4C58-B8AE-AB1CFE8E7D10}" srcOrd="0" destOrd="0" parTransId="{C34FE5F4-7007-4BA4-A9D6-162C0037B547}" sibTransId="{5B9B72E1-ED41-4170-A4FA-A60BE8BC9786}"/>
    <dgm:cxn modelId="{FA8B15AB-9254-4C34-9C00-914C4EE0503A}" type="presOf" srcId="{FF19A365-F299-4EA6-B4B7-6F45B57DE5FF}" destId="{36D29182-2B55-4A02-99F2-7D64878D2692}" srcOrd="0" destOrd="1" presId="urn:microsoft.com/office/officeart/2005/8/layout/process1"/>
    <dgm:cxn modelId="{A8A82EB4-F378-46CE-8B3C-FCB6B4CA324E}" type="presOf" srcId="{AC3E833B-944C-4C58-B8AE-AB1CFE8E7D10}" destId="{C744FFC4-F82B-42C0-A117-F0F225A6CECA}" srcOrd="0" destOrd="1" presId="urn:microsoft.com/office/officeart/2005/8/layout/process1"/>
    <dgm:cxn modelId="{88B78CE3-C74F-4F9D-B644-074E6C842702}" srcId="{19CD946F-9E7F-4B15-839E-D6E19B57C786}" destId="{AF1388C1-D029-4763-805E-AE4AA444BF65}" srcOrd="0" destOrd="0" parTransId="{15FB146A-9B5D-47B4-ADD2-0964837D02E7}" sibTransId="{2EB901D4-A31D-41A5-A169-4F5851BE9034}"/>
    <dgm:cxn modelId="{11C36308-83C2-4D21-84D1-79237F95773E}" type="presOf" srcId="{AC4B6CB9-F72D-49C1-953C-80F380016F58}" destId="{36D29182-2B55-4A02-99F2-7D64878D2692}" srcOrd="0" destOrd="0" presId="urn:microsoft.com/office/officeart/2005/8/layout/process1"/>
    <dgm:cxn modelId="{8C3414CD-D626-42B6-92BB-251B1C81FC26}" type="presOf" srcId="{A1F3E0F0-D040-4E0A-9DB1-7B557636992D}" destId="{03905B92-5AEF-4746-B787-732DF4C12857}" srcOrd="0" destOrd="0" presId="urn:microsoft.com/office/officeart/2005/8/layout/process1"/>
    <dgm:cxn modelId="{3B3EBCF1-BCF5-43CE-80C6-3215863D69E5}" srcId="{19CD946F-9E7F-4B15-839E-D6E19B57C786}" destId="{AC4B6CB9-F72D-49C1-953C-80F380016F58}" srcOrd="2" destOrd="0" parTransId="{3D45E38C-CF94-41C7-A535-2E0E96B48DED}" sibTransId="{C1AAD8FB-64D2-4C32-A663-242BA5822A7F}"/>
    <dgm:cxn modelId="{EDE032E1-0146-4198-B8FC-77839DE1AF9B}" srcId="{A1F3E0F0-D040-4E0A-9DB1-7B557636992D}" destId="{2DB0FBA4-237A-4AF8-B88F-ED5A2D9D8A58}" srcOrd="0" destOrd="0" parTransId="{71A814D0-2458-47A6-9668-0866D0A446DB}" sibTransId="{1A463FDC-2564-48F3-81D1-0FE74350968E}"/>
    <dgm:cxn modelId="{DD2C1548-FD3D-4D4E-8E78-96709AA573AA}" type="presOf" srcId="{AF1388C1-D029-4763-805E-AE4AA444BF65}" destId="{C744FFC4-F82B-42C0-A117-F0F225A6CECA}" srcOrd="0" destOrd="0" presId="urn:microsoft.com/office/officeart/2005/8/layout/process1"/>
    <dgm:cxn modelId="{D6B04AC4-95A8-4CC1-94A2-54F14CC1B476}" type="presOf" srcId="{2EB901D4-A31D-41A5-A169-4F5851BE9034}" destId="{B2087328-23B2-4D09-984F-F687F09800CB}" srcOrd="1" destOrd="0" presId="urn:microsoft.com/office/officeart/2005/8/layout/process1"/>
    <dgm:cxn modelId="{71C074BA-8A8E-41AF-89B4-43FCFC5CDD22}" type="presOf" srcId="{25FADE2A-D10B-46A9-AF71-C39F7F3BDB25}" destId="{C75C23AB-9E4F-4264-AACF-64F8F61BDE19}" srcOrd="0" destOrd="0" presId="urn:microsoft.com/office/officeart/2005/8/layout/process1"/>
    <dgm:cxn modelId="{0C9513CB-08EB-4D5E-94F1-95BD2DC16CF0}" type="presParOf" srcId="{A9E1740A-A8E7-4F5F-BBFE-829AC9587FDD}" destId="{C744FFC4-F82B-42C0-A117-F0F225A6CECA}" srcOrd="0" destOrd="0" presId="urn:microsoft.com/office/officeart/2005/8/layout/process1"/>
    <dgm:cxn modelId="{964E6A60-B6EA-4454-910A-EE700E597961}" type="presParOf" srcId="{A9E1740A-A8E7-4F5F-BBFE-829AC9587FDD}" destId="{F678FF95-27C2-4A97-8823-F97C1BC3B37E}" srcOrd="1" destOrd="0" presId="urn:microsoft.com/office/officeart/2005/8/layout/process1"/>
    <dgm:cxn modelId="{F7290635-BA3E-4295-A9A1-34151448280B}" type="presParOf" srcId="{F678FF95-27C2-4A97-8823-F97C1BC3B37E}" destId="{B2087328-23B2-4D09-984F-F687F09800CB}" srcOrd="0" destOrd="0" presId="urn:microsoft.com/office/officeart/2005/8/layout/process1"/>
    <dgm:cxn modelId="{F38A25CC-7949-4213-ABBA-F231C4D19485}" type="presParOf" srcId="{A9E1740A-A8E7-4F5F-BBFE-829AC9587FDD}" destId="{03905B92-5AEF-4746-B787-732DF4C12857}" srcOrd="2" destOrd="0" presId="urn:microsoft.com/office/officeart/2005/8/layout/process1"/>
    <dgm:cxn modelId="{4DBA289E-119B-4CE5-8A44-62F6F0D0C6DC}" type="presParOf" srcId="{A9E1740A-A8E7-4F5F-BBFE-829AC9587FDD}" destId="{C75C23AB-9E4F-4264-AACF-64F8F61BDE19}" srcOrd="3" destOrd="0" presId="urn:microsoft.com/office/officeart/2005/8/layout/process1"/>
    <dgm:cxn modelId="{1979CA4F-DD6A-447A-8927-179BCB5BDFE8}" type="presParOf" srcId="{C75C23AB-9E4F-4264-AACF-64F8F61BDE19}" destId="{F5BE418D-A28B-4C46-8236-8BC7F28D4343}" srcOrd="0" destOrd="0" presId="urn:microsoft.com/office/officeart/2005/8/layout/process1"/>
    <dgm:cxn modelId="{3A6AAE36-C789-466F-B8E1-5B4E8F6D4162}" type="presParOf" srcId="{A9E1740A-A8E7-4F5F-BBFE-829AC9587FDD}" destId="{36D29182-2B55-4A02-99F2-7D64878D2692}"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3A9958D-423A-4666-91AE-F620F6858BF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zh-TW" altLang="en-US"/>
        </a:p>
      </dgm:t>
    </dgm:pt>
    <dgm:pt modelId="{CC077F7B-166B-4D72-984B-A068B3BEF3F1}">
      <dgm:prSet phldrT="[文字]"/>
      <dgm:spPr/>
      <dgm:t>
        <a:bodyPr/>
        <a:lstStyle/>
        <a:p>
          <a:r>
            <a:rPr lang="zh-TW" altLang="en-US" smtClean="0">
              <a:latin typeface="微軟正黑體" pitchFamily="34" charset="-120"/>
              <a:ea typeface="微軟正黑體" pitchFamily="34" charset="-120"/>
              <a:cs typeface="Times New Roman" pitchFamily="18" charset="0"/>
            </a:rPr>
            <a:t>刑法第</a:t>
          </a:r>
          <a:r>
            <a:rPr lang="en-US" altLang="zh-TW" smtClean="0">
              <a:latin typeface="微軟正黑體" pitchFamily="34" charset="-120"/>
              <a:ea typeface="微軟正黑體" pitchFamily="34" charset="-120"/>
              <a:cs typeface="Times New Roman" pitchFamily="18" charset="0"/>
            </a:rPr>
            <a:t>211</a:t>
          </a:r>
          <a:r>
            <a:rPr lang="zh-TW" altLang="en-US" smtClean="0">
              <a:latin typeface="微軟正黑體" pitchFamily="34" charset="-120"/>
              <a:ea typeface="微軟正黑體" pitchFamily="34" charset="-120"/>
              <a:cs typeface="Times New Roman" pitchFamily="18" charset="0"/>
            </a:rPr>
            <a:t>條</a:t>
          </a:r>
          <a:endParaRPr lang="zh-TW" altLang="en-US"/>
        </a:p>
      </dgm:t>
    </dgm:pt>
    <dgm:pt modelId="{25CB7833-83B7-44F5-9F00-32587E4CD58A}" type="parTrans" cxnId="{8E578896-1B2F-443C-98DF-C7C54E2D3431}">
      <dgm:prSet/>
      <dgm:spPr/>
      <dgm:t>
        <a:bodyPr/>
        <a:lstStyle/>
        <a:p>
          <a:endParaRPr lang="zh-TW" altLang="en-US"/>
        </a:p>
      </dgm:t>
    </dgm:pt>
    <dgm:pt modelId="{B211E567-71A2-4551-891E-15CB6AA281D6}" type="sibTrans" cxnId="{8E578896-1B2F-443C-98DF-C7C54E2D3431}">
      <dgm:prSet/>
      <dgm:spPr/>
      <dgm:t>
        <a:bodyPr/>
        <a:lstStyle/>
        <a:p>
          <a:endParaRPr lang="zh-TW" altLang="en-US"/>
        </a:p>
      </dgm:t>
    </dgm:pt>
    <dgm:pt modelId="{30F16CFA-5FCB-465B-8BE4-335627D20FEE}">
      <dgm:prSet/>
      <dgm:spPr/>
      <dgm:t>
        <a:bodyPr/>
        <a:lstStyle/>
        <a:p>
          <a:r>
            <a:rPr lang="zh-TW" altLang="en-US" dirty="0" smtClean="0">
              <a:latin typeface="微軟正黑體" pitchFamily="34" charset="-120"/>
              <a:ea typeface="微軟正黑體" pitchFamily="34" charset="-120"/>
              <a:cs typeface="Times New Roman" pitchFamily="18" charset="0"/>
            </a:rPr>
            <a:t>「偽造、變造</a:t>
          </a:r>
          <a:r>
            <a:rPr lang="zh-TW" altLang="en-US" dirty="0" smtClean="0">
              <a:solidFill>
                <a:srgbClr val="FF0000"/>
              </a:solidFill>
              <a:latin typeface="微軟正黑體" pitchFamily="34" charset="-120"/>
              <a:ea typeface="微軟正黑體" pitchFamily="34" charset="-120"/>
              <a:cs typeface="Times New Roman" pitchFamily="18" charset="0"/>
            </a:rPr>
            <a:t>公文書</a:t>
          </a:r>
          <a:r>
            <a:rPr lang="zh-TW" altLang="en-US" dirty="0" smtClean="0">
              <a:latin typeface="微軟正黑體" pitchFamily="34" charset="-120"/>
              <a:ea typeface="微軟正黑體" pitchFamily="34" charset="-120"/>
              <a:cs typeface="Times New Roman" pitchFamily="18" charset="0"/>
            </a:rPr>
            <a:t>，足以生損害於公眾或他人者，處</a:t>
          </a:r>
          <a:r>
            <a:rPr lang="en-US" altLang="zh-TW" dirty="0" smtClean="0">
              <a:latin typeface="微軟正黑體" pitchFamily="34" charset="-120"/>
              <a:ea typeface="微軟正黑體" pitchFamily="34" charset="-120"/>
              <a:cs typeface="Times New Roman" pitchFamily="18" charset="0"/>
            </a:rPr>
            <a:t>1</a:t>
          </a:r>
          <a:r>
            <a:rPr lang="zh-TW" altLang="en-US" dirty="0" smtClean="0">
              <a:latin typeface="微軟正黑體" pitchFamily="34" charset="-120"/>
              <a:ea typeface="微軟正黑體" pitchFamily="34" charset="-120"/>
              <a:cs typeface="Times New Roman" pitchFamily="18" charset="0"/>
            </a:rPr>
            <a:t>年以上</a:t>
          </a:r>
          <a:r>
            <a:rPr lang="en-US" altLang="zh-TW" dirty="0" smtClean="0">
              <a:latin typeface="微軟正黑體" pitchFamily="34" charset="-120"/>
              <a:ea typeface="微軟正黑體" pitchFamily="34" charset="-120"/>
              <a:cs typeface="Times New Roman" pitchFamily="18" charset="0"/>
            </a:rPr>
            <a:t>7</a:t>
          </a:r>
          <a:r>
            <a:rPr lang="zh-TW" altLang="en-US" dirty="0" smtClean="0">
              <a:latin typeface="微軟正黑體" pitchFamily="34" charset="-120"/>
              <a:ea typeface="微軟正黑體" pitchFamily="34" charset="-120"/>
              <a:cs typeface="Times New Roman" pitchFamily="18" charset="0"/>
            </a:rPr>
            <a:t>年以下有期徒刑。」。</a:t>
          </a:r>
          <a:endParaRPr lang="en-US" altLang="zh-TW" dirty="0" smtClean="0">
            <a:latin typeface="微軟正黑體" pitchFamily="34" charset="-120"/>
            <a:ea typeface="微軟正黑體" pitchFamily="34" charset="-120"/>
            <a:cs typeface="Times New Roman" pitchFamily="18" charset="0"/>
          </a:endParaRPr>
        </a:p>
      </dgm:t>
    </dgm:pt>
    <dgm:pt modelId="{C4B1180D-55C1-480F-B299-2E45435896A7}" type="parTrans" cxnId="{39CAA4E9-3EAC-4135-864B-7749FDD02C39}">
      <dgm:prSet/>
      <dgm:spPr/>
      <dgm:t>
        <a:bodyPr/>
        <a:lstStyle/>
        <a:p>
          <a:endParaRPr lang="zh-TW" altLang="en-US"/>
        </a:p>
      </dgm:t>
    </dgm:pt>
    <dgm:pt modelId="{BA9B3862-6174-4FD7-96D9-7FC56B413AC9}" type="sibTrans" cxnId="{39CAA4E9-3EAC-4135-864B-7749FDD02C39}">
      <dgm:prSet/>
      <dgm:spPr/>
      <dgm:t>
        <a:bodyPr/>
        <a:lstStyle/>
        <a:p>
          <a:endParaRPr lang="zh-TW" altLang="en-US"/>
        </a:p>
      </dgm:t>
    </dgm:pt>
    <dgm:pt modelId="{83B3B8BD-C995-41AB-B92A-128341A84E2D}" type="pres">
      <dgm:prSet presAssocID="{73A9958D-423A-4666-91AE-F620F6858BF0}" presName="linear" presStyleCnt="0">
        <dgm:presLayoutVars>
          <dgm:animLvl val="lvl"/>
          <dgm:resizeHandles val="exact"/>
        </dgm:presLayoutVars>
      </dgm:prSet>
      <dgm:spPr/>
      <dgm:t>
        <a:bodyPr/>
        <a:lstStyle/>
        <a:p>
          <a:endParaRPr lang="zh-TW" altLang="en-US"/>
        </a:p>
      </dgm:t>
    </dgm:pt>
    <dgm:pt modelId="{AD0F5BF0-9DBE-4578-A867-4407F21574A1}" type="pres">
      <dgm:prSet presAssocID="{CC077F7B-166B-4D72-984B-A068B3BEF3F1}" presName="parentText" presStyleLbl="node1" presStyleIdx="0" presStyleCnt="1">
        <dgm:presLayoutVars>
          <dgm:chMax val="0"/>
          <dgm:bulletEnabled val="1"/>
        </dgm:presLayoutVars>
      </dgm:prSet>
      <dgm:spPr/>
      <dgm:t>
        <a:bodyPr/>
        <a:lstStyle/>
        <a:p>
          <a:endParaRPr lang="zh-TW" altLang="en-US"/>
        </a:p>
      </dgm:t>
    </dgm:pt>
    <dgm:pt modelId="{0F5EAD04-C439-4F7A-896D-E81728338C84}" type="pres">
      <dgm:prSet presAssocID="{CC077F7B-166B-4D72-984B-A068B3BEF3F1}" presName="childText" presStyleLbl="revTx" presStyleIdx="0" presStyleCnt="1">
        <dgm:presLayoutVars>
          <dgm:bulletEnabled val="1"/>
        </dgm:presLayoutVars>
      </dgm:prSet>
      <dgm:spPr/>
      <dgm:t>
        <a:bodyPr/>
        <a:lstStyle/>
        <a:p>
          <a:endParaRPr lang="zh-TW" altLang="en-US"/>
        </a:p>
      </dgm:t>
    </dgm:pt>
  </dgm:ptLst>
  <dgm:cxnLst>
    <dgm:cxn modelId="{8E578896-1B2F-443C-98DF-C7C54E2D3431}" srcId="{73A9958D-423A-4666-91AE-F620F6858BF0}" destId="{CC077F7B-166B-4D72-984B-A068B3BEF3F1}" srcOrd="0" destOrd="0" parTransId="{25CB7833-83B7-44F5-9F00-32587E4CD58A}" sibTransId="{B211E567-71A2-4551-891E-15CB6AA281D6}"/>
    <dgm:cxn modelId="{338AC9DF-7CCA-4EEC-BBD6-C83C8F7E0B1B}" type="presOf" srcId="{CC077F7B-166B-4D72-984B-A068B3BEF3F1}" destId="{AD0F5BF0-9DBE-4578-A867-4407F21574A1}" srcOrd="0" destOrd="0" presId="urn:microsoft.com/office/officeart/2005/8/layout/vList2"/>
    <dgm:cxn modelId="{CD8354BC-D880-4910-9637-0F01176C507E}" type="presOf" srcId="{30F16CFA-5FCB-465B-8BE4-335627D20FEE}" destId="{0F5EAD04-C439-4F7A-896D-E81728338C84}" srcOrd="0" destOrd="0" presId="urn:microsoft.com/office/officeart/2005/8/layout/vList2"/>
    <dgm:cxn modelId="{2DDED094-4535-4AD7-BC93-E3ADC57575F8}" type="presOf" srcId="{73A9958D-423A-4666-91AE-F620F6858BF0}" destId="{83B3B8BD-C995-41AB-B92A-128341A84E2D}" srcOrd="0" destOrd="0" presId="urn:microsoft.com/office/officeart/2005/8/layout/vList2"/>
    <dgm:cxn modelId="{39CAA4E9-3EAC-4135-864B-7749FDD02C39}" srcId="{CC077F7B-166B-4D72-984B-A068B3BEF3F1}" destId="{30F16CFA-5FCB-465B-8BE4-335627D20FEE}" srcOrd="0" destOrd="0" parTransId="{C4B1180D-55C1-480F-B299-2E45435896A7}" sibTransId="{BA9B3862-6174-4FD7-96D9-7FC56B413AC9}"/>
    <dgm:cxn modelId="{E7086038-FA56-48F8-B254-6988A27FABD4}" type="presParOf" srcId="{83B3B8BD-C995-41AB-B92A-128341A84E2D}" destId="{AD0F5BF0-9DBE-4578-A867-4407F21574A1}" srcOrd="0" destOrd="0" presId="urn:microsoft.com/office/officeart/2005/8/layout/vList2"/>
    <dgm:cxn modelId="{47DBB95C-0D39-4CDD-A08B-ACA716C36D9C}" type="presParOf" srcId="{83B3B8BD-C995-41AB-B92A-128341A84E2D}" destId="{0F5EAD04-C439-4F7A-896D-E81728338C8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D3C0C20-60AC-43B0-9E92-A3B7D3655280}"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zh-TW" altLang="en-US"/>
        </a:p>
      </dgm:t>
    </dgm:pt>
    <dgm:pt modelId="{2CB6A4FB-1C18-4CC9-AE84-B6D858A6ECC1}">
      <dgm:prSet phldrT="[文字]"/>
      <dgm:spPr/>
      <dgm:t>
        <a:bodyPr/>
        <a:lstStyle/>
        <a:p>
          <a:r>
            <a:rPr lang="zh-TW" altLang="en-US" dirty="0" smtClean="0">
              <a:latin typeface="微軟正黑體" pitchFamily="34" charset="-120"/>
              <a:ea typeface="微軟正黑體" pitchFamily="34" charset="-120"/>
              <a:cs typeface="Times New Roman" pitchFamily="18" charset="0"/>
            </a:rPr>
            <a:t>「公文書」，係指公務員職務上製作之文書</a:t>
          </a:r>
          <a:endParaRPr lang="zh-TW" altLang="en-US" dirty="0"/>
        </a:p>
      </dgm:t>
    </dgm:pt>
    <dgm:pt modelId="{AC595585-5F78-4996-90CA-CCB1A20C450C}" type="parTrans" cxnId="{5D8FFB6C-44BC-4AE9-B9FD-8442C1D573AC}">
      <dgm:prSet/>
      <dgm:spPr/>
      <dgm:t>
        <a:bodyPr/>
        <a:lstStyle/>
        <a:p>
          <a:endParaRPr lang="zh-TW" altLang="en-US"/>
        </a:p>
      </dgm:t>
    </dgm:pt>
    <dgm:pt modelId="{9755F14A-FB5B-438C-B278-5CD2176D9C4C}" type="sibTrans" cxnId="{5D8FFB6C-44BC-4AE9-B9FD-8442C1D573AC}">
      <dgm:prSet/>
      <dgm:spPr/>
      <dgm:t>
        <a:bodyPr/>
        <a:lstStyle/>
        <a:p>
          <a:endParaRPr lang="zh-TW" altLang="en-US"/>
        </a:p>
      </dgm:t>
    </dgm:pt>
    <dgm:pt modelId="{67301921-2929-45F0-A77B-810AE8B84B3D}">
      <dgm:prSet phldrT="[文字]"/>
      <dgm:spPr/>
      <dgm:t>
        <a:bodyPr/>
        <a:lstStyle/>
        <a:p>
          <a:r>
            <a:rPr lang="zh-TW" altLang="en-US" dirty="0" smtClean="0">
              <a:latin typeface="微軟正黑體" pitchFamily="34" charset="-120"/>
              <a:ea typeface="微軟正黑體" pitchFamily="34" charset="-120"/>
              <a:cs typeface="Times New Roman" pitchFamily="18" charset="0"/>
            </a:rPr>
            <a:t>刑法第</a:t>
          </a:r>
          <a:r>
            <a:rPr lang="en-US" altLang="zh-TW" dirty="0" smtClean="0">
              <a:latin typeface="微軟正黑體" pitchFamily="34" charset="-120"/>
              <a:ea typeface="微軟正黑體" pitchFamily="34" charset="-120"/>
              <a:cs typeface="Times New Roman" pitchFamily="18" charset="0"/>
            </a:rPr>
            <a:t>10</a:t>
          </a:r>
          <a:r>
            <a:rPr lang="zh-TW" altLang="en-US" dirty="0" smtClean="0">
              <a:latin typeface="微軟正黑體" pitchFamily="34" charset="-120"/>
              <a:ea typeface="微軟正黑體" pitchFamily="34" charset="-120"/>
              <a:cs typeface="Times New Roman" pitchFamily="18" charset="0"/>
            </a:rPr>
            <a:t>條第</a:t>
          </a:r>
          <a:r>
            <a:rPr lang="en-US" altLang="zh-TW" dirty="0" smtClean="0">
              <a:latin typeface="微軟正黑體" pitchFamily="34" charset="-120"/>
              <a:ea typeface="微軟正黑體" pitchFamily="34" charset="-120"/>
              <a:cs typeface="Times New Roman" pitchFamily="18" charset="0"/>
            </a:rPr>
            <a:t>3</a:t>
          </a:r>
          <a:r>
            <a:rPr lang="zh-TW" altLang="en-US" dirty="0" smtClean="0">
              <a:latin typeface="微軟正黑體" pitchFamily="34" charset="-120"/>
              <a:ea typeface="微軟正黑體" pitchFamily="34" charset="-120"/>
              <a:cs typeface="Times New Roman" pitchFamily="18" charset="0"/>
            </a:rPr>
            <a:t>項</a:t>
          </a:r>
          <a:endParaRPr lang="zh-TW" altLang="en-US" dirty="0"/>
        </a:p>
      </dgm:t>
    </dgm:pt>
    <dgm:pt modelId="{8CBD9159-5DC4-4C29-BA41-DB3D64318D69}" type="parTrans" cxnId="{1747D8F8-7462-4F33-86DE-CA5E417CD89E}">
      <dgm:prSet/>
      <dgm:spPr/>
      <dgm:t>
        <a:bodyPr/>
        <a:lstStyle/>
        <a:p>
          <a:endParaRPr lang="zh-TW" altLang="en-US"/>
        </a:p>
      </dgm:t>
    </dgm:pt>
    <dgm:pt modelId="{148EA94E-993B-47D9-9079-CEE6EF273A03}" type="sibTrans" cxnId="{1747D8F8-7462-4F33-86DE-CA5E417CD89E}">
      <dgm:prSet/>
      <dgm:spPr/>
      <dgm:t>
        <a:bodyPr/>
        <a:lstStyle/>
        <a:p>
          <a:endParaRPr lang="zh-TW" altLang="en-US"/>
        </a:p>
      </dgm:t>
    </dgm:pt>
    <dgm:pt modelId="{3903DB5F-C1A3-4218-8817-034489538C00}" type="pres">
      <dgm:prSet presAssocID="{DD3C0C20-60AC-43B0-9E92-A3B7D3655280}" presName="linear" presStyleCnt="0">
        <dgm:presLayoutVars>
          <dgm:dir/>
          <dgm:animLvl val="lvl"/>
          <dgm:resizeHandles val="exact"/>
        </dgm:presLayoutVars>
      </dgm:prSet>
      <dgm:spPr/>
      <dgm:t>
        <a:bodyPr/>
        <a:lstStyle/>
        <a:p>
          <a:endParaRPr lang="zh-TW" altLang="en-US"/>
        </a:p>
      </dgm:t>
    </dgm:pt>
    <dgm:pt modelId="{FC1D0888-099C-4D6A-97D9-09BF15C82EBF}" type="pres">
      <dgm:prSet presAssocID="{67301921-2929-45F0-A77B-810AE8B84B3D}" presName="parentLin" presStyleCnt="0"/>
      <dgm:spPr/>
    </dgm:pt>
    <dgm:pt modelId="{FBB84471-0B9E-4D95-BB35-08C260F2043F}" type="pres">
      <dgm:prSet presAssocID="{67301921-2929-45F0-A77B-810AE8B84B3D}" presName="parentLeftMargin" presStyleLbl="node1" presStyleIdx="0" presStyleCnt="1"/>
      <dgm:spPr/>
      <dgm:t>
        <a:bodyPr/>
        <a:lstStyle/>
        <a:p>
          <a:endParaRPr lang="zh-TW" altLang="en-US"/>
        </a:p>
      </dgm:t>
    </dgm:pt>
    <dgm:pt modelId="{BA2D6E4C-F490-4648-8617-676F3BA1DBE9}" type="pres">
      <dgm:prSet presAssocID="{67301921-2929-45F0-A77B-810AE8B84B3D}" presName="parentText" presStyleLbl="node1" presStyleIdx="0" presStyleCnt="1">
        <dgm:presLayoutVars>
          <dgm:chMax val="0"/>
          <dgm:bulletEnabled val="1"/>
        </dgm:presLayoutVars>
      </dgm:prSet>
      <dgm:spPr/>
      <dgm:t>
        <a:bodyPr/>
        <a:lstStyle/>
        <a:p>
          <a:endParaRPr lang="zh-TW" altLang="en-US"/>
        </a:p>
      </dgm:t>
    </dgm:pt>
    <dgm:pt modelId="{AD750ED2-FC87-4154-8BCB-8D9ED1A9EAE6}" type="pres">
      <dgm:prSet presAssocID="{67301921-2929-45F0-A77B-810AE8B84B3D}" presName="negativeSpace" presStyleCnt="0"/>
      <dgm:spPr/>
    </dgm:pt>
    <dgm:pt modelId="{BAC23976-D8AC-467C-A673-8636273F001F}" type="pres">
      <dgm:prSet presAssocID="{67301921-2929-45F0-A77B-810AE8B84B3D}" presName="childText" presStyleLbl="conFgAcc1" presStyleIdx="0" presStyleCnt="1">
        <dgm:presLayoutVars>
          <dgm:bulletEnabled val="1"/>
        </dgm:presLayoutVars>
      </dgm:prSet>
      <dgm:spPr/>
      <dgm:t>
        <a:bodyPr/>
        <a:lstStyle/>
        <a:p>
          <a:endParaRPr lang="zh-TW" altLang="en-US"/>
        </a:p>
      </dgm:t>
    </dgm:pt>
  </dgm:ptLst>
  <dgm:cxnLst>
    <dgm:cxn modelId="{5DBC779A-0E6B-4876-8897-254578C7D1CB}" type="presOf" srcId="{67301921-2929-45F0-A77B-810AE8B84B3D}" destId="{FBB84471-0B9E-4D95-BB35-08C260F2043F}" srcOrd="0" destOrd="0" presId="urn:microsoft.com/office/officeart/2005/8/layout/list1"/>
    <dgm:cxn modelId="{4A1E2050-2EA3-41F1-A42C-675BA75DDC5E}" type="presOf" srcId="{2CB6A4FB-1C18-4CC9-AE84-B6D858A6ECC1}" destId="{BAC23976-D8AC-467C-A673-8636273F001F}" srcOrd="0" destOrd="0" presId="urn:microsoft.com/office/officeart/2005/8/layout/list1"/>
    <dgm:cxn modelId="{96075407-47EF-4881-ACE1-0FCCEA2B573B}" type="presOf" srcId="{DD3C0C20-60AC-43B0-9E92-A3B7D3655280}" destId="{3903DB5F-C1A3-4218-8817-034489538C00}" srcOrd="0" destOrd="0" presId="urn:microsoft.com/office/officeart/2005/8/layout/list1"/>
    <dgm:cxn modelId="{1747D8F8-7462-4F33-86DE-CA5E417CD89E}" srcId="{DD3C0C20-60AC-43B0-9E92-A3B7D3655280}" destId="{67301921-2929-45F0-A77B-810AE8B84B3D}" srcOrd="0" destOrd="0" parTransId="{8CBD9159-5DC4-4C29-BA41-DB3D64318D69}" sibTransId="{148EA94E-993B-47D9-9079-CEE6EF273A03}"/>
    <dgm:cxn modelId="{5D8FFB6C-44BC-4AE9-B9FD-8442C1D573AC}" srcId="{67301921-2929-45F0-A77B-810AE8B84B3D}" destId="{2CB6A4FB-1C18-4CC9-AE84-B6D858A6ECC1}" srcOrd="0" destOrd="0" parTransId="{AC595585-5F78-4996-90CA-CCB1A20C450C}" sibTransId="{9755F14A-FB5B-438C-B278-5CD2176D9C4C}"/>
    <dgm:cxn modelId="{AFF7AED3-46F0-4AFE-BC2F-FC3D56B1E864}" type="presOf" srcId="{67301921-2929-45F0-A77B-810AE8B84B3D}" destId="{BA2D6E4C-F490-4648-8617-676F3BA1DBE9}" srcOrd="1" destOrd="0" presId="urn:microsoft.com/office/officeart/2005/8/layout/list1"/>
    <dgm:cxn modelId="{21153AEB-8A70-4425-9F4A-7889B338C285}" type="presParOf" srcId="{3903DB5F-C1A3-4218-8817-034489538C00}" destId="{FC1D0888-099C-4D6A-97D9-09BF15C82EBF}" srcOrd="0" destOrd="0" presId="urn:microsoft.com/office/officeart/2005/8/layout/list1"/>
    <dgm:cxn modelId="{DC0AC82A-A73E-4972-A280-30D4C51F8C57}" type="presParOf" srcId="{FC1D0888-099C-4D6A-97D9-09BF15C82EBF}" destId="{FBB84471-0B9E-4D95-BB35-08C260F2043F}" srcOrd="0" destOrd="0" presId="urn:microsoft.com/office/officeart/2005/8/layout/list1"/>
    <dgm:cxn modelId="{ACF8B56D-92CA-4B47-A4A2-AB80E105065F}" type="presParOf" srcId="{FC1D0888-099C-4D6A-97D9-09BF15C82EBF}" destId="{BA2D6E4C-F490-4648-8617-676F3BA1DBE9}" srcOrd="1" destOrd="0" presId="urn:microsoft.com/office/officeart/2005/8/layout/list1"/>
    <dgm:cxn modelId="{3DE04E8B-9F7E-4827-9437-295FFDC2311B}" type="presParOf" srcId="{3903DB5F-C1A3-4218-8817-034489538C00}" destId="{AD750ED2-FC87-4154-8BCB-8D9ED1A9EAE6}" srcOrd="1" destOrd="0" presId="urn:microsoft.com/office/officeart/2005/8/layout/list1"/>
    <dgm:cxn modelId="{F6E5603F-E9CA-4AC5-B312-1AB3C73D1A4E}" type="presParOf" srcId="{3903DB5F-C1A3-4218-8817-034489538C00}" destId="{BAC23976-D8AC-467C-A673-8636273F001F}"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DA93B67-3FAA-4698-BEF4-689777B35065}"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zh-TW" altLang="en-US"/>
        </a:p>
      </dgm:t>
    </dgm:pt>
    <dgm:pt modelId="{BFE09A0E-C651-4EEE-A6D2-B231FE3C7E6C}">
      <dgm:prSet phldrT="[文字]"/>
      <dgm:spPr/>
      <dgm:t>
        <a:bodyPr/>
        <a:lstStyle/>
        <a:p>
          <a:r>
            <a:rPr lang="zh-TW" altLang="en-US" dirty="0" smtClean="0">
              <a:latin typeface="微軟正黑體" pitchFamily="34" charset="-120"/>
              <a:ea typeface="微軟正黑體" pitchFamily="34" charset="-120"/>
              <a:cs typeface="Times New Roman" pitchFamily="18" charset="0"/>
            </a:rPr>
            <a:t>刑法第</a:t>
          </a:r>
          <a:r>
            <a:rPr lang="en-US" altLang="zh-TW" dirty="0" smtClean="0">
              <a:latin typeface="微軟正黑體" pitchFamily="34" charset="-120"/>
              <a:ea typeface="微軟正黑體" pitchFamily="34" charset="-120"/>
              <a:cs typeface="Times New Roman" pitchFamily="18" charset="0"/>
            </a:rPr>
            <a:t>211</a:t>
          </a:r>
          <a:r>
            <a:rPr lang="zh-TW" altLang="en-US" dirty="0" smtClean="0">
              <a:latin typeface="微軟正黑體" pitchFamily="34" charset="-120"/>
              <a:ea typeface="微軟正黑體" pitchFamily="34" charset="-120"/>
              <a:cs typeface="Times New Roman" pitchFamily="18" charset="0"/>
            </a:rPr>
            <a:t>條偽造變造公文書</a:t>
          </a:r>
          <a:endParaRPr lang="zh-TW" altLang="en-US" dirty="0"/>
        </a:p>
      </dgm:t>
    </dgm:pt>
    <dgm:pt modelId="{6C0F9AAC-BA36-45FC-BD3B-CEA359142E5D}" type="parTrans" cxnId="{0CCC3B35-A36F-4B61-A996-3D0E6846B719}">
      <dgm:prSet/>
      <dgm:spPr/>
      <dgm:t>
        <a:bodyPr/>
        <a:lstStyle/>
        <a:p>
          <a:endParaRPr lang="zh-TW" altLang="en-US"/>
        </a:p>
      </dgm:t>
    </dgm:pt>
    <dgm:pt modelId="{A464A368-EEF1-47CB-A4AB-DAC1C72F7630}" type="sibTrans" cxnId="{0CCC3B35-A36F-4B61-A996-3D0E6846B719}">
      <dgm:prSet/>
      <dgm:spPr/>
      <dgm:t>
        <a:bodyPr/>
        <a:lstStyle/>
        <a:p>
          <a:endParaRPr lang="zh-TW" altLang="en-US"/>
        </a:p>
      </dgm:t>
    </dgm:pt>
    <dgm:pt modelId="{4794398C-1A41-4A49-B49E-088055B6C449}">
      <dgm:prSet phldrT="[文字]"/>
      <dgm:spPr/>
      <dgm:t>
        <a:bodyPr/>
        <a:lstStyle/>
        <a:p>
          <a:r>
            <a:rPr lang="zh-TW" dirty="0" smtClean="0">
              <a:latin typeface="微軟正黑體" panose="020B0604030504040204" pitchFamily="34" charset="-120"/>
              <a:ea typeface="微軟正黑體" panose="020B0604030504040204" pitchFamily="34" charset="-120"/>
            </a:rPr>
            <a:t>「偽造」，係指無製作權之人冒用他人名義而製作內容不實之文書；「變造」，則為無變更權限之人，就他人所製作之原有文書，不法予以變更者而言</a:t>
          </a:r>
          <a:endParaRPr lang="zh-TW" altLang="en-US" dirty="0">
            <a:latin typeface="微軟正黑體" panose="020B0604030504040204" pitchFamily="34" charset="-120"/>
            <a:ea typeface="微軟正黑體" panose="020B0604030504040204" pitchFamily="34" charset="-120"/>
          </a:endParaRPr>
        </a:p>
      </dgm:t>
    </dgm:pt>
    <dgm:pt modelId="{32FD623D-0C3C-49C9-ABFA-9AE7308E3D57}" type="parTrans" cxnId="{905807AC-7DAB-4EBE-83EC-08FD72C19C31}">
      <dgm:prSet/>
      <dgm:spPr/>
      <dgm:t>
        <a:bodyPr/>
        <a:lstStyle/>
        <a:p>
          <a:endParaRPr lang="zh-TW" altLang="en-US"/>
        </a:p>
      </dgm:t>
    </dgm:pt>
    <dgm:pt modelId="{80023567-9E68-486A-97A6-07E8BF66FAF4}" type="sibTrans" cxnId="{905807AC-7DAB-4EBE-83EC-08FD72C19C31}">
      <dgm:prSet/>
      <dgm:spPr/>
      <dgm:t>
        <a:bodyPr/>
        <a:lstStyle/>
        <a:p>
          <a:endParaRPr lang="zh-TW" altLang="en-US"/>
        </a:p>
      </dgm:t>
    </dgm:pt>
    <dgm:pt modelId="{FE3177FE-6999-4E2E-9774-03F4D99989CF}" type="pres">
      <dgm:prSet presAssocID="{DDA93B67-3FAA-4698-BEF4-689777B35065}" presName="linear" presStyleCnt="0">
        <dgm:presLayoutVars>
          <dgm:dir/>
          <dgm:animLvl val="lvl"/>
          <dgm:resizeHandles val="exact"/>
        </dgm:presLayoutVars>
      </dgm:prSet>
      <dgm:spPr/>
      <dgm:t>
        <a:bodyPr/>
        <a:lstStyle/>
        <a:p>
          <a:endParaRPr lang="zh-TW" altLang="en-US"/>
        </a:p>
      </dgm:t>
    </dgm:pt>
    <dgm:pt modelId="{92EF2211-B061-4834-AA30-0AC06D63C711}" type="pres">
      <dgm:prSet presAssocID="{BFE09A0E-C651-4EEE-A6D2-B231FE3C7E6C}" presName="parentLin" presStyleCnt="0"/>
      <dgm:spPr/>
    </dgm:pt>
    <dgm:pt modelId="{A837646B-75C1-4114-88A1-526762BFCF6B}" type="pres">
      <dgm:prSet presAssocID="{BFE09A0E-C651-4EEE-A6D2-B231FE3C7E6C}" presName="parentLeftMargin" presStyleLbl="node1" presStyleIdx="0" presStyleCnt="1"/>
      <dgm:spPr/>
      <dgm:t>
        <a:bodyPr/>
        <a:lstStyle/>
        <a:p>
          <a:endParaRPr lang="zh-TW" altLang="en-US"/>
        </a:p>
      </dgm:t>
    </dgm:pt>
    <dgm:pt modelId="{6A0DA5BE-6646-4E46-8B03-5857D3674D64}" type="pres">
      <dgm:prSet presAssocID="{BFE09A0E-C651-4EEE-A6D2-B231FE3C7E6C}" presName="parentText" presStyleLbl="node1" presStyleIdx="0" presStyleCnt="1">
        <dgm:presLayoutVars>
          <dgm:chMax val="0"/>
          <dgm:bulletEnabled val="1"/>
        </dgm:presLayoutVars>
      </dgm:prSet>
      <dgm:spPr/>
      <dgm:t>
        <a:bodyPr/>
        <a:lstStyle/>
        <a:p>
          <a:endParaRPr lang="zh-TW" altLang="en-US"/>
        </a:p>
      </dgm:t>
    </dgm:pt>
    <dgm:pt modelId="{272404EA-0467-4DC0-8666-36D6402F5352}" type="pres">
      <dgm:prSet presAssocID="{BFE09A0E-C651-4EEE-A6D2-B231FE3C7E6C}" presName="negativeSpace" presStyleCnt="0"/>
      <dgm:spPr/>
    </dgm:pt>
    <dgm:pt modelId="{A6869F41-FD21-49AE-A0DF-EE182BD27FA0}" type="pres">
      <dgm:prSet presAssocID="{BFE09A0E-C651-4EEE-A6D2-B231FE3C7E6C}" presName="childText" presStyleLbl="conFgAcc1" presStyleIdx="0" presStyleCnt="1">
        <dgm:presLayoutVars>
          <dgm:bulletEnabled val="1"/>
        </dgm:presLayoutVars>
      </dgm:prSet>
      <dgm:spPr/>
      <dgm:t>
        <a:bodyPr/>
        <a:lstStyle/>
        <a:p>
          <a:endParaRPr lang="zh-TW" altLang="en-US"/>
        </a:p>
      </dgm:t>
    </dgm:pt>
  </dgm:ptLst>
  <dgm:cxnLst>
    <dgm:cxn modelId="{D6E271EB-28DE-478F-8866-D91FCA4FAC8A}" type="presOf" srcId="{BFE09A0E-C651-4EEE-A6D2-B231FE3C7E6C}" destId="{A837646B-75C1-4114-88A1-526762BFCF6B}" srcOrd="0" destOrd="0" presId="urn:microsoft.com/office/officeart/2005/8/layout/list1"/>
    <dgm:cxn modelId="{A8EE523F-24B8-4EC6-8E5F-D51448405B57}" type="presOf" srcId="{DDA93B67-3FAA-4698-BEF4-689777B35065}" destId="{FE3177FE-6999-4E2E-9774-03F4D99989CF}" srcOrd="0" destOrd="0" presId="urn:microsoft.com/office/officeart/2005/8/layout/list1"/>
    <dgm:cxn modelId="{2528E925-3DDE-4B37-A612-C4BF9CD4D52B}" type="presOf" srcId="{4794398C-1A41-4A49-B49E-088055B6C449}" destId="{A6869F41-FD21-49AE-A0DF-EE182BD27FA0}" srcOrd="0" destOrd="0" presId="urn:microsoft.com/office/officeart/2005/8/layout/list1"/>
    <dgm:cxn modelId="{0CCC3B35-A36F-4B61-A996-3D0E6846B719}" srcId="{DDA93B67-3FAA-4698-BEF4-689777B35065}" destId="{BFE09A0E-C651-4EEE-A6D2-B231FE3C7E6C}" srcOrd="0" destOrd="0" parTransId="{6C0F9AAC-BA36-45FC-BD3B-CEA359142E5D}" sibTransId="{A464A368-EEF1-47CB-A4AB-DAC1C72F7630}"/>
    <dgm:cxn modelId="{905807AC-7DAB-4EBE-83EC-08FD72C19C31}" srcId="{BFE09A0E-C651-4EEE-A6D2-B231FE3C7E6C}" destId="{4794398C-1A41-4A49-B49E-088055B6C449}" srcOrd="0" destOrd="0" parTransId="{32FD623D-0C3C-49C9-ABFA-9AE7308E3D57}" sibTransId="{80023567-9E68-486A-97A6-07E8BF66FAF4}"/>
    <dgm:cxn modelId="{86689A47-3CF4-49BB-83DD-E045C0E47131}" type="presOf" srcId="{BFE09A0E-C651-4EEE-A6D2-B231FE3C7E6C}" destId="{6A0DA5BE-6646-4E46-8B03-5857D3674D64}" srcOrd="1" destOrd="0" presId="urn:microsoft.com/office/officeart/2005/8/layout/list1"/>
    <dgm:cxn modelId="{E421290B-3FDE-4172-A63E-8DE4CAFC6420}" type="presParOf" srcId="{FE3177FE-6999-4E2E-9774-03F4D99989CF}" destId="{92EF2211-B061-4834-AA30-0AC06D63C711}" srcOrd="0" destOrd="0" presId="urn:microsoft.com/office/officeart/2005/8/layout/list1"/>
    <dgm:cxn modelId="{A2E6BF02-4078-4E82-BE2B-679D5A52E432}" type="presParOf" srcId="{92EF2211-B061-4834-AA30-0AC06D63C711}" destId="{A837646B-75C1-4114-88A1-526762BFCF6B}" srcOrd="0" destOrd="0" presId="urn:microsoft.com/office/officeart/2005/8/layout/list1"/>
    <dgm:cxn modelId="{870C0671-FB96-4478-974F-901A70A646A3}" type="presParOf" srcId="{92EF2211-B061-4834-AA30-0AC06D63C711}" destId="{6A0DA5BE-6646-4E46-8B03-5857D3674D64}" srcOrd="1" destOrd="0" presId="urn:microsoft.com/office/officeart/2005/8/layout/list1"/>
    <dgm:cxn modelId="{EEB28947-76AA-4AF7-B80B-11BE0273B300}" type="presParOf" srcId="{FE3177FE-6999-4E2E-9774-03F4D99989CF}" destId="{272404EA-0467-4DC0-8666-36D6402F5352}" srcOrd="1" destOrd="0" presId="urn:microsoft.com/office/officeart/2005/8/layout/list1"/>
    <dgm:cxn modelId="{EB272BF1-4EFA-4E63-85C7-81CC02D7FF3C}" type="presParOf" srcId="{FE3177FE-6999-4E2E-9774-03F4D99989CF}" destId="{A6869F41-FD21-49AE-A0DF-EE182BD27FA0}"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AA75902-489A-421E-9458-0DAF57CCF147}"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zh-TW" altLang="en-US"/>
        </a:p>
      </dgm:t>
    </dgm:pt>
    <dgm:pt modelId="{8C8DEDA0-453A-4D49-A779-7F82C6AC7985}">
      <dgm:prSet phldrT="[文字]"/>
      <dgm:spPr/>
      <dgm:t>
        <a:bodyPr/>
        <a:lstStyle/>
        <a:p>
          <a:r>
            <a:rPr lang="zh-TW" altLang="en-US" dirty="0" smtClean="0">
              <a:latin typeface="微軟正黑體" panose="020B0604030504040204" pitchFamily="34" charset="-120"/>
              <a:ea typeface="微軟正黑體" panose="020B0604030504040204" pitchFamily="34" charset="-120"/>
            </a:rPr>
            <a:t>阿杰所違法規</a:t>
          </a:r>
          <a:endParaRPr lang="zh-TW" altLang="en-US" dirty="0">
            <a:latin typeface="微軟正黑體" panose="020B0604030504040204" pitchFamily="34" charset="-120"/>
            <a:ea typeface="微軟正黑體" panose="020B0604030504040204" pitchFamily="34" charset="-120"/>
          </a:endParaRPr>
        </a:p>
      </dgm:t>
    </dgm:pt>
    <dgm:pt modelId="{07987F67-2BFA-451B-BB9D-B0E76B187FAD}" type="parTrans" cxnId="{7A6777C6-1361-4B67-8122-515868900B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E7C4EB-3A96-4AED-B525-8E6FAD7099FD}" type="sibTrans" cxnId="{7A6777C6-1361-4B67-8122-515868900B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A36A450-C393-4695-AB1C-D347E2FF09DD}">
      <dgm:prSet phldrT="[文字]" custT="1"/>
      <dgm:spPr>
        <a:solidFill>
          <a:schemeClr val="accent6">
            <a:lumMod val="60000"/>
            <a:lumOff val="40000"/>
            <a:alpha val="90000"/>
          </a:schemeClr>
        </a:solidFill>
      </dgm:spPr>
      <dgm:t>
        <a:bodyPr/>
        <a:lstStyle/>
        <a:p>
          <a:r>
            <a:rPr lang="zh-TW" altLang="en-US" sz="1600" spc="300" dirty="0" smtClean="0">
              <a:latin typeface="微軟正黑體" pitchFamily="34" charset="-120"/>
              <a:ea typeface="微軟正黑體" pitchFamily="34" charset="-120"/>
              <a:cs typeface="Times New Roman" pitchFamily="18" charset="0"/>
            </a:rPr>
            <a:t>刑法第</a:t>
          </a:r>
          <a:r>
            <a:rPr lang="en-US" altLang="zh-TW" sz="1600" spc="300" dirty="0" smtClean="0">
              <a:latin typeface="微軟正黑體" pitchFamily="34" charset="-120"/>
              <a:ea typeface="微軟正黑體" pitchFamily="34" charset="-120"/>
              <a:cs typeface="Times New Roman" pitchFamily="18" charset="0"/>
            </a:rPr>
            <a:t>216</a:t>
          </a:r>
          <a:r>
            <a:rPr lang="zh-TW" altLang="en-US" sz="1600" spc="300" dirty="0" smtClean="0">
              <a:latin typeface="微軟正黑體" pitchFamily="34" charset="-120"/>
              <a:ea typeface="微軟正黑體" pitchFamily="34" charset="-120"/>
              <a:cs typeface="Times New Roman" pitchFamily="18" charset="0"/>
            </a:rPr>
            <a:t>條、第</a:t>
          </a:r>
          <a:r>
            <a:rPr lang="en-US" altLang="zh-TW" sz="1600" spc="300" dirty="0" smtClean="0">
              <a:latin typeface="微軟正黑體" pitchFamily="34" charset="-120"/>
              <a:ea typeface="微軟正黑體" pitchFamily="34" charset="-120"/>
              <a:cs typeface="Times New Roman" pitchFamily="18" charset="0"/>
            </a:rPr>
            <a:t>211</a:t>
          </a:r>
          <a:r>
            <a:rPr lang="zh-TW" altLang="en-US" sz="1600" spc="300" dirty="0" smtClean="0">
              <a:latin typeface="微軟正黑體" pitchFamily="34" charset="-120"/>
              <a:ea typeface="微軟正黑體" pitchFamily="34" charset="-120"/>
              <a:cs typeface="Times New Roman" pitchFamily="18" charset="0"/>
            </a:rPr>
            <a:t>條</a:t>
          </a:r>
          <a:endParaRPr lang="en-US" altLang="zh-TW" sz="1600" spc="300" dirty="0" smtClean="0">
            <a:latin typeface="微軟正黑體" pitchFamily="34" charset="-120"/>
            <a:ea typeface="微軟正黑體" pitchFamily="34" charset="-120"/>
            <a:cs typeface="Times New Roman" pitchFamily="18" charset="0"/>
          </a:endParaRPr>
        </a:p>
        <a:p>
          <a:r>
            <a:rPr lang="zh-TW" altLang="en-US" sz="1600" spc="300" dirty="0" smtClean="0">
              <a:latin typeface="微軟正黑體" pitchFamily="34" charset="-120"/>
              <a:ea typeface="微軟正黑體" pitchFamily="34" charset="-120"/>
              <a:cs typeface="Times New Roman" pitchFamily="18" charset="0"/>
            </a:rPr>
            <a:t>行使變造公文書罪</a:t>
          </a:r>
          <a:endParaRPr lang="zh-TW" altLang="en-US" sz="1600" dirty="0">
            <a:latin typeface="微軟正黑體" pitchFamily="34" charset="-120"/>
            <a:ea typeface="微軟正黑體" pitchFamily="34" charset="-120"/>
          </a:endParaRPr>
        </a:p>
      </dgm:t>
    </dgm:pt>
    <dgm:pt modelId="{C6FBC1BF-90F4-4A2E-8427-20F23DBADC51}" type="parTrans" cxnId="{2DE2BCB9-289C-40BE-BB1B-5FE518D11A0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811B090-8EA5-4C24-8E58-8214CA769EDF}" type="sibTrans" cxnId="{2DE2BCB9-289C-40BE-BB1B-5FE518D11A0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063A28-91D3-4148-A229-43A434F2B7CB}">
      <dgm:prSet phldrT="[文字]"/>
      <dgm:spPr/>
      <dgm:t>
        <a:bodyPr/>
        <a:lstStyle/>
        <a:p>
          <a:pPr algn="l"/>
          <a:r>
            <a:rPr lang="zh-TW" altLang="en-US" spc="300" dirty="0" smtClean="0">
              <a:latin typeface="微軟正黑體" pitchFamily="34" charset="-120"/>
              <a:ea typeface="微軟正黑體" pitchFamily="34" charset="-120"/>
              <a:cs typeface="Times New Roman" pitchFamily="18" charset="0"/>
            </a:rPr>
            <a:t>地方法院判決有期徒刑</a:t>
          </a:r>
          <a:r>
            <a:rPr lang="en-US" altLang="zh-TW" spc="300" dirty="0" smtClean="0">
              <a:latin typeface="微軟正黑體" pitchFamily="34" charset="-120"/>
              <a:ea typeface="微軟正黑體" pitchFamily="34" charset="-120"/>
              <a:cs typeface="Times New Roman" pitchFamily="18" charset="0"/>
            </a:rPr>
            <a:t>12</a:t>
          </a:r>
          <a:r>
            <a:rPr lang="zh-TW" altLang="en-US" spc="300" dirty="0" smtClean="0">
              <a:latin typeface="微軟正黑體" pitchFamily="34" charset="-120"/>
              <a:ea typeface="微軟正黑體" pitchFamily="34" charset="-120"/>
              <a:cs typeface="Times New Roman" pitchFamily="18" charset="0"/>
            </a:rPr>
            <a:t>年，褫奪公權</a:t>
          </a:r>
          <a:r>
            <a:rPr lang="en-US" altLang="zh-TW" spc="300" dirty="0" smtClean="0">
              <a:latin typeface="微軟正黑體" pitchFamily="34" charset="-120"/>
              <a:ea typeface="微軟正黑體" pitchFamily="34" charset="-120"/>
              <a:cs typeface="Times New Roman" pitchFamily="18" charset="0"/>
            </a:rPr>
            <a:t>5</a:t>
          </a:r>
          <a:r>
            <a:rPr lang="zh-TW" altLang="en-US" spc="300" dirty="0" smtClean="0">
              <a:latin typeface="微軟正黑體" pitchFamily="34" charset="-120"/>
              <a:ea typeface="微軟正黑體" pitchFamily="34" charset="-120"/>
              <a:cs typeface="Times New Roman" pitchFamily="18" charset="0"/>
            </a:rPr>
            <a:t>年。</a:t>
          </a:r>
          <a:endParaRPr lang="zh-TW" altLang="en-US" dirty="0">
            <a:latin typeface="微軟正黑體" panose="020B0604030504040204" pitchFamily="34" charset="-120"/>
            <a:ea typeface="微軟正黑體" panose="020B0604030504040204" pitchFamily="34" charset="-120"/>
          </a:endParaRPr>
        </a:p>
      </dgm:t>
    </dgm:pt>
    <dgm:pt modelId="{BF73AA5B-063B-4E0E-A6B1-8FA6B6C824EB}" type="parTrans" cxnId="{0F533EA2-F911-4576-A2BB-581E334424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0FE491-0427-4EAF-9AE5-98904B1A13F2}" type="sibTrans" cxnId="{0F533EA2-F911-4576-A2BB-581E334424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48B040-FDEF-4E0C-9211-B76B06D1675B}">
      <dgm:prSet phldrT="[文字]"/>
      <dgm:spPr/>
      <dgm:t>
        <a:bodyPr/>
        <a:lstStyle/>
        <a:p>
          <a:r>
            <a:rPr lang="zh-TW" altLang="en-US" dirty="0" smtClean="0">
              <a:latin typeface="微軟正黑體" panose="020B0604030504040204" pitchFamily="34" charset="-120"/>
              <a:ea typeface="微軟正黑體" panose="020B0604030504040204" pitchFamily="34" charset="-120"/>
            </a:rPr>
            <a:t>阿杰之刑責</a:t>
          </a:r>
          <a:endParaRPr lang="zh-TW" altLang="en-US" dirty="0">
            <a:latin typeface="微軟正黑體" panose="020B0604030504040204" pitchFamily="34" charset="-120"/>
            <a:ea typeface="微軟正黑體" panose="020B0604030504040204" pitchFamily="34" charset="-120"/>
          </a:endParaRPr>
        </a:p>
      </dgm:t>
    </dgm:pt>
    <dgm:pt modelId="{1DC537C4-5AE6-45EF-BEA7-2A44BEC1AADE}" type="parTrans" cxnId="{71BF97C9-2762-42BC-BE55-A328C421D5C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AAB3687-3BDA-4CB4-9E59-5D3E3DE0D244}" type="sibTrans" cxnId="{71BF97C9-2762-42BC-BE55-A328C421D5C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3DE04D-7E06-457C-AE4B-9F64A23B4160}">
      <dgm:prSet phldrT="[文字]"/>
      <dgm:spPr/>
      <dgm:t>
        <a:bodyPr/>
        <a:lstStyle/>
        <a:p>
          <a:pPr algn="l"/>
          <a:r>
            <a:rPr lang="zh-TW" altLang="en-US" spc="300" dirty="0" smtClean="0">
              <a:latin typeface="微軟正黑體" pitchFamily="34" charset="-120"/>
              <a:ea typeface="微軟正黑體" pitchFamily="34" charset="-120"/>
              <a:cs typeface="Times New Roman" pitchFamily="18" charset="0"/>
            </a:rPr>
            <a:t>另未扣案之所得財物共</a:t>
          </a:r>
          <a:r>
            <a:rPr lang="en-US" altLang="zh-TW" spc="300" dirty="0" smtClean="0">
              <a:latin typeface="微軟正黑體" pitchFamily="34" charset="-120"/>
              <a:ea typeface="微軟正黑體" pitchFamily="34" charset="-120"/>
              <a:cs typeface="Times New Roman" pitchFamily="18" charset="0"/>
            </a:rPr>
            <a:t>1,946</a:t>
          </a:r>
          <a:r>
            <a:rPr lang="zh-TW" altLang="en-US" spc="300" dirty="0" smtClean="0">
              <a:latin typeface="微軟正黑體" pitchFamily="34" charset="-120"/>
              <a:ea typeface="微軟正黑體" pitchFamily="34" charset="-120"/>
              <a:cs typeface="Times New Roman" pitchFamily="18" charset="0"/>
            </a:rPr>
            <a:t>萬</a:t>
          </a:r>
          <a:r>
            <a:rPr lang="en-US" altLang="zh-TW" spc="300" dirty="0" smtClean="0">
              <a:latin typeface="微軟正黑體" pitchFamily="34" charset="-120"/>
              <a:ea typeface="微軟正黑體" pitchFamily="34" charset="-120"/>
              <a:cs typeface="Times New Roman" pitchFamily="18" charset="0"/>
            </a:rPr>
            <a:t>7,518</a:t>
          </a:r>
          <a:r>
            <a:rPr lang="zh-TW" altLang="en-US" spc="300" dirty="0" smtClean="0">
              <a:latin typeface="微軟正黑體" pitchFamily="34" charset="-120"/>
              <a:ea typeface="微軟正黑體" pitchFamily="34" charset="-120"/>
              <a:cs typeface="Times New Roman" pitchFamily="18" charset="0"/>
            </a:rPr>
            <a:t>元，應予追繳沒收，如全部或一部無法追繳時，以其財產抵償之</a:t>
          </a:r>
          <a:endParaRPr lang="zh-TW" altLang="en-US" dirty="0">
            <a:latin typeface="微軟正黑體" panose="020B0604030504040204" pitchFamily="34" charset="-120"/>
            <a:ea typeface="微軟正黑體" panose="020B0604030504040204" pitchFamily="34" charset="-120"/>
          </a:endParaRPr>
        </a:p>
      </dgm:t>
    </dgm:pt>
    <dgm:pt modelId="{DA134180-725C-4578-935F-BFD9CE1DF456}" type="parTrans" cxnId="{BFC7CED3-790D-451F-A79D-E28BC3C9BD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389E9A-6199-479F-B5A0-52C728947AFD}" type="sibTrans" cxnId="{BFC7CED3-790D-451F-A79D-E28BC3C9BD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AFC12F9-DF34-4FF4-B1A6-51D9FCB39601}">
      <dgm:prSet phldrT="[文字]" custT="1"/>
      <dgm:spPr>
        <a:solidFill>
          <a:schemeClr val="accent6">
            <a:lumMod val="60000"/>
            <a:lumOff val="40000"/>
            <a:alpha val="90000"/>
          </a:schemeClr>
        </a:solidFill>
      </dgm:spPr>
      <dgm:t>
        <a:bodyPr/>
        <a:lstStyle/>
        <a:p>
          <a:r>
            <a:rPr lang="zh-TW" altLang="en-US" sz="1600" spc="300" dirty="0" smtClean="0">
              <a:latin typeface="微軟正黑體" pitchFamily="34" charset="-120"/>
              <a:ea typeface="微軟正黑體" pitchFamily="34" charset="-120"/>
              <a:cs typeface="Times New Roman" pitchFamily="18" charset="0"/>
            </a:rPr>
            <a:t>刑法第</a:t>
          </a:r>
          <a:r>
            <a:rPr lang="en-US" altLang="zh-TW" sz="1600" spc="300" dirty="0" smtClean="0">
              <a:latin typeface="微軟正黑體" pitchFamily="34" charset="-120"/>
              <a:ea typeface="微軟正黑體" pitchFamily="34" charset="-120"/>
              <a:cs typeface="Times New Roman" pitchFamily="18" charset="0"/>
            </a:rPr>
            <a:t>216</a:t>
          </a:r>
          <a:r>
            <a:rPr lang="zh-TW" altLang="en-US" sz="1600" spc="300" dirty="0" smtClean="0">
              <a:latin typeface="微軟正黑體" pitchFamily="34" charset="-120"/>
              <a:ea typeface="微軟正黑體" pitchFamily="34" charset="-120"/>
              <a:cs typeface="Times New Roman" pitchFamily="18" charset="0"/>
            </a:rPr>
            <a:t>條、第</a:t>
          </a:r>
          <a:r>
            <a:rPr lang="en-US" altLang="zh-TW" sz="1600" spc="300" dirty="0" smtClean="0">
              <a:latin typeface="微軟正黑體" pitchFamily="34" charset="-120"/>
              <a:ea typeface="微軟正黑體" pitchFamily="34" charset="-120"/>
              <a:cs typeface="Times New Roman" pitchFamily="18" charset="0"/>
            </a:rPr>
            <a:t>213</a:t>
          </a:r>
          <a:r>
            <a:rPr lang="zh-TW" altLang="en-US" sz="1600" spc="300" dirty="0" smtClean="0">
              <a:latin typeface="微軟正黑體" pitchFamily="34" charset="-120"/>
              <a:ea typeface="微軟正黑體" pitchFamily="34" charset="-120"/>
              <a:cs typeface="Times New Roman" pitchFamily="18" charset="0"/>
            </a:rPr>
            <a:t>條</a:t>
          </a:r>
          <a:endParaRPr lang="en-US" altLang="zh-TW" sz="1600" spc="300" dirty="0" smtClean="0">
            <a:latin typeface="微軟正黑體" pitchFamily="34" charset="-120"/>
            <a:ea typeface="微軟正黑體" pitchFamily="34" charset="-120"/>
            <a:cs typeface="Times New Roman" pitchFamily="18" charset="0"/>
          </a:endParaRPr>
        </a:p>
        <a:p>
          <a:r>
            <a:rPr lang="zh-TW" altLang="en-US" sz="1600" spc="300" dirty="0" smtClean="0">
              <a:latin typeface="微軟正黑體" pitchFamily="34" charset="-120"/>
              <a:ea typeface="微軟正黑體" pitchFamily="34" charset="-120"/>
              <a:cs typeface="Times New Roman" pitchFamily="18" charset="0"/>
            </a:rPr>
            <a:t>行使公務員登載不實文書罪</a:t>
          </a:r>
          <a:endParaRPr lang="zh-TW" altLang="en-US" sz="1600" dirty="0">
            <a:latin typeface="微軟正黑體" pitchFamily="34" charset="-120"/>
            <a:ea typeface="微軟正黑體" pitchFamily="34" charset="-120"/>
          </a:endParaRPr>
        </a:p>
      </dgm:t>
    </dgm:pt>
    <dgm:pt modelId="{ED18F793-29C4-4496-A10E-581CC9D3BF95}" type="parTrans" cxnId="{FAB22C06-9681-485F-A1BF-FECB4C2642C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2513E3-573F-4FB6-98F4-474EB8B7A9A4}" type="sibTrans" cxnId="{FAB22C06-9681-485F-A1BF-FECB4C2642C2}">
      <dgm:prSet/>
      <dgm:spPr/>
      <dgm:t>
        <a:bodyPr/>
        <a:lstStyle/>
        <a:p>
          <a:endParaRPr lang="zh-TW" altLang="en-US"/>
        </a:p>
      </dgm:t>
    </dgm:pt>
    <dgm:pt modelId="{3F7D91E5-9945-4F68-B836-A94B47A8BC35}">
      <dgm:prSet phldrT="[文字]" custT="1"/>
      <dgm:spPr>
        <a:solidFill>
          <a:schemeClr val="accent6">
            <a:lumMod val="60000"/>
            <a:lumOff val="40000"/>
            <a:alpha val="90000"/>
          </a:schemeClr>
        </a:solidFill>
      </dgm:spPr>
      <dgm:t>
        <a:bodyPr/>
        <a:lstStyle/>
        <a:p>
          <a:r>
            <a:rPr lang="zh-TW" altLang="en-US" sz="1600" spc="300" dirty="0" smtClean="0">
              <a:latin typeface="微軟正黑體" pitchFamily="34" charset="-120"/>
              <a:ea typeface="微軟正黑體" pitchFamily="34" charset="-120"/>
              <a:cs typeface="Times New Roman" pitchFamily="18" charset="0"/>
            </a:rPr>
            <a:t>貪污治罪條例第</a:t>
          </a:r>
          <a:r>
            <a:rPr lang="en-US" altLang="zh-TW" sz="1600" spc="300" dirty="0" smtClean="0">
              <a:latin typeface="微軟正黑體" pitchFamily="34" charset="-120"/>
              <a:ea typeface="微軟正黑體" pitchFamily="34" charset="-120"/>
              <a:cs typeface="Times New Roman" pitchFamily="18" charset="0"/>
            </a:rPr>
            <a:t>5</a:t>
          </a:r>
          <a:r>
            <a:rPr lang="zh-TW" altLang="en-US" sz="1600" spc="300" dirty="0" smtClean="0">
              <a:latin typeface="微軟正黑體" pitchFamily="34" charset="-120"/>
              <a:ea typeface="微軟正黑體" pitchFamily="34" charset="-120"/>
              <a:cs typeface="Times New Roman" pitchFamily="18" charset="0"/>
            </a:rPr>
            <a:t>條第</a:t>
          </a:r>
          <a:r>
            <a:rPr lang="en-US" altLang="zh-TW" sz="1600" spc="300" dirty="0" smtClean="0">
              <a:latin typeface="微軟正黑體" pitchFamily="34" charset="-120"/>
              <a:ea typeface="微軟正黑體" pitchFamily="34" charset="-120"/>
              <a:cs typeface="Times New Roman" pitchFamily="18" charset="0"/>
            </a:rPr>
            <a:t>1</a:t>
          </a:r>
          <a:r>
            <a:rPr lang="zh-TW" altLang="en-US" sz="1600" spc="300" dirty="0" smtClean="0">
              <a:latin typeface="微軟正黑體" pitchFamily="34" charset="-120"/>
              <a:ea typeface="微軟正黑體" pitchFamily="34" charset="-120"/>
              <a:cs typeface="Times New Roman" pitchFamily="18" charset="0"/>
            </a:rPr>
            <a:t>項第</a:t>
          </a:r>
          <a:r>
            <a:rPr lang="en-US" altLang="zh-TW" sz="1600" spc="300" dirty="0" smtClean="0">
              <a:latin typeface="微軟正黑體" pitchFamily="34" charset="-120"/>
              <a:ea typeface="微軟正黑體" pitchFamily="34" charset="-120"/>
              <a:cs typeface="Times New Roman" pitchFamily="18" charset="0"/>
            </a:rPr>
            <a:t>2</a:t>
          </a:r>
          <a:r>
            <a:rPr lang="zh-TW" altLang="en-US" sz="1600" spc="300" dirty="0" smtClean="0">
              <a:latin typeface="微軟正黑體" pitchFamily="34" charset="-120"/>
              <a:ea typeface="微軟正黑體" pitchFamily="34" charset="-120"/>
              <a:cs typeface="Times New Roman" pitchFamily="18" charset="0"/>
            </a:rPr>
            <a:t>款</a:t>
          </a:r>
          <a:endParaRPr lang="en-US" altLang="zh-TW" sz="1600" spc="300" dirty="0" smtClean="0">
            <a:latin typeface="微軟正黑體" pitchFamily="34" charset="-120"/>
            <a:ea typeface="微軟正黑體" pitchFamily="34" charset="-120"/>
            <a:cs typeface="Times New Roman" pitchFamily="18" charset="0"/>
          </a:endParaRPr>
        </a:p>
        <a:p>
          <a:r>
            <a:rPr lang="zh-TW" altLang="en-US" sz="1600" spc="300" dirty="0" smtClean="0">
              <a:latin typeface="微軟正黑體" pitchFamily="34" charset="-120"/>
              <a:ea typeface="微軟正黑體" pitchFamily="34" charset="-120"/>
              <a:cs typeface="Times New Roman" pitchFamily="18" charset="0"/>
            </a:rPr>
            <a:t>利用職務上機會詐欺財物罪</a:t>
          </a:r>
          <a:endParaRPr lang="zh-TW" altLang="en-US" sz="1600" dirty="0">
            <a:latin typeface="微軟正黑體" pitchFamily="34" charset="-120"/>
            <a:ea typeface="微軟正黑體" pitchFamily="34" charset="-120"/>
          </a:endParaRPr>
        </a:p>
      </dgm:t>
    </dgm:pt>
    <dgm:pt modelId="{39F12216-99C2-4A1C-9F3E-607754C1C0ED}" type="parTrans" cxnId="{9B5504EF-9F08-4E84-BEE3-497A6E1190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7BCD70E-C74F-465C-ABAE-0CD54881E1AD}" type="sibTrans" cxnId="{9B5504EF-9F08-4E84-BEE3-497A6E1190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1F9E37-28BC-48BF-B7BD-2CCC00714785}" type="pres">
      <dgm:prSet presAssocID="{FAA75902-489A-421E-9458-0DAF57CCF147}" presName="Name0" presStyleCnt="0">
        <dgm:presLayoutVars>
          <dgm:dir/>
          <dgm:animLvl val="lvl"/>
          <dgm:resizeHandles val="exact"/>
        </dgm:presLayoutVars>
      </dgm:prSet>
      <dgm:spPr/>
      <dgm:t>
        <a:bodyPr/>
        <a:lstStyle/>
        <a:p>
          <a:endParaRPr lang="zh-TW" altLang="en-US"/>
        </a:p>
      </dgm:t>
    </dgm:pt>
    <dgm:pt modelId="{820203A0-374B-4A9D-A00E-D4D306A484D5}" type="pres">
      <dgm:prSet presAssocID="{8C8DEDA0-453A-4D49-A779-7F82C6AC7985}" presName="vertFlow" presStyleCnt="0"/>
      <dgm:spPr/>
      <dgm:t>
        <a:bodyPr/>
        <a:lstStyle/>
        <a:p>
          <a:endParaRPr lang="zh-TW" altLang="en-US"/>
        </a:p>
      </dgm:t>
    </dgm:pt>
    <dgm:pt modelId="{6F6A88A3-3AC2-49FA-95F7-B5D02712D864}" type="pres">
      <dgm:prSet presAssocID="{8C8DEDA0-453A-4D49-A779-7F82C6AC7985}" presName="header" presStyleLbl="node1" presStyleIdx="0" presStyleCnt="2"/>
      <dgm:spPr/>
      <dgm:t>
        <a:bodyPr/>
        <a:lstStyle/>
        <a:p>
          <a:endParaRPr lang="zh-TW" altLang="en-US"/>
        </a:p>
      </dgm:t>
    </dgm:pt>
    <dgm:pt modelId="{5E02F395-9BBC-41F2-A876-D376E9A7EFBC}" type="pres">
      <dgm:prSet presAssocID="{C6FBC1BF-90F4-4A2E-8427-20F23DBADC51}" presName="parTrans" presStyleLbl="sibTrans2D1" presStyleIdx="0" presStyleCnt="5"/>
      <dgm:spPr/>
      <dgm:t>
        <a:bodyPr/>
        <a:lstStyle/>
        <a:p>
          <a:endParaRPr lang="zh-TW" altLang="en-US"/>
        </a:p>
      </dgm:t>
    </dgm:pt>
    <dgm:pt modelId="{B84CD67C-758D-4481-ADA6-72950717A5B3}" type="pres">
      <dgm:prSet presAssocID="{4A36A450-C393-4695-AB1C-D347E2FF09DD}" presName="child" presStyleLbl="alignAccFollowNode1" presStyleIdx="0" presStyleCnt="5">
        <dgm:presLayoutVars>
          <dgm:chMax val="0"/>
          <dgm:bulletEnabled val="1"/>
        </dgm:presLayoutVars>
      </dgm:prSet>
      <dgm:spPr/>
      <dgm:t>
        <a:bodyPr/>
        <a:lstStyle/>
        <a:p>
          <a:endParaRPr lang="zh-TW" altLang="en-US"/>
        </a:p>
      </dgm:t>
    </dgm:pt>
    <dgm:pt modelId="{AE91995B-59BF-4ED2-A5F8-32227EE201F0}" type="pres">
      <dgm:prSet presAssocID="{D811B090-8EA5-4C24-8E58-8214CA769EDF}" presName="sibTrans" presStyleLbl="sibTrans2D1" presStyleIdx="1" presStyleCnt="5"/>
      <dgm:spPr>
        <a:prstGeom prst="mathPlus">
          <a:avLst/>
        </a:prstGeom>
      </dgm:spPr>
      <dgm:t>
        <a:bodyPr/>
        <a:lstStyle/>
        <a:p>
          <a:endParaRPr lang="zh-TW" altLang="en-US"/>
        </a:p>
      </dgm:t>
    </dgm:pt>
    <dgm:pt modelId="{D1103B2D-BD8E-4F57-A9E6-5EEC79C338A8}" type="pres">
      <dgm:prSet presAssocID="{8AFC12F9-DF34-4FF4-B1A6-51D9FCB39601}" presName="child" presStyleLbl="alignAccFollowNode1" presStyleIdx="1" presStyleCnt="5">
        <dgm:presLayoutVars>
          <dgm:chMax val="0"/>
          <dgm:bulletEnabled val="1"/>
        </dgm:presLayoutVars>
      </dgm:prSet>
      <dgm:spPr/>
      <dgm:t>
        <a:bodyPr/>
        <a:lstStyle/>
        <a:p>
          <a:endParaRPr lang="zh-TW" altLang="en-US"/>
        </a:p>
      </dgm:t>
    </dgm:pt>
    <dgm:pt modelId="{E535429E-29B6-48A3-A22E-5647DE90C238}" type="pres">
      <dgm:prSet presAssocID="{1B2513E3-573F-4FB6-98F4-474EB8B7A9A4}" presName="sibTrans" presStyleLbl="sibTrans2D1" presStyleIdx="2" presStyleCnt="5"/>
      <dgm:spPr>
        <a:prstGeom prst="mathPlus">
          <a:avLst/>
        </a:prstGeom>
      </dgm:spPr>
      <dgm:t>
        <a:bodyPr/>
        <a:lstStyle/>
        <a:p>
          <a:endParaRPr lang="zh-TW" altLang="en-US"/>
        </a:p>
      </dgm:t>
    </dgm:pt>
    <dgm:pt modelId="{CD8A9551-A32F-4C11-82A7-BC6DA3636CAA}" type="pres">
      <dgm:prSet presAssocID="{3F7D91E5-9945-4F68-B836-A94B47A8BC35}" presName="child" presStyleLbl="alignAccFollowNode1" presStyleIdx="2" presStyleCnt="5">
        <dgm:presLayoutVars>
          <dgm:chMax val="0"/>
          <dgm:bulletEnabled val="1"/>
        </dgm:presLayoutVars>
      </dgm:prSet>
      <dgm:spPr/>
      <dgm:t>
        <a:bodyPr/>
        <a:lstStyle/>
        <a:p>
          <a:endParaRPr lang="zh-TW" altLang="en-US"/>
        </a:p>
      </dgm:t>
    </dgm:pt>
    <dgm:pt modelId="{E44FE9B6-F002-4FF0-A897-9D73985ED00A}" type="pres">
      <dgm:prSet presAssocID="{8C8DEDA0-453A-4D49-A779-7F82C6AC7985}" presName="hSp" presStyleCnt="0"/>
      <dgm:spPr/>
      <dgm:t>
        <a:bodyPr/>
        <a:lstStyle/>
        <a:p>
          <a:endParaRPr lang="zh-TW" altLang="en-US"/>
        </a:p>
      </dgm:t>
    </dgm:pt>
    <dgm:pt modelId="{2E214C64-8B2F-4D05-A933-698C315839AB}" type="pres">
      <dgm:prSet presAssocID="{0448B040-FDEF-4E0C-9211-B76B06D1675B}" presName="vertFlow" presStyleCnt="0"/>
      <dgm:spPr/>
      <dgm:t>
        <a:bodyPr/>
        <a:lstStyle/>
        <a:p>
          <a:endParaRPr lang="zh-TW" altLang="en-US"/>
        </a:p>
      </dgm:t>
    </dgm:pt>
    <dgm:pt modelId="{D6B52D4C-F5D9-4A0A-A583-C112C8080BD8}" type="pres">
      <dgm:prSet presAssocID="{0448B040-FDEF-4E0C-9211-B76B06D1675B}" presName="header" presStyleLbl="node1" presStyleIdx="1" presStyleCnt="2"/>
      <dgm:spPr/>
      <dgm:t>
        <a:bodyPr/>
        <a:lstStyle/>
        <a:p>
          <a:endParaRPr lang="zh-TW" altLang="en-US"/>
        </a:p>
      </dgm:t>
    </dgm:pt>
    <dgm:pt modelId="{5B84CACD-01C1-4FC7-8EAB-52B62D7D31A1}" type="pres">
      <dgm:prSet presAssocID="{BF73AA5B-063B-4E0E-A6B1-8FA6B6C824EB}" presName="parTrans" presStyleLbl="sibTrans2D1" presStyleIdx="3" presStyleCnt="5"/>
      <dgm:spPr/>
      <dgm:t>
        <a:bodyPr/>
        <a:lstStyle/>
        <a:p>
          <a:endParaRPr lang="zh-TW" altLang="en-US"/>
        </a:p>
      </dgm:t>
    </dgm:pt>
    <dgm:pt modelId="{CECBC275-608C-426D-AF03-5C8112DB6631}" type="pres">
      <dgm:prSet presAssocID="{C6063A28-91D3-4148-A229-43A434F2B7CB}" presName="child" presStyleLbl="alignAccFollowNode1" presStyleIdx="3" presStyleCnt="5">
        <dgm:presLayoutVars>
          <dgm:chMax val="0"/>
          <dgm:bulletEnabled val="1"/>
        </dgm:presLayoutVars>
      </dgm:prSet>
      <dgm:spPr/>
      <dgm:t>
        <a:bodyPr/>
        <a:lstStyle/>
        <a:p>
          <a:endParaRPr lang="zh-TW" altLang="en-US"/>
        </a:p>
      </dgm:t>
    </dgm:pt>
    <dgm:pt modelId="{1333FDD5-B6E3-4465-9A3D-546B77ECE234}" type="pres">
      <dgm:prSet presAssocID="{4C0FE491-0427-4EAF-9AE5-98904B1A13F2}" presName="sibTrans" presStyleLbl="sibTrans2D1" presStyleIdx="4" presStyleCnt="5"/>
      <dgm:spPr/>
      <dgm:t>
        <a:bodyPr/>
        <a:lstStyle/>
        <a:p>
          <a:endParaRPr lang="zh-TW" altLang="en-US"/>
        </a:p>
      </dgm:t>
    </dgm:pt>
    <dgm:pt modelId="{8C2379D8-6463-4EEF-B5DC-A0EB2806021B}" type="pres">
      <dgm:prSet presAssocID="{3C3DE04D-7E06-457C-AE4B-9F64A23B4160}" presName="child" presStyleLbl="alignAccFollowNode1" presStyleIdx="4" presStyleCnt="5">
        <dgm:presLayoutVars>
          <dgm:chMax val="0"/>
          <dgm:bulletEnabled val="1"/>
        </dgm:presLayoutVars>
      </dgm:prSet>
      <dgm:spPr/>
      <dgm:t>
        <a:bodyPr/>
        <a:lstStyle/>
        <a:p>
          <a:endParaRPr lang="zh-TW" altLang="en-US"/>
        </a:p>
      </dgm:t>
    </dgm:pt>
  </dgm:ptLst>
  <dgm:cxnLst>
    <dgm:cxn modelId="{3B4FD94C-E6BD-483E-B675-7483DF8E7557}" type="presOf" srcId="{BF73AA5B-063B-4E0E-A6B1-8FA6B6C824EB}" destId="{5B84CACD-01C1-4FC7-8EAB-52B62D7D31A1}" srcOrd="0" destOrd="0" presId="urn:microsoft.com/office/officeart/2005/8/layout/lProcess1"/>
    <dgm:cxn modelId="{C7CFF915-8EB0-4F05-A6F7-9ED73744FE17}" type="presOf" srcId="{D811B090-8EA5-4C24-8E58-8214CA769EDF}" destId="{AE91995B-59BF-4ED2-A5F8-32227EE201F0}" srcOrd="0" destOrd="0" presId="urn:microsoft.com/office/officeart/2005/8/layout/lProcess1"/>
    <dgm:cxn modelId="{FAB22C06-9681-485F-A1BF-FECB4C2642C2}" srcId="{8C8DEDA0-453A-4D49-A779-7F82C6AC7985}" destId="{8AFC12F9-DF34-4FF4-B1A6-51D9FCB39601}" srcOrd="1" destOrd="0" parTransId="{ED18F793-29C4-4496-A10E-581CC9D3BF95}" sibTransId="{1B2513E3-573F-4FB6-98F4-474EB8B7A9A4}"/>
    <dgm:cxn modelId="{2DE2BCB9-289C-40BE-BB1B-5FE518D11A01}" srcId="{8C8DEDA0-453A-4D49-A779-7F82C6AC7985}" destId="{4A36A450-C393-4695-AB1C-D347E2FF09DD}" srcOrd="0" destOrd="0" parTransId="{C6FBC1BF-90F4-4A2E-8427-20F23DBADC51}" sibTransId="{D811B090-8EA5-4C24-8E58-8214CA769EDF}"/>
    <dgm:cxn modelId="{D401184C-6181-4FAC-8206-D08B36C75711}" type="presOf" srcId="{FAA75902-489A-421E-9458-0DAF57CCF147}" destId="{BF1F9E37-28BC-48BF-B7BD-2CCC00714785}" srcOrd="0" destOrd="0" presId="urn:microsoft.com/office/officeart/2005/8/layout/lProcess1"/>
    <dgm:cxn modelId="{BFC7CED3-790D-451F-A79D-E28BC3C9BD4E}" srcId="{0448B040-FDEF-4E0C-9211-B76B06D1675B}" destId="{3C3DE04D-7E06-457C-AE4B-9F64A23B4160}" srcOrd="1" destOrd="0" parTransId="{DA134180-725C-4578-935F-BFD9CE1DF456}" sibTransId="{95389E9A-6199-479F-B5A0-52C728947AFD}"/>
    <dgm:cxn modelId="{648F6A19-DE43-4763-952C-10BDBDCB473D}" type="presOf" srcId="{C6063A28-91D3-4148-A229-43A434F2B7CB}" destId="{CECBC275-608C-426D-AF03-5C8112DB6631}" srcOrd="0" destOrd="0" presId="urn:microsoft.com/office/officeart/2005/8/layout/lProcess1"/>
    <dgm:cxn modelId="{71BF97C9-2762-42BC-BE55-A328C421D5C5}" srcId="{FAA75902-489A-421E-9458-0DAF57CCF147}" destId="{0448B040-FDEF-4E0C-9211-B76B06D1675B}" srcOrd="1" destOrd="0" parTransId="{1DC537C4-5AE6-45EF-BEA7-2A44BEC1AADE}" sibTransId="{9AAB3687-3BDA-4CB4-9E59-5D3E3DE0D244}"/>
    <dgm:cxn modelId="{69457A34-7D6E-4705-8DF4-4A4C155B244D}" type="presOf" srcId="{4C0FE491-0427-4EAF-9AE5-98904B1A13F2}" destId="{1333FDD5-B6E3-4465-9A3D-546B77ECE234}" srcOrd="0" destOrd="0" presId="urn:microsoft.com/office/officeart/2005/8/layout/lProcess1"/>
    <dgm:cxn modelId="{9B5504EF-9F08-4E84-BEE3-497A6E1190C0}" srcId="{8C8DEDA0-453A-4D49-A779-7F82C6AC7985}" destId="{3F7D91E5-9945-4F68-B836-A94B47A8BC35}" srcOrd="2" destOrd="0" parTransId="{39F12216-99C2-4A1C-9F3E-607754C1C0ED}" sibTransId="{17BCD70E-C74F-465C-ABAE-0CD54881E1AD}"/>
    <dgm:cxn modelId="{9589A128-2BB7-4B0F-B158-6DE03E57B2BE}" type="presOf" srcId="{3F7D91E5-9945-4F68-B836-A94B47A8BC35}" destId="{CD8A9551-A32F-4C11-82A7-BC6DA3636CAA}" srcOrd="0" destOrd="0" presId="urn:microsoft.com/office/officeart/2005/8/layout/lProcess1"/>
    <dgm:cxn modelId="{231A7401-6515-4061-9E5A-AFDDCED26834}" type="presOf" srcId="{8AFC12F9-DF34-4FF4-B1A6-51D9FCB39601}" destId="{D1103B2D-BD8E-4F57-A9E6-5EEC79C338A8}" srcOrd="0" destOrd="0" presId="urn:microsoft.com/office/officeart/2005/8/layout/lProcess1"/>
    <dgm:cxn modelId="{8393E4D8-DF60-4987-85D4-0811237A19CC}" type="presOf" srcId="{4A36A450-C393-4695-AB1C-D347E2FF09DD}" destId="{B84CD67C-758D-4481-ADA6-72950717A5B3}" srcOrd="0" destOrd="0" presId="urn:microsoft.com/office/officeart/2005/8/layout/lProcess1"/>
    <dgm:cxn modelId="{21A3E38C-2DCA-420B-8CD5-51FC30B7CFAB}" type="presOf" srcId="{8C8DEDA0-453A-4D49-A779-7F82C6AC7985}" destId="{6F6A88A3-3AC2-49FA-95F7-B5D02712D864}" srcOrd="0" destOrd="0" presId="urn:microsoft.com/office/officeart/2005/8/layout/lProcess1"/>
    <dgm:cxn modelId="{52F9FF9E-6F7F-4764-9459-633C9F1A8004}" type="presOf" srcId="{0448B040-FDEF-4E0C-9211-B76B06D1675B}" destId="{D6B52D4C-F5D9-4A0A-A583-C112C8080BD8}" srcOrd="0" destOrd="0" presId="urn:microsoft.com/office/officeart/2005/8/layout/lProcess1"/>
    <dgm:cxn modelId="{0F533EA2-F911-4576-A2BB-581E33442449}" srcId="{0448B040-FDEF-4E0C-9211-B76B06D1675B}" destId="{C6063A28-91D3-4148-A229-43A434F2B7CB}" srcOrd="0" destOrd="0" parTransId="{BF73AA5B-063B-4E0E-A6B1-8FA6B6C824EB}" sibTransId="{4C0FE491-0427-4EAF-9AE5-98904B1A13F2}"/>
    <dgm:cxn modelId="{1EC3A24F-70B8-4C34-ABEE-423CDEAD5BC5}" type="presOf" srcId="{C6FBC1BF-90F4-4A2E-8427-20F23DBADC51}" destId="{5E02F395-9BBC-41F2-A876-D376E9A7EFBC}" srcOrd="0" destOrd="0" presId="urn:microsoft.com/office/officeart/2005/8/layout/lProcess1"/>
    <dgm:cxn modelId="{85FB8CF9-2575-4DCF-9CB9-6356D304D425}" type="presOf" srcId="{1B2513E3-573F-4FB6-98F4-474EB8B7A9A4}" destId="{E535429E-29B6-48A3-A22E-5647DE90C238}" srcOrd="0" destOrd="0" presId="urn:microsoft.com/office/officeart/2005/8/layout/lProcess1"/>
    <dgm:cxn modelId="{EF4029E4-3CF5-4D8F-8A95-6F54BEA2353A}" type="presOf" srcId="{3C3DE04D-7E06-457C-AE4B-9F64A23B4160}" destId="{8C2379D8-6463-4EEF-B5DC-A0EB2806021B}" srcOrd="0" destOrd="0" presId="urn:microsoft.com/office/officeart/2005/8/layout/lProcess1"/>
    <dgm:cxn modelId="{7A6777C6-1361-4B67-8122-515868900B46}" srcId="{FAA75902-489A-421E-9458-0DAF57CCF147}" destId="{8C8DEDA0-453A-4D49-A779-7F82C6AC7985}" srcOrd="0" destOrd="0" parTransId="{07987F67-2BFA-451B-BB9D-B0E76B187FAD}" sibTransId="{1AE7C4EB-3A96-4AED-B525-8E6FAD7099FD}"/>
    <dgm:cxn modelId="{D9441253-56E9-47E5-99CD-7ADF666691DE}" type="presParOf" srcId="{BF1F9E37-28BC-48BF-B7BD-2CCC00714785}" destId="{820203A0-374B-4A9D-A00E-D4D306A484D5}" srcOrd="0" destOrd="0" presId="urn:microsoft.com/office/officeart/2005/8/layout/lProcess1"/>
    <dgm:cxn modelId="{35F00777-F459-4879-8943-EBAD47F0B07C}" type="presParOf" srcId="{820203A0-374B-4A9D-A00E-D4D306A484D5}" destId="{6F6A88A3-3AC2-49FA-95F7-B5D02712D864}" srcOrd="0" destOrd="0" presId="urn:microsoft.com/office/officeart/2005/8/layout/lProcess1"/>
    <dgm:cxn modelId="{924ACB7F-DC66-4A99-A97E-A615764B1B2E}" type="presParOf" srcId="{820203A0-374B-4A9D-A00E-D4D306A484D5}" destId="{5E02F395-9BBC-41F2-A876-D376E9A7EFBC}" srcOrd="1" destOrd="0" presId="urn:microsoft.com/office/officeart/2005/8/layout/lProcess1"/>
    <dgm:cxn modelId="{FB38EA70-32A0-4597-AB31-9BD7C42D6A64}" type="presParOf" srcId="{820203A0-374B-4A9D-A00E-D4D306A484D5}" destId="{B84CD67C-758D-4481-ADA6-72950717A5B3}" srcOrd="2" destOrd="0" presId="urn:microsoft.com/office/officeart/2005/8/layout/lProcess1"/>
    <dgm:cxn modelId="{538A08E0-C33E-42B4-AB7A-BB152B13786B}" type="presParOf" srcId="{820203A0-374B-4A9D-A00E-D4D306A484D5}" destId="{AE91995B-59BF-4ED2-A5F8-32227EE201F0}" srcOrd="3" destOrd="0" presId="urn:microsoft.com/office/officeart/2005/8/layout/lProcess1"/>
    <dgm:cxn modelId="{3B365CE4-A84D-45E8-8EE6-3B05DC146FD4}" type="presParOf" srcId="{820203A0-374B-4A9D-A00E-D4D306A484D5}" destId="{D1103B2D-BD8E-4F57-A9E6-5EEC79C338A8}" srcOrd="4" destOrd="0" presId="urn:microsoft.com/office/officeart/2005/8/layout/lProcess1"/>
    <dgm:cxn modelId="{6C3673D6-37F0-454A-8122-0926CB0BA30B}" type="presParOf" srcId="{820203A0-374B-4A9D-A00E-D4D306A484D5}" destId="{E535429E-29B6-48A3-A22E-5647DE90C238}" srcOrd="5" destOrd="0" presId="urn:microsoft.com/office/officeart/2005/8/layout/lProcess1"/>
    <dgm:cxn modelId="{1D418801-14DE-483C-877E-CA1AEAD3F6C3}" type="presParOf" srcId="{820203A0-374B-4A9D-A00E-D4D306A484D5}" destId="{CD8A9551-A32F-4C11-82A7-BC6DA3636CAA}" srcOrd="6" destOrd="0" presId="urn:microsoft.com/office/officeart/2005/8/layout/lProcess1"/>
    <dgm:cxn modelId="{5E33E298-66F9-4326-84C9-CC7A4EE8EBBE}" type="presParOf" srcId="{BF1F9E37-28BC-48BF-B7BD-2CCC00714785}" destId="{E44FE9B6-F002-4FF0-A897-9D73985ED00A}" srcOrd="1" destOrd="0" presId="urn:microsoft.com/office/officeart/2005/8/layout/lProcess1"/>
    <dgm:cxn modelId="{D8A22CBB-9181-4BAB-A587-021D3D1FF664}" type="presParOf" srcId="{BF1F9E37-28BC-48BF-B7BD-2CCC00714785}" destId="{2E214C64-8B2F-4D05-A933-698C315839AB}" srcOrd="2" destOrd="0" presId="urn:microsoft.com/office/officeart/2005/8/layout/lProcess1"/>
    <dgm:cxn modelId="{D1B2DAE6-D612-4296-A0BB-04FBFB41C68F}" type="presParOf" srcId="{2E214C64-8B2F-4D05-A933-698C315839AB}" destId="{D6B52D4C-F5D9-4A0A-A583-C112C8080BD8}" srcOrd="0" destOrd="0" presId="urn:microsoft.com/office/officeart/2005/8/layout/lProcess1"/>
    <dgm:cxn modelId="{6605A119-BA16-4361-B957-A18D4FC2AD50}" type="presParOf" srcId="{2E214C64-8B2F-4D05-A933-698C315839AB}" destId="{5B84CACD-01C1-4FC7-8EAB-52B62D7D31A1}" srcOrd="1" destOrd="0" presId="urn:microsoft.com/office/officeart/2005/8/layout/lProcess1"/>
    <dgm:cxn modelId="{3C3CCFED-3A12-4FE8-BE0C-8289383A817A}" type="presParOf" srcId="{2E214C64-8B2F-4D05-A933-698C315839AB}" destId="{CECBC275-608C-426D-AF03-5C8112DB6631}" srcOrd="2" destOrd="0" presId="urn:microsoft.com/office/officeart/2005/8/layout/lProcess1"/>
    <dgm:cxn modelId="{2F4C8126-2053-493A-AD38-8C246516D6FA}" type="presParOf" srcId="{2E214C64-8B2F-4D05-A933-698C315839AB}" destId="{1333FDD5-B6E3-4465-9A3D-546B77ECE234}" srcOrd="3" destOrd="0" presId="urn:microsoft.com/office/officeart/2005/8/layout/lProcess1"/>
    <dgm:cxn modelId="{1E2A11AF-9C83-4102-8700-E8DAA22D24EC}" type="presParOf" srcId="{2E214C64-8B2F-4D05-A933-698C315839AB}" destId="{8C2379D8-6463-4EEF-B5DC-A0EB2806021B}"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4243F82-BE23-49B5-858C-76801D573C98}" type="doc">
      <dgm:prSet loTypeId="urn:microsoft.com/office/officeart/2005/8/layout/process3" loCatId="process" qsTypeId="urn:microsoft.com/office/officeart/2005/8/quickstyle/simple1" qsCatId="simple" csTypeId="urn:microsoft.com/office/officeart/2005/8/colors/accent3_2" csCatId="accent3" phldr="1"/>
      <dgm:spPr/>
      <dgm:t>
        <a:bodyPr/>
        <a:lstStyle/>
        <a:p>
          <a:endParaRPr lang="zh-TW" altLang="en-US"/>
        </a:p>
      </dgm:t>
    </dgm:pt>
    <dgm:pt modelId="{04641D25-92F4-4F67-AFC7-BE940E4EA2DE}">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所為行為</a:t>
          </a:r>
          <a:endParaRPr lang="zh-TW" altLang="en-US" dirty="0">
            <a:latin typeface="微軟正黑體" panose="020B0604030504040204" pitchFamily="34" charset="-120"/>
            <a:ea typeface="微軟正黑體" panose="020B0604030504040204" pitchFamily="34" charset="-120"/>
          </a:endParaRPr>
        </a:p>
      </dgm:t>
    </dgm:pt>
    <dgm:pt modelId="{AE923E4F-E1ED-46EE-AD8B-8A02D60A6646}" type="parTrans" cxnId="{B77965D0-AA28-4364-AA92-9A4026404D0C}">
      <dgm:prSet/>
      <dgm:spPr/>
      <dgm:t>
        <a:bodyPr/>
        <a:lstStyle/>
        <a:p>
          <a:endParaRPr lang="zh-TW" altLang="en-US"/>
        </a:p>
      </dgm:t>
    </dgm:pt>
    <dgm:pt modelId="{E87F3D2D-1F7F-48D8-A6BC-BCA594E68A79}" type="sibTrans" cxnId="{B77965D0-AA28-4364-AA92-9A4026404D0C}">
      <dgm:prSet/>
      <dgm:spPr/>
      <dgm:t>
        <a:bodyPr/>
        <a:lstStyle/>
        <a:p>
          <a:endParaRPr lang="zh-TW" altLang="en-US"/>
        </a:p>
      </dgm:t>
    </dgm:pt>
    <dgm:pt modelId="{2C5D5DC4-77A9-4D7F-A127-FDE330015151}">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以職務上收售門票費之機會，藉機以不開立統一發票方式販售園區門票</a:t>
          </a:r>
          <a:endParaRPr lang="zh-TW" altLang="en-US" dirty="0">
            <a:latin typeface="微軟正黑體" panose="020B0604030504040204" pitchFamily="34" charset="-120"/>
            <a:ea typeface="微軟正黑體" panose="020B0604030504040204" pitchFamily="34" charset="-120"/>
          </a:endParaRPr>
        </a:p>
      </dgm:t>
    </dgm:pt>
    <dgm:pt modelId="{4C0E6D7E-754E-4A89-8AB8-F1CA9DD89765}" type="parTrans" cxnId="{6022544E-8533-4F22-9D33-DC9B57638303}">
      <dgm:prSet/>
      <dgm:spPr/>
      <dgm:t>
        <a:bodyPr/>
        <a:lstStyle/>
        <a:p>
          <a:endParaRPr lang="zh-TW" altLang="en-US"/>
        </a:p>
      </dgm:t>
    </dgm:pt>
    <dgm:pt modelId="{714623CC-BBCF-457D-BA98-2F55F51597EB}" type="sibTrans" cxnId="{6022544E-8533-4F22-9D33-DC9B57638303}">
      <dgm:prSet/>
      <dgm:spPr/>
      <dgm:t>
        <a:bodyPr/>
        <a:lstStyle/>
        <a:p>
          <a:endParaRPr lang="zh-TW" altLang="en-US"/>
        </a:p>
      </dgm:t>
    </dgm:pt>
    <dgm:pt modelId="{694D5D15-A847-4D3A-A637-A2E97B404B87}">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不法所得</a:t>
          </a:r>
          <a:endParaRPr lang="zh-TW" altLang="en-US" dirty="0">
            <a:latin typeface="微軟正黑體" panose="020B0604030504040204" pitchFamily="34" charset="-120"/>
            <a:ea typeface="微軟正黑體" panose="020B0604030504040204" pitchFamily="34" charset="-120"/>
          </a:endParaRPr>
        </a:p>
      </dgm:t>
    </dgm:pt>
    <dgm:pt modelId="{7191D41D-7069-47F2-8DAB-427B6A7D97A7}" type="parTrans" cxnId="{A571EE3B-6D16-4F9E-B82B-F04D2FC244C4}">
      <dgm:prSet/>
      <dgm:spPr/>
      <dgm:t>
        <a:bodyPr/>
        <a:lstStyle/>
        <a:p>
          <a:endParaRPr lang="zh-TW" altLang="en-US"/>
        </a:p>
      </dgm:t>
    </dgm:pt>
    <dgm:pt modelId="{EF70FC8E-966D-4C7E-AFFB-1F9183EF3D1D}" type="sibTrans" cxnId="{A571EE3B-6D16-4F9E-B82B-F04D2FC244C4}">
      <dgm:prSet/>
      <dgm:spPr/>
      <dgm:t>
        <a:bodyPr/>
        <a:lstStyle/>
        <a:p>
          <a:endParaRPr lang="zh-TW" altLang="en-US"/>
        </a:p>
      </dgm:t>
    </dgm:pt>
    <dgm:pt modelId="{B6E4F828-B2CD-47E8-A6DE-6D12DD8798B7}">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私自侵占前開收取款項而未依規定繳回公庫，侵占金額共計</a:t>
          </a:r>
          <a:r>
            <a:rPr kumimoji="1" lang="en-US" altLang="zh-TW" b="0" i="0" u="none" strike="noStrike" cap="none" normalizeH="0" baseline="0" dirty="0" smtClean="0">
              <a:ln/>
              <a:effectLst/>
              <a:latin typeface="微軟正黑體" panose="020B0604030504040204" pitchFamily="34" charset="-120"/>
              <a:ea typeface="微軟正黑體" panose="020B0604030504040204" pitchFamily="34" charset="-120"/>
              <a:cs typeface="Times New Roman" pitchFamily="18" charset="0"/>
            </a:rPr>
            <a:t>1,140</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元</a:t>
          </a:r>
          <a:endParaRPr lang="zh-TW" altLang="en-US" dirty="0">
            <a:latin typeface="微軟正黑體" panose="020B0604030504040204" pitchFamily="34" charset="-120"/>
            <a:ea typeface="微軟正黑體" panose="020B0604030504040204" pitchFamily="34" charset="-120"/>
          </a:endParaRPr>
        </a:p>
      </dgm:t>
    </dgm:pt>
    <dgm:pt modelId="{F278380C-CF9D-4605-98D2-842176241756}" type="parTrans" cxnId="{B72FA4F0-27BE-42F7-9958-9748CADA582E}">
      <dgm:prSet/>
      <dgm:spPr/>
      <dgm:t>
        <a:bodyPr/>
        <a:lstStyle/>
        <a:p>
          <a:endParaRPr lang="zh-TW" altLang="en-US"/>
        </a:p>
      </dgm:t>
    </dgm:pt>
    <dgm:pt modelId="{B8CCE58F-F36A-46BF-9BE4-B25C53489B48}" type="sibTrans" cxnId="{B72FA4F0-27BE-42F7-9958-9748CADA582E}">
      <dgm:prSet/>
      <dgm:spPr/>
      <dgm:t>
        <a:bodyPr/>
        <a:lstStyle/>
        <a:p>
          <a:endParaRPr lang="zh-TW" altLang="en-US"/>
        </a:p>
      </dgm:t>
    </dgm:pt>
    <dgm:pt modelId="{E7D25970-A225-47A1-8CCC-455F2E6C74EC}" type="pres">
      <dgm:prSet presAssocID="{74243F82-BE23-49B5-858C-76801D573C98}" presName="linearFlow" presStyleCnt="0">
        <dgm:presLayoutVars>
          <dgm:dir/>
          <dgm:animLvl val="lvl"/>
          <dgm:resizeHandles val="exact"/>
        </dgm:presLayoutVars>
      </dgm:prSet>
      <dgm:spPr/>
      <dgm:t>
        <a:bodyPr/>
        <a:lstStyle/>
        <a:p>
          <a:endParaRPr lang="zh-TW" altLang="en-US"/>
        </a:p>
      </dgm:t>
    </dgm:pt>
    <dgm:pt modelId="{735C9972-64E3-44F2-975C-FBF67F9DCE6A}" type="pres">
      <dgm:prSet presAssocID="{04641D25-92F4-4F67-AFC7-BE940E4EA2DE}" presName="composite" presStyleCnt="0"/>
      <dgm:spPr/>
    </dgm:pt>
    <dgm:pt modelId="{098F13B4-CB93-49BB-B839-79F68887F112}" type="pres">
      <dgm:prSet presAssocID="{04641D25-92F4-4F67-AFC7-BE940E4EA2DE}" presName="parTx" presStyleLbl="node1" presStyleIdx="0" presStyleCnt="2">
        <dgm:presLayoutVars>
          <dgm:chMax val="0"/>
          <dgm:chPref val="0"/>
          <dgm:bulletEnabled val="1"/>
        </dgm:presLayoutVars>
      </dgm:prSet>
      <dgm:spPr/>
      <dgm:t>
        <a:bodyPr/>
        <a:lstStyle/>
        <a:p>
          <a:endParaRPr lang="zh-TW" altLang="en-US"/>
        </a:p>
      </dgm:t>
    </dgm:pt>
    <dgm:pt modelId="{77508D9E-FA48-4254-A414-606CEC647CC3}" type="pres">
      <dgm:prSet presAssocID="{04641D25-92F4-4F67-AFC7-BE940E4EA2DE}" presName="parSh" presStyleLbl="node1" presStyleIdx="0" presStyleCnt="2"/>
      <dgm:spPr/>
      <dgm:t>
        <a:bodyPr/>
        <a:lstStyle/>
        <a:p>
          <a:endParaRPr lang="zh-TW" altLang="en-US"/>
        </a:p>
      </dgm:t>
    </dgm:pt>
    <dgm:pt modelId="{98E8180F-108D-4EAF-9C3E-8362B184F332}" type="pres">
      <dgm:prSet presAssocID="{04641D25-92F4-4F67-AFC7-BE940E4EA2DE}" presName="desTx" presStyleLbl="fgAcc1" presStyleIdx="0" presStyleCnt="2">
        <dgm:presLayoutVars>
          <dgm:bulletEnabled val="1"/>
        </dgm:presLayoutVars>
      </dgm:prSet>
      <dgm:spPr/>
      <dgm:t>
        <a:bodyPr/>
        <a:lstStyle/>
        <a:p>
          <a:endParaRPr lang="zh-TW" altLang="en-US"/>
        </a:p>
      </dgm:t>
    </dgm:pt>
    <dgm:pt modelId="{15672959-EB9B-4626-A862-657F8FE6D9A6}" type="pres">
      <dgm:prSet presAssocID="{E87F3D2D-1F7F-48D8-A6BC-BCA594E68A79}" presName="sibTrans" presStyleLbl="sibTrans2D1" presStyleIdx="0" presStyleCnt="1"/>
      <dgm:spPr/>
      <dgm:t>
        <a:bodyPr/>
        <a:lstStyle/>
        <a:p>
          <a:endParaRPr lang="zh-TW" altLang="en-US"/>
        </a:p>
      </dgm:t>
    </dgm:pt>
    <dgm:pt modelId="{507BA7D0-F42B-4A36-A045-502198BCBDF0}" type="pres">
      <dgm:prSet presAssocID="{E87F3D2D-1F7F-48D8-A6BC-BCA594E68A79}" presName="connTx" presStyleLbl="sibTrans2D1" presStyleIdx="0" presStyleCnt="1"/>
      <dgm:spPr/>
      <dgm:t>
        <a:bodyPr/>
        <a:lstStyle/>
        <a:p>
          <a:endParaRPr lang="zh-TW" altLang="en-US"/>
        </a:p>
      </dgm:t>
    </dgm:pt>
    <dgm:pt modelId="{4B94A1FC-50EB-441F-BCE7-63747F0178C3}" type="pres">
      <dgm:prSet presAssocID="{694D5D15-A847-4D3A-A637-A2E97B404B87}" presName="composite" presStyleCnt="0"/>
      <dgm:spPr/>
    </dgm:pt>
    <dgm:pt modelId="{B98AF6A8-33E6-4832-A7C9-752AB72489B9}" type="pres">
      <dgm:prSet presAssocID="{694D5D15-A847-4D3A-A637-A2E97B404B87}" presName="parTx" presStyleLbl="node1" presStyleIdx="0" presStyleCnt="2">
        <dgm:presLayoutVars>
          <dgm:chMax val="0"/>
          <dgm:chPref val="0"/>
          <dgm:bulletEnabled val="1"/>
        </dgm:presLayoutVars>
      </dgm:prSet>
      <dgm:spPr/>
      <dgm:t>
        <a:bodyPr/>
        <a:lstStyle/>
        <a:p>
          <a:endParaRPr lang="zh-TW" altLang="en-US"/>
        </a:p>
      </dgm:t>
    </dgm:pt>
    <dgm:pt modelId="{2688D3C2-5482-45B9-9799-395B0254C7AC}" type="pres">
      <dgm:prSet presAssocID="{694D5D15-A847-4D3A-A637-A2E97B404B87}" presName="parSh" presStyleLbl="node1" presStyleIdx="1" presStyleCnt="2"/>
      <dgm:spPr/>
      <dgm:t>
        <a:bodyPr/>
        <a:lstStyle/>
        <a:p>
          <a:endParaRPr lang="zh-TW" altLang="en-US"/>
        </a:p>
      </dgm:t>
    </dgm:pt>
    <dgm:pt modelId="{788E51E9-6155-41A2-8079-EC2C06ECCDCD}" type="pres">
      <dgm:prSet presAssocID="{694D5D15-A847-4D3A-A637-A2E97B404B87}" presName="desTx" presStyleLbl="fgAcc1" presStyleIdx="1" presStyleCnt="2">
        <dgm:presLayoutVars>
          <dgm:bulletEnabled val="1"/>
        </dgm:presLayoutVars>
      </dgm:prSet>
      <dgm:spPr/>
      <dgm:t>
        <a:bodyPr/>
        <a:lstStyle/>
        <a:p>
          <a:endParaRPr lang="zh-TW" altLang="en-US"/>
        </a:p>
      </dgm:t>
    </dgm:pt>
  </dgm:ptLst>
  <dgm:cxnLst>
    <dgm:cxn modelId="{1DE66F0A-70EA-4FE2-9EF0-5962E2F7AF75}" type="presOf" srcId="{2C5D5DC4-77A9-4D7F-A127-FDE330015151}" destId="{98E8180F-108D-4EAF-9C3E-8362B184F332}" srcOrd="0" destOrd="0" presId="urn:microsoft.com/office/officeart/2005/8/layout/process3"/>
    <dgm:cxn modelId="{A571EE3B-6D16-4F9E-B82B-F04D2FC244C4}" srcId="{74243F82-BE23-49B5-858C-76801D573C98}" destId="{694D5D15-A847-4D3A-A637-A2E97B404B87}" srcOrd="1" destOrd="0" parTransId="{7191D41D-7069-47F2-8DAB-427B6A7D97A7}" sibTransId="{EF70FC8E-966D-4C7E-AFFB-1F9183EF3D1D}"/>
    <dgm:cxn modelId="{6022544E-8533-4F22-9D33-DC9B57638303}" srcId="{04641D25-92F4-4F67-AFC7-BE940E4EA2DE}" destId="{2C5D5DC4-77A9-4D7F-A127-FDE330015151}" srcOrd="0" destOrd="0" parTransId="{4C0E6D7E-754E-4A89-8AB8-F1CA9DD89765}" sibTransId="{714623CC-BBCF-457D-BA98-2F55F51597EB}"/>
    <dgm:cxn modelId="{B72FA4F0-27BE-42F7-9958-9748CADA582E}" srcId="{694D5D15-A847-4D3A-A637-A2E97B404B87}" destId="{B6E4F828-B2CD-47E8-A6DE-6D12DD8798B7}" srcOrd="0" destOrd="0" parTransId="{F278380C-CF9D-4605-98D2-842176241756}" sibTransId="{B8CCE58F-F36A-46BF-9BE4-B25C53489B48}"/>
    <dgm:cxn modelId="{D0642B9F-E098-49B0-8132-4A8B3A5C7084}" type="presOf" srcId="{74243F82-BE23-49B5-858C-76801D573C98}" destId="{E7D25970-A225-47A1-8CCC-455F2E6C74EC}" srcOrd="0" destOrd="0" presId="urn:microsoft.com/office/officeart/2005/8/layout/process3"/>
    <dgm:cxn modelId="{B77965D0-AA28-4364-AA92-9A4026404D0C}" srcId="{74243F82-BE23-49B5-858C-76801D573C98}" destId="{04641D25-92F4-4F67-AFC7-BE940E4EA2DE}" srcOrd="0" destOrd="0" parTransId="{AE923E4F-E1ED-46EE-AD8B-8A02D60A6646}" sibTransId="{E87F3D2D-1F7F-48D8-A6BC-BCA594E68A79}"/>
    <dgm:cxn modelId="{13692659-DAD0-4FAD-B5EC-E9405F37C2CA}" type="presOf" srcId="{04641D25-92F4-4F67-AFC7-BE940E4EA2DE}" destId="{098F13B4-CB93-49BB-B839-79F68887F112}" srcOrd="0" destOrd="0" presId="urn:microsoft.com/office/officeart/2005/8/layout/process3"/>
    <dgm:cxn modelId="{5C48DD63-4F1A-4E17-BC9A-3FB576E7DC7F}" type="presOf" srcId="{694D5D15-A847-4D3A-A637-A2E97B404B87}" destId="{2688D3C2-5482-45B9-9799-395B0254C7AC}" srcOrd="1" destOrd="0" presId="urn:microsoft.com/office/officeart/2005/8/layout/process3"/>
    <dgm:cxn modelId="{4DE0848D-E4F7-4642-9EF8-FB9C1107BF75}" type="presOf" srcId="{694D5D15-A847-4D3A-A637-A2E97B404B87}" destId="{B98AF6A8-33E6-4832-A7C9-752AB72489B9}" srcOrd="0" destOrd="0" presId="urn:microsoft.com/office/officeart/2005/8/layout/process3"/>
    <dgm:cxn modelId="{D9F7AA03-49D8-409D-BEDA-4E4C11536273}" type="presOf" srcId="{04641D25-92F4-4F67-AFC7-BE940E4EA2DE}" destId="{77508D9E-FA48-4254-A414-606CEC647CC3}" srcOrd="1" destOrd="0" presId="urn:microsoft.com/office/officeart/2005/8/layout/process3"/>
    <dgm:cxn modelId="{B3EF7893-046F-4C62-8D86-27B13A049149}" type="presOf" srcId="{B6E4F828-B2CD-47E8-A6DE-6D12DD8798B7}" destId="{788E51E9-6155-41A2-8079-EC2C06ECCDCD}" srcOrd="0" destOrd="0" presId="urn:microsoft.com/office/officeart/2005/8/layout/process3"/>
    <dgm:cxn modelId="{C27344BC-7BEE-4760-B683-981F052973A5}" type="presOf" srcId="{E87F3D2D-1F7F-48D8-A6BC-BCA594E68A79}" destId="{507BA7D0-F42B-4A36-A045-502198BCBDF0}" srcOrd="1" destOrd="0" presId="urn:microsoft.com/office/officeart/2005/8/layout/process3"/>
    <dgm:cxn modelId="{D2FC2FF6-92E9-4BF2-BA7F-D245EF6C1D3B}" type="presOf" srcId="{E87F3D2D-1F7F-48D8-A6BC-BCA594E68A79}" destId="{15672959-EB9B-4626-A862-657F8FE6D9A6}" srcOrd="0" destOrd="0" presId="urn:microsoft.com/office/officeart/2005/8/layout/process3"/>
    <dgm:cxn modelId="{D4618194-2346-4294-835A-8DE5BF45CE88}" type="presParOf" srcId="{E7D25970-A225-47A1-8CCC-455F2E6C74EC}" destId="{735C9972-64E3-44F2-975C-FBF67F9DCE6A}" srcOrd="0" destOrd="0" presId="urn:microsoft.com/office/officeart/2005/8/layout/process3"/>
    <dgm:cxn modelId="{53E63EB7-2C09-4B0F-8F79-B5753FE8294C}" type="presParOf" srcId="{735C9972-64E3-44F2-975C-FBF67F9DCE6A}" destId="{098F13B4-CB93-49BB-B839-79F68887F112}" srcOrd="0" destOrd="0" presId="urn:microsoft.com/office/officeart/2005/8/layout/process3"/>
    <dgm:cxn modelId="{10439794-276E-4CC3-B07A-5C9FF52D728F}" type="presParOf" srcId="{735C9972-64E3-44F2-975C-FBF67F9DCE6A}" destId="{77508D9E-FA48-4254-A414-606CEC647CC3}" srcOrd="1" destOrd="0" presId="urn:microsoft.com/office/officeart/2005/8/layout/process3"/>
    <dgm:cxn modelId="{C810E704-443E-47D9-B213-451D893CC3EA}" type="presParOf" srcId="{735C9972-64E3-44F2-975C-FBF67F9DCE6A}" destId="{98E8180F-108D-4EAF-9C3E-8362B184F332}" srcOrd="2" destOrd="0" presId="urn:microsoft.com/office/officeart/2005/8/layout/process3"/>
    <dgm:cxn modelId="{21BF44FD-DC60-44EF-A16A-D9C89BE730BB}" type="presParOf" srcId="{E7D25970-A225-47A1-8CCC-455F2E6C74EC}" destId="{15672959-EB9B-4626-A862-657F8FE6D9A6}" srcOrd="1" destOrd="0" presId="urn:microsoft.com/office/officeart/2005/8/layout/process3"/>
    <dgm:cxn modelId="{029DA8EA-3A0B-46F1-9337-21AB0836E310}" type="presParOf" srcId="{15672959-EB9B-4626-A862-657F8FE6D9A6}" destId="{507BA7D0-F42B-4A36-A045-502198BCBDF0}" srcOrd="0" destOrd="0" presId="urn:microsoft.com/office/officeart/2005/8/layout/process3"/>
    <dgm:cxn modelId="{51530945-22A5-48C2-8433-527021849163}" type="presParOf" srcId="{E7D25970-A225-47A1-8CCC-455F2E6C74EC}" destId="{4B94A1FC-50EB-441F-BCE7-63747F0178C3}" srcOrd="2" destOrd="0" presId="urn:microsoft.com/office/officeart/2005/8/layout/process3"/>
    <dgm:cxn modelId="{BB339237-F8AD-424F-9352-1DBF95A80A59}" type="presParOf" srcId="{4B94A1FC-50EB-441F-BCE7-63747F0178C3}" destId="{B98AF6A8-33E6-4832-A7C9-752AB72489B9}" srcOrd="0" destOrd="0" presId="urn:microsoft.com/office/officeart/2005/8/layout/process3"/>
    <dgm:cxn modelId="{F3991F5F-C8F5-4CBA-B923-33F434A1D2A0}" type="presParOf" srcId="{4B94A1FC-50EB-441F-BCE7-63747F0178C3}" destId="{2688D3C2-5482-45B9-9799-395B0254C7AC}" srcOrd="1" destOrd="0" presId="urn:microsoft.com/office/officeart/2005/8/layout/process3"/>
    <dgm:cxn modelId="{116AEBDD-9EC3-4926-8C5F-C67B98C98324}" type="presParOf" srcId="{4B94A1FC-50EB-441F-BCE7-63747F0178C3}" destId="{788E51E9-6155-41A2-8079-EC2C06ECCDC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2FE898A-2D59-403C-B1DA-65B504CE7617}"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0F9CE0D5-3D7B-482C-839D-329724A0FEBE}">
      <dgm:prSet phldrT="[文字]"/>
      <dgm:spPr/>
      <dgm:t>
        <a:bodyPr/>
        <a:lstStyle/>
        <a:p>
          <a:r>
            <a:rPr lang="zh-TW" altLang="en-US" smtClean="0">
              <a:latin typeface="微軟正黑體" panose="020B0604030504040204" pitchFamily="34" charset="-120"/>
              <a:ea typeface="微軟正黑體" panose="020B0604030504040204" pitchFamily="34" charset="-120"/>
            </a:rPr>
            <a:t>案例人物</a:t>
          </a:r>
          <a:endParaRPr lang="zh-TW" altLang="en-US"/>
        </a:p>
      </dgm:t>
    </dgm:pt>
    <dgm:pt modelId="{A4A5DC64-D958-4CA9-A9F1-EF9E53970BF2}" type="parTrans" cxnId="{A09E52CB-864C-4000-A993-44B9CCC723BD}">
      <dgm:prSet/>
      <dgm:spPr/>
      <dgm:t>
        <a:bodyPr/>
        <a:lstStyle/>
        <a:p>
          <a:endParaRPr lang="zh-TW" altLang="en-US"/>
        </a:p>
      </dgm:t>
    </dgm:pt>
    <dgm:pt modelId="{506F5EA5-7E2A-497C-957B-9E43BDE0CD8D}" type="sibTrans" cxnId="{A09E52CB-864C-4000-A993-44B9CCC723BD}">
      <dgm:prSet/>
      <dgm:spPr/>
      <dgm:t>
        <a:bodyPr/>
        <a:lstStyle/>
        <a:p>
          <a:endParaRPr lang="zh-TW" altLang="en-US"/>
        </a:p>
      </dgm:t>
    </dgm:pt>
    <dgm:pt modelId="{C2BDD3A5-0DDF-4401-86A3-6D2EB6368C59}">
      <dgm:prSet phldrT="[文字]" custT="1"/>
      <dgm:spPr/>
      <dgm:t>
        <a:bodyPr/>
        <a:lstStyle/>
        <a:p>
          <a:r>
            <a:rPr kumimoji="1" lang="zh-TW" altLang="en-US" sz="2800" b="1" i="0" u="none" strike="noStrike" cap="none" normalizeH="0" baseline="0" dirty="0" smtClean="0">
              <a:ln/>
              <a:effectLst/>
              <a:latin typeface="微軟正黑體" pitchFamily="34" charset="-120"/>
              <a:ea typeface="微軟正黑體" pitchFamily="34" charset="-120"/>
              <a:cs typeface="Times New Roman" pitchFamily="18" charset="0"/>
            </a:rPr>
            <a:t>老皮</a:t>
          </a:r>
          <a:endParaRPr lang="zh-TW" altLang="en-US" sz="2800" b="1" u="none" dirty="0">
            <a:latin typeface="微軟正黑體" pitchFamily="34" charset="-120"/>
            <a:ea typeface="微軟正黑體" pitchFamily="34" charset="-120"/>
          </a:endParaRPr>
        </a:p>
      </dgm:t>
    </dgm:pt>
    <dgm:pt modelId="{8F428E1C-E6DD-431A-A08A-9FC27C63C891}" type="parTrans" cxnId="{EB97B558-3E87-45FC-A7B1-EEA81BD343CD}">
      <dgm:prSet/>
      <dgm:spPr/>
      <dgm:t>
        <a:bodyPr/>
        <a:lstStyle/>
        <a:p>
          <a:endParaRPr lang="zh-TW" altLang="en-US"/>
        </a:p>
      </dgm:t>
    </dgm:pt>
    <dgm:pt modelId="{E93C142E-6916-4EC3-BCB2-D82D8FFBC978}" type="sibTrans" cxnId="{EB97B558-3E87-45FC-A7B1-EEA81BD343CD}">
      <dgm:prSet/>
      <dgm:spPr/>
      <dgm:t>
        <a:bodyPr/>
        <a:lstStyle/>
        <a:p>
          <a:endParaRPr lang="zh-TW" altLang="en-US"/>
        </a:p>
      </dgm:t>
    </dgm:pt>
    <dgm:pt modelId="{1FE7B62A-6C74-47DF-A688-9423DB903D9C}">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技士，調派某森林遊樂區收費站</a:t>
          </a:r>
          <a:endParaRPr lang="zh-TW" altLang="en-US" sz="1500" dirty="0">
            <a:latin typeface="微軟正黑體" pitchFamily="34" charset="-120"/>
            <a:ea typeface="微軟正黑體" pitchFamily="34" charset="-120"/>
          </a:endParaRPr>
        </a:p>
      </dgm:t>
    </dgm:pt>
    <dgm:pt modelId="{3A8D5144-681A-4367-8FBE-62C1A38661A2}" type="parTrans" cxnId="{82129958-A072-4022-9CD5-8E596800DB6A}">
      <dgm:prSet/>
      <dgm:spPr/>
      <dgm:t>
        <a:bodyPr/>
        <a:lstStyle/>
        <a:p>
          <a:endParaRPr lang="zh-TW" altLang="en-US"/>
        </a:p>
      </dgm:t>
    </dgm:pt>
    <dgm:pt modelId="{0DB41F38-7711-4860-8522-76D7B9B5047E}" type="sibTrans" cxnId="{82129958-A072-4022-9CD5-8E596800DB6A}">
      <dgm:prSet/>
      <dgm:spPr/>
      <dgm:t>
        <a:bodyPr/>
        <a:lstStyle/>
        <a:p>
          <a:endParaRPr lang="zh-TW" altLang="en-US"/>
        </a:p>
      </dgm:t>
    </dgm:pt>
    <dgm:pt modelId="{2FC01580-A34E-4907-A53D-613AE8A76A74}" type="pres">
      <dgm:prSet presAssocID="{02FE898A-2D59-403C-B1DA-65B504CE7617}" presName="Name0" presStyleCnt="0">
        <dgm:presLayoutVars>
          <dgm:dir/>
          <dgm:animLvl val="lvl"/>
          <dgm:resizeHandles val="exact"/>
        </dgm:presLayoutVars>
      </dgm:prSet>
      <dgm:spPr/>
      <dgm:t>
        <a:bodyPr/>
        <a:lstStyle/>
        <a:p>
          <a:endParaRPr lang="zh-TW" altLang="en-US"/>
        </a:p>
      </dgm:t>
    </dgm:pt>
    <dgm:pt modelId="{62763928-9500-4B58-BBC5-0EEC09C92221}" type="pres">
      <dgm:prSet presAssocID="{0F9CE0D5-3D7B-482C-839D-329724A0FEBE}" presName="composite" presStyleCnt="0"/>
      <dgm:spPr/>
    </dgm:pt>
    <dgm:pt modelId="{ACF6E8F4-E616-4085-850B-2050EA7B5DAB}" type="pres">
      <dgm:prSet presAssocID="{0F9CE0D5-3D7B-482C-839D-329724A0FEBE}" presName="parTx" presStyleLbl="alignNode1" presStyleIdx="0" presStyleCnt="1">
        <dgm:presLayoutVars>
          <dgm:chMax val="0"/>
          <dgm:chPref val="0"/>
          <dgm:bulletEnabled val="1"/>
        </dgm:presLayoutVars>
      </dgm:prSet>
      <dgm:spPr/>
      <dgm:t>
        <a:bodyPr/>
        <a:lstStyle/>
        <a:p>
          <a:endParaRPr lang="zh-TW" altLang="en-US"/>
        </a:p>
      </dgm:t>
    </dgm:pt>
    <dgm:pt modelId="{024A5B7C-3241-40C1-990C-FCE7D2D71900}" type="pres">
      <dgm:prSet presAssocID="{0F9CE0D5-3D7B-482C-839D-329724A0FEBE}" presName="desTx" presStyleLbl="alignAccFollowNode1" presStyleIdx="0" presStyleCnt="1">
        <dgm:presLayoutVars>
          <dgm:bulletEnabled val="1"/>
        </dgm:presLayoutVars>
      </dgm:prSet>
      <dgm:spPr/>
      <dgm:t>
        <a:bodyPr/>
        <a:lstStyle/>
        <a:p>
          <a:endParaRPr lang="zh-TW" altLang="en-US"/>
        </a:p>
      </dgm:t>
    </dgm:pt>
  </dgm:ptLst>
  <dgm:cxnLst>
    <dgm:cxn modelId="{07334714-F46C-4AEB-B2A9-E8320E4C2B1C}" type="presOf" srcId="{0F9CE0D5-3D7B-482C-839D-329724A0FEBE}" destId="{ACF6E8F4-E616-4085-850B-2050EA7B5DAB}" srcOrd="0" destOrd="0" presId="urn:microsoft.com/office/officeart/2005/8/layout/hList1"/>
    <dgm:cxn modelId="{03758127-3941-4A04-ABE4-AF5D8AB08EB9}" type="presOf" srcId="{C2BDD3A5-0DDF-4401-86A3-6D2EB6368C59}" destId="{024A5B7C-3241-40C1-990C-FCE7D2D71900}" srcOrd="0" destOrd="0" presId="urn:microsoft.com/office/officeart/2005/8/layout/hList1"/>
    <dgm:cxn modelId="{EB97B558-3E87-45FC-A7B1-EEA81BD343CD}" srcId="{0F9CE0D5-3D7B-482C-839D-329724A0FEBE}" destId="{C2BDD3A5-0DDF-4401-86A3-6D2EB6368C59}" srcOrd="0" destOrd="0" parTransId="{8F428E1C-E6DD-431A-A08A-9FC27C63C891}" sibTransId="{E93C142E-6916-4EC3-BCB2-D82D8FFBC978}"/>
    <dgm:cxn modelId="{82129958-A072-4022-9CD5-8E596800DB6A}" srcId="{0F9CE0D5-3D7B-482C-839D-329724A0FEBE}" destId="{1FE7B62A-6C74-47DF-A688-9423DB903D9C}" srcOrd="1" destOrd="0" parTransId="{3A8D5144-681A-4367-8FBE-62C1A38661A2}" sibTransId="{0DB41F38-7711-4860-8522-76D7B9B5047E}"/>
    <dgm:cxn modelId="{A09E52CB-864C-4000-A993-44B9CCC723BD}" srcId="{02FE898A-2D59-403C-B1DA-65B504CE7617}" destId="{0F9CE0D5-3D7B-482C-839D-329724A0FEBE}" srcOrd="0" destOrd="0" parTransId="{A4A5DC64-D958-4CA9-A9F1-EF9E53970BF2}" sibTransId="{506F5EA5-7E2A-497C-957B-9E43BDE0CD8D}"/>
    <dgm:cxn modelId="{815A3A4A-AAEA-4FA4-8286-8E3BFBD70208}" type="presOf" srcId="{1FE7B62A-6C74-47DF-A688-9423DB903D9C}" destId="{024A5B7C-3241-40C1-990C-FCE7D2D71900}" srcOrd="0" destOrd="1" presId="urn:microsoft.com/office/officeart/2005/8/layout/hList1"/>
    <dgm:cxn modelId="{601F45AE-B2E3-42C7-8E50-198BD168CAA3}" type="presOf" srcId="{02FE898A-2D59-403C-B1DA-65B504CE7617}" destId="{2FC01580-A34E-4907-A53D-613AE8A76A74}" srcOrd="0" destOrd="0" presId="urn:microsoft.com/office/officeart/2005/8/layout/hList1"/>
    <dgm:cxn modelId="{DB07CDE0-670D-4719-B1FF-68D44EC02AB1}" type="presParOf" srcId="{2FC01580-A34E-4907-A53D-613AE8A76A74}" destId="{62763928-9500-4B58-BBC5-0EEC09C92221}" srcOrd="0" destOrd="0" presId="urn:microsoft.com/office/officeart/2005/8/layout/hList1"/>
    <dgm:cxn modelId="{CC6CD0A1-CDFA-4CAF-83AE-D24A4CCE3CA5}" type="presParOf" srcId="{62763928-9500-4B58-BBC5-0EEC09C92221}" destId="{ACF6E8F4-E616-4085-850B-2050EA7B5DAB}" srcOrd="0" destOrd="0" presId="urn:microsoft.com/office/officeart/2005/8/layout/hList1"/>
    <dgm:cxn modelId="{A91AE06C-34F1-4560-B45D-83254C59042E}" type="presParOf" srcId="{62763928-9500-4B58-BBC5-0EEC09C92221}" destId="{024A5B7C-3241-40C1-990C-FCE7D2D7190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9AA1CF1-3367-4BC5-B3E1-D8F011937CA0}"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zh-TW" altLang="en-US"/>
        </a:p>
      </dgm:t>
    </dgm:pt>
    <dgm:pt modelId="{D2EF771C-EAF4-4F54-9D26-35AF265B35C2}">
      <dgm:prSet phldrT="[文字]" custT="1"/>
      <dgm:spPr/>
      <dgm:t>
        <a:bodyPr/>
        <a:lstStyle/>
        <a:p>
          <a:pPr algn="l" rtl="0"/>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案經法務部廉政署移送地方法院檢察署檢察官偵查起訴，地方法院判決老皮定應執行有期徒刑</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2</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年，緩刑</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4</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年，褫奪公權</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年。</a:t>
          </a:r>
          <a:endParaRPr lang="zh-TW" altLang="en-US" sz="1500" dirty="0">
            <a:latin typeface="微軟正黑體" pitchFamily="34" charset="-120"/>
            <a:ea typeface="微軟正黑體" pitchFamily="34" charset="-120"/>
          </a:endParaRPr>
        </a:p>
      </dgm:t>
    </dgm:pt>
    <dgm:pt modelId="{D82F59BB-DEA9-4214-83AF-70CC5D281373}" type="parTrans" cxnId="{8BBA4420-3AF9-42A9-9935-33CA4C87CEFA}">
      <dgm:prSet/>
      <dgm:spPr/>
      <dgm:t>
        <a:bodyPr/>
        <a:lstStyle/>
        <a:p>
          <a:endParaRPr lang="zh-TW" altLang="en-US"/>
        </a:p>
      </dgm:t>
    </dgm:pt>
    <dgm:pt modelId="{5A515D97-2B70-42CB-A82F-A8ABDA567473}" type="sibTrans" cxnId="{8BBA4420-3AF9-42A9-9935-33CA4C87CEFA}">
      <dgm:prSet/>
      <dgm:spPr/>
      <dgm:t>
        <a:bodyPr/>
        <a:lstStyle/>
        <a:p>
          <a:endParaRPr lang="zh-TW" altLang="en-US"/>
        </a:p>
      </dgm:t>
    </dgm:pt>
    <dgm:pt modelId="{06E63E59-F215-42C8-A809-74E019D949FE}">
      <dgm:prSet phldrT="[文字]"/>
      <dgm:spPr/>
      <dgm:t>
        <a:bodyPr/>
        <a:lstStyle/>
        <a:p>
          <a:pPr rtl="0"/>
          <a:r>
            <a:rPr lang="zh-TW" altLang="en-US" dirty="0" smtClean="0">
              <a:latin typeface="微軟正黑體" panose="020B0604030504040204" pitchFamily="34" charset="-120"/>
              <a:ea typeface="微軟正黑體" panose="020B0604030504040204" pitchFamily="34" charset="-120"/>
            </a:rPr>
            <a:t>案例研析</a:t>
          </a:r>
          <a:endParaRPr lang="zh-TW" altLang="en-US" dirty="0">
            <a:latin typeface="微軟正黑體" panose="020B0604030504040204" pitchFamily="34" charset="-120"/>
            <a:ea typeface="微軟正黑體" panose="020B0604030504040204" pitchFamily="34" charset="-120"/>
          </a:endParaRPr>
        </a:p>
      </dgm:t>
    </dgm:pt>
    <dgm:pt modelId="{61FD1DF1-334E-4562-A10C-37D1FC1F0A8E}" type="parTrans" cxnId="{CF26F3E0-5B8E-4A3D-ACBC-9B525630E0CB}">
      <dgm:prSet/>
      <dgm:spPr/>
      <dgm:t>
        <a:bodyPr/>
        <a:lstStyle/>
        <a:p>
          <a:endParaRPr lang="zh-TW" altLang="en-US"/>
        </a:p>
      </dgm:t>
    </dgm:pt>
    <dgm:pt modelId="{4580F3DA-ADFA-4B16-B0BA-511B5743CE6A}" type="sibTrans" cxnId="{CF26F3E0-5B8E-4A3D-ACBC-9B525630E0CB}">
      <dgm:prSet/>
      <dgm:spPr/>
      <dgm:t>
        <a:bodyPr/>
        <a:lstStyle/>
        <a:p>
          <a:endParaRPr lang="zh-TW" altLang="en-US"/>
        </a:p>
      </dgm:t>
    </dgm:pt>
    <dgm:pt modelId="{6463A63E-CD53-4CFF-A5B4-EB733864BE7E}">
      <dgm:prSet phldrT="[文字]"/>
      <dgm:spPr/>
      <dgm:t>
        <a:bodyPr/>
        <a:lstStyle/>
        <a:p>
          <a:pPr rtl="0"/>
          <a:r>
            <a:rPr lang="zh-TW" altLang="en-US" dirty="0" smtClean="0">
              <a:latin typeface="微軟正黑體" panose="020B0604030504040204" pitchFamily="34" charset="-120"/>
              <a:ea typeface="微軟正黑體" panose="020B0604030504040204" pitchFamily="34" charset="-120"/>
            </a:rPr>
            <a:t>法條依據</a:t>
          </a:r>
          <a:endParaRPr lang="zh-TW" altLang="en-US" dirty="0">
            <a:latin typeface="微軟正黑體" panose="020B0604030504040204" pitchFamily="34" charset="-120"/>
            <a:ea typeface="微軟正黑體" panose="020B0604030504040204" pitchFamily="34" charset="-120"/>
          </a:endParaRPr>
        </a:p>
      </dgm:t>
    </dgm:pt>
    <dgm:pt modelId="{B9F77D04-3B8F-4A89-95F3-D8AD88F3D70B}" type="parTrans" cxnId="{6409A766-2DD3-4D32-ADCC-D236F710378B}">
      <dgm:prSet/>
      <dgm:spPr/>
      <dgm:t>
        <a:bodyPr/>
        <a:lstStyle/>
        <a:p>
          <a:endParaRPr lang="zh-TW" altLang="en-US"/>
        </a:p>
      </dgm:t>
    </dgm:pt>
    <dgm:pt modelId="{D8527235-DA6B-452D-AD57-C5439CFF704D}" type="sibTrans" cxnId="{6409A766-2DD3-4D32-ADCC-D236F710378B}">
      <dgm:prSet/>
      <dgm:spPr/>
      <dgm:t>
        <a:bodyPr/>
        <a:lstStyle/>
        <a:p>
          <a:endParaRPr lang="zh-TW" altLang="en-US"/>
        </a:p>
      </dgm:t>
    </dgm:pt>
    <dgm:pt modelId="{EA01B00B-AD4F-47B7-B44C-492E5A59210A}">
      <dgm:prSet phldrT="[文字]" custT="1"/>
      <dgm:spPr/>
      <dgm:t>
        <a:bodyPr/>
        <a:lstStyle/>
        <a:p>
          <a:pPr algn="l" rtl="0"/>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利用職務上之機會，竊取或侵占公用或公有器材、財物者，處無期徒刑或</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10</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年以上有期徒刑，得併科新臺幣</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億元以下罰金。</a:t>
          </a:r>
          <a:endParaRPr lang="zh-TW" altLang="en-US" sz="1500" dirty="0">
            <a:latin typeface="微軟正黑體" pitchFamily="34" charset="-120"/>
            <a:ea typeface="微軟正黑體" pitchFamily="34" charset="-120"/>
          </a:endParaRPr>
        </a:p>
      </dgm:t>
    </dgm:pt>
    <dgm:pt modelId="{2766C3C1-6D59-4803-8696-4A46AE96B6AB}" type="parTrans" cxnId="{CDBAF903-110B-470C-9BA9-6E0AE786AF52}">
      <dgm:prSet/>
      <dgm:spPr/>
      <dgm:t>
        <a:bodyPr/>
        <a:lstStyle/>
        <a:p>
          <a:endParaRPr lang="zh-TW" altLang="en-US"/>
        </a:p>
      </dgm:t>
    </dgm:pt>
    <dgm:pt modelId="{71B6151F-6EC9-4902-B357-6BD38053D90D}" type="sibTrans" cxnId="{CDBAF903-110B-470C-9BA9-6E0AE786AF52}">
      <dgm:prSet/>
      <dgm:spPr/>
      <dgm:t>
        <a:bodyPr/>
        <a:lstStyle/>
        <a:p>
          <a:endParaRPr lang="zh-TW" altLang="en-US"/>
        </a:p>
      </dgm:t>
    </dgm:pt>
    <dgm:pt modelId="{1F26CF91-CAB4-4E6E-B5A6-5FED72E5090A}">
      <dgm:prSet phldrT="[文字]" custT="1"/>
      <dgm:spPr>
        <a:solidFill>
          <a:schemeClr val="accent6">
            <a:lumMod val="60000"/>
            <a:lumOff val="40000"/>
            <a:alpha val="90000"/>
          </a:schemeClr>
        </a:solidFill>
      </dgm:spPr>
      <dgm:t>
        <a:bodyPr/>
        <a:lstStyle/>
        <a:p>
          <a:pPr rtl="0"/>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貪污治罪條例第</a:t>
          </a:r>
          <a:r>
            <a:rPr kumimoji="1" lang="en-US" altLang="zh-TW" sz="1800" b="0" i="0" u="none" strike="noStrike" cap="none" normalizeH="0" baseline="0" dirty="0" smtClean="0">
              <a:ln/>
              <a:effectLst/>
              <a:latin typeface="微軟正黑體" pitchFamily="34" charset="-120"/>
              <a:ea typeface="微軟正黑體" pitchFamily="34" charset="-120"/>
              <a:cs typeface="Times New Roman" pitchFamily="18" charset="0"/>
            </a:rPr>
            <a:t>4</a:t>
          </a:r>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條第</a:t>
          </a:r>
          <a:r>
            <a:rPr kumimoji="1" lang="en-US" altLang="zh-TW" sz="1800"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項第</a:t>
          </a:r>
          <a:r>
            <a:rPr kumimoji="1" lang="en-US" altLang="zh-TW" sz="1800"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款</a:t>
          </a:r>
          <a:endParaRPr lang="zh-TW" altLang="en-US" sz="1800" dirty="0">
            <a:latin typeface="微軟正黑體" pitchFamily="34" charset="-120"/>
            <a:ea typeface="微軟正黑體" pitchFamily="34" charset="-120"/>
          </a:endParaRPr>
        </a:p>
      </dgm:t>
    </dgm:pt>
    <dgm:pt modelId="{90BBE195-BD52-4E34-86F4-B9BB8E7BD148}" type="sibTrans" cxnId="{EB859677-BC20-4A8E-9BB7-091B9DF1D854}">
      <dgm:prSet/>
      <dgm:spPr/>
      <dgm:t>
        <a:bodyPr/>
        <a:lstStyle/>
        <a:p>
          <a:endParaRPr lang="zh-TW" altLang="en-US"/>
        </a:p>
      </dgm:t>
    </dgm:pt>
    <dgm:pt modelId="{6525D5BD-8E0F-44B1-8A0F-A3CF2BD0E258}" type="parTrans" cxnId="{EB859677-BC20-4A8E-9BB7-091B9DF1D854}">
      <dgm:prSet/>
      <dgm:spPr/>
      <dgm:t>
        <a:bodyPr/>
        <a:lstStyle/>
        <a:p>
          <a:endParaRPr lang="zh-TW" altLang="en-US"/>
        </a:p>
      </dgm:t>
    </dgm:pt>
    <dgm:pt modelId="{407966DD-B9FE-400B-8697-28F86745DC1F}" type="pres">
      <dgm:prSet presAssocID="{99AA1CF1-3367-4BC5-B3E1-D8F011937CA0}" presName="Name0" presStyleCnt="0">
        <dgm:presLayoutVars>
          <dgm:dir/>
          <dgm:animLvl val="lvl"/>
          <dgm:resizeHandles val="exact"/>
        </dgm:presLayoutVars>
      </dgm:prSet>
      <dgm:spPr/>
      <dgm:t>
        <a:bodyPr/>
        <a:lstStyle/>
        <a:p>
          <a:endParaRPr lang="zh-TW" altLang="en-US"/>
        </a:p>
      </dgm:t>
    </dgm:pt>
    <dgm:pt modelId="{857703F5-AF17-418C-8560-0B138A34459D}" type="pres">
      <dgm:prSet presAssocID="{6463A63E-CD53-4CFF-A5B4-EB733864BE7E}" presName="vertFlow" presStyleCnt="0"/>
      <dgm:spPr/>
    </dgm:pt>
    <dgm:pt modelId="{0B1B44A5-7766-48BB-AE88-EEDA3EA17D00}" type="pres">
      <dgm:prSet presAssocID="{6463A63E-CD53-4CFF-A5B4-EB733864BE7E}" presName="header" presStyleLbl="node1" presStyleIdx="0" presStyleCnt="2"/>
      <dgm:spPr/>
      <dgm:t>
        <a:bodyPr/>
        <a:lstStyle/>
        <a:p>
          <a:endParaRPr lang="zh-TW" altLang="en-US"/>
        </a:p>
      </dgm:t>
    </dgm:pt>
    <dgm:pt modelId="{97A4042B-87E0-46C6-A0C8-7F752FCCD355}" type="pres">
      <dgm:prSet presAssocID="{6525D5BD-8E0F-44B1-8A0F-A3CF2BD0E258}" presName="parTrans" presStyleLbl="sibTrans2D1" presStyleIdx="0" presStyleCnt="3"/>
      <dgm:spPr/>
      <dgm:t>
        <a:bodyPr/>
        <a:lstStyle/>
        <a:p>
          <a:endParaRPr lang="zh-TW" altLang="en-US"/>
        </a:p>
      </dgm:t>
    </dgm:pt>
    <dgm:pt modelId="{22996B08-E4F0-4D6B-928D-4B6B359B56DE}" type="pres">
      <dgm:prSet presAssocID="{1F26CF91-CAB4-4E6E-B5A6-5FED72E5090A}" presName="child" presStyleLbl="alignAccFollowNode1" presStyleIdx="0" presStyleCnt="3">
        <dgm:presLayoutVars>
          <dgm:chMax val="0"/>
          <dgm:bulletEnabled val="1"/>
        </dgm:presLayoutVars>
      </dgm:prSet>
      <dgm:spPr/>
      <dgm:t>
        <a:bodyPr/>
        <a:lstStyle/>
        <a:p>
          <a:endParaRPr lang="zh-TW" altLang="en-US"/>
        </a:p>
      </dgm:t>
    </dgm:pt>
    <dgm:pt modelId="{26C336D1-C424-468E-914D-76A2D96B61A8}" type="pres">
      <dgm:prSet presAssocID="{90BBE195-BD52-4E34-86F4-B9BB8E7BD148}" presName="sibTrans" presStyleLbl="sibTrans2D1" presStyleIdx="1" presStyleCnt="3"/>
      <dgm:spPr/>
      <dgm:t>
        <a:bodyPr/>
        <a:lstStyle/>
        <a:p>
          <a:endParaRPr lang="zh-TW" altLang="en-US"/>
        </a:p>
      </dgm:t>
    </dgm:pt>
    <dgm:pt modelId="{3EDB5B09-DA5C-42B0-AD57-C045DA39904E}" type="pres">
      <dgm:prSet presAssocID="{EA01B00B-AD4F-47B7-B44C-492E5A59210A}" presName="child" presStyleLbl="alignAccFollowNode1" presStyleIdx="1" presStyleCnt="3">
        <dgm:presLayoutVars>
          <dgm:chMax val="0"/>
          <dgm:bulletEnabled val="1"/>
        </dgm:presLayoutVars>
      </dgm:prSet>
      <dgm:spPr/>
      <dgm:t>
        <a:bodyPr/>
        <a:lstStyle/>
        <a:p>
          <a:endParaRPr lang="zh-TW" altLang="en-US"/>
        </a:p>
      </dgm:t>
    </dgm:pt>
    <dgm:pt modelId="{C71B9395-9FE4-43AB-8D25-6CECFA97A330}" type="pres">
      <dgm:prSet presAssocID="{6463A63E-CD53-4CFF-A5B4-EB733864BE7E}" presName="hSp" presStyleCnt="0"/>
      <dgm:spPr/>
    </dgm:pt>
    <dgm:pt modelId="{89232627-CFC6-4C84-97D2-0B4603A47B4E}" type="pres">
      <dgm:prSet presAssocID="{06E63E59-F215-42C8-A809-74E019D949FE}" presName="vertFlow" presStyleCnt="0"/>
      <dgm:spPr/>
    </dgm:pt>
    <dgm:pt modelId="{3A313EA9-8D7C-4E35-A80E-F5846400B569}" type="pres">
      <dgm:prSet presAssocID="{06E63E59-F215-42C8-A809-74E019D949FE}" presName="header" presStyleLbl="node1" presStyleIdx="1" presStyleCnt="2"/>
      <dgm:spPr/>
      <dgm:t>
        <a:bodyPr/>
        <a:lstStyle/>
        <a:p>
          <a:endParaRPr lang="zh-TW" altLang="en-US"/>
        </a:p>
      </dgm:t>
    </dgm:pt>
    <dgm:pt modelId="{4A1801D6-C788-4E75-B5B6-C7E2EB7987EE}" type="pres">
      <dgm:prSet presAssocID="{D82F59BB-DEA9-4214-83AF-70CC5D281373}" presName="parTrans" presStyleLbl="sibTrans2D1" presStyleIdx="2" presStyleCnt="3"/>
      <dgm:spPr/>
      <dgm:t>
        <a:bodyPr/>
        <a:lstStyle/>
        <a:p>
          <a:endParaRPr lang="zh-TW" altLang="en-US"/>
        </a:p>
      </dgm:t>
    </dgm:pt>
    <dgm:pt modelId="{4EC7B7CD-5A34-4954-A144-D1DC826D34F9}" type="pres">
      <dgm:prSet presAssocID="{D2EF771C-EAF4-4F54-9D26-35AF265B35C2}" presName="child" presStyleLbl="alignAccFollowNode1" presStyleIdx="2" presStyleCnt="3">
        <dgm:presLayoutVars>
          <dgm:chMax val="0"/>
          <dgm:bulletEnabled val="1"/>
        </dgm:presLayoutVars>
      </dgm:prSet>
      <dgm:spPr/>
      <dgm:t>
        <a:bodyPr/>
        <a:lstStyle/>
        <a:p>
          <a:endParaRPr lang="zh-TW" altLang="en-US"/>
        </a:p>
      </dgm:t>
    </dgm:pt>
  </dgm:ptLst>
  <dgm:cxnLst>
    <dgm:cxn modelId="{8BBA4420-3AF9-42A9-9935-33CA4C87CEFA}" srcId="{06E63E59-F215-42C8-A809-74E019D949FE}" destId="{D2EF771C-EAF4-4F54-9D26-35AF265B35C2}" srcOrd="0" destOrd="0" parTransId="{D82F59BB-DEA9-4214-83AF-70CC5D281373}" sibTransId="{5A515D97-2B70-42CB-A82F-A8ABDA567473}"/>
    <dgm:cxn modelId="{81615A90-9E2D-4803-BA72-2E340B331D7F}" type="presOf" srcId="{99AA1CF1-3367-4BC5-B3E1-D8F011937CA0}" destId="{407966DD-B9FE-400B-8697-28F86745DC1F}" srcOrd="0" destOrd="0" presId="urn:microsoft.com/office/officeart/2005/8/layout/lProcess1"/>
    <dgm:cxn modelId="{23BBEEBC-5D33-4117-8BDC-6F9FB0CD9089}" type="presOf" srcId="{EA01B00B-AD4F-47B7-B44C-492E5A59210A}" destId="{3EDB5B09-DA5C-42B0-AD57-C045DA39904E}" srcOrd="0" destOrd="0" presId="urn:microsoft.com/office/officeart/2005/8/layout/lProcess1"/>
    <dgm:cxn modelId="{6FE61A72-5676-4A1F-A8E3-63488CE0E65A}" type="presOf" srcId="{6525D5BD-8E0F-44B1-8A0F-A3CF2BD0E258}" destId="{97A4042B-87E0-46C6-A0C8-7F752FCCD355}" srcOrd="0" destOrd="0" presId="urn:microsoft.com/office/officeart/2005/8/layout/lProcess1"/>
    <dgm:cxn modelId="{3E59FF69-591A-4F3E-AFE1-455EE3A57DDE}" type="presOf" srcId="{D82F59BB-DEA9-4214-83AF-70CC5D281373}" destId="{4A1801D6-C788-4E75-B5B6-C7E2EB7987EE}" srcOrd="0" destOrd="0" presId="urn:microsoft.com/office/officeart/2005/8/layout/lProcess1"/>
    <dgm:cxn modelId="{8F81CA8F-2D0D-4EEE-B175-B7C9A1F3F8DF}" type="presOf" srcId="{90BBE195-BD52-4E34-86F4-B9BB8E7BD148}" destId="{26C336D1-C424-468E-914D-76A2D96B61A8}" srcOrd="0" destOrd="0" presId="urn:microsoft.com/office/officeart/2005/8/layout/lProcess1"/>
    <dgm:cxn modelId="{9232DAAC-40AB-430C-96FF-36904AD7B570}" type="presOf" srcId="{06E63E59-F215-42C8-A809-74E019D949FE}" destId="{3A313EA9-8D7C-4E35-A80E-F5846400B569}" srcOrd="0" destOrd="0" presId="urn:microsoft.com/office/officeart/2005/8/layout/lProcess1"/>
    <dgm:cxn modelId="{C37A2833-BE50-4427-B4EA-45FC91588BA4}" type="presOf" srcId="{6463A63E-CD53-4CFF-A5B4-EB733864BE7E}" destId="{0B1B44A5-7766-48BB-AE88-EEDA3EA17D00}" srcOrd="0" destOrd="0" presId="urn:microsoft.com/office/officeart/2005/8/layout/lProcess1"/>
    <dgm:cxn modelId="{EB859677-BC20-4A8E-9BB7-091B9DF1D854}" srcId="{6463A63E-CD53-4CFF-A5B4-EB733864BE7E}" destId="{1F26CF91-CAB4-4E6E-B5A6-5FED72E5090A}" srcOrd="0" destOrd="0" parTransId="{6525D5BD-8E0F-44B1-8A0F-A3CF2BD0E258}" sibTransId="{90BBE195-BD52-4E34-86F4-B9BB8E7BD148}"/>
    <dgm:cxn modelId="{CDBAF903-110B-470C-9BA9-6E0AE786AF52}" srcId="{6463A63E-CD53-4CFF-A5B4-EB733864BE7E}" destId="{EA01B00B-AD4F-47B7-B44C-492E5A59210A}" srcOrd="1" destOrd="0" parTransId="{2766C3C1-6D59-4803-8696-4A46AE96B6AB}" sibTransId="{71B6151F-6EC9-4902-B357-6BD38053D90D}"/>
    <dgm:cxn modelId="{491C20DF-9BE2-4CE9-9C24-885ACEDFCEEC}" type="presOf" srcId="{D2EF771C-EAF4-4F54-9D26-35AF265B35C2}" destId="{4EC7B7CD-5A34-4954-A144-D1DC826D34F9}" srcOrd="0" destOrd="0" presId="urn:microsoft.com/office/officeart/2005/8/layout/lProcess1"/>
    <dgm:cxn modelId="{64C5D1A3-CCC9-41E9-873B-001450FB8100}" type="presOf" srcId="{1F26CF91-CAB4-4E6E-B5A6-5FED72E5090A}" destId="{22996B08-E4F0-4D6B-928D-4B6B359B56DE}" srcOrd="0" destOrd="0" presId="urn:microsoft.com/office/officeart/2005/8/layout/lProcess1"/>
    <dgm:cxn modelId="{6409A766-2DD3-4D32-ADCC-D236F710378B}" srcId="{99AA1CF1-3367-4BC5-B3E1-D8F011937CA0}" destId="{6463A63E-CD53-4CFF-A5B4-EB733864BE7E}" srcOrd="0" destOrd="0" parTransId="{B9F77D04-3B8F-4A89-95F3-D8AD88F3D70B}" sibTransId="{D8527235-DA6B-452D-AD57-C5439CFF704D}"/>
    <dgm:cxn modelId="{CF26F3E0-5B8E-4A3D-ACBC-9B525630E0CB}" srcId="{99AA1CF1-3367-4BC5-B3E1-D8F011937CA0}" destId="{06E63E59-F215-42C8-A809-74E019D949FE}" srcOrd="1" destOrd="0" parTransId="{61FD1DF1-334E-4562-A10C-37D1FC1F0A8E}" sibTransId="{4580F3DA-ADFA-4B16-B0BA-511B5743CE6A}"/>
    <dgm:cxn modelId="{B45775DB-4F9A-4B0F-ABA5-B439ADBF3EFA}" type="presParOf" srcId="{407966DD-B9FE-400B-8697-28F86745DC1F}" destId="{857703F5-AF17-418C-8560-0B138A34459D}" srcOrd="0" destOrd="0" presId="urn:microsoft.com/office/officeart/2005/8/layout/lProcess1"/>
    <dgm:cxn modelId="{6E480DDA-555D-48A3-919C-65103B094103}" type="presParOf" srcId="{857703F5-AF17-418C-8560-0B138A34459D}" destId="{0B1B44A5-7766-48BB-AE88-EEDA3EA17D00}" srcOrd="0" destOrd="0" presId="urn:microsoft.com/office/officeart/2005/8/layout/lProcess1"/>
    <dgm:cxn modelId="{FED0F67C-DE10-4A24-8AC0-CAE84BCDB38C}" type="presParOf" srcId="{857703F5-AF17-418C-8560-0B138A34459D}" destId="{97A4042B-87E0-46C6-A0C8-7F752FCCD355}" srcOrd="1" destOrd="0" presId="urn:microsoft.com/office/officeart/2005/8/layout/lProcess1"/>
    <dgm:cxn modelId="{8A6FEF46-E937-45B0-8861-84E279B67594}" type="presParOf" srcId="{857703F5-AF17-418C-8560-0B138A34459D}" destId="{22996B08-E4F0-4D6B-928D-4B6B359B56DE}" srcOrd="2" destOrd="0" presId="urn:microsoft.com/office/officeart/2005/8/layout/lProcess1"/>
    <dgm:cxn modelId="{7BD92006-B38A-4050-A637-9B4B88C02945}" type="presParOf" srcId="{857703F5-AF17-418C-8560-0B138A34459D}" destId="{26C336D1-C424-468E-914D-76A2D96B61A8}" srcOrd="3" destOrd="0" presId="urn:microsoft.com/office/officeart/2005/8/layout/lProcess1"/>
    <dgm:cxn modelId="{4A1F8824-FD20-4962-A7F8-D365CE851F46}" type="presParOf" srcId="{857703F5-AF17-418C-8560-0B138A34459D}" destId="{3EDB5B09-DA5C-42B0-AD57-C045DA39904E}" srcOrd="4" destOrd="0" presId="urn:microsoft.com/office/officeart/2005/8/layout/lProcess1"/>
    <dgm:cxn modelId="{58E312D9-F523-4241-A71C-4B3B3A6CE6A0}" type="presParOf" srcId="{407966DD-B9FE-400B-8697-28F86745DC1F}" destId="{C71B9395-9FE4-43AB-8D25-6CECFA97A330}" srcOrd="1" destOrd="0" presId="urn:microsoft.com/office/officeart/2005/8/layout/lProcess1"/>
    <dgm:cxn modelId="{81E2FF2C-6F34-4B6C-A491-4720CD4A57BC}" type="presParOf" srcId="{407966DD-B9FE-400B-8697-28F86745DC1F}" destId="{89232627-CFC6-4C84-97D2-0B4603A47B4E}" srcOrd="2" destOrd="0" presId="urn:microsoft.com/office/officeart/2005/8/layout/lProcess1"/>
    <dgm:cxn modelId="{3D60D89D-0B05-409E-ADD5-C28E7147D346}" type="presParOf" srcId="{89232627-CFC6-4C84-97D2-0B4603A47B4E}" destId="{3A313EA9-8D7C-4E35-A80E-F5846400B569}" srcOrd="0" destOrd="0" presId="urn:microsoft.com/office/officeart/2005/8/layout/lProcess1"/>
    <dgm:cxn modelId="{ECFB3068-56FB-41AD-A6CE-5D7FEF70A2E7}" type="presParOf" srcId="{89232627-CFC6-4C84-97D2-0B4603A47B4E}" destId="{4A1801D6-C788-4E75-B5B6-C7E2EB7987EE}" srcOrd="1" destOrd="0" presId="urn:microsoft.com/office/officeart/2005/8/layout/lProcess1"/>
    <dgm:cxn modelId="{C048D3AE-1B39-4E2F-8FAA-A4DA674D0028}" type="presParOf" srcId="{89232627-CFC6-4C84-97D2-0B4603A47B4E}" destId="{4EC7B7CD-5A34-4954-A144-D1DC826D34F9}"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353BAE3-8240-48F0-AB1F-602795630D4A}"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zh-TW" altLang="en-US"/>
        </a:p>
      </dgm:t>
    </dgm:pt>
    <dgm:pt modelId="{1DBC181F-6290-4BCB-A85F-665ECDD8F398}">
      <dgm:prSet phldrT="[文字]" custT="1"/>
      <dgm:spPr/>
      <dgm:t>
        <a:bodyPr/>
        <a:lstStyle/>
        <a:p>
          <a:r>
            <a:rPr lang="zh-TW" altLang="en-US" sz="2600" b="1" dirty="0" smtClean="0">
              <a:solidFill>
                <a:srgbClr val="C00000"/>
              </a:solidFill>
              <a:latin typeface="微軟正黑體" pitchFamily="34" charset="-120"/>
              <a:ea typeface="微軟正黑體" pitchFamily="34" charset="-120"/>
            </a:rPr>
            <a:t>愛財子</a:t>
          </a:r>
          <a:endParaRPr lang="zh-TW" altLang="en-US" sz="2600" b="1" dirty="0">
            <a:solidFill>
              <a:srgbClr val="C00000"/>
            </a:solidFill>
            <a:latin typeface="微軟正黑體" pitchFamily="34" charset="-120"/>
            <a:ea typeface="微軟正黑體" pitchFamily="34" charset="-120"/>
          </a:endParaRPr>
        </a:p>
      </dgm:t>
    </dgm:pt>
    <dgm:pt modelId="{01C5DBBD-3AB9-4895-A258-E7358AFB948D}" type="parTrans" cxnId="{3BB1EEF9-CDF0-4625-941A-6C38EF7B16D1}">
      <dgm:prSet/>
      <dgm:spPr/>
      <dgm:t>
        <a:bodyPr/>
        <a:lstStyle/>
        <a:p>
          <a:endParaRPr lang="zh-TW" altLang="en-US"/>
        </a:p>
      </dgm:t>
    </dgm:pt>
    <dgm:pt modelId="{8FCBE98F-5EB3-4E5C-9A5E-3CD287673843}" type="sibTrans" cxnId="{3BB1EEF9-CDF0-4625-941A-6C38EF7B16D1}">
      <dgm:prSet/>
      <dgm:spPr/>
      <dgm:t>
        <a:bodyPr/>
        <a:lstStyle/>
        <a:p>
          <a:endParaRPr lang="zh-TW" altLang="en-US"/>
        </a:p>
      </dgm:t>
    </dgm:pt>
    <dgm:pt modelId="{BDBA0415-74BD-40BF-909D-50E50BC7DBCB}">
      <dgm:prSet phldrT="[文字]" custT="1"/>
      <dgm:spPr/>
      <dgm:t>
        <a:bodyPr/>
        <a:lstStyle/>
        <a:p>
          <a:r>
            <a:rPr lang="zh-TW" altLang="en-US" sz="2600" b="1" dirty="0" smtClean="0">
              <a:solidFill>
                <a:srgbClr val="0000FF"/>
              </a:solidFill>
              <a:latin typeface="微軟正黑體" pitchFamily="34" charset="-120"/>
              <a:ea typeface="微軟正黑體" pitchFamily="34" charset="-120"/>
            </a:rPr>
            <a:t>買單王</a:t>
          </a:r>
          <a:endParaRPr lang="zh-TW" altLang="en-US" sz="2600" b="1" dirty="0">
            <a:solidFill>
              <a:srgbClr val="0000FF"/>
            </a:solidFill>
            <a:latin typeface="微軟正黑體" pitchFamily="34" charset="-120"/>
            <a:ea typeface="微軟正黑體" pitchFamily="34" charset="-120"/>
          </a:endParaRPr>
        </a:p>
      </dgm:t>
    </dgm:pt>
    <dgm:pt modelId="{9551ED7D-20C9-4D34-A623-822CA02F3507}" type="parTrans" cxnId="{46292EF7-C190-4FE4-BECD-888A2E72B7EC}">
      <dgm:prSet/>
      <dgm:spPr/>
      <dgm:t>
        <a:bodyPr/>
        <a:lstStyle/>
        <a:p>
          <a:endParaRPr lang="zh-TW" altLang="en-US"/>
        </a:p>
      </dgm:t>
    </dgm:pt>
    <dgm:pt modelId="{22390FAD-201A-485F-ABCF-0DB1588DCD79}" type="sibTrans" cxnId="{46292EF7-C190-4FE4-BECD-888A2E72B7EC}">
      <dgm:prSet/>
      <dgm:spPr/>
      <dgm:t>
        <a:bodyPr/>
        <a:lstStyle/>
        <a:p>
          <a:endParaRPr lang="zh-TW" altLang="en-US"/>
        </a:p>
      </dgm:t>
    </dgm:pt>
    <dgm:pt modelId="{644C298E-7318-48C2-8843-596521476043}">
      <dgm:prSet phldrT="[文字]"/>
      <dgm:spPr/>
      <dgm:t>
        <a:bodyPr/>
        <a:lstStyle/>
        <a:p>
          <a:r>
            <a:rPr lang="zh-TW" altLang="en-US" dirty="0" smtClean="0">
              <a:latin typeface="微軟正黑體" pitchFamily="34" charset="-120"/>
              <a:ea typeface="微軟正黑體" pitchFamily="34" charset="-120"/>
            </a:rPr>
            <a:t>某技術學院建築系</a:t>
          </a:r>
          <a:r>
            <a:rPr lang="zh-TW" altLang="en-US" dirty="0" smtClean="0">
              <a:solidFill>
                <a:srgbClr val="FF0000"/>
              </a:solidFill>
              <a:latin typeface="微軟正黑體" pitchFamily="34" charset="-120"/>
              <a:ea typeface="微軟正黑體" pitchFamily="34" charset="-120"/>
            </a:rPr>
            <a:t>專任助理教授</a:t>
          </a:r>
          <a:endParaRPr lang="zh-TW" altLang="en-US" dirty="0">
            <a:solidFill>
              <a:srgbClr val="FF0000"/>
            </a:solidFill>
            <a:latin typeface="微軟正黑體" pitchFamily="34" charset="-120"/>
            <a:ea typeface="微軟正黑體" pitchFamily="34" charset="-120"/>
          </a:endParaRPr>
        </a:p>
      </dgm:t>
    </dgm:pt>
    <dgm:pt modelId="{A73B428C-31E1-49E5-AAFD-C73E6C340818}" type="parTrans" cxnId="{F291A5CC-8295-49EA-AB04-FF05AE04A5AC}">
      <dgm:prSet/>
      <dgm:spPr/>
      <dgm:t>
        <a:bodyPr/>
        <a:lstStyle/>
        <a:p>
          <a:endParaRPr lang="zh-TW" altLang="en-US"/>
        </a:p>
      </dgm:t>
    </dgm:pt>
    <dgm:pt modelId="{9E8146FF-CFB4-476C-B9AB-AC9C9DA69610}" type="sibTrans" cxnId="{F291A5CC-8295-49EA-AB04-FF05AE04A5AC}">
      <dgm:prSet/>
      <dgm:spPr/>
      <dgm:t>
        <a:bodyPr/>
        <a:lstStyle/>
        <a:p>
          <a:endParaRPr lang="zh-TW" altLang="en-US"/>
        </a:p>
      </dgm:t>
    </dgm:pt>
    <dgm:pt modelId="{801145F1-A6EB-417B-9229-31E1C8CBBC49}">
      <dgm:prSet phldrT="[文字]"/>
      <dgm:spPr/>
      <dgm:t>
        <a:bodyPr/>
        <a:lstStyle/>
        <a:p>
          <a:r>
            <a:rPr lang="zh-TW" altLang="en-US" dirty="0" smtClean="0">
              <a:latin typeface="微軟正黑體" pitchFamily="34" charset="-120"/>
              <a:ea typeface="微軟正黑體" pitchFamily="34" charset="-120"/>
            </a:rPr>
            <a:t>某建築師事務所負責人</a:t>
          </a:r>
          <a:endParaRPr lang="zh-TW" altLang="en-US" dirty="0">
            <a:latin typeface="微軟正黑體" pitchFamily="34" charset="-120"/>
            <a:ea typeface="微軟正黑體" pitchFamily="34" charset="-120"/>
          </a:endParaRPr>
        </a:p>
      </dgm:t>
    </dgm:pt>
    <dgm:pt modelId="{BD631E62-34E9-4336-83E6-F67C260DE4CA}" type="parTrans" cxnId="{BF2CD119-687E-442A-88AE-A261B83EB470}">
      <dgm:prSet/>
      <dgm:spPr/>
      <dgm:t>
        <a:bodyPr/>
        <a:lstStyle/>
        <a:p>
          <a:endParaRPr lang="zh-TW" altLang="en-US"/>
        </a:p>
      </dgm:t>
    </dgm:pt>
    <dgm:pt modelId="{F4A4C33C-830E-475B-97A6-38E19EA0D529}" type="sibTrans" cxnId="{BF2CD119-687E-442A-88AE-A261B83EB470}">
      <dgm:prSet/>
      <dgm:spPr/>
      <dgm:t>
        <a:bodyPr/>
        <a:lstStyle/>
        <a:p>
          <a:endParaRPr lang="zh-TW" altLang="en-US"/>
        </a:p>
      </dgm:t>
    </dgm:pt>
    <dgm:pt modelId="{E5AC77F7-4148-4BC1-85DA-353B738574BF}">
      <dgm:prSet phldrT="[文字]"/>
      <dgm:spPr/>
      <dgm:t>
        <a:bodyPr/>
        <a:lstStyle/>
        <a:p>
          <a:r>
            <a:rPr lang="zh-TW" altLang="en-US" dirty="0" smtClean="0">
              <a:latin typeface="微軟正黑體" pitchFamily="34" charset="-120"/>
              <a:ea typeface="微軟正黑體" pitchFamily="34" charset="-120"/>
            </a:rPr>
            <a:t>擔任某市政府「建造執照預審委員會」委員</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屬委託公務員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3C5B07A0-9377-48DE-9BF6-959C4835DB99}" type="parTrans" cxnId="{5BE707C3-650F-48A3-A6AF-C7CA1DD861EA}">
      <dgm:prSet/>
      <dgm:spPr/>
      <dgm:t>
        <a:bodyPr/>
        <a:lstStyle/>
        <a:p>
          <a:endParaRPr lang="zh-TW" altLang="en-US"/>
        </a:p>
      </dgm:t>
    </dgm:pt>
    <dgm:pt modelId="{95321DDE-1FA1-4582-9A3F-55541FA7146B}" type="sibTrans" cxnId="{5BE707C3-650F-48A3-A6AF-C7CA1DD861EA}">
      <dgm:prSet/>
      <dgm:spPr/>
      <dgm:t>
        <a:bodyPr/>
        <a:lstStyle/>
        <a:p>
          <a:endParaRPr lang="zh-TW" altLang="en-US"/>
        </a:p>
      </dgm:t>
    </dgm:pt>
    <dgm:pt modelId="{2F668A3B-C9F6-4CE0-B02E-EDB10E7906A3}">
      <dgm:prSet phldrT="[文字]"/>
      <dgm:spPr/>
      <dgm:t>
        <a:bodyPr/>
        <a:lstStyle/>
        <a:p>
          <a:r>
            <a:rPr lang="zh-TW" altLang="en-US" dirty="0" smtClean="0">
              <a:latin typeface="微軟正黑體" pitchFamily="34" charset="-120"/>
              <a:ea typeface="微軟正黑體" pitchFamily="34" charset="-120"/>
            </a:rPr>
            <a:t>擔任</a:t>
          </a:r>
          <a:r>
            <a:rPr lang="en-US"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a:t>
          </a:r>
          <a:r>
            <a:rPr lang="en-US" dirty="0" smtClean="0">
              <a:latin typeface="微軟正黑體" pitchFamily="34" charset="-120"/>
              <a:ea typeface="微軟正黑體" pitchFamily="34" charset="-120"/>
            </a:rPr>
            <a:t>B</a:t>
          </a:r>
          <a:r>
            <a:rPr lang="zh-TW" altLang="en-US" dirty="0" smtClean="0">
              <a:latin typeface="微軟正黑體" pitchFamily="34" charset="-120"/>
              <a:ea typeface="微軟正黑體" pitchFamily="34" charset="-120"/>
            </a:rPr>
            <a:t>建設股份有限公司之委任建築師，受前開公司委託陸續向市政府提送新建工程預審報告書</a:t>
          </a:r>
          <a:endParaRPr lang="zh-TW" altLang="en-US" dirty="0">
            <a:latin typeface="微軟正黑體" pitchFamily="34" charset="-120"/>
            <a:ea typeface="微軟正黑體" pitchFamily="34" charset="-120"/>
          </a:endParaRPr>
        </a:p>
      </dgm:t>
    </dgm:pt>
    <dgm:pt modelId="{B1E7EED9-5C3E-4ED0-92E8-98E67821F010}" type="parTrans" cxnId="{E85C585E-C3B4-4C35-8676-CBD299F2ECF3}">
      <dgm:prSet/>
      <dgm:spPr/>
      <dgm:t>
        <a:bodyPr/>
        <a:lstStyle/>
        <a:p>
          <a:endParaRPr lang="zh-TW" altLang="en-US"/>
        </a:p>
      </dgm:t>
    </dgm:pt>
    <dgm:pt modelId="{2528ED34-D53A-4C8C-9423-93D7BFA4638B}" type="sibTrans" cxnId="{E85C585E-C3B4-4C35-8676-CBD299F2ECF3}">
      <dgm:prSet/>
      <dgm:spPr/>
      <dgm:t>
        <a:bodyPr/>
        <a:lstStyle/>
        <a:p>
          <a:endParaRPr lang="zh-TW" altLang="en-US"/>
        </a:p>
      </dgm:t>
    </dgm:pt>
    <dgm:pt modelId="{7D09D5EC-0210-40B9-8C72-397A7417A8A7}" type="pres">
      <dgm:prSet presAssocID="{8353BAE3-8240-48F0-AB1F-602795630D4A}" presName="Name0" presStyleCnt="0">
        <dgm:presLayoutVars>
          <dgm:dir/>
          <dgm:animLvl val="lvl"/>
          <dgm:resizeHandles val="exact"/>
        </dgm:presLayoutVars>
      </dgm:prSet>
      <dgm:spPr/>
      <dgm:t>
        <a:bodyPr/>
        <a:lstStyle/>
        <a:p>
          <a:endParaRPr lang="zh-TW" altLang="en-US"/>
        </a:p>
      </dgm:t>
    </dgm:pt>
    <dgm:pt modelId="{2CD9117E-D1AB-45C4-B531-9805C1ECBBF9}" type="pres">
      <dgm:prSet presAssocID="{1DBC181F-6290-4BCB-A85F-665ECDD8F398}" presName="composite" presStyleCnt="0"/>
      <dgm:spPr/>
      <dgm:t>
        <a:bodyPr/>
        <a:lstStyle/>
        <a:p>
          <a:endParaRPr lang="zh-TW" altLang="en-US"/>
        </a:p>
      </dgm:t>
    </dgm:pt>
    <dgm:pt modelId="{B0F441B1-EB15-48C6-9B8C-7DBE4A5A9E37}" type="pres">
      <dgm:prSet presAssocID="{1DBC181F-6290-4BCB-A85F-665ECDD8F398}" presName="parTx" presStyleLbl="alignNode1" presStyleIdx="0" presStyleCnt="2">
        <dgm:presLayoutVars>
          <dgm:chMax val="0"/>
          <dgm:chPref val="0"/>
          <dgm:bulletEnabled val="1"/>
        </dgm:presLayoutVars>
      </dgm:prSet>
      <dgm:spPr/>
      <dgm:t>
        <a:bodyPr/>
        <a:lstStyle/>
        <a:p>
          <a:endParaRPr lang="zh-TW" altLang="en-US"/>
        </a:p>
      </dgm:t>
    </dgm:pt>
    <dgm:pt modelId="{5F2F6771-D951-40E3-962D-AB002E0DDD78}" type="pres">
      <dgm:prSet presAssocID="{1DBC181F-6290-4BCB-A85F-665ECDD8F398}" presName="desTx" presStyleLbl="alignAccFollowNode1" presStyleIdx="0" presStyleCnt="2">
        <dgm:presLayoutVars>
          <dgm:bulletEnabled val="1"/>
        </dgm:presLayoutVars>
      </dgm:prSet>
      <dgm:spPr/>
      <dgm:t>
        <a:bodyPr/>
        <a:lstStyle/>
        <a:p>
          <a:endParaRPr lang="zh-TW" altLang="en-US"/>
        </a:p>
      </dgm:t>
    </dgm:pt>
    <dgm:pt modelId="{EEAB4E20-9D26-4DD6-8AC1-B7D44E081D31}" type="pres">
      <dgm:prSet presAssocID="{8FCBE98F-5EB3-4E5C-9A5E-3CD287673843}" presName="space" presStyleCnt="0"/>
      <dgm:spPr/>
      <dgm:t>
        <a:bodyPr/>
        <a:lstStyle/>
        <a:p>
          <a:endParaRPr lang="zh-TW" altLang="en-US"/>
        </a:p>
      </dgm:t>
    </dgm:pt>
    <dgm:pt modelId="{559FB08A-AC07-412A-BCC5-64B685EE40CE}" type="pres">
      <dgm:prSet presAssocID="{BDBA0415-74BD-40BF-909D-50E50BC7DBCB}" presName="composite" presStyleCnt="0"/>
      <dgm:spPr/>
      <dgm:t>
        <a:bodyPr/>
        <a:lstStyle/>
        <a:p>
          <a:endParaRPr lang="zh-TW" altLang="en-US"/>
        </a:p>
      </dgm:t>
    </dgm:pt>
    <dgm:pt modelId="{EC3A26E0-0888-4EBC-AE83-32BE2EDB3ABE}" type="pres">
      <dgm:prSet presAssocID="{BDBA0415-74BD-40BF-909D-50E50BC7DBCB}" presName="parTx" presStyleLbl="alignNode1" presStyleIdx="1" presStyleCnt="2">
        <dgm:presLayoutVars>
          <dgm:chMax val="0"/>
          <dgm:chPref val="0"/>
          <dgm:bulletEnabled val="1"/>
        </dgm:presLayoutVars>
      </dgm:prSet>
      <dgm:spPr/>
      <dgm:t>
        <a:bodyPr/>
        <a:lstStyle/>
        <a:p>
          <a:endParaRPr lang="zh-TW" altLang="en-US"/>
        </a:p>
      </dgm:t>
    </dgm:pt>
    <dgm:pt modelId="{1391B679-7AC0-4B7B-9A1E-010664B70303}" type="pres">
      <dgm:prSet presAssocID="{BDBA0415-74BD-40BF-909D-50E50BC7DBCB}" presName="desTx" presStyleLbl="alignAccFollowNode1" presStyleIdx="1" presStyleCnt="2">
        <dgm:presLayoutVars>
          <dgm:bulletEnabled val="1"/>
        </dgm:presLayoutVars>
      </dgm:prSet>
      <dgm:spPr/>
      <dgm:t>
        <a:bodyPr/>
        <a:lstStyle/>
        <a:p>
          <a:endParaRPr lang="zh-TW" altLang="en-US"/>
        </a:p>
      </dgm:t>
    </dgm:pt>
  </dgm:ptLst>
  <dgm:cxnLst>
    <dgm:cxn modelId="{39AE5F26-4632-4666-A023-BBF89438736C}" type="presOf" srcId="{8353BAE3-8240-48F0-AB1F-602795630D4A}" destId="{7D09D5EC-0210-40B9-8C72-397A7417A8A7}" srcOrd="0" destOrd="0" presId="urn:microsoft.com/office/officeart/2005/8/layout/hList1"/>
    <dgm:cxn modelId="{B2A93FBE-2056-44A8-AD18-B8ADF968502E}" type="presOf" srcId="{644C298E-7318-48C2-8843-596521476043}" destId="{5F2F6771-D951-40E3-962D-AB002E0DDD78}" srcOrd="0" destOrd="0" presId="urn:microsoft.com/office/officeart/2005/8/layout/hList1"/>
    <dgm:cxn modelId="{3BB1EEF9-CDF0-4625-941A-6C38EF7B16D1}" srcId="{8353BAE3-8240-48F0-AB1F-602795630D4A}" destId="{1DBC181F-6290-4BCB-A85F-665ECDD8F398}" srcOrd="0" destOrd="0" parTransId="{01C5DBBD-3AB9-4895-A258-E7358AFB948D}" sibTransId="{8FCBE98F-5EB3-4E5C-9A5E-3CD287673843}"/>
    <dgm:cxn modelId="{D6F52559-06F2-4E2E-9062-06504ED2A92A}" type="presOf" srcId="{1DBC181F-6290-4BCB-A85F-665ECDD8F398}" destId="{B0F441B1-EB15-48C6-9B8C-7DBE4A5A9E37}" srcOrd="0" destOrd="0" presId="urn:microsoft.com/office/officeart/2005/8/layout/hList1"/>
    <dgm:cxn modelId="{BF7D5661-11DC-43E4-A7C7-EAA85819070F}" type="presOf" srcId="{2F668A3B-C9F6-4CE0-B02E-EDB10E7906A3}" destId="{1391B679-7AC0-4B7B-9A1E-010664B70303}" srcOrd="0" destOrd="1" presId="urn:microsoft.com/office/officeart/2005/8/layout/hList1"/>
    <dgm:cxn modelId="{46292EF7-C190-4FE4-BECD-888A2E72B7EC}" srcId="{8353BAE3-8240-48F0-AB1F-602795630D4A}" destId="{BDBA0415-74BD-40BF-909D-50E50BC7DBCB}" srcOrd="1" destOrd="0" parTransId="{9551ED7D-20C9-4D34-A623-822CA02F3507}" sibTransId="{22390FAD-201A-485F-ABCF-0DB1588DCD79}"/>
    <dgm:cxn modelId="{BF2CD119-687E-442A-88AE-A261B83EB470}" srcId="{BDBA0415-74BD-40BF-909D-50E50BC7DBCB}" destId="{801145F1-A6EB-417B-9229-31E1C8CBBC49}" srcOrd="0" destOrd="0" parTransId="{BD631E62-34E9-4336-83E6-F67C260DE4CA}" sibTransId="{F4A4C33C-830E-475B-97A6-38E19EA0D529}"/>
    <dgm:cxn modelId="{E85C585E-C3B4-4C35-8676-CBD299F2ECF3}" srcId="{BDBA0415-74BD-40BF-909D-50E50BC7DBCB}" destId="{2F668A3B-C9F6-4CE0-B02E-EDB10E7906A3}" srcOrd="1" destOrd="0" parTransId="{B1E7EED9-5C3E-4ED0-92E8-98E67821F010}" sibTransId="{2528ED34-D53A-4C8C-9423-93D7BFA4638B}"/>
    <dgm:cxn modelId="{7C5B90A3-9CF6-4D16-BF0E-09F01FCB135C}" type="presOf" srcId="{801145F1-A6EB-417B-9229-31E1C8CBBC49}" destId="{1391B679-7AC0-4B7B-9A1E-010664B70303}" srcOrd="0" destOrd="0" presId="urn:microsoft.com/office/officeart/2005/8/layout/hList1"/>
    <dgm:cxn modelId="{F291A5CC-8295-49EA-AB04-FF05AE04A5AC}" srcId="{1DBC181F-6290-4BCB-A85F-665ECDD8F398}" destId="{644C298E-7318-48C2-8843-596521476043}" srcOrd="0" destOrd="0" parTransId="{A73B428C-31E1-49E5-AAFD-C73E6C340818}" sibTransId="{9E8146FF-CFB4-476C-B9AB-AC9C9DA69610}"/>
    <dgm:cxn modelId="{E9539F9E-1C60-419F-B837-07A56475965C}" type="presOf" srcId="{BDBA0415-74BD-40BF-909D-50E50BC7DBCB}" destId="{EC3A26E0-0888-4EBC-AE83-32BE2EDB3ABE}" srcOrd="0" destOrd="0" presId="urn:microsoft.com/office/officeart/2005/8/layout/hList1"/>
    <dgm:cxn modelId="{5BE707C3-650F-48A3-A6AF-C7CA1DD861EA}" srcId="{1DBC181F-6290-4BCB-A85F-665ECDD8F398}" destId="{E5AC77F7-4148-4BC1-85DA-353B738574BF}" srcOrd="1" destOrd="0" parTransId="{3C5B07A0-9377-48DE-9BF6-959C4835DB99}" sibTransId="{95321DDE-1FA1-4582-9A3F-55541FA7146B}"/>
    <dgm:cxn modelId="{9BE6DA42-3E8C-433C-9DD9-C10DA5AA72D5}" type="presOf" srcId="{E5AC77F7-4148-4BC1-85DA-353B738574BF}" destId="{5F2F6771-D951-40E3-962D-AB002E0DDD78}" srcOrd="0" destOrd="1" presId="urn:microsoft.com/office/officeart/2005/8/layout/hList1"/>
    <dgm:cxn modelId="{3903D87E-A400-41F2-93FA-789312FD1BEF}" type="presParOf" srcId="{7D09D5EC-0210-40B9-8C72-397A7417A8A7}" destId="{2CD9117E-D1AB-45C4-B531-9805C1ECBBF9}" srcOrd="0" destOrd="0" presId="urn:microsoft.com/office/officeart/2005/8/layout/hList1"/>
    <dgm:cxn modelId="{5B4D588A-5FFB-44C2-8921-2A7EF573C267}" type="presParOf" srcId="{2CD9117E-D1AB-45C4-B531-9805C1ECBBF9}" destId="{B0F441B1-EB15-48C6-9B8C-7DBE4A5A9E37}" srcOrd="0" destOrd="0" presId="urn:microsoft.com/office/officeart/2005/8/layout/hList1"/>
    <dgm:cxn modelId="{883338B8-3790-4ED5-AE7C-AE4ACF875EE1}" type="presParOf" srcId="{2CD9117E-D1AB-45C4-B531-9805C1ECBBF9}" destId="{5F2F6771-D951-40E3-962D-AB002E0DDD78}" srcOrd="1" destOrd="0" presId="urn:microsoft.com/office/officeart/2005/8/layout/hList1"/>
    <dgm:cxn modelId="{15CB19F2-C1E0-4A98-A2C2-3217DCD1A07F}" type="presParOf" srcId="{7D09D5EC-0210-40B9-8C72-397A7417A8A7}" destId="{EEAB4E20-9D26-4DD6-8AC1-B7D44E081D31}" srcOrd="1" destOrd="0" presId="urn:microsoft.com/office/officeart/2005/8/layout/hList1"/>
    <dgm:cxn modelId="{973DA7FB-2D96-4C4C-BD81-0D0277ABE435}" type="presParOf" srcId="{7D09D5EC-0210-40B9-8C72-397A7417A8A7}" destId="{559FB08A-AC07-412A-BCC5-64B685EE40CE}" srcOrd="2" destOrd="0" presId="urn:microsoft.com/office/officeart/2005/8/layout/hList1"/>
    <dgm:cxn modelId="{0C331040-248E-4426-8B87-5A267713F1BD}" type="presParOf" srcId="{559FB08A-AC07-412A-BCC5-64B685EE40CE}" destId="{EC3A26E0-0888-4EBC-AE83-32BE2EDB3ABE}" srcOrd="0" destOrd="0" presId="urn:microsoft.com/office/officeart/2005/8/layout/hList1"/>
    <dgm:cxn modelId="{31B88E50-A794-4EC8-8F89-308ED0A0416B}" type="presParOf" srcId="{559FB08A-AC07-412A-BCC5-64B685EE40CE}" destId="{1391B679-7AC0-4B7B-9A1E-010664B703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A23599-4E39-45CE-9EB1-EF6554AA2C9F}"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zh-TW" altLang="en-US"/>
        </a:p>
      </dgm:t>
    </dgm:pt>
    <dgm:pt modelId="{CD43BB2A-788B-4A87-8029-C18CBB9FEA07}">
      <dgm:prSet phldrT="[文字]" custT="1"/>
      <dgm:spPr/>
      <dgm:t>
        <a:bodyPr/>
        <a:lstStyle/>
        <a:p>
          <a:r>
            <a:rPr lang="zh-TW" altLang="en-US" sz="2000" b="1" dirty="0" smtClean="0">
              <a:latin typeface="微軟正黑體" pitchFamily="34" charset="-120"/>
              <a:ea typeface="微軟正黑體" pitchFamily="34" charset="-120"/>
            </a:rPr>
            <a:t>具體目標</a:t>
          </a:r>
          <a:endParaRPr lang="zh-TW" altLang="en-US" sz="2000" b="1" dirty="0">
            <a:latin typeface="微軟正黑體" pitchFamily="34" charset="-120"/>
            <a:ea typeface="微軟正黑體" pitchFamily="34" charset="-120"/>
          </a:endParaRPr>
        </a:p>
      </dgm:t>
    </dgm:pt>
    <dgm:pt modelId="{84647296-E56F-4E4B-A460-783B1A6D12BB}" type="parTrans" cxnId="{63B71E53-EE0A-4CD1-867B-588A620C22F9}">
      <dgm:prSet/>
      <dgm:spPr/>
      <dgm:t>
        <a:bodyPr/>
        <a:lstStyle/>
        <a:p>
          <a:endParaRPr lang="zh-TW" altLang="en-US"/>
        </a:p>
      </dgm:t>
    </dgm:pt>
    <dgm:pt modelId="{219DEC95-8B9D-4BEC-AE90-C16EA10DC8D0}" type="sibTrans" cxnId="{63B71E53-EE0A-4CD1-867B-588A620C22F9}">
      <dgm:prSet/>
      <dgm:spPr/>
      <dgm:t>
        <a:bodyPr/>
        <a:lstStyle/>
        <a:p>
          <a:endParaRPr lang="zh-TW" altLang="en-US"/>
        </a:p>
      </dgm:t>
    </dgm:pt>
    <dgm:pt modelId="{4BD61438-D04E-4AA4-A892-9413A815141E}">
      <dgm:prSet phldrT="[文字]" custT="1"/>
      <dgm:spPr/>
      <dgm:t>
        <a:bodyPr/>
        <a:lstStyle/>
        <a:p>
          <a:r>
            <a:rPr lang="zh-TW" altLang="en-US" sz="2000" b="1" dirty="0" smtClean="0">
              <a:latin typeface="微軟正黑體" pitchFamily="34" charset="-120"/>
              <a:ea typeface="微軟正黑體" pitchFamily="34" charset="-120"/>
            </a:rPr>
            <a:t>不願貪</a:t>
          </a:r>
          <a:endParaRPr lang="zh-TW" altLang="en-US" sz="2000" b="1" dirty="0">
            <a:latin typeface="微軟正黑體" pitchFamily="34" charset="-120"/>
            <a:ea typeface="微軟正黑體" pitchFamily="34" charset="-120"/>
          </a:endParaRPr>
        </a:p>
      </dgm:t>
    </dgm:pt>
    <dgm:pt modelId="{EF746826-58A6-4685-A1A3-678140BA88E5}" type="parTrans" cxnId="{89F6DC79-6BBB-4B13-8411-938B9C04F214}">
      <dgm:prSet/>
      <dgm:spPr/>
      <dgm:t>
        <a:bodyPr/>
        <a:lstStyle/>
        <a:p>
          <a:endParaRPr lang="zh-TW" altLang="en-US"/>
        </a:p>
      </dgm:t>
    </dgm:pt>
    <dgm:pt modelId="{C790E000-DF05-4232-A5F4-7253DE71FF1B}" type="sibTrans" cxnId="{89F6DC79-6BBB-4B13-8411-938B9C04F214}">
      <dgm:prSet/>
      <dgm:spPr/>
      <dgm:t>
        <a:bodyPr/>
        <a:lstStyle/>
        <a:p>
          <a:endParaRPr lang="zh-TW" altLang="en-US"/>
        </a:p>
      </dgm:t>
    </dgm:pt>
    <dgm:pt modelId="{8CF6A4AF-6FAC-4606-B5E4-9A1B662A5FB8}">
      <dgm:prSet phldrT="[文字]" custT="1"/>
      <dgm:spPr/>
      <dgm:t>
        <a:bodyPr/>
        <a:lstStyle/>
        <a:p>
          <a:r>
            <a:rPr lang="zh-TW" altLang="en-US" sz="2000" b="1" dirty="0" smtClean="0">
              <a:latin typeface="微軟正黑體" pitchFamily="34" charset="-120"/>
              <a:ea typeface="微軟正黑體" pitchFamily="34" charset="-120"/>
            </a:rPr>
            <a:t>不必貪</a:t>
          </a:r>
          <a:endParaRPr lang="zh-TW" altLang="en-US" sz="2000" b="1" dirty="0">
            <a:latin typeface="微軟正黑體" pitchFamily="34" charset="-120"/>
            <a:ea typeface="微軟正黑體" pitchFamily="34" charset="-120"/>
          </a:endParaRPr>
        </a:p>
      </dgm:t>
    </dgm:pt>
    <dgm:pt modelId="{72EB7D75-A69B-44D3-BDF4-FC3B8B507C51}" type="parTrans" cxnId="{1C38D0AD-AF7C-418E-BD9E-5E305136B2E1}">
      <dgm:prSet/>
      <dgm:spPr/>
      <dgm:t>
        <a:bodyPr/>
        <a:lstStyle/>
        <a:p>
          <a:endParaRPr lang="zh-TW" altLang="en-US"/>
        </a:p>
      </dgm:t>
    </dgm:pt>
    <dgm:pt modelId="{F38F5AED-940B-4106-A118-8A4AC90ABFDC}" type="sibTrans" cxnId="{1C38D0AD-AF7C-418E-BD9E-5E305136B2E1}">
      <dgm:prSet/>
      <dgm:spPr/>
      <dgm:t>
        <a:bodyPr/>
        <a:lstStyle/>
        <a:p>
          <a:endParaRPr lang="zh-TW" altLang="en-US"/>
        </a:p>
      </dgm:t>
    </dgm:pt>
    <dgm:pt modelId="{0BAEA7DB-AFB1-4B23-AF30-207FD468EF07}">
      <dgm:prSet phldrT="[文字]" custT="1"/>
      <dgm:spPr/>
      <dgm:t>
        <a:bodyPr/>
        <a:lstStyle/>
        <a:p>
          <a:r>
            <a:rPr lang="zh-TW" altLang="en-US" sz="2000" b="1" dirty="0" smtClean="0">
              <a:latin typeface="微軟正黑體" pitchFamily="34" charset="-120"/>
              <a:ea typeface="微軟正黑體" pitchFamily="34" charset="-120"/>
            </a:rPr>
            <a:t>不能貪</a:t>
          </a:r>
          <a:endParaRPr lang="zh-TW" altLang="en-US" sz="2000" b="1" dirty="0">
            <a:latin typeface="微軟正黑體" pitchFamily="34" charset="-120"/>
            <a:ea typeface="微軟正黑體" pitchFamily="34" charset="-120"/>
          </a:endParaRPr>
        </a:p>
      </dgm:t>
    </dgm:pt>
    <dgm:pt modelId="{0CDB924E-3FB3-4130-BFD1-6810572B2BEF}" type="parTrans" cxnId="{CC8DAAF5-6F45-4491-B280-936D03BFA05B}">
      <dgm:prSet/>
      <dgm:spPr/>
      <dgm:t>
        <a:bodyPr/>
        <a:lstStyle/>
        <a:p>
          <a:endParaRPr lang="zh-TW" altLang="en-US"/>
        </a:p>
      </dgm:t>
    </dgm:pt>
    <dgm:pt modelId="{1622966A-D604-430F-AE6E-39864E111615}" type="sibTrans" cxnId="{CC8DAAF5-6F45-4491-B280-936D03BFA05B}">
      <dgm:prSet/>
      <dgm:spPr/>
      <dgm:t>
        <a:bodyPr/>
        <a:lstStyle/>
        <a:p>
          <a:endParaRPr lang="zh-TW" altLang="en-US"/>
        </a:p>
      </dgm:t>
    </dgm:pt>
    <dgm:pt modelId="{0B42DDC7-C3FB-4EDB-AAA4-15D9CEA3C20A}">
      <dgm:prSet phldrT="[文字]" custT="1"/>
      <dgm:spPr/>
      <dgm:t>
        <a:bodyPr/>
        <a:lstStyle/>
        <a:p>
          <a:r>
            <a:rPr lang="zh-TW" altLang="en-US" sz="2000" b="1" dirty="0" smtClean="0">
              <a:latin typeface="微軟正黑體" pitchFamily="34" charset="-120"/>
              <a:ea typeface="微軟正黑體" pitchFamily="34" charset="-120"/>
            </a:rPr>
            <a:t>不敢貪</a:t>
          </a:r>
          <a:endParaRPr lang="zh-TW" altLang="en-US" sz="2000" b="1" dirty="0">
            <a:latin typeface="微軟正黑體" pitchFamily="34" charset="-120"/>
            <a:ea typeface="微軟正黑體" pitchFamily="34" charset="-120"/>
          </a:endParaRPr>
        </a:p>
      </dgm:t>
    </dgm:pt>
    <dgm:pt modelId="{527A205C-5461-4423-BE0C-2547FF208266}" type="parTrans" cxnId="{1586BEFA-C07E-458E-85A9-B0ECC1C2ADF4}">
      <dgm:prSet/>
      <dgm:spPr/>
      <dgm:t>
        <a:bodyPr/>
        <a:lstStyle/>
        <a:p>
          <a:endParaRPr lang="zh-TW" altLang="en-US"/>
        </a:p>
      </dgm:t>
    </dgm:pt>
    <dgm:pt modelId="{1FD6E323-446E-4EC4-B1A4-4BA9F4B75F46}" type="sibTrans" cxnId="{1586BEFA-C07E-458E-85A9-B0ECC1C2ADF4}">
      <dgm:prSet/>
      <dgm:spPr/>
      <dgm:t>
        <a:bodyPr/>
        <a:lstStyle/>
        <a:p>
          <a:endParaRPr lang="zh-TW" altLang="en-US"/>
        </a:p>
      </dgm:t>
    </dgm:pt>
    <dgm:pt modelId="{B6EF97AF-B997-4E2B-AEF3-582CE1357ED1}">
      <dgm:prSet phldrT="[文字]" custT="1"/>
      <dgm:spPr/>
      <dgm:t>
        <a:bodyPr/>
        <a:lstStyle/>
        <a:p>
          <a:pPr algn="l"/>
          <a:r>
            <a:rPr lang="zh-TW" altLang="en-US" sz="1500" b="1" dirty="0" smtClean="0">
              <a:latin typeface="微軟正黑體" pitchFamily="34" charset="-120"/>
              <a:ea typeface="微軟正黑體" pitchFamily="34" charset="-120"/>
            </a:rPr>
            <a:t>型塑誠信反貪意識，健全國家廉政體制</a:t>
          </a:r>
          <a:endParaRPr lang="zh-TW" altLang="en-US" sz="1500" b="1" dirty="0">
            <a:latin typeface="微軟正黑體" pitchFamily="34" charset="-120"/>
            <a:ea typeface="微軟正黑體" pitchFamily="34" charset="-120"/>
          </a:endParaRPr>
        </a:p>
      </dgm:t>
    </dgm:pt>
    <dgm:pt modelId="{2D1ECF00-25A1-47CE-987D-2A9C8A4DDEAB}" type="parTrans" cxnId="{FBEAEE64-5ED4-4217-9EB7-4BCF6DFDC881}">
      <dgm:prSet/>
      <dgm:spPr/>
      <dgm:t>
        <a:bodyPr/>
        <a:lstStyle/>
        <a:p>
          <a:endParaRPr lang="zh-TW" altLang="en-US"/>
        </a:p>
      </dgm:t>
    </dgm:pt>
    <dgm:pt modelId="{E5F8EF25-D384-4FC1-AADA-B84C11CAD13C}" type="sibTrans" cxnId="{FBEAEE64-5ED4-4217-9EB7-4BCF6DFDC881}">
      <dgm:prSet/>
      <dgm:spPr/>
      <dgm:t>
        <a:bodyPr/>
        <a:lstStyle/>
        <a:p>
          <a:endParaRPr lang="zh-TW" altLang="en-US"/>
        </a:p>
      </dgm:t>
    </dgm:pt>
    <dgm:pt modelId="{8CD2F836-9A4B-48D3-AC43-9F8D9526AB18}">
      <dgm:prSet phldrT="[文字]" custT="1"/>
      <dgm:spPr/>
      <dgm:t>
        <a:bodyPr/>
        <a:lstStyle/>
        <a:p>
          <a:pPr algn="l"/>
          <a:r>
            <a:rPr lang="zh-TW" altLang="en-US" sz="1500" b="1" dirty="0" smtClean="0">
              <a:latin typeface="微軟正黑體" pitchFamily="34" charset="-120"/>
              <a:ea typeface="微軟正黑體" pitchFamily="34" charset="-120"/>
            </a:rPr>
            <a:t>完善員工福利待遇，激勵提升服務品質</a:t>
          </a:r>
          <a:endParaRPr lang="zh-TW" altLang="en-US" sz="1500" b="1" dirty="0">
            <a:latin typeface="微軟正黑體" pitchFamily="34" charset="-120"/>
            <a:ea typeface="微軟正黑體" pitchFamily="34" charset="-120"/>
          </a:endParaRPr>
        </a:p>
      </dgm:t>
    </dgm:pt>
    <dgm:pt modelId="{B0A26FE4-D9A8-4B6C-893A-04BD37B2AD7D}" type="parTrans" cxnId="{6CF480F0-65A1-4E82-995A-C8804CF8963C}">
      <dgm:prSet/>
      <dgm:spPr/>
      <dgm:t>
        <a:bodyPr/>
        <a:lstStyle/>
        <a:p>
          <a:endParaRPr lang="zh-TW" altLang="en-US"/>
        </a:p>
      </dgm:t>
    </dgm:pt>
    <dgm:pt modelId="{501EE0AA-D3E7-4EF2-A5E2-0E8E05C02482}" type="sibTrans" cxnId="{6CF480F0-65A1-4E82-995A-C8804CF8963C}">
      <dgm:prSet/>
      <dgm:spPr/>
      <dgm:t>
        <a:bodyPr/>
        <a:lstStyle/>
        <a:p>
          <a:endParaRPr lang="zh-TW" altLang="en-US"/>
        </a:p>
      </dgm:t>
    </dgm:pt>
    <dgm:pt modelId="{749C2184-8922-454E-BA81-FCEB889ED84C}">
      <dgm:prSet phldrT="[文字]" custT="1"/>
      <dgm:spPr/>
      <dgm:t>
        <a:bodyPr/>
        <a:lstStyle/>
        <a:p>
          <a:pPr algn="l"/>
          <a:r>
            <a:rPr lang="zh-TW" altLang="en-US" sz="1500" b="1" dirty="0" smtClean="0">
              <a:latin typeface="微軟正黑體" pitchFamily="34" charset="-120"/>
              <a:ea typeface="微軟正黑體" pitchFamily="34" charset="-120"/>
            </a:rPr>
            <a:t>強化公私部門治理，促進決策程序透明</a:t>
          </a:r>
          <a:endParaRPr lang="zh-TW" altLang="en-US" sz="1500" b="1" dirty="0">
            <a:latin typeface="微軟正黑體" pitchFamily="34" charset="-120"/>
            <a:ea typeface="微軟正黑體" pitchFamily="34" charset="-120"/>
          </a:endParaRPr>
        </a:p>
      </dgm:t>
    </dgm:pt>
    <dgm:pt modelId="{5807243F-323F-41AC-B062-D021F5D6A5AC}" type="parTrans" cxnId="{8040126A-8C9E-47AE-9E06-15D8FFCA8581}">
      <dgm:prSet/>
      <dgm:spPr/>
      <dgm:t>
        <a:bodyPr/>
        <a:lstStyle/>
        <a:p>
          <a:endParaRPr lang="zh-TW" altLang="en-US"/>
        </a:p>
      </dgm:t>
    </dgm:pt>
    <dgm:pt modelId="{ED26430C-BB48-4C0C-8C91-B399E410FA15}" type="sibTrans" cxnId="{8040126A-8C9E-47AE-9E06-15D8FFCA8581}">
      <dgm:prSet/>
      <dgm:spPr/>
      <dgm:t>
        <a:bodyPr/>
        <a:lstStyle/>
        <a:p>
          <a:endParaRPr lang="zh-TW" altLang="en-US"/>
        </a:p>
      </dgm:t>
    </dgm:pt>
    <dgm:pt modelId="{196F5425-038E-4C7D-B429-3A3AA6F29F3C}">
      <dgm:prSet phldrT="[文字]" custT="1"/>
      <dgm:spPr/>
      <dgm:t>
        <a:bodyPr/>
        <a:lstStyle/>
        <a:p>
          <a:pPr algn="l"/>
          <a:r>
            <a:rPr lang="zh-TW" altLang="en-US" sz="1500" b="1" dirty="0" smtClean="0">
              <a:latin typeface="微軟正黑體" pitchFamily="34" charset="-120"/>
              <a:ea typeface="微軟正黑體" pitchFamily="34" charset="-120"/>
            </a:rPr>
            <a:t>打擊公私部門貪腐，維護社會公平正義</a:t>
          </a:r>
          <a:endParaRPr lang="zh-TW" altLang="en-US" sz="1500" b="1" dirty="0">
            <a:latin typeface="微軟正黑體" pitchFamily="34" charset="-120"/>
            <a:ea typeface="微軟正黑體" pitchFamily="34" charset="-120"/>
          </a:endParaRPr>
        </a:p>
      </dgm:t>
    </dgm:pt>
    <dgm:pt modelId="{D6F653E1-F32C-4DAC-9DDB-1702ECEBFB92}" type="parTrans" cxnId="{03CFD25C-C7BF-45C7-AAC2-C06C00CAF0E3}">
      <dgm:prSet/>
      <dgm:spPr/>
      <dgm:t>
        <a:bodyPr/>
        <a:lstStyle/>
        <a:p>
          <a:endParaRPr lang="zh-TW" altLang="en-US"/>
        </a:p>
      </dgm:t>
    </dgm:pt>
    <dgm:pt modelId="{21182351-77DB-45B4-BE15-B17405277888}" type="sibTrans" cxnId="{03CFD25C-C7BF-45C7-AAC2-C06C00CAF0E3}">
      <dgm:prSet/>
      <dgm:spPr/>
      <dgm:t>
        <a:bodyPr/>
        <a:lstStyle/>
        <a:p>
          <a:endParaRPr lang="zh-TW" altLang="en-US"/>
        </a:p>
      </dgm:t>
    </dgm:pt>
    <dgm:pt modelId="{DB92DDCE-BBDE-438C-A988-722D36585152}" type="pres">
      <dgm:prSet presAssocID="{A3A23599-4E39-45CE-9EB1-EF6554AA2C9F}" presName="hierChild1" presStyleCnt="0">
        <dgm:presLayoutVars>
          <dgm:chPref val="1"/>
          <dgm:dir/>
          <dgm:animOne val="branch"/>
          <dgm:animLvl val="lvl"/>
          <dgm:resizeHandles/>
        </dgm:presLayoutVars>
      </dgm:prSet>
      <dgm:spPr/>
      <dgm:t>
        <a:bodyPr/>
        <a:lstStyle/>
        <a:p>
          <a:endParaRPr lang="zh-TW" altLang="en-US"/>
        </a:p>
      </dgm:t>
    </dgm:pt>
    <dgm:pt modelId="{2D81CFA7-AF72-4CDF-A213-945CD34A7833}" type="pres">
      <dgm:prSet presAssocID="{CD43BB2A-788B-4A87-8029-C18CBB9FEA07}" presName="hierRoot1" presStyleCnt="0"/>
      <dgm:spPr/>
      <dgm:t>
        <a:bodyPr/>
        <a:lstStyle/>
        <a:p>
          <a:endParaRPr lang="zh-TW" altLang="en-US"/>
        </a:p>
      </dgm:t>
    </dgm:pt>
    <dgm:pt modelId="{BDB317A1-F996-4716-8B31-D921D96CC802}" type="pres">
      <dgm:prSet presAssocID="{CD43BB2A-788B-4A87-8029-C18CBB9FEA07}" presName="composite" presStyleCnt="0"/>
      <dgm:spPr/>
      <dgm:t>
        <a:bodyPr/>
        <a:lstStyle/>
        <a:p>
          <a:endParaRPr lang="zh-TW" altLang="en-US"/>
        </a:p>
      </dgm:t>
    </dgm:pt>
    <dgm:pt modelId="{442FBCF1-47A0-44AA-AFFE-31177AA50611}" type="pres">
      <dgm:prSet presAssocID="{CD43BB2A-788B-4A87-8029-C18CBB9FEA07}" presName="background" presStyleLbl="node0" presStyleIdx="0" presStyleCnt="1"/>
      <dgm:spPr/>
      <dgm:t>
        <a:bodyPr/>
        <a:lstStyle/>
        <a:p>
          <a:endParaRPr lang="zh-TW" altLang="en-US"/>
        </a:p>
      </dgm:t>
    </dgm:pt>
    <dgm:pt modelId="{970B3B0F-7B3E-4B79-92B0-18386C4FCDD8}" type="pres">
      <dgm:prSet presAssocID="{CD43BB2A-788B-4A87-8029-C18CBB9FEA07}" presName="text" presStyleLbl="fgAcc0" presStyleIdx="0" presStyleCnt="1">
        <dgm:presLayoutVars>
          <dgm:chPref val="3"/>
        </dgm:presLayoutVars>
      </dgm:prSet>
      <dgm:spPr/>
      <dgm:t>
        <a:bodyPr/>
        <a:lstStyle/>
        <a:p>
          <a:endParaRPr lang="zh-TW" altLang="en-US"/>
        </a:p>
      </dgm:t>
    </dgm:pt>
    <dgm:pt modelId="{B374F9B6-BDE2-4429-A8E9-EFD78BF6C34E}" type="pres">
      <dgm:prSet presAssocID="{CD43BB2A-788B-4A87-8029-C18CBB9FEA07}" presName="hierChild2" presStyleCnt="0"/>
      <dgm:spPr/>
      <dgm:t>
        <a:bodyPr/>
        <a:lstStyle/>
        <a:p>
          <a:endParaRPr lang="zh-TW" altLang="en-US"/>
        </a:p>
      </dgm:t>
    </dgm:pt>
    <dgm:pt modelId="{9E28480C-F41C-42F4-8F9F-6BDD83898697}" type="pres">
      <dgm:prSet presAssocID="{EF746826-58A6-4685-A1A3-678140BA88E5}" presName="Name10" presStyleLbl="parChTrans1D2" presStyleIdx="0" presStyleCnt="4"/>
      <dgm:spPr/>
      <dgm:t>
        <a:bodyPr/>
        <a:lstStyle/>
        <a:p>
          <a:endParaRPr lang="zh-TW" altLang="en-US"/>
        </a:p>
      </dgm:t>
    </dgm:pt>
    <dgm:pt modelId="{87366453-48F2-4C9D-9116-B05644EA8F3F}" type="pres">
      <dgm:prSet presAssocID="{4BD61438-D04E-4AA4-A892-9413A815141E}" presName="hierRoot2" presStyleCnt="0"/>
      <dgm:spPr/>
      <dgm:t>
        <a:bodyPr/>
        <a:lstStyle/>
        <a:p>
          <a:endParaRPr lang="zh-TW" altLang="en-US"/>
        </a:p>
      </dgm:t>
    </dgm:pt>
    <dgm:pt modelId="{3502936C-C303-43D6-AF1F-162A36BB58C0}" type="pres">
      <dgm:prSet presAssocID="{4BD61438-D04E-4AA4-A892-9413A815141E}" presName="composite2" presStyleCnt="0"/>
      <dgm:spPr/>
      <dgm:t>
        <a:bodyPr/>
        <a:lstStyle/>
        <a:p>
          <a:endParaRPr lang="zh-TW" altLang="en-US"/>
        </a:p>
      </dgm:t>
    </dgm:pt>
    <dgm:pt modelId="{A6DEA818-097E-4D15-B3B9-202B298A3359}" type="pres">
      <dgm:prSet presAssocID="{4BD61438-D04E-4AA4-A892-9413A815141E}" presName="background2" presStyleLbl="node2" presStyleIdx="0" presStyleCnt="4"/>
      <dgm:spPr/>
      <dgm:t>
        <a:bodyPr/>
        <a:lstStyle/>
        <a:p>
          <a:endParaRPr lang="zh-TW" altLang="en-US"/>
        </a:p>
      </dgm:t>
    </dgm:pt>
    <dgm:pt modelId="{78CF5A7E-2746-4BD8-9BD2-A678736FDA14}" type="pres">
      <dgm:prSet presAssocID="{4BD61438-D04E-4AA4-A892-9413A815141E}" presName="text2" presStyleLbl="fgAcc2" presStyleIdx="0" presStyleCnt="4">
        <dgm:presLayoutVars>
          <dgm:chPref val="3"/>
        </dgm:presLayoutVars>
      </dgm:prSet>
      <dgm:spPr/>
      <dgm:t>
        <a:bodyPr/>
        <a:lstStyle/>
        <a:p>
          <a:endParaRPr lang="zh-TW" altLang="en-US"/>
        </a:p>
      </dgm:t>
    </dgm:pt>
    <dgm:pt modelId="{ADDE3859-1751-4594-8FE0-FB145820E379}" type="pres">
      <dgm:prSet presAssocID="{4BD61438-D04E-4AA4-A892-9413A815141E}" presName="hierChild3" presStyleCnt="0"/>
      <dgm:spPr/>
      <dgm:t>
        <a:bodyPr/>
        <a:lstStyle/>
        <a:p>
          <a:endParaRPr lang="zh-TW" altLang="en-US"/>
        </a:p>
      </dgm:t>
    </dgm:pt>
    <dgm:pt modelId="{908E05AD-04D5-4887-97DB-553556D04A39}" type="pres">
      <dgm:prSet presAssocID="{2D1ECF00-25A1-47CE-987D-2A9C8A4DDEAB}" presName="Name17" presStyleLbl="parChTrans1D3" presStyleIdx="0" presStyleCnt="4"/>
      <dgm:spPr/>
      <dgm:t>
        <a:bodyPr/>
        <a:lstStyle/>
        <a:p>
          <a:endParaRPr lang="zh-TW" altLang="en-US"/>
        </a:p>
      </dgm:t>
    </dgm:pt>
    <dgm:pt modelId="{B7BBEAB9-348C-4E32-A01C-A832F179B0AA}" type="pres">
      <dgm:prSet presAssocID="{B6EF97AF-B997-4E2B-AEF3-582CE1357ED1}" presName="hierRoot3" presStyleCnt="0"/>
      <dgm:spPr/>
      <dgm:t>
        <a:bodyPr/>
        <a:lstStyle/>
        <a:p>
          <a:endParaRPr lang="zh-TW" altLang="en-US"/>
        </a:p>
      </dgm:t>
    </dgm:pt>
    <dgm:pt modelId="{C152D672-5775-437E-BBBD-8E50D85FCC77}" type="pres">
      <dgm:prSet presAssocID="{B6EF97AF-B997-4E2B-AEF3-582CE1357ED1}" presName="composite3" presStyleCnt="0"/>
      <dgm:spPr/>
      <dgm:t>
        <a:bodyPr/>
        <a:lstStyle/>
        <a:p>
          <a:endParaRPr lang="zh-TW" altLang="en-US"/>
        </a:p>
      </dgm:t>
    </dgm:pt>
    <dgm:pt modelId="{2AA92A31-2151-4540-BFF8-95FF49C272C7}" type="pres">
      <dgm:prSet presAssocID="{B6EF97AF-B997-4E2B-AEF3-582CE1357ED1}" presName="background3" presStyleLbl="node3" presStyleIdx="0" presStyleCnt="4"/>
      <dgm:spPr/>
      <dgm:t>
        <a:bodyPr/>
        <a:lstStyle/>
        <a:p>
          <a:endParaRPr lang="zh-TW" altLang="en-US"/>
        </a:p>
      </dgm:t>
    </dgm:pt>
    <dgm:pt modelId="{99DA31F5-B11B-4168-9F42-4CA2055FF2FD}" type="pres">
      <dgm:prSet presAssocID="{B6EF97AF-B997-4E2B-AEF3-582CE1357ED1}" presName="text3" presStyleLbl="fgAcc3" presStyleIdx="0" presStyleCnt="4">
        <dgm:presLayoutVars>
          <dgm:chPref val="3"/>
        </dgm:presLayoutVars>
      </dgm:prSet>
      <dgm:spPr/>
      <dgm:t>
        <a:bodyPr/>
        <a:lstStyle/>
        <a:p>
          <a:endParaRPr lang="zh-TW" altLang="en-US"/>
        </a:p>
      </dgm:t>
    </dgm:pt>
    <dgm:pt modelId="{DBB1CEA1-AE5E-4199-BEFB-C44DBD654F5C}" type="pres">
      <dgm:prSet presAssocID="{B6EF97AF-B997-4E2B-AEF3-582CE1357ED1}" presName="hierChild4" presStyleCnt="0"/>
      <dgm:spPr/>
      <dgm:t>
        <a:bodyPr/>
        <a:lstStyle/>
        <a:p>
          <a:endParaRPr lang="zh-TW" altLang="en-US"/>
        </a:p>
      </dgm:t>
    </dgm:pt>
    <dgm:pt modelId="{5BCE9483-E586-4D2E-8005-39DFA72F1686}" type="pres">
      <dgm:prSet presAssocID="{72EB7D75-A69B-44D3-BDF4-FC3B8B507C51}" presName="Name10" presStyleLbl="parChTrans1D2" presStyleIdx="1" presStyleCnt="4"/>
      <dgm:spPr/>
      <dgm:t>
        <a:bodyPr/>
        <a:lstStyle/>
        <a:p>
          <a:endParaRPr lang="zh-TW" altLang="en-US"/>
        </a:p>
      </dgm:t>
    </dgm:pt>
    <dgm:pt modelId="{38A03BDE-62FC-45CE-81AC-344BB2C1B6CD}" type="pres">
      <dgm:prSet presAssocID="{8CF6A4AF-6FAC-4606-B5E4-9A1B662A5FB8}" presName="hierRoot2" presStyleCnt="0"/>
      <dgm:spPr/>
      <dgm:t>
        <a:bodyPr/>
        <a:lstStyle/>
        <a:p>
          <a:endParaRPr lang="zh-TW" altLang="en-US"/>
        </a:p>
      </dgm:t>
    </dgm:pt>
    <dgm:pt modelId="{4827D0B8-D7EC-4C29-87DE-8661CBE37099}" type="pres">
      <dgm:prSet presAssocID="{8CF6A4AF-6FAC-4606-B5E4-9A1B662A5FB8}" presName="composite2" presStyleCnt="0"/>
      <dgm:spPr/>
      <dgm:t>
        <a:bodyPr/>
        <a:lstStyle/>
        <a:p>
          <a:endParaRPr lang="zh-TW" altLang="en-US"/>
        </a:p>
      </dgm:t>
    </dgm:pt>
    <dgm:pt modelId="{7AAB3FBF-8B3B-4736-9273-05FBCF0F1EBD}" type="pres">
      <dgm:prSet presAssocID="{8CF6A4AF-6FAC-4606-B5E4-9A1B662A5FB8}" presName="background2" presStyleLbl="node2" presStyleIdx="1" presStyleCnt="4"/>
      <dgm:spPr/>
      <dgm:t>
        <a:bodyPr/>
        <a:lstStyle/>
        <a:p>
          <a:endParaRPr lang="zh-TW" altLang="en-US"/>
        </a:p>
      </dgm:t>
    </dgm:pt>
    <dgm:pt modelId="{962A36F6-0196-449C-A8D9-D1AD7C16A112}" type="pres">
      <dgm:prSet presAssocID="{8CF6A4AF-6FAC-4606-B5E4-9A1B662A5FB8}" presName="text2" presStyleLbl="fgAcc2" presStyleIdx="1" presStyleCnt="4">
        <dgm:presLayoutVars>
          <dgm:chPref val="3"/>
        </dgm:presLayoutVars>
      </dgm:prSet>
      <dgm:spPr/>
      <dgm:t>
        <a:bodyPr/>
        <a:lstStyle/>
        <a:p>
          <a:endParaRPr lang="zh-TW" altLang="en-US"/>
        </a:p>
      </dgm:t>
    </dgm:pt>
    <dgm:pt modelId="{1C259093-8FDC-4384-9950-5928B7A69BAC}" type="pres">
      <dgm:prSet presAssocID="{8CF6A4AF-6FAC-4606-B5E4-9A1B662A5FB8}" presName="hierChild3" presStyleCnt="0"/>
      <dgm:spPr/>
      <dgm:t>
        <a:bodyPr/>
        <a:lstStyle/>
        <a:p>
          <a:endParaRPr lang="zh-TW" altLang="en-US"/>
        </a:p>
      </dgm:t>
    </dgm:pt>
    <dgm:pt modelId="{857727CB-73FE-493A-8C4A-0B45904CE61F}" type="pres">
      <dgm:prSet presAssocID="{B0A26FE4-D9A8-4B6C-893A-04BD37B2AD7D}" presName="Name17" presStyleLbl="parChTrans1D3" presStyleIdx="1" presStyleCnt="4"/>
      <dgm:spPr/>
      <dgm:t>
        <a:bodyPr/>
        <a:lstStyle/>
        <a:p>
          <a:endParaRPr lang="zh-TW" altLang="en-US"/>
        </a:p>
      </dgm:t>
    </dgm:pt>
    <dgm:pt modelId="{23682EE3-4DEA-478E-8DDA-91201EAB24D8}" type="pres">
      <dgm:prSet presAssocID="{8CD2F836-9A4B-48D3-AC43-9F8D9526AB18}" presName="hierRoot3" presStyleCnt="0"/>
      <dgm:spPr/>
      <dgm:t>
        <a:bodyPr/>
        <a:lstStyle/>
        <a:p>
          <a:endParaRPr lang="zh-TW" altLang="en-US"/>
        </a:p>
      </dgm:t>
    </dgm:pt>
    <dgm:pt modelId="{115FCFF2-560E-48A3-AFAE-F29740994F71}" type="pres">
      <dgm:prSet presAssocID="{8CD2F836-9A4B-48D3-AC43-9F8D9526AB18}" presName="composite3" presStyleCnt="0"/>
      <dgm:spPr/>
      <dgm:t>
        <a:bodyPr/>
        <a:lstStyle/>
        <a:p>
          <a:endParaRPr lang="zh-TW" altLang="en-US"/>
        </a:p>
      </dgm:t>
    </dgm:pt>
    <dgm:pt modelId="{3CD24B9A-00CC-4255-B7B8-F1F6330273DB}" type="pres">
      <dgm:prSet presAssocID="{8CD2F836-9A4B-48D3-AC43-9F8D9526AB18}" presName="background3" presStyleLbl="node3" presStyleIdx="1" presStyleCnt="4"/>
      <dgm:spPr/>
      <dgm:t>
        <a:bodyPr/>
        <a:lstStyle/>
        <a:p>
          <a:endParaRPr lang="zh-TW" altLang="en-US"/>
        </a:p>
      </dgm:t>
    </dgm:pt>
    <dgm:pt modelId="{788051B6-20B7-4258-BB62-9C95F290B2E8}" type="pres">
      <dgm:prSet presAssocID="{8CD2F836-9A4B-48D3-AC43-9F8D9526AB18}" presName="text3" presStyleLbl="fgAcc3" presStyleIdx="1" presStyleCnt="4">
        <dgm:presLayoutVars>
          <dgm:chPref val="3"/>
        </dgm:presLayoutVars>
      </dgm:prSet>
      <dgm:spPr/>
      <dgm:t>
        <a:bodyPr/>
        <a:lstStyle/>
        <a:p>
          <a:endParaRPr lang="zh-TW" altLang="en-US"/>
        </a:p>
      </dgm:t>
    </dgm:pt>
    <dgm:pt modelId="{3A659FC6-6193-4066-8ED3-8D5CB0E16542}" type="pres">
      <dgm:prSet presAssocID="{8CD2F836-9A4B-48D3-AC43-9F8D9526AB18}" presName="hierChild4" presStyleCnt="0"/>
      <dgm:spPr/>
      <dgm:t>
        <a:bodyPr/>
        <a:lstStyle/>
        <a:p>
          <a:endParaRPr lang="zh-TW" altLang="en-US"/>
        </a:p>
      </dgm:t>
    </dgm:pt>
    <dgm:pt modelId="{F4B9E040-8EF6-4939-8B57-62BDBB28F2B3}" type="pres">
      <dgm:prSet presAssocID="{0CDB924E-3FB3-4130-BFD1-6810572B2BEF}" presName="Name10" presStyleLbl="parChTrans1D2" presStyleIdx="2" presStyleCnt="4"/>
      <dgm:spPr/>
      <dgm:t>
        <a:bodyPr/>
        <a:lstStyle/>
        <a:p>
          <a:endParaRPr lang="zh-TW" altLang="en-US"/>
        </a:p>
      </dgm:t>
    </dgm:pt>
    <dgm:pt modelId="{DFD46464-6AD5-427A-BBC2-4ACD181C6365}" type="pres">
      <dgm:prSet presAssocID="{0BAEA7DB-AFB1-4B23-AF30-207FD468EF07}" presName="hierRoot2" presStyleCnt="0"/>
      <dgm:spPr/>
      <dgm:t>
        <a:bodyPr/>
        <a:lstStyle/>
        <a:p>
          <a:endParaRPr lang="zh-TW" altLang="en-US"/>
        </a:p>
      </dgm:t>
    </dgm:pt>
    <dgm:pt modelId="{85618B18-517D-424C-945B-EA7AECFE6CA1}" type="pres">
      <dgm:prSet presAssocID="{0BAEA7DB-AFB1-4B23-AF30-207FD468EF07}" presName="composite2" presStyleCnt="0"/>
      <dgm:spPr/>
      <dgm:t>
        <a:bodyPr/>
        <a:lstStyle/>
        <a:p>
          <a:endParaRPr lang="zh-TW" altLang="en-US"/>
        </a:p>
      </dgm:t>
    </dgm:pt>
    <dgm:pt modelId="{05517F37-9ECF-418A-916D-C494ED8196F5}" type="pres">
      <dgm:prSet presAssocID="{0BAEA7DB-AFB1-4B23-AF30-207FD468EF07}" presName="background2" presStyleLbl="node2" presStyleIdx="2" presStyleCnt="4"/>
      <dgm:spPr/>
      <dgm:t>
        <a:bodyPr/>
        <a:lstStyle/>
        <a:p>
          <a:endParaRPr lang="zh-TW" altLang="en-US"/>
        </a:p>
      </dgm:t>
    </dgm:pt>
    <dgm:pt modelId="{C557ABB4-2AF5-4D2F-8F69-34CE409CC2E8}" type="pres">
      <dgm:prSet presAssocID="{0BAEA7DB-AFB1-4B23-AF30-207FD468EF07}" presName="text2" presStyleLbl="fgAcc2" presStyleIdx="2" presStyleCnt="4">
        <dgm:presLayoutVars>
          <dgm:chPref val="3"/>
        </dgm:presLayoutVars>
      </dgm:prSet>
      <dgm:spPr/>
      <dgm:t>
        <a:bodyPr/>
        <a:lstStyle/>
        <a:p>
          <a:endParaRPr lang="zh-TW" altLang="en-US"/>
        </a:p>
      </dgm:t>
    </dgm:pt>
    <dgm:pt modelId="{1BA784AE-ED61-400F-BF4F-473551C4ED10}" type="pres">
      <dgm:prSet presAssocID="{0BAEA7DB-AFB1-4B23-AF30-207FD468EF07}" presName="hierChild3" presStyleCnt="0"/>
      <dgm:spPr/>
      <dgm:t>
        <a:bodyPr/>
        <a:lstStyle/>
        <a:p>
          <a:endParaRPr lang="zh-TW" altLang="en-US"/>
        </a:p>
      </dgm:t>
    </dgm:pt>
    <dgm:pt modelId="{B6A32FDC-C4CA-4DB9-88B5-7C39C834BF66}" type="pres">
      <dgm:prSet presAssocID="{5807243F-323F-41AC-B062-D021F5D6A5AC}" presName="Name17" presStyleLbl="parChTrans1D3" presStyleIdx="2" presStyleCnt="4"/>
      <dgm:spPr/>
      <dgm:t>
        <a:bodyPr/>
        <a:lstStyle/>
        <a:p>
          <a:endParaRPr lang="zh-TW" altLang="en-US"/>
        </a:p>
      </dgm:t>
    </dgm:pt>
    <dgm:pt modelId="{64A454FA-7EC5-442B-B61E-6379AF6FFF49}" type="pres">
      <dgm:prSet presAssocID="{749C2184-8922-454E-BA81-FCEB889ED84C}" presName="hierRoot3" presStyleCnt="0"/>
      <dgm:spPr/>
      <dgm:t>
        <a:bodyPr/>
        <a:lstStyle/>
        <a:p>
          <a:endParaRPr lang="zh-TW" altLang="en-US"/>
        </a:p>
      </dgm:t>
    </dgm:pt>
    <dgm:pt modelId="{12AEC265-013E-41A4-AF21-20D1A075AFA7}" type="pres">
      <dgm:prSet presAssocID="{749C2184-8922-454E-BA81-FCEB889ED84C}" presName="composite3" presStyleCnt="0"/>
      <dgm:spPr/>
      <dgm:t>
        <a:bodyPr/>
        <a:lstStyle/>
        <a:p>
          <a:endParaRPr lang="zh-TW" altLang="en-US"/>
        </a:p>
      </dgm:t>
    </dgm:pt>
    <dgm:pt modelId="{9F936EDE-00AA-429A-A91A-9ECE18C9C6D3}" type="pres">
      <dgm:prSet presAssocID="{749C2184-8922-454E-BA81-FCEB889ED84C}" presName="background3" presStyleLbl="node3" presStyleIdx="2" presStyleCnt="4"/>
      <dgm:spPr/>
      <dgm:t>
        <a:bodyPr/>
        <a:lstStyle/>
        <a:p>
          <a:endParaRPr lang="zh-TW" altLang="en-US"/>
        </a:p>
      </dgm:t>
    </dgm:pt>
    <dgm:pt modelId="{A1864FAF-D1AF-48CA-A2D5-26E523852E18}" type="pres">
      <dgm:prSet presAssocID="{749C2184-8922-454E-BA81-FCEB889ED84C}" presName="text3" presStyleLbl="fgAcc3" presStyleIdx="2" presStyleCnt="4">
        <dgm:presLayoutVars>
          <dgm:chPref val="3"/>
        </dgm:presLayoutVars>
      </dgm:prSet>
      <dgm:spPr/>
      <dgm:t>
        <a:bodyPr/>
        <a:lstStyle/>
        <a:p>
          <a:endParaRPr lang="zh-TW" altLang="en-US"/>
        </a:p>
      </dgm:t>
    </dgm:pt>
    <dgm:pt modelId="{B2ED8946-2061-4133-9C06-273C3EEC60DB}" type="pres">
      <dgm:prSet presAssocID="{749C2184-8922-454E-BA81-FCEB889ED84C}" presName="hierChild4" presStyleCnt="0"/>
      <dgm:spPr/>
      <dgm:t>
        <a:bodyPr/>
        <a:lstStyle/>
        <a:p>
          <a:endParaRPr lang="zh-TW" altLang="en-US"/>
        </a:p>
      </dgm:t>
    </dgm:pt>
    <dgm:pt modelId="{C195362B-EE90-4FFF-B1DB-B89A05AB28CE}" type="pres">
      <dgm:prSet presAssocID="{527A205C-5461-4423-BE0C-2547FF208266}" presName="Name10" presStyleLbl="parChTrans1D2" presStyleIdx="3" presStyleCnt="4"/>
      <dgm:spPr/>
      <dgm:t>
        <a:bodyPr/>
        <a:lstStyle/>
        <a:p>
          <a:endParaRPr lang="zh-TW" altLang="en-US"/>
        </a:p>
      </dgm:t>
    </dgm:pt>
    <dgm:pt modelId="{D3DD93D6-7E74-4FD8-84C5-8AFBAA5DC361}" type="pres">
      <dgm:prSet presAssocID="{0B42DDC7-C3FB-4EDB-AAA4-15D9CEA3C20A}" presName="hierRoot2" presStyleCnt="0"/>
      <dgm:spPr/>
      <dgm:t>
        <a:bodyPr/>
        <a:lstStyle/>
        <a:p>
          <a:endParaRPr lang="zh-TW" altLang="en-US"/>
        </a:p>
      </dgm:t>
    </dgm:pt>
    <dgm:pt modelId="{242B2EF3-DB85-4863-9EFF-430781E4FDB9}" type="pres">
      <dgm:prSet presAssocID="{0B42DDC7-C3FB-4EDB-AAA4-15D9CEA3C20A}" presName="composite2" presStyleCnt="0"/>
      <dgm:spPr/>
      <dgm:t>
        <a:bodyPr/>
        <a:lstStyle/>
        <a:p>
          <a:endParaRPr lang="zh-TW" altLang="en-US"/>
        </a:p>
      </dgm:t>
    </dgm:pt>
    <dgm:pt modelId="{4FC787A4-0CDE-42BB-91B2-E387CB070DA6}" type="pres">
      <dgm:prSet presAssocID="{0B42DDC7-C3FB-4EDB-AAA4-15D9CEA3C20A}" presName="background2" presStyleLbl="node2" presStyleIdx="3" presStyleCnt="4"/>
      <dgm:spPr/>
      <dgm:t>
        <a:bodyPr/>
        <a:lstStyle/>
        <a:p>
          <a:endParaRPr lang="zh-TW" altLang="en-US"/>
        </a:p>
      </dgm:t>
    </dgm:pt>
    <dgm:pt modelId="{7E4286D9-371E-47EF-800B-6FEACE19AE48}" type="pres">
      <dgm:prSet presAssocID="{0B42DDC7-C3FB-4EDB-AAA4-15D9CEA3C20A}" presName="text2" presStyleLbl="fgAcc2" presStyleIdx="3" presStyleCnt="4">
        <dgm:presLayoutVars>
          <dgm:chPref val="3"/>
        </dgm:presLayoutVars>
      </dgm:prSet>
      <dgm:spPr/>
      <dgm:t>
        <a:bodyPr/>
        <a:lstStyle/>
        <a:p>
          <a:endParaRPr lang="zh-TW" altLang="en-US"/>
        </a:p>
      </dgm:t>
    </dgm:pt>
    <dgm:pt modelId="{3E934413-BBB3-4748-BDCA-870C4BEEBD3E}" type="pres">
      <dgm:prSet presAssocID="{0B42DDC7-C3FB-4EDB-AAA4-15D9CEA3C20A}" presName="hierChild3" presStyleCnt="0"/>
      <dgm:spPr/>
      <dgm:t>
        <a:bodyPr/>
        <a:lstStyle/>
        <a:p>
          <a:endParaRPr lang="zh-TW" altLang="en-US"/>
        </a:p>
      </dgm:t>
    </dgm:pt>
    <dgm:pt modelId="{49418C7A-23F1-4928-9A76-7E601F24F761}" type="pres">
      <dgm:prSet presAssocID="{D6F653E1-F32C-4DAC-9DDB-1702ECEBFB92}" presName="Name17" presStyleLbl="parChTrans1D3" presStyleIdx="3" presStyleCnt="4"/>
      <dgm:spPr/>
      <dgm:t>
        <a:bodyPr/>
        <a:lstStyle/>
        <a:p>
          <a:endParaRPr lang="zh-TW" altLang="en-US"/>
        </a:p>
      </dgm:t>
    </dgm:pt>
    <dgm:pt modelId="{4212E84F-B9ED-4DEB-91AD-7F2164BF9AC2}" type="pres">
      <dgm:prSet presAssocID="{196F5425-038E-4C7D-B429-3A3AA6F29F3C}" presName="hierRoot3" presStyleCnt="0"/>
      <dgm:spPr/>
      <dgm:t>
        <a:bodyPr/>
        <a:lstStyle/>
        <a:p>
          <a:endParaRPr lang="zh-TW" altLang="en-US"/>
        </a:p>
      </dgm:t>
    </dgm:pt>
    <dgm:pt modelId="{7FF2B602-2120-4397-91A4-D42B0E16F88C}" type="pres">
      <dgm:prSet presAssocID="{196F5425-038E-4C7D-B429-3A3AA6F29F3C}" presName="composite3" presStyleCnt="0"/>
      <dgm:spPr/>
      <dgm:t>
        <a:bodyPr/>
        <a:lstStyle/>
        <a:p>
          <a:endParaRPr lang="zh-TW" altLang="en-US"/>
        </a:p>
      </dgm:t>
    </dgm:pt>
    <dgm:pt modelId="{3B0F9CB5-3A1A-47F3-A4F4-347B9F22F8E5}" type="pres">
      <dgm:prSet presAssocID="{196F5425-038E-4C7D-B429-3A3AA6F29F3C}" presName="background3" presStyleLbl="node3" presStyleIdx="3" presStyleCnt="4"/>
      <dgm:spPr/>
      <dgm:t>
        <a:bodyPr/>
        <a:lstStyle/>
        <a:p>
          <a:endParaRPr lang="zh-TW" altLang="en-US"/>
        </a:p>
      </dgm:t>
    </dgm:pt>
    <dgm:pt modelId="{C06EC33F-9453-444A-89E2-61F4547640C4}" type="pres">
      <dgm:prSet presAssocID="{196F5425-038E-4C7D-B429-3A3AA6F29F3C}" presName="text3" presStyleLbl="fgAcc3" presStyleIdx="3" presStyleCnt="4">
        <dgm:presLayoutVars>
          <dgm:chPref val="3"/>
        </dgm:presLayoutVars>
      </dgm:prSet>
      <dgm:spPr/>
      <dgm:t>
        <a:bodyPr/>
        <a:lstStyle/>
        <a:p>
          <a:endParaRPr lang="zh-TW" altLang="en-US"/>
        </a:p>
      </dgm:t>
    </dgm:pt>
    <dgm:pt modelId="{DDE466D9-5B6A-4E9B-AC41-8DF1DCC3CCC7}" type="pres">
      <dgm:prSet presAssocID="{196F5425-038E-4C7D-B429-3A3AA6F29F3C}" presName="hierChild4" presStyleCnt="0"/>
      <dgm:spPr/>
      <dgm:t>
        <a:bodyPr/>
        <a:lstStyle/>
        <a:p>
          <a:endParaRPr lang="zh-TW" altLang="en-US"/>
        </a:p>
      </dgm:t>
    </dgm:pt>
  </dgm:ptLst>
  <dgm:cxnLst>
    <dgm:cxn modelId="{8703006E-F1F0-4972-948E-507EA1C683CB}" type="presOf" srcId="{0BAEA7DB-AFB1-4B23-AF30-207FD468EF07}" destId="{C557ABB4-2AF5-4D2F-8F69-34CE409CC2E8}" srcOrd="0" destOrd="0" presId="urn:microsoft.com/office/officeart/2005/8/layout/hierarchy1"/>
    <dgm:cxn modelId="{2355178B-5E16-4881-A134-6FBEED3842E0}" type="presOf" srcId="{72EB7D75-A69B-44D3-BDF4-FC3B8B507C51}" destId="{5BCE9483-E586-4D2E-8005-39DFA72F1686}" srcOrd="0" destOrd="0" presId="urn:microsoft.com/office/officeart/2005/8/layout/hierarchy1"/>
    <dgm:cxn modelId="{81139663-A0B6-4C56-A815-70980E2A5109}" type="presOf" srcId="{EF746826-58A6-4685-A1A3-678140BA88E5}" destId="{9E28480C-F41C-42F4-8F9F-6BDD83898697}" srcOrd="0" destOrd="0" presId="urn:microsoft.com/office/officeart/2005/8/layout/hierarchy1"/>
    <dgm:cxn modelId="{03CFD25C-C7BF-45C7-AAC2-C06C00CAF0E3}" srcId="{0B42DDC7-C3FB-4EDB-AAA4-15D9CEA3C20A}" destId="{196F5425-038E-4C7D-B429-3A3AA6F29F3C}" srcOrd="0" destOrd="0" parTransId="{D6F653E1-F32C-4DAC-9DDB-1702ECEBFB92}" sibTransId="{21182351-77DB-45B4-BE15-B17405277888}"/>
    <dgm:cxn modelId="{F2B600EA-CCDD-4138-9D0A-02EA6DE27FD4}" type="presOf" srcId="{8CF6A4AF-6FAC-4606-B5E4-9A1B662A5FB8}" destId="{962A36F6-0196-449C-A8D9-D1AD7C16A112}" srcOrd="0" destOrd="0" presId="urn:microsoft.com/office/officeart/2005/8/layout/hierarchy1"/>
    <dgm:cxn modelId="{963B94BA-7B5C-4C11-802B-5A1B7BEA0B2F}" type="presOf" srcId="{2D1ECF00-25A1-47CE-987D-2A9C8A4DDEAB}" destId="{908E05AD-04D5-4887-97DB-553556D04A39}" srcOrd="0" destOrd="0" presId="urn:microsoft.com/office/officeart/2005/8/layout/hierarchy1"/>
    <dgm:cxn modelId="{9832ECBB-116E-4A8D-9541-5D66334CE54F}" type="presOf" srcId="{B6EF97AF-B997-4E2B-AEF3-582CE1357ED1}" destId="{99DA31F5-B11B-4168-9F42-4CA2055FF2FD}" srcOrd="0" destOrd="0" presId="urn:microsoft.com/office/officeart/2005/8/layout/hierarchy1"/>
    <dgm:cxn modelId="{63B71E53-EE0A-4CD1-867B-588A620C22F9}" srcId="{A3A23599-4E39-45CE-9EB1-EF6554AA2C9F}" destId="{CD43BB2A-788B-4A87-8029-C18CBB9FEA07}" srcOrd="0" destOrd="0" parTransId="{84647296-E56F-4E4B-A460-783B1A6D12BB}" sibTransId="{219DEC95-8B9D-4BEC-AE90-C16EA10DC8D0}"/>
    <dgm:cxn modelId="{E33FE6D7-90B2-4842-9AD3-A9B4B5D5FFF8}" type="presOf" srcId="{D6F653E1-F32C-4DAC-9DDB-1702ECEBFB92}" destId="{49418C7A-23F1-4928-9A76-7E601F24F761}" srcOrd="0" destOrd="0" presId="urn:microsoft.com/office/officeart/2005/8/layout/hierarchy1"/>
    <dgm:cxn modelId="{FBEAEE64-5ED4-4217-9EB7-4BCF6DFDC881}" srcId="{4BD61438-D04E-4AA4-A892-9413A815141E}" destId="{B6EF97AF-B997-4E2B-AEF3-582CE1357ED1}" srcOrd="0" destOrd="0" parTransId="{2D1ECF00-25A1-47CE-987D-2A9C8A4DDEAB}" sibTransId="{E5F8EF25-D384-4FC1-AADA-B84C11CAD13C}"/>
    <dgm:cxn modelId="{89F6DC79-6BBB-4B13-8411-938B9C04F214}" srcId="{CD43BB2A-788B-4A87-8029-C18CBB9FEA07}" destId="{4BD61438-D04E-4AA4-A892-9413A815141E}" srcOrd="0" destOrd="0" parTransId="{EF746826-58A6-4685-A1A3-678140BA88E5}" sibTransId="{C790E000-DF05-4232-A5F4-7253DE71FF1B}"/>
    <dgm:cxn modelId="{CC8DAAF5-6F45-4491-B280-936D03BFA05B}" srcId="{CD43BB2A-788B-4A87-8029-C18CBB9FEA07}" destId="{0BAEA7DB-AFB1-4B23-AF30-207FD468EF07}" srcOrd="2" destOrd="0" parTransId="{0CDB924E-3FB3-4130-BFD1-6810572B2BEF}" sibTransId="{1622966A-D604-430F-AE6E-39864E111615}"/>
    <dgm:cxn modelId="{6CF480F0-65A1-4E82-995A-C8804CF8963C}" srcId="{8CF6A4AF-6FAC-4606-B5E4-9A1B662A5FB8}" destId="{8CD2F836-9A4B-48D3-AC43-9F8D9526AB18}" srcOrd="0" destOrd="0" parTransId="{B0A26FE4-D9A8-4B6C-893A-04BD37B2AD7D}" sibTransId="{501EE0AA-D3E7-4EF2-A5E2-0E8E05C02482}"/>
    <dgm:cxn modelId="{754301A3-EC3E-484A-9591-06B7FF0FA148}" type="presOf" srcId="{527A205C-5461-4423-BE0C-2547FF208266}" destId="{C195362B-EE90-4FFF-B1DB-B89A05AB28CE}" srcOrd="0" destOrd="0" presId="urn:microsoft.com/office/officeart/2005/8/layout/hierarchy1"/>
    <dgm:cxn modelId="{0488FE7B-BADC-4D35-A80A-749BE85506FF}" type="presOf" srcId="{0B42DDC7-C3FB-4EDB-AAA4-15D9CEA3C20A}" destId="{7E4286D9-371E-47EF-800B-6FEACE19AE48}" srcOrd="0" destOrd="0" presId="urn:microsoft.com/office/officeart/2005/8/layout/hierarchy1"/>
    <dgm:cxn modelId="{6CF743C8-0978-4495-AABA-8B19C815626E}" type="presOf" srcId="{749C2184-8922-454E-BA81-FCEB889ED84C}" destId="{A1864FAF-D1AF-48CA-A2D5-26E523852E18}" srcOrd="0" destOrd="0" presId="urn:microsoft.com/office/officeart/2005/8/layout/hierarchy1"/>
    <dgm:cxn modelId="{1586BEFA-C07E-458E-85A9-B0ECC1C2ADF4}" srcId="{CD43BB2A-788B-4A87-8029-C18CBB9FEA07}" destId="{0B42DDC7-C3FB-4EDB-AAA4-15D9CEA3C20A}" srcOrd="3" destOrd="0" parTransId="{527A205C-5461-4423-BE0C-2547FF208266}" sibTransId="{1FD6E323-446E-4EC4-B1A4-4BA9F4B75F46}"/>
    <dgm:cxn modelId="{E330A737-77B6-45B4-8A44-B544991E7252}" type="presOf" srcId="{8CD2F836-9A4B-48D3-AC43-9F8D9526AB18}" destId="{788051B6-20B7-4258-BB62-9C95F290B2E8}" srcOrd="0" destOrd="0" presId="urn:microsoft.com/office/officeart/2005/8/layout/hierarchy1"/>
    <dgm:cxn modelId="{245E5AD1-7DD8-408E-AF8E-9CE69C8A1E47}" type="presOf" srcId="{CD43BB2A-788B-4A87-8029-C18CBB9FEA07}" destId="{970B3B0F-7B3E-4B79-92B0-18386C4FCDD8}" srcOrd="0" destOrd="0" presId="urn:microsoft.com/office/officeart/2005/8/layout/hierarchy1"/>
    <dgm:cxn modelId="{24662EFD-591F-4CDF-A098-AAE28E20F35A}" type="presOf" srcId="{A3A23599-4E39-45CE-9EB1-EF6554AA2C9F}" destId="{DB92DDCE-BBDE-438C-A988-722D36585152}" srcOrd="0" destOrd="0" presId="urn:microsoft.com/office/officeart/2005/8/layout/hierarchy1"/>
    <dgm:cxn modelId="{8040126A-8C9E-47AE-9E06-15D8FFCA8581}" srcId="{0BAEA7DB-AFB1-4B23-AF30-207FD468EF07}" destId="{749C2184-8922-454E-BA81-FCEB889ED84C}" srcOrd="0" destOrd="0" parTransId="{5807243F-323F-41AC-B062-D021F5D6A5AC}" sibTransId="{ED26430C-BB48-4C0C-8C91-B399E410FA15}"/>
    <dgm:cxn modelId="{BBEEE668-7C6C-449E-9D0A-186D90153211}" type="presOf" srcId="{196F5425-038E-4C7D-B429-3A3AA6F29F3C}" destId="{C06EC33F-9453-444A-89E2-61F4547640C4}" srcOrd="0" destOrd="0" presId="urn:microsoft.com/office/officeart/2005/8/layout/hierarchy1"/>
    <dgm:cxn modelId="{7E0075E0-344C-45A3-A8AF-EE8805E0960E}" type="presOf" srcId="{0CDB924E-3FB3-4130-BFD1-6810572B2BEF}" destId="{F4B9E040-8EF6-4939-8B57-62BDBB28F2B3}" srcOrd="0" destOrd="0" presId="urn:microsoft.com/office/officeart/2005/8/layout/hierarchy1"/>
    <dgm:cxn modelId="{65DA0383-EB83-4563-A957-D301EF7EC777}" type="presOf" srcId="{5807243F-323F-41AC-B062-D021F5D6A5AC}" destId="{B6A32FDC-C4CA-4DB9-88B5-7C39C834BF66}" srcOrd="0" destOrd="0" presId="urn:microsoft.com/office/officeart/2005/8/layout/hierarchy1"/>
    <dgm:cxn modelId="{EC252F9C-A09A-4B2C-A081-B1CC2A66F72A}" type="presOf" srcId="{B0A26FE4-D9A8-4B6C-893A-04BD37B2AD7D}" destId="{857727CB-73FE-493A-8C4A-0B45904CE61F}" srcOrd="0" destOrd="0" presId="urn:microsoft.com/office/officeart/2005/8/layout/hierarchy1"/>
    <dgm:cxn modelId="{9A64AAF7-AE27-43CF-A1D9-770C0A6C8AB1}" type="presOf" srcId="{4BD61438-D04E-4AA4-A892-9413A815141E}" destId="{78CF5A7E-2746-4BD8-9BD2-A678736FDA14}" srcOrd="0" destOrd="0" presId="urn:microsoft.com/office/officeart/2005/8/layout/hierarchy1"/>
    <dgm:cxn modelId="{1C38D0AD-AF7C-418E-BD9E-5E305136B2E1}" srcId="{CD43BB2A-788B-4A87-8029-C18CBB9FEA07}" destId="{8CF6A4AF-6FAC-4606-B5E4-9A1B662A5FB8}" srcOrd="1" destOrd="0" parTransId="{72EB7D75-A69B-44D3-BDF4-FC3B8B507C51}" sibTransId="{F38F5AED-940B-4106-A118-8A4AC90ABFDC}"/>
    <dgm:cxn modelId="{271DA521-DED7-4DC0-8230-B64C2FB8FD1D}" type="presParOf" srcId="{DB92DDCE-BBDE-438C-A988-722D36585152}" destId="{2D81CFA7-AF72-4CDF-A213-945CD34A7833}" srcOrd="0" destOrd="0" presId="urn:microsoft.com/office/officeart/2005/8/layout/hierarchy1"/>
    <dgm:cxn modelId="{16C5658B-91BD-4ECA-88BC-93E486CAA863}" type="presParOf" srcId="{2D81CFA7-AF72-4CDF-A213-945CD34A7833}" destId="{BDB317A1-F996-4716-8B31-D921D96CC802}" srcOrd="0" destOrd="0" presId="urn:microsoft.com/office/officeart/2005/8/layout/hierarchy1"/>
    <dgm:cxn modelId="{02E95799-FD6E-4715-89BD-1F66A86ECC1A}" type="presParOf" srcId="{BDB317A1-F996-4716-8B31-D921D96CC802}" destId="{442FBCF1-47A0-44AA-AFFE-31177AA50611}" srcOrd="0" destOrd="0" presId="urn:microsoft.com/office/officeart/2005/8/layout/hierarchy1"/>
    <dgm:cxn modelId="{B94062EE-AD62-4E54-856D-47A522453036}" type="presParOf" srcId="{BDB317A1-F996-4716-8B31-D921D96CC802}" destId="{970B3B0F-7B3E-4B79-92B0-18386C4FCDD8}" srcOrd="1" destOrd="0" presId="urn:microsoft.com/office/officeart/2005/8/layout/hierarchy1"/>
    <dgm:cxn modelId="{7395AFF1-2917-4DA7-85A5-8240EDE76D04}" type="presParOf" srcId="{2D81CFA7-AF72-4CDF-A213-945CD34A7833}" destId="{B374F9B6-BDE2-4429-A8E9-EFD78BF6C34E}" srcOrd="1" destOrd="0" presId="urn:microsoft.com/office/officeart/2005/8/layout/hierarchy1"/>
    <dgm:cxn modelId="{C6E45F6C-2B5A-4E44-9F48-4468248C396C}" type="presParOf" srcId="{B374F9B6-BDE2-4429-A8E9-EFD78BF6C34E}" destId="{9E28480C-F41C-42F4-8F9F-6BDD83898697}" srcOrd="0" destOrd="0" presId="urn:microsoft.com/office/officeart/2005/8/layout/hierarchy1"/>
    <dgm:cxn modelId="{6020D0E1-5180-443B-BA45-AAD70C4B6130}" type="presParOf" srcId="{B374F9B6-BDE2-4429-A8E9-EFD78BF6C34E}" destId="{87366453-48F2-4C9D-9116-B05644EA8F3F}" srcOrd="1" destOrd="0" presId="urn:microsoft.com/office/officeart/2005/8/layout/hierarchy1"/>
    <dgm:cxn modelId="{9E05B1A6-7CD7-4E04-9ED6-81487C42F7BE}" type="presParOf" srcId="{87366453-48F2-4C9D-9116-B05644EA8F3F}" destId="{3502936C-C303-43D6-AF1F-162A36BB58C0}" srcOrd="0" destOrd="0" presId="urn:microsoft.com/office/officeart/2005/8/layout/hierarchy1"/>
    <dgm:cxn modelId="{6E06EAB2-ADA1-4B3B-97B2-DC6C5CEA6AC6}" type="presParOf" srcId="{3502936C-C303-43D6-AF1F-162A36BB58C0}" destId="{A6DEA818-097E-4D15-B3B9-202B298A3359}" srcOrd="0" destOrd="0" presId="urn:microsoft.com/office/officeart/2005/8/layout/hierarchy1"/>
    <dgm:cxn modelId="{B5B5F4CA-3BAF-4C24-9307-1E6AC2566A99}" type="presParOf" srcId="{3502936C-C303-43D6-AF1F-162A36BB58C0}" destId="{78CF5A7E-2746-4BD8-9BD2-A678736FDA14}" srcOrd="1" destOrd="0" presId="urn:microsoft.com/office/officeart/2005/8/layout/hierarchy1"/>
    <dgm:cxn modelId="{9F7DC10A-5875-490A-9E70-82C86D6D0AFF}" type="presParOf" srcId="{87366453-48F2-4C9D-9116-B05644EA8F3F}" destId="{ADDE3859-1751-4594-8FE0-FB145820E379}" srcOrd="1" destOrd="0" presId="urn:microsoft.com/office/officeart/2005/8/layout/hierarchy1"/>
    <dgm:cxn modelId="{CCA8F899-2D9E-45C5-8957-7FFA63D32BC7}" type="presParOf" srcId="{ADDE3859-1751-4594-8FE0-FB145820E379}" destId="{908E05AD-04D5-4887-97DB-553556D04A39}" srcOrd="0" destOrd="0" presId="urn:microsoft.com/office/officeart/2005/8/layout/hierarchy1"/>
    <dgm:cxn modelId="{86A1CDFA-997B-48E6-AB84-50FA2DABE49B}" type="presParOf" srcId="{ADDE3859-1751-4594-8FE0-FB145820E379}" destId="{B7BBEAB9-348C-4E32-A01C-A832F179B0AA}" srcOrd="1" destOrd="0" presId="urn:microsoft.com/office/officeart/2005/8/layout/hierarchy1"/>
    <dgm:cxn modelId="{A91A48B1-9967-46B2-8969-1FDE04D7B36D}" type="presParOf" srcId="{B7BBEAB9-348C-4E32-A01C-A832F179B0AA}" destId="{C152D672-5775-437E-BBBD-8E50D85FCC77}" srcOrd="0" destOrd="0" presId="urn:microsoft.com/office/officeart/2005/8/layout/hierarchy1"/>
    <dgm:cxn modelId="{AF176FFC-936B-46AA-963A-6F2F348A3973}" type="presParOf" srcId="{C152D672-5775-437E-BBBD-8E50D85FCC77}" destId="{2AA92A31-2151-4540-BFF8-95FF49C272C7}" srcOrd="0" destOrd="0" presId="urn:microsoft.com/office/officeart/2005/8/layout/hierarchy1"/>
    <dgm:cxn modelId="{89FE6E61-CCB6-4DA2-BA67-6155F0AA0E8F}" type="presParOf" srcId="{C152D672-5775-437E-BBBD-8E50D85FCC77}" destId="{99DA31F5-B11B-4168-9F42-4CA2055FF2FD}" srcOrd="1" destOrd="0" presId="urn:microsoft.com/office/officeart/2005/8/layout/hierarchy1"/>
    <dgm:cxn modelId="{9282547E-5244-4775-845B-B35EA64A2AF8}" type="presParOf" srcId="{B7BBEAB9-348C-4E32-A01C-A832F179B0AA}" destId="{DBB1CEA1-AE5E-4199-BEFB-C44DBD654F5C}" srcOrd="1" destOrd="0" presId="urn:microsoft.com/office/officeart/2005/8/layout/hierarchy1"/>
    <dgm:cxn modelId="{6494DA6C-F0E3-4A5E-9E85-81B4E4B7C2EC}" type="presParOf" srcId="{B374F9B6-BDE2-4429-A8E9-EFD78BF6C34E}" destId="{5BCE9483-E586-4D2E-8005-39DFA72F1686}" srcOrd="2" destOrd="0" presId="urn:microsoft.com/office/officeart/2005/8/layout/hierarchy1"/>
    <dgm:cxn modelId="{D1B7BD7A-1B21-4902-8130-5C9096C6178E}" type="presParOf" srcId="{B374F9B6-BDE2-4429-A8E9-EFD78BF6C34E}" destId="{38A03BDE-62FC-45CE-81AC-344BB2C1B6CD}" srcOrd="3" destOrd="0" presId="urn:microsoft.com/office/officeart/2005/8/layout/hierarchy1"/>
    <dgm:cxn modelId="{97232FD8-28DA-49DE-96B5-A151F96575C0}" type="presParOf" srcId="{38A03BDE-62FC-45CE-81AC-344BB2C1B6CD}" destId="{4827D0B8-D7EC-4C29-87DE-8661CBE37099}" srcOrd="0" destOrd="0" presId="urn:microsoft.com/office/officeart/2005/8/layout/hierarchy1"/>
    <dgm:cxn modelId="{FB4FE1AE-E3EA-46B2-8D41-C8558BD2D003}" type="presParOf" srcId="{4827D0B8-D7EC-4C29-87DE-8661CBE37099}" destId="{7AAB3FBF-8B3B-4736-9273-05FBCF0F1EBD}" srcOrd="0" destOrd="0" presId="urn:microsoft.com/office/officeart/2005/8/layout/hierarchy1"/>
    <dgm:cxn modelId="{F4735D98-3C90-40A8-B5F4-37DD36F5B598}" type="presParOf" srcId="{4827D0B8-D7EC-4C29-87DE-8661CBE37099}" destId="{962A36F6-0196-449C-A8D9-D1AD7C16A112}" srcOrd="1" destOrd="0" presId="urn:microsoft.com/office/officeart/2005/8/layout/hierarchy1"/>
    <dgm:cxn modelId="{4C129356-8222-4C5A-9625-F4BAF7612FA1}" type="presParOf" srcId="{38A03BDE-62FC-45CE-81AC-344BB2C1B6CD}" destId="{1C259093-8FDC-4384-9950-5928B7A69BAC}" srcOrd="1" destOrd="0" presId="urn:microsoft.com/office/officeart/2005/8/layout/hierarchy1"/>
    <dgm:cxn modelId="{7C98930F-6889-4669-A6C0-A1C42C4B25C2}" type="presParOf" srcId="{1C259093-8FDC-4384-9950-5928B7A69BAC}" destId="{857727CB-73FE-493A-8C4A-0B45904CE61F}" srcOrd="0" destOrd="0" presId="urn:microsoft.com/office/officeart/2005/8/layout/hierarchy1"/>
    <dgm:cxn modelId="{2E1B28B6-EC64-4780-A622-A8D115A288FF}" type="presParOf" srcId="{1C259093-8FDC-4384-9950-5928B7A69BAC}" destId="{23682EE3-4DEA-478E-8DDA-91201EAB24D8}" srcOrd="1" destOrd="0" presId="urn:microsoft.com/office/officeart/2005/8/layout/hierarchy1"/>
    <dgm:cxn modelId="{8E7F5240-D9D1-4C49-B4AB-A927CB486B4C}" type="presParOf" srcId="{23682EE3-4DEA-478E-8DDA-91201EAB24D8}" destId="{115FCFF2-560E-48A3-AFAE-F29740994F71}" srcOrd="0" destOrd="0" presId="urn:microsoft.com/office/officeart/2005/8/layout/hierarchy1"/>
    <dgm:cxn modelId="{8F94511C-CAA5-44B2-9633-99A8BA1D118E}" type="presParOf" srcId="{115FCFF2-560E-48A3-AFAE-F29740994F71}" destId="{3CD24B9A-00CC-4255-B7B8-F1F6330273DB}" srcOrd="0" destOrd="0" presId="urn:microsoft.com/office/officeart/2005/8/layout/hierarchy1"/>
    <dgm:cxn modelId="{E4F19E69-BAA2-48AB-BDC8-534E6E56E66B}" type="presParOf" srcId="{115FCFF2-560E-48A3-AFAE-F29740994F71}" destId="{788051B6-20B7-4258-BB62-9C95F290B2E8}" srcOrd="1" destOrd="0" presId="urn:microsoft.com/office/officeart/2005/8/layout/hierarchy1"/>
    <dgm:cxn modelId="{2F3D9458-394F-4530-BA7F-19AA4D05A871}" type="presParOf" srcId="{23682EE3-4DEA-478E-8DDA-91201EAB24D8}" destId="{3A659FC6-6193-4066-8ED3-8D5CB0E16542}" srcOrd="1" destOrd="0" presId="urn:microsoft.com/office/officeart/2005/8/layout/hierarchy1"/>
    <dgm:cxn modelId="{9DCE4FF8-94A9-40E6-B427-14E0D8447AB1}" type="presParOf" srcId="{B374F9B6-BDE2-4429-A8E9-EFD78BF6C34E}" destId="{F4B9E040-8EF6-4939-8B57-62BDBB28F2B3}" srcOrd="4" destOrd="0" presId="urn:microsoft.com/office/officeart/2005/8/layout/hierarchy1"/>
    <dgm:cxn modelId="{07EAB99B-789E-4BC7-9DC7-0B9A99CD2B2F}" type="presParOf" srcId="{B374F9B6-BDE2-4429-A8E9-EFD78BF6C34E}" destId="{DFD46464-6AD5-427A-BBC2-4ACD181C6365}" srcOrd="5" destOrd="0" presId="urn:microsoft.com/office/officeart/2005/8/layout/hierarchy1"/>
    <dgm:cxn modelId="{7406490A-DEC9-46E4-8AE4-4C6A75FEA736}" type="presParOf" srcId="{DFD46464-6AD5-427A-BBC2-4ACD181C6365}" destId="{85618B18-517D-424C-945B-EA7AECFE6CA1}" srcOrd="0" destOrd="0" presId="urn:microsoft.com/office/officeart/2005/8/layout/hierarchy1"/>
    <dgm:cxn modelId="{C0790E07-C4CA-464F-A9BD-3A400762E198}" type="presParOf" srcId="{85618B18-517D-424C-945B-EA7AECFE6CA1}" destId="{05517F37-9ECF-418A-916D-C494ED8196F5}" srcOrd="0" destOrd="0" presId="urn:microsoft.com/office/officeart/2005/8/layout/hierarchy1"/>
    <dgm:cxn modelId="{8E898A62-43AD-4110-94E3-00EF128DA4CA}" type="presParOf" srcId="{85618B18-517D-424C-945B-EA7AECFE6CA1}" destId="{C557ABB4-2AF5-4D2F-8F69-34CE409CC2E8}" srcOrd="1" destOrd="0" presId="urn:microsoft.com/office/officeart/2005/8/layout/hierarchy1"/>
    <dgm:cxn modelId="{F4BDFC55-D296-4ED8-B1DA-E34DE1DFEFD2}" type="presParOf" srcId="{DFD46464-6AD5-427A-BBC2-4ACD181C6365}" destId="{1BA784AE-ED61-400F-BF4F-473551C4ED10}" srcOrd="1" destOrd="0" presId="urn:microsoft.com/office/officeart/2005/8/layout/hierarchy1"/>
    <dgm:cxn modelId="{092056F3-A3E1-4090-B825-992AB6800DCB}" type="presParOf" srcId="{1BA784AE-ED61-400F-BF4F-473551C4ED10}" destId="{B6A32FDC-C4CA-4DB9-88B5-7C39C834BF66}" srcOrd="0" destOrd="0" presId="urn:microsoft.com/office/officeart/2005/8/layout/hierarchy1"/>
    <dgm:cxn modelId="{98331CAB-2239-47E9-BED7-9BE88E999795}" type="presParOf" srcId="{1BA784AE-ED61-400F-BF4F-473551C4ED10}" destId="{64A454FA-7EC5-442B-B61E-6379AF6FFF49}" srcOrd="1" destOrd="0" presId="urn:microsoft.com/office/officeart/2005/8/layout/hierarchy1"/>
    <dgm:cxn modelId="{B1933D66-C741-4156-9805-510E7372E31F}" type="presParOf" srcId="{64A454FA-7EC5-442B-B61E-6379AF6FFF49}" destId="{12AEC265-013E-41A4-AF21-20D1A075AFA7}" srcOrd="0" destOrd="0" presId="urn:microsoft.com/office/officeart/2005/8/layout/hierarchy1"/>
    <dgm:cxn modelId="{784A183F-346E-4899-B9BF-E7E79FFEF89A}" type="presParOf" srcId="{12AEC265-013E-41A4-AF21-20D1A075AFA7}" destId="{9F936EDE-00AA-429A-A91A-9ECE18C9C6D3}" srcOrd="0" destOrd="0" presId="urn:microsoft.com/office/officeart/2005/8/layout/hierarchy1"/>
    <dgm:cxn modelId="{9B6E4003-B219-405D-8E56-F1033AD48E7E}" type="presParOf" srcId="{12AEC265-013E-41A4-AF21-20D1A075AFA7}" destId="{A1864FAF-D1AF-48CA-A2D5-26E523852E18}" srcOrd="1" destOrd="0" presId="urn:microsoft.com/office/officeart/2005/8/layout/hierarchy1"/>
    <dgm:cxn modelId="{0B080EEF-AAA6-4EB4-A3E6-5FEB67FD1D07}" type="presParOf" srcId="{64A454FA-7EC5-442B-B61E-6379AF6FFF49}" destId="{B2ED8946-2061-4133-9C06-273C3EEC60DB}" srcOrd="1" destOrd="0" presId="urn:microsoft.com/office/officeart/2005/8/layout/hierarchy1"/>
    <dgm:cxn modelId="{95C1F5AF-3A3D-433B-A98C-85A4985C9E38}" type="presParOf" srcId="{B374F9B6-BDE2-4429-A8E9-EFD78BF6C34E}" destId="{C195362B-EE90-4FFF-B1DB-B89A05AB28CE}" srcOrd="6" destOrd="0" presId="urn:microsoft.com/office/officeart/2005/8/layout/hierarchy1"/>
    <dgm:cxn modelId="{0CA69F20-31EF-4BD7-BD38-C9221DA746C1}" type="presParOf" srcId="{B374F9B6-BDE2-4429-A8E9-EFD78BF6C34E}" destId="{D3DD93D6-7E74-4FD8-84C5-8AFBAA5DC361}" srcOrd="7" destOrd="0" presId="urn:microsoft.com/office/officeart/2005/8/layout/hierarchy1"/>
    <dgm:cxn modelId="{C8E82BF4-D61A-4401-8977-AB83947361FD}" type="presParOf" srcId="{D3DD93D6-7E74-4FD8-84C5-8AFBAA5DC361}" destId="{242B2EF3-DB85-4863-9EFF-430781E4FDB9}" srcOrd="0" destOrd="0" presId="urn:microsoft.com/office/officeart/2005/8/layout/hierarchy1"/>
    <dgm:cxn modelId="{9267C1BE-D6AD-4B04-A9A9-A69B6D9B659A}" type="presParOf" srcId="{242B2EF3-DB85-4863-9EFF-430781E4FDB9}" destId="{4FC787A4-0CDE-42BB-91B2-E387CB070DA6}" srcOrd="0" destOrd="0" presId="urn:microsoft.com/office/officeart/2005/8/layout/hierarchy1"/>
    <dgm:cxn modelId="{3C511114-F9D2-4D57-BC92-8716A4AF0AC4}" type="presParOf" srcId="{242B2EF3-DB85-4863-9EFF-430781E4FDB9}" destId="{7E4286D9-371E-47EF-800B-6FEACE19AE48}" srcOrd="1" destOrd="0" presId="urn:microsoft.com/office/officeart/2005/8/layout/hierarchy1"/>
    <dgm:cxn modelId="{DF669A33-1424-4EDD-964E-883FA6BC5E21}" type="presParOf" srcId="{D3DD93D6-7E74-4FD8-84C5-8AFBAA5DC361}" destId="{3E934413-BBB3-4748-BDCA-870C4BEEBD3E}" srcOrd="1" destOrd="0" presId="urn:microsoft.com/office/officeart/2005/8/layout/hierarchy1"/>
    <dgm:cxn modelId="{BB7537E3-00AB-42F9-9734-D2148ED4778A}" type="presParOf" srcId="{3E934413-BBB3-4748-BDCA-870C4BEEBD3E}" destId="{49418C7A-23F1-4928-9A76-7E601F24F761}" srcOrd="0" destOrd="0" presId="urn:microsoft.com/office/officeart/2005/8/layout/hierarchy1"/>
    <dgm:cxn modelId="{4DDF6A3F-06E8-4232-935B-4B559C7C2E12}" type="presParOf" srcId="{3E934413-BBB3-4748-BDCA-870C4BEEBD3E}" destId="{4212E84F-B9ED-4DEB-91AD-7F2164BF9AC2}" srcOrd="1" destOrd="0" presId="urn:microsoft.com/office/officeart/2005/8/layout/hierarchy1"/>
    <dgm:cxn modelId="{09EDE71F-844B-4FA9-96D4-8B92E8341929}" type="presParOf" srcId="{4212E84F-B9ED-4DEB-91AD-7F2164BF9AC2}" destId="{7FF2B602-2120-4397-91A4-D42B0E16F88C}" srcOrd="0" destOrd="0" presId="urn:microsoft.com/office/officeart/2005/8/layout/hierarchy1"/>
    <dgm:cxn modelId="{94CA9C02-8C80-48E1-938A-D9D7B845EBD9}" type="presParOf" srcId="{7FF2B602-2120-4397-91A4-D42B0E16F88C}" destId="{3B0F9CB5-3A1A-47F3-A4F4-347B9F22F8E5}" srcOrd="0" destOrd="0" presId="urn:microsoft.com/office/officeart/2005/8/layout/hierarchy1"/>
    <dgm:cxn modelId="{DEA51BC8-85EB-43B3-BD06-5FAEA533A82E}" type="presParOf" srcId="{7FF2B602-2120-4397-91A4-D42B0E16F88C}" destId="{C06EC33F-9453-444A-89E2-61F4547640C4}" srcOrd="1" destOrd="0" presId="urn:microsoft.com/office/officeart/2005/8/layout/hierarchy1"/>
    <dgm:cxn modelId="{9FF9F523-9E17-4EF3-B4FB-1EE0E01B7BD2}" type="presParOf" srcId="{4212E84F-B9ED-4DEB-91AD-7F2164BF9AC2}" destId="{DDE466D9-5B6A-4E9B-AC41-8DF1DCC3CC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CD40D93-C39D-40C7-8F9A-9EDDE88BDD0F}" type="doc">
      <dgm:prSet loTypeId="urn:microsoft.com/office/officeart/2005/8/layout/process1" loCatId="process" qsTypeId="urn:microsoft.com/office/officeart/2005/8/quickstyle/simple1" qsCatId="simple" csTypeId="urn:microsoft.com/office/officeart/2005/8/colors/accent5_1" csCatId="accent5" phldr="1"/>
      <dgm:spPr/>
    </dgm:pt>
    <dgm:pt modelId="{60AD4E35-0E1B-4A85-921E-1B9FDCCBC6F1}">
      <dgm:prSet custT="1"/>
      <dgm:spPr/>
      <dgm:t>
        <a:bodyPr/>
        <a:lstStyle/>
        <a:p>
          <a:r>
            <a:rPr lang="zh-TW" altLang="en-US" sz="1600" dirty="0" smtClean="0">
              <a:latin typeface="微軟正黑體" pitchFamily="34" charset="-120"/>
              <a:ea typeface="微軟正黑體" pitchFamily="34" charset="-120"/>
            </a:rPr>
            <a:t>愛財子當面向買單王表示：「你們的案子還蠻多的，很難處理且有點棘手」等語，以此暗示買單王配合交付賄款。</a:t>
          </a:r>
        </a:p>
      </dgm:t>
    </dgm:pt>
    <dgm:pt modelId="{70E917EB-8E44-47F4-B3D8-101586EE92C4}" type="parTrans" cxnId="{60C0C8C1-4BCB-4F0E-8793-ADA53C4A1C27}">
      <dgm:prSet/>
      <dgm:spPr/>
      <dgm:t>
        <a:bodyPr/>
        <a:lstStyle/>
        <a:p>
          <a:endParaRPr lang="zh-TW" altLang="en-US"/>
        </a:p>
      </dgm:t>
    </dgm:pt>
    <dgm:pt modelId="{F60EBD7E-1393-452F-9E48-154532E8BDD5}" type="sibTrans" cxnId="{60C0C8C1-4BCB-4F0E-8793-ADA53C4A1C27}">
      <dgm:prSet/>
      <dgm:spPr/>
      <dgm:t>
        <a:bodyPr/>
        <a:lstStyle/>
        <a:p>
          <a:endParaRPr lang="zh-TW" altLang="en-US"/>
        </a:p>
      </dgm:t>
    </dgm:pt>
    <dgm:pt modelId="{2F024809-AF49-4275-BC07-EF5F4026F32B}">
      <dgm:prSet custT="1"/>
      <dgm:spPr/>
      <dgm:t>
        <a:bodyPr/>
        <a:lstStyle/>
        <a:p>
          <a:r>
            <a:rPr lang="zh-TW" altLang="en-US" sz="1600" dirty="0" smtClean="0">
              <a:latin typeface="微軟正黑體" pitchFamily="34" charset="-120"/>
              <a:ea typeface="微軟正黑體" pitchFamily="34" charset="-120"/>
            </a:rPr>
            <a:t>考量愛財子係建照預審委員之身分，具有審理案件之實質影響力，且又誤以為愛財子所提出個人名義之設計顧問簡要契約為學校建教合作契約，能取得學校名義之收據，買單王因而陷於錯誤當場允諾，並將錢匯入愛財子指定之戶頭。</a:t>
          </a:r>
        </a:p>
      </dgm:t>
    </dgm:pt>
    <dgm:pt modelId="{8D2CD3EC-CE0D-444B-B466-C20873907EE9}" type="parTrans" cxnId="{50644CD5-5CCA-4DB9-B1EE-C3A8544F7E30}">
      <dgm:prSet/>
      <dgm:spPr/>
      <dgm:t>
        <a:bodyPr/>
        <a:lstStyle/>
        <a:p>
          <a:endParaRPr lang="zh-TW" altLang="en-US"/>
        </a:p>
      </dgm:t>
    </dgm:pt>
    <dgm:pt modelId="{00923457-3F6A-4806-B7D2-40582D272633}" type="sibTrans" cxnId="{50644CD5-5CCA-4DB9-B1EE-C3A8544F7E30}">
      <dgm:prSet/>
      <dgm:spPr/>
      <dgm:t>
        <a:bodyPr/>
        <a:lstStyle/>
        <a:p>
          <a:endParaRPr lang="zh-TW" altLang="en-US"/>
        </a:p>
      </dgm:t>
    </dgm:pt>
    <dgm:pt modelId="{B65A6305-584F-4B8C-937C-24629ADC1F2D}">
      <dgm:prSet phldrT="[文字]" custT="1"/>
      <dgm:spPr/>
      <dgm:t>
        <a:bodyPr/>
        <a:lstStyle/>
        <a:p>
          <a:r>
            <a:rPr lang="zh-TW" altLang="en-US" sz="1600" dirty="0" smtClean="0">
              <a:latin typeface="微軟正黑體" pitchFamily="34" charset="-120"/>
              <a:ea typeface="微軟正黑體" pitchFamily="34" charset="-120"/>
            </a:rPr>
            <a:t>愛財子利用在建照預審委員會有實質影響力之職權及審查案件之機會，於審查會前電話聯繫買單王於某咖啡店見面。</a:t>
          </a:r>
          <a:endParaRPr lang="zh-TW" altLang="en-US" sz="1600" dirty="0"/>
        </a:p>
      </dgm:t>
    </dgm:pt>
    <dgm:pt modelId="{45657432-88DA-4305-AB42-8FFFA597D285}" type="parTrans" cxnId="{E4E805CB-2540-4A4E-9D02-D06D62DDF81F}">
      <dgm:prSet/>
      <dgm:spPr/>
      <dgm:t>
        <a:bodyPr/>
        <a:lstStyle/>
        <a:p>
          <a:endParaRPr lang="zh-TW" altLang="en-US"/>
        </a:p>
      </dgm:t>
    </dgm:pt>
    <dgm:pt modelId="{AD915B66-C014-400D-84A5-0B5C086833C3}" type="sibTrans" cxnId="{E4E805CB-2540-4A4E-9D02-D06D62DDF81F}">
      <dgm:prSet/>
      <dgm:spPr/>
      <dgm:t>
        <a:bodyPr/>
        <a:lstStyle/>
        <a:p>
          <a:endParaRPr lang="zh-TW" altLang="en-US"/>
        </a:p>
      </dgm:t>
    </dgm:pt>
    <dgm:pt modelId="{D48882ED-4A2A-4ED4-BA83-67389FA4DA12}">
      <dgm:prSet custT="1"/>
      <dgm:spPr/>
      <dgm:t>
        <a:bodyPr/>
        <a:lstStyle/>
        <a:p>
          <a:r>
            <a:rPr lang="zh-TW" altLang="en-US" sz="1600" dirty="0" smtClean="0">
              <a:latin typeface="微軟正黑體" pitchFamily="34" charset="-120"/>
              <a:ea typeface="微軟正黑體" pitchFamily="34" charset="-120"/>
            </a:rPr>
            <a:t>為免買單王不從，遂向渠提出以個人名義之設計顧問簡要契約，佯稱伊所服務之技術學院有建教合作案，可取得學校收據供核銷，假意探詢是否願意支持並支付</a:t>
          </a:r>
          <a:r>
            <a:rPr lang="en-US" altLang="zh-TW" sz="1600" dirty="0" smtClean="0">
              <a:latin typeface="微軟正黑體" pitchFamily="34" charset="-120"/>
              <a:ea typeface="微軟正黑體" pitchFamily="34" charset="-120"/>
            </a:rPr>
            <a:t>1</a:t>
          </a:r>
          <a:r>
            <a:rPr lang="zh-TW" altLang="en-US" sz="1600" dirty="0" smtClean="0">
              <a:latin typeface="微軟正黑體" pitchFamily="34" charset="-120"/>
              <a:ea typeface="微軟正黑體" pitchFamily="34" charset="-120"/>
            </a:rPr>
            <a:t>年金額</a:t>
          </a:r>
          <a:r>
            <a:rPr lang="en-US" altLang="zh-TW" sz="1600" dirty="0" smtClean="0">
              <a:latin typeface="微軟正黑體" pitchFamily="34" charset="-120"/>
              <a:ea typeface="微軟正黑體" pitchFamily="34" charset="-120"/>
            </a:rPr>
            <a:t>18</a:t>
          </a:r>
          <a:r>
            <a:rPr lang="zh-TW" altLang="en-US" sz="1600" dirty="0" smtClean="0">
              <a:latin typeface="微軟正黑體" pitchFamily="34" charset="-120"/>
              <a:ea typeface="微軟正黑體" pitchFamily="34" charset="-120"/>
            </a:rPr>
            <a:t>萬元之研究經費，而為索賄之實。</a:t>
          </a:r>
        </a:p>
      </dgm:t>
    </dgm:pt>
    <dgm:pt modelId="{356D38BA-A29A-4BBA-BEF6-203A75BCDEE3}" type="parTrans" cxnId="{1926493A-A08D-4477-8C80-475C2095B027}">
      <dgm:prSet/>
      <dgm:spPr/>
      <dgm:t>
        <a:bodyPr/>
        <a:lstStyle/>
        <a:p>
          <a:endParaRPr lang="zh-TW" altLang="en-US"/>
        </a:p>
      </dgm:t>
    </dgm:pt>
    <dgm:pt modelId="{68EBB4F3-FD96-41D0-A5ED-570D984125AE}" type="sibTrans" cxnId="{1926493A-A08D-4477-8C80-475C2095B027}">
      <dgm:prSet/>
      <dgm:spPr/>
      <dgm:t>
        <a:bodyPr/>
        <a:lstStyle/>
        <a:p>
          <a:endParaRPr lang="zh-TW" altLang="en-US"/>
        </a:p>
      </dgm:t>
    </dgm:pt>
    <dgm:pt modelId="{1E195691-DC48-4272-8CD3-86E2F2EE3247}">
      <dgm:prSet custT="1"/>
      <dgm:spPr/>
      <dgm:t>
        <a:bodyPr/>
        <a:lstStyle/>
        <a:p>
          <a:endParaRPr lang="zh-TW" altLang="en-US" sz="1600" dirty="0" smtClean="0">
            <a:latin typeface="微軟正黑體" pitchFamily="34" charset="-120"/>
            <a:ea typeface="微軟正黑體" pitchFamily="34" charset="-120"/>
          </a:endParaRPr>
        </a:p>
      </dgm:t>
    </dgm:pt>
    <dgm:pt modelId="{2631C861-DC09-4A05-A3B1-A68E2EF7C80A}" type="parTrans" cxnId="{1FF58080-92E9-4887-A7D3-9183964278F5}">
      <dgm:prSet/>
      <dgm:spPr/>
      <dgm:t>
        <a:bodyPr/>
        <a:lstStyle/>
        <a:p>
          <a:endParaRPr lang="zh-TW" altLang="en-US"/>
        </a:p>
      </dgm:t>
    </dgm:pt>
    <dgm:pt modelId="{382C59A2-A6B2-4F48-A59E-85C51AC5D3AE}" type="sibTrans" cxnId="{1FF58080-92E9-4887-A7D3-9183964278F5}">
      <dgm:prSet/>
      <dgm:spPr/>
      <dgm:t>
        <a:bodyPr/>
        <a:lstStyle/>
        <a:p>
          <a:endParaRPr lang="zh-TW" altLang="en-US"/>
        </a:p>
      </dgm:t>
    </dgm:pt>
    <dgm:pt modelId="{7531D830-3726-499D-A2A9-F1B879BC9AE5}">
      <dgm:prSet phldrT="[文字]" custT="1"/>
      <dgm:spPr/>
      <dgm:t>
        <a:bodyPr/>
        <a:lstStyle/>
        <a:p>
          <a:endParaRPr lang="zh-TW" altLang="en-US" sz="1600" dirty="0"/>
        </a:p>
      </dgm:t>
    </dgm:pt>
    <dgm:pt modelId="{E789FD22-A386-420D-B44B-7AD19F45C54E}" type="parTrans" cxnId="{91DAE2AB-92C7-477E-A715-881488165586}">
      <dgm:prSet/>
      <dgm:spPr/>
      <dgm:t>
        <a:bodyPr/>
        <a:lstStyle/>
        <a:p>
          <a:endParaRPr lang="zh-TW" altLang="en-US"/>
        </a:p>
      </dgm:t>
    </dgm:pt>
    <dgm:pt modelId="{110C24C7-A0FA-4E3A-9A8A-FD4CBCFA6B23}" type="sibTrans" cxnId="{91DAE2AB-92C7-477E-A715-881488165586}">
      <dgm:prSet/>
      <dgm:spPr/>
      <dgm:t>
        <a:bodyPr/>
        <a:lstStyle/>
        <a:p>
          <a:endParaRPr lang="zh-TW" altLang="en-US"/>
        </a:p>
      </dgm:t>
    </dgm:pt>
    <dgm:pt modelId="{B7D84BFF-A5B6-42DF-B6A6-30EAF018E00D}">
      <dgm:prSet phldrT="[文字]" custT="1"/>
      <dgm:spPr/>
      <dgm:t>
        <a:bodyPr/>
        <a:lstStyle/>
        <a:p>
          <a:endParaRPr lang="zh-TW" altLang="en-US" sz="1600" dirty="0"/>
        </a:p>
      </dgm:t>
    </dgm:pt>
    <dgm:pt modelId="{29959A62-3F5E-450E-8270-F8A5D1A037F0}" type="parTrans" cxnId="{9A6B299F-F160-4A8D-B1BA-13412E0F5D59}">
      <dgm:prSet/>
      <dgm:spPr/>
      <dgm:t>
        <a:bodyPr/>
        <a:lstStyle/>
        <a:p>
          <a:endParaRPr lang="zh-TW" altLang="en-US"/>
        </a:p>
      </dgm:t>
    </dgm:pt>
    <dgm:pt modelId="{5D93BAD9-C867-460B-8558-0805402AAA01}" type="sibTrans" cxnId="{9A6B299F-F160-4A8D-B1BA-13412E0F5D59}">
      <dgm:prSet/>
      <dgm:spPr/>
      <dgm:t>
        <a:bodyPr/>
        <a:lstStyle/>
        <a:p>
          <a:endParaRPr lang="zh-TW" altLang="en-US"/>
        </a:p>
      </dgm:t>
    </dgm:pt>
    <dgm:pt modelId="{DACB3C93-B5DD-4E73-A751-1491B04A73B2}">
      <dgm:prSet phldrT="[文字]" custT="1"/>
      <dgm:spPr/>
      <dgm:t>
        <a:bodyPr/>
        <a:lstStyle/>
        <a:p>
          <a:endParaRPr lang="zh-TW" altLang="en-US" sz="1600" dirty="0"/>
        </a:p>
      </dgm:t>
    </dgm:pt>
    <dgm:pt modelId="{AA1D312F-3776-4332-97C1-8B09C4B88D05}" type="parTrans" cxnId="{3BB555C9-03AB-4B0D-81E2-6ACE7F1EFAFE}">
      <dgm:prSet/>
      <dgm:spPr/>
      <dgm:t>
        <a:bodyPr/>
        <a:lstStyle/>
        <a:p>
          <a:endParaRPr lang="zh-TW" altLang="en-US"/>
        </a:p>
      </dgm:t>
    </dgm:pt>
    <dgm:pt modelId="{EFC75FA4-69AF-4159-9E92-F582E5F0091A}" type="sibTrans" cxnId="{3BB555C9-03AB-4B0D-81E2-6ACE7F1EFAFE}">
      <dgm:prSet/>
      <dgm:spPr/>
      <dgm:t>
        <a:bodyPr/>
        <a:lstStyle/>
        <a:p>
          <a:endParaRPr lang="zh-TW" altLang="en-US"/>
        </a:p>
      </dgm:t>
    </dgm:pt>
    <dgm:pt modelId="{4A72695F-4601-4187-8EE3-EE1E8CE30966}">
      <dgm:prSet custT="1"/>
      <dgm:spPr/>
      <dgm:t>
        <a:bodyPr/>
        <a:lstStyle/>
        <a:p>
          <a:endParaRPr lang="zh-TW" altLang="en-US" sz="1600" dirty="0" smtClean="0">
            <a:latin typeface="微軟正黑體" pitchFamily="34" charset="-120"/>
            <a:ea typeface="微軟正黑體" pitchFamily="34" charset="-120"/>
          </a:endParaRPr>
        </a:p>
      </dgm:t>
    </dgm:pt>
    <dgm:pt modelId="{D372903E-0597-4D9B-8546-592680731AE8}" type="parTrans" cxnId="{FBB36EFA-5DD6-4C11-AE13-280DC8EF6989}">
      <dgm:prSet/>
      <dgm:spPr/>
      <dgm:t>
        <a:bodyPr/>
        <a:lstStyle/>
        <a:p>
          <a:endParaRPr lang="zh-TW" altLang="en-US"/>
        </a:p>
      </dgm:t>
    </dgm:pt>
    <dgm:pt modelId="{38AE59CC-F854-40AA-849A-7640D33ED389}" type="sibTrans" cxnId="{FBB36EFA-5DD6-4C11-AE13-280DC8EF6989}">
      <dgm:prSet/>
      <dgm:spPr/>
      <dgm:t>
        <a:bodyPr/>
        <a:lstStyle/>
        <a:p>
          <a:endParaRPr lang="zh-TW" altLang="en-US"/>
        </a:p>
      </dgm:t>
    </dgm:pt>
    <dgm:pt modelId="{EDF09D2E-EC60-419D-92AE-4EF1DB7BD1E0}">
      <dgm:prSet custT="1"/>
      <dgm:spPr/>
      <dgm:t>
        <a:bodyPr/>
        <a:lstStyle/>
        <a:p>
          <a:endParaRPr lang="zh-TW" altLang="en-US" sz="1600" dirty="0" smtClean="0">
            <a:latin typeface="微軟正黑體" pitchFamily="34" charset="-120"/>
            <a:ea typeface="微軟正黑體" pitchFamily="34" charset="-120"/>
          </a:endParaRPr>
        </a:p>
      </dgm:t>
    </dgm:pt>
    <dgm:pt modelId="{66AD0700-873E-42BE-B812-8A33C334ADAC}" type="parTrans" cxnId="{ACF07A9D-F2C5-40DC-8B30-4E7363FD983B}">
      <dgm:prSet/>
      <dgm:spPr/>
      <dgm:t>
        <a:bodyPr/>
        <a:lstStyle/>
        <a:p>
          <a:endParaRPr lang="zh-TW" altLang="en-US"/>
        </a:p>
      </dgm:t>
    </dgm:pt>
    <dgm:pt modelId="{CD82A391-4D70-4AC6-8762-6299AF3BAEE1}" type="sibTrans" cxnId="{ACF07A9D-F2C5-40DC-8B30-4E7363FD983B}">
      <dgm:prSet/>
      <dgm:spPr/>
      <dgm:t>
        <a:bodyPr/>
        <a:lstStyle/>
        <a:p>
          <a:endParaRPr lang="zh-TW" altLang="en-US"/>
        </a:p>
      </dgm:t>
    </dgm:pt>
    <dgm:pt modelId="{78B7C6B6-3228-4DFA-A7DA-7405C7782302}">
      <dgm:prSet custT="1"/>
      <dgm:spPr/>
      <dgm:t>
        <a:bodyPr/>
        <a:lstStyle/>
        <a:p>
          <a:endParaRPr lang="zh-TW" altLang="en-US" sz="1600" dirty="0" smtClean="0">
            <a:latin typeface="微軟正黑體" pitchFamily="34" charset="-120"/>
            <a:ea typeface="微軟正黑體" pitchFamily="34" charset="-120"/>
          </a:endParaRPr>
        </a:p>
      </dgm:t>
    </dgm:pt>
    <dgm:pt modelId="{A7B378BB-14B5-4B67-9F9E-23E65E520628}" type="parTrans" cxnId="{E4C9864B-327F-4081-853F-E0970A461B86}">
      <dgm:prSet/>
      <dgm:spPr/>
      <dgm:t>
        <a:bodyPr/>
        <a:lstStyle/>
        <a:p>
          <a:endParaRPr lang="zh-TW" altLang="en-US"/>
        </a:p>
      </dgm:t>
    </dgm:pt>
    <dgm:pt modelId="{87802503-9E93-4046-A939-178E4230E675}" type="sibTrans" cxnId="{E4C9864B-327F-4081-853F-E0970A461B86}">
      <dgm:prSet/>
      <dgm:spPr/>
      <dgm:t>
        <a:bodyPr/>
        <a:lstStyle/>
        <a:p>
          <a:endParaRPr lang="zh-TW" altLang="en-US"/>
        </a:p>
      </dgm:t>
    </dgm:pt>
    <dgm:pt modelId="{1D51C38C-7295-49EB-B17C-7CE78C12AFA6}" type="pres">
      <dgm:prSet presAssocID="{6CD40D93-C39D-40C7-8F9A-9EDDE88BDD0F}" presName="Name0" presStyleCnt="0">
        <dgm:presLayoutVars>
          <dgm:dir/>
          <dgm:resizeHandles val="exact"/>
        </dgm:presLayoutVars>
      </dgm:prSet>
      <dgm:spPr/>
    </dgm:pt>
    <dgm:pt modelId="{9727685A-FF79-4573-993A-5BF882D3E0AA}" type="pres">
      <dgm:prSet presAssocID="{7531D830-3726-499D-A2A9-F1B879BC9AE5}" presName="node" presStyleLbl="node1" presStyleIdx="0" presStyleCnt="3">
        <dgm:presLayoutVars>
          <dgm:bulletEnabled val="1"/>
        </dgm:presLayoutVars>
      </dgm:prSet>
      <dgm:spPr/>
      <dgm:t>
        <a:bodyPr/>
        <a:lstStyle/>
        <a:p>
          <a:endParaRPr lang="zh-TW" altLang="en-US"/>
        </a:p>
      </dgm:t>
    </dgm:pt>
    <dgm:pt modelId="{94120FDF-D1E4-483A-A419-9F303729960C}" type="pres">
      <dgm:prSet presAssocID="{110C24C7-A0FA-4E3A-9A8A-FD4CBCFA6B23}" presName="sibTrans" presStyleLbl="sibTrans2D1" presStyleIdx="0" presStyleCnt="2"/>
      <dgm:spPr/>
      <dgm:t>
        <a:bodyPr/>
        <a:lstStyle/>
        <a:p>
          <a:endParaRPr lang="zh-TW" altLang="en-US"/>
        </a:p>
      </dgm:t>
    </dgm:pt>
    <dgm:pt modelId="{7C98245D-A4EA-4E93-A104-F8B6DA969308}" type="pres">
      <dgm:prSet presAssocID="{110C24C7-A0FA-4E3A-9A8A-FD4CBCFA6B23}" presName="connectorText" presStyleLbl="sibTrans2D1" presStyleIdx="0" presStyleCnt="2"/>
      <dgm:spPr/>
      <dgm:t>
        <a:bodyPr/>
        <a:lstStyle/>
        <a:p>
          <a:endParaRPr lang="zh-TW" altLang="en-US"/>
        </a:p>
      </dgm:t>
    </dgm:pt>
    <dgm:pt modelId="{4F4F2784-5B36-4704-8371-1AC0F80FFFDD}" type="pres">
      <dgm:prSet presAssocID="{1E195691-DC48-4272-8CD3-86E2F2EE3247}" presName="node" presStyleLbl="node1" presStyleIdx="1" presStyleCnt="3" custLinFactNeighborX="-18889">
        <dgm:presLayoutVars>
          <dgm:bulletEnabled val="1"/>
        </dgm:presLayoutVars>
      </dgm:prSet>
      <dgm:spPr/>
      <dgm:t>
        <a:bodyPr/>
        <a:lstStyle/>
        <a:p>
          <a:endParaRPr lang="zh-TW" altLang="en-US"/>
        </a:p>
      </dgm:t>
    </dgm:pt>
    <dgm:pt modelId="{653B495F-2C9F-4AF0-8C6F-D4255BB07519}" type="pres">
      <dgm:prSet presAssocID="{382C59A2-A6B2-4F48-A59E-85C51AC5D3AE}" presName="sibTrans" presStyleLbl="sibTrans2D1" presStyleIdx="1" presStyleCnt="2"/>
      <dgm:spPr/>
      <dgm:t>
        <a:bodyPr/>
        <a:lstStyle/>
        <a:p>
          <a:endParaRPr lang="zh-TW" altLang="en-US"/>
        </a:p>
      </dgm:t>
    </dgm:pt>
    <dgm:pt modelId="{999417E8-C801-4B12-A4FD-C5A2DDB0865E}" type="pres">
      <dgm:prSet presAssocID="{382C59A2-A6B2-4F48-A59E-85C51AC5D3AE}" presName="connectorText" presStyleLbl="sibTrans2D1" presStyleIdx="1" presStyleCnt="2"/>
      <dgm:spPr/>
      <dgm:t>
        <a:bodyPr/>
        <a:lstStyle/>
        <a:p>
          <a:endParaRPr lang="zh-TW" altLang="en-US"/>
        </a:p>
      </dgm:t>
    </dgm:pt>
    <dgm:pt modelId="{53DDBD87-D71B-4A0B-8788-98D71AE0D9DF}" type="pres">
      <dgm:prSet presAssocID="{EDF09D2E-EC60-419D-92AE-4EF1DB7BD1E0}" presName="node" presStyleLbl="node1" presStyleIdx="2" presStyleCnt="3" custScaleX="109766" custScaleY="98007" custLinFactNeighborX="-28981">
        <dgm:presLayoutVars>
          <dgm:bulletEnabled val="1"/>
        </dgm:presLayoutVars>
      </dgm:prSet>
      <dgm:spPr/>
      <dgm:t>
        <a:bodyPr/>
        <a:lstStyle/>
        <a:p>
          <a:endParaRPr lang="zh-TW" altLang="en-US"/>
        </a:p>
      </dgm:t>
    </dgm:pt>
  </dgm:ptLst>
  <dgm:cxnLst>
    <dgm:cxn modelId="{1FF58080-92E9-4887-A7D3-9183964278F5}" srcId="{6CD40D93-C39D-40C7-8F9A-9EDDE88BDD0F}" destId="{1E195691-DC48-4272-8CD3-86E2F2EE3247}" srcOrd="1" destOrd="0" parTransId="{2631C861-DC09-4A05-A3B1-A68E2EF7C80A}" sibTransId="{382C59A2-A6B2-4F48-A59E-85C51AC5D3AE}"/>
    <dgm:cxn modelId="{89DBCFD0-6AFF-411E-9E54-6E68A7D917E4}" type="presOf" srcId="{2F024809-AF49-4275-BC07-EF5F4026F32B}" destId="{53DDBD87-D71B-4A0B-8788-98D71AE0D9DF}" srcOrd="0" destOrd="2" presId="urn:microsoft.com/office/officeart/2005/8/layout/process1"/>
    <dgm:cxn modelId="{F5B0C53F-06FC-4296-9845-D4963B57684C}" type="presOf" srcId="{4A72695F-4601-4187-8EE3-EE1E8CE30966}" destId="{4F4F2784-5B36-4704-8371-1AC0F80FFFDD}" srcOrd="0" destOrd="1" presId="urn:microsoft.com/office/officeart/2005/8/layout/process1"/>
    <dgm:cxn modelId="{AAE11852-119E-4C2D-932A-436E335C9C2F}" type="presOf" srcId="{DACB3C93-B5DD-4E73-A751-1491B04A73B2}" destId="{9727685A-FF79-4573-993A-5BF882D3E0AA}" srcOrd="0" destOrd="1" presId="urn:microsoft.com/office/officeart/2005/8/layout/process1"/>
    <dgm:cxn modelId="{9A6B299F-F160-4A8D-B1BA-13412E0F5D59}" srcId="{7531D830-3726-499D-A2A9-F1B879BC9AE5}" destId="{B7D84BFF-A5B6-42DF-B6A6-30EAF018E00D}" srcOrd="1" destOrd="0" parTransId="{29959A62-3F5E-450E-8270-F8A5D1A037F0}" sibTransId="{5D93BAD9-C867-460B-8558-0805402AAA01}"/>
    <dgm:cxn modelId="{380D2F97-14ED-466B-927A-E313069D95FA}" type="presOf" srcId="{7531D830-3726-499D-A2A9-F1B879BC9AE5}" destId="{9727685A-FF79-4573-993A-5BF882D3E0AA}" srcOrd="0" destOrd="0" presId="urn:microsoft.com/office/officeart/2005/8/layout/process1"/>
    <dgm:cxn modelId="{67CE532B-A23C-4BDC-A684-15C67D0611D3}" type="presOf" srcId="{B7D84BFF-A5B6-42DF-B6A6-30EAF018E00D}" destId="{9727685A-FF79-4573-993A-5BF882D3E0AA}" srcOrd="0" destOrd="2" presId="urn:microsoft.com/office/officeart/2005/8/layout/process1"/>
    <dgm:cxn modelId="{65E96D10-C149-4CFB-9C19-3783BD962F1C}" type="presOf" srcId="{110C24C7-A0FA-4E3A-9A8A-FD4CBCFA6B23}" destId="{7C98245D-A4EA-4E93-A104-F8B6DA969308}" srcOrd="1" destOrd="0" presId="urn:microsoft.com/office/officeart/2005/8/layout/process1"/>
    <dgm:cxn modelId="{60C0C8C1-4BCB-4F0E-8793-ADA53C4A1C27}" srcId="{7531D830-3726-499D-A2A9-F1B879BC9AE5}" destId="{60AD4E35-0E1B-4A85-921E-1B9FDCCBC6F1}" srcOrd="3" destOrd="0" parTransId="{70E917EB-8E44-47F4-B3D8-101586EE92C4}" sibTransId="{F60EBD7E-1393-452F-9E48-154532E8BDD5}"/>
    <dgm:cxn modelId="{ACF07A9D-F2C5-40DC-8B30-4E7363FD983B}" srcId="{6CD40D93-C39D-40C7-8F9A-9EDDE88BDD0F}" destId="{EDF09D2E-EC60-419D-92AE-4EF1DB7BD1E0}" srcOrd="2" destOrd="0" parTransId="{66AD0700-873E-42BE-B812-8A33C334ADAC}" sibTransId="{CD82A391-4D70-4AC6-8762-6299AF3BAEE1}"/>
    <dgm:cxn modelId="{025752BE-67E5-4190-B2F2-E1FDAC3F856E}" type="presOf" srcId="{6CD40D93-C39D-40C7-8F9A-9EDDE88BDD0F}" destId="{1D51C38C-7295-49EB-B17C-7CE78C12AFA6}" srcOrd="0" destOrd="0" presId="urn:microsoft.com/office/officeart/2005/8/layout/process1"/>
    <dgm:cxn modelId="{557A0684-64E5-44BF-BC7B-365F6CCAD918}" type="presOf" srcId="{60AD4E35-0E1B-4A85-921E-1B9FDCCBC6F1}" destId="{9727685A-FF79-4573-993A-5BF882D3E0AA}" srcOrd="0" destOrd="4" presId="urn:microsoft.com/office/officeart/2005/8/layout/process1"/>
    <dgm:cxn modelId="{46DDC079-407A-4674-A942-5F7F83AD6887}" type="presOf" srcId="{78B7C6B6-3228-4DFA-A7DA-7405C7782302}" destId="{53DDBD87-D71B-4A0B-8788-98D71AE0D9DF}" srcOrd="0" destOrd="1" presId="urn:microsoft.com/office/officeart/2005/8/layout/process1"/>
    <dgm:cxn modelId="{1C25899D-B593-41BD-966F-E2041DCA4DC4}" type="presOf" srcId="{1E195691-DC48-4272-8CD3-86E2F2EE3247}" destId="{4F4F2784-5B36-4704-8371-1AC0F80FFFDD}" srcOrd="0" destOrd="0" presId="urn:microsoft.com/office/officeart/2005/8/layout/process1"/>
    <dgm:cxn modelId="{9D89F919-F473-401E-A514-D3E26F7A4CBF}" type="presOf" srcId="{382C59A2-A6B2-4F48-A59E-85C51AC5D3AE}" destId="{653B495F-2C9F-4AF0-8C6F-D4255BB07519}" srcOrd="0" destOrd="0" presId="urn:microsoft.com/office/officeart/2005/8/layout/process1"/>
    <dgm:cxn modelId="{5E49E5D2-43A8-4E4B-A6D5-57E3BA6AB53B}" type="presOf" srcId="{B65A6305-584F-4B8C-937C-24629ADC1F2D}" destId="{9727685A-FF79-4573-993A-5BF882D3E0AA}" srcOrd="0" destOrd="3" presId="urn:microsoft.com/office/officeart/2005/8/layout/process1"/>
    <dgm:cxn modelId="{1449BEE4-A9FD-420D-BC90-D6DBB19CC489}" type="presOf" srcId="{382C59A2-A6B2-4F48-A59E-85C51AC5D3AE}" destId="{999417E8-C801-4B12-A4FD-C5A2DDB0865E}" srcOrd="1" destOrd="0" presId="urn:microsoft.com/office/officeart/2005/8/layout/process1"/>
    <dgm:cxn modelId="{3BB555C9-03AB-4B0D-81E2-6ACE7F1EFAFE}" srcId="{7531D830-3726-499D-A2A9-F1B879BC9AE5}" destId="{DACB3C93-B5DD-4E73-A751-1491B04A73B2}" srcOrd="0" destOrd="0" parTransId="{AA1D312F-3776-4332-97C1-8B09C4B88D05}" sibTransId="{EFC75FA4-69AF-4159-9E92-F582E5F0091A}"/>
    <dgm:cxn modelId="{FBB36EFA-5DD6-4C11-AE13-280DC8EF6989}" srcId="{1E195691-DC48-4272-8CD3-86E2F2EE3247}" destId="{4A72695F-4601-4187-8EE3-EE1E8CE30966}" srcOrd="0" destOrd="0" parTransId="{D372903E-0597-4D9B-8546-592680731AE8}" sibTransId="{38AE59CC-F854-40AA-849A-7640D33ED389}"/>
    <dgm:cxn modelId="{E4E805CB-2540-4A4E-9D02-D06D62DDF81F}" srcId="{7531D830-3726-499D-A2A9-F1B879BC9AE5}" destId="{B65A6305-584F-4B8C-937C-24629ADC1F2D}" srcOrd="2" destOrd="0" parTransId="{45657432-88DA-4305-AB42-8FFFA597D285}" sibTransId="{AD915B66-C014-400D-84A5-0B5C086833C3}"/>
    <dgm:cxn modelId="{37B07F13-5CDE-4160-BE00-D94866A4C0BA}" type="presOf" srcId="{110C24C7-A0FA-4E3A-9A8A-FD4CBCFA6B23}" destId="{94120FDF-D1E4-483A-A419-9F303729960C}" srcOrd="0" destOrd="0" presId="urn:microsoft.com/office/officeart/2005/8/layout/process1"/>
    <dgm:cxn modelId="{91DAE2AB-92C7-477E-A715-881488165586}" srcId="{6CD40D93-C39D-40C7-8F9A-9EDDE88BDD0F}" destId="{7531D830-3726-499D-A2A9-F1B879BC9AE5}" srcOrd="0" destOrd="0" parTransId="{E789FD22-A386-420D-B44B-7AD19F45C54E}" sibTransId="{110C24C7-A0FA-4E3A-9A8A-FD4CBCFA6B23}"/>
    <dgm:cxn modelId="{E4C9864B-327F-4081-853F-E0970A461B86}" srcId="{EDF09D2E-EC60-419D-92AE-4EF1DB7BD1E0}" destId="{78B7C6B6-3228-4DFA-A7DA-7405C7782302}" srcOrd="0" destOrd="0" parTransId="{A7B378BB-14B5-4B67-9F9E-23E65E520628}" sibTransId="{87802503-9E93-4046-A939-178E4230E675}"/>
    <dgm:cxn modelId="{50644CD5-5CCA-4DB9-B1EE-C3A8544F7E30}" srcId="{EDF09D2E-EC60-419D-92AE-4EF1DB7BD1E0}" destId="{2F024809-AF49-4275-BC07-EF5F4026F32B}" srcOrd="1" destOrd="0" parTransId="{8D2CD3EC-CE0D-444B-B466-C20873907EE9}" sibTransId="{00923457-3F6A-4806-B7D2-40582D272633}"/>
    <dgm:cxn modelId="{1926493A-A08D-4477-8C80-475C2095B027}" srcId="{1E195691-DC48-4272-8CD3-86E2F2EE3247}" destId="{D48882ED-4A2A-4ED4-BA83-67389FA4DA12}" srcOrd="1" destOrd="0" parTransId="{356D38BA-A29A-4BBA-BEF6-203A75BCDEE3}" sibTransId="{68EBB4F3-FD96-41D0-A5ED-570D984125AE}"/>
    <dgm:cxn modelId="{6D8824B6-08B8-4D59-9D4D-B18A8A52F5CA}" type="presOf" srcId="{EDF09D2E-EC60-419D-92AE-4EF1DB7BD1E0}" destId="{53DDBD87-D71B-4A0B-8788-98D71AE0D9DF}" srcOrd="0" destOrd="0" presId="urn:microsoft.com/office/officeart/2005/8/layout/process1"/>
    <dgm:cxn modelId="{970EF761-FCB7-45C9-A329-5F6880212B33}" type="presOf" srcId="{D48882ED-4A2A-4ED4-BA83-67389FA4DA12}" destId="{4F4F2784-5B36-4704-8371-1AC0F80FFFDD}" srcOrd="0" destOrd="2" presId="urn:microsoft.com/office/officeart/2005/8/layout/process1"/>
    <dgm:cxn modelId="{B97D812C-234A-467A-8CA7-B84FCDB2B467}" type="presParOf" srcId="{1D51C38C-7295-49EB-B17C-7CE78C12AFA6}" destId="{9727685A-FF79-4573-993A-5BF882D3E0AA}" srcOrd="0" destOrd="0" presId="urn:microsoft.com/office/officeart/2005/8/layout/process1"/>
    <dgm:cxn modelId="{6798D084-0065-4E3A-956C-7A2B52997A01}" type="presParOf" srcId="{1D51C38C-7295-49EB-B17C-7CE78C12AFA6}" destId="{94120FDF-D1E4-483A-A419-9F303729960C}" srcOrd="1" destOrd="0" presId="urn:microsoft.com/office/officeart/2005/8/layout/process1"/>
    <dgm:cxn modelId="{401A6456-6DA0-4BF1-9EEC-B8806739360B}" type="presParOf" srcId="{94120FDF-D1E4-483A-A419-9F303729960C}" destId="{7C98245D-A4EA-4E93-A104-F8B6DA969308}" srcOrd="0" destOrd="0" presId="urn:microsoft.com/office/officeart/2005/8/layout/process1"/>
    <dgm:cxn modelId="{06046B69-5E13-41B8-9226-557B92FCBB89}" type="presParOf" srcId="{1D51C38C-7295-49EB-B17C-7CE78C12AFA6}" destId="{4F4F2784-5B36-4704-8371-1AC0F80FFFDD}" srcOrd="2" destOrd="0" presId="urn:microsoft.com/office/officeart/2005/8/layout/process1"/>
    <dgm:cxn modelId="{38D21493-7DA7-4980-90BE-C551C51BEA69}" type="presParOf" srcId="{1D51C38C-7295-49EB-B17C-7CE78C12AFA6}" destId="{653B495F-2C9F-4AF0-8C6F-D4255BB07519}" srcOrd="3" destOrd="0" presId="urn:microsoft.com/office/officeart/2005/8/layout/process1"/>
    <dgm:cxn modelId="{A226E443-D4E4-4DBC-B8F3-2A2C17ADFD8F}" type="presParOf" srcId="{653B495F-2C9F-4AF0-8C6F-D4255BB07519}" destId="{999417E8-C801-4B12-A4FD-C5A2DDB0865E}" srcOrd="0" destOrd="0" presId="urn:microsoft.com/office/officeart/2005/8/layout/process1"/>
    <dgm:cxn modelId="{69F046FF-F03C-40C8-B279-5AB6056425A8}" type="presParOf" srcId="{1D51C38C-7295-49EB-B17C-7CE78C12AFA6}" destId="{53DDBD87-D71B-4A0B-8788-98D71AE0D9D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2882258-15B1-48AD-AA4F-6E2B5630241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TW" altLang="en-US"/>
        </a:p>
      </dgm:t>
    </dgm:pt>
    <dgm:pt modelId="{04AC74C9-41D6-40FF-9FF0-57F50A0B155F}">
      <dgm:prSet phldrT="[文字]"/>
      <dgm:spPr/>
      <dgm:t>
        <a:bodyPr/>
        <a:lstStyle/>
        <a:p>
          <a:r>
            <a:rPr lang="zh-TW" altLang="en-US"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款</a:t>
          </a:r>
          <a:endParaRPr lang="zh-TW" altLang="en-US" dirty="0"/>
        </a:p>
      </dgm:t>
    </dgm:pt>
    <dgm:pt modelId="{5AC792D1-E637-4052-B920-6E405FAAF341}" type="parTrans" cxnId="{ED3310B5-614C-4838-8592-0BA872E0E55F}">
      <dgm:prSet/>
      <dgm:spPr/>
      <dgm:t>
        <a:bodyPr/>
        <a:lstStyle/>
        <a:p>
          <a:endParaRPr lang="zh-TW" altLang="en-US"/>
        </a:p>
      </dgm:t>
    </dgm:pt>
    <dgm:pt modelId="{48D24D01-306F-4F77-9E9A-E4E933E27864}" type="sibTrans" cxnId="{ED3310B5-614C-4838-8592-0BA872E0E55F}">
      <dgm:prSet/>
      <dgm:spPr/>
      <dgm:t>
        <a:bodyPr/>
        <a:lstStyle/>
        <a:p>
          <a:endParaRPr lang="zh-TW" altLang="en-US"/>
        </a:p>
      </dgm:t>
    </dgm:pt>
    <dgm:pt modelId="{71144FC9-9EE7-47B5-9ECD-4ED9C460D7DF}">
      <dgm:prSet/>
      <dgm:spPr/>
      <dgm:t>
        <a:bodyPr/>
        <a:lstStyle/>
        <a:p>
          <a:r>
            <a:rPr lang="zh-TW" altLang="en-US" dirty="0" smtClean="0">
              <a:latin typeface="微軟正黑體" pitchFamily="34" charset="-120"/>
              <a:ea typeface="微軟正黑體" pitchFamily="34" charset="-120"/>
            </a:rPr>
            <a:t>「利用職務上之機會，以詐術使人將本人之物或第三人之物交付者。」</a:t>
          </a:r>
          <a:endParaRPr lang="zh-TW" altLang="en-US" dirty="0"/>
        </a:p>
      </dgm:t>
    </dgm:pt>
    <dgm:pt modelId="{7AFAFE49-D63B-4B53-99A2-1EE93134476C}" type="parTrans" cxnId="{4E95B09A-C8B1-43D0-A0FD-C7DAB01CA958}">
      <dgm:prSet/>
      <dgm:spPr/>
      <dgm:t>
        <a:bodyPr/>
        <a:lstStyle/>
        <a:p>
          <a:endParaRPr lang="zh-TW" altLang="en-US"/>
        </a:p>
      </dgm:t>
    </dgm:pt>
    <dgm:pt modelId="{E88A7CDD-D113-4502-BC35-58C5BEA68D3A}" type="sibTrans" cxnId="{4E95B09A-C8B1-43D0-A0FD-C7DAB01CA958}">
      <dgm:prSet/>
      <dgm:spPr/>
      <dgm:t>
        <a:bodyPr/>
        <a:lstStyle/>
        <a:p>
          <a:endParaRPr lang="zh-TW" altLang="en-US"/>
        </a:p>
      </dgm:t>
    </dgm:pt>
    <dgm:pt modelId="{BFF9797C-82B0-44FD-9204-18D7CD847B39}" type="pres">
      <dgm:prSet presAssocID="{42882258-15B1-48AD-AA4F-6E2B56302419}" presName="linear" presStyleCnt="0">
        <dgm:presLayoutVars>
          <dgm:animLvl val="lvl"/>
          <dgm:resizeHandles val="exact"/>
        </dgm:presLayoutVars>
      </dgm:prSet>
      <dgm:spPr/>
      <dgm:t>
        <a:bodyPr/>
        <a:lstStyle/>
        <a:p>
          <a:endParaRPr lang="zh-TW" altLang="en-US"/>
        </a:p>
      </dgm:t>
    </dgm:pt>
    <dgm:pt modelId="{430D9995-89CD-4C8A-8CE1-AEDE963E2BC9}" type="pres">
      <dgm:prSet presAssocID="{04AC74C9-41D6-40FF-9FF0-57F50A0B155F}" presName="parentText" presStyleLbl="node1" presStyleIdx="0" presStyleCnt="1">
        <dgm:presLayoutVars>
          <dgm:chMax val="0"/>
          <dgm:bulletEnabled val="1"/>
        </dgm:presLayoutVars>
      </dgm:prSet>
      <dgm:spPr/>
      <dgm:t>
        <a:bodyPr/>
        <a:lstStyle/>
        <a:p>
          <a:endParaRPr lang="zh-TW" altLang="en-US"/>
        </a:p>
      </dgm:t>
    </dgm:pt>
    <dgm:pt modelId="{C3B3852C-FC22-49C0-ACE3-D5EE2FF79A92}" type="pres">
      <dgm:prSet presAssocID="{04AC74C9-41D6-40FF-9FF0-57F50A0B155F}" presName="childText" presStyleLbl="revTx" presStyleIdx="0" presStyleCnt="1">
        <dgm:presLayoutVars>
          <dgm:bulletEnabled val="1"/>
        </dgm:presLayoutVars>
      </dgm:prSet>
      <dgm:spPr/>
      <dgm:t>
        <a:bodyPr/>
        <a:lstStyle/>
        <a:p>
          <a:endParaRPr lang="zh-TW" altLang="en-US"/>
        </a:p>
      </dgm:t>
    </dgm:pt>
  </dgm:ptLst>
  <dgm:cxnLst>
    <dgm:cxn modelId="{DA0730A6-3362-456E-95FF-4D32BAB7CEBF}" type="presOf" srcId="{42882258-15B1-48AD-AA4F-6E2B56302419}" destId="{BFF9797C-82B0-44FD-9204-18D7CD847B39}" srcOrd="0" destOrd="0" presId="urn:microsoft.com/office/officeart/2005/8/layout/vList2"/>
    <dgm:cxn modelId="{4E95B09A-C8B1-43D0-A0FD-C7DAB01CA958}" srcId="{04AC74C9-41D6-40FF-9FF0-57F50A0B155F}" destId="{71144FC9-9EE7-47B5-9ECD-4ED9C460D7DF}" srcOrd="0" destOrd="0" parTransId="{7AFAFE49-D63B-4B53-99A2-1EE93134476C}" sibTransId="{E88A7CDD-D113-4502-BC35-58C5BEA68D3A}"/>
    <dgm:cxn modelId="{ED3310B5-614C-4838-8592-0BA872E0E55F}" srcId="{42882258-15B1-48AD-AA4F-6E2B56302419}" destId="{04AC74C9-41D6-40FF-9FF0-57F50A0B155F}" srcOrd="0" destOrd="0" parTransId="{5AC792D1-E637-4052-B920-6E405FAAF341}" sibTransId="{48D24D01-306F-4F77-9E9A-E4E933E27864}"/>
    <dgm:cxn modelId="{499F25A4-B9BB-4487-BAF4-DE48CF25CFE1}" type="presOf" srcId="{71144FC9-9EE7-47B5-9ECD-4ED9C460D7DF}" destId="{C3B3852C-FC22-49C0-ACE3-D5EE2FF79A92}" srcOrd="0" destOrd="0" presId="urn:microsoft.com/office/officeart/2005/8/layout/vList2"/>
    <dgm:cxn modelId="{AC2D78E6-3445-471F-A8FB-DEA30F9B3CB7}" type="presOf" srcId="{04AC74C9-41D6-40FF-9FF0-57F50A0B155F}" destId="{430D9995-89CD-4C8A-8CE1-AEDE963E2BC9}" srcOrd="0" destOrd="0" presId="urn:microsoft.com/office/officeart/2005/8/layout/vList2"/>
    <dgm:cxn modelId="{E37995C6-8CB5-4AF8-B827-B059334478B2}" type="presParOf" srcId="{BFF9797C-82B0-44FD-9204-18D7CD847B39}" destId="{430D9995-89CD-4C8A-8CE1-AEDE963E2BC9}" srcOrd="0" destOrd="0" presId="urn:microsoft.com/office/officeart/2005/8/layout/vList2"/>
    <dgm:cxn modelId="{A0EE8FC9-9D11-469B-A52D-2F7D3D48271C}" type="presParOf" srcId="{BFF9797C-82B0-44FD-9204-18D7CD847B39}" destId="{C3B3852C-FC22-49C0-ACE3-D5EE2FF79A9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EE9B8AE-C58B-4339-920F-5CF0BEC9F124}"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zh-TW" altLang="en-US"/>
        </a:p>
      </dgm:t>
    </dgm:pt>
    <dgm:pt modelId="{6766F15F-AD80-4D15-8DD3-34B6893EFC15}">
      <dgm:prSet phldrT="[文字]" custT="1"/>
      <dgm:spPr/>
      <dgm:t>
        <a:bodyPr/>
        <a:lstStyle/>
        <a:p>
          <a:pPr algn="l"/>
          <a:r>
            <a:rPr lang="zh-TW" altLang="en-US" sz="1700" dirty="0" smtClean="0">
              <a:latin typeface="微軟正黑體" pitchFamily="34" charset="-120"/>
              <a:ea typeface="微軟正黑體" pitchFamily="34" charset="-120"/>
            </a:rPr>
            <a:t>公務員若不注意法律規範，只要領取款項時</a:t>
          </a:r>
          <a:r>
            <a:rPr lang="zh-TW" altLang="en-US" sz="1700" b="1" dirty="0" smtClean="0">
              <a:solidFill>
                <a:srgbClr val="0A12B6"/>
              </a:solidFill>
              <a:latin typeface="微軟正黑體" pitchFamily="34" charset="-120"/>
              <a:ea typeface="微軟正黑體" pitchFamily="34" charset="-120"/>
            </a:rPr>
            <a:t>「名實不符」</a:t>
          </a:r>
          <a:r>
            <a:rPr lang="zh-TW" altLang="en-US" sz="1700" dirty="0" smtClean="0">
              <a:latin typeface="微軟正黑體" pitchFamily="34" charset="-120"/>
              <a:ea typeface="微軟正黑體" pitchFamily="34" charset="-120"/>
            </a:rPr>
            <a:t>，即可能觸犯利用職務上之機會詐取財物罪。例如：</a:t>
          </a:r>
          <a:endParaRPr lang="zh-TW" altLang="en-US" sz="1700" dirty="0"/>
        </a:p>
      </dgm:t>
    </dgm:pt>
    <dgm:pt modelId="{7E2A3303-C62E-4FB5-A646-B14C3C76980D}" type="parTrans" cxnId="{C6060F5E-BEA4-4F50-9F1D-221BBE8752FA}">
      <dgm:prSet/>
      <dgm:spPr/>
      <dgm:t>
        <a:bodyPr/>
        <a:lstStyle/>
        <a:p>
          <a:endParaRPr lang="zh-TW" altLang="en-US"/>
        </a:p>
      </dgm:t>
    </dgm:pt>
    <dgm:pt modelId="{D03F3A07-0BAE-423C-B5F8-81B607A861AC}" type="sibTrans" cxnId="{C6060F5E-BEA4-4F50-9F1D-221BBE8752FA}">
      <dgm:prSet/>
      <dgm:spPr/>
      <dgm:t>
        <a:bodyPr/>
        <a:lstStyle/>
        <a:p>
          <a:endParaRPr lang="zh-TW" altLang="en-US"/>
        </a:p>
      </dgm:t>
    </dgm:pt>
    <dgm:pt modelId="{4423EDE3-BB53-4721-BC54-654B5B6552FA}">
      <dgm:prSet phldrT="[文字]"/>
      <dgm:spPr/>
      <dgm:t>
        <a:bodyPr/>
        <a:lstStyle/>
        <a:p>
          <a:r>
            <a:rPr lang="zh-TW" altLang="en-US" dirty="0" smtClean="0">
              <a:latin typeface="微軟正黑體" pitchFamily="34" charset="-120"/>
              <a:ea typeface="微軟正黑體" pitchFamily="34" charset="-120"/>
            </a:rPr>
            <a:t>冒領補助費</a:t>
          </a:r>
          <a:endParaRPr lang="zh-TW" altLang="en-US" dirty="0"/>
        </a:p>
      </dgm:t>
    </dgm:pt>
    <dgm:pt modelId="{470744D6-5B86-4A91-8268-D4455EE4B459}" type="parTrans" cxnId="{5518235F-547B-413A-87BD-E2AAD3706958}">
      <dgm:prSet/>
      <dgm:spPr/>
      <dgm:t>
        <a:bodyPr/>
        <a:lstStyle/>
        <a:p>
          <a:endParaRPr lang="zh-TW" altLang="en-US"/>
        </a:p>
      </dgm:t>
    </dgm:pt>
    <dgm:pt modelId="{39CEC5A0-4B7C-4A68-A85E-5FD32BCDFBB1}" type="sibTrans" cxnId="{5518235F-547B-413A-87BD-E2AAD3706958}">
      <dgm:prSet/>
      <dgm:spPr/>
      <dgm:t>
        <a:bodyPr/>
        <a:lstStyle/>
        <a:p>
          <a:endParaRPr lang="zh-TW" altLang="en-US"/>
        </a:p>
      </dgm:t>
    </dgm:pt>
    <dgm:pt modelId="{06341C52-C71C-4CDB-B070-CD064F233B7C}">
      <dgm:prSet phldrT="[文字]"/>
      <dgm:spPr/>
      <dgm:t>
        <a:bodyPr/>
        <a:lstStyle/>
        <a:p>
          <a:r>
            <a:rPr lang="zh-TW" altLang="en-US" dirty="0" smtClean="0">
              <a:latin typeface="微軟正黑體" pitchFamily="34" charset="-120"/>
              <a:ea typeface="微軟正黑體" pitchFamily="34" charset="-120"/>
            </a:rPr>
            <a:t>虛報加班費</a:t>
          </a:r>
          <a:endParaRPr lang="zh-TW" altLang="en-US" dirty="0"/>
        </a:p>
      </dgm:t>
    </dgm:pt>
    <dgm:pt modelId="{27A31510-6600-420F-8F2E-D4ADE6D8817E}" type="parTrans" cxnId="{1B422E8A-F081-4243-B7F7-1D54B69125EB}">
      <dgm:prSet/>
      <dgm:spPr/>
      <dgm:t>
        <a:bodyPr/>
        <a:lstStyle/>
        <a:p>
          <a:endParaRPr lang="zh-TW" altLang="en-US"/>
        </a:p>
      </dgm:t>
    </dgm:pt>
    <dgm:pt modelId="{2D981AD7-853F-4C10-BD0E-F39A7B2ECA9F}" type="sibTrans" cxnId="{1B422E8A-F081-4243-B7F7-1D54B69125EB}">
      <dgm:prSet/>
      <dgm:spPr/>
      <dgm:t>
        <a:bodyPr/>
        <a:lstStyle/>
        <a:p>
          <a:endParaRPr lang="zh-TW" altLang="en-US"/>
        </a:p>
      </dgm:t>
    </dgm:pt>
    <dgm:pt modelId="{E844782C-E401-4E09-8883-D9C2654C67B5}">
      <dgm:prSet phldrT="[文字]"/>
      <dgm:spPr/>
      <dgm:t>
        <a:bodyPr/>
        <a:lstStyle/>
        <a:p>
          <a:r>
            <a:rPr lang="zh-TW" altLang="en-US" dirty="0" smtClean="0">
              <a:latin typeface="微軟正黑體" pitchFamily="34" charset="-120"/>
              <a:ea typeface="微軟正黑體" pitchFamily="34" charset="-120"/>
            </a:rPr>
            <a:t>虛報出差費</a:t>
          </a:r>
          <a:endParaRPr lang="zh-TW" altLang="en-US" dirty="0"/>
        </a:p>
      </dgm:t>
    </dgm:pt>
    <dgm:pt modelId="{A01F76A8-33B1-4902-A0FC-15A261421D25}" type="parTrans" cxnId="{D40EB26C-F09D-43C3-B7BC-A100FDB572D0}">
      <dgm:prSet/>
      <dgm:spPr/>
      <dgm:t>
        <a:bodyPr/>
        <a:lstStyle/>
        <a:p>
          <a:endParaRPr lang="zh-TW" altLang="en-US"/>
        </a:p>
      </dgm:t>
    </dgm:pt>
    <dgm:pt modelId="{55CB97BC-98F9-424B-8ABE-E76E769AE52F}" type="sibTrans" cxnId="{D40EB26C-F09D-43C3-B7BC-A100FDB572D0}">
      <dgm:prSet/>
      <dgm:spPr/>
      <dgm:t>
        <a:bodyPr/>
        <a:lstStyle/>
        <a:p>
          <a:endParaRPr lang="zh-TW" altLang="en-US"/>
        </a:p>
      </dgm:t>
    </dgm:pt>
    <dgm:pt modelId="{60E464BE-9A50-474F-9BFB-AA10128C9B7B}">
      <dgm:prSet phldrT="[文字]"/>
      <dgm:spPr/>
      <dgm:t>
        <a:bodyPr/>
        <a:lstStyle/>
        <a:p>
          <a:r>
            <a:rPr lang="zh-TW" altLang="en-US" dirty="0" smtClean="0">
              <a:latin typeface="微軟正黑體" pitchFamily="34" charset="-120"/>
              <a:ea typeface="微軟正黑體" pitchFamily="34" charset="-120"/>
            </a:rPr>
            <a:t>虛報工資</a:t>
          </a:r>
          <a:endParaRPr lang="zh-TW" altLang="en-US" dirty="0"/>
        </a:p>
      </dgm:t>
    </dgm:pt>
    <dgm:pt modelId="{527D61E5-2038-404F-AC5D-31F92EC32B32}" type="parTrans" cxnId="{F9A44C9F-3F82-48E2-930F-BC8BEC5B5CB2}">
      <dgm:prSet/>
      <dgm:spPr/>
      <dgm:t>
        <a:bodyPr/>
        <a:lstStyle/>
        <a:p>
          <a:endParaRPr lang="zh-TW" altLang="en-US"/>
        </a:p>
      </dgm:t>
    </dgm:pt>
    <dgm:pt modelId="{CD98B7E7-E83E-4B6F-BEAD-F830ACDE0759}" type="sibTrans" cxnId="{F9A44C9F-3F82-48E2-930F-BC8BEC5B5CB2}">
      <dgm:prSet/>
      <dgm:spPr/>
      <dgm:t>
        <a:bodyPr/>
        <a:lstStyle/>
        <a:p>
          <a:endParaRPr lang="zh-TW" altLang="en-US"/>
        </a:p>
      </dgm:t>
    </dgm:pt>
    <dgm:pt modelId="{E679C3FE-18D4-4FF9-9B47-2598458C7B25}" type="pres">
      <dgm:prSet presAssocID="{3EE9B8AE-C58B-4339-920F-5CF0BEC9F124}" presName="Name0" presStyleCnt="0">
        <dgm:presLayoutVars>
          <dgm:dir/>
          <dgm:animLvl val="lvl"/>
          <dgm:resizeHandles val="exact"/>
        </dgm:presLayoutVars>
      </dgm:prSet>
      <dgm:spPr/>
      <dgm:t>
        <a:bodyPr/>
        <a:lstStyle/>
        <a:p>
          <a:endParaRPr lang="zh-TW" altLang="en-US"/>
        </a:p>
      </dgm:t>
    </dgm:pt>
    <dgm:pt modelId="{F9851321-8585-46BE-8859-78B622187E07}" type="pres">
      <dgm:prSet presAssocID="{6766F15F-AD80-4D15-8DD3-34B6893EFC15}" presName="boxAndChildren" presStyleCnt="0"/>
      <dgm:spPr/>
    </dgm:pt>
    <dgm:pt modelId="{1C417EDD-5ACF-44F9-A053-694476FA284A}" type="pres">
      <dgm:prSet presAssocID="{6766F15F-AD80-4D15-8DD3-34B6893EFC15}" presName="parentTextBox" presStyleLbl="node1" presStyleIdx="0" presStyleCnt="1"/>
      <dgm:spPr/>
      <dgm:t>
        <a:bodyPr/>
        <a:lstStyle/>
        <a:p>
          <a:endParaRPr lang="zh-TW" altLang="en-US"/>
        </a:p>
      </dgm:t>
    </dgm:pt>
    <dgm:pt modelId="{16BE5EE1-8863-439C-8E5E-152D0CDDA25C}" type="pres">
      <dgm:prSet presAssocID="{6766F15F-AD80-4D15-8DD3-34B6893EFC15}" presName="entireBox" presStyleLbl="node1" presStyleIdx="0" presStyleCnt="1" custLinFactNeighborY="-4576"/>
      <dgm:spPr/>
      <dgm:t>
        <a:bodyPr/>
        <a:lstStyle/>
        <a:p>
          <a:endParaRPr lang="zh-TW" altLang="en-US"/>
        </a:p>
      </dgm:t>
    </dgm:pt>
    <dgm:pt modelId="{C8A1D08A-42CC-4D4B-9752-F713AE1EBC98}" type="pres">
      <dgm:prSet presAssocID="{6766F15F-AD80-4D15-8DD3-34B6893EFC15}" presName="descendantBox" presStyleCnt="0"/>
      <dgm:spPr/>
    </dgm:pt>
    <dgm:pt modelId="{B07FBC10-62EB-4A7E-AC06-0581FBA12F8B}" type="pres">
      <dgm:prSet presAssocID="{4423EDE3-BB53-4721-BC54-654B5B6552FA}" presName="childTextBox" presStyleLbl="fgAccFollowNode1" presStyleIdx="0" presStyleCnt="4">
        <dgm:presLayoutVars>
          <dgm:bulletEnabled val="1"/>
        </dgm:presLayoutVars>
      </dgm:prSet>
      <dgm:spPr/>
      <dgm:t>
        <a:bodyPr/>
        <a:lstStyle/>
        <a:p>
          <a:endParaRPr lang="zh-TW" altLang="en-US"/>
        </a:p>
      </dgm:t>
    </dgm:pt>
    <dgm:pt modelId="{3967104F-A2F5-4E3E-ACDB-8A7B42E2039E}" type="pres">
      <dgm:prSet presAssocID="{06341C52-C71C-4CDB-B070-CD064F233B7C}" presName="childTextBox" presStyleLbl="fgAccFollowNode1" presStyleIdx="1" presStyleCnt="4">
        <dgm:presLayoutVars>
          <dgm:bulletEnabled val="1"/>
        </dgm:presLayoutVars>
      </dgm:prSet>
      <dgm:spPr/>
      <dgm:t>
        <a:bodyPr/>
        <a:lstStyle/>
        <a:p>
          <a:endParaRPr lang="zh-TW" altLang="en-US"/>
        </a:p>
      </dgm:t>
    </dgm:pt>
    <dgm:pt modelId="{3E52650A-6EE9-4634-9B59-365B8BEB6091}" type="pres">
      <dgm:prSet presAssocID="{E844782C-E401-4E09-8883-D9C2654C67B5}" presName="childTextBox" presStyleLbl="fgAccFollowNode1" presStyleIdx="2" presStyleCnt="4">
        <dgm:presLayoutVars>
          <dgm:bulletEnabled val="1"/>
        </dgm:presLayoutVars>
      </dgm:prSet>
      <dgm:spPr/>
      <dgm:t>
        <a:bodyPr/>
        <a:lstStyle/>
        <a:p>
          <a:endParaRPr lang="zh-TW" altLang="en-US"/>
        </a:p>
      </dgm:t>
    </dgm:pt>
    <dgm:pt modelId="{31C23286-77EF-478F-82B5-45A9B9EC4707}" type="pres">
      <dgm:prSet presAssocID="{60E464BE-9A50-474F-9BFB-AA10128C9B7B}" presName="childTextBox" presStyleLbl="fgAccFollowNode1" presStyleIdx="3" presStyleCnt="4">
        <dgm:presLayoutVars>
          <dgm:bulletEnabled val="1"/>
        </dgm:presLayoutVars>
      </dgm:prSet>
      <dgm:spPr/>
      <dgm:t>
        <a:bodyPr/>
        <a:lstStyle/>
        <a:p>
          <a:endParaRPr lang="zh-TW" altLang="en-US"/>
        </a:p>
      </dgm:t>
    </dgm:pt>
  </dgm:ptLst>
  <dgm:cxnLst>
    <dgm:cxn modelId="{DC696EC3-2B5F-4508-8F0B-07D874B51434}" type="presOf" srcId="{6766F15F-AD80-4D15-8DD3-34B6893EFC15}" destId="{1C417EDD-5ACF-44F9-A053-694476FA284A}" srcOrd="0" destOrd="0" presId="urn:microsoft.com/office/officeart/2005/8/layout/process4"/>
    <dgm:cxn modelId="{8A0EB6D6-2FF7-41BF-B413-09E85DAEB041}" type="presOf" srcId="{6766F15F-AD80-4D15-8DD3-34B6893EFC15}" destId="{16BE5EE1-8863-439C-8E5E-152D0CDDA25C}" srcOrd="1" destOrd="0" presId="urn:microsoft.com/office/officeart/2005/8/layout/process4"/>
    <dgm:cxn modelId="{D40EB26C-F09D-43C3-B7BC-A100FDB572D0}" srcId="{6766F15F-AD80-4D15-8DD3-34B6893EFC15}" destId="{E844782C-E401-4E09-8883-D9C2654C67B5}" srcOrd="2" destOrd="0" parTransId="{A01F76A8-33B1-4902-A0FC-15A261421D25}" sibTransId="{55CB97BC-98F9-424B-8ABE-E76E769AE52F}"/>
    <dgm:cxn modelId="{1B422E8A-F081-4243-B7F7-1D54B69125EB}" srcId="{6766F15F-AD80-4D15-8DD3-34B6893EFC15}" destId="{06341C52-C71C-4CDB-B070-CD064F233B7C}" srcOrd="1" destOrd="0" parTransId="{27A31510-6600-420F-8F2E-D4ADE6D8817E}" sibTransId="{2D981AD7-853F-4C10-BD0E-F39A7B2ECA9F}"/>
    <dgm:cxn modelId="{C6060F5E-BEA4-4F50-9F1D-221BBE8752FA}" srcId="{3EE9B8AE-C58B-4339-920F-5CF0BEC9F124}" destId="{6766F15F-AD80-4D15-8DD3-34B6893EFC15}" srcOrd="0" destOrd="0" parTransId="{7E2A3303-C62E-4FB5-A646-B14C3C76980D}" sibTransId="{D03F3A07-0BAE-423C-B5F8-81B607A861AC}"/>
    <dgm:cxn modelId="{F9A44C9F-3F82-48E2-930F-BC8BEC5B5CB2}" srcId="{6766F15F-AD80-4D15-8DD3-34B6893EFC15}" destId="{60E464BE-9A50-474F-9BFB-AA10128C9B7B}" srcOrd="3" destOrd="0" parTransId="{527D61E5-2038-404F-AC5D-31F92EC32B32}" sibTransId="{CD98B7E7-E83E-4B6F-BEAD-F830ACDE0759}"/>
    <dgm:cxn modelId="{FA737936-B73A-4487-AEBE-4148F9DC0174}" type="presOf" srcId="{4423EDE3-BB53-4721-BC54-654B5B6552FA}" destId="{B07FBC10-62EB-4A7E-AC06-0581FBA12F8B}" srcOrd="0" destOrd="0" presId="urn:microsoft.com/office/officeart/2005/8/layout/process4"/>
    <dgm:cxn modelId="{14D90323-01B9-44EF-8483-6233A552AA2E}" type="presOf" srcId="{60E464BE-9A50-474F-9BFB-AA10128C9B7B}" destId="{31C23286-77EF-478F-82B5-45A9B9EC4707}" srcOrd="0" destOrd="0" presId="urn:microsoft.com/office/officeart/2005/8/layout/process4"/>
    <dgm:cxn modelId="{5518235F-547B-413A-87BD-E2AAD3706958}" srcId="{6766F15F-AD80-4D15-8DD3-34B6893EFC15}" destId="{4423EDE3-BB53-4721-BC54-654B5B6552FA}" srcOrd="0" destOrd="0" parTransId="{470744D6-5B86-4A91-8268-D4455EE4B459}" sibTransId="{39CEC5A0-4B7C-4A68-A85E-5FD32BCDFBB1}"/>
    <dgm:cxn modelId="{AA6FCBA7-9DF9-4667-93DC-6441317A42F4}" type="presOf" srcId="{06341C52-C71C-4CDB-B070-CD064F233B7C}" destId="{3967104F-A2F5-4E3E-ACDB-8A7B42E2039E}" srcOrd="0" destOrd="0" presId="urn:microsoft.com/office/officeart/2005/8/layout/process4"/>
    <dgm:cxn modelId="{70DFE25F-650E-4F8C-8C9D-EFDA469ED84B}" type="presOf" srcId="{3EE9B8AE-C58B-4339-920F-5CF0BEC9F124}" destId="{E679C3FE-18D4-4FF9-9B47-2598458C7B25}" srcOrd="0" destOrd="0" presId="urn:microsoft.com/office/officeart/2005/8/layout/process4"/>
    <dgm:cxn modelId="{8359DB87-6279-498B-81CF-692989A4EA06}" type="presOf" srcId="{E844782C-E401-4E09-8883-D9C2654C67B5}" destId="{3E52650A-6EE9-4634-9B59-365B8BEB6091}" srcOrd="0" destOrd="0" presId="urn:microsoft.com/office/officeart/2005/8/layout/process4"/>
    <dgm:cxn modelId="{E18ECBB2-17FD-434A-9C1C-BF84D28D2B32}" type="presParOf" srcId="{E679C3FE-18D4-4FF9-9B47-2598458C7B25}" destId="{F9851321-8585-46BE-8859-78B622187E07}" srcOrd="0" destOrd="0" presId="urn:microsoft.com/office/officeart/2005/8/layout/process4"/>
    <dgm:cxn modelId="{85254BD0-2CE9-47DB-B094-B37F1ADDC346}" type="presParOf" srcId="{F9851321-8585-46BE-8859-78B622187E07}" destId="{1C417EDD-5ACF-44F9-A053-694476FA284A}" srcOrd="0" destOrd="0" presId="urn:microsoft.com/office/officeart/2005/8/layout/process4"/>
    <dgm:cxn modelId="{F6CB54A2-96F7-4BF8-A0CB-DC6E576B53FE}" type="presParOf" srcId="{F9851321-8585-46BE-8859-78B622187E07}" destId="{16BE5EE1-8863-439C-8E5E-152D0CDDA25C}" srcOrd="1" destOrd="0" presId="urn:microsoft.com/office/officeart/2005/8/layout/process4"/>
    <dgm:cxn modelId="{7F1C09FE-3868-4892-84E4-2F84745886AA}" type="presParOf" srcId="{F9851321-8585-46BE-8859-78B622187E07}" destId="{C8A1D08A-42CC-4D4B-9752-F713AE1EBC98}" srcOrd="2" destOrd="0" presId="urn:microsoft.com/office/officeart/2005/8/layout/process4"/>
    <dgm:cxn modelId="{3933EB64-A774-4E69-8470-55B908261FB8}" type="presParOf" srcId="{C8A1D08A-42CC-4D4B-9752-F713AE1EBC98}" destId="{B07FBC10-62EB-4A7E-AC06-0581FBA12F8B}" srcOrd="0" destOrd="0" presId="urn:microsoft.com/office/officeart/2005/8/layout/process4"/>
    <dgm:cxn modelId="{6820524C-3EAA-4381-9B7A-5237F52EF901}" type="presParOf" srcId="{C8A1D08A-42CC-4D4B-9752-F713AE1EBC98}" destId="{3967104F-A2F5-4E3E-ACDB-8A7B42E2039E}" srcOrd="1" destOrd="0" presId="urn:microsoft.com/office/officeart/2005/8/layout/process4"/>
    <dgm:cxn modelId="{87DFCB16-5A12-4CA6-8613-1689609B5179}" type="presParOf" srcId="{C8A1D08A-42CC-4D4B-9752-F713AE1EBC98}" destId="{3E52650A-6EE9-4634-9B59-365B8BEB6091}" srcOrd="2" destOrd="0" presId="urn:microsoft.com/office/officeart/2005/8/layout/process4"/>
    <dgm:cxn modelId="{A34AAF85-4E51-4CB1-A01B-0D15F8597496}" type="presParOf" srcId="{C8A1D08A-42CC-4D4B-9752-F713AE1EBC98}" destId="{31C23286-77EF-478F-82B5-45A9B9EC4707}" srcOrd="3"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6BFD949-AD85-41DA-BB6C-01CD99D36540}"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zh-TW" altLang="en-US"/>
        </a:p>
      </dgm:t>
    </dgm:pt>
    <dgm:pt modelId="{894CBD38-0708-44FF-92D3-FA42F6D07656}">
      <dgm:prSet phldrT="[文字]"/>
      <dgm:spPr/>
      <dgm:t>
        <a:bodyPr/>
        <a:lstStyle/>
        <a:p>
          <a:r>
            <a:rPr lang="zh-TW" altLang="en-US" dirty="0" smtClean="0">
              <a:latin typeface="微軟正黑體" pitchFamily="34" charset="-120"/>
              <a:ea typeface="微軟正黑體" pitchFamily="34" charset="-120"/>
            </a:rPr>
            <a:t>利用職務上機會詐取財物罪</a:t>
          </a:r>
          <a:endParaRPr lang="zh-TW" altLang="en-US" dirty="0">
            <a:latin typeface="微軟正黑體" pitchFamily="34" charset="-120"/>
            <a:ea typeface="微軟正黑體" pitchFamily="34" charset="-120"/>
          </a:endParaRPr>
        </a:p>
      </dgm:t>
    </dgm:pt>
    <dgm:pt modelId="{27BF92E8-2887-4CCD-9078-407109E2B76C}" type="parTrans" cxnId="{2E8D02C9-52E8-4018-ACDD-4A6DF897F765}">
      <dgm:prSet/>
      <dgm:spPr/>
      <dgm:t>
        <a:bodyPr/>
        <a:lstStyle/>
        <a:p>
          <a:endParaRPr lang="zh-TW" altLang="en-US">
            <a:latin typeface="微軟正黑體" pitchFamily="34" charset="-120"/>
            <a:ea typeface="微軟正黑體" pitchFamily="34" charset="-120"/>
          </a:endParaRPr>
        </a:p>
      </dgm:t>
    </dgm:pt>
    <dgm:pt modelId="{49A56C8D-710E-4DC7-ABD9-BE8AAB81F433}" type="sibTrans" cxnId="{2E8D02C9-52E8-4018-ACDD-4A6DF897F765}">
      <dgm:prSet/>
      <dgm:spPr/>
      <dgm:t>
        <a:bodyPr/>
        <a:lstStyle/>
        <a:p>
          <a:endParaRPr lang="zh-TW" altLang="en-US">
            <a:latin typeface="微軟正黑體" pitchFamily="34" charset="-120"/>
            <a:ea typeface="微軟正黑體" pitchFamily="34" charset="-120"/>
          </a:endParaRPr>
        </a:p>
      </dgm:t>
    </dgm:pt>
    <dgm:pt modelId="{3A85CFE7-DAB0-4459-BDCD-AD5568697A9B}">
      <dgm:prSet phldrT="[文字]"/>
      <dgm:spPr/>
      <dgm:t>
        <a:bodyPr/>
        <a:lstStyle/>
        <a:p>
          <a:pPr algn="l"/>
          <a:r>
            <a:rPr lang="zh-TW" altLang="en-US" dirty="0" smtClean="0">
              <a:latin typeface="微軟正黑體" pitchFamily="34" charset="-120"/>
              <a:ea typeface="微軟正黑體" pitchFamily="34" charset="-120"/>
            </a:rPr>
            <a:t>愛財子利用擔任市政府「建造執照預審委員會」委員機會，佯稱提出建教合作案，使建築師事務所誤以為愛財子所提出個人名義之設計顧問簡要契約為學校建教合作契約，進而順利詐取研究經費。</a:t>
          </a:r>
          <a:endParaRPr lang="zh-TW" altLang="en-US" dirty="0">
            <a:latin typeface="微軟正黑體" pitchFamily="34" charset="-120"/>
            <a:ea typeface="微軟正黑體" pitchFamily="34" charset="-120"/>
          </a:endParaRPr>
        </a:p>
      </dgm:t>
    </dgm:pt>
    <dgm:pt modelId="{9A96C1E3-8D59-4576-AEC3-1525CB1C6E1C}" type="parTrans" cxnId="{852465E8-C235-458E-8D2A-A709E2C0903A}">
      <dgm:prSet/>
      <dgm:spPr/>
      <dgm:t>
        <a:bodyPr/>
        <a:lstStyle/>
        <a:p>
          <a:endParaRPr lang="zh-TW" altLang="en-US">
            <a:latin typeface="微軟正黑體" pitchFamily="34" charset="-120"/>
            <a:ea typeface="微軟正黑體" pitchFamily="34" charset="-120"/>
          </a:endParaRPr>
        </a:p>
      </dgm:t>
    </dgm:pt>
    <dgm:pt modelId="{F3EE69B6-FAD1-4753-89BD-7DEBED510053}" type="sibTrans" cxnId="{852465E8-C235-458E-8D2A-A709E2C0903A}">
      <dgm:prSet/>
      <dgm:spPr/>
      <dgm:t>
        <a:bodyPr/>
        <a:lstStyle/>
        <a:p>
          <a:endParaRPr lang="zh-TW" altLang="en-US">
            <a:latin typeface="微軟正黑體" pitchFamily="34" charset="-120"/>
            <a:ea typeface="微軟正黑體" pitchFamily="34" charset="-120"/>
          </a:endParaRPr>
        </a:p>
      </dgm:t>
    </dgm:pt>
    <dgm:pt modelId="{DBD313B9-47FF-47EA-9671-B7182BC5D622}" type="pres">
      <dgm:prSet presAssocID="{66BFD949-AD85-41DA-BB6C-01CD99D36540}" presName="composite" presStyleCnt="0">
        <dgm:presLayoutVars>
          <dgm:chMax val="1"/>
          <dgm:dir/>
          <dgm:resizeHandles val="exact"/>
        </dgm:presLayoutVars>
      </dgm:prSet>
      <dgm:spPr/>
      <dgm:t>
        <a:bodyPr/>
        <a:lstStyle/>
        <a:p>
          <a:endParaRPr lang="zh-TW" altLang="en-US"/>
        </a:p>
      </dgm:t>
    </dgm:pt>
    <dgm:pt modelId="{D316829D-B113-42B6-AF4E-7FE67F998767}" type="pres">
      <dgm:prSet presAssocID="{894CBD38-0708-44FF-92D3-FA42F6D07656}" presName="roof" presStyleLbl="dkBgShp" presStyleIdx="0" presStyleCnt="2"/>
      <dgm:spPr/>
      <dgm:t>
        <a:bodyPr/>
        <a:lstStyle/>
        <a:p>
          <a:endParaRPr lang="zh-TW" altLang="en-US"/>
        </a:p>
      </dgm:t>
    </dgm:pt>
    <dgm:pt modelId="{0DBD298E-A815-4D14-8144-476D6C444BCD}" type="pres">
      <dgm:prSet presAssocID="{894CBD38-0708-44FF-92D3-FA42F6D07656}" presName="pillars" presStyleCnt="0"/>
      <dgm:spPr/>
      <dgm:t>
        <a:bodyPr/>
        <a:lstStyle/>
        <a:p>
          <a:endParaRPr lang="zh-TW" altLang="en-US"/>
        </a:p>
      </dgm:t>
    </dgm:pt>
    <dgm:pt modelId="{EF84ACE8-A78A-4DE5-822A-46185D9BD5A2}" type="pres">
      <dgm:prSet presAssocID="{894CBD38-0708-44FF-92D3-FA42F6D07656}" presName="pillar1" presStyleLbl="node1" presStyleIdx="0" presStyleCnt="1">
        <dgm:presLayoutVars>
          <dgm:bulletEnabled val="1"/>
        </dgm:presLayoutVars>
      </dgm:prSet>
      <dgm:spPr/>
      <dgm:t>
        <a:bodyPr/>
        <a:lstStyle/>
        <a:p>
          <a:endParaRPr lang="zh-TW" altLang="en-US"/>
        </a:p>
      </dgm:t>
    </dgm:pt>
    <dgm:pt modelId="{AEB6C9B2-93C9-48DC-924F-D68F247FBBF6}" type="pres">
      <dgm:prSet presAssocID="{894CBD38-0708-44FF-92D3-FA42F6D07656}" presName="base" presStyleLbl="dkBgShp" presStyleIdx="1" presStyleCnt="2"/>
      <dgm:spPr/>
      <dgm:t>
        <a:bodyPr/>
        <a:lstStyle/>
        <a:p>
          <a:endParaRPr lang="zh-TW" altLang="en-US"/>
        </a:p>
      </dgm:t>
    </dgm:pt>
  </dgm:ptLst>
  <dgm:cxnLst>
    <dgm:cxn modelId="{12421089-5421-44A9-82F5-EE022D460774}" type="presOf" srcId="{894CBD38-0708-44FF-92D3-FA42F6D07656}" destId="{D316829D-B113-42B6-AF4E-7FE67F998767}" srcOrd="0" destOrd="0" presId="urn:microsoft.com/office/officeart/2005/8/layout/hList3"/>
    <dgm:cxn modelId="{852465E8-C235-458E-8D2A-A709E2C0903A}" srcId="{894CBD38-0708-44FF-92D3-FA42F6D07656}" destId="{3A85CFE7-DAB0-4459-BDCD-AD5568697A9B}" srcOrd="0" destOrd="0" parTransId="{9A96C1E3-8D59-4576-AEC3-1525CB1C6E1C}" sibTransId="{F3EE69B6-FAD1-4753-89BD-7DEBED510053}"/>
    <dgm:cxn modelId="{ECEC3D16-9DA6-41A9-A703-B62EF91A672F}" type="presOf" srcId="{66BFD949-AD85-41DA-BB6C-01CD99D36540}" destId="{DBD313B9-47FF-47EA-9671-B7182BC5D622}" srcOrd="0" destOrd="0" presId="urn:microsoft.com/office/officeart/2005/8/layout/hList3"/>
    <dgm:cxn modelId="{6ECFCABD-E84B-4A18-8959-88DA8691FE6F}" type="presOf" srcId="{3A85CFE7-DAB0-4459-BDCD-AD5568697A9B}" destId="{EF84ACE8-A78A-4DE5-822A-46185D9BD5A2}" srcOrd="0" destOrd="0" presId="urn:microsoft.com/office/officeart/2005/8/layout/hList3"/>
    <dgm:cxn modelId="{2E8D02C9-52E8-4018-ACDD-4A6DF897F765}" srcId="{66BFD949-AD85-41DA-BB6C-01CD99D36540}" destId="{894CBD38-0708-44FF-92D3-FA42F6D07656}" srcOrd="0" destOrd="0" parTransId="{27BF92E8-2887-4CCD-9078-407109E2B76C}" sibTransId="{49A56C8D-710E-4DC7-ABD9-BE8AAB81F433}"/>
    <dgm:cxn modelId="{692BBA5E-FCA7-43D7-BD33-3878DBA3F09D}" type="presParOf" srcId="{DBD313B9-47FF-47EA-9671-B7182BC5D622}" destId="{D316829D-B113-42B6-AF4E-7FE67F998767}" srcOrd="0" destOrd="0" presId="urn:microsoft.com/office/officeart/2005/8/layout/hList3"/>
    <dgm:cxn modelId="{A4980945-D0CB-4093-A3CC-C26A76F5C59C}" type="presParOf" srcId="{DBD313B9-47FF-47EA-9671-B7182BC5D622}" destId="{0DBD298E-A815-4D14-8144-476D6C444BCD}" srcOrd="1" destOrd="0" presId="urn:microsoft.com/office/officeart/2005/8/layout/hList3"/>
    <dgm:cxn modelId="{49CDA243-2499-423B-B435-13B90DA93D67}" type="presParOf" srcId="{0DBD298E-A815-4D14-8144-476D6C444BCD}" destId="{EF84ACE8-A78A-4DE5-822A-46185D9BD5A2}" srcOrd="0" destOrd="0" presId="urn:microsoft.com/office/officeart/2005/8/layout/hList3"/>
    <dgm:cxn modelId="{30962261-9274-411E-B6A0-27B3D0FCA14C}" type="presParOf" srcId="{DBD313B9-47FF-47EA-9671-B7182BC5D622}" destId="{AEB6C9B2-93C9-48DC-924F-D68F247FBBF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C96DF795-8DA3-4B2D-9C1C-BA1C9C3F8B5F}"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3E6BD29F-3712-4621-82DD-0A4A82DBF315}">
      <dgm:prSet phldrT="[文字]"/>
      <dgm:spPr/>
      <dgm:t>
        <a:bodyPr/>
        <a:lstStyle/>
        <a:p>
          <a:r>
            <a:rPr lang="zh-TW" altLang="en-US" dirty="0" smtClean="0">
              <a:latin typeface="微軟正黑體" pitchFamily="34" charset="-120"/>
              <a:ea typeface="微軟正黑體" pitchFamily="34" charset="-120"/>
            </a:rPr>
            <a:t>愛財子</a:t>
          </a:r>
          <a:endParaRPr lang="zh-TW" altLang="en-US" dirty="0">
            <a:latin typeface="微軟正黑體" pitchFamily="34" charset="-120"/>
            <a:ea typeface="微軟正黑體" pitchFamily="34" charset="-120"/>
          </a:endParaRPr>
        </a:p>
      </dgm:t>
    </dgm:pt>
    <dgm:pt modelId="{D07E5B89-BE0E-411F-9791-4014DCA91981}" type="parTrans" cxnId="{10812D85-E080-413F-997F-78E7A10B1076}">
      <dgm:prSet/>
      <dgm:spPr/>
      <dgm:t>
        <a:bodyPr/>
        <a:lstStyle/>
        <a:p>
          <a:endParaRPr lang="zh-TW" altLang="en-US">
            <a:latin typeface="微軟正黑體" pitchFamily="34" charset="-120"/>
            <a:ea typeface="微軟正黑體" pitchFamily="34" charset="-120"/>
          </a:endParaRPr>
        </a:p>
      </dgm:t>
    </dgm:pt>
    <dgm:pt modelId="{33607620-8022-4950-A3A3-883E8FD774D3}" type="sibTrans" cxnId="{10812D85-E080-413F-997F-78E7A10B1076}">
      <dgm:prSet/>
      <dgm:spPr/>
      <dgm:t>
        <a:bodyPr/>
        <a:lstStyle/>
        <a:p>
          <a:endParaRPr lang="zh-TW" altLang="en-US">
            <a:latin typeface="微軟正黑體" pitchFamily="34" charset="-120"/>
            <a:ea typeface="微軟正黑體" pitchFamily="34" charset="-120"/>
          </a:endParaRPr>
        </a:p>
      </dgm:t>
    </dgm:pt>
    <dgm:pt modelId="{8F1616DB-8B2C-4FB4-8941-9FFE5BB13B16}">
      <dgm:prSet phldrT="[文字]"/>
      <dgm:spPr/>
      <dgm:t>
        <a:bodyPr/>
        <a:lstStyle/>
        <a:p>
          <a:r>
            <a:rPr lang="zh-TW" altLang="en-US" dirty="0" smtClean="0">
              <a:latin typeface="微軟正黑體" pitchFamily="34" charset="-120"/>
              <a:ea typeface="微軟正黑體" pitchFamily="34" charset="-120"/>
            </a:rPr>
            <a:t>違反法規</a:t>
          </a:r>
          <a:endParaRPr lang="zh-TW" altLang="en-US" dirty="0">
            <a:latin typeface="微軟正黑體" pitchFamily="34" charset="-120"/>
            <a:ea typeface="微軟正黑體" pitchFamily="34" charset="-120"/>
          </a:endParaRPr>
        </a:p>
      </dgm:t>
    </dgm:pt>
    <dgm:pt modelId="{6B32EE1C-10DC-4A09-9EFA-89C4946DF90B}" type="parTrans" cxnId="{F22090CD-E481-4631-AB14-05825BAB8CB0}">
      <dgm:prSet/>
      <dgm:spPr/>
      <dgm:t>
        <a:bodyPr/>
        <a:lstStyle/>
        <a:p>
          <a:endParaRPr lang="zh-TW" altLang="en-US">
            <a:latin typeface="微軟正黑體" pitchFamily="34" charset="-120"/>
            <a:ea typeface="微軟正黑體" pitchFamily="34" charset="-120"/>
          </a:endParaRPr>
        </a:p>
      </dgm:t>
    </dgm:pt>
    <dgm:pt modelId="{E19D9D6E-73AA-4A9A-BB1D-ACAC33353ABC}" type="sibTrans" cxnId="{F22090CD-E481-4631-AB14-05825BAB8CB0}">
      <dgm:prSet/>
      <dgm:spPr/>
      <dgm:t>
        <a:bodyPr/>
        <a:lstStyle/>
        <a:p>
          <a:endParaRPr lang="zh-TW" altLang="en-US">
            <a:latin typeface="微軟正黑體" pitchFamily="34" charset="-120"/>
            <a:ea typeface="微軟正黑體" pitchFamily="34" charset="-120"/>
          </a:endParaRPr>
        </a:p>
      </dgm:t>
    </dgm:pt>
    <dgm:pt modelId="{89D525A1-E92F-4B52-8EA6-E8F592CDD438}">
      <dgm:prSet phldrT="[文字]"/>
      <dgm:spPr/>
      <dgm:t>
        <a:bodyPr/>
        <a:lstStyle/>
        <a:p>
          <a:r>
            <a:rPr lang="zh-TW" altLang="en-US" dirty="0" smtClean="0">
              <a:latin typeface="微軟正黑體" pitchFamily="34" charset="-120"/>
              <a:ea typeface="微軟正黑體" pitchFamily="34" charset="-120"/>
            </a:rPr>
            <a:t>刑責</a:t>
          </a:r>
          <a:endParaRPr lang="zh-TW" altLang="en-US" dirty="0">
            <a:latin typeface="微軟正黑體" pitchFamily="34" charset="-120"/>
            <a:ea typeface="微軟正黑體" pitchFamily="34" charset="-120"/>
          </a:endParaRPr>
        </a:p>
      </dgm:t>
    </dgm:pt>
    <dgm:pt modelId="{D0863D66-87C7-4079-A6D3-7FA04B6DBAE2}" type="parTrans" cxnId="{D05A273F-A816-4BB3-9C0E-0A67A75CFB23}">
      <dgm:prSet/>
      <dgm:spPr/>
      <dgm:t>
        <a:bodyPr/>
        <a:lstStyle/>
        <a:p>
          <a:endParaRPr lang="zh-TW" altLang="en-US">
            <a:latin typeface="微軟正黑體" pitchFamily="34" charset="-120"/>
            <a:ea typeface="微軟正黑體" pitchFamily="34" charset="-120"/>
          </a:endParaRPr>
        </a:p>
      </dgm:t>
    </dgm:pt>
    <dgm:pt modelId="{EC0187E8-5441-41E7-AD49-C20EA2FBA15C}" type="sibTrans" cxnId="{D05A273F-A816-4BB3-9C0E-0A67A75CFB23}">
      <dgm:prSet/>
      <dgm:spPr/>
      <dgm:t>
        <a:bodyPr/>
        <a:lstStyle/>
        <a:p>
          <a:endParaRPr lang="zh-TW" altLang="en-US">
            <a:latin typeface="微軟正黑體" pitchFamily="34" charset="-120"/>
            <a:ea typeface="微軟正黑體" pitchFamily="34" charset="-120"/>
          </a:endParaRPr>
        </a:p>
      </dgm:t>
    </dgm:pt>
    <dgm:pt modelId="{B6EC9AF7-0031-43C0-92F3-3073A49634FB}" type="pres">
      <dgm:prSet presAssocID="{C96DF795-8DA3-4B2D-9C1C-BA1C9C3F8B5F}" presName="diagram" presStyleCnt="0">
        <dgm:presLayoutVars>
          <dgm:chPref val="1"/>
          <dgm:dir/>
          <dgm:animOne val="branch"/>
          <dgm:animLvl val="lvl"/>
          <dgm:resizeHandles val="exact"/>
        </dgm:presLayoutVars>
      </dgm:prSet>
      <dgm:spPr/>
      <dgm:t>
        <a:bodyPr/>
        <a:lstStyle/>
        <a:p>
          <a:endParaRPr lang="zh-TW" altLang="en-US"/>
        </a:p>
      </dgm:t>
    </dgm:pt>
    <dgm:pt modelId="{A959E0F3-5A68-4C55-90B5-408CD32C386A}" type="pres">
      <dgm:prSet presAssocID="{3E6BD29F-3712-4621-82DD-0A4A82DBF315}" presName="root1" presStyleCnt="0"/>
      <dgm:spPr/>
    </dgm:pt>
    <dgm:pt modelId="{A26C5647-AC73-4342-AB63-D8F7E804E5A0}" type="pres">
      <dgm:prSet presAssocID="{3E6BD29F-3712-4621-82DD-0A4A82DBF315}" presName="LevelOneTextNode" presStyleLbl="node0" presStyleIdx="0" presStyleCnt="1">
        <dgm:presLayoutVars>
          <dgm:chPref val="3"/>
        </dgm:presLayoutVars>
      </dgm:prSet>
      <dgm:spPr/>
      <dgm:t>
        <a:bodyPr/>
        <a:lstStyle/>
        <a:p>
          <a:endParaRPr lang="zh-TW" altLang="en-US"/>
        </a:p>
      </dgm:t>
    </dgm:pt>
    <dgm:pt modelId="{AA99184E-CF93-48E1-B796-74E4EECE1266}" type="pres">
      <dgm:prSet presAssocID="{3E6BD29F-3712-4621-82DD-0A4A82DBF315}" presName="level2hierChild" presStyleCnt="0"/>
      <dgm:spPr/>
    </dgm:pt>
    <dgm:pt modelId="{7AB43BFE-0B84-4364-B51F-277FB4D30115}" type="pres">
      <dgm:prSet presAssocID="{6B32EE1C-10DC-4A09-9EFA-89C4946DF90B}" presName="conn2-1" presStyleLbl="parChTrans1D2" presStyleIdx="0" presStyleCnt="1"/>
      <dgm:spPr/>
      <dgm:t>
        <a:bodyPr/>
        <a:lstStyle/>
        <a:p>
          <a:endParaRPr lang="zh-TW" altLang="en-US"/>
        </a:p>
      </dgm:t>
    </dgm:pt>
    <dgm:pt modelId="{1A02285B-78A2-45E5-9129-D2AD3C8CA4E2}" type="pres">
      <dgm:prSet presAssocID="{6B32EE1C-10DC-4A09-9EFA-89C4946DF90B}" presName="connTx" presStyleLbl="parChTrans1D2" presStyleIdx="0" presStyleCnt="1"/>
      <dgm:spPr/>
      <dgm:t>
        <a:bodyPr/>
        <a:lstStyle/>
        <a:p>
          <a:endParaRPr lang="zh-TW" altLang="en-US"/>
        </a:p>
      </dgm:t>
    </dgm:pt>
    <dgm:pt modelId="{53985EB1-A1AC-4DAA-BC51-623D0369B6BC}" type="pres">
      <dgm:prSet presAssocID="{8F1616DB-8B2C-4FB4-8941-9FFE5BB13B16}" presName="root2" presStyleCnt="0"/>
      <dgm:spPr/>
    </dgm:pt>
    <dgm:pt modelId="{1BE43549-9C2F-435B-8C11-6B11A70EFF8C}" type="pres">
      <dgm:prSet presAssocID="{8F1616DB-8B2C-4FB4-8941-9FFE5BB13B16}" presName="LevelTwoTextNode" presStyleLbl="node2" presStyleIdx="0" presStyleCnt="1">
        <dgm:presLayoutVars>
          <dgm:chPref val="3"/>
        </dgm:presLayoutVars>
      </dgm:prSet>
      <dgm:spPr/>
      <dgm:t>
        <a:bodyPr/>
        <a:lstStyle/>
        <a:p>
          <a:endParaRPr lang="zh-TW" altLang="en-US"/>
        </a:p>
      </dgm:t>
    </dgm:pt>
    <dgm:pt modelId="{222B771C-2A8E-426A-8C15-C1B5B161B741}" type="pres">
      <dgm:prSet presAssocID="{8F1616DB-8B2C-4FB4-8941-9FFE5BB13B16}" presName="level3hierChild" presStyleCnt="0"/>
      <dgm:spPr/>
    </dgm:pt>
    <dgm:pt modelId="{D25F5297-13B9-4FC0-9B6D-F8CCD7543CEB}" type="pres">
      <dgm:prSet presAssocID="{D0863D66-87C7-4079-A6D3-7FA04B6DBAE2}" presName="conn2-1" presStyleLbl="parChTrans1D3" presStyleIdx="0" presStyleCnt="1"/>
      <dgm:spPr/>
      <dgm:t>
        <a:bodyPr/>
        <a:lstStyle/>
        <a:p>
          <a:endParaRPr lang="zh-TW" altLang="en-US"/>
        </a:p>
      </dgm:t>
    </dgm:pt>
    <dgm:pt modelId="{C8925980-2676-49F2-A475-9F1844F72ED2}" type="pres">
      <dgm:prSet presAssocID="{D0863D66-87C7-4079-A6D3-7FA04B6DBAE2}" presName="connTx" presStyleLbl="parChTrans1D3" presStyleIdx="0" presStyleCnt="1"/>
      <dgm:spPr/>
      <dgm:t>
        <a:bodyPr/>
        <a:lstStyle/>
        <a:p>
          <a:endParaRPr lang="zh-TW" altLang="en-US"/>
        </a:p>
      </dgm:t>
    </dgm:pt>
    <dgm:pt modelId="{5CAE5495-3C90-4F34-BEBA-8C96406BBEDB}" type="pres">
      <dgm:prSet presAssocID="{89D525A1-E92F-4B52-8EA6-E8F592CDD438}" presName="root2" presStyleCnt="0"/>
      <dgm:spPr/>
    </dgm:pt>
    <dgm:pt modelId="{65331BA7-CFC5-4B6F-8351-4D3A0CA6631C}" type="pres">
      <dgm:prSet presAssocID="{89D525A1-E92F-4B52-8EA6-E8F592CDD438}" presName="LevelTwoTextNode" presStyleLbl="node3" presStyleIdx="0" presStyleCnt="1">
        <dgm:presLayoutVars>
          <dgm:chPref val="3"/>
        </dgm:presLayoutVars>
      </dgm:prSet>
      <dgm:spPr/>
      <dgm:t>
        <a:bodyPr/>
        <a:lstStyle/>
        <a:p>
          <a:endParaRPr lang="zh-TW" altLang="en-US"/>
        </a:p>
      </dgm:t>
    </dgm:pt>
    <dgm:pt modelId="{A7233804-5E54-492B-B296-496F80F9A895}" type="pres">
      <dgm:prSet presAssocID="{89D525A1-E92F-4B52-8EA6-E8F592CDD438}" presName="level3hierChild" presStyleCnt="0"/>
      <dgm:spPr/>
    </dgm:pt>
  </dgm:ptLst>
  <dgm:cxnLst>
    <dgm:cxn modelId="{10812D85-E080-413F-997F-78E7A10B1076}" srcId="{C96DF795-8DA3-4B2D-9C1C-BA1C9C3F8B5F}" destId="{3E6BD29F-3712-4621-82DD-0A4A82DBF315}" srcOrd="0" destOrd="0" parTransId="{D07E5B89-BE0E-411F-9791-4014DCA91981}" sibTransId="{33607620-8022-4950-A3A3-883E8FD774D3}"/>
    <dgm:cxn modelId="{F22090CD-E481-4631-AB14-05825BAB8CB0}" srcId="{3E6BD29F-3712-4621-82DD-0A4A82DBF315}" destId="{8F1616DB-8B2C-4FB4-8941-9FFE5BB13B16}" srcOrd="0" destOrd="0" parTransId="{6B32EE1C-10DC-4A09-9EFA-89C4946DF90B}" sibTransId="{E19D9D6E-73AA-4A9A-BB1D-ACAC33353ABC}"/>
    <dgm:cxn modelId="{D05A273F-A816-4BB3-9C0E-0A67A75CFB23}" srcId="{8F1616DB-8B2C-4FB4-8941-9FFE5BB13B16}" destId="{89D525A1-E92F-4B52-8EA6-E8F592CDD438}" srcOrd="0" destOrd="0" parTransId="{D0863D66-87C7-4079-A6D3-7FA04B6DBAE2}" sibTransId="{EC0187E8-5441-41E7-AD49-C20EA2FBA15C}"/>
    <dgm:cxn modelId="{1A205910-3574-4241-A66F-D0B8A30B9722}" type="presOf" srcId="{D0863D66-87C7-4079-A6D3-7FA04B6DBAE2}" destId="{C8925980-2676-49F2-A475-9F1844F72ED2}" srcOrd="1" destOrd="0" presId="urn:microsoft.com/office/officeart/2005/8/layout/hierarchy2"/>
    <dgm:cxn modelId="{25A28E79-E2C9-4AC7-9903-FB8C45A64C2B}" type="presOf" srcId="{6B32EE1C-10DC-4A09-9EFA-89C4946DF90B}" destId="{7AB43BFE-0B84-4364-B51F-277FB4D30115}" srcOrd="0" destOrd="0" presId="urn:microsoft.com/office/officeart/2005/8/layout/hierarchy2"/>
    <dgm:cxn modelId="{68D3D85D-B169-4311-BA6B-CD78F7400EB8}" type="presOf" srcId="{8F1616DB-8B2C-4FB4-8941-9FFE5BB13B16}" destId="{1BE43549-9C2F-435B-8C11-6B11A70EFF8C}" srcOrd="0" destOrd="0" presId="urn:microsoft.com/office/officeart/2005/8/layout/hierarchy2"/>
    <dgm:cxn modelId="{35C7FF9D-19DD-490A-9C22-2625C557B182}" type="presOf" srcId="{3E6BD29F-3712-4621-82DD-0A4A82DBF315}" destId="{A26C5647-AC73-4342-AB63-D8F7E804E5A0}" srcOrd="0" destOrd="0" presId="urn:microsoft.com/office/officeart/2005/8/layout/hierarchy2"/>
    <dgm:cxn modelId="{CD16C220-1ABE-49B5-B72E-91EB4388FB2B}" type="presOf" srcId="{D0863D66-87C7-4079-A6D3-7FA04B6DBAE2}" destId="{D25F5297-13B9-4FC0-9B6D-F8CCD7543CEB}" srcOrd="0" destOrd="0" presId="urn:microsoft.com/office/officeart/2005/8/layout/hierarchy2"/>
    <dgm:cxn modelId="{9D9DC842-8942-47F1-9C8F-56550F247390}" type="presOf" srcId="{89D525A1-E92F-4B52-8EA6-E8F592CDD438}" destId="{65331BA7-CFC5-4B6F-8351-4D3A0CA6631C}" srcOrd="0" destOrd="0" presId="urn:microsoft.com/office/officeart/2005/8/layout/hierarchy2"/>
    <dgm:cxn modelId="{61AB9D36-563D-4CB3-B8BB-47F3983CB1B3}" type="presOf" srcId="{C96DF795-8DA3-4B2D-9C1C-BA1C9C3F8B5F}" destId="{B6EC9AF7-0031-43C0-92F3-3073A49634FB}" srcOrd="0" destOrd="0" presId="urn:microsoft.com/office/officeart/2005/8/layout/hierarchy2"/>
    <dgm:cxn modelId="{B431F55F-2310-49B6-8610-B926E9668091}" type="presOf" srcId="{6B32EE1C-10DC-4A09-9EFA-89C4946DF90B}" destId="{1A02285B-78A2-45E5-9129-D2AD3C8CA4E2}" srcOrd="1" destOrd="0" presId="urn:microsoft.com/office/officeart/2005/8/layout/hierarchy2"/>
    <dgm:cxn modelId="{DC3004C1-D12F-489A-83D9-C65810F53B10}" type="presParOf" srcId="{B6EC9AF7-0031-43C0-92F3-3073A49634FB}" destId="{A959E0F3-5A68-4C55-90B5-408CD32C386A}" srcOrd="0" destOrd="0" presId="urn:microsoft.com/office/officeart/2005/8/layout/hierarchy2"/>
    <dgm:cxn modelId="{D7A3787A-508C-4F7F-911A-90F5AA0A660B}" type="presParOf" srcId="{A959E0F3-5A68-4C55-90B5-408CD32C386A}" destId="{A26C5647-AC73-4342-AB63-D8F7E804E5A0}" srcOrd="0" destOrd="0" presId="urn:microsoft.com/office/officeart/2005/8/layout/hierarchy2"/>
    <dgm:cxn modelId="{77D772A5-4899-4ABA-8A41-D38D6CA924E8}" type="presParOf" srcId="{A959E0F3-5A68-4C55-90B5-408CD32C386A}" destId="{AA99184E-CF93-48E1-B796-74E4EECE1266}" srcOrd="1" destOrd="0" presId="urn:microsoft.com/office/officeart/2005/8/layout/hierarchy2"/>
    <dgm:cxn modelId="{7DD92CBC-F272-4E37-821C-93DC530DDC62}" type="presParOf" srcId="{AA99184E-CF93-48E1-B796-74E4EECE1266}" destId="{7AB43BFE-0B84-4364-B51F-277FB4D30115}" srcOrd="0" destOrd="0" presId="urn:microsoft.com/office/officeart/2005/8/layout/hierarchy2"/>
    <dgm:cxn modelId="{5216666F-AA7E-45CC-8C18-9B99033468B0}" type="presParOf" srcId="{7AB43BFE-0B84-4364-B51F-277FB4D30115}" destId="{1A02285B-78A2-45E5-9129-D2AD3C8CA4E2}" srcOrd="0" destOrd="0" presId="urn:microsoft.com/office/officeart/2005/8/layout/hierarchy2"/>
    <dgm:cxn modelId="{3CB4727D-7EF2-4759-A864-C5A2722E0A97}" type="presParOf" srcId="{AA99184E-CF93-48E1-B796-74E4EECE1266}" destId="{53985EB1-A1AC-4DAA-BC51-623D0369B6BC}" srcOrd="1" destOrd="0" presId="urn:microsoft.com/office/officeart/2005/8/layout/hierarchy2"/>
    <dgm:cxn modelId="{1FAA1709-61E9-43FE-AE93-FA7CD8050E8C}" type="presParOf" srcId="{53985EB1-A1AC-4DAA-BC51-623D0369B6BC}" destId="{1BE43549-9C2F-435B-8C11-6B11A70EFF8C}" srcOrd="0" destOrd="0" presId="urn:microsoft.com/office/officeart/2005/8/layout/hierarchy2"/>
    <dgm:cxn modelId="{E98A7072-56D5-48E0-A807-FF191E30B564}" type="presParOf" srcId="{53985EB1-A1AC-4DAA-BC51-623D0369B6BC}" destId="{222B771C-2A8E-426A-8C15-C1B5B161B741}" srcOrd="1" destOrd="0" presId="urn:microsoft.com/office/officeart/2005/8/layout/hierarchy2"/>
    <dgm:cxn modelId="{FA1E2871-FEA6-4EF6-8119-A0DEF0E20F83}" type="presParOf" srcId="{222B771C-2A8E-426A-8C15-C1B5B161B741}" destId="{D25F5297-13B9-4FC0-9B6D-F8CCD7543CEB}" srcOrd="0" destOrd="0" presId="urn:microsoft.com/office/officeart/2005/8/layout/hierarchy2"/>
    <dgm:cxn modelId="{950BB92C-2C65-4ABA-85F2-18D6D6C6FBCF}" type="presParOf" srcId="{D25F5297-13B9-4FC0-9B6D-F8CCD7543CEB}" destId="{C8925980-2676-49F2-A475-9F1844F72ED2}" srcOrd="0" destOrd="0" presId="urn:microsoft.com/office/officeart/2005/8/layout/hierarchy2"/>
    <dgm:cxn modelId="{B0A0968C-18E7-4FD0-BE7F-289D68E92341}" type="presParOf" srcId="{222B771C-2A8E-426A-8C15-C1B5B161B741}" destId="{5CAE5495-3C90-4F34-BEBA-8C96406BBEDB}" srcOrd="1" destOrd="0" presId="urn:microsoft.com/office/officeart/2005/8/layout/hierarchy2"/>
    <dgm:cxn modelId="{DA8184B0-E760-47F9-AF13-052EA65C9B4C}" type="presParOf" srcId="{5CAE5495-3C90-4F34-BEBA-8C96406BBEDB}" destId="{65331BA7-CFC5-4B6F-8351-4D3A0CA6631C}" srcOrd="0" destOrd="0" presId="urn:microsoft.com/office/officeart/2005/8/layout/hierarchy2"/>
    <dgm:cxn modelId="{35A6DA2E-E7C4-4421-ADC2-A4A1B1A0087D}" type="presParOf" srcId="{5CAE5495-3C90-4F34-BEBA-8C96406BBEDB}" destId="{A7233804-5E54-492B-B296-496F80F9A895}"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353BAE3-8240-48F0-AB1F-602795630D4A}" type="doc">
      <dgm:prSet loTypeId="urn:microsoft.com/office/officeart/2005/8/layout/default#1" loCatId="list" qsTypeId="urn:microsoft.com/office/officeart/2005/8/quickstyle/simple1" qsCatId="simple" csTypeId="urn:microsoft.com/office/officeart/2005/8/colors/colorful1#2" csCatId="colorful" phldr="1"/>
      <dgm:spPr/>
      <dgm:t>
        <a:bodyPr/>
        <a:lstStyle/>
        <a:p>
          <a:endParaRPr lang="zh-TW" altLang="en-US"/>
        </a:p>
      </dgm:t>
    </dgm:pt>
    <dgm:pt modelId="{1DBC181F-6290-4BCB-A85F-665ECDD8F398}">
      <dgm:prSet phldrT="[文字]"/>
      <dgm:spPr/>
      <dgm:t>
        <a:bodyPr/>
        <a:lstStyle/>
        <a:p>
          <a:r>
            <a:rPr kumimoji="1" lang="zh-TW" altLang="en-US" b="1" dirty="0" smtClean="0">
              <a:latin typeface="微軟正黑體" pitchFamily="34" charset="-120"/>
              <a:ea typeface="微軟正黑體" pitchFamily="34" charset="-120"/>
              <a:cs typeface="Times New Roman" pitchFamily="18" charset="0"/>
            </a:rPr>
            <a:t>送禮哥</a:t>
          </a:r>
          <a:endParaRPr lang="zh-TW" altLang="en-US" b="1" dirty="0">
            <a:latin typeface="微軟正黑體" pitchFamily="34" charset="-120"/>
            <a:ea typeface="微軟正黑體" pitchFamily="34" charset="-120"/>
          </a:endParaRPr>
        </a:p>
      </dgm:t>
    </dgm:pt>
    <dgm:pt modelId="{01C5DBBD-3AB9-4895-A258-E7358AFB948D}" type="parTrans" cxnId="{3BB1EEF9-CDF0-4625-941A-6C38EF7B16D1}">
      <dgm:prSet/>
      <dgm:spPr/>
      <dgm:t>
        <a:bodyPr/>
        <a:lstStyle/>
        <a:p>
          <a:endParaRPr lang="zh-TW" altLang="en-US"/>
        </a:p>
      </dgm:t>
    </dgm:pt>
    <dgm:pt modelId="{8FCBE98F-5EB3-4E5C-9A5E-3CD287673843}" type="sibTrans" cxnId="{3BB1EEF9-CDF0-4625-941A-6C38EF7B16D1}">
      <dgm:prSet/>
      <dgm:spPr/>
      <dgm:t>
        <a:bodyPr/>
        <a:lstStyle/>
        <a:p>
          <a:endParaRPr lang="zh-TW" altLang="en-US"/>
        </a:p>
      </dgm:t>
    </dgm:pt>
    <dgm:pt modelId="{BDBA0415-74BD-40BF-909D-50E50BC7DBCB}">
      <dgm:prSet phldrT="[文字]"/>
      <dgm:spPr/>
      <dgm:t>
        <a:bodyPr/>
        <a:lstStyle/>
        <a:p>
          <a:r>
            <a:rPr kumimoji="1" lang="zh-TW" altLang="en-US" b="1" dirty="0" smtClean="0">
              <a:latin typeface="微軟正黑體" pitchFamily="34" charset="-120"/>
              <a:ea typeface="微軟正黑體" pitchFamily="34" charset="-120"/>
              <a:cs typeface="Times New Roman" pitchFamily="18" charset="0"/>
            </a:rPr>
            <a:t>清廉嫂</a:t>
          </a:r>
          <a:endParaRPr lang="zh-TW" altLang="en-US" b="1" dirty="0">
            <a:latin typeface="微軟正黑體" pitchFamily="34" charset="-120"/>
            <a:ea typeface="微軟正黑體" pitchFamily="34" charset="-120"/>
          </a:endParaRPr>
        </a:p>
      </dgm:t>
    </dgm:pt>
    <dgm:pt modelId="{9551ED7D-20C9-4D34-A623-822CA02F3507}" type="parTrans" cxnId="{46292EF7-C190-4FE4-BECD-888A2E72B7EC}">
      <dgm:prSet/>
      <dgm:spPr/>
      <dgm:t>
        <a:bodyPr/>
        <a:lstStyle/>
        <a:p>
          <a:endParaRPr lang="zh-TW" altLang="en-US"/>
        </a:p>
      </dgm:t>
    </dgm:pt>
    <dgm:pt modelId="{22390FAD-201A-485F-ABCF-0DB1588DCD79}" type="sibTrans" cxnId="{46292EF7-C190-4FE4-BECD-888A2E72B7EC}">
      <dgm:prSet/>
      <dgm:spPr/>
      <dgm:t>
        <a:bodyPr/>
        <a:lstStyle/>
        <a:p>
          <a:endParaRPr lang="zh-TW" altLang="en-US"/>
        </a:p>
      </dgm:t>
    </dgm:pt>
    <dgm:pt modelId="{644C298E-7318-48C2-8843-596521476043}">
      <dgm:prSet phldrT="[文字]"/>
      <dgm:spPr/>
      <dgm:t>
        <a:bodyPr/>
        <a:lstStyle/>
        <a:p>
          <a:r>
            <a:rPr kumimoji="1" lang="en-US" altLang="zh-TW" dirty="0" smtClean="0">
              <a:latin typeface="微軟正黑體" pitchFamily="34" charset="-120"/>
              <a:ea typeface="微軟正黑體" pitchFamily="34" charset="-120"/>
              <a:cs typeface="Times New Roman" pitchFamily="18" charset="0"/>
            </a:rPr>
            <a:t>A</a:t>
          </a:r>
          <a:r>
            <a:rPr kumimoji="1" lang="zh-TW" altLang="en-US" dirty="0" smtClean="0">
              <a:latin typeface="微軟正黑體" pitchFamily="34" charset="-120"/>
              <a:ea typeface="微軟正黑體" pitchFamily="34" charset="-120"/>
              <a:cs typeface="Times New Roman" pitchFamily="18" charset="0"/>
            </a:rPr>
            <a:t>公司某廠總廠長</a:t>
          </a:r>
          <a:endParaRPr lang="zh-TW" altLang="en-US" dirty="0">
            <a:latin typeface="微軟正黑體" pitchFamily="34" charset="-120"/>
            <a:ea typeface="微軟正黑體" pitchFamily="34" charset="-120"/>
          </a:endParaRPr>
        </a:p>
      </dgm:t>
    </dgm:pt>
    <dgm:pt modelId="{A73B428C-31E1-49E5-AAFD-C73E6C340818}" type="parTrans" cxnId="{F291A5CC-8295-49EA-AB04-FF05AE04A5AC}">
      <dgm:prSet/>
      <dgm:spPr/>
      <dgm:t>
        <a:bodyPr/>
        <a:lstStyle/>
        <a:p>
          <a:endParaRPr lang="zh-TW" altLang="en-US"/>
        </a:p>
      </dgm:t>
    </dgm:pt>
    <dgm:pt modelId="{9E8146FF-CFB4-476C-B9AB-AC9C9DA69610}" type="sibTrans" cxnId="{F291A5CC-8295-49EA-AB04-FF05AE04A5AC}">
      <dgm:prSet/>
      <dgm:spPr/>
      <dgm:t>
        <a:bodyPr/>
        <a:lstStyle/>
        <a:p>
          <a:endParaRPr lang="zh-TW" altLang="en-US"/>
        </a:p>
      </dgm:t>
    </dgm:pt>
    <dgm:pt modelId="{801145F1-A6EB-417B-9229-31E1C8CBBC49}">
      <dgm:prSet phldrT="[文字]"/>
      <dgm:spPr/>
      <dgm:t>
        <a:bodyPr/>
        <a:lstStyle/>
        <a:p>
          <a:r>
            <a:rPr kumimoji="1" lang="en-US" altLang="zh-TW" dirty="0" smtClean="0">
              <a:latin typeface="微軟正黑體" pitchFamily="34" charset="-120"/>
              <a:ea typeface="微軟正黑體" pitchFamily="34" charset="-120"/>
              <a:cs typeface="Times New Roman" pitchFamily="18" charset="0"/>
            </a:rPr>
            <a:t>B</a:t>
          </a:r>
          <a:r>
            <a:rPr kumimoji="1" lang="zh-TW" altLang="en-US" dirty="0" smtClean="0">
              <a:latin typeface="微軟正黑體" pitchFamily="34" charset="-120"/>
              <a:ea typeface="微軟正黑體" pitchFamily="34" charset="-120"/>
              <a:cs typeface="Times New Roman" pitchFamily="18" charset="0"/>
            </a:rPr>
            <a:t>縣稅捐稽徵局局長</a:t>
          </a:r>
          <a:endParaRPr lang="zh-TW" altLang="en-US" dirty="0">
            <a:latin typeface="微軟正黑體" pitchFamily="34" charset="-120"/>
            <a:ea typeface="微軟正黑體" pitchFamily="34" charset="-120"/>
          </a:endParaRPr>
        </a:p>
      </dgm:t>
    </dgm:pt>
    <dgm:pt modelId="{BD631E62-34E9-4336-83E6-F67C260DE4CA}" type="parTrans" cxnId="{BF2CD119-687E-442A-88AE-A261B83EB470}">
      <dgm:prSet/>
      <dgm:spPr/>
      <dgm:t>
        <a:bodyPr/>
        <a:lstStyle/>
        <a:p>
          <a:endParaRPr lang="zh-TW" altLang="en-US"/>
        </a:p>
      </dgm:t>
    </dgm:pt>
    <dgm:pt modelId="{F4A4C33C-830E-475B-97A6-38E19EA0D529}" type="sibTrans" cxnId="{BF2CD119-687E-442A-88AE-A261B83EB470}">
      <dgm:prSet/>
      <dgm:spPr/>
      <dgm:t>
        <a:bodyPr/>
        <a:lstStyle/>
        <a:p>
          <a:endParaRPr lang="zh-TW" altLang="en-US"/>
        </a:p>
      </dgm:t>
    </dgm:pt>
    <dgm:pt modelId="{AA305076-FD1C-4373-BFFA-7ECA5852B3BA}">
      <dgm:prSet phldrT="[文字]"/>
      <dgm:spPr/>
      <dgm:t>
        <a:bodyPr/>
        <a:lstStyle/>
        <a:p>
          <a:r>
            <a:rPr kumimoji="1" lang="zh-TW" altLang="en-US" b="1" dirty="0" smtClean="0">
              <a:latin typeface="微軟正黑體" pitchFamily="34" charset="-120"/>
              <a:ea typeface="微軟正黑體" pitchFamily="34" charset="-120"/>
              <a:cs typeface="Times New Roman" pitchFamily="18" charset="0"/>
            </a:rPr>
            <a:t>乖乖妹</a:t>
          </a:r>
          <a:endParaRPr lang="zh-TW" altLang="en-US" b="1" dirty="0">
            <a:latin typeface="微軟正黑體" pitchFamily="34" charset="-120"/>
            <a:ea typeface="微軟正黑體" pitchFamily="34" charset="-120"/>
          </a:endParaRPr>
        </a:p>
      </dgm:t>
    </dgm:pt>
    <dgm:pt modelId="{0FAB5B6F-0A5E-4237-8E02-BC1302C620A1}" type="parTrans" cxnId="{988EA74A-7BB6-434C-8CAE-EE0D0E5ACC5E}">
      <dgm:prSet/>
      <dgm:spPr/>
      <dgm:t>
        <a:bodyPr/>
        <a:lstStyle/>
        <a:p>
          <a:endParaRPr lang="zh-TW" altLang="en-US"/>
        </a:p>
      </dgm:t>
    </dgm:pt>
    <dgm:pt modelId="{B575CD41-35F9-4814-B000-4689DC04859A}" type="sibTrans" cxnId="{988EA74A-7BB6-434C-8CAE-EE0D0E5ACC5E}">
      <dgm:prSet/>
      <dgm:spPr/>
      <dgm:t>
        <a:bodyPr/>
        <a:lstStyle/>
        <a:p>
          <a:endParaRPr lang="zh-TW" altLang="en-US"/>
        </a:p>
      </dgm:t>
    </dgm:pt>
    <dgm:pt modelId="{04F3C3DF-9097-4D00-B72E-FB427724C056}">
      <dgm:prSet phldrT="[文字]"/>
      <dgm:spPr/>
      <dgm:t>
        <a:bodyPr/>
        <a:lstStyle/>
        <a:p>
          <a:r>
            <a:rPr kumimoji="1" lang="en-US" altLang="zh-TW" dirty="0" smtClean="0">
              <a:latin typeface="微軟正黑體" pitchFamily="34" charset="-120"/>
              <a:ea typeface="微軟正黑體" pitchFamily="34" charset="-120"/>
              <a:cs typeface="Times New Roman" pitchFamily="18" charset="0"/>
            </a:rPr>
            <a:t>B</a:t>
          </a:r>
          <a:r>
            <a:rPr kumimoji="1" lang="zh-TW" altLang="en-US" dirty="0" smtClean="0">
              <a:latin typeface="微軟正黑體" pitchFamily="34" charset="-120"/>
              <a:ea typeface="微軟正黑體" pitchFamily="34" charset="-120"/>
              <a:cs typeface="Times New Roman" pitchFamily="18" charset="0"/>
            </a:rPr>
            <a:t>縣稅捐稽徵局承辦科科長</a:t>
          </a:r>
          <a:endParaRPr lang="zh-TW" altLang="en-US" dirty="0">
            <a:latin typeface="微軟正黑體" pitchFamily="34" charset="-120"/>
            <a:ea typeface="微軟正黑體" pitchFamily="34" charset="-120"/>
          </a:endParaRPr>
        </a:p>
      </dgm:t>
    </dgm:pt>
    <dgm:pt modelId="{41BEEC5D-C8BB-4697-AD07-1F5E2DEB2904}" type="parTrans" cxnId="{043016B7-811F-427C-9AA3-0B12E35C1788}">
      <dgm:prSet/>
      <dgm:spPr/>
      <dgm:t>
        <a:bodyPr/>
        <a:lstStyle/>
        <a:p>
          <a:endParaRPr lang="zh-TW" altLang="en-US"/>
        </a:p>
      </dgm:t>
    </dgm:pt>
    <dgm:pt modelId="{18CAA2C1-46C4-4C01-80E4-A74B2547A694}" type="sibTrans" cxnId="{043016B7-811F-427C-9AA3-0B12E35C1788}">
      <dgm:prSet/>
      <dgm:spPr/>
      <dgm:t>
        <a:bodyPr/>
        <a:lstStyle/>
        <a:p>
          <a:endParaRPr lang="zh-TW" altLang="en-US"/>
        </a:p>
      </dgm:t>
    </dgm:pt>
    <dgm:pt modelId="{D6A35680-9AB4-4827-A490-01D6C2024F48}">
      <dgm:prSet phldrT="[文字]"/>
      <dgm:spPr/>
      <dgm:t>
        <a:bodyPr/>
        <a:lstStyle/>
        <a:p>
          <a:r>
            <a:rPr kumimoji="1" lang="zh-TW" altLang="en-US" b="1" dirty="0" smtClean="0">
              <a:latin typeface="微軟正黑體" pitchFamily="34" charset="-120"/>
              <a:ea typeface="微軟正黑體" pitchFamily="34" charset="-120"/>
              <a:cs typeface="Times New Roman" pitchFamily="18" charset="0"/>
            </a:rPr>
            <a:t>正氣哥</a:t>
          </a:r>
          <a:endParaRPr lang="zh-TW" altLang="en-US" b="1" dirty="0">
            <a:latin typeface="微軟正黑體" pitchFamily="34" charset="-120"/>
            <a:ea typeface="微軟正黑體" pitchFamily="34" charset="-120"/>
          </a:endParaRPr>
        </a:p>
      </dgm:t>
    </dgm:pt>
    <dgm:pt modelId="{4026ADD0-38EA-4DCB-958F-D4F928222CB5}" type="parTrans" cxnId="{9DCBA8F8-3CD6-43F4-B529-64EBF6CC9FC2}">
      <dgm:prSet/>
      <dgm:spPr/>
      <dgm:t>
        <a:bodyPr/>
        <a:lstStyle/>
        <a:p>
          <a:endParaRPr lang="zh-TW" altLang="en-US"/>
        </a:p>
      </dgm:t>
    </dgm:pt>
    <dgm:pt modelId="{D877B9ED-79F5-45C4-8F95-89D6660070F3}" type="sibTrans" cxnId="{9DCBA8F8-3CD6-43F4-B529-64EBF6CC9FC2}">
      <dgm:prSet/>
      <dgm:spPr/>
      <dgm:t>
        <a:bodyPr/>
        <a:lstStyle/>
        <a:p>
          <a:endParaRPr lang="zh-TW" altLang="en-US"/>
        </a:p>
      </dgm:t>
    </dgm:pt>
    <dgm:pt modelId="{9CAC447F-391B-4B6E-817A-A3A93CC2471D}">
      <dgm:prSet phldrT="[文字]"/>
      <dgm:spPr/>
      <dgm:t>
        <a:bodyPr/>
        <a:lstStyle/>
        <a:p>
          <a:r>
            <a:rPr kumimoji="1" lang="en-US" altLang="zh-TW" dirty="0" smtClean="0">
              <a:latin typeface="微軟正黑體" pitchFamily="34" charset="-120"/>
              <a:ea typeface="微軟正黑體" pitchFamily="34" charset="-120"/>
              <a:cs typeface="Times New Roman" pitchFamily="18" charset="0"/>
            </a:rPr>
            <a:t>B</a:t>
          </a:r>
          <a:r>
            <a:rPr kumimoji="1" lang="zh-TW" altLang="en-US" dirty="0" smtClean="0">
              <a:latin typeface="微軟正黑體" pitchFamily="34" charset="-120"/>
              <a:ea typeface="微軟正黑體" pitchFamily="34" charset="-120"/>
              <a:cs typeface="Times New Roman" pitchFamily="18" charset="0"/>
            </a:rPr>
            <a:t>縣稅捐稽徵局政風人員</a:t>
          </a:r>
          <a:endParaRPr lang="zh-TW" altLang="en-US" dirty="0">
            <a:latin typeface="微軟正黑體" pitchFamily="34" charset="-120"/>
            <a:ea typeface="微軟正黑體" pitchFamily="34" charset="-120"/>
          </a:endParaRPr>
        </a:p>
      </dgm:t>
    </dgm:pt>
    <dgm:pt modelId="{00D8A47F-7351-44D4-9ACD-EDC35BF7AD73}" type="parTrans" cxnId="{E9B1A33B-B63D-499F-BB56-1BFED2E89821}">
      <dgm:prSet/>
      <dgm:spPr/>
      <dgm:t>
        <a:bodyPr/>
        <a:lstStyle/>
        <a:p>
          <a:endParaRPr lang="zh-TW" altLang="en-US"/>
        </a:p>
      </dgm:t>
    </dgm:pt>
    <dgm:pt modelId="{C003084F-7877-4EFF-946B-6D86C7B6AC76}" type="sibTrans" cxnId="{E9B1A33B-B63D-499F-BB56-1BFED2E89821}">
      <dgm:prSet/>
      <dgm:spPr/>
      <dgm:t>
        <a:bodyPr/>
        <a:lstStyle/>
        <a:p>
          <a:endParaRPr lang="zh-TW" altLang="en-US"/>
        </a:p>
      </dgm:t>
    </dgm:pt>
    <dgm:pt modelId="{91192AB8-EFD4-40F5-9CE1-B42F5784AD91}" type="pres">
      <dgm:prSet presAssocID="{8353BAE3-8240-48F0-AB1F-602795630D4A}" presName="diagram" presStyleCnt="0">
        <dgm:presLayoutVars>
          <dgm:dir/>
          <dgm:resizeHandles val="exact"/>
        </dgm:presLayoutVars>
      </dgm:prSet>
      <dgm:spPr/>
      <dgm:t>
        <a:bodyPr/>
        <a:lstStyle/>
        <a:p>
          <a:endParaRPr lang="zh-TW" altLang="en-US"/>
        </a:p>
      </dgm:t>
    </dgm:pt>
    <dgm:pt modelId="{CE002F1A-B807-466A-BF09-27AE86277E47}" type="pres">
      <dgm:prSet presAssocID="{1DBC181F-6290-4BCB-A85F-665ECDD8F398}" presName="node" presStyleLbl="node1" presStyleIdx="0" presStyleCnt="4" custScaleX="116476">
        <dgm:presLayoutVars>
          <dgm:bulletEnabled val="1"/>
        </dgm:presLayoutVars>
      </dgm:prSet>
      <dgm:spPr/>
      <dgm:t>
        <a:bodyPr/>
        <a:lstStyle/>
        <a:p>
          <a:endParaRPr lang="zh-TW" altLang="en-US"/>
        </a:p>
      </dgm:t>
    </dgm:pt>
    <dgm:pt modelId="{3D15ECE0-72F4-44FC-A020-DFB699C9A8A9}" type="pres">
      <dgm:prSet presAssocID="{8FCBE98F-5EB3-4E5C-9A5E-3CD287673843}" presName="sibTrans" presStyleCnt="0"/>
      <dgm:spPr/>
      <dgm:t>
        <a:bodyPr/>
        <a:lstStyle/>
        <a:p>
          <a:endParaRPr lang="zh-TW" altLang="en-US"/>
        </a:p>
      </dgm:t>
    </dgm:pt>
    <dgm:pt modelId="{DD7E1E9A-8E50-46DA-8475-5185072FB3EE}" type="pres">
      <dgm:prSet presAssocID="{BDBA0415-74BD-40BF-909D-50E50BC7DBCB}" presName="node" presStyleLbl="node1" presStyleIdx="1" presStyleCnt="4" custScaleX="110391">
        <dgm:presLayoutVars>
          <dgm:bulletEnabled val="1"/>
        </dgm:presLayoutVars>
      </dgm:prSet>
      <dgm:spPr/>
      <dgm:t>
        <a:bodyPr/>
        <a:lstStyle/>
        <a:p>
          <a:endParaRPr lang="zh-TW" altLang="en-US"/>
        </a:p>
      </dgm:t>
    </dgm:pt>
    <dgm:pt modelId="{EF0CD575-7390-4390-9C36-4073ED6E611E}" type="pres">
      <dgm:prSet presAssocID="{22390FAD-201A-485F-ABCF-0DB1588DCD79}" presName="sibTrans" presStyleCnt="0"/>
      <dgm:spPr/>
      <dgm:t>
        <a:bodyPr/>
        <a:lstStyle/>
        <a:p>
          <a:endParaRPr lang="zh-TW" altLang="en-US"/>
        </a:p>
      </dgm:t>
    </dgm:pt>
    <dgm:pt modelId="{7E279BBF-1A0A-479C-987D-313D10431821}" type="pres">
      <dgm:prSet presAssocID="{AA305076-FD1C-4373-BFFA-7ECA5852B3BA}" presName="node" presStyleLbl="node1" presStyleIdx="2" presStyleCnt="4" custScaleX="116476">
        <dgm:presLayoutVars>
          <dgm:bulletEnabled val="1"/>
        </dgm:presLayoutVars>
      </dgm:prSet>
      <dgm:spPr/>
      <dgm:t>
        <a:bodyPr/>
        <a:lstStyle/>
        <a:p>
          <a:endParaRPr lang="zh-TW" altLang="en-US"/>
        </a:p>
      </dgm:t>
    </dgm:pt>
    <dgm:pt modelId="{F7F08FE5-24FC-4158-980B-A05C2B604D72}" type="pres">
      <dgm:prSet presAssocID="{B575CD41-35F9-4814-B000-4689DC04859A}" presName="sibTrans" presStyleCnt="0"/>
      <dgm:spPr/>
      <dgm:t>
        <a:bodyPr/>
        <a:lstStyle/>
        <a:p>
          <a:endParaRPr lang="zh-TW" altLang="en-US"/>
        </a:p>
      </dgm:t>
    </dgm:pt>
    <dgm:pt modelId="{038CBF80-76B6-45D3-A5E1-DC18E680418F}" type="pres">
      <dgm:prSet presAssocID="{D6A35680-9AB4-4827-A490-01D6C2024F48}" presName="node" presStyleLbl="node1" presStyleIdx="3" presStyleCnt="4" custScaleX="111737">
        <dgm:presLayoutVars>
          <dgm:bulletEnabled val="1"/>
        </dgm:presLayoutVars>
      </dgm:prSet>
      <dgm:spPr/>
      <dgm:t>
        <a:bodyPr/>
        <a:lstStyle/>
        <a:p>
          <a:endParaRPr lang="zh-TW" altLang="en-US"/>
        </a:p>
      </dgm:t>
    </dgm:pt>
  </dgm:ptLst>
  <dgm:cxnLst>
    <dgm:cxn modelId="{988EA74A-7BB6-434C-8CAE-EE0D0E5ACC5E}" srcId="{8353BAE3-8240-48F0-AB1F-602795630D4A}" destId="{AA305076-FD1C-4373-BFFA-7ECA5852B3BA}" srcOrd="2" destOrd="0" parTransId="{0FAB5B6F-0A5E-4237-8E02-BC1302C620A1}" sibTransId="{B575CD41-35F9-4814-B000-4689DC04859A}"/>
    <dgm:cxn modelId="{833EA794-BD23-491A-8FFF-D513D6BCA800}" type="presOf" srcId="{AA305076-FD1C-4373-BFFA-7ECA5852B3BA}" destId="{7E279BBF-1A0A-479C-987D-313D10431821}" srcOrd="0" destOrd="0" presId="urn:microsoft.com/office/officeart/2005/8/layout/default#1"/>
    <dgm:cxn modelId="{DB18D3A7-A752-4DFD-90ED-A6EA7517DAC2}" type="presOf" srcId="{644C298E-7318-48C2-8843-596521476043}" destId="{CE002F1A-B807-466A-BF09-27AE86277E47}" srcOrd="0" destOrd="1" presId="urn:microsoft.com/office/officeart/2005/8/layout/default#1"/>
    <dgm:cxn modelId="{BE0FC0D4-FA33-46CF-8D26-900BE7016816}" type="presOf" srcId="{04F3C3DF-9097-4D00-B72E-FB427724C056}" destId="{7E279BBF-1A0A-479C-987D-313D10431821}" srcOrd="0" destOrd="1" presId="urn:microsoft.com/office/officeart/2005/8/layout/default#1"/>
    <dgm:cxn modelId="{46292EF7-C190-4FE4-BECD-888A2E72B7EC}" srcId="{8353BAE3-8240-48F0-AB1F-602795630D4A}" destId="{BDBA0415-74BD-40BF-909D-50E50BC7DBCB}" srcOrd="1" destOrd="0" parTransId="{9551ED7D-20C9-4D34-A623-822CA02F3507}" sibTransId="{22390FAD-201A-485F-ABCF-0DB1588DCD79}"/>
    <dgm:cxn modelId="{E9B1A33B-B63D-499F-BB56-1BFED2E89821}" srcId="{D6A35680-9AB4-4827-A490-01D6C2024F48}" destId="{9CAC447F-391B-4B6E-817A-A3A93CC2471D}" srcOrd="0" destOrd="0" parTransId="{00D8A47F-7351-44D4-9ACD-EDC35BF7AD73}" sibTransId="{C003084F-7877-4EFF-946B-6D86C7B6AC76}"/>
    <dgm:cxn modelId="{609263EF-0151-449E-8C01-3F86F4F9CD88}" type="presOf" srcId="{8353BAE3-8240-48F0-AB1F-602795630D4A}" destId="{91192AB8-EFD4-40F5-9CE1-B42F5784AD91}" srcOrd="0" destOrd="0" presId="urn:microsoft.com/office/officeart/2005/8/layout/default#1"/>
    <dgm:cxn modelId="{F291A5CC-8295-49EA-AB04-FF05AE04A5AC}" srcId="{1DBC181F-6290-4BCB-A85F-665ECDD8F398}" destId="{644C298E-7318-48C2-8843-596521476043}" srcOrd="0" destOrd="0" parTransId="{A73B428C-31E1-49E5-AAFD-C73E6C340818}" sibTransId="{9E8146FF-CFB4-476C-B9AB-AC9C9DA69610}"/>
    <dgm:cxn modelId="{BF2CD119-687E-442A-88AE-A261B83EB470}" srcId="{BDBA0415-74BD-40BF-909D-50E50BC7DBCB}" destId="{801145F1-A6EB-417B-9229-31E1C8CBBC49}" srcOrd="0" destOrd="0" parTransId="{BD631E62-34E9-4336-83E6-F67C260DE4CA}" sibTransId="{F4A4C33C-830E-475B-97A6-38E19EA0D529}"/>
    <dgm:cxn modelId="{B5AD275F-E266-46C9-AD8B-465FA77B7AA2}" type="presOf" srcId="{9CAC447F-391B-4B6E-817A-A3A93CC2471D}" destId="{038CBF80-76B6-45D3-A5E1-DC18E680418F}" srcOrd="0" destOrd="1" presId="urn:microsoft.com/office/officeart/2005/8/layout/default#1"/>
    <dgm:cxn modelId="{043016B7-811F-427C-9AA3-0B12E35C1788}" srcId="{AA305076-FD1C-4373-BFFA-7ECA5852B3BA}" destId="{04F3C3DF-9097-4D00-B72E-FB427724C056}" srcOrd="0" destOrd="0" parTransId="{41BEEC5D-C8BB-4697-AD07-1F5E2DEB2904}" sibTransId="{18CAA2C1-46C4-4C01-80E4-A74B2547A694}"/>
    <dgm:cxn modelId="{5F270AB7-E889-463A-B8A7-1768E5B758D9}" type="presOf" srcId="{1DBC181F-6290-4BCB-A85F-665ECDD8F398}" destId="{CE002F1A-B807-466A-BF09-27AE86277E47}" srcOrd="0" destOrd="0" presId="urn:microsoft.com/office/officeart/2005/8/layout/default#1"/>
    <dgm:cxn modelId="{3BB1EEF9-CDF0-4625-941A-6C38EF7B16D1}" srcId="{8353BAE3-8240-48F0-AB1F-602795630D4A}" destId="{1DBC181F-6290-4BCB-A85F-665ECDD8F398}" srcOrd="0" destOrd="0" parTransId="{01C5DBBD-3AB9-4895-A258-E7358AFB948D}" sibTransId="{8FCBE98F-5EB3-4E5C-9A5E-3CD287673843}"/>
    <dgm:cxn modelId="{E82DE35C-DAF6-4A7A-B5C2-BC6E55F99F75}" type="presOf" srcId="{801145F1-A6EB-417B-9229-31E1C8CBBC49}" destId="{DD7E1E9A-8E50-46DA-8475-5185072FB3EE}" srcOrd="0" destOrd="1" presId="urn:microsoft.com/office/officeart/2005/8/layout/default#1"/>
    <dgm:cxn modelId="{3726C830-6DF8-4AA0-BEE7-7A8445C3B859}" type="presOf" srcId="{BDBA0415-74BD-40BF-909D-50E50BC7DBCB}" destId="{DD7E1E9A-8E50-46DA-8475-5185072FB3EE}" srcOrd="0" destOrd="0" presId="urn:microsoft.com/office/officeart/2005/8/layout/default#1"/>
    <dgm:cxn modelId="{9DCBA8F8-3CD6-43F4-B529-64EBF6CC9FC2}" srcId="{8353BAE3-8240-48F0-AB1F-602795630D4A}" destId="{D6A35680-9AB4-4827-A490-01D6C2024F48}" srcOrd="3" destOrd="0" parTransId="{4026ADD0-38EA-4DCB-958F-D4F928222CB5}" sibTransId="{D877B9ED-79F5-45C4-8F95-89D6660070F3}"/>
    <dgm:cxn modelId="{7D891046-1091-4D0C-B84F-529061BB1BCE}" type="presOf" srcId="{D6A35680-9AB4-4827-A490-01D6C2024F48}" destId="{038CBF80-76B6-45D3-A5E1-DC18E680418F}" srcOrd="0" destOrd="0" presId="urn:microsoft.com/office/officeart/2005/8/layout/default#1"/>
    <dgm:cxn modelId="{D261E9B5-64DC-406F-836F-B355356EDD78}" type="presParOf" srcId="{91192AB8-EFD4-40F5-9CE1-B42F5784AD91}" destId="{CE002F1A-B807-466A-BF09-27AE86277E47}" srcOrd="0" destOrd="0" presId="urn:microsoft.com/office/officeart/2005/8/layout/default#1"/>
    <dgm:cxn modelId="{EB1C443B-271F-45D9-9A7F-DA654D5FB327}" type="presParOf" srcId="{91192AB8-EFD4-40F5-9CE1-B42F5784AD91}" destId="{3D15ECE0-72F4-44FC-A020-DFB699C9A8A9}" srcOrd="1" destOrd="0" presId="urn:microsoft.com/office/officeart/2005/8/layout/default#1"/>
    <dgm:cxn modelId="{27C58EEC-27EB-473F-8786-EAAE8A99265C}" type="presParOf" srcId="{91192AB8-EFD4-40F5-9CE1-B42F5784AD91}" destId="{DD7E1E9A-8E50-46DA-8475-5185072FB3EE}" srcOrd="2" destOrd="0" presId="urn:microsoft.com/office/officeart/2005/8/layout/default#1"/>
    <dgm:cxn modelId="{F29E1CE8-824F-4881-9A56-F6DB29103442}" type="presParOf" srcId="{91192AB8-EFD4-40F5-9CE1-B42F5784AD91}" destId="{EF0CD575-7390-4390-9C36-4073ED6E611E}" srcOrd="3" destOrd="0" presId="urn:microsoft.com/office/officeart/2005/8/layout/default#1"/>
    <dgm:cxn modelId="{B3528089-0A94-44D3-A7F3-1D8AAC4A77AE}" type="presParOf" srcId="{91192AB8-EFD4-40F5-9CE1-B42F5784AD91}" destId="{7E279BBF-1A0A-479C-987D-313D10431821}" srcOrd="4" destOrd="0" presId="urn:microsoft.com/office/officeart/2005/8/layout/default#1"/>
    <dgm:cxn modelId="{AD4F80C3-6A7C-4379-9700-8F9FDE96CF85}" type="presParOf" srcId="{91192AB8-EFD4-40F5-9CE1-B42F5784AD91}" destId="{F7F08FE5-24FC-4158-980B-A05C2B604D72}" srcOrd="5" destOrd="0" presId="urn:microsoft.com/office/officeart/2005/8/layout/default#1"/>
    <dgm:cxn modelId="{CF86C1F4-1B06-4379-9864-EA81710C4A4A}" type="presParOf" srcId="{91192AB8-EFD4-40F5-9CE1-B42F5784AD91}" destId="{038CBF80-76B6-45D3-A5E1-DC18E680418F}"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E820F0C-9055-44BA-A536-4BB3A857369A}" type="doc">
      <dgm:prSet loTypeId="urn:microsoft.com/office/officeart/2005/8/layout/bProcess3" loCatId="process" qsTypeId="urn:microsoft.com/office/officeart/2005/8/quickstyle/simple1" qsCatId="simple" csTypeId="urn:microsoft.com/office/officeart/2005/8/colors/accent5_2" csCatId="accent5" phldr="1"/>
      <dgm:spPr/>
    </dgm:pt>
    <dgm:pt modelId="{D1008ED7-7BEE-4EB4-9A7D-01A1FD8203F5}">
      <dgm:prSet phldrT="[文字]" custT="1"/>
      <dgm:spPr/>
      <dgm:t>
        <a:bodyPr/>
        <a:lstStyle/>
        <a:p>
          <a:r>
            <a:rPr kumimoji="1" lang="zh-TW" altLang="en-US" sz="1600" dirty="0" smtClean="0">
              <a:latin typeface="微軟正黑體" pitchFamily="34" charset="-120"/>
              <a:ea typeface="微軟正黑體" pitchFamily="34" charset="-120"/>
              <a:cs typeface="Times New Roman" pitchFamily="18" charset="0"/>
            </a:rPr>
            <a:t>該公司某廠總廠長送禮哥將相關文件資料及裝有現金</a:t>
          </a:r>
          <a:r>
            <a:rPr kumimoji="1" lang="en-US" altLang="zh-TW" sz="1600" dirty="0" smtClean="0">
              <a:latin typeface="微軟正黑體" pitchFamily="34" charset="-120"/>
              <a:ea typeface="微軟正黑體" pitchFamily="34" charset="-120"/>
              <a:cs typeface="Times New Roman" pitchFamily="18" charset="0"/>
            </a:rPr>
            <a:t>5</a:t>
          </a:r>
          <a:r>
            <a:rPr kumimoji="1" lang="zh-TW" altLang="en-US" sz="1600" dirty="0" smtClean="0">
              <a:latin typeface="微軟正黑體" pitchFamily="34" charset="-120"/>
              <a:ea typeface="微軟正黑體" pitchFamily="34" charset="-120"/>
              <a:cs typeface="Times New Roman" pitchFamily="18" charset="0"/>
            </a:rPr>
            <a:t>萬元之信封袋交給不知情之局長清廉嫂，欲請託清廉嫂局長違背職務同意改用工業用地優惠稅率課徵，以圖免除稅率價差</a:t>
          </a:r>
          <a:r>
            <a:rPr kumimoji="1" lang="en-US" altLang="zh-TW" sz="1600" dirty="0" smtClean="0">
              <a:latin typeface="微軟正黑體" pitchFamily="34" charset="-120"/>
              <a:ea typeface="微軟正黑體" pitchFamily="34" charset="-120"/>
              <a:cs typeface="Times New Roman" pitchFamily="18" charset="0"/>
            </a:rPr>
            <a:t>165</a:t>
          </a:r>
          <a:r>
            <a:rPr kumimoji="1" lang="zh-TW" altLang="en-US" sz="1600" dirty="0" smtClean="0">
              <a:latin typeface="微軟正黑體" pitchFamily="34" charset="-120"/>
              <a:ea typeface="微軟正黑體" pitchFamily="34" charset="-120"/>
              <a:cs typeface="Times New Roman" pitchFamily="18" charset="0"/>
            </a:rPr>
            <a:t>萬餘元。</a:t>
          </a:r>
          <a:endParaRPr lang="zh-TW" altLang="en-US" sz="1600" dirty="0">
            <a:latin typeface="微軟正黑體" pitchFamily="34" charset="-120"/>
            <a:ea typeface="微軟正黑體" pitchFamily="34" charset="-120"/>
          </a:endParaRPr>
        </a:p>
      </dgm:t>
    </dgm:pt>
    <dgm:pt modelId="{D811EF96-9808-4DE5-A264-79D53662E112}" type="parTrans" cxnId="{1CAF6F29-E8AE-4762-AABA-7B3DE95D06D7}">
      <dgm:prSet/>
      <dgm:spPr/>
      <dgm:t>
        <a:bodyPr/>
        <a:lstStyle/>
        <a:p>
          <a:endParaRPr lang="zh-TW" altLang="en-US"/>
        </a:p>
      </dgm:t>
    </dgm:pt>
    <dgm:pt modelId="{80CC38C9-B48E-4CBF-9DBA-1721C693E558}" type="sibTrans" cxnId="{1CAF6F29-E8AE-4762-AABA-7B3DE95D06D7}">
      <dgm:prSet/>
      <dgm:spPr/>
      <dgm:t>
        <a:bodyPr/>
        <a:lstStyle/>
        <a:p>
          <a:endParaRPr lang="zh-TW" altLang="en-US"/>
        </a:p>
      </dgm:t>
    </dgm:pt>
    <dgm:pt modelId="{C88CE78F-4718-446B-B588-16645CBEEBCC}">
      <dgm:prSet custT="1"/>
      <dgm:spPr/>
      <dgm:t>
        <a:bodyPr/>
        <a:lstStyle/>
        <a:p>
          <a:r>
            <a:rPr kumimoji="1" lang="zh-TW" altLang="en-US" sz="1600" dirty="0" smtClean="0">
              <a:latin typeface="微軟正黑體" pitchFamily="34" charset="-120"/>
              <a:ea typeface="微軟正黑體" pitchFamily="34" charset="-120"/>
              <a:cs typeface="Times New Roman" pitchFamily="18" charset="0"/>
            </a:rPr>
            <a:t>清廉嫂將相關文件轉交該局承辦科科長乖乖妹依法妥處，經乖乖妹科長察覺內容物有異，爰立即向清廉嫂報告，並向該局政風人員正氣哥登錄請託關說事件。</a:t>
          </a:r>
          <a:endParaRPr kumimoji="1" lang="zh-TW" altLang="en-US" sz="1600" dirty="0" smtClean="0">
            <a:latin typeface="微軟正黑體" pitchFamily="34" charset="-120"/>
            <a:ea typeface="微軟正黑體" pitchFamily="34" charset="-120"/>
            <a:cs typeface="新細明體" pitchFamily="18" charset="-120"/>
          </a:endParaRPr>
        </a:p>
      </dgm:t>
    </dgm:pt>
    <dgm:pt modelId="{18BCB945-4A65-47DA-9620-5F048E47DDA8}" type="parTrans" cxnId="{1EF8770D-FC5D-4973-A7D1-F5E21C37F8D1}">
      <dgm:prSet/>
      <dgm:spPr/>
      <dgm:t>
        <a:bodyPr/>
        <a:lstStyle/>
        <a:p>
          <a:endParaRPr lang="zh-TW" altLang="en-US"/>
        </a:p>
      </dgm:t>
    </dgm:pt>
    <dgm:pt modelId="{3072288C-4FE1-4B58-B13C-18193FF31D02}" type="sibTrans" cxnId="{1EF8770D-FC5D-4973-A7D1-F5E21C37F8D1}">
      <dgm:prSet/>
      <dgm:spPr/>
      <dgm:t>
        <a:bodyPr/>
        <a:lstStyle/>
        <a:p>
          <a:endParaRPr lang="zh-TW" altLang="en-US"/>
        </a:p>
      </dgm:t>
    </dgm:pt>
    <dgm:pt modelId="{4EB6F82C-25F4-46D2-B71F-337BA95E0288}">
      <dgm:prSet custT="1"/>
      <dgm:spPr/>
      <dgm:t>
        <a:bodyPr/>
        <a:lstStyle/>
        <a:p>
          <a:endParaRPr kumimoji="1" lang="zh-TW" altLang="en-US" sz="1400" dirty="0" smtClean="0">
            <a:latin typeface="微軟正黑體" pitchFamily="34" charset="-120"/>
            <a:ea typeface="微軟正黑體" pitchFamily="34" charset="-120"/>
            <a:cs typeface="新細明體" pitchFamily="18" charset="-120"/>
          </a:endParaRPr>
        </a:p>
      </dgm:t>
    </dgm:pt>
    <dgm:pt modelId="{D5069E9C-EA1A-459F-833A-51C817033302}" type="parTrans" cxnId="{0B27454E-A230-4B0B-8546-599AE8392055}">
      <dgm:prSet/>
      <dgm:spPr/>
      <dgm:t>
        <a:bodyPr/>
        <a:lstStyle/>
        <a:p>
          <a:endParaRPr lang="zh-TW" altLang="en-US"/>
        </a:p>
      </dgm:t>
    </dgm:pt>
    <dgm:pt modelId="{2EEAA89A-1B7A-4F0A-9216-36C5BC34EC2C}" type="sibTrans" cxnId="{0B27454E-A230-4B0B-8546-599AE8392055}">
      <dgm:prSet/>
      <dgm:spPr/>
      <dgm:t>
        <a:bodyPr/>
        <a:lstStyle/>
        <a:p>
          <a:endParaRPr lang="zh-TW" altLang="en-US"/>
        </a:p>
      </dgm:t>
    </dgm:pt>
    <dgm:pt modelId="{169EC1E8-9CB4-4E7F-9423-1EAF49803908}">
      <dgm:prSet phldrT="[文字]" custT="1"/>
      <dgm:spPr/>
      <dgm:t>
        <a:bodyPr/>
        <a:lstStyle/>
        <a:p>
          <a:r>
            <a:rPr kumimoji="1" lang="en-US" altLang="zh-TW" sz="1600" dirty="0" smtClean="0">
              <a:latin typeface="微軟正黑體" pitchFamily="34" charset="-120"/>
              <a:ea typeface="微軟正黑體" pitchFamily="34" charset="-120"/>
              <a:cs typeface="Times New Roman" pitchFamily="18" charset="0"/>
            </a:rPr>
            <a:t>A</a:t>
          </a:r>
          <a:r>
            <a:rPr kumimoji="1" lang="zh-TW" altLang="en-US" sz="1600" dirty="0" smtClean="0">
              <a:latin typeface="微軟正黑體" pitchFamily="34" charset="-120"/>
              <a:ea typeface="微軟正黑體" pitchFamily="34" charset="-120"/>
              <a:cs typeface="Times New Roman" pitchFamily="18" charset="0"/>
            </a:rPr>
            <a:t>公司某廠因未於地價稅優惠稅率之法定申請期間內，向</a:t>
          </a:r>
          <a:r>
            <a:rPr kumimoji="1" lang="en-US" altLang="zh-TW" sz="1600" dirty="0" smtClean="0">
              <a:latin typeface="微軟正黑體" pitchFamily="34" charset="-120"/>
              <a:ea typeface="微軟正黑體" pitchFamily="34" charset="-120"/>
              <a:cs typeface="Times New Roman" pitchFamily="18" charset="0"/>
            </a:rPr>
            <a:t>B</a:t>
          </a:r>
          <a:r>
            <a:rPr kumimoji="1" lang="zh-TW" altLang="en-US" sz="1600" dirty="0" smtClean="0">
              <a:latin typeface="微軟正黑體" pitchFamily="34" charset="-120"/>
              <a:ea typeface="微軟正黑體" pitchFamily="34" charset="-120"/>
              <a:cs typeface="Times New Roman" pitchFamily="18" charset="0"/>
            </a:rPr>
            <a:t>縣稅捐稽徵局申請將該廠之地價稅，由「一般土地」稅率變更為「工業用地」優惠稅率核課。</a:t>
          </a:r>
          <a:endParaRPr lang="zh-TW" altLang="en-US" sz="1600" dirty="0">
            <a:latin typeface="微軟正黑體" pitchFamily="34" charset="-120"/>
            <a:ea typeface="微軟正黑體" pitchFamily="34" charset="-120"/>
          </a:endParaRPr>
        </a:p>
      </dgm:t>
    </dgm:pt>
    <dgm:pt modelId="{3A627334-F81B-4342-960E-D90C99F3EB90}" type="parTrans" cxnId="{D23CE0C7-8E7F-44E4-A443-8CCC38912367}">
      <dgm:prSet/>
      <dgm:spPr/>
      <dgm:t>
        <a:bodyPr/>
        <a:lstStyle/>
        <a:p>
          <a:endParaRPr lang="zh-TW" altLang="en-US"/>
        </a:p>
      </dgm:t>
    </dgm:pt>
    <dgm:pt modelId="{5A964871-A03A-473F-B0DD-FB060CD79249}" type="sibTrans" cxnId="{D23CE0C7-8E7F-44E4-A443-8CCC38912367}">
      <dgm:prSet/>
      <dgm:spPr/>
      <dgm:t>
        <a:bodyPr/>
        <a:lstStyle/>
        <a:p>
          <a:endParaRPr lang="zh-TW" altLang="en-US"/>
        </a:p>
      </dgm:t>
    </dgm:pt>
    <dgm:pt modelId="{EB976BCB-7C06-4DAD-9CA9-B88927E3F8E1}">
      <dgm:prSet phldrT="[文字]" custT="1"/>
      <dgm:spPr/>
      <dgm:t>
        <a:bodyPr/>
        <a:lstStyle/>
        <a:p>
          <a:endParaRPr lang="zh-TW" altLang="en-US" sz="1400" dirty="0">
            <a:latin typeface="微軟正黑體" panose="020B0604030504040204" pitchFamily="34" charset="-120"/>
            <a:ea typeface="微軟正黑體" panose="020B0604030504040204" pitchFamily="34" charset="-120"/>
          </a:endParaRPr>
        </a:p>
      </dgm:t>
    </dgm:pt>
    <dgm:pt modelId="{478610FA-D5FF-4E05-911F-4EFECD9D04A6}" type="parTrans" cxnId="{4871C7A5-59FC-470A-8667-302E0E015C7D}">
      <dgm:prSet/>
      <dgm:spPr/>
      <dgm:t>
        <a:bodyPr/>
        <a:lstStyle/>
        <a:p>
          <a:endParaRPr lang="zh-TW" altLang="en-US"/>
        </a:p>
      </dgm:t>
    </dgm:pt>
    <dgm:pt modelId="{5EB063BB-A39A-48BF-9BD5-096FB11E96F4}" type="sibTrans" cxnId="{4871C7A5-59FC-470A-8667-302E0E015C7D}">
      <dgm:prSet/>
      <dgm:spPr/>
      <dgm:t>
        <a:bodyPr/>
        <a:lstStyle/>
        <a:p>
          <a:endParaRPr lang="zh-TW" altLang="en-US"/>
        </a:p>
      </dgm:t>
    </dgm:pt>
    <dgm:pt modelId="{ED290EA5-9590-40B1-B379-26280B8AFBBF}">
      <dgm:prSet phldrT="[文字]" custT="1"/>
      <dgm:spPr/>
      <dgm:t>
        <a:bodyPr/>
        <a:lstStyle/>
        <a:p>
          <a:endParaRPr lang="zh-TW" altLang="en-US" sz="1400" dirty="0">
            <a:latin typeface="微軟正黑體" panose="020B0604030504040204" pitchFamily="34" charset="-120"/>
            <a:ea typeface="微軟正黑體" panose="020B0604030504040204" pitchFamily="34" charset="-120"/>
          </a:endParaRPr>
        </a:p>
      </dgm:t>
    </dgm:pt>
    <dgm:pt modelId="{4FE2038E-847D-4FE2-87F5-26B20636E1C8}" type="parTrans" cxnId="{083AA218-8953-4ECF-9D2D-1D43C08FE59C}">
      <dgm:prSet/>
      <dgm:spPr/>
      <dgm:t>
        <a:bodyPr/>
        <a:lstStyle/>
        <a:p>
          <a:endParaRPr lang="zh-TW" altLang="en-US"/>
        </a:p>
      </dgm:t>
    </dgm:pt>
    <dgm:pt modelId="{284A2748-AD87-42D4-A233-448233402956}" type="sibTrans" cxnId="{083AA218-8953-4ECF-9D2D-1D43C08FE59C}">
      <dgm:prSet/>
      <dgm:spPr/>
      <dgm:t>
        <a:bodyPr/>
        <a:lstStyle/>
        <a:p>
          <a:endParaRPr lang="zh-TW" altLang="en-US"/>
        </a:p>
      </dgm:t>
    </dgm:pt>
    <dgm:pt modelId="{32F0713B-68B3-4A50-928F-F8D317DDDB5F}">
      <dgm:prSet phldrT="[文字]" custT="1"/>
      <dgm:spPr/>
      <dgm:t>
        <a:bodyPr/>
        <a:lstStyle/>
        <a:p>
          <a:endParaRPr lang="zh-TW" altLang="en-US" sz="1400" dirty="0">
            <a:latin typeface="微軟正黑體" panose="020B0604030504040204" pitchFamily="34" charset="-120"/>
            <a:ea typeface="微軟正黑體" panose="020B0604030504040204" pitchFamily="34" charset="-120"/>
          </a:endParaRPr>
        </a:p>
      </dgm:t>
    </dgm:pt>
    <dgm:pt modelId="{28F87828-3DA2-4BF3-A54F-F33AEBE32C42}" type="parTrans" cxnId="{0DFBB79A-73B0-4D28-AB00-DB69516C846C}">
      <dgm:prSet/>
      <dgm:spPr/>
      <dgm:t>
        <a:bodyPr/>
        <a:lstStyle/>
        <a:p>
          <a:endParaRPr lang="zh-TW" altLang="en-US"/>
        </a:p>
      </dgm:t>
    </dgm:pt>
    <dgm:pt modelId="{D62B99F8-A837-4296-A624-C2363496DF1B}" type="sibTrans" cxnId="{0DFBB79A-73B0-4D28-AB00-DB69516C846C}">
      <dgm:prSet/>
      <dgm:spPr/>
      <dgm:t>
        <a:bodyPr/>
        <a:lstStyle/>
        <a:p>
          <a:endParaRPr lang="zh-TW" altLang="en-US"/>
        </a:p>
      </dgm:t>
    </dgm:pt>
    <dgm:pt modelId="{91D01A57-EF45-4897-B18A-0BC1B6025873}">
      <dgm:prSet custT="1"/>
      <dgm:spPr/>
      <dgm:t>
        <a:bodyPr/>
        <a:lstStyle/>
        <a:p>
          <a:endParaRPr kumimoji="1" lang="zh-TW" altLang="en-US" sz="1400" dirty="0" smtClean="0">
            <a:latin typeface="微軟正黑體" pitchFamily="34" charset="-120"/>
            <a:ea typeface="微軟正黑體" pitchFamily="34" charset="-120"/>
            <a:cs typeface="新細明體" pitchFamily="18" charset="-120"/>
          </a:endParaRPr>
        </a:p>
      </dgm:t>
    </dgm:pt>
    <dgm:pt modelId="{C4B9F819-7B59-4739-BB16-F79CD368383A}" type="parTrans" cxnId="{33BBA2F0-9120-4E20-A3E3-6FA22216962F}">
      <dgm:prSet/>
      <dgm:spPr/>
      <dgm:t>
        <a:bodyPr/>
        <a:lstStyle/>
        <a:p>
          <a:endParaRPr lang="zh-TW" altLang="en-US"/>
        </a:p>
      </dgm:t>
    </dgm:pt>
    <dgm:pt modelId="{9B9BC4A4-FC1B-44D8-859C-B07AE68197E1}" type="sibTrans" cxnId="{33BBA2F0-9120-4E20-A3E3-6FA22216962F}">
      <dgm:prSet/>
      <dgm:spPr/>
      <dgm:t>
        <a:bodyPr/>
        <a:lstStyle/>
        <a:p>
          <a:endParaRPr lang="zh-TW" altLang="en-US"/>
        </a:p>
      </dgm:t>
    </dgm:pt>
    <dgm:pt modelId="{840B49A5-A998-41D2-9DA7-DDCE2C3BABDB}">
      <dgm:prSet custT="1"/>
      <dgm:spPr/>
      <dgm:t>
        <a:bodyPr/>
        <a:lstStyle/>
        <a:p>
          <a:endParaRPr kumimoji="1" lang="zh-TW" altLang="en-US" sz="1400" dirty="0" smtClean="0">
            <a:latin typeface="微軟正黑體" pitchFamily="34" charset="-120"/>
            <a:ea typeface="微軟正黑體" pitchFamily="34" charset="-120"/>
            <a:cs typeface="新細明體" pitchFamily="18" charset="-120"/>
          </a:endParaRPr>
        </a:p>
      </dgm:t>
    </dgm:pt>
    <dgm:pt modelId="{9F123CAE-0A2C-49C8-BAA5-2B689EDFBDA8}" type="parTrans" cxnId="{BB7F15DA-361A-4FD2-B030-8CB6B23470CC}">
      <dgm:prSet/>
      <dgm:spPr/>
      <dgm:t>
        <a:bodyPr/>
        <a:lstStyle/>
        <a:p>
          <a:endParaRPr lang="zh-TW" altLang="en-US"/>
        </a:p>
      </dgm:t>
    </dgm:pt>
    <dgm:pt modelId="{AFB4C7CA-DC5F-4442-AACC-87537B45DF60}" type="sibTrans" cxnId="{BB7F15DA-361A-4FD2-B030-8CB6B23470CC}">
      <dgm:prSet/>
      <dgm:spPr/>
      <dgm:t>
        <a:bodyPr/>
        <a:lstStyle/>
        <a:p>
          <a:endParaRPr lang="zh-TW" altLang="en-US"/>
        </a:p>
      </dgm:t>
    </dgm:pt>
    <dgm:pt modelId="{857A7AAC-390A-4FCC-8912-390E4D8E705D}">
      <dgm:prSet custT="1"/>
      <dgm:spPr/>
      <dgm:t>
        <a:bodyPr/>
        <a:lstStyle/>
        <a:p>
          <a:endParaRPr kumimoji="1" lang="zh-TW" altLang="en-US" sz="1400" dirty="0" smtClean="0">
            <a:latin typeface="微軟正黑體" pitchFamily="34" charset="-120"/>
            <a:ea typeface="微軟正黑體" pitchFamily="34" charset="-120"/>
            <a:cs typeface="新細明體" pitchFamily="18" charset="-120"/>
          </a:endParaRPr>
        </a:p>
      </dgm:t>
    </dgm:pt>
    <dgm:pt modelId="{5EDA6DC0-EF5B-455C-9D86-3B45ABD0651F}" type="parTrans" cxnId="{9B593DA6-861D-4FF7-B952-06BD2F320C2C}">
      <dgm:prSet/>
      <dgm:spPr/>
      <dgm:t>
        <a:bodyPr/>
        <a:lstStyle/>
        <a:p>
          <a:endParaRPr lang="zh-TW" altLang="en-US"/>
        </a:p>
      </dgm:t>
    </dgm:pt>
    <dgm:pt modelId="{E409F061-2535-4AE8-A01E-D18405414B2E}" type="sibTrans" cxnId="{9B593DA6-861D-4FF7-B952-06BD2F320C2C}">
      <dgm:prSet/>
      <dgm:spPr/>
      <dgm:t>
        <a:bodyPr/>
        <a:lstStyle/>
        <a:p>
          <a:endParaRPr lang="zh-TW" altLang="en-US"/>
        </a:p>
      </dgm:t>
    </dgm:pt>
    <dgm:pt modelId="{366C97BA-1901-4685-9600-D5C3A9FC44C2}">
      <dgm:prSet phldrT="[文字]" custT="1"/>
      <dgm:spPr/>
      <dgm:t>
        <a:bodyPr/>
        <a:lstStyle/>
        <a:p>
          <a:endParaRPr lang="zh-TW" altLang="en-US" sz="1400" dirty="0">
            <a:latin typeface="微軟正黑體" pitchFamily="34" charset="-120"/>
            <a:ea typeface="微軟正黑體" pitchFamily="34" charset="-120"/>
          </a:endParaRPr>
        </a:p>
      </dgm:t>
    </dgm:pt>
    <dgm:pt modelId="{F9F8BB54-F161-48F8-9F0F-DEF9D04A12C2}" type="parTrans" cxnId="{494A7BB4-A1F9-425E-8D14-2DAC0623F802}">
      <dgm:prSet/>
      <dgm:spPr/>
      <dgm:t>
        <a:bodyPr/>
        <a:lstStyle/>
        <a:p>
          <a:endParaRPr lang="zh-TW" altLang="en-US"/>
        </a:p>
      </dgm:t>
    </dgm:pt>
    <dgm:pt modelId="{28F4A859-6B7A-41A3-960C-09ED43473542}" type="sibTrans" cxnId="{494A7BB4-A1F9-425E-8D14-2DAC0623F802}">
      <dgm:prSet/>
      <dgm:spPr/>
      <dgm:t>
        <a:bodyPr/>
        <a:lstStyle/>
        <a:p>
          <a:endParaRPr lang="zh-TW" altLang="en-US"/>
        </a:p>
      </dgm:t>
    </dgm:pt>
    <dgm:pt modelId="{464F404B-41F8-46AB-BFB1-4001D31157A8}">
      <dgm:prSet custT="1"/>
      <dgm:spPr/>
      <dgm:t>
        <a:bodyPr/>
        <a:lstStyle/>
        <a:p>
          <a:r>
            <a:rPr kumimoji="1" lang="zh-TW" altLang="en-US" sz="1600" dirty="0" smtClean="0">
              <a:latin typeface="微軟正黑體" pitchFamily="34" charset="-120"/>
              <a:ea typeface="微軟正黑體" pitchFamily="34" charset="-120"/>
              <a:cs typeface="Times New Roman" pitchFamily="18" charset="0"/>
            </a:rPr>
            <a:t>政風處研判送禮哥已涉及違背職務行賄罪嫌，旋策動渠至法務部廉政署自首。</a:t>
          </a:r>
          <a:endParaRPr kumimoji="1" lang="zh-TW" altLang="en-US" sz="1600" dirty="0" smtClean="0">
            <a:latin typeface="微軟正黑體" pitchFamily="34" charset="-120"/>
            <a:ea typeface="微軟正黑體" pitchFamily="34" charset="-120"/>
            <a:cs typeface="新細明體" pitchFamily="18" charset="-120"/>
          </a:endParaRPr>
        </a:p>
      </dgm:t>
    </dgm:pt>
    <dgm:pt modelId="{270513E1-BF6D-48F3-8CFF-19CD9E8FD414}" type="parTrans" cxnId="{292EBBEB-B918-46E6-9B53-AE25E98947E4}">
      <dgm:prSet/>
      <dgm:spPr/>
      <dgm:t>
        <a:bodyPr/>
        <a:lstStyle/>
        <a:p>
          <a:endParaRPr lang="zh-TW" altLang="en-US"/>
        </a:p>
      </dgm:t>
    </dgm:pt>
    <dgm:pt modelId="{302B6FC1-D13B-40EC-9D3A-2F6457D2052B}" type="sibTrans" cxnId="{292EBBEB-B918-46E6-9B53-AE25E98947E4}">
      <dgm:prSet/>
      <dgm:spPr/>
      <dgm:t>
        <a:bodyPr/>
        <a:lstStyle/>
        <a:p>
          <a:endParaRPr lang="zh-TW" altLang="en-US"/>
        </a:p>
      </dgm:t>
    </dgm:pt>
    <dgm:pt modelId="{D2FDAB72-BBAA-4486-80D4-E929154E213C}" type="pres">
      <dgm:prSet presAssocID="{CE820F0C-9055-44BA-A536-4BB3A857369A}" presName="Name0" presStyleCnt="0">
        <dgm:presLayoutVars>
          <dgm:dir/>
          <dgm:resizeHandles val="exact"/>
        </dgm:presLayoutVars>
      </dgm:prSet>
      <dgm:spPr/>
    </dgm:pt>
    <dgm:pt modelId="{54EECC1A-2F9E-4D1E-8886-20A2355BC264}" type="pres">
      <dgm:prSet presAssocID="{ED290EA5-9590-40B1-B379-26280B8AFBBF}" presName="node" presStyleLbl="node1" presStyleIdx="0" presStyleCnt="4">
        <dgm:presLayoutVars>
          <dgm:bulletEnabled val="1"/>
        </dgm:presLayoutVars>
      </dgm:prSet>
      <dgm:spPr/>
      <dgm:t>
        <a:bodyPr/>
        <a:lstStyle/>
        <a:p>
          <a:endParaRPr lang="zh-TW" altLang="en-US"/>
        </a:p>
      </dgm:t>
    </dgm:pt>
    <dgm:pt modelId="{10B167D0-1887-4205-B973-47AFE9FB1017}" type="pres">
      <dgm:prSet presAssocID="{284A2748-AD87-42D4-A233-448233402956}" presName="sibTrans" presStyleLbl="sibTrans1D1" presStyleIdx="0" presStyleCnt="3"/>
      <dgm:spPr/>
      <dgm:t>
        <a:bodyPr/>
        <a:lstStyle/>
        <a:p>
          <a:endParaRPr lang="zh-TW" altLang="en-US"/>
        </a:p>
      </dgm:t>
    </dgm:pt>
    <dgm:pt modelId="{DAF7D4CA-19B0-4EC2-A652-A83CC0DAF9F1}" type="pres">
      <dgm:prSet presAssocID="{284A2748-AD87-42D4-A233-448233402956}" presName="connectorText" presStyleLbl="sibTrans1D1" presStyleIdx="0" presStyleCnt="3"/>
      <dgm:spPr/>
      <dgm:t>
        <a:bodyPr/>
        <a:lstStyle/>
        <a:p>
          <a:endParaRPr lang="zh-TW" altLang="en-US"/>
        </a:p>
      </dgm:t>
    </dgm:pt>
    <dgm:pt modelId="{3D23B1E5-B674-4784-B252-74368E0E70F5}" type="pres">
      <dgm:prSet presAssocID="{32F0713B-68B3-4A50-928F-F8D317DDDB5F}" presName="node" presStyleLbl="node1" presStyleIdx="1" presStyleCnt="4" custLinFactNeighborX="-4551" custLinFactNeighborY="-1094">
        <dgm:presLayoutVars>
          <dgm:bulletEnabled val="1"/>
        </dgm:presLayoutVars>
      </dgm:prSet>
      <dgm:spPr/>
      <dgm:t>
        <a:bodyPr/>
        <a:lstStyle/>
        <a:p>
          <a:endParaRPr lang="zh-TW" altLang="en-US"/>
        </a:p>
      </dgm:t>
    </dgm:pt>
    <dgm:pt modelId="{7FAFA3A7-9145-42DF-BF72-4797D5AB6E2F}" type="pres">
      <dgm:prSet presAssocID="{D62B99F8-A837-4296-A624-C2363496DF1B}" presName="sibTrans" presStyleLbl="sibTrans1D1" presStyleIdx="1" presStyleCnt="3"/>
      <dgm:spPr/>
      <dgm:t>
        <a:bodyPr/>
        <a:lstStyle/>
        <a:p>
          <a:endParaRPr lang="zh-TW" altLang="en-US"/>
        </a:p>
      </dgm:t>
    </dgm:pt>
    <dgm:pt modelId="{40CE0885-3AF9-4628-B072-DC500683CC26}" type="pres">
      <dgm:prSet presAssocID="{D62B99F8-A837-4296-A624-C2363496DF1B}" presName="connectorText" presStyleLbl="sibTrans1D1" presStyleIdx="1" presStyleCnt="3"/>
      <dgm:spPr/>
      <dgm:t>
        <a:bodyPr/>
        <a:lstStyle/>
        <a:p>
          <a:endParaRPr lang="zh-TW" altLang="en-US"/>
        </a:p>
      </dgm:t>
    </dgm:pt>
    <dgm:pt modelId="{5AAD85E1-5C5F-49B9-9334-1EDD15E90D1A}" type="pres">
      <dgm:prSet presAssocID="{91D01A57-EF45-4897-B18A-0BC1B6025873}" presName="node" presStyleLbl="node1" presStyleIdx="2" presStyleCnt="4">
        <dgm:presLayoutVars>
          <dgm:bulletEnabled val="1"/>
        </dgm:presLayoutVars>
      </dgm:prSet>
      <dgm:spPr/>
      <dgm:t>
        <a:bodyPr/>
        <a:lstStyle/>
        <a:p>
          <a:endParaRPr lang="zh-TW" altLang="en-US"/>
        </a:p>
      </dgm:t>
    </dgm:pt>
    <dgm:pt modelId="{33F26079-6520-459F-B565-F311B47FA07A}" type="pres">
      <dgm:prSet presAssocID="{9B9BC4A4-FC1B-44D8-859C-B07AE68197E1}" presName="sibTrans" presStyleLbl="sibTrans1D1" presStyleIdx="2" presStyleCnt="3"/>
      <dgm:spPr/>
      <dgm:t>
        <a:bodyPr/>
        <a:lstStyle/>
        <a:p>
          <a:endParaRPr lang="zh-TW" altLang="en-US"/>
        </a:p>
      </dgm:t>
    </dgm:pt>
    <dgm:pt modelId="{E21F29CA-08D1-46FB-BD22-E55C0235802D}" type="pres">
      <dgm:prSet presAssocID="{9B9BC4A4-FC1B-44D8-859C-B07AE68197E1}" presName="connectorText" presStyleLbl="sibTrans1D1" presStyleIdx="2" presStyleCnt="3"/>
      <dgm:spPr/>
      <dgm:t>
        <a:bodyPr/>
        <a:lstStyle/>
        <a:p>
          <a:endParaRPr lang="zh-TW" altLang="en-US"/>
        </a:p>
      </dgm:t>
    </dgm:pt>
    <dgm:pt modelId="{CE91AF6D-87FE-44E1-A14D-6E5D1E790DFA}" type="pres">
      <dgm:prSet presAssocID="{857A7AAC-390A-4FCC-8912-390E4D8E705D}" presName="node" presStyleLbl="node1" presStyleIdx="3" presStyleCnt="4" custLinFactNeighborX="-6402">
        <dgm:presLayoutVars>
          <dgm:bulletEnabled val="1"/>
        </dgm:presLayoutVars>
      </dgm:prSet>
      <dgm:spPr/>
      <dgm:t>
        <a:bodyPr/>
        <a:lstStyle/>
        <a:p>
          <a:endParaRPr lang="zh-TW" altLang="en-US"/>
        </a:p>
      </dgm:t>
    </dgm:pt>
  </dgm:ptLst>
  <dgm:cxnLst>
    <dgm:cxn modelId="{0DFBB79A-73B0-4D28-AB00-DB69516C846C}" srcId="{CE820F0C-9055-44BA-A536-4BB3A857369A}" destId="{32F0713B-68B3-4A50-928F-F8D317DDDB5F}" srcOrd="1" destOrd="0" parTransId="{28F87828-3DA2-4BF3-A54F-F33AEBE32C42}" sibTransId="{D62B99F8-A837-4296-A624-C2363496DF1B}"/>
    <dgm:cxn modelId="{9B26E427-5356-4D9F-9771-607291146B1E}" type="presOf" srcId="{91D01A57-EF45-4897-B18A-0BC1B6025873}" destId="{5AAD85E1-5C5F-49B9-9334-1EDD15E90D1A}" srcOrd="0" destOrd="0" presId="urn:microsoft.com/office/officeart/2005/8/layout/bProcess3"/>
    <dgm:cxn modelId="{F7E2C300-0199-47D9-8B57-3907D665A328}" type="presOf" srcId="{32F0713B-68B3-4A50-928F-F8D317DDDB5F}" destId="{3D23B1E5-B674-4784-B252-74368E0E70F5}" srcOrd="0" destOrd="0" presId="urn:microsoft.com/office/officeart/2005/8/layout/bProcess3"/>
    <dgm:cxn modelId="{ED5D586E-AB90-4EBD-877F-16E7A9169013}" type="presOf" srcId="{284A2748-AD87-42D4-A233-448233402956}" destId="{DAF7D4CA-19B0-4EC2-A652-A83CC0DAF9F1}" srcOrd="1" destOrd="0" presId="urn:microsoft.com/office/officeart/2005/8/layout/bProcess3"/>
    <dgm:cxn modelId="{000AB2BC-30A5-44B3-8E75-E8E17BEBB904}" type="presOf" srcId="{CE820F0C-9055-44BA-A536-4BB3A857369A}" destId="{D2FDAB72-BBAA-4486-80D4-E929154E213C}" srcOrd="0" destOrd="0" presId="urn:microsoft.com/office/officeart/2005/8/layout/bProcess3"/>
    <dgm:cxn modelId="{BB7F15DA-361A-4FD2-B030-8CB6B23470CC}" srcId="{91D01A57-EF45-4897-B18A-0BC1B6025873}" destId="{840B49A5-A998-41D2-9DA7-DDCE2C3BABDB}" srcOrd="0" destOrd="0" parTransId="{9F123CAE-0A2C-49C8-BAA5-2B689EDFBDA8}" sibTransId="{AFB4C7CA-DC5F-4442-AACC-87537B45DF60}"/>
    <dgm:cxn modelId="{F08E431F-AAAA-4F2E-97FF-DAB2DF074D1E}" type="presOf" srcId="{464F404B-41F8-46AB-BFB1-4001D31157A8}" destId="{CE91AF6D-87FE-44E1-A14D-6E5D1E790DFA}" srcOrd="0" destOrd="2" presId="urn:microsoft.com/office/officeart/2005/8/layout/bProcess3"/>
    <dgm:cxn modelId="{0B27454E-A230-4B0B-8546-599AE8392055}" srcId="{857A7AAC-390A-4FCC-8912-390E4D8E705D}" destId="{4EB6F82C-25F4-46D2-B71F-337BA95E0288}" srcOrd="0" destOrd="0" parTransId="{D5069E9C-EA1A-459F-833A-51C817033302}" sibTransId="{2EEAA89A-1B7A-4F0A-9216-36C5BC34EC2C}"/>
    <dgm:cxn modelId="{BEE65B91-D845-477A-99D0-05E200CC1853}" type="presOf" srcId="{D1008ED7-7BEE-4EB4-9A7D-01A1FD8203F5}" destId="{3D23B1E5-B674-4784-B252-74368E0E70F5}" srcOrd="0" destOrd="2" presId="urn:microsoft.com/office/officeart/2005/8/layout/bProcess3"/>
    <dgm:cxn modelId="{349B37D8-BACE-4CA0-87A3-CECC41643E7D}" type="presOf" srcId="{9B9BC4A4-FC1B-44D8-859C-B07AE68197E1}" destId="{33F26079-6520-459F-B565-F311B47FA07A}" srcOrd="0" destOrd="0" presId="urn:microsoft.com/office/officeart/2005/8/layout/bProcess3"/>
    <dgm:cxn modelId="{1EF8770D-FC5D-4973-A7D1-F5E21C37F8D1}" srcId="{91D01A57-EF45-4897-B18A-0BC1B6025873}" destId="{C88CE78F-4718-446B-B588-16645CBEEBCC}" srcOrd="1" destOrd="0" parTransId="{18BCB945-4A65-47DA-9620-5F048E47DDA8}" sibTransId="{3072288C-4FE1-4B58-B13C-18193FF31D02}"/>
    <dgm:cxn modelId="{8AD835E6-64EA-4E6B-A30A-DD0344AD5790}" type="presOf" srcId="{4EB6F82C-25F4-46D2-B71F-337BA95E0288}" destId="{CE91AF6D-87FE-44E1-A14D-6E5D1E790DFA}" srcOrd="0" destOrd="1" presId="urn:microsoft.com/office/officeart/2005/8/layout/bProcess3"/>
    <dgm:cxn modelId="{04CDE69F-CA8A-4704-A4CF-5B76837582E8}" type="presOf" srcId="{9B9BC4A4-FC1B-44D8-859C-B07AE68197E1}" destId="{E21F29CA-08D1-46FB-BD22-E55C0235802D}" srcOrd="1" destOrd="0" presId="urn:microsoft.com/office/officeart/2005/8/layout/bProcess3"/>
    <dgm:cxn modelId="{DA5C861B-4763-4D05-BBC7-551FD5B35F0D}" type="presOf" srcId="{ED290EA5-9590-40B1-B379-26280B8AFBBF}" destId="{54EECC1A-2F9E-4D1E-8886-20A2355BC264}" srcOrd="0" destOrd="0" presId="urn:microsoft.com/office/officeart/2005/8/layout/bProcess3"/>
    <dgm:cxn modelId="{292EBBEB-B918-46E6-9B53-AE25E98947E4}" srcId="{857A7AAC-390A-4FCC-8912-390E4D8E705D}" destId="{464F404B-41F8-46AB-BFB1-4001D31157A8}" srcOrd="1" destOrd="0" parTransId="{270513E1-BF6D-48F3-8CFF-19CD9E8FD414}" sibTransId="{302B6FC1-D13B-40EC-9D3A-2F6457D2052B}"/>
    <dgm:cxn modelId="{B4B4B2C1-73E6-4B71-80E1-4DB55ABFE985}" type="presOf" srcId="{D62B99F8-A837-4296-A624-C2363496DF1B}" destId="{40CE0885-3AF9-4628-B072-DC500683CC26}" srcOrd="1" destOrd="0" presId="urn:microsoft.com/office/officeart/2005/8/layout/bProcess3"/>
    <dgm:cxn modelId="{9B593DA6-861D-4FF7-B952-06BD2F320C2C}" srcId="{CE820F0C-9055-44BA-A536-4BB3A857369A}" destId="{857A7AAC-390A-4FCC-8912-390E4D8E705D}" srcOrd="3" destOrd="0" parTransId="{5EDA6DC0-EF5B-455C-9D86-3B45ABD0651F}" sibTransId="{E409F061-2535-4AE8-A01E-D18405414B2E}"/>
    <dgm:cxn modelId="{7CC96D2E-F49F-48A1-A900-E1A451C4093B}" type="presOf" srcId="{366C97BA-1901-4685-9600-D5C3A9FC44C2}" destId="{3D23B1E5-B674-4784-B252-74368E0E70F5}" srcOrd="0" destOrd="1" presId="urn:microsoft.com/office/officeart/2005/8/layout/bProcess3"/>
    <dgm:cxn modelId="{A4455F88-A787-4138-81B5-7F856048AE68}" type="presOf" srcId="{840B49A5-A998-41D2-9DA7-DDCE2C3BABDB}" destId="{5AAD85E1-5C5F-49B9-9334-1EDD15E90D1A}" srcOrd="0" destOrd="1" presId="urn:microsoft.com/office/officeart/2005/8/layout/bProcess3"/>
    <dgm:cxn modelId="{4871C7A5-59FC-470A-8667-302E0E015C7D}" srcId="{ED290EA5-9590-40B1-B379-26280B8AFBBF}" destId="{EB976BCB-7C06-4DAD-9CA9-B88927E3F8E1}" srcOrd="0" destOrd="0" parTransId="{478610FA-D5FF-4E05-911F-4EFECD9D04A6}" sibTransId="{5EB063BB-A39A-48BF-9BD5-096FB11E96F4}"/>
    <dgm:cxn modelId="{56432762-4AB1-40B8-B6E2-5CCB34E2221D}" type="presOf" srcId="{D62B99F8-A837-4296-A624-C2363496DF1B}" destId="{7FAFA3A7-9145-42DF-BF72-4797D5AB6E2F}" srcOrd="0" destOrd="0" presId="urn:microsoft.com/office/officeart/2005/8/layout/bProcess3"/>
    <dgm:cxn modelId="{D23CE0C7-8E7F-44E4-A443-8CCC38912367}" srcId="{ED290EA5-9590-40B1-B379-26280B8AFBBF}" destId="{169EC1E8-9CB4-4E7F-9423-1EAF49803908}" srcOrd="1" destOrd="0" parTransId="{3A627334-F81B-4342-960E-D90C99F3EB90}" sibTransId="{5A964871-A03A-473F-B0DD-FB060CD79249}"/>
    <dgm:cxn modelId="{494A7BB4-A1F9-425E-8D14-2DAC0623F802}" srcId="{32F0713B-68B3-4A50-928F-F8D317DDDB5F}" destId="{366C97BA-1901-4685-9600-D5C3A9FC44C2}" srcOrd="0" destOrd="0" parTransId="{F9F8BB54-F161-48F8-9F0F-DEF9D04A12C2}" sibTransId="{28F4A859-6B7A-41A3-960C-09ED43473542}"/>
    <dgm:cxn modelId="{421AB227-52E9-4047-8DB0-55DE526350A4}" type="presOf" srcId="{857A7AAC-390A-4FCC-8912-390E4D8E705D}" destId="{CE91AF6D-87FE-44E1-A14D-6E5D1E790DFA}" srcOrd="0" destOrd="0" presId="urn:microsoft.com/office/officeart/2005/8/layout/bProcess3"/>
    <dgm:cxn modelId="{41AC2A25-09B2-4674-854A-34B44834E64A}" type="presOf" srcId="{C88CE78F-4718-446B-B588-16645CBEEBCC}" destId="{5AAD85E1-5C5F-49B9-9334-1EDD15E90D1A}" srcOrd="0" destOrd="2" presId="urn:microsoft.com/office/officeart/2005/8/layout/bProcess3"/>
    <dgm:cxn modelId="{EEE179CE-4E27-44D0-B68F-04AB8D061171}" type="presOf" srcId="{EB976BCB-7C06-4DAD-9CA9-B88927E3F8E1}" destId="{54EECC1A-2F9E-4D1E-8886-20A2355BC264}" srcOrd="0" destOrd="1" presId="urn:microsoft.com/office/officeart/2005/8/layout/bProcess3"/>
    <dgm:cxn modelId="{7EC0CB7B-9CE1-44AA-BF84-6A2007E5625B}" type="presOf" srcId="{169EC1E8-9CB4-4E7F-9423-1EAF49803908}" destId="{54EECC1A-2F9E-4D1E-8886-20A2355BC264}" srcOrd="0" destOrd="2" presId="urn:microsoft.com/office/officeart/2005/8/layout/bProcess3"/>
    <dgm:cxn modelId="{1CAF6F29-E8AE-4762-AABA-7B3DE95D06D7}" srcId="{32F0713B-68B3-4A50-928F-F8D317DDDB5F}" destId="{D1008ED7-7BEE-4EB4-9A7D-01A1FD8203F5}" srcOrd="1" destOrd="0" parTransId="{D811EF96-9808-4DE5-A264-79D53662E112}" sibTransId="{80CC38C9-B48E-4CBF-9DBA-1721C693E558}"/>
    <dgm:cxn modelId="{083AA218-8953-4ECF-9D2D-1D43C08FE59C}" srcId="{CE820F0C-9055-44BA-A536-4BB3A857369A}" destId="{ED290EA5-9590-40B1-B379-26280B8AFBBF}" srcOrd="0" destOrd="0" parTransId="{4FE2038E-847D-4FE2-87F5-26B20636E1C8}" sibTransId="{284A2748-AD87-42D4-A233-448233402956}"/>
    <dgm:cxn modelId="{D27D93E0-2EAB-40F8-A113-9C566BDDF46F}" type="presOf" srcId="{284A2748-AD87-42D4-A233-448233402956}" destId="{10B167D0-1887-4205-B973-47AFE9FB1017}" srcOrd="0" destOrd="0" presId="urn:microsoft.com/office/officeart/2005/8/layout/bProcess3"/>
    <dgm:cxn modelId="{33BBA2F0-9120-4E20-A3E3-6FA22216962F}" srcId="{CE820F0C-9055-44BA-A536-4BB3A857369A}" destId="{91D01A57-EF45-4897-B18A-0BC1B6025873}" srcOrd="2" destOrd="0" parTransId="{C4B9F819-7B59-4739-BB16-F79CD368383A}" sibTransId="{9B9BC4A4-FC1B-44D8-859C-B07AE68197E1}"/>
    <dgm:cxn modelId="{93722BA7-B01D-414A-A943-F5B5B3CE5728}" type="presParOf" srcId="{D2FDAB72-BBAA-4486-80D4-E929154E213C}" destId="{54EECC1A-2F9E-4D1E-8886-20A2355BC264}" srcOrd="0" destOrd="0" presId="urn:microsoft.com/office/officeart/2005/8/layout/bProcess3"/>
    <dgm:cxn modelId="{044FB9C9-E0F0-4ACA-893F-BB4CC670B502}" type="presParOf" srcId="{D2FDAB72-BBAA-4486-80D4-E929154E213C}" destId="{10B167D0-1887-4205-B973-47AFE9FB1017}" srcOrd="1" destOrd="0" presId="urn:microsoft.com/office/officeart/2005/8/layout/bProcess3"/>
    <dgm:cxn modelId="{DA1A6DE1-86AA-4422-BBA4-8DD172C83BF0}" type="presParOf" srcId="{10B167D0-1887-4205-B973-47AFE9FB1017}" destId="{DAF7D4CA-19B0-4EC2-A652-A83CC0DAF9F1}" srcOrd="0" destOrd="0" presId="urn:microsoft.com/office/officeart/2005/8/layout/bProcess3"/>
    <dgm:cxn modelId="{9907BA02-FF42-4B92-A6BD-3561886DD618}" type="presParOf" srcId="{D2FDAB72-BBAA-4486-80D4-E929154E213C}" destId="{3D23B1E5-B674-4784-B252-74368E0E70F5}" srcOrd="2" destOrd="0" presId="urn:microsoft.com/office/officeart/2005/8/layout/bProcess3"/>
    <dgm:cxn modelId="{653B4EE8-65B1-4E53-AD7A-AFBB56C49A76}" type="presParOf" srcId="{D2FDAB72-BBAA-4486-80D4-E929154E213C}" destId="{7FAFA3A7-9145-42DF-BF72-4797D5AB6E2F}" srcOrd="3" destOrd="0" presId="urn:microsoft.com/office/officeart/2005/8/layout/bProcess3"/>
    <dgm:cxn modelId="{135F1CC5-7873-4DBA-AE1F-909F4ED5B7F7}" type="presParOf" srcId="{7FAFA3A7-9145-42DF-BF72-4797D5AB6E2F}" destId="{40CE0885-3AF9-4628-B072-DC500683CC26}" srcOrd="0" destOrd="0" presId="urn:microsoft.com/office/officeart/2005/8/layout/bProcess3"/>
    <dgm:cxn modelId="{E7D2D8F6-F585-42BE-B3D0-302732E213CB}" type="presParOf" srcId="{D2FDAB72-BBAA-4486-80D4-E929154E213C}" destId="{5AAD85E1-5C5F-49B9-9334-1EDD15E90D1A}" srcOrd="4" destOrd="0" presId="urn:microsoft.com/office/officeart/2005/8/layout/bProcess3"/>
    <dgm:cxn modelId="{5A8F3BA4-53F8-4AE5-8255-678A3093DCBD}" type="presParOf" srcId="{D2FDAB72-BBAA-4486-80D4-E929154E213C}" destId="{33F26079-6520-459F-B565-F311B47FA07A}" srcOrd="5" destOrd="0" presId="urn:microsoft.com/office/officeart/2005/8/layout/bProcess3"/>
    <dgm:cxn modelId="{F80E2AC2-A4B7-4AF0-BE1E-64BAFEABBB12}" type="presParOf" srcId="{33F26079-6520-459F-B565-F311B47FA07A}" destId="{E21F29CA-08D1-46FB-BD22-E55C0235802D}" srcOrd="0" destOrd="0" presId="urn:microsoft.com/office/officeart/2005/8/layout/bProcess3"/>
    <dgm:cxn modelId="{20DD05B7-EFFA-4427-BA8F-7F235F2E5C13}" type="presParOf" srcId="{D2FDAB72-BBAA-4486-80D4-E929154E213C}" destId="{CE91AF6D-87FE-44E1-A14D-6E5D1E790DFA}"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96DF795-8DA3-4B2D-9C1C-BA1C9C3F8B5F}"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3E6BD29F-3712-4621-82DD-0A4A82DBF315}">
      <dgm:prSet phldrT="[文字]"/>
      <dgm:spPr/>
      <dgm:t>
        <a:bodyPr/>
        <a:lstStyle/>
        <a:p>
          <a:r>
            <a:rPr lang="zh-TW" altLang="en-US" dirty="0" smtClean="0">
              <a:latin typeface="微軟正黑體" pitchFamily="34" charset="-120"/>
              <a:ea typeface="微軟正黑體" pitchFamily="34" charset="-120"/>
            </a:rPr>
            <a:t>送禮哥</a:t>
          </a:r>
          <a:endParaRPr lang="zh-TW" altLang="en-US" dirty="0">
            <a:latin typeface="微軟正黑體" pitchFamily="34" charset="-120"/>
            <a:ea typeface="微軟正黑體" pitchFamily="34" charset="-120"/>
          </a:endParaRPr>
        </a:p>
      </dgm:t>
    </dgm:pt>
    <dgm:pt modelId="{D07E5B89-BE0E-411F-9791-4014DCA91981}" type="parTrans" cxnId="{10812D85-E080-413F-997F-78E7A10B1076}">
      <dgm:prSet/>
      <dgm:spPr/>
      <dgm:t>
        <a:bodyPr/>
        <a:lstStyle/>
        <a:p>
          <a:endParaRPr lang="zh-TW" altLang="en-US">
            <a:latin typeface="微軟正黑體" pitchFamily="34" charset="-120"/>
            <a:ea typeface="微軟正黑體" pitchFamily="34" charset="-120"/>
          </a:endParaRPr>
        </a:p>
      </dgm:t>
    </dgm:pt>
    <dgm:pt modelId="{33607620-8022-4950-A3A3-883E8FD774D3}" type="sibTrans" cxnId="{10812D85-E080-413F-997F-78E7A10B1076}">
      <dgm:prSet/>
      <dgm:spPr/>
      <dgm:t>
        <a:bodyPr/>
        <a:lstStyle/>
        <a:p>
          <a:endParaRPr lang="zh-TW" altLang="en-US">
            <a:latin typeface="微軟正黑體" pitchFamily="34" charset="-120"/>
            <a:ea typeface="微軟正黑體" pitchFamily="34" charset="-120"/>
          </a:endParaRPr>
        </a:p>
      </dgm:t>
    </dgm:pt>
    <dgm:pt modelId="{8F1616DB-8B2C-4FB4-8941-9FFE5BB13B16}">
      <dgm:prSet phldrT="[文字]"/>
      <dgm:spPr/>
      <dgm:t>
        <a:bodyPr/>
        <a:lstStyle/>
        <a:p>
          <a:r>
            <a:rPr lang="zh-TW" altLang="en-US" dirty="0" smtClean="0">
              <a:latin typeface="微軟正黑體" pitchFamily="34" charset="-120"/>
              <a:ea typeface="微軟正黑體" pitchFamily="34" charset="-120"/>
            </a:rPr>
            <a:t>違反法規</a:t>
          </a:r>
          <a:endParaRPr lang="zh-TW" altLang="en-US" dirty="0">
            <a:latin typeface="微軟正黑體" pitchFamily="34" charset="-120"/>
            <a:ea typeface="微軟正黑體" pitchFamily="34" charset="-120"/>
          </a:endParaRPr>
        </a:p>
      </dgm:t>
    </dgm:pt>
    <dgm:pt modelId="{6B32EE1C-10DC-4A09-9EFA-89C4946DF90B}" type="parTrans" cxnId="{F22090CD-E481-4631-AB14-05825BAB8CB0}">
      <dgm:prSet/>
      <dgm:spPr/>
      <dgm:t>
        <a:bodyPr/>
        <a:lstStyle/>
        <a:p>
          <a:endParaRPr lang="zh-TW" altLang="en-US">
            <a:latin typeface="微軟正黑體" pitchFamily="34" charset="-120"/>
            <a:ea typeface="微軟正黑體" pitchFamily="34" charset="-120"/>
          </a:endParaRPr>
        </a:p>
      </dgm:t>
    </dgm:pt>
    <dgm:pt modelId="{E19D9D6E-73AA-4A9A-BB1D-ACAC33353ABC}" type="sibTrans" cxnId="{F22090CD-E481-4631-AB14-05825BAB8CB0}">
      <dgm:prSet/>
      <dgm:spPr/>
      <dgm:t>
        <a:bodyPr/>
        <a:lstStyle/>
        <a:p>
          <a:endParaRPr lang="zh-TW" altLang="en-US">
            <a:latin typeface="微軟正黑體" pitchFamily="34" charset="-120"/>
            <a:ea typeface="微軟正黑體" pitchFamily="34" charset="-120"/>
          </a:endParaRPr>
        </a:p>
      </dgm:t>
    </dgm:pt>
    <dgm:pt modelId="{89D525A1-E92F-4B52-8EA6-E8F592CDD438}">
      <dgm:prSet phldrT="[文字]"/>
      <dgm:spPr/>
      <dgm:t>
        <a:bodyPr/>
        <a:lstStyle/>
        <a:p>
          <a:r>
            <a:rPr lang="zh-TW" altLang="en-US" dirty="0" smtClean="0">
              <a:latin typeface="微軟正黑體" pitchFamily="34" charset="-120"/>
              <a:ea typeface="微軟正黑體" pitchFamily="34" charset="-120"/>
            </a:rPr>
            <a:t>刑責</a:t>
          </a:r>
          <a:endParaRPr lang="zh-TW" altLang="en-US" dirty="0">
            <a:latin typeface="微軟正黑體" pitchFamily="34" charset="-120"/>
            <a:ea typeface="微軟正黑體" pitchFamily="34" charset="-120"/>
          </a:endParaRPr>
        </a:p>
      </dgm:t>
    </dgm:pt>
    <dgm:pt modelId="{D0863D66-87C7-4079-A6D3-7FA04B6DBAE2}" type="parTrans" cxnId="{D05A273F-A816-4BB3-9C0E-0A67A75CFB23}">
      <dgm:prSet/>
      <dgm:spPr/>
      <dgm:t>
        <a:bodyPr/>
        <a:lstStyle/>
        <a:p>
          <a:endParaRPr lang="zh-TW" altLang="en-US">
            <a:latin typeface="微軟正黑體" pitchFamily="34" charset="-120"/>
            <a:ea typeface="微軟正黑體" pitchFamily="34" charset="-120"/>
          </a:endParaRPr>
        </a:p>
      </dgm:t>
    </dgm:pt>
    <dgm:pt modelId="{EC0187E8-5441-41E7-AD49-C20EA2FBA15C}" type="sibTrans" cxnId="{D05A273F-A816-4BB3-9C0E-0A67A75CFB23}">
      <dgm:prSet/>
      <dgm:spPr/>
      <dgm:t>
        <a:bodyPr/>
        <a:lstStyle/>
        <a:p>
          <a:endParaRPr lang="zh-TW" altLang="en-US">
            <a:latin typeface="微軟正黑體" pitchFamily="34" charset="-120"/>
            <a:ea typeface="微軟正黑體" pitchFamily="34" charset="-120"/>
          </a:endParaRPr>
        </a:p>
      </dgm:t>
    </dgm:pt>
    <dgm:pt modelId="{B6EC9AF7-0031-43C0-92F3-3073A49634FB}" type="pres">
      <dgm:prSet presAssocID="{C96DF795-8DA3-4B2D-9C1C-BA1C9C3F8B5F}" presName="diagram" presStyleCnt="0">
        <dgm:presLayoutVars>
          <dgm:chPref val="1"/>
          <dgm:dir/>
          <dgm:animOne val="branch"/>
          <dgm:animLvl val="lvl"/>
          <dgm:resizeHandles val="exact"/>
        </dgm:presLayoutVars>
      </dgm:prSet>
      <dgm:spPr/>
      <dgm:t>
        <a:bodyPr/>
        <a:lstStyle/>
        <a:p>
          <a:endParaRPr lang="zh-TW" altLang="en-US"/>
        </a:p>
      </dgm:t>
    </dgm:pt>
    <dgm:pt modelId="{A959E0F3-5A68-4C55-90B5-408CD32C386A}" type="pres">
      <dgm:prSet presAssocID="{3E6BD29F-3712-4621-82DD-0A4A82DBF315}" presName="root1" presStyleCnt="0"/>
      <dgm:spPr/>
    </dgm:pt>
    <dgm:pt modelId="{A26C5647-AC73-4342-AB63-D8F7E804E5A0}" type="pres">
      <dgm:prSet presAssocID="{3E6BD29F-3712-4621-82DD-0A4A82DBF315}" presName="LevelOneTextNode" presStyleLbl="node0" presStyleIdx="0" presStyleCnt="1">
        <dgm:presLayoutVars>
          <dgm:chPref val="3"/>
        </dgm:presLayoutVars>
      </dgm:prSet>
      <dgm:spPr/>
      <dgm:t>
        <a:bodyPr/>
        <a:lstStyle/>
        <a:p>
          <a:endParaRPr lang="zh-TW" altLang="en-US"/>
        </a:p>
      </dgm:t>
    </dgm:pt>
    <dgm:pt modelId="{AA99184E-CF93-48E1-B796-74E4EECE1266}" type="pres">
      <dgm:prSet presAssocID="{3E6BD29F-3712-4621-82DD-0A4A82DBF315}" presName="level2hierChild" presStyleCnt="0"/>
      <dgm:spPr/>
    </dgm:pt>
    <dgm:pt modelId="{7AB43BFE-0B84-4364-B51F-277FB4D30115}" type="pres">
      <dgm:prSet presAssocID="{6B32EE1C-10DC-4A09-9EFA-89C4946DF90B}" presName="conn2-1" presStyleLbl="parChTrans1D2" presStyleIdx="0" presStyleCnt="1"/>
      <dgm:spPr/>
      <dgm:t>
        <a:bodyPr/>
        <a:lstStyle/>
        <a:p>
          <a:endParaRPr lang="zh-TW" altLang="en-US"/>
        </a:p>
      </dgm:t>
    </dgm:pt>
    <dgm:pt modelId="{1A02285B-78A2-45E5-9129-D2AD3C8CA4E2}" type="pres">
      <dgm:prSet presAssocID="{6B32EE1C-10DC-4A09-9EFA-89C4946DF90B}" presName="connTx" presStyleLbl="parChTrans1D2" presStyleIdx="0" presStyleCnt="1"/>
      <dgm:spPr/>
      <dgm:t>
        <a:bodyPr/>
        <a:lstStyle/>
        <a:p>
          <a:endParaRPr lang="zh-TW" altLang="en-US"/>
        </a:p>
      </dgm:t>
    </dgm:pt>
    <dgm:pt modelId="{53985EB1-A1AC-4DAA-BC51-623D0369B6BC}" type="pres">
      <dgm:prSet presAssocID="{8F1616DB-8B2C-4FB4-8941-9FFE5BB13B16}" presName="root2" presStyleCnt="0"/>
      <dgm:spPr/>
    </dgm:pt>
    <dgm:pt modelId="{1BE43549-9C2F-435B-8C11-6B11A70EFF8C}" type="pres">
      <dgm:prSet presAssocID="{8F1616DB-8B2C-4FB4-8941-9FFE5BB13B16}" presName="LevelTwoTextNode" presStyleLbl="node2" presStyleIdx="0" presStyleCnt="1">
        <dgm:presLayoutVars>
          <dgm:chPref val="3"/>
        </dgm:presLayoutVars>
      </dgm:prSet>
      <dgm:spPr/>
      <dgm:t>
        <a:bodyPr/>
        <a:lstStyle/>
        <a:p>
          <a:endParaRPr lang="zh-TW" altLang="en-US"/>
        </a:p>
      </dgm:t>
    </dgm:pt>
    <dgm:pt modelId="{222B771C-2A8E-426A-8C15-C1B5B161B741}" type="pres">
      <dgm:prSet presAssocID="{8F1616DB-8B2C-4FB4-8941-9FFE5BB13B16}" presName="level3hierChild" presStyleCnt="0"/>
      <dgm:spPr/>
    </dgm:pt>
    <dgm:pt modelId="{D25F5297-13B9-4FC0-9B6D-F8CCD7543CEB}" type="pres">
      <dgm:prSet presAssocID="{D0863D66-87C7-4079-A6D3-7FA04B6DBAE2}" presName="conn2-1" presStyleLbl="parChTrans1D3" presStyleIdx="0" presStyleCnt="1"/>
      <dgm:spPr/>
      <dgm:t>
        <a:bodyPr/>
        <a:lstStyle/>
        <a:p>
          <a:endParaRPr lang="zh-TW" altLang="en-US"/>
        </a:p>
      </dgm:t>
    </dgm:pt>
    <dgm:pt modelId="{C8925980-2676-49F2-A475-9F1844F72ED2}" type="pres">
      <dgm:prSet presAssocID="{D0863D66-87C7-4079-A6D3-7FA04B6DBAE2}" presName="connTx" presStyleLbl="parChTrans1D3" presStyleIdx="0" presStyleCnt="1"/>
      <dgm:spPr/>
      <dgm:t>
        <a:bodyPr/>
        <a:lstStyle/>
        <a:p>
          <a:endParaRPr lang="zh-TW" altLang="en-US"/>
        </a:p>
      </dgm:t>
    </dgm:pt>
    <dgm:pt modelId="{5CAE5495-3C90-4F34-BEBA-8C96406BBEDB}" type="pres">
      <dgm:prSet presAssocID="{89D525A1-E92F-4B52-8EA6-E8F592CDD438}" presName="root2" presStyleCnt="0"/>
      <dgm:spPr/>
    </dgm:pt>
    <dgm:pt modelId="{65331BA7-CFC5-4B6F-8351-4D3A0CA6631C}" type="pres">
      <dgm:prSet presAssocID="{89D525A1-E92F-4B52-8EA6-E8F592CDD438}" presName="LevelTwoTextNode" presStyleLbl="node3" presStyleIdx="0" presStyleCnt="1">
        <dgm:presLayoutVars>
          <dgm:chPref val="3"/>
        </dgm:presLayoutVars>
      </dgm:prSet>
      <dgm:spPr/>
      <dgm:t>
        <a:bodyPr/>
        <a:lstStyle/>
        <a:p>
          <a:endParaRPr lang="zh-TW" altLang="en-US"/>
        </a:p>
      </dgm:t>
    </dgm:pt>
    <dgm:pt modelId="{A7233804-5E54-492B-B296-496F80F9A895}" type="pres">
      <dgm:prSet presAssocID="{89D525A1-E92F-4B52-8EA6-E8F592CDD438}" presName="level3hierChild" presStyleCnt="0"/>
      <dgm:spPr/>
    </dgm:pt>
  </dgm:ptLst>
  <dgm:cxnLst>
    <dgm:cxn modelId="{10812D85-E080-413F-997F-78E7A10B1076}" srcId="{C96DF795-8DA3-4B2D-9C1C-BA1C9C3F8B5F}" destId="{3E6BD29F-3712-4621-82DD-0A4A82DBF315}" srcOrd="0" destOrd="0" parTransId="{D07E5B89-BE0E-411F-9791-4014DCA91981}" sibTransId="{33607620-8022-4950-A3A3-883E8FD774D3}"/>
    <dgm:cxn modelId="{384EA100-3A6E-40B5-9BB2-4EE7D4E72191}" type="presOf" srcId="{6B32EE1C-10DC-4A09-9EFA-89C4946DF90B}" destId="{1A02285B-78A2-45E5-9129-D2AD3C8CA4E2}" srcOrd="1" destOrd="0" presId="urn:microsoft.com/office/officeart/2005/8/layout/hierarchy2"/>
    <dgm:cxn modelId="{A4ED8E49-9344-4EC5-A709-3A09D7719BA7}" type="presOf" srcId="{D0863D66-87C7-4079-A6D3-7FA04B6DBAE2}" destId="{C8925980-2676-49F2-A475-9F1844F72ED2}" srcOrd="1" destOrd="0" presId="urn:microsoft.com/office/officeart/2005/8/layout/hierarchy2"/>
    <dgm:cxn modelId="{3AD75347-DD0C-4E5C-B1EE-B91390446928}" type="presOf" srcId="{3E6BD29F-3712-4621-82DD-0A4A82DBF315}" destId="{A26C5647-AC73-4342-AB63-D8F7E804E5A0}" srcOrd="0" destOrd="0" presId="urn:microsoft.com/office/officeart/2005/8/layout/hierarchy2"/>
    <dgm:cxn modelId="{D05A273F-A816-4BB3-9C0E-0A67A75CFB23}" srcId="{8F1616DB-8B2C-4FB4-8941-9FFE5BB13B16}" destId="{89D525A1-E92F-4B52-8EA6-E8F592CDD438}" srcOrd="0" destOrd="0" parTransId="{D0863D66-87C7-4079-A6D3-7FA04B6DBAE2}" sibTransId="{EC0187E8-5441-41E7-AD49-C20EA2FBA15C}"/>
    <dgm:cxn modelId="{B21DFF35-264C-4290-BC5E-186C87B511C0}" type="presOf" srcId="{6B32EE1C-10DC-4A09-9EFA-89C4946DF90B}" destId="{7AB43BFE-0B84-4364-B51F-277FB4D30115}" srcOrd="0" destOrd="0" presId="urn:microsoft.com/office/officeart/2005/8/layout/hierarchy2"/>
    <dgm:cxn modelId="{ACEF8BE6-EA53-4821-B7B3-2DD943443A15}" type="presOf" srcId="{8F1616DB-8B2C-4FB4-8941-9FFE5BB13B16}" destId="{1BE43549-9C2F-435B-8C11-6B11A70EFF8C}" srcOrd="0" destOrd="0" presId="urn:microsoft.com/office/officeart/2005/8/layout/hierarchy2"/>
    <dgm:cxn modelId="{315A1F4B-4D39-49B1-BBFA-0686A003BA72}" type="presOf" srcId="{D0863D66-87C7-4079-A6D3-7FA04B6DBAE2}" destId="{D25F5297-13B9-4FC0-9B6D-F8CCD7543CEB}" srcOrd="0" destOrd="0" presId="urn:microsoft.com/office/officeart/2005/8/layout/hierarchy2"/>
    <dgm:cxn modelId="{F22090CD-E481-4631-AB14-05825BAB8CB0}" srcId="{3E6BD29F-3712-4621-82DD-0A4A82DBF315}" destId="{8F1616DB-8B2C-4FB4-8941-9FFE5BB13B16}" srcOrd="0" destOrd="0" parTransId="{6B32EE1C-10DC-4A09-9EFA-89C4946DF90B}" sibTransId="{E19D9D6E-73AA-4A9A-BB1D-ACAC33353ABC}"/>
    <dgm:cxn modelId="{C84E2E6A-9810-454A-9BB1-F85E422BDD58}" type="presOf" srcId="{C96DF795-8DA3-4B2D-9C1C-BA1C9C3F8B5F}" destId="{B6EC9AF7-0031-43C0-92F3-3073A49634FB}" srcOrd="0" destOrd="0" presId="urn:microsoft.com/office/officeart/2005/8/layout/hierarchy2"/>
    <dgm:cxn modelId="{F5D894D4-660D-4BB3-B0E8-6A5F5607DA0D}" type="presOf" srcId="{89D525A1-E92F-4B52-8EA6-E8F592CDD438}" destId="{65331BA7-CFC5-4B6F-8351-4D3A0CA6631C}" srcOrd="0" destOrd="0" presId="urn:microsoft.com/office/officeart/2005/8/layout/hierarchy2"/>
    <dgm:cxn modelId="{E7F2735E-C528-4A1E-88F6-E35559AF3DFE}" type="presParOf" srcId="{B6EC9AF7-0031-43C0-92F3-3073A49634FB}" destId="{A959E0F3-5A68-4C55-90B5-408CD32C386A}" srcOrd="0" destOrd="0" presId="urn:microsoft.com/office/officeart/2005/8/layout/hierarchy2"/>
    <dgm:cxn modelId="{4C94DFCC-D988-4FF4-9143-120D7911A540}" type="presParOf" srcId="{A959E0F3-5A68-4C55-90B5-408CD32C386A}" destId="{A26C5647-AC73-4342-AB63-D8F7E804E5A0}" srcOrd="0" destOrd="0" presId="urn:microsoft.com/office/officeart/2005/8/layout/hierarchy2"/>
    <dgm:cxn modelId="{50647E77-CBA9-4D83-814A-FD0FDD569DB7}" type="presParOf" srcId="{A959E0F3-5A68-4C55-90B5-408CD32C386A}" destId="{AA99184E-CF93-48E1-B796-74E4EECE1266}" srcOrd="1" destOrd="0" presId="urn:microsoft.com/office/officeart/2005/8/layout/hierarchy2"/>
    <dgm:cxn modelId="{15607042-9ACA-4473-9610-D67B61DB5EF3}" type="presParOf" srcId="{AA99184E-CF93-48E1-B796-74E4EECE1266}" destId="{7AB43BFE-0B84-4364-B51F-277FB4D30115}" srcOrd="0" destOrd="0" presId="urn:microsoft.com/office/officeart/2005/8/layout/hierarchy2"/>
    <dgm:cxn modelId="{8120BCE4-7B53-4C6A-8E5B-C101F52AC13A}" type="presParOf" srcId="{7AB43BFE-0B84-4364-B51F-277FB4D30115}" destId="{1A02285B-78A2-45E5-9129-D2AD3C8CA4E2}" srcOrd="0" destOrd="0" presId="urn:microsoft.com/office/officeart/2005/8/layout/hierarchy2"/>
    <dgm:cxn modelId="{0C575F94-1F43-4644-A889-D8902C20F762}" type="presParOf" srcId="{AA99184E-CF93-48E1-B796-74E4EECE1266}" destId="{53985EB1-A1AC-4DAA-BC51-623D0369B6BC}" srcOrd="1" destOrd="0" presId="urn:microsoft.com/office/officeart/2005/8/layout/hierarchy2"/>
    <dgm:cxn modelId="{2F6E28BD-112C-4E8C-82D7-FC84F80A5AE1}" type="presParOf" srcId="{53985EB1-A1AC-4DAA-BC51-623D0369B6BC}" destId="{1BE43549-9C2F-435B-8C11-6B11A70EFF8C}" srcOrd="0" destOrd="0" presId="urn:microsoft.com/office/officeart/2005/8/layout/hierarchy2"/>
    <dgm:cxn modelId="{42B9AA3C-3BCC-4D42-9AD1-09A1D43644B3}" type="presParOf" srcId="{53985EB1-A1AC-4DAA-BC51-623D0369B6BC}" destId="{222B771C-2A8E-426A-8C15-C1B5B161B741}" srcOrd="1" destOrd="0" presId="urn:microsoft.com/office/officeart/2005/8/layout/hierarchy2"/>
    <dgm:cxn modelId="{1E068440-743C-40FF-B775-2F5E8CB344CC}" type="presParOf" srcId="{222B771C-2A8E-426A-8C15-C1B5B161B741}" destId="{D25F5297-13B9-4FC0-9B6D-F8CCD7543CEB}" srcOrd="0" destOrd="0" presId="urn:microsoft.com/office/officeart/2005/8/layout/hierarchy2"/>
    <dgm:cxn modelId="{C03A29BF-EA17-4DED-B2BE-91FEB0EC4451}" type="presParOf" srcId="{D25F5297-13B9-4FC0-9B6D-F8CCD7543CEB}" destId="{C8925980-2676-49F2-A475-9F1844F72ED2}" srcOrd="0" destOrd="0" presId="urn:microsoft.com/office/officeart/2005/8/layout/hierarchy2"/>
    <dgm:cxn modelId="{75A658D6-F3AF-4B1A-A082-FDB944C617E9}" type="presParOf" srcId="{222B771C-2A8E-426A-8C15-C1B5B161B741}" destId="{5CAE5495-3C90-4F34-BEBA-8C96406BBEDB}" srcOrd="1" destOrd="0" presId="urn:microsoft.com/office/officeart/2005/8/layout/hierarchy2"/>
    <dgm:cxn modelId="{173CB21A-A9D6-4B7F-A85B-72BD1AB11E66}" type="presParOf" srcId="{5CAE5495-3C90-4F34-BEBA-8C96406BBEDB}" destId="{65331BA7-CFC5-4B6F-8351-4D3A0CA6631C}" srcOrd="0" destOrd="0" presId="urn:microsoft.com/office/officeart/2005/8/layout/hierarchy2"/>
    <dgm:cxn modelId="{34EEFA72-306A-4C27-BF3E-D3CA76033A13}" type="presParOf" srcId="{5CAE5495-3C90-4F34-BEBA-8C96406BBEDB}" destId="{A7233804-5E54-492B-B296-496F80F9A89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6BFD949-AD85-41DA-BB6C-01CD99D36540}"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zh-TW" altLang="en-US"/>
        </a:p>
      </dgm:t>
    </dgm:pt>
    <dgm:pt modelId="{894CBD38-0708-44FF-92D3-FA42F6D07656}">
      <dgm:prSet phldrT="[文字]" custT="1"/>
      <dgm:spPr/>
      <dgm:t>
        <a:bodyPr/>
        <a:lstStyle/>
        <a:p>
          <a:r>
            <a:rPr lang="zh-TW" sz="2500" b="1" dirty="0" smtClean="0">
              <a:latin typeface="微軟正黑體" pitchFamily="34" charset="-120"/>
              <a:ea typeface="微軟正黑體" pitchFamily="34" charset="-120"/>
            </a:rPr>
            <a:t>貪污治罪條例第</a:t>
          </a:r>
          <a:r>
            <a:rPr lang="en-US" sz="2500" b="1" dirty="0" smtClean="0">
              <a:latin typeface="微軟正黑體" pitchFamily="34" charset="-120"/>
              <a:ea typeface="微軟正黑體" pitchFamily="34" charset="-120"/>
            </a:rPr>
            <a:t>11</a:t>
          </a:r>
          <a:r>
            <a:rPr lang="zh-TW" sz="2500" b="1" dirty="0" smtClean="0">
              <a:latin typeface="微軟正黑體" pitchFamily="34" charset="-120"/>
              <a:ea typeface="微軟正黑體" pitchFamily="34" charset="-120"/>
            </a:rPr>
            <a:t>條第</a:t>
          </a:r>
          <a:r>
            <a:rPr lang="en-US" sz="2500" b="1" dirty="0" smtClean="0">
              <a:latin typeface="微軟正黑體" pitchFamily="34" charset="-120"/>
              <a:ea typeface="微軟正黑體" pitchFamily="34" charset="-120"/>
            </a:rPr>
            <a:t>1</a:t>
          </a:r>
          <a:r>
            <a:rPr lang="zh-TW" sz="2500" b="1" dirty="0" smtClean="0">
              <a:latin typeface="微軟正黑體" pitchFamily="34" charset="-120"/>
              <a:ea typeface="微軟正黑體" pitchFamily="34" charset="-120"/>
            </a:rPr>
            <a:t>項</a:t>
          </a:r>
          <a:endParaRPr lang="en-US" altLang="zh-TW" sz="2500" b="1" dirty="0" smtClean="0">
            <a:latin typeface="微軟正黑體" pitchFamily="34" charset="-120"/>
            <a:ea typeface="微軟正黑體" pitchFamily="34" charset="-120"/>
          </a:endParaRPr>
        </a:p>
        <a:p>
          <a:r>
            <a:rPr lang="zh-TW" sz="2500" b="1" dirty="0" smtClean="0">
              <a:latin typeface="微軟正黑體" pitchFamily="34" charset="-120"/>
              <a:ea typeface="微軟正黑體" pitchFamily="34" charset="-120"/>
            </a:rPr>
            <a:t>「違背職務行賄罪」</a:t>
          </a:r>
          <a:endParaRPr lang="zh-TW" altLang="en-US" sz="2500" b="1" dirty="0">
            <a:latin typeface="微軟正黑體" pitchFamily="34" charset="-120"/>
            <a:ea typeface="微軟正黑體" pitchFamily="34" charset="-120"/>
          </a:endParaRPr>
        </a:p>
      </dgm:t>
    </dgm:pt>
    <dgm:pt modelId="{27BF92E8-2887-4CCD-9078-407109E2B76C}" type="parTrans" cxnId="{2E8D02C9-52E8-4018-ACDD-4A6DF897F765}">
      <dgm:prSet/>
      <dgm:spPr/>
      <dgm:t>
        <a:bodyPr/>
        <a:lstStyle/>
        <a:p>
          <a:endParaRPr lang="zh-TW" altLang="en-US">
            <a:latin typeface="微軟正黑體" pitchFamily="34" charset="-120"/>
            <a:ea typeface="微軟正黑體" pitchFamily="34" charset="-120"/>
          </a:endParaRPr>
        </a:p>
      </dgm:t>
    </dgm:pt>
    <dgm:pt modelId="{49A56C8D-710E-4DC7-ABD9-BE8AAB81F433}" type="sibTrans" cxnId="{2E8D02C9-52E8-4018-ACDD-4A6DF897F765}">
      <dgm:prSet/>
      <dgm:spPr/>
      <dgm:t>
        <a:bodyPr/>
        <a:lstStyle/>
        <a:p>
          <a:endParaRPr lang="zh-TW" altLang="en-US">
            <a:latin typeface="微軟正黑體" pitchFamily="34" charset="-120"/>
            <a:ea typeface="微軟正黑體" pitchFamily="34" charset="-120"/>
          </a:endParaRPr>
        </a:p>
      </dgm:t>
    </dgm:pt>
    <dgm:pt modelId="{3A85CFE7-DAB0-4459-BDCD-AD5568697A9B}">
      <dgm:prSet phldrT="[文字]"/>
      <dgm:spPr/>
      <dgm:t>
        <a:bodyPr/>
        <a:lstStyle/>
        <a:p>
          <a:r>
            <a:rPr lang="zh-TW" b="1" dirty="0" smtClean="0">
              <a:solidFill>
                <a:srgbClr val="C00000"/>
              </a:solidFill>
              <a:latin typeface="微軟正黑體" pitchFamily="34" charset="-120"/>
              <a:ea typeface="微軟正黑體" pitchFamily="34" charset="-120"/>
            </a:rPr>
            <a:t>送禮哥</a:t>
          </a:r>
          <a:r>
            <a:rPr lang="zh-TW" dirty="0" smtClean="0">
              <a:latin typeface="微軟正黑體" pitchFamily="34" charset="-120"/>
              <a:ea typeface="微軟正黑體" pitchFamily="34" charset="-120"/>
            </a:rPr>
            <a:t>將裝有現金</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萬元之信封袋交給不知情之</a:t>
          </a:r>
          <a:r>
            <a:rPr lang="zh-TW" b="1" dirty="0" smtClean="0">
              <a:solidFill>
                <a:srgbClr val="00B050"/>
              </a:solidFill>
              <a:latin typeface="微軟正黑體" pitchFamily="34" charset="-120"/>
              <a:ea typeface="微軟正黑體" pitchFamily="34" charset="-120"/>
            </a:rPr>
            <a:t>清廉嫂</a:t>
          </a:r>
          <a:r>
            <a:rPr lang="zh-TW" dirty="0" smtClean="0">
              <a:latin typeface="微軟正黑體" pitchFamily="34" charset="-120"/>
              <a:ea typeface="微軟正黑體" pitchFamily="34" charset="-120"/>
            </a:rPr>
            <a:t>，請託</a:t>
          </a:r>
          <a:r>
            <a:rPr lang="zh-TW" b="1" dirty="0" smtClean="0">
              <a:solidFill>
                <a:srgbClr val="00B050"/>
              </a:solidFill>
              <a:latin typeface="微軟正黑體" pitchFamily="34" charset="-120"/>
              <a:ea typeface="微軟正黑體" pitchFamily="34" charset="-120"/>
            </a:rPr>
            <a:t>清廉嫂</a:t>
          </a:r>
          <a:r>
            <a:rPr lang="zh-TW" dirty="0" smtClean="0">
              <a:latin typeface="微軟正黑體" pitchFamily="34" charset="-120"/>
              <a:ea typeface="微軟正黑體" pitchFamily="34" charset="-120"/>
            </a:rPr>
            <a:t>違背職務同意改用「工業用地」優惠稅率課徵地價稅，以圖免除稅率價差。</a:t>
          </a:r>
          <a:endParaRPr lang="zh-TW" altLang="en-US" dirty="0">
            <a:latin typeface="微軟正黑體" pitchFamily="34" charset="-120"/>
            <a:ea typeface="微軟正黑體" pitchFamily="34" charset="-120"/>
          </a:endParaRPr>
        </a:p>
      </dgm:t>
    </dgm:pt>
    <dgm:pt modelId="{9A96C1E3-8D59-4576-AEC3-1525CB1C6E1C}" type="parTrans" cxnId="{852465E8-C235-458E-8D2A-A709E2C0903A}">
      <dgm:prSet/>
      <dgm:spPr/>
      <dgm:t>
        <a:bodyPr/>
        <a:lstStyle/>
        <a:p>
          <a:endParaRPr lang="zh-TW" altLang="en-US">
            <a:latin typeface="微軟正黑體" pitchFamily="34" charset="-120"/>
            <a:ea typeface="微軟正黑體" pitchFamily="34" charset="-120"/>
          </a:endParaRPr>
        </a:p>
      </dgm:t>
    </dgm:pt>
    <dgm:pt modelId="{F3EE69B6-FAD1-4753-89BD-7DEBED510053}" type="sibTrans" cxnId="{852465E8-C235-458E-8D2A-A709E2C0903A}">
      <dgm:prSet/>
      <dgm:spPr/>
      <dgm:t>
        <a:bodyPr/>
        <a:lstStyle/>
        <a:p>
          <a:endParaRPr lang="zh-TW" altLang="en-US">
            <a:latin typeface="微軟正黑體" pitchFamily="34" charset="-120"/>
            <a:ea typeface="微軟正黑體" pitchFamily="34" charset="-120"/>
          </a:endParaRPr>
        </a:p>
      </dgm:t>
    </dgm:pt>
    <dgm:pt modelId="{3B3E241A-8E39-4950-BD25-0A1BFE0321C8}" type="pres">
      <dgm:prSet presAssocID="{66BFD949-AD85-41DA-BB6C-01CD99D36540}" presName="Name0" presStyleCnt="0">
        <dgm:presLayoutVars>
          <dgm:dir/>
          <dgm:animLvl val="lvl"/>
          <dgm:resizeHandles val="exact"/>
        </dgm:presLayoutVars>
      </dgm:prSet>
      <dgm:spPr/>
      <dgm:t>
        <a:bodyPr/>
        <a:lstStyle/>
        <a:p>
          <a:endParaRPr lang="zh-TW" altLang="en-US"/>
        </a:p>
      </dgm:t>
    </dgm:pt>
    <dgm:pt modelId="{A0AC39B3-9A6A-4685-82EE-B8D1E10F276D}" type="pres">
      <dgm:prSet presAssocID="{894CBD38-0708-44FF-92D3-FA42F6D07656}" presName="boxAndChildren" presStyleCnt="0"/>
      <dgm:spPr/>
      <dgm:t>
        <a:bodyPr/>
        <a:lstStyle/>
        <a:p>
          <a:endParaRPr lang="zh-TW" altLang="en-US"/>
        </a:p>
      </dgm:t>
    </dgm:pt>
    <dgm:pt modelId="{652604BC-659F-4569-840B-B70475570181}" type="pres">
      <dgm:prSet presAssocID="{894CBD38-0708-44FF-92D3-FA42F6D07656}" presName="parentTextBox" presStyleLbl="node1" presStyleIdx="0" presStyleCnt="1"/>
      <dgm:spPr/>
      <dgm:t>
        <a:bodyPr/>
        <a:lstStyle/>
        <a:p>
          <a:endParaRPr lang="zh-TW" altLang="en-US"/>
        </a:p>
      </dgm:t>
    </dgm:pt>
    <dgm:pt modelId="{470938B5-212C-4F46-8C2A-999C8D680DD7}" type="pres">
      <dgm:prSet presAssocID="{894CBD38-0708-44FF-92D3-FA42F6D07656}" presName="entireBox" presStyleLbl="node1" presStyleIdx="0" presStyleCnt="1" custLinFactNeighborX="-4412" custLinFactNeighborY="-2381"/>
      <dgm:spPr/>
      <dgm:t>
        <a:bodyPr/>
        <a:lstStyle/>
        <a:p>
          <a:endParaRPr lang="zh-TW" altLang="en-US"/>
        </a:p>
      </dgm:t>
    </dgm:pt>
    <dgm:pt modelId="{7029C993-001B-4D41-B2CE-E904E6F0A6C4}" type="pres">
      <dgm:prSet presAssocID="{894CBD38-0708-44FF-92D3-FA42F6D07656}" presName="descendantBox" presStyleCnt="0"/>
      <dgm:spPr/>
      <dgm:t>
        <a:bodyPr/>
        <a:lstStyle/>
        <a:p>
          <a:endParaRPr lang="zh-TW" altLang="en-US"/>
        </a:p>
      </dgm:t>
    </dgm:pt>
    <dgm:pt modelId="{BF5DAE9B-A252-4D8B-8FF3-19E91FD7D07C}" type="pres">
      <dgm:prSet presAssocID="{3A85CFE7-DAB0-4459-BDCD-AD5568697A9B}" presName="childTextBox" presStyleLbl="fgAccFollowNode1" presStyleIdx="0" presStyleCnt="1">
        <dgm:presLayoutVars>
          <dgm:bulletEnabled val="1"/>
        </dgm:presLayoutVars>
      </dgm:prSet>
      <dgm:spPr/>
      <dgm:t>
        <a:bodyPr/>
        <a:lstStyle/>
        <a:p>
          <a:endParaRPr lang="zh-TW" altLang="en-US"/>
        </a:p>
      </dgm:t>
    </dgm:pt>
  </dgm:ptLst>
  <dgm:cxnLst>
    <dgm:cxn modelId="{8948D157-EB0C-48FF-BDDD-4EB78A36A143}" type="presOf" srcId="{3A85CFE7-DAB0-4459-BDCD-AD5568697A9B}" destId="{BF5DAE9B-A252-4D8B-8FF3-19E91FD7D07C}" srcOrd="0" destOrd="0" presId="urn:microsoft.com/office/officeart/2005/8/layout/process4"/>
    <dgm:cxn modelId="{852465E8-C235-458E-8D2A-A709E2C0903A}" srcId="{894CBD38-0708-44FF-92D3-FA42F6D07656}" destId="{3A85CFE7-DAB0-4459-BDCD-AD5568697A9B}" srcOrd="0" destOrd="0" parTransId="{9A96C1E3-8D59-4576-AEC3-1525CB1C6E1C}" sibTransId="{F3EE69B6-FAD1-4753-89BD-7DEBED510053}"/>
    <dgm:cxn modelId="{4FADE601-FD81-4408-B108-D10DDBA022AF}" type="presOf" srcId="{894CBD38-0708-44FF-92D3-FA42F6D07656}" destId="{652604BC-659F-4569-840B-B70475570181}" srcOrd="0" destOrd="0" presId="urn:microsoft.com/office/officeart/2005/8/layout/process4"/>
    <dgm:cxn modelId="{A0BCFD24-39B3-4E78-860F-3F0343BB1F8D}" type="presOf" srcId="{894CBD38-0708-44FF-92D3-FA42F6D07656}" destId="{470938B5-212C-4F46-8C2A-999C8D680DD7}" srcOrd="1" destOrd="0" presId="urn:microsoft.com/office/officeart/2005/8/layout/process4"/>
    <dgm:cxn modelId="{2E8D02C9-52E8-4018-ACDD-4A6DF897F765}" srcId="{66BFD949-AD85-41DA-BB6C-01CD99D36540}" destId="{894CBD38-0708-44FF-92D3-FA42F6D07656}" srcOrd="0" destOrd="0" parTransId="{27BF92E8-2887-4CCD-9078-407109E2B76C}" sibTransId="{49A56C8D-710E-4DC7-ABD9-BE8AAB81F433}"/>
    <dgm:cxn modelId="{BAEC477F-C525-4338-9CC4-BA16EEDC9D33}" type="presOf" srcId="{66BFD949-AD85-41DA-BB6C-01CD99D36540}" destId="{3B3E241A-8E39-4950-BD25-0A1BFE0321C8}" srcOrd="0" destOrd="0" presId="urn:microsoft.com/office/officeart/2005/8/layout/process4"/>
    <dgm:cxn modelId="{CB8C24CE-AB0A-424B-845C-45FAB4E98015}" type="presParOf" srcId="{3B3E241A-8E39-4950-BD25-0A1BFE0321C8}" destId="{A0AC39B3-9A6A-4685-82EE-B8D1E10F276D}" srcOrd="0" destOrd="0" presId="urn:microsoft.com/office/officeart/2005/8/layout/process4"/>
    <dgm:cxn modelId="{F35C6BBB-3D16-428F-AC00-5D6F4862214C}" type="presParOf" srcId="{A0AC39B3-9A6A-4685-82EE-B8D1E10F276D}" destId="{652604BC-659F-4569-840B-B70475570181}" srcOrd="0" destOrd="0" presId="urn:microsoft.com/office/officeart/2005/8/layout/process4"/>
    <dgm:cxn modelId="{C35F5A04-8F79-4010-A33B-26DD5D380352}" type="presParOf" srcId="{A0AC39B3-9A6A-4685-82EE-B8D1E10F276D}" destId="{470938B5-212C-4F46-8C2A-999C8D680DD7}" srcOrd="1" destOrd="0" presId="urn:microsoft.com/office/officeart/2005/8/layout/process4"/>
    <dgm:cxn modelId="{F1107480-C436-43AA-BC20-F4DDC7598365}" type="presParOf" srcId="{A0AC39B3-9A6A-4685-82EE-B8D1E10F276D}" destId="{7029C993-001B-4D41-B2CE-E904E6F0A6C4}" srcOrd="2" destOrd="0" presId="urn:microsoft.com/office/officeart/2005/8/layout/process4"/>
    <dgm:cxn modelId="{FFE0756E-06B0-44C5-9CF9-51D1BA0B57EC}" type="presParOf" srcId="{7029C993-001B-4D41-B2CE-E904E6F0A6C4}" destId="{BF5DAE9B-A252-4D8B-8FF3-19E91FD7D07C}"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29F059EE-8F88-4D89-B46D-87E53896D316}" type="doc">
      <dgm:prSet loTypeId="urn:microsoft.com/office/officeart/2005/8/layout/default#2" loCatId="list" qsTypeId="urn:microsoft.com/office/officeart/2005/8/quickstyle/simple1" qsCatId="simple" csTypeId="urn:microsoft.com/office/officeart/2005/8/colors/colorful1#3" csCatId="colorful" phldr="1"/>
      <dgm:spPr/>
      <dgm:t>
        <a:bodyPr/>
        <a:lstStyle/>
        <a:p>
          <a:endParaRPr lang="zh-TW" altLang="en-US"/>
        </a:p>
      </dgm:t>
    </dgm:pt>
    <dgm:pt modelId="{849BABCD-6CDC-4DCA-A509-238381B94DA6}">
      <dgm:prSet phldrT="[文字]"/>
      <dgm:spPr/>
      <dgm:t>
        <a:bodyPr/>
        <a:lstStyle/>
        <a:p>
          <a:r>
            <a:rPr lang="zh-TW" b="1" dirty="0" smtClean="0">
              <a:latin typeface="微軟正黑體" pitchFamily="34" charset="-120"/>
              <a:ea typeface="微軟正黑體" pitchFamily="34" charset="-120"/>
            </a:rPr>
            <a:t>見錢衍</a:t>
          </a:r>
          <a:endParaRPr lang="zh-TW" altLang="en-US" b="1" dirty="0">
            <a:latin typeface="微軟正黑體" panose="020B0604030504040204" pitchFamily="34" charset="-120"/>
            <a:ea typeface="微軟正黑體" panose="020B0604030504040204" pitchFamily="34" charset="-120"/>
          </a:endParaRPr>
        </a:p>
      </dgm:t>
    </dgm:pt>
    <dgm:pt modelId="{1765E8A9-0B75-4229-BF5A-A734E83D3F0A}" type="parTrans" cxnId="{7E524888-4BD1-4D2C-8061-42B5C1B7FFD6}">
      <dgm:prSet/>
      <dgm:spPr/>
      <dgm:t>
        <a:bodyPr/>
        <a:lstStyle/>
        <a:p>
          <a:endParaRPr lang="zh-TW" altLang="en-US"/>
        </a:p>
      </dgm:t>
    </dgm:pt>
    <dgm:pt modelId="{F75B30A5-4066-4993-9D6C-65DE9871770A}" type="sibTrans" cxnId="{7E524888-4BD1-4D2C-8061-42B5C1B7FFD6}">
      <dgm:prSet/>
      <dgm:spPr/>
      <dgm:t>
        <a:bodyPr/>
        <a:lstStyle/>
        <a:p>
          <a:endParaRPr lang="zh-TW" altLang="en-US"/>
        </a:p>
      </dgm:t>
    </dgm:pt>
    <dgm:pt modelId="{EAC31C06-9F3F-4468-8CDE-8751F9045F6F}">
      <dgm:prSet phldrT="[文字]"/>
      <dgm:spPr/>
      <dgm:t>
        <a:bodyPr/>
        <a:lstStyle/>
        <a:p>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營造公司之負責人</a:t>
          </a:r>
          <a:endParaRPr lang="zh-TW" altLang="en-US" dirty="0">
            <a:latin typeface="微軟正黑體" panose="020B0604030504040204" pitchFamily="34" charset="-120"/>
            <a:ea typeface="微軟正黑體" panose="020B0604030504040204" pitchFamily="34" charset="-120"/>
          </a:endParaRPr>
        </a:p>
      </dgm:t>
    </dgm:pt>
    <dgm:pt modelId="{8CCC8485-C3F3-4049-A166-1817717A8708}" type="parTrans" cxnId="{8BDD2746-4847-4995-BDA8-79EDCEE30DF7}">
      <dgm:prSet/>
      <dgm:spPr/>
      <dgm:t>
        <a:bodyPr/>
        <a:lstStyle/>
        <a:p>
          <a:endParaRPr lang="zh-TW" altLang="en-US"/>
        </a:p>
      </dgm:t>
    </dgm:pt>
    <dgm:pt modelId="{F8CEB5DC-E33B-4DDF-9D3B-59B5C4F1F84C}" type="sibTrans" cxnId="{8BDD2746-4847-4995-BDA8-79EDCEE30DF7}">
      <dgm:prSet/>
      <dgm:spPr/>
      <dgm:t>
        <a:bodyPr/>
        <a:lstStyle/>
        <a:p>
          <a:endParaRPr lang="zh-TW" altLang="en-US"/>
        </a:p>
      </dgm:t>
    </dgm:pt>
    <dgm:pt modelId="{2B5E70B5-A61D-49E7-820B-C27B2626BA15}">
      <dgm:prSet phldrT="[文字]"/>
      <dgm:spPr/>
      <dgm:t>
        <a:bodyPr/>
        <a:lstStyle/>
        <a:p>
          <a:r>
            <a:rPr lang="zh-TW" b="1" dirty="0" smtClean="0">
              <a:latin typeface="微軟正黑體" pitchFamily="34" charset="-120"/>
              <a:ea typeface="微軟正黑體" pitchFamily="34" charset="-120"/>
            </a:rPr>
            <a:t>乖乖弟</a:t>
          </a:r>
          <a:endParaRPr lang="zh-TW" altLang="en-US" b="1" dirty="0">
            <a:latin typeface="微軟正黑體" panose="020B0604030504040204" pitchFamily="34" charset="-120"/>
            <a:ea typeface="微軟正黑體" panose="020B0604030504040204" pitchFamily="34" charset="-120"/>
          </a:endParaRPr>
        </a:p>
      </dgm:t>
    </dgm:pt>
    <dgm:pt modelId="{EDFFCB0C-E67C-43F3-8E26-00C9DE1F088D}" type="parTrans" cxnId="{2EEE41A9-9D4E-4E84-8C1C-F6817791E833}">
      <dgm:prSet/>
      <dgm:spPr/>
      <dgm:t>
        <a:bodyPr/>
        <a:lstStyle/>
        <a:p>
          <a:endParaRPr lang="zh-TW" altLang="en-US"/>
        </a:p>
      </dgm:t>
    </dgm:pt>
    <dgm:pt modelId="{4CABD540-CEA8-45F7-8B49-5B6B6CF7C060}" type="sibTrans" cxnId="{2EEE41A9-9D4E-4E84-8C1C-F6817791E833}">
      <dgm:prSet/>
      <dgm:spPr/>
      <dgm:t>
        <a:bodyPr/>
        <a:lstStyle/>
        <a:p>
          <a:endParaRPr lang="zh-TW" altLang="en-US"/>
        </a:p>
      </dgm:t>
    </dgm:pt>
    <dgm:pt modelId="{3A0A846E-F384-4B4D-AA20-58259D2CACE6}">
      <dgm:prSet phldrT="[文字]"/>
      <dgm:spPr/>
      <dgm:t>
        <a:bodyPr/>
        <a:lstStyle/>
        <a:p>
          <a:r>
            <a:rPr lang="en-US" dirty="0" smtClean="0">
              <a:latin typeface="微軟正黑體" pitchFamily="34" charset="-120"/>
              <a:ea typeface="微軟正黑體" pitchFamily="34" charset="-120"/>
            </a:rPr>
            <a:t>B</a:t>
          </a:r>
          <a:r>
            <a:rPr lang="zh-TW" dirty="0" smtClean="0">
              <a:latin typeface="微軟正黑體" pitchFamily="34" charset="-120"/>
              <a:ea typeface="微軟正黑體" pitchFamily="34" charset="-120"/>
            </a:rPr>
            <a:t>機關工務課</a:t>
          </a:r>
          <a:r>
            <a:rPr lang="zh-TW" altLang="en-US" dirty="0" smtClean="0">
              <a:latin typeface="微軟正黑體" pitchFamily="34" charset="-120"/>
              <a:ea typeface="微軟正黑體" pitchFamily="34" charset="-120"/>
            </a:rPr>
            <a:t>技士</a:t>
          </a:r>
          <a:endParaRPr lang="zh-TW" altLang="en-US" dirty="0">
            <a:latin typeface="微軟正黑體" panose="020B0604030504040204" pitchFamily="34" charset="-120"/>
            <a:ea typeface="微軟正黑體" panose="020B0604030504040204" pitchFamily="34" charset="-120"/>
          </a:endParaRPr>
        </a:p>
      </dgm:t>
    </dgm:pt>
    <dgm:pt modelId="{728284EC-C9E5-4AB5-A56B-B12013570DE2}" type="parTrans" cxnId="{03DED2E5-3E63-4FF6-AE8B-5692DF6FAC77}">
      <dgm:prSet/>
      <dgm:spPr/>
      <dgm:t>
        <a:bodyPr/>
        <a:lstStyle/>
        <a:p>
          <a:endParaRPr lang="zh-TW" altLang="en-US"/>
        </a:p>
      </dgm:t>
    </dgm:pt>
    <dgm:pt modelId="{0573DBA2-C05B-4A5B-8E12-E0B84A721936}" type="sibTrans" cxnId="{03DED2E5-3E63-4FF6-AE8B-5692DF6FAC77}">
      <dgm:prSet/>
      <dgm:spPr/>
      <dgm:t>
        <a:bodyPr/>
        <a:lstStyle/>
        <a:p>
          <a:endParaRPr lang="zh-TW" altLang="en-US"/>
        </a:p>
      </dgm:t>
    </dgm:pt>
    <dgm:pt modelId="{C86F1FC5-1DA9-4A18-84AE-83EE8BD5ABB1}">
      <dgm:prSet phldrT="[文字]"/>
      <dgm:spPr/>
      <dgm:t>
        <a:bodyPr/>
        <a:lstStyle/>
        <a:p>
          <a:r>
            <a:rPr lang="zh-TW" dirty="0" smtClean="0">
              <a:latin typeface="微軟正黑體" pitchFamily="34" charset="-120"/>
              <a:ea typeface="微軟正黑體" pitchFamily="34" charset="-120"/>
            </a:rPr>
            <a:t>承辦「</a:t>
          </a:r>
          <a:r>
            <a:rPr 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增設計畫工程」履約業務</a:t>
          </a:r>
          <a:endParaRPr lang="zh-TW" altLang="en-US" dirty="0">
            <a:latin typeface="微軟正黑體" panose="020B0604030504040204" pitchFamily="34" charset="-120"/>
            <a:ea typeface="微軟正黑體" panose="020B0604030504040204" pitchFamily="34" charset="-120"/>
          </a:endParaRPr>
        </a:p>
      </dgm:t>
    </dgm:pt>
    <dgm:pt modelId="{FD4C5C5D-00D0-4F36-A2E8-15C728AD3B5D}" type="parTrans" cxnId="{BD684CD9-E0EF-4962-8013-6CF939C6FD2A}">
      <dgm:prSet/>
      <dgm:spPr/>
      <dgm:t>
        <a:bodyPr/>
        <a:lstStyle/>
        <a:p>
          <a:endParaRPr lang="zh-TW" altLang="en-US"/>
        </a:p>
      </dgm:t>
    </dgm:pt>
    <dgm:pt modelId="{626A1FF0-D8CD-4E82-8AB9-E30F00A45499}" type="sibTrans" cxnId="{BD684CD9-E0EF-4962-8013-6CF939C6FD2A}">
      <dgm:prSet/>
      <dgm:spPr/>
      <dgm:t>
        <a:bodyPr/>
        <a:lstStyle/>
        <a:p>
          <a:endParaRPr lang="zh-TW" altLang="en-US"/>
        </a:p>
      </dgm:t>
    </dgm:pt>
    <dgm:pt modelId="{9E3F4D2B-5990-4777-9A51-D44164A12C7A}">
      <dgm:prSet phldrT="[文字]"/>
      <dgm:spPr/>
      <dgm:t>
        <a:bodyPr/>
        <a:lstStyle/>
        <a:p>
          <a:r>
            <a:rPr lang="zh-TW" altLang="en-US" dirty="0" smtClean="0">
              <a:latin typeface="微軟正黑體" panose="020B0604030504040204" pitchFamily="34" charset="-120"/>
              <a:ea typeface="微軟正黑體" panose="020B0604030504040204" pitchFamily="34" charset="-120"/>
            </a:rPr>
            <a:t>標得</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機關</a:t>
          </a:r>
          <a:r>
            <a:rPr lang="zh-TW" dirty="0" smtClean="0">
              <a:latin typeface="微軟正黑體" pitchFamily="34" charset="-120"/>
              <a:ea typeface="微軟正黑體" pitchFamily="34" charset="-120"/>
            </a:rPr>
            <a:t>「</a:t>
          </a:r>
          <a:r>
            <a:rPr 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增設計畫工程」</a:t>
          </a:r>
          <a:endParaRPr lang="zh-TW" altLang="en-US" dirty="0">
            <a:latin typeface="微軟正黑體" panose="020B0604030504040204" pitchFamily="34" charset="-120"/>
            <a:ea typeface="微軟正黑體" panose="020B0604030504040204" pitchFamily="34" charset="-120"/>
          </a:endParaRPr>
        </a:p>
      </dgm:t>
    </dgm:pt>
    <dgm:pt modelId="{2DEE0316-D1C0-4AB0-8727-316DD54A21CA}" type="parTrans" cxnId="{9E8F82C4-806D-44A9-AFFD-A67E0FEE1D57}">
      <dgm:prSet/>
      <dgm:spPr/>
      <dgm:t>
        <a:bodyPr/>
        <a:lstStyle/>
        <a:p>
          <a:endParaRPr lang="zh-TW" altLang="en-US"/>
        </a:p>
      </dgm:t>
    </dgm:pt>
    <dgm:pt modelId="{627756EB-8FE3-4C8E-A8DD-384790F5AADC}" type="sibTrans" cxnId="{9E8F82C4-806D-44A9-AFFD-A67E0FEE1D57}">
      <dgm:prSet/>
      <dgm:spPr/>
      <dgm:t>
        <a:bodyPr/>
        <a:lstStyle/>
        <a:p>
          <a:endParaRPr lang="zh-TW" altLang="en-US"/>
        </a:p>
      </dgm:t>
    </dgm:pt>
    <dgm:pt modelId="{C77A46D1-949B-4655-BFF9-21EFE22D16D2}" type="pres">
      <dgm:prSet presAssocID="{29F059EE-8F88-4D89-B46D-87E53896D316}" presName="diagram" presStyleCnt="0">
        <dgm:presLayoutVars>
          <dgm:dir/>
          <dgm:resizeHandles val="exact"/>
        </dgm:presLayoutVars>
      </dgm:prSet>
      <dgm:spPr/>
      <dgm:t>
        <a:bodyPr/>
        <a:lstStyle/>
        <a:p>
          <a:endParaRPr lang="zh-TW" altLang="en-US"/>
        </a:p>
      </dgm:t>
    </dgm:pt>
    <dgm:pt modelId="{CA9007CE-7F19-40E7-953A-BB4A719C6957}" type="pres">
      <dgm:prSet presAssocID="{849BABCD-6CDC-4DCA-A509-238381B94DA6}" presName="node" presStyleLbl="node1" presStyleIdx="0" presStyleCnt="2">
        <dgm:presLayoutVars>
          <dgm:bulletEnabled val="1"/>
        </dgm:presLayoutVars>
      </dgm:prSet>
      <dgm:spPr/>
      <dgm:t>
        <a:bodyPr/>
        <a:lstStyle/>
        <a:p>
          <a:endParaRPr lang="zh-TW" altLang="en-US"/>
        </a:p>
      </dgm:t>
    </dgm:pt>
    <dgm:pt modelId="{F5994D83-B357-4354-B771-8C6C027E2093}" type="pres">
      <dgm:prSet presAssocID="{F75B30A5-4066-4993-9D6C-65DE9871770A}" presName="sibTrans" presStyleCnt="0"/>
      <dgm:spPr/>
    </dgm:pt>
    <dgm:pt modelId="{178B8B82-C759-49AA-961A-B5603DE0DEA8}" type="pres">
      <dgm:prSet presAssocID="{2B5E70B5-A61D-49E7-820B-C27B2626BA15}" presName="node" presStyleLbl="node1" presStyleIdx="1" presStyleCnt="2">
        <dgm:presLayoutVars>
          <dgm:bulletEnabled val="1"/>
        </dgm:presLayoutVars>
      </dgm:prSet>
      <dgm:spPr/>
      <dgm:t>
        <a:bodyPr/>
        <a:lstStyle/>
        <a:p>
          <a:endParaRPr lang="zh-TW" altLang="en-US"/>
        </a:p>
      </dgm:t>
    </dgm:pt>
  </dgm:ptLst>
  <dgm:cxnLst>
    <dgm:cxn modelId="{8352AAD3-A9CA-4B20-9885-84A272F47ED4}" type="presOf" srcId="{9E3F4D2B-5990-4777-9A51-D44164A12C7A}" destId="{CA9007CE-7F19-40E7-953A-BB4A719C6957}" srcOrd="0" destOrd="2" presId="urn:microsoft.com/office/officeart/2005/8/layout/default#2"/>
    <dgm:cxn modelId="{8BDD2746-4847-4995-BDA8-79EDCEE30DF7}" srcId="{849BABCD-6CDC-4DCA-A509-238381B94DA6}" destId="{EAC31C06-9F3F-4468-8CDE-8751F9045F6F}" srcOrd="0" destOrd="0" parTransId="{8CCC8485-C3F3-4049-A166-1817717A8708}" sibTransId="{F8CEB5DC-E33B-4DDF-9D3B-59B5C4F1F84C}"/>
    <dgm:cxn modelId="{03DED2E5-3E63-4FF6-AE8B-5692DF6FAC77}" srcId="{2B5E70B5-A61D-49E7-820B-C27B2626BA15}" destId="{3A0A846E-F384-4B4D-AA20-58259D2CACE6}" srcOrd="0" destOrd="0" parTransId="{728284EC-C9E5-4AB5-A56B-B12013570DE2}" sibTransId="{0573DBA2-C05B-4A5B-8E12-E0B84A721936}"/>
    <dgm:cxn modelId="{2FDE3C4F-D6FA-4375-BDEE-48CFB9BCEBA7}" type="presOf" srcId="{C86F1FC5-1DA9-4A18-84AE-83EE8BD5ABB1}" destId="{178B8B82-C759-49AA-961A-B5603DE0DEA8}" srcOrd="0" destOrd="2" presId="urn:microsoft.com/office/officeart/2005/8/layout/default#2"/>
    <dgm:cxn modelId="{BD684CD9-E0EF-4962-8013-6CF939C6FD2A}" srcId="{2B5E70B5-A61D-49E7-820B-C27B2626BA15}" destId="{C86F1FC5-1DA9-4A18-84AE-83EE8BD5ABB1}" srcOrd="1" destOrd="0" parTransId="{FD4C5C5D-00D0-4F36-A2E8-15C728AD3B5D}" sibTransId="{626A1FF0-D8CD-4E82-8AB9-E30F00A45499}"/>
    <dgm:cxn modelId="{E35B52A2-0778-4364-8A01-AAD1D45B1BA8}" type="presOf" srcId="{2B5E70B5-A61D-49E7-820B-C27B2626BA15}" destId="{178B8B82-C759-49AA-961A-B5603DE0DEA8}" srcOrd="0" destOrd="0" presId="urn:microsoft.com/office/officeart/2005/8/layout/default#2"/>
    <dgm:cxn modelId="{2EEE41A9-9D4E-4E84-8C1C-F6817791E833}" srcId="{29F059EE-8F88-4D89-B46D-87E53896D316}" destId="{2B5E70B5-A61D-49E7-820B-C27B2626BA15}" srcOrd="1" destOrd="0" parTransId="{EDFFCB0C-E67C-43F3-8E26-00C9DE1F088D}" sibTransId="{4CABD540-CEA8-45F7-8B49-5B6B6CF7C060}"/>
    <dgm:cxn modelId="{DC60527A-DDC7-4DC1-82FE-855A15300994}" type="presOf" srcId="{3A0A846E-F384-4B4D-AA20-58259D2CACE6}" destId="{178B8B82-C759-49AA-961A-B5603DE0DEA8}" srcOrd="0" destOrd="1" presId="urn:microsoft.com/office/officeart/2005/8/layout/default#2"/>
    <dgm:cxn modelId="{BDC5C300-E1DF-4E09-9FC4-ED8886F5E1E4}" type="presOf" srcId="{849BABCD-6CDC-4DCA-A509-238381B94DA6}" destId="{CA9007CE-7F19-40E7-953A-BB4A719C6957}" srcOrd="0" destOrd="0" presId="urn:microsoft.com/office/officeart/2005/8/layout/default#2"/>
    <dgm:cxn modelId="{9E8F82C4-806D-44A9-AFFD-A67E0FEE1D57}" srcId="{849BABCD-6CDC-4DCA-A509-238381B94DA6}" destId="{9E3F4D2B-5990-4777-9A51-D44164A12C7A}" srcOrd="1" destOrd="0" parTransId="{2DEE0316-D1C0-4AB0-8727-316DD54A21CA}" sibTransId="{627756EB-8FE3-4C8E-A8DD-384790F5AADC}"/>
    <dgm:cxn modelId="{EADCC42C-3E16-4963-AF68-79D82694DADB}" type="presOf" srcId="{29F059EE-8F88-4D89-B46D-87E53896D316}" destId="{C77A46D1-949B-4655-BFF9-21EFE22D16D2}" srcOrd="0" destOrd="0" presId="urn:microsoft.com/office/officeart/2005/8/layout/default#2"/>
    <dgm:cxn modelId="{7531BF8B-0BE2-465F-9973-6D960701472E}" type="presOf" srcId="{EAC31C06-9F3F-4468-8CDE-8751F9045F6F}" destId="{CA9007CE-7F19-40E7-953A-BB4A719C6957}" srcOrd="0" destOrd="1" presId="urn:microsoft.com/office/officeart/2005/8/layout/default#2"/>
    <dgm:cxn modelId="{7E524888-4BD1-4D2C-8061-42B5C1B7FFD6}" srcId="{29F059EE-8F88-4D89-B46D-87E53896D316}" destId="{849BABCD-6CDC-4DCA-A509-238381B94DA6}" srcOrd="0" destOrd="0" parTransId="{1765E8A9-0B75-4229-BF5A-A734E83D3F0A}" sibTransId="{F75B30A5-4066-4993-9D6C-65DE9871770A}"/>
    <dgm:cxn modelId="{85896D7B-787C-43B6-9FBB-406A6276B5A0}" type="presParOf" srcId="{C77A46D1-949B-4655-BFF9-21EFE22D16D2}" destId="{CA9007CE-7F19-40E7-953A-BB4A719C6957}" srcOrd="0" destOrd="0" presId="urn:microsoft.com/office/officeart/2005/8/layout/default#2"/>
    <dgm:cxn modelId="{024DF0C4-41F4-46A2-A00F-453BE1584535}" type="presParOf" srcId="{C77A46D1-949B-4655-BFF9-21EFE22D16D2}" destId="{F5994D83-B357-4354-B771-8C6C027E2093}" srcOrd="1" destOrd="0" presId="urn:microsoft.com/office/officeart/2005/8/layout/default#2"/>
    <dgm:cxn modelId="{7683E8F9-C537-4F88-953F-696756433A9A}" type="presParOf" srcId="{C77A46D1-949B-4655-BFF9-21EFE22D16D2}" destId="{178B8B82-C759-49AA-961A-B5603DE0DEA8}"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69B257-35CC-476C-AE88-F4AC9146C91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zh-TW" altLang="en-US"/>
        </a:p>
      </dgm:t>
    </dgm:pt>
    <dgm:pt modelId="{5CA2CAF5-6D79-45C6-8B55-FEC0A8E843A3}">
      <dgm:prSet phldrT="[文字]" custT="1"/>
      <dgm:spPr/>
      <dgm:t>
        <a:bodyPr/>
        <a:lstStyle/>
        <a:p>
          <a:r>
            <a:rPr lang="zh-TW" altLang="en-US" sz="1800" dirty="0" smtClean="0">
              <a:latin typeface="微軟正黑體" pitchFamily="34" charset="-120"/>
              <a:ea typeface="微軟正黑體" pitchFamily="34" charset="-120"/>
            </a:rPr>
            <a:t>強化機關廉政經營責任制度，落實風險控管作為</a:t>
          </a:r>
          <a:endParaRPr lang="zh-TW" altLang="en-US" sz="1800" dirty="0">
            <a:latin typeface="微軟正黑體" pitchFamily="34" charset="-120"/>
            <a:ea typeface="微軟正黑體" pitchFamily="34" charset="-120"/>
          </a:endParaRPr>
        </a:p>
      </dgm:t>
    </dgm:pt>
    <dgm:pt modelId="{B604A860-A146-420B-8A8E-4B055A960E1A}" type="parTrans" cxnId="{01E9AFBF-A7B9-4834-BA5D-CED1B38D2F31}">
      <dgm:prSet/>
      <dgm:spPr/>
      <dgm:t>
        <a:bodyPr/>
        <a:lstStyle/>
        <a:p>
          <a:endParaRPr lang="zh-TW" altLang="en-US"/>
        </a:p>
      </dgm:t>
    </dgm:pt>
    <dgm:pt modelId="{54B8A8C2-AE60-4816-AEB0-A0AF7A251F4C}" type="sibTrans" cxnId="{01E9AFBF-A7B9-4834-BA5D-CED1B38D2F31}">
      <dgm:prSet/>
      <dgm:spPr/>
      <dgm:t>
        <a:bodyPr/>
        <a:lstStyle/>
        <a:p>
          <a:endParaRPr lang="zh-TW" altLang="en-US"/>
        </a:p>
      </dgm:t>
    </dgm:pt>
    <dgm:pt modelId="{88C67AF6-F0C5-41CE-BFA6-1D91998BC9DF}">
      <dgm:prSet phldrT="[文字]" custT="1"/>
      <dgm:spPr/>
      <dgm:t>
        <a:bodyPr/>
        <a:lstStyle/>
        <a:p>
          <a:r>
            <a:rPr lang="zh-TW" altLang="en-US" sz="1800" dirty="0" smtClean="0">
              <a:latin typeface="微軟正黑體" pitchFamily="34" charset="-120"/>
              <a:ea typeface="微軟正黑體" pitchFamily="34" charset="-120"/>
            </a:rPr>
            <a:t>促進公開透明，防止利益衝突</a:t>
          </a:r>
          <a:endParaRPr lang="zh-TW" altLang="en-US" sz="1800" dirty="0">
            <a:latin typeface="微軟正黑體" pitchFamily="34" charset="-120"/>
            <a:ea typeface="微軟正黑體" pitchFamily="34" charset="-120"/>
          </a:endParaRPr>
        </a:p>
      </dgm:t>
    </dgm:pt>
    <dgm:pt modelId="{97981E69-84E2-4AA4-B98B-AED0DB53D8A2}" type="parTrans" cxnId="{807D48BA-7380-4B23-A518-633423D831C0}">
      <dgm:prSet/>
      <dgm:spPr/>
      <dgm:t>
        <a:bodyPr/>
        <a:lstStyle/>
        <a:p>
          <a:endParaRPr lang="zh-TW" altLang="en-US"/>
        </a:p>
      </dgm:t>
    </dgm:pt>
    <dgm:pt modelId="{16972457-26F6-4492-9E91-9D97C6F8AF58}" type="sibTrans" cxnId="{807D48BA-7380-4B23-A518-633423D831C0}">
      <dgm:prSet/>
      <dgm:spPr/>
      <dgm:t>
        <a:bodyPr/>
        <a:lstStyle/>
        <a:p>
          <a:endParaRPr lang="zh-TW" altLang="en-US"/>
        </a:p>
      </dgm:t>
    </dgm:pt>
    <dgm:pt modelId="{0E898D84-84C8-41AB-A7DB-D1131B96EF8B}">
      <dgm:prSet phldrT="[文字]" custT="1"/>
      <dgm:spPr/>
      <dgm:t>
        <a:bodyPr/>
        <a:lstStyle/>
        <a:p>
          <a:r>
            <a:rPr lang="zh-TW" altLang="en-US" sz="1800" dirty="0" smtClean="0">
              <a:latin typeface="微軟正黑體" pitchFamily="34" charset="-120"/>
              <a:ea typeface="微軟正黑體" pitchFamily="34" charset="-120"/>
            </a:rPr>
            <a:t>持續指標研究，掌握民意脈動與國際趨勢</a:t>
          </a:r>
          <a:endParaRPr lang="zh-TW" altLang="en-US" sz="1800" dirty="0">
            <a:latin typeface="微軟正黑體" pitchFamily="34" charset="-120"/>
            <a:ea typeface="微軟正黑體" pitchFamily="34" charset="-120"/>
          </a:endParaRPr>
        </a:p>
      </dgm:t>
    </dgm:pt>
    <dgm:pt modelId="{E4FD8EFF-B8BA-4C5B-B488-92D8C7F1E95A}" type="parTrans" cxnId="{243BBD4A-0795-4194-8813-C4A8FF682BC8}">
      <dgm:prSet/>
      <dgm:spPr/>
      <dgm:t>
        <a:bodyPr/>
        <a:lstStyle/>
        <a:p>
          <a:endParaRPr lang="zh-TW" altLang="en-US"/>
        </a:p>
      </dgm:t>
    </dgm:pt>
    <dgm:pt modelId="{A6330961-A7A0-4069-86CC-D7F3A8075771}" type="sibTrans" cxnId="{243BBD4A-0795-4194-8813-C4A8FF682BC8}">
      <dgm:prSet/>
      <dgm:spPr/>
      <dgm:t>
        <a:bodyPr/>
        <a:lstStyle/>
        <a:p>
          <a:endParaRPr lang="zh-TW" altLang="en-US"/>
        </a:p>
      </dgm:t>
    </dgm:pt>
    <dgm:pt modelId="{5442F05D-1AD7-40B5-B150-AF7EFF20477C}">
      <dgm:prSet phldrT="[文字]" custT="1"/>
      <dgm:spPr/>
      <dgm:t>
        <a:bodyPr/>
        <a:lstStyle/>
        <a:p>
          <a:r>
            <a:rPr lang="zh-TW" altLang="en-US" sz="1800" dirty="0" smtClean="0">
              <a:latin typeface="微軟正黑體" pitchFamily="34" charset="-120"/>
              <a:ea typeface="微軟正黑體" pitchFamily="34" charset="-120"/>
            </a:rPr>
            <a:t>落實公務員行為規範，建立政府典範</a:t>
          </a:r>
          <a:endParaRPr lang="zh-TW" altLang="en-US" sz="1800" dirty="0">
            <a:latin typeface="微軟正黑體" pitchFamily="34" charset="-120"/>
            <a:ea typeface="微軟正黑體" pitchFamily="34" charset="-120"/>
          </a:endParaRPr>
        </a:p>
      </dgm:t>
    </dgm:pt>
    <dgm:pt modelId="{D46A9B12-DD8B-4654-84E7-EC499D770140}" type="parTrans" cxnId="{37ED8505-E1E8-4A64-BCB8-23B374B4A569}">
      <dgm:prSet/>
      <dgm:spPr/>
      <dgm:t>
        <a:bodyPr/>
        <a:lstStyle/>
        <a:p>
          <a:endParaRPr lang="zh-TW" altLang="en-US"/>
        </a:p>
      </dgm:t>
    </dgm:pt>
    <dgm:pt modelId="{FC30C114-7D4C-474B-8118-1EED9A79BA90}" type="sibTrans" cxnId="{37ED8505-E1E8-4A64-BCB8-23B374B4A569}">
      <dgm:prSet/>
      <dgm:spPr/>
      <dgm:t>
        <a:bodyPr/>
        <a:lstStyle/>
        <a:p>
          <a:endParaRPr lang="zh-TW" altLang="en-US"/>
        </a:p>
      </dgm:t>
    </dgm:pt>
    <dgm:pt modelId="{9A0FBFD3-753C-4E40-B79B-E11306E6281A}">
      <dgm:prSet phldrT="[文字]" custT="1"/>
      <dgm:spPr/>
      <dgm:t>
        <a:bodyPr/>
        <a:lstStyle/>
        <a:p>
          <a:r>
            <a:rPr lang="zh-TW" altLang="en-US" sz="1800" dirty="0" smtClean="0">
              <a:latin typeface="微軟正黑體" pitchFamily="34" charset="-120"/>
              <a:ea typeface="微軟正黑體" pitchFamily="34" charset="-120"/>
            </a:rPr>
            <a:t>鼓勵社會參與，促進透明與貪腐零容忍的共識</a:t>
          </a:r>
          <a:endParaRPr lang="zh-TW" altLang="en-US" sz="1800" dirty="0">
            <a:latin typeface="微軟正黑體" pitchFamily="34" charset="-120"/>
            <a:ea typeface="微軟正黑體" pitchFamily="34" charset="-120"/>
          </a:endParaRPr>
        </a:p>
      </dgm:t>
    </dgm:pt>
    <dgm:pt modelId="{60F91925-9151-4C5B-A5DF-1B98F2A89E50}" type="parTrans" cxnId="{B7797F7E-7526-44D1-BADB-1C52F6588539}">
      <dgm:prSet/>
      <dgm:spPr/>
      <dgm:t>
        <a:bodyPr/>
        <a:lstStyle/>
        <a:p>
          <a:endParaRPr lang="zh-TW" altLang="en-US"/>
        </a:p>
      </dgm:t>
    </dgm:pt>
    <dgm:pt modelId="{93500933-823E-47D0-9D7E-864010A916EE}" type="sibTrans" cxnId="{B7797F7E-7526-44D1-BADB-1C52F6588539}">
      <dgm:prSet/>
      <dgm:spPr/>
      <dgm:t>
        <a:bodyPr/>
        <a:lstStyle/>
        <a:p>
          <a:endParaRPr lang="zh-TW" altLang="en-US"/>
        </a:p>
      </dgm:t>
    </dgm:pt>
    <dgm:pt modelId="{01D5A75E-532F-4CA5-9787-D772D1D17FEC}">
      <dgm:prSet phldrT="[文字]" custT="1"/>
      <dgm:spPr/>
      <dgm:t>
        <a:bodyPr/>
        <a:lstStyle/>
        <a:p>
          <a:r>
            <a:rPr lang="zh-TW" altLang="en-US" sz="1800" dirty="0" smtClean="0">
              <a:latin typeface="微軟正黑體" pitchFamily="34" charset="-120"/>
              <a:ea typeface="微軟正黑體" pitchFamily="34" charset="-120"/>
            </a:rPr>
            <a:t>推動校園誠信，深化學子品格教育</a:t>
          </a:r>
          <a:endParaRPr lang="zh-TW" altLang="en-US" sz="1800" dirty="0">
            <a:latin typeface="微軟正黑體" pitchFamily="34" charset="-120"/>
            <a:ea typeface="微軟正黑體" pitchFamily="34" charset="-120"/>
          </a:endParaRPr>
        </a:p>
      </dgm:t>
    </dgm:pt>
    <dgm:pt modelId="{D7B03A6E-C5B9-444E-9956-E253E05C17D7}" type="parTrans" cxnId="{EA023C3C-8F77-4C90-B4CA-5ED8001579C1}">
      <dgm:prSet/>
      <dgm:spPr/>
      <dgm:t>
        <a:bodyPr/>
        <a:lstStyle/>
        <a:p>
          <a:endParaRPr lang="zh-TW" altLang="en-US"/>
        </a:p>
      </dgm:t>
    </dgm:pt>
    <dgm:pt modelId="{F975E956-176C-4F01-9D8D-33A0AFC241DF}" type="sibTrans" cxnId="{EA023C3C-8F77-4C90-B4CA-5ED8001579C1}">
      <dgm:prSet/>
      <dgm:spPr/>
      <dgm:t>
        <a:bodyPr/>
        <a:lstStyle/>
        <a:p>
          <a:endParaRPr lang="zh-TW" altLang="en-US"/>
        </a:p>
      </dgm:t>
    </dgm:pt>
    <dgm:pt modelId="{895E435A-8708-4F6B-816A-D2262781D309}">
      <dgm:prSet phldrT="[文字]" custT="1"/>
      <dgm:spPr/>
      <dgm:t>
        <a:bodyPr/>
        <a:lstStyle/>
        <a:p>
          <a:r>
            <a:rPr lang="zh-TW" altLang="en-US" sz="1800" dirty="0" smtClean="0">
              <a:latin typeface="微軟正黑體" pitchFamily="34" charset="-120"/>
              <a:ea typeface="微軟正黑體" pitchFamily="34" charset="-120"/>
            </a:rPr>
            <a:t>強化企業誠信，凝聚私部門反貪腐共識</a:t>
          </a:r>
          <a:endParaRPr lang="zh-TW" altLang="en-US" sz="1800" dirty="0">
            <a:latin typeface="微軟正黑體" pitchFamily="34" charset="-120"/>
            <a:ea typeface="微軟正黑體" pitchFamily="34" charset="-120"/>
          </a:endParaRPr>
        </a:p>
      </dgm:t>
    </dgm:pt>
    <dgm:pt modelId="{2B109B10-D020-44AA-9776-10D5ABFCBC6C}" type="parTrans" cxnId="{3F6500E2-CDC3-4ECE-AA3E-769CD900866F}">
      <dgm:prSet/>
      <dgm:spPr/>
      <dgm:t>
        <a:bodyPr/>
        <a:lstStyle/>
        <a:p>
          <a:endParaRPr lang="zh-TW" altLang="en-US"/>
        </a:p>
      </dgm:t>
    </dgm:pt>
    <dgm:pt modelId="{58863F8D-4222-4738-8959-EAAC5ADEC17E}" type="sibTrans" cxnId="{3F6500E2-CDC3-4ECE-AA3E-769CD900866F}">
      <dgm:prSet/>
      <dgm:spPr/>
      <dgm:t>
        <a:bodyPr/>
        <a:lstStyle/>
        <a:p>
          <a:endParaRPr lang="zh-TW" altLang="en-US"/>
        </a:p>
      </dgm:t>
    </dgm:pt>
    <dgm:pt modelId="{C99341F2-C79B-4E15-B786-7566B72706EF}">
      <dgm:prSet phldrT="[文字]" custT="1"/>
      <dgm:spPr/>
      <dgm:t>
        <a:bodyPr/>
        <a:lstStyle/>
        <a:p>
          <a:r>
            <a:rPr lang="zh-TW" altLang="en-US" sz="1800" dirty="0" smtClean="0">
              <a:latin typeface="微軟正黑體" pitchFamily="34" charset="-120"/>
              <a:ea typeface="微軟正黑體" pitchFamily="34" charset="-120"/>
            </a:rPr>
            <a:t>增修肅貪法令，強化肅貪能量，落實揭弊者保護</a:t>
          </a:r>
          <a:endParaRPr lang="zh-TW" altLang="en-US" sz="1800" dirty="0">
            <a:latin typeface="微軟正黑體" pitchFamily="34" charset="-120"/>
            <a:ea typeface="微軟正黑體" pitchFamily="34" charset="-120"/>
          </a:endParaRPr>
        </a:p>
      </dgm:t>
    </dgm:pt>
    <dgm:pt modelId="{E0D73AB0-6F90-4894-9125-23F61AC9C411}" type="parTrans" cxnId="{01790DF0-13B3-41EE-BA1D-6D264F75F8E9}">
      <dgm:prSet/>
      <dgm:spPr/>
      <dgm:t>
        <a:bodyPr/>
        <a:lstStyle/>
        <a:p>
          <a:endParaRPr lang="zh-TW" altLang="en-US"/>
        </a:p>
      </dgm:t>
    </dgm:pt>
    <dgm:pt modelId="{CB3394E7-C989-4EC3-BB00-EB1FFBAE2789}" type="sibTrans" cxnId="{01790DF0-13B3-41EE-BA1D-6D264F75F8E9}">
      <dgm:prSet/>
      <dgm:spPr/>
      <dgm:t>
        <a:bodyPr/>
        <a:lstStyle/>
        <a:p>
          <a:endParaRPr lang="zh-TW" altLang="en-US"/>
        </a:p>
      </dgm:t>
    </dgm:pt>
    <dgm:pt modelId="{0CE4D423-F8B2-4187-B4E8-9E88A9302BB5}">
      <dgm:prSet phldrT="[文字]" custT="1"/>
      <dgm:spPr/>
      <dgm:t>
        <a:bodyPr/>
        <a:lstStyle/>
        <a:p>
          <a:r>
            <a:rPr lang="zh-TW" altLang="en-US" sz="1800" dirty="0" smtClean="0">
              <a:latin typeface="微軟正黑體" pitchFamily="34" charset="-120"/>
              <a:ea typeface="微軟正黑體" pitchFamily="34" charset="-120"/>
            </a:rPr>
            <a:t>推動國際合作與資產追繳，建構國家間互惠機制</a:t>
          </a:r>
          <a:endParaRPr lang="zh-TW" altLang="en-US" sz="1800" dirty="0">
            <a:latin typeface="微軟正黑體" pitchFamily="34" charset="-120"/>
            <a:ea typeface="微軟正黑體" pitchFamily="34" charset="-120"/>
          </a:endParaRPr>
        </a:p>
      </dgm:t>
    </dgm:pt>
    <dgm:pt modelId="{0E1DA5DB-4A85-4652-96AB-0B456453CEB5}" type="parTrans" cxnId="{0FBD208B-92BD-4787-A4DD-499EDA2BD460}">
      <dgm:prSet/>
      <dgm:spPr/>
      <dgm:t>
        <a:bodyPr/>
        <a:lstStyle/>
        <a:p>
          <a:endParaRPr lang="zh-TW" altLang="en-US"/>
        </a:p>
      </dgm:t>
    </dgm:pt>
    <dgm:pt modelId="{AAE8A8CE-78CB-4555-91E9-D4634060A8F9}" type="sibTrans" cxnId="{0FBD208B-92BD-4787-A4DD-499EDA2BD460}">
      <dgm:prSet/>
      <dgm:spPr/>
      <dgm:t>
        <a:bodyPr/>
        <a:lstStyle/>
        <a:p>
          <a:endParaRPr lang="zh-TW" altLang="en-US"/>
        </a:p>
      </dgm:t>
    </dgm:pt>
    <dgm:pt modelId="{5FFDE27D-8193-4F0D-A798-E6D0308E3F27}" type="pres">
      <dgm:prSet presAssocID="{FB69B257-35CC-476C-AE88-F4AC9146C91D}" presName="linear" presStyleCnt="0">
        <dgm:presLayoutVars>
          <dgm:animLvl val="lvl"/>
          <dgm:resizeHandles val="exact"/>
        </dgm:presLayoutVars>
      </dgm:prSet>
      <dgm:spPr/>
      <dgm:t>
        <a:bodyPr/>
        <a:lstStyle/>
        <a:p>
          <a:endParaRPr lang="zh-TW" altLang="en-US"/>
        </a:p>
      </dgm:t>
    </dgm:pt>
    <dgm:pt modelId="{BEF00F5C-F57C-4AF6-BD9C-805EA0054BEA}" type="pres">
      <dgm:prSet presAssocID="{5CA2CAF5-6D79-45C6-8B55-FEC0A8E843A3}" presName="parentText" presStyleLbl="node1" presStyleIdx="0" presStyleCnt="9">
        <dgm:presLayoutVars>
          <dgm:chMax val="0"/>
          <dgm:bulletEnabled val="1"/>
        </dgm:presLayoutVars>
      </dgm:prSet>
      <dgm:spPr/>
      <dgm:t>
        <a:bodyPr/>
        <a:lstStyle/>
        <a:p>
          <a:endParaRPr lang="zh-TW" altLang="en-US"/>
        </a:p>
      </dgm:t>
    </dgm:pt>
    <dgm:pt modelId="{6B9A69EC-F34E-4F36-97F8-82E7C7800EE2}" type="pres">
      <dgm:prSet presAssocID="{54B8A8C2-AE60-4816-AEB0-A0AF7A251F4C}" presName="spacer" presStyleCnt="0"/>
      <dgm:spPr/>
      <dgm:t>
        <a:bodyPr/>
        <a:lstStyle/>
        <a:p>
          <a:endParaRPr lang="zh-TW" altLang="en-US"/>
        </a:p>
      </dgm:t>
    </dgm:pt>
    <dgm:pt modelId="{14CB2BAF-6E95-4ECF-BD71-F3A4DDBC3A24}" type="pres">
      <dgm:prSet presAssocID="{88C67AF6-F0C5-41CE-BFA6-1D91998BC9DF}" presName="parentText" presStyleLbl="node1" presStyleIdx="1" presStyleCnt="9">
        <dgm:presLayoutVars>
          <dgm:chMax val="0"/>
          <dgm:bulletEnabled val="1"/>
        </dgm:presLayoutVars>
      </dgm:prSet>
      <dgm:spPr/>
      <dgm:t>
        <a:bodyPr/>
        <a:lstStyle/>
        <a:p>
          <a:endParaRPr lang="zh-TW" altLang="en-US"/>
        </a:p>
      </dgm:t>
    </dgm:pt>
    <dgm:pt modelId="{6FB01C81-1E23-4C5A-93E6-47C80410B4B8}" type="pres">
      <dgm:prSet presAssocID="{16972457-26F6-4492-9E91-9D97C6F8AF58}" presName="spacer" presStyleCnt="0"/>
      <dgm:spPr/>
      <dgm:t>
        <a:bodyPr/>
        <a:lstStyle/>
        <a:p>
          <a:endParaRPr lang="zh-TW" altLang="en-US"/>
        </a:p>
      </dgm:t>
    </dgm:pt>
    <dgm:pt modelId="{E65479E0-9D54-4C6E-BB91-2BE45E4CA282}" type="pres">
      <dgm:prSet presAssocID="{0E898D84-84C8-41AB-A7DB-D1131B96EF8B}" presName="parentText" presStyleLbl="node1" presStyleIdx="2" presStyleCnt="9">
        <dgm:presLayoutVars>
          <dgm:chMax val="0"/>
          <dgm:bulletEnabled val="1"/>
        </dgm:presLayoutVars>
      </dgm:prSet>
      <dgm:spPr/>
      <dgm:t>
        <a:bodyPr/>
        <a:lstStyle/>
        <a:p>
          <a:endParaRPr lang="zh-TW" altLang="en-US"/>
        </a:p>
      </dgm:t>
    </dgm:pt>
    <dgm:pt modelId="{D4F7D8EF-24DE-4897-B3DD-C436B2DF7EF3}" type="pres">
      <dgm:prSet presAssocID="{A6330961-A7A0-4069-86CC-D7F3A8075771}" presName="spacer" presStyleCnt="0"/>
      <dgm:spPr/>
      <dgm:t>
        <a:bodyPr/>
        <a:lstStyle/>
        <a:p>
          <a:endParaRPr lang="zh-TW" altLang="en-US"/>
        </a:p>
      </dgm:t>
    </dgm:pt>
    <dgm:pt modelId="{55490B6F-F020-4739-9BE3-9845A19B5B43}" type="pres">
      <dgm:prSet presAssocID="{5442F05D-1AD7-40B5-B150-AF7EFF20477C}" presName="parentText" presStyleLbl="node1" presStyleIdx="3" presStyleCnt="9">
        <dgm:presLayoutVars>
          <dgm:chMax val="0"/>
          <dgm:bulletEnabled val="1"/>
        </dgm:presLayoutVars>
      </dgm:prSet>
      <dgm:spPr/>
      <dgm:t>
        <a:bodyPr/>
        <a:lstStyle/>
        <a:p>
          <a:endParaRPr lang="zh-TW" altLang="en-US"/>
        </a:p>
      </dgm:t>
    </dgm:pt>
    <dgm:pt modelId="{6FC3B639-CDC1-4BA4-B297-9F5B8CFF28C8}" type="pres">
      <dgm:prSet presAssocID="{FC30C114-7D4C-474B-8118-1EED9A79BA90}" presName="spacer" presStyleCnt="0"/>
      <dgm:spPr/>
      <dgm:t>
        <a:bodyPr/>
        <a:lstStyle/>
        <a:p>
          <a:endParaRPr lang="zh-TW" altLang="en-US"/>
        </a:p>
      </dgm:t>
    </dgm:pt>
    <dgm:pt modelId="{203808F3-9D2B-4083-B829-CDA6D359EAE6}" type="pres">
      <dgm:prSet presAssocID="{9A0FBFD3-753C-4E40-B79B-E11306E6281A}" presName="parentText" presStyleLbl="node1" presStyleIdx="4" presStyleCnt="9">
        <dgm:presLayoutVars>
          <dgm:chMax val="0"/>
          <dgm:bulletEnabled val="1"/>
        </dgm:presLayoutVars>
      </dgm:prSet>
      <dgm:spPr/>
      <dgm:t>
        <a:bodyPr/>
        <a:lstStyle/>
        <a:p>
          <a:endParaRPr lang="zh-TW" altLang="en-US"/>
        </a:p>
      </dgm:t>
    </dgm:pt>
    <dgm:pt modelId="{0A1C3C44-7D47-4608-B993-4DDB8A641781}" type="pres">
      <dgm:prSet presAssocID="{93500933-823E-47D0-9D7E-864010A916EE}" presName="spacer" presStyleCnt="0"/>
      <dgm:spPr/>
      <dgm:t>
        <a:bodyPr/>
        <a:lstStyle/>
        <a:p>
          <a:endParaRPr lang="zh-TW" altLang="en-US"/>
        </a:p>
      </dgm:t>
    </dgm:pt>
    <dgm:pt modelId="{DE652228-E694-45E5-BEAB-5445116BBC10}" type="pres">
      <dgm:prSet presAssocID="{01D5A75E-532F-4CA5-9787-D772D1D17FEC}" presName="parentText" presStyleLbl="node1" presStyleIdx="5" presStyleCnt="9">
        <dgm:presLayoutVars>
          <dgm:chMax val="0"/>
          <dgm:bulletEnabled val="1"/>
        </dgm:presLayoutVars>
      </dgm:prSet>
      <dgm:spPr/>
      <dgm:t>
        <a:bodyPr/>
        <a:lstStyle/>
        <a:p>
          <a:endParaRPr lang="zh-TW" altLang="en-US"/>
        </a:p>
      </dgm:t>
    </dgm:pt>
    <dgm:pt modelId="{E06AE8C8-3EE8-45AD-B0AB-4F1EC2069C5F}" type="pres">
      <dgm:prSet presAssocID="{F975E956-176C-4F01-9D8D-33A0AFC241DF}" presName="spacer" presStyleCnt="0"/>
      <dgm:spPr/>
      <dgm:t>
        <a:bodyPr/>
        <a:lstStyle/>
        <a:p>
          <a:endParaRPr lang="zh-TW" altLang="en-US"/>
        </a:p>
      </dgm:t>
    </dgm:pt>
    <dgm:pt modelId="{BBE2BB4D-F255-4A00-9CEF-6C196BD6322C}" type="pres">
      <dgm:prSet presAssocID="{895E435A-8708-4F6B-816A-D2262781D309}" presName="parentText" presStyleLbl="node1" presStyleIdx="6" presStyleCnt="9">
        <dgm:presLayoutVars>
          <dgm:chMax val="0"/>
          <dgm:bulletEnabled val="1"/>
        </dgm:presLayoutVars>
      </dgm:prSet>
      <dgm:spPr/>
      <dgm:t>
        <a:bodyPr/>
        <a:lstStyle/>
        <a:p>
          <a:endParaRPr lang="zh-TW" altLang="en-US"/>
        </a:p>
      </dgm:t>
    </dgm:pt>
    <dgm:pt modelId="{D0C9BD08-DAA1-41D8-938E-E6FE1EFD1B9E}" type="pres">
      <dgm:prSet presAssocID="{58863F8D-4222-4738-8959-EAAC5ADEC17E}" presName="spacer" presStyleCnt="0"/>
      <dgm:spPr/>
      <dgm:t>
        <a:bodyPr/>
        <a:lstStyle/>
        <a:p>
          <a:endParaRPr lang="zh-TW" altLang="en-US"/>
        </a:p>
      </dgm:t>
    </dgm:pt>
    <dgm:pt modelId="{CD8DA7E0-F39E-40B1-A066-5A694F4320F5}" type="pres">
      <dgm:prSet presAssocID="{C99341F2-C79B-4E15-B786-7566B72706EF}" presName="parentText" presStyleLbl="node1" presStyleIdx="7" presStyleCnt="9">
        <dgm:presLayoutVars>
          <dgm:chMax val="0"/>
          <dgm:bulletEnabled val="1"/>
        </dgm:presLayoutVars>
      </dgm:prSet>
      <dgm:spPr/>
      <dgm:t>
        <a:bodyPr/>
        <a:lstStyle/>
        <a:p>
          <a:endParaRPr lang="zh-TW" altLang="en-US"/>
        </a:p>
      </dgm:t>
    </dgm:pt>
    <dgm:pt modelId="{5D11E20E-308B-44C5-993F-7ACE9FC5680B}" type="pres">
      <dgm:prSet presAssocID="{CB3394E7-C989-4EC3-BB00-EB1FFBAE2789}" presName="spacer" presStyleCnt="0"/>
      <dgm:spPr/>
      <dgm:t>
        <a:bodyPr/>
        <a:lstStyle/>
        <a:p>
          <a:endParaRPr lang="zh-TW" altLang="en-US"/>
        </a:p>
      </dgm:t>
    </dgm:pt>
    <dgm:pt modelId="{B74E1081-378E-4166-BFB8-E6D93308C349}" type="pres">
      <dgm:prSet presAssocID="{0CE4D423-F8B2-4187-B4E8-9E88A9302BB5}" presName="parentText" presStyleLbl="node1" presStyleIdx="8" presStyleCnt="9">
        <dgm:presLayoutVars>
          <dgm:chMax val="0"/>
          <dgm:bulletEnabled val="1"/>
        </dgm:presLayoutVars>
      </dgm:prSet>
      <dgm:spPr/>
      <dgm:t>
        <a:bodyPr/>
        <a:lstStyle/>
        <a:p>
          <a:endParaRPr lang="zh-TW" altLang="en-US"/>
        </a:p>
      </dgm:t>
    </dgm:pt>
  </dgm:ptLst>
  <dgm:cxnLst>
    <dgm:cxn modelId="{3AE46185-B496-456D-A7A8-EBF9CBE486AD}" type="presOf" srcId="{FB69B257-35CC-476C-AE88-F4AC9146C91D}" destId="{5FFDE27D-8193-4F0D-A798-E6D0308E3F27}" srcOrd="0" destOrd="0" presId="urn:microsoft.com/office/officeart/2005/8/layout/vList2"/>
    <dgm:cxn modelId="{01790DF0-13B3-41EE-BA1D-6D264F75F8E9}" srcId="{FB69B257-35CC-476C-AE88-F4AC9146C91D}" destId="{C99341F2-C79B-4E15-B786-7566B72706EF}" srcOrd="7" destOrd="0" parTransId="{E0D73AB0-6F90-4894-9125-23F61AC9C411}" sibTransId="{CB3394E7-C989-4EC3-BB00-EB1FFBAE2789}"/>
    <dgm:cxn modelId="{00B95DE4-C607-46CE-8415-CD66A32AC21C}" type="presOf" srcId="{88C67AF6-F0C5-41CE-BFA6-1D91998BC9DF}" destId="{14CB2BAF-6E95-4ECF-BD71-F3A4DDBC3A24}" srcOrd="0" destOrd="0" presId="urn:microsoft.com/office/officeart/2005/8/layout/vList2"/>
    <dgm:cxn modelId="{DEF5BC13-0D8E-40F8-8254-7B26A17D1981}" type="presOf" srcId="{0CE4D423-F8B2-4187-B4E8-9E88A9302BB5}" destId="{B74E1081-378E-4166-BFB8-E6D93308C349}" srcOrd="0" destOrd="0" presId="urn:microsoft.com/office/officeart/2005/8/layout/vList2"/>
    <dgm:cxn modelId="{B7797F7E-7526-44D1-BADB-1C52F6588539}" srcId="{FB69B257-35CC-476C-AE88-F4AC9146C91D}" destId="{9A0FBFD3-753C-4E40-B79B-E11306E6281A}" srcOrd="4" destOrd="0" parTransId="{60F91925-9151-4C5B-A5DF-1B98F2A89E50}" sibTransId="{93500933-823E-47D0-9D7E-864010A916EE}"/>
    <dgm:cxn modelId="{EA023C3C-8F77-4C90-B4CA-5ED8001579C1}" srcId="{FB69B257-35CC-476C-AE88-F4AC9146C91D}" destId="{01D5A75E-532F-4CA5-9787-D772D1D17FEC}" srcOrd="5" destOrd="0" parTransId="{D7B03A6E-C5B9-444E-9956-E253E05C17D7}" sibTransId="{F975E956-176C-4F01-9D8D-33A0AFC241DF}"/>
    <dgm:cxn modelId="{591BF06D-9FD9-4B50-92DD-1798FA2BB022}" type="presOf" srcId="{895E435A-8708-4F6B-816A-D2262781D309}" destId="{BBE2BB4D-F255-4A00-9CEF-6C196BD6322C}" srcOrd="0" destOrd="0" presId="urn:microsoft.com/office/officeart/2005/8/layout/vList2"/>
    <dgm:cxn modelId="{F52481F4-EB88-4FF9-81CB-399A2B527B09}" type="presOf" srcId="{01D5A75E-532F-4CA5-9787-D772D1D17FEC}" destId="{DE652228-E694-45E5-BEAB-5445116BBC10}" srcOrd="0" destOrd="0" presId="urn:microsoft.com/office/officeart/2005/8/layout/vList2"/>
    <dgm:cxn modelId="{743F1D42-95E5-4237-A3E3-944B0F858DF0}" type="presOf" srcId="{C99341F2-C79B-4E15-B786-7566B72706EF}" destId="{CD8DA7E0-F39E-40B1-A066-5A694F4320F5}" srcOrd="0" destOrd="0" presId="urn:microsoft.com/office/officeart/2005/8/layout/vList2"/>
    <dgm:cxn modelId="{0FBD208B-92BD-4787-A4DD-499EDA2BD460}" srcId="{FB69B257-35CC-476C-AE88-F4AC9146C91D}" destId="{0CE4D423-F8B2-4187-B4E8-9E88A9302BB5}" srcOrd="8" destOrd="0" parTransId="{0E1DA5DB-4A85-4652-96AB-0B456453CEB5}" sibTransId="{AAE8A8CE-78CB-4555-91E9-D4634060A8F9}"/>
    <dgm:cxn modelId="{B3FDE400-C66F-4EB2-A1B1-D858FFB981CF}" type="presOf" srcId="{5442F05D-1AD7-40B5-B150-AF7EFF20477C}" destId="{55490B6F-F020-4739-9BE3-9845A19B5B43}" srcOrd="0" destOrd="0" presId="urn:microsoft.com/office/officeart/2005/8/layout/vList2"/>
    <dgm:cxn modelId="{243BBD4A-0795-4194-8813-C4A8FF682BC8}" srcId="{FB69B257-35CC-476C-AE88-F4AC9146C91D}" destId="{0E898D84-84C8-41AB-A7DB-D1131B96EF8B}" srcOrd="2" destOrd="0" parTransId="{E4FD8EFF-B8BA-4C5B-B488-92D8C7F1E95A}" sibTransId="{A6330961-A7A0-4069-86CC-D7F3A8075771}"/>
    <dgm:cxn modelId="{37ED8505-E1E8-4A64-BCB8-23B374B4A569}" srcId="{FB69B257-35CC-476C-AE88-F4AC9146C91D}" destId="{5442F05D-1AD7-40B5-B150-AF7EFF20477C}" srcOrd="3" destOrd="0" parTransId="{D46A9B12-DD8B-4654-84E7-EC499D770140}" sibTransId="{FC30C114-7D4C-474B-8118-1EED9A79BA90}"/>
    <dgm:cxn modelId="{CFE50029-F6A9-4F7B-BDF5-376D16C01DEE}" type="presOf" srcId="{5CA2CAF5-6D79-45C6-8B55-FEC0A8E843A3}" destId="{BEF00F5C-F57C-4AF6-BD9C-805EA0054BEA}" srcOrd="0" destOrd="0" presId="urn:microsoft.com/office/officeart/2005/8/layout/vList2"/>
    <dgm:cxn modelId="{01E9AFBF-A7B9-4834-BA5D-CED1B38D2F31}" srcId="{FB69B257-35CC-476C-AE88-F4AC9146C91D}" destId="{5CA2CAF5-6D79-45C6-8B55-FEC0A8E843A3}" srcOrd="0" destOrd="0" parTransId="{B604A860-A146-420B-8A8E-4B055A960E1A}" sibTransId="{54B8A8C2-AE60-4816-AEB0-A0AF7A251F4C}"/>
    <dgm:cxn modelId="{807D48BA-7380-4B23-A518-633423D831C0}" srcId="{FB69B257-35CC-476C-AE88-F4AC9146C91D}" destId="{88C67AF6-F0C5-41CE-BFA6-1D91998BC9DF}" srcOrd="1" destOrd="0" parTransId="{97981E69-84E2-4AA4-B98B-AED0DB53D8A2}" sibTransId="{16972457-26F6-4492-9E91-9D97C6F8AF58}"/>
    <dgm:cxn modelId="{4D939133-5954-4C43-8638-7659BF8A2FBD}" type="presOf" srcId="{9A0FBFD3-753C-4E40-B79B-E11306E6281A}" destId="{203808F3-9D2B-4083-B829-CDA6D359EAE6}" srcOrd="0" destOrd="0" presId="urn:microsoft.com/office/officeart/2005/8/layout/vList2"/>
    <dgm:cxn modelId="{3F6500E2-CDC3-4ECE-AA3E-769CD900866F}" srcId="{FB69B257-35CC-476C-AE88-F4AC9146C91D}" destId="{895E435A-8708-4F6B-816A-D2262781D309}" srcOrd="6" destOrd="0" parTransId="{2B109B10-D020-44AA-9776-10D5ABFCBC6C}" sibTransId="{58863F8D-4222-4738-8959-EAAC5ADEC17E}"/>
    <dgm:cxn modelId="{B64661A4-85E5-4B7F-A51A-823A8830C791}" type="presOf" srcId="{0E898D84-84C8-41AB-A7DB-D1131B96EF8B}" destId="{E65479E0-9D54-4C6E-BB91-2BE45E4CA282}" srcOrd="0" destOrd="0" presId="urn:microsoft.com/office/officeart/2005/8/layout/vList2"/>
    <dgm:cxn modelId="{DCD37B53-7D5C-4DBD-B919-03F017C7DA4D}" type="presParOf" srcId="{5FFDE27D-8193-4F0D-A798-E6D0308E3F27}" destId="{BEF00F5C-F57C-4AF6-BD9C-805EA0054BEA}" srcOrd="0" destOrd="0" presId="urn:microsoft.com/office/officeart/2005/8/layout/vList2"/>
    <dgm:cxn modelId="{887FB785-E164-46A2-9784-FA3804469739}" type="presParOf" srcId="{5FFDE27D-8193-4F0D-A798-E6D0308E3F27}" destId="{6B9A69EC-F34E-4F36-97F8-82E7C7800EE2}" srcOrd="1" destOrd="0" presId="urn:microsoft.com/office/officeart/2005/8/layout/vList2"/>
    <dgm:cxn modelId="{7EC1A7A1-F328-4899-8D18-2C3857FCE778}" type="presParOf" srcId="{5FFDE27D-8193-4F0D-A798-E6D0308E3F27}" destId="{14CB2BAF-6E95-4ECF-BD71-F3A4DDBC3A24}" srcOrd="2" destOrd="0" presId="urn:microsoft.com/office/officeart/2005/8/layout/vList2"/>
    <dgm:cxn modelId="{A26BF745-B12C-473B-B8A3-F32475F49A67}" type="presParOf" srcId="{5FFDE27D-8193-4F0D-A798-E6D0308E3F27}" destId="{6FB01C81-1E23-4C5A-93E6-47C80410B4B8}" srcOrd="3" destOrd="0" presId="urn:microsoft.com/office/officeart/2005/8/layout/vList2"/>
    <dgm:cxn modelId="{FE433EAC-B827-4221-8177-A8E0225CBBD9}" type="presParOf" srcId="{5FFDE27D-8193-4F0D-A798-E6D0308E3F27}" destId="{E65479E0-9D54-4C6E-BB91-2BE45E4CA282}" srcOrd="4" destOrd="0" presId="urn:microsoft.com/office/officeart/2005/8/layout/vList2"/>
    <dgm:cxn modelId="{BB3C7EB4-F5C1-4918-B8DC-0066DEF12AF2}" type="presParOf" srcId="{5FFDE27D-8193-4F0D-A798-E6D0308E3F27}" destId="{D4F7D8EF-24DE-4897-B3DD-C436B2DF7EF3}" srcOrd="5" destOrd="0" presId="urn:microsoft.com/office/officeart/2005/8/layout/vList2"/>
    <dgm:cxn modelId="{8C1BB367-60BA-45D5-A095-4523AC0E6C07}" type="presParOf" srcId="{5FFDE27D-8193-4F0D-A798-E6D0308E3F27}" destId="{55490B6F-F020-4739-9BE3-9845A19B5B43}" srcOrd="6" destOrd="0" presId="urn:microsoft.com/office/officeart/2005/8/layout/vList2"/>
    <dgm:cxn modelId="{6628C234-8D1E-4F6C-BBFA-6713ADB13DD4}" type="presParOf" srcId="{5FFDE27D-8193-4F0D-A798-E6D0308E3F27}" destId="{6FC3B639-CDC1-4BA4-B297-9F5B8CFF28C8}" srcOrd="7" destOrd="0" presId="urn:microsoft.com/office/officeart/2005/8/layout/vList2"/>
    <dgm:cxn modelId="{CE9FE79E-3829-4639-9872-985FA11285EC}" type="presParOf" srcId="{5FFDE27D-8193-4F0D-A798-E6D0308E3F27}" destId="{203808F3-9D2B-4083-B829-CDA6D359EAE6}" srcOrd="8" destOrd="0" presId="urn:microsoft.com/office/officeart/2005/8/layout/vList2"/>
    <dgm:cxn modelId="{1803EED9-29B0-48BA-ABC7-720AE3FD44BE}" type="presParOf" srcId="{5FFDE27D-8193-4F0D-A798-E6D0308E3F27}" destId="{0A1C3C44-7D47-4608-B993-4DDB8A641781}" srcOrd="9" destOrd="0" presId="urn:microsoft.com/office/officeart/2005/8/layout/vList2"/>
    <dgm:cxn modelId="{71F85B7E-15BC-4FA8-830C-465450DEC1B4}" type="presParOf" srcId="{5FFDE27D-8193-4F0D-A798-E6D0308E3F27}" destId="{DE652228-E694-45E5-BEAB-5445116BBC10}" srcOrd="10" destOrd="0" presId="urn:microsoft.com/office/officeart/2005/8/layout/vList2"/>
    <dgm:cxn modelId="{D7577B3C-997D-4175-963E-51695105EF42}" type="presParOf" srcId="{5FFDE27D-8193-4F0D-A798-E6D0308E3F27}" destId="{E06AE8C8-3EE8-45AD-B0AB-4F1EC2069C5F}" srcOrd="11" destOrd="0" presId="urn:microsoft.com/office/officeart/2005/8/layout/vList2"/>
    <dgm:cxn modelId="{D207774F-5B6E-4984-908C-64660B54E63A}" type="presParOf" srcId="{5FFDE27D-8193-4F0D-A798-E6D0308E3F27}" destId="{BBE2BB4D-F255-4A00-9CEF-6C196BD6322C}" srcOrd="12" destOrd="0" presId="urn:microsoft.com/office/officeart/2005/8/layout/vList2"/>
    <dgm:cxn modelId="{88702677-B54E-4B13-A432-B6D39AD3D22C}" type="presParOf" srcId="{5FFDE27D-8193-4F0D-A798-E6D0308E3F27}" destId="{D0C9BD08-DAA1-41D8-938E-E6FE1EFD1B9E}" srcOrd="13" destOrd="0" presId="urn:microsoft.com/office/officeart/2005/8/layout/vList2"/>
    <dgm:cxn modelId="{E95EFE77-4B2D-4289-A1C4-9A497087E268}" type="presParOf" srcId="{5FFDE27D-8193-4F0D-A798-E6D0308E3F27}" destId="{CD8DA7E0-F39E-40B1-A066-5A694F4320F5}" srcOrd="14" destOrd="0" presId="urn:microsoft.com/office/officeart/2005/8/layout/vList2"/>
    <dgm:cxn modelId="{BE95FE64-C8F8-4FBA-9D96-840C2C3FF6F6}" type="presParOf" srcId="{5FFDE27D-8193-4F0D-A798-E6D0308E3F27}" destId="{5D11E20E-308B-44C5-993F-7ACE9FC5680B}" srcOrd="15" destOrd="0" presId="urn:microsoft.com/office/officeart/2005/8/layout/vList2"/>
    <dgm:cxn modelId="{1D249779-A592-4D95-B93F-715D714688A7}" type="presParOf" srcId="{5FFDE27D-8193-4F0D-A798-E6D0308E3F27}" destId="{B74E1081-378E-4166-BFB8-E6D93308C34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CB0BE46A-89A1-4A7D-BC78-96B4C2455037}"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zh-TW" altLang="en-US"/>
        </a:p>
      </dgm:t>
    </dgm:pt>
    <dgm:pt modelId="{A4D508EF-ADF9-4990-BC38-DE2ABE3DE155}">
      <dgm:prSet phldrT="[文字]" custT="1"/>
      <dgm:spPr/>
      <dgm:t>
        <a:bodyPr/>
        <a:lstStyle/>
        <a:p>
          <a:r>
            <a:rPr lang="zh-TW" altLang="zh-TW" sz="1500" b="0" u="none" dirty="0" smtClean="0">
              <a:latin typeface="微軟正黑體" pitchFamily="34" charset="-120"/>
              <a:ea typeface="微軟正黑體" pitchFamily="34" charset="-120"/>
            </a:rPr>
            <a:t>見錢衍</a:t>
          </a:r>
          <a:r>
            <a:rPr lang="zh-TW" altLang="zh-TW" sz="1500" b="0" dirty="0" smtClean="0">
              <a:latin typeface="微軟正黑體" pitchFamily="34" charset="-120"/>
              <a:ea typeface="微軟正黑體" pitchFamily="34" charset="-120"/>
            </a:rPr>
            <a:t>為使「</a:t>
          </a:r>
          <a:r>
            <a:rPr lang="en-US" altLang="zh-TW" sz="1500" b="0" dirty="0" smtClean="0">
              <a:latin typeface="微軟正黑體" pitchFamily="34" charset="-120"/>
              <a:ea typeface="微軟正黑體" pitchFamily="34" charset="-120"/>
            </a:rPr>
            <a:t>○○○</a:t>
          </a:r>
          <a:r>
            <a:rPr lang="zh-TW" altLang="zh-TW" sz="1500" b="0" dirty="0" smtClean="0">
              <a:latin typeface="微軟正黑體" pitchFamily="34" charset="-120"/>
              <a:ea typeface="微軟正黑體" pitchFamily="34" charset="-120"/>
            </a:rPr>
            <a:t>增設計畫工程」得以早日驗收，以領取工程款，竟基於行賄之犯意，至</a:t>
          </a:r>
          <a:r>
            <a:rPr lang="en-US" altLang="zh-TW" sz="1500" b="0" dirty="0" smtClean="0">
              <a:latin typeface="微軟正黑體" pitchFamily="34" charset="-120"/>
              <a:ea typeface="微軟正黑體" pitchFamily="34" charset="-120"/>
            </a:rPr>
            <a:t>B</a:t>
          </a:r>
          <a:r>
            <a:rPr lang="zh-TW" altLang="zh-TW" sz="1500" b="0" dirty="0" smtClean="0">
              <a:latin typeface="微軟正黑體" pitchFamily="34" charset="-120"/>
              <a:ea typeface="微軟正黑體" pitchFamily="34" charset="-120"/>
            </a:rPr>
            <a:t>機關工務課，向</a:t>
          </a:r>
          <a:r>
            <a:rPr lang="zh-TW" altLang="zh-TW" sz="1500" b="0" u="none" dirty="0" smtClean="0">
              <a:latin typeface="微軟正黑體" pitchFamily="34" charset="-120"/>
              <a:ea typeface="微軟正黑體" pitchFamily="34" charset="-120"/>
            </a:rPr>
            <a:t>乖乖弟</a:t>
          </a:r>
          <a:r>
            <a:rPr lang="zh-TW" altLang="zh-TW" sz="1500" b="0" dirty="0" smtClean="0">
              <a:latin typeface="微軟正黑體" pitchFamily="34" charset="-120"/>
              <a:ea typeface="微軟正黑體" pitchFamily="34" charset="-120"/>
            </a:rPr>
            <a:t>表示，有上揭工程之照片需交付，旋將內裝有現金</a:t>
          </a:r>
          <a:r>
            <a:rPr lang="en-US" altLang="zh-TW" sz="1500" b="0" dirty="0" smtClean="0">
              <a:latin typeface="微軟正黑體" pitchFamily="34" charset="-120"/>
              <a:ea typeface="微軟正黑體" pitchFamily="34" charset="-120"/>
            </a:rPr>
            <a:t>5</a:t>
          </a:r>
          <a:r>
            <a:rPr lang="zh-TW" altLang="zh-TW" sz="1500" b="0" dirty="0" smtClean="0">
              <a:latin typeface="微軟正黑體" pitchFamily="34" charset="-120"/>
              <a:ea typeface="微軟正黑體" pitchFamily="34" charset="-120"/>
            </a:rPr>
            <a:t>萬元之牛皮紙袋交予不知情之乖乖弟後，即行離去。</a:t>
          </a:r>
          <a:endParaRPr lang="zh-TW" altLang="en-US" sz="1500" b="0" dirty="0"/>
        </a:p>
      </dgm:t>
    </dgm:pt>
    <dgm:pt modelId="{59617EEB-96BA-400D-9640-1F18E7B93127}" type="parTrans" cxnId="{5F33BC88-8F38-4787-88C6-529C94B78087}">
      <dgm:prSet/>
      <dgm:spPr/>
      <dgm:t>
        <a:bodyPr/>
        <a:lstStyle/>
        <a:p>
          <a:endParaRPr lang="zh-TW" altLang="en-US"/>
        </a:p>
      </dgm:t>
    </dgm:pt>
    <dgm:pt modelId="{01A4344E-FA53-4075-B603-BFB4368FF325}" type="sibTrans" cxnId="{5F33BC88-8F38-4787-88C6-529C94B78087}">
      <dgm:prSet/>
      <dgm:spPr/>
      <dgm:t>
        <a:bodyPr/>
        <a:lstStyle/>
        <a:p>
          <a:endParaRPr lang="zh-TW" altLang="en-US"/>
        </a:p>
      </dgm:t>
    </dgm:pt>
    <dgm:pt modelId="{5BFABDD3-CDDF-4654-BF11-2CF6F93484CD}">
      <dgm:prSet phldrT="[文字]"/>
      <dgm:spPr/>
      <dgm:t>
        <a:bodyPr/>
        <a:lstStyle/>
        <a:p>
          <a:r>
            <a:rPr lang="zh-TW" altLang="en-US" sz="2200" b="1" u="none" dirty="0" smtClean="0">
              <a:solidFill>
                <a:srgbClr val="00B050"/>
              </a:solidFill>
              <a:latin typeface="微軟正黑體" pitchFamily="34" charset="-120"/>
              <a:ea typeface="微軟正黑體" pitchFamily="34" charset="-120"/>
            </a:rPr>
            <a:t>乖乖弟</a:t>
          </a:r>
          <a:r>
            <a:rPr lang="zh-TW" altLang="en-US" sz="2200" b="1" u="none" dirty="0" smtClean="0">
              <a:solidFill>
                <a:srgbClr val="0C0CC4"/>
              </a:solidFill>
              <a:latin typeface="微軟正黑體" pitchFamily="34" charset="-120"/>
              <a:ea typeface="微軟正黑體" pitchFamily="34" charset="-120"/>
            </a:rPr>
            <a:t>察覺有異，送交政風室處理</a:t>
          </a:r>
          <a:endParaRPr lang="zh-TW" altLang="en-US" sz="2200" u="none" dirty="0">
            <a:solidFill>
              <a:srgbClr val="0C0CC4"/>
            </a:solidFill>
          </a:endParaRPr>
        </a:p>
      </dgm:t>
    </dgm:pt>
    <dgm:pt modelId="{3E0BC200-78F5-4F49-8519-82C76B040E70}" type="parTrans" cxnId="{B6A8DF71-8287-4298-8E8B-500F20E7B86E}">
      <dgm:prSet/>
      <dgm:spPr/>
      <dgm:t>
        <a:bodyPr/>
        <a:lstStyle/>
        <a:p>
          <a:endParaRPr lang="zh-TW" altLang="en-US"/>
        </a:p>
      </dgm:t>
    </dgm:pt>
    <dgm:pt modelId="{755664B0-72A8-4C0A-B5C5-12E9547CB374}" type="sibTrans" cxnId="{B6A8DF71-8287-4298-8E8B-500F20E7B86E}">
      <dgm:prSet/>
      <dgm:spPr/>
      <dgm:t>
        <a:bodyPr/>
        <a:lstStyle/>
        <a:p>
          <a:endParaRPr lang="zh-TW" altLang="en-US"/>
        </a:p>
      </dgm:t>
    </dgm:pt>
    <dgm:pt modelId="{DE4CEC4B-440E-4DA6-9017-324926B171A0}">
      <dgm:prSet phldrT="[文字]"/>
      <dgm:spPr/>
      <dgm:t>
        <a:bodyPr/>
        <a:lstStyle/>
        <a:p>
          <a:r>
            <a:rPr lang="zh-TW" altLang="en-US" sz="1800" b="1" u="none" dirty="0" smtClean="0">
              <a:solidFill>
                <a:srgbClr val="C00000"/>
              </a:solidFill>
              <a:latin typeface="微軟正黑體" pitchFamily="34" charset="-120"/>
              <a:ea typeface="微軟正黑體" pitchFamily="34" charset="-120"/>
            </a:rPr>
            <a:t>見錢衍</a:t>
          </a:r>
          <a:r>
            <a:rPr lang="zh-TW" altLang="en-US" sz="1800" b="1" dirty="0" smtClean="0">
              <a:solidFill>
                <a:srgbClr val="0A12B6"/>
              </a:solidFill>
              <a:latin typeface="微軟正黑體" pitchFamily="34" charset="-120"/>
              <a:ea typeface="微軟正黑體" pitchFamily="34" charset="-120"/>
            </a:rPr>
            <a:t>為使工程早日驗收，向</a:t>
          </a:r>
          <a:r>
            <a:rPr lang="zh-TW" altLang="en-US" sz="1800" b="1" u="none" dirty="0" smtClean="0">
              <a:solidFill>
                <a:srgbClr val="00B050"/>
              </a:solidFill>
              <a:latin typeface="微軟正黑體" pitchFamily="34" charset="-120"/>
              <a:ea typeface="微軟正黑體" pitchFamily="34" charset="-120"/>
            </a:rPr>
            <a:t>乖乖弟</a:t>
          </a:r>
          <a:r>
            <a:rPr lang="zh-TW" altLang="en-US" sz="1800" b="1" u="none" dirty="0" smtClean="0">
              <a:solidFill>
                <a:srgbClr val="0A12B6"/>
              </a:solidFill>
              <a:latin typeface="微軟正黑體" pitchFamily="34" charset="-120"/>
              <a:ea typeface="微軟正黑體" pitchFamily="34" charset="-120"/>
            </a:rPr>
            <a:t>行賄</a:t>
          </a:r>
          <a:endParaRPr lang="zh-TW" altLang="en-US" sz="1800" b="1" dirty="0">
            <a:solidFill>
              <a:srgbClr val="0A12B6"/>
            </a:solidFill>
          </a:endParaRPr>
        </a:p>
      </dgm:t>
    </dgm:pt>
    <dgm:pt modelId="{1B13824E-FFAD-4359-B263-3B0C17156502}" type="parTrans" cxnId="{B0534532-B521-4C1C-8DA6-3827CB8307CB}">
      <dgm:prSet/>
      <dgm:spPr/>
      <dgm:t>
        <a:bodyPr/>
        <a:lstStyle/>
        <a:p>
          <a:endParaRPr lang="zh-TW" altLang="en-US"/>
        </a:p>
      </dgm:t>
    </dgm:pt>
    <dgm:pt modelId="{C175D46B-674F-4B63-AF0D-954DC6BBC2E7}" type="sibTrans" cxnId="{B0534532-B521-4C1C-8DA6-3827CB8307CB}">
      <dgm:prSet/>
      <dgm:spPr/>
      <dgm:t>
        <a:bodyPr/>
        <a:lstStyle/>
        <a:p>
          <a:endParaRPr lang="zh-TW" altLang="en-US"/>
        </a:p>
      </dgm:t>
    </dgm:pt>
    <dgm:pt modelId="{38FA746D-FA94-49C3-A90E-7F991F2050A8}">
      <dgm:prSet phldrT="[文字]" custT="1"/>
      <dgm:spPr/>
      <dgm:t>
        <a:bodyPr/>
        <a:lstStyle/>
        <a:p>
          <a:r>
            <a:rPr lang="zh-TW" altLang="zh-TW" sz="1500" b="0" u="none" dirty="0" smtClean="0">
              <a:latin typeface="微軟正黑體" pitchFamily="34" charset="-120"/>
              <a:ea typeface="微軟正黑體" pitchFamily="34" charset="-120"/>
            </a:rPr>
            <a:t>乖乖弟雖當場察覺有異，惟未及返還，隨即將之交由</a:t>
          </a:r>
          <a:r>
            <a:rPr lang="en-US" altLang="zh-TW" sz="1500" b="0" u="none" dirty="0" smtClean="0">
              <a:latin typeface="微軟正黑體" pitchFamily="34" charset="-120"/>
              <a:ea typeface="微軟正黑體" pitchFamily="34" charset="-120"/>
            </a:rPr>
            <a:t>B</a:t>
          </a:r>
          <a:r>
            <a:rPr lang="zh-TW" altLang="zh-TW" sz="1500" b="0" u="none" dirty="0" smtClean="0">
              <a:latin typeface="微軟正黑體" pitchFamily="34" charset="-120"/>
              <a:ea typeface="微軟正黑體" pitchFamily="34" charset="-120"/>
            </a:rPr>
            <a:t>機關政風</a:t>
          </a:r>
          <a:r>
            <a:rPr lang="zh-TW" altLang="zh-TW" sz="1500" u="none" dirty="0" smtClean="0">
              <a:latin typeface="微軟正黑體" pitchFamily="34" charset="-120"/>
              <a:ea typeface="微軟正黑體" pitchFamily="34" charset="-120"/>
            </a:rPr>
            <a:t>室人員處理，經政風主任開拆並發現現金，始</a:t>
          </a:r>
          <a:r>
            <a:rPr lang="zh-TW" altLang="en-US" sz="1500" u="none" dirty="0" smtClean="0">
              <a:latin typeface="微軟正黑體" pitchFamily="34" charset="-120"/>
              <a:ea typeface="微軟正黑體" pitchFamily="34" charset="-120"/>
            </a:rPr>
            <a:t>查</a:t>
          </a:r>
          <a:r>
            <a:rPr lang="zh-TW" altLang="zh-TW" sz="1500" u="none" dirty="0" smtClean="0">
              <a:latin typeface="微軟正黑體" pitchFamily="34" charset="-120"/>
              <a:ea typeface="微軟正黑體" pitchFamily="34" charset="-120"/>
            </a:rPr>
            <a:t>悉上情</a:t>
          </a:r>
          <a:r>
            <a:rPr lang="zh-TW" altLang="en-US" sz="1500" u="none" dirty="0" smtClean="0">
              <a:latin typeface="微軟正黑體" pitchFamily="34" charset="-120"/>
              <a:ea typeface="微軟正黑體" pitchFamily="34" charset="-120"/>
            </a:rPr>
            <a:t>。</a:t>
          </a:r>
          <a:endParaRPr lang="zh-TW" altLang="en-US" sz="1500" u="none" dirty="0"/>
        </a:p>
      </dgm:t>
    </dgm:pt>
    <dgm:pt modelId="{1AA548C1-E6CA-48D5-9F67-FD63BFA18DA1}" type="parTrans" cxnId="{D006F1C4-43B6-4303-9F4E-606C36888F49}">
      <dgm:prSet/>
      <dgm:spPr/>
      <dgm:t>
        <a:bodyPr/>
        <a:lstStyle/>
        <a:p>
          <a:endParaRPr lang="zh-TW" altLang="en-US"/>
        </a:p>
      </dgm:t>
    </dgm:pt>
    <dgm:pt modelId="{648C9D55-EBE4-4984-A88F-35399C5B451B}" type="sibTrans" cxnId="{D006F1C4-43B6-4303-9F4E-606C36888F49}">
      <dgm:prSet/>
      <dgm:spPr/>
      <dgm:t>
        <a:bodyPr/>
        <a:lstStyle/>
        <a:p>
          <a:endParaRPr lang="zh-TW" altLang="en-US"/>
        </a:p>
      </dgm:t>
    </dgm:pt>
    <dgm:pt modelId="{09367EE7-5749-4597-B1C0-0F7003297B75}" type="pres">
      <dgm:prSet presAssocID="{CB0BE46A-89A1-4A7D-BC78-96B4C2455037}" presName="Name0" presStyleCnt="0">
        <dgm:presLayoutVars>
          <dgm:dir/>
          <dgm:resizeHandles val="exact"/>
        </dgm:presLayoutVars>
      </dgm:prSet>
      <dgm:spPr/>
      <dgm:t>
        <a:bodyPr/>
        <a:lstStyle/>
        <a:p>
          <a:endParaRPr lang="zh-TW" altLang="en-US"/>
        </a:p>
      </dgm:t>
    </dgm:pt>
    <dgm:pt modelId="{9119919F-32F9-4141-811C-51A6EAD84F19}" type="pres">
      <dgm:prSet presAssocID="{DE4CEC4B-440E-4DA6-9017-324926B171A0}" presName="node" presStyleLbl="node1" presStyleIdx="0" presStyleCnt="2">
        <dgm:presLayoutVars>
          <dgm:bulletEnabled val="1"/>
        </dgm:presLayoutVars>
      </dgm:prSet>
      <dgm:spPr/>
      <dgm:t>
        <a:bodyPr/>
        <a:lstStyle/>
        <a:p>
          <a:endParaRPr lang="zh-TW" altLang="en-US"/>
        </a:p>
      </dgm:t>
    </dgm:pt>
    <dgm:pt modelId="{6E6DAFF7-3980-414D-8B48-C3D3EAC35F44}" type="pres">
      <dgm:prSet presAssocID="{C175D46B-674F-4B63-AF0D-954DC6BBC2E7}" presName="sibTrans" presStyleLbl="sibTrans2D1" presStyleIdx="0" presStyleCnt="1"/>
      <dgm:spPr/>
      <dgm:t>
        <a:bodyPr/>
        <a:lstStyle/>
        <a:p>
          <a:endParaRPr lang="zh-TW" altLang="en-US"/>
        </a:p>
      </dgm:t>
    </dgm:pt>
    <dgm:pt modelId="{ECB629F2-26D9-4953-B0EC-41A504F97C5D}" type="pres">
      <dgm:prSet presAssocID="{C175D46B-674F-4B63-AF0D-954DC6BBC2E7}" presName="connectorText" presStyleLbl="sibTrans2D1" presStyleIdx="0" presStyleCnt="1"/>
      <dgm:spPr/>
      <dgm:t>
        <a:bodyPr/>
        <a:lstStyle/>
        <a:p>
          <a:endParaRPr lang="zh-TW" altLang="en-US"/>
        </a:p>
      </dgm:t>
    </dgm:pt>
    <dgm:pt modelId="{2C6E5C4A-AC40-4C1B-8341-98DEBB97F47B}" type="pres">
      <dgm:prSet presAssocID="{5BFABDD3-CDDF-4654-BF11-2CF6F93484CD}" presName="node" presStyleLbl="node1" presStyleIdx="1" presStyleCnt="2">
        <dgm:presLayoutVars>
          <dgm:bulletEnabled val="1"/>
        </dgm:presLayoutVars>
      </dgm:prSet>
      <dgm:spPr/>
      <dgm:t>
        <a:bodyPr/>
        <a:lstStyle/>
        <a:p>
          <a:endParaRPr lang="zh-TW" altLang="en-US"/>
        </a:p>
      </dgm:t>
    </dgm:pt>
  </dgm:ptLst>
  <dgm:cxnLst>
    <dgm:cxn modelId="{ACFB43DB-9ED8-411F-B5AE-DE949070BB8F}" type="presOf" srcId="{C175D46B-674F-4B63-AF0D-954DC6BBC2E7}" destId="{6E6DAFF7-3980-414D-8B48-C3D3EAC35F44}" srcOrd="0" destOrd="0" presId="urn:microsoft.com/office/officeart/2005/8/layout/process1"/>
    <dgm:cxn modelId="{8B6E2A4B-185A-4478-8B61-9442DD22D866}" type="presOf" srcId="{C175D46B-674F-4B63-AF0D-954DC6BBC2E7}" destId="{ECB629F2-26D9-4953-B0EC-41A504F97C5D}" srcOrd="1" destOrd="0" presId="urn:microsoft.com/office/officeart/2005/8/layout/process1"/>
    <dgm:cxn modelId="{D0F8B162-C65D-442B-B1FF-DBBD179741EC}" type="presOf" srcId="{38FA746D-FA94-49C3-A90E-7F991F2050A8}" destId="{2C6E5C4A-AC40-4C1B-8341-98DEBB97F47B}" srcOrd="0" destOrd="1" presId="urn:microsoft.com/office/officeart/2005/8/layout/process1"/>
    <dgm:cxn modelId="{CEE50CA6-5922-477A-9700-E29E3ACD9AD0}" type="presOf" srcId="{A4D508EF-ADF9-4990-BC38-DE2ABE3DE155}" destId="{9119919F-32F9-4141-811C-51A6EAD84F19}" srcOrd="0" destOrd="1" presId="urn:microsoft.com/office/officeart/2005/8/layout/process1"/>
    <dgm:cxn modelId="{AFA8775C-4388-49A5-943B-C980B4E1EBC4}" type="presOf" srcId="{5BFABDD3-CDDF-4654-BF11-2CF6F93484CD}" destId="{2C6E5C4A-AC40-4C1B-8341-98DEBB97F47B}" srcOrd="0" destOrd="0" presId="urn:microsoft.com/office/officeart/2005/8/layout/process1"/>
    <dgm:cxn modelId="{573793A4-59A0-463D-B77C-CA390729F075}" type="presOf" srcId="{CB0BE46A-89A1-4A7D-BC78-96B4C2455037}" destId="{09367EE7-5749-4597-B1C0-0F7003297B75}" srcOrd="0" destOrd="0" presId="urn:microsoft.com/office/officeart/2005/8/layout/process1"/>
    <dgm:cxn modelId="{5F33BC88-8F38-4787-88C6-529C94B78087}" srcId="{DE4CEC4B-440E-4DA6-9017-324926B171A0}" destId="{A4D508EF-ADF9-4990-BC38-DE2ABE3DE155}" srcOrd="0" destOrd="0" parTransId="{59617EEB-96BA-400D-9640-1F18E7B93127}" sibTransId="{01A4344E-FA53-4075-B603-BFB4368FF325}"/>
    <dgm:cxn modelId="{B0534532-B521-4C1C-8DA6-3827CB8307CB}" srcId="{CB0BE46A-89A1-4A7D-BC78-96B4C2455037}" destId="{DE4CEC4B-440E-4DA6-9017-324926B171A0}" srcOrd="0" destOrd="0" parTransId="{1B13824E-FFAD-4359-B263-3B0C17156502}" sibTransId="{C175D46B-674F-4B63-AF0D-954DC6BBC2E7}"/>
    <dgm:cxn modelId="{C54C79D2-9395-445B-8ECE-1B2D9FAE125C}" type="presOf" srcId="{DE4CEC4B-440E-4DA6-9017-324926B171A0}" destId="{9119919F-32F9-4141-811C-51A6EAD84F19}" srcOrd="0" destOrd="0" presId="urn:microsoft.com/office/officeart/2005/8/layout/process1"/>
    <dgm:cxn modelId="{B6A8DF71-8287-4298-8E8B-500F20E7B86E}" srcId="{CB0BE46A-89A1-4A7D-BC78-96B4C2455037}" destId="{5BFABDD3-CDDF-4654-BF11-2CF6F93484CD}" srcOrd="1" destOrd="0" parTransId="{3E0BC200-78F5-4F49-8519-82C76B040E70}" sibTransId="{755664B0-72A8-4C0A-B5C5-12E9547CB374}"/>
    <dgm:cxn modelId="{D006F1C4-43B6-4303-9F4E-606C36888F49}" srcId="{5BFABDD3-CDDF-4654-BF11-2CF6F93484CD}" destId="{38FA746D-FA94-49C3-A90E-7F991F2050A8}" srcOrd="0" destOrd="0" parTransId="{1AA548C1-E6CA-48D5-9F67-FD63BFA18DA1}" sibTransId="{648C9D55-EBE4-4984-A88F-35399C5B451B}"/>
    <dgm:cxn modelId="{0DF96F4D-DCBE-4FEA-A643-6F43CFB86F83}" type="presParOf" srcId="{09367EE7-5749-4597-B1C0-0F7003297B75}" destId="{9119919F-32F9-4141-811C-51A6EAD84F19}" srcOrd="0" destOrd="0" presId="urn:microsoft.com/office/officeart/2005/8/layout/process1"/>
    <dgm:cxn modelId="{13B67A32-31A8-48DC-82FD-154CE4667273}" type="presParOf" srcId="{09367EE7-5749-4597-B1C0-0F7003297B75}" destId="{6E6DAFF7-3980-414D-8B48-C3D3EAC35F44}" srcOrd="1" destOrd="0" presId="urn:microsoft.com/office/officeart/2005/8/layout/process1"/>
    <dgm:cxn modelId="{1EB1A6C5-7268-4E82-8277-12F336D93761}" type="presParOf" srcId="{6E6DAFF7-3980-414D-8B48-C3D3EAC35F44}" destId="{ECB629F2-26D9-4953-B0EC-41A504F97C5D}" srcOrd="0" destOrd="0" presId="urn:microsoft.com/office/officeart/2005/8/layout/process1"/>
    <dgm:cxn modelId="{987AD79C-A1CB-4D14-BDC4-13AA3556F237}" type="presParOf" srcId="{09367EE7-5749-4597-B1C0-0F7003297B75}" destId="{2C6E5C4A-AC40-4C1B-8341-98DEBB97F47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CF50860-0BBB-4F28-8C3E-87EEB5E16805}" type="doc">
      <dgm:prSet loTypeId="urn:microsoft.com/office/officeart/2005/8/layout/hList1" loCatId="list" qsTypeId="urn:microsoft.com/office/officeart/2005/8/quickstyle/simple1" qsCatId="simple" csTypeId="urn:microsoft.com/office/officeart/2005/8/colors/accent3_2" csCatId="accent3" phldr="1"/>
      <dgm:spPr/>
    </dgm:pt>
    <dgm:pt modelId="{29081E1D-4090-4E65-ABBB-865C122E6A42}">
      <dgm:prSet phldrT="[文字]"/>
      <dgm:spPr/>
      <dgm:t>
        <a:bodyPr/>
        <a:lstStyle/>
        <a:p>
          <a:r>
            <a:rPr lang="zh-TW" altLang="en-US" b="1" u="none" dirty="0" smtClean="0">
              <a:solidFill>
                <a:srgbClr val="00B050"/>
              </a:solidFill>
              <a:latin typeface="微軟正黑體" pitchFamily="34" charset="-120"/>
              <a:ea typeface="微軟正黑體" pitchFamily="34" charset="-120"/>
            </a:rPr>
            <a:t>乖乖弟</a:t>
          </a:r>
          <a:r>
            <a:rPr lang="zh-TW" dirty="0" smtClean="0">
              <a:latin typeface="微軟正黑體" panose="020B0604030504040204" pitchFamily="34" charset="-120"/>
              <a:ea typeface="微軟正黑體" panose="020B0604030504040204" pitchFamily="34" charset="-120"/>
            </a:rPr>
            <a:t>雖未接受「</a:t>
          </a:r>
          <a:r>
            <a:rPr lang="zh-TW" altLang="en-US" b="1" u="none" dirty="0" smtClean="0">
              <a:solidFill>
                <a:srgbClr val="C00000"/>
              </a:solidFill>
              <a:latin typeface="微軟正黑體" pitchFamily="34" charset="-120"/>
              <a:ea typeface="微軟正黑體" pitchFamily="34" charset="-120"/>
            </a:rPr>
            <a:t>見錢衍</a:t>
          </a:r>
          <a:r>
            <a:rPr lang="zh-TW" dirty="0" smtClean="0">
              <a:latin typeface="微軟正黑體" panose="020B0604030504040204" pitchFamily="34" charset="-120"/>
              <a:ea typeface="微軟正黑體" panose="020B0604030504040204" pitchFamily="34" charset="-120"/>
            </a:rPr>
            <a:t>」賄賂，而讓</a:t>
          </a:r>
          <a:r>
            <a:rPr lang="en-US" dirty="0" smtClean="0">
              <a:latin typeface="微軟正黑體" panose="020B0604030504040204" pitchFamily="34" charset="-120"/>
              <a:ea typeface="微軟正黑體" panose="020B0604030504040204" pitchFamily="34" charset="-120"/>
            </a:rPr>
            <a:t>A</a:t>
          </a:r>
          <a:r>
            <a:rPr lang="zh-TW" dirty="0" smtClean="0">
              <a:latin typeface="微軟正黑體" panose="020B0604030504040204" pitchFamily="34" charset="-120"/>
              <a:ea typeface="微軟正黑體" panose="020B0604030504040204" pitchFamily="34" charset="-120"/>
            </a:rPr>
            <a:t>公司早日通過驗收領取工程款；但「</a:t>
          </a:r>
          <a:r>
            <a:rPr lang="zh-TW" altLang="en-US" b="1" u="none" dirty="0" smtClean="0">
              <a:solidFill>
                <a:srgbClr val="C00000"/>
              </a:solidFill>
              <a:latin typeface="微軟正黑體" pitchFamily="34" charset="-120"/>
              <a:ea typeface="微軟正黑體" pitchFamily="34" charset="-120"/>
            </a:rPr>
            <a:t>見錢衍</a:t>
          </a:r>
          <a:r>
            <a:rPr lang="zh-TW" dirty="0" smtClean="0">
              <a:latin typeface="微軟正黑體" panose="020B0604030504040204" pitchFamily="34" charset="-120"/>
              <a:ea typeface="微軟正黑體" panose="020B0604030504040204" pitchFamily="34" charset="-120"/>
            </a:rPr>
            <a:t>」所為仍觸犯貪污治罪條例第</a:t>
          </a:r>
          <a:r>
            <a:rPr lang="en-US" dirty="0" smtClean="0">
              <a:latin typeface="微軟正黑體" panose="020B0604030504040204" pitchFamily="34" charset="-120"/>
              <a:ea typeface="微軟正黑體" panose="020B0604030504040204" pitchFamily="34" charset="-120"/>
            </a:rPr>
            <a:t>11</a:t>
          </a:r>
          <a:r>
            <a:rPr lang="zh-TW" dirty="0" smtClean="0">
              <a:latin typeface="微軟正黑體" panose="020B0604030504040204" pitchFamily="34" charset="-120"/>
              <a:ea typeface="微軟正黑體" panose="020B0604030504040204" pitchFamily="34" charset="-120"/>
            </a:rPr>
            <a:t>條第</a:t>
          </a:r>
          <a:r>
            <a:rPr lang="en-US" dirty="0" smtClean="0">
              <a:latin typeface="微軟正黑體" panose="020B0604030504040204" pitchFamily="34" charset="-120"/>
              <a:ea typeface="微軟正黑體" panose="020B0604030504040204" pitchFamily="34" charset="-120"/>
            </a:rPr>
            <a:t>2</a:t>
          </a:r>
          <a:r>
            <a:rPr lang="zh-TW" dirty="0" smtClean="0">
              <a:latin typeface="微軟正黑體" panose="020B0604030504040204" pitchFamily="34" charset="-120"/>
              <a:ea typeface="微軟正黑體" panose="020B0604030504040204" pitchFamily="34" charset="-120"/>
            </a:rPr>
            <a:t>項之不違背職務行賄罪。</a:t>
          </a:r>
          <a:endParaRPr lang="zh-TW" altLang="en-US" b="0" dirty="0">
            <a:latin typeface="微軟正黑體" panose="020B0604030504040204" pitchFamily="34" charset="-120"/>
            <a:ea typeface="微軟正黑體" panose="020B0604030504040204" pitchFamily="34" charset="-120"/>
          </a:endParaRPr>
        </a:p>
      </dgm:t>
    </dgm:pt>
    <dgm:pt modelId="{0F2CB83F-52F8-4F1C-80C4-5B1FA46B2017}" type="parTrans" cxnId="{75615063-12C2-4D5A-85D8-F953BEE53737}">
      <dgm:prSet/>
      <dgm:spPr/>
      <dgm:t>
        <a:bodyPr/>
        <a:lstStyle/>
        <a:p>
          <a:endParaRPr lang="zh-TW" altLang="en-US" b="0"/>
        </a:p>
      </dgm:t>
    </dgm:pt>
    <dgm:pt modelId="{FD2A6D08-C77B-403D-9259-1AA979C158CD}" type="sibTrans" cxnId="{75615063-12C2-4D5A-85D8-F953BEE53737}">
      <dgm:prSet/>
      <dgm:spPr/>
      <dgm:t>
        <a:bodyPr/>
        <a:lstStyle/>
        <a:p>
          <a:endParaRPr lang="zh-TW" altLang="en-US" b="0"/>
        </a:p>
      </dgm:t>
    </dgm:pt>
    <dgm:pt modelId="{248907E8-B532-4B3E-83DB-13791A201519}">
      <dgm:prSet phldrT="[文字]"/>
      <dgm:spPr/>
      <dgm:t>
        <a:bodyPr/>
        <a:lstStyle/>
        <a:p>
          <a:r>
            <a:rPr lang="zh-TW" altLang="zh-TW" b="1" u="none" dirty="0" smtClean="0">
              <a:solidFill>
                <a:srgbClr val="C00000"/>
              </a:solidFill>
              <a:latin typeface="微軟正黑體" pitchFamily="34" charset="-120"/>
              <a:ea typeface="微軟正黑體" pitchFamily="34" charset="-120"/>
            </a:rPr>
            <a:t>見錢衍</a:t>
          </a:r>
          <a:r>
            <a:rPr lang="zh-TW" altLang="en-US" b="1" u="none" dirty="0" smtClean="0">
              <a:latin typeface="微軟正黑體" pitchFamily="34" charset="-120"/>
              <a:ea typeface="微軟正黑體" pitchFamily="34" charset="-120"/>
            </a:rPr>
            <a:t>違反</a:t>
          </a:r>
          <a:r>
            <a:rPr lang="zh-TW" altLang="zh-TW" b="1" dirty="0" smtClean="0">
              <a:latin typeface="微軟正黑體" pitchFamily="34" charset="-120"/>
              <a:ea typeface="微軟正黑體" pitchFamily="34" charset="-120"/>
            </a:rPr>
            <a:t>貪污治罪條例第</a:t>
          </a:r>
          <a:r>
            <a:rPr lang="en-US" altLang="zh-TW" b="1" dirty="0" smtClean="0">
              <a:latin typeface="微軟正黑體" pitchFamily="34" charset="-120"/>
              <a:ea typeface="微軟正黑體" pitchFamily="34" charset="-120"/>
            </a:rPr>
            <a:t>11</a:t>
          </a:r>
          <a:r>
            <a:rPr lang="zh-TW" altLang="zh-TW" b="1" dirty="0" smtClean="0">
              <a:latin typeface="微軟正黑體" pitchFamily="34" charset="-120"/>
              <a:ea typeface="微軟正黑體" pitchFamily="34" charset="-120"/>
            </a:rPr>
            <a:t>條第</a:t>
          </a:r>
          <a:r>
            <a:rPr lang="en-US" altLang="zh-TW" b="1" dirty="0" smtClean="0">
              <a:latin typeface="微軟正黑體" pitchFamily="34" charset="-120"/>
              <a:ea typeface="微軟正黑體" pitchFamily="34" charset="-120"/>
            </a:rPr>
            <a:t>2</a:t>
          </a:r>
          <a:r>
            <a:rPr lang="zh-TW" altLang="zh-TW" b="1" dirty="0" smtClean="0">
              <a:latin typeface="微軟正黑體" pitchFamily="34" charset="-120"/>
              <a:ea typeface="微軟正黑體" pitchFamily="34" charset="-120"/>
            </a:rPr>
            <a:t>項不違背職務行賄罪</a:t>
          </a:r>
          <a:endParaRPr lang="zh-TW" altLang="en-US" b="1" dirty="0"/>
        </a:p>
      </dgm:t>
    </dgm:pt>
    <dgm:pt modelId="{4B070AD2-39CE-4D2E-A3F9-4B8E2C691D2D}" type="parTrans" cxnId="{B8D617C0-30B4-44B6-8919-E9DEBB626FDB}">
      <dgm:prSet/>
      <dgm:spPr/>
      <dgm:t>
        <a:bodyPr/>
        <a:lstStyle/>
        <a:p>
          <a:endParaRPr lang="zh-TW" altLang="en-US" b="0"/>
        </a:p>
      </dgm:t>
    </dgm:pt>
    <dgm:pt modelId="{9B097BAB-FB9E-4EC4-9D31-D20D55FEFDA3}" type="sibTrans" cxnId="{B8D617C0-30B4-44B6-8919-E9DEBB626FDB}">
      <dgm:prSet/>
      <dgm:spPr/>
      <dgm:t>
        <a:bodyPr/>
        <a:lstStyle/>
        <a:p>
          <a:endParaRPr lang="zh-TW" altLang="en-US" b="0"/>
        </a:p>
      </dgm:t>
    </dgm:pt>
    <dgm:pt modelId="{04B9E6DB-C1E4-4F1D-8712-9B65B2CCAFFE}" type="pres">
      <dgm:prSet presAssocID="{9CF50860-0BBB-4F28-8C3E-87EEB5E16805}" presName="Name0" presStyleCnt="0">
        <dgm:presLayoutVars>
          <dgm:dir/>
          <dgm:animLvl val="lvl"/>
          <dgm:resizeHandles val="exact"/>
        </dgm:presLayoutVars>
      </dgm:prSet>
      <dgm:spPr/>
    </dgm:pt>
    <dgm:pt modelId="{814C4632-2D63-4D2C-AA78-A08B51E81BFB}" type="pres">
      <dgm:prSet presAssocID="{248907E8-B532-4B3E-83DB-13791A201519}" presName="composite" presStyleCnt="0"/>
      <dgm:spPr/>
    </dgm:pt>
    <dgm:pt modelId="{19951379-7012-4405-A278-E294D7221BBF}" type="pres">
      <dgm:prSet presAssocID="{248907E8-B532-4B3E-83DB-13791A201519}" presName="parTx" presStyleLbl="alignNode1" presStyleIdx="0" presStyleCnt="1">
        <dgm:presLayoutVars>
          <dgm:chMax val="0"/>
          <dgm:chPref val="0"/>
          <dgm:bulletEnabled val="1"/>
        </dgm:presLayoutVars>
      </dgm:prSet>
      <dgm:spPr/>
      <dgm:t>
        <a:bodyPr/>
        <a:lstStyle/>
        <a:p>
          <a:endParaRPr lang="zh-TW" altLang="en-US"/>
        </a:p>
      </dgm:t>
    </dgm:pt>
    <dgm:pt modelId="{43AEA144-27ED-4291-856A-BFF9DD78946C}" type="pres">
      <dgm:prSet presAssocID="{248907E8-B532-4B3E-83DB-13791A201519}" presName="desTx" presStyleLbl="alignAccFollowNode1" presStyleIdx="0" presStyleCnt="1">
        <dgm:presLayoutVars>
          <dgm:bulletEnabled val="1"/>
        </dgm:presLayoutVars>
      </dgm:prSet>
      <dgm:spPr/>
      <dgm:t>
        <a:bodyPr/>
        <a:lstStyle/>
        <a:p>
          <a:endParaRPr lang="zh-TW" altLang="en-US"/>
        </a:p>
      </dgm:t>
    </dgm:pt>
  </dgm:ptLst>
  <dgm:cxnLst>
    <dgm:cxn modelId="{B8D617C0-30B4-44B6-8919-E9DEBB626FDB}" srcId="{9CF50860-0BBB-4F28-8C3E-87EEB5E16805}" destId="{248907E8-B532-4B3E-83DB-13791A201519}" srcOrd="0" destOrd="0" parTransId="{4B070AD2-39CE-4D2E-A3F9-4B8E2C691D2D}" sibTransId="{9B097BAB-FB9E-4EC4-9D31-D20D55FEFDA3}"/>
    <dgm:cxn modelId="{67825B9B-C702-475D-A9B1-FACF7B3C2BE6}" type="presOf" srcId="{248907E8-B532-4B3E-83DB-13791A201519}" destId="{19951379-7012-4405-A278-E294D7221BBF}" srcOrd="0" destOrd="0" presId="urn:microsoft.com/office/officeart/2005/8/layout/hList1"/>
    <dgm:cxn modelId="{4813454D-6D5D-4BAB-8C0E-B15FE05B41F8}" type="presOf" srcId="{29081E1D-4090-4E65-ABBB-865C122E6A42}" destId="{43AEA144-27ED-4291-856A-BFF9DD78946C}" srcOrd="0" destOrd="0" presId="urn:microsoft.com/office/officeart/2005/8/layout/hList1"/>
    <dgm:cxn modelId="{75615063-12C2-4D5A-85D8-F953BEE53737}" srcId="{248907E8-B532-4B3E-83DB-13791A201519}" destId="{29081E1D-4090-4E65-ABBB-865C122E6A42}" srcOrd="0" destOrd="0" parTransId="{0F2CB83F-52F8-4F1C-80C4-5B1FA46B2017}" sibTransId="{FD2A6D08-C77B-403D-9259-1AA979C158CD}"/>
    <dgm:cxn modelId="{D7C7A06E-31D2-4F72-9678-E26A2412089E}" type="presOf" srcId="{9CF50860-0BBB-4F28-8C3E-87EEB5E16805}" destId="{04B9E6DB-C1E4-4F1D-8712-9B65B2CCAFFE}" srcOrd="0" destOrd="0" presId="urn:microsoft.com/office/officeart/2005/8/layout/hList1"/>
    <dgm:cxn modelId="{5A9D292C-B7E0-4FF9-8670-76C050587E97}" type="presParOf" srcId="{04B9E6DB-C1E4-4F1D-8712-9B65B2CCAFFE}" destId="{814C4632-2D63-4D2C-AA78-A08B51E81BFB}" srcOrd="0" destOrd="0" presId="urn:microsoft.com/office/officeart/2005/8/layout/hList1"/>
    <dgm:cxn modelId="{AEEA2726-1CB5-445A-ADA4-25515E1FEDD5}" type="presParOf" srcId="{814C4632-2D63-4D2C-AA78-A08B51E81BFB}" destId="{19951379-7012-4405-A278-E294D7221BBF}" srcOrd="0" destOrd="0" presId="urn:microsoft.com/office/officeart/2005/8/layout/hList1"/>
    <dgm:cxn modelId="{3D7B58F6-E2F1-4739-98FE-AD49E0B1C381}" type="presParOf" srcId="{814C4632-2D63-4D2C-AA78-A08B51E81BFB}" destId="{43AEA144-27ED-4291-856A-BFF9DD78946C}"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37DE8F0-25CE-40A0-9689-619EEBC450F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9203043C-2911-4407-A3B5-84698F34A765}">
      <dgm:prSet phldrT="[文字]"/>
      <dgm:spPr/>
      <dgm:t>
        <a:bodyPr/>
        <a:lstStyle/>
        <a:p>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貪污治罪條例第</a:t>
          </a:r>
          <a:r>
            <a:rPr kumimoji="1" lang="en-US" altLang="zh-TW" b="0" i="0" u="none" strike="noStrike" cap="none" normalizeH="0" baseline="0" dirty="0" smtClean="0">
              <a:ln/>
              <a:effectLst/>
              <a:latin typeface="微軟正黑體" pitchFamily="34" charset="-120"/>
              <a:ea typeface="微軟正黑體" pitchFamily="34" charset="-120"/>
              <a:cs typeface="Times New Roman" pitchFamily="18" charset="0"/>
            </a:rPr>
            <a:t>6</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條第</a:t>
          </a:r>
          <a:r>
            <a:rPr kumimoji="1" lang="en-US" altLang="zh-TW"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項第</a:t>
          </a:r>
          <a:r>
            <a:rPr kumimoji="1" lang="en-US" altLang="zh-TW" b="0" i="0" u="none" strike="noStrike" cap="none" normalizeH="0" baseline="0" dirty="0" smtClean="0">
              <a:ln/>
              <a:effectLst/>
              <a:latin typeface="微軟正黑體" pitchFamily="34" charset="-120"/>
              <a:ea typeface="微軟正黑體" pitchFamily="34" charset="-120"/>
              <a:cs typeface="Times New Roman" pitchFamily="18" charset="0"/>
            </a:rPr>
            <a:t>4</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款</a:t>
          </a:r>
          <a:endParaRPr lang="zh-TW" altLang="en-US" dirty="0">
            <a:latin typeface="微軟正黑體" pitchFamily="34" charset="-120"/>
            <a:ea typeface="微軟正黑體" pitchFamily="34" charset="-120"/>
          </a:endParaRPr>
        </a:p>
      </dgm:t>
    </dgm:pt>
    <dgm:pt modelId="{8E05AFC4-4AAC-4001-B32E-F2550C5043F4}" type="parTrans" cxnId="{E25EF536-4599-412F-814C-5840C6256CF5}">
      <dgm:prSet/>
      <dgm:spPr/>
      <dgm:t>
        <a:bodyPr/>
        <a:lstStyle/>
        <a:p>
          <a:endParaRPr lang="zh-TW" altLang="en-US"/>
        </a:p>
      </dgm:t>
    </dgm:pt>
    <dgm:pt modelId="{22A80346-BA55-4FCD-B2ED-DBFC7B90CFCC}" type="sibTrans" cxnId="{E25EF536-4599-412F-814C-5840C6256CF5}">
      <dgm:prSet/>
      <dgm:spPr/>
      <dgm:t>
        <a:bodyPr/>
        <a:lstStyle/>
        <a:p>
          <a:endParaRPr lang="zh-TW" altLang="en-US"/>
        </a:p>
      </dgm:t>
    </dgm:pt>
    <dgm:pt modelId="{26361B0A-1985-4698-B9A4-32E4715BBB4A}">
      <dgm:prSet phldrT="[文字]"/>
      <dgm:spPr/>
      <dgm:t>
        <a:bodyPr/>
        <a:lstStyle/>
        <a:p>
          <a:r>
            <a:rPr lang="zh-TW" dirty="0" smtClean="0">
              <a:latin typeface="微軟正黑體" pitchFamily="34" charset="-120"/>
              <a:ea typeface="微軟正黑體" pitchFamily="34" charset="-120"/>
            </a:rPr>
            <a:t>「對於主管或監督之事務，</a:t>
          </a:r>
          <a:r>
            <a:rPr lang="zh-TW" b="1" dirty="0" smtClean="0">
              <a:solidFill>
                <a:srgbClr val="0000FF"/>
              </a:solidFill>
              <a:latin typeface="微軟正黑體" pitchFamily="34" charset="-120"/>
              <a:ea typeface="微軟正黑體" pitchFamily="34" charset="-120"/>
            </a:rPr>
            <a:t>明知</a:t>
          </a:r>
          <a:r>
            <a:rPr lang="zh-TW" dirty="0" smtClean="0">
              <a:latin typeface="微軟正黑體" pitchFamily="34" charset="-120"/>
              <a:ea typeface="微軟正黑體" pitchFamily="34" charset="-120"/>
            </a:rPr>
            <a:t>違背法律、法律授權之法規命令、職權命令、自治條例、自治規則、委辦規則或其他對多數不特定人民就一般事項所作對外發生法律效果之規定，直接或間接圖自己或其他私人不法利益，因而獲得利益者。」</a:t>
          </a:r>
          <a:endParaRPr lang="zh-TW" altLang="en-US" dirty="0">
            <a:latin typeface="微軟正黑體" pitchFamily="34" charset="-120"/>
            <a:ea typeface="微軟正黑體" pitchFamily="34" charset="-120"/>
          </a:endParaRPr>
        </a:p>
      </dgm:t>
    </dgm:pt>
    <dgm:pt modelId="{9700FE0E-8318-4FF6-9EDE-F266D474E2FE}" type="parTrans" cxnId="{3D00C32C-5550-4AFE-A6E9-9C45AB9ED3EE}">
      <dgm:prSet/>
      <dgm:spPr/>
      <dgm:t>
        <a:bodyPr/>
        <a:lstStyle/>
        <a:p>
          <a:endParaRPr lang="zh-TW" altLang="en-US"/>
        </a:p>
      </dgm:t>
    </dgm:pt>
    <dgm:pt modelId="{E499305B-4258-42B2-92DE-50884AC622B7}" type="sibTrans" cxnId="{3D00C32C-5550-4AFE-A6E9-9C45AB9ED3EE}">
      <dgm:prSet/>
      <dgm:spPr/>
      <dgm:t>
        <a:bodyPr/>
        <a:lstStyle/>
        <a:p>
          <a:endParaRPr lang="zh-TW" altLang="en-US"/>
        </a:p>
      </dgm:t>
    </dgm:pt>
    <dgm:pt modelId="{ABF69B3A-3623-4D62-A3EA-EDBE390DAFE5}">
      <dgm:prSet phldrT="[文字]"/>
      <dgm:spPr/>
      <dgm:t>
        <a:bodyPr/>
        <a:lstStyle/>
        <a:p>
          <a:r>
            <a:rPr kumimoji="1" lang="zh-TW" altLang="en-US" b="0" i="0" u="none" strike="noStrike" cap="none" normalizeH="0" baseline="0" smtClean="0">
              <a:ln/>
              <a:effectLst/>
              <a:latin typeface="微軟正黑體" pitchFamily="34" charset="-120"/>
              <a:ea typeface="微軟正黑體" pitchFamily="34" charset="-120"/>
              <a:cs typeface="Times New Roman" pitchFamily="18" charset="0"/>
            </a:rPr>
            <a:t>貪污治罪條例第</a:t>
          </a:r>
          <a:r>
            <a:rPr kumimoji="1" lang="en-US" altLang="zh-TW" b="0" i="0" u="none" strike="noStrike" cap="none" normalizeH="0" baseline="0" smtClean="0">
              <a:ln/>
              <a:effectLst/>
              <a:latin typeface="微軟正黑體" pitchFamily="34" charset="-120"/>
              <a:ea typeface="微軟正黑體" pitchFamily="34" charset="-120"/>
              <a:cs typeface="Times New Roman" pitchFamily="18" charset="0"/>
            </a:rPr>
            <a:t>6</a:t>
          </a:r>
          <a:r>
            <a:rPr kumimoji="1" lang="zh-TW" altLang="en-US" b="0" i="0" u="none" strike="noStrike" cap="none" normalizeH="0" baseline="0" smtClean="0">
              <a:ln/>
              <a:effectLst/>
              <a:latin typeface="微軟正黑體" pitchFamily="34" charset="-120"/>
              <a:ea typeface="微軟正黑體" pitchFamily="34" charset="-120"/>
              <a:cs typeface="Times New Roman" pitchFamily="18" charset="0"/>
            </a:rPr>
            <a:t>條第</a:t>
          </a:r>
          <a:r>
            <a:rPr kumimoji="1" lang="en-US" altLang="zh-TW" b="0" i="0" u="none" strike="noStrike" cap="none" normalizeH="0" baseline="0" smtClean="0">
              <a:ln/>
              <a:effectLst/>
              <a:latin typeface="微軟正黑體" pitchFamily="34" charset="-120"/>
              <a:ea typeface="微軟正黑體" pitchFamily="34" charset="-120"/>
              <a:cs typeface="Times New Roman" pitchFamily="18" charset="0"/>
            </a:rPr>
            <a:t>1</a:t>
          </a:r>
          <a:r>
            <a:rPr kumimoji="1" lang="zh-TW" altLang="en-US" b="0" i="0" u="none" strike="noStrike" cap="none" normalizeH="0" baseline="0" smtClean="0">
              <a:ln/>
              <a:effectLst/>
              <a:latin typeface="微軟正黑體" pitchFamily="34" charset="-120"/>
              <a:ea typeface="微軟正黑體" pitchFamily="34" charset="-120"/>
              <a:cs typeface="Times New Roman" pitchFamily="18" charset="0"/>
            </a:rPr>
            <a:t>項第</a:t>
          </a:r>
          <a:r>
            <a:rPr kumimoji="1" lang="en-US" altLang="zh-TW" b="0" i="0" u="none" strike="noStrike" cap="none" normalizeH="0" baseline="0" smtClean="0">
              <a:ln/>
              <a:effectLst/>
              <a:latin typeface="微軟正黑體" pitchFamily="34" charset="-120"/>
              <a:ea typeface="微軟正黑體" pitchFamily="34" charset="-120"/>
              <a:cs typeface="Times New Roman" pitchFamily="18" charset="0"/>
            </a:rPr>
            <a:t>5</a:t>
          </a:r>
          <a:r>
            <a:rPr kumimoji="1" lang="zh-TW" altLang="en-US" b="0" i="0" u="none" strike="noStrike" cap="none" normalizeH="0" baseline="0" smtClean="0">
              <a:ln/>
              <a:effectLst/>
              <a:latin typeface="微軟正黑體" pitchFamily="34" charset="-120"/>
              <a:ea typeface="微軟正黑體" pitchFamily="34" charset="-120"/>
              <a:cs typeface="Times New Roman" pitchFamily="18" charset="0"/>
            </a:rPr>
            <a:t>款</a:t>
          </a:r>
          <a:endParaRPr lang="zh-TW" altLang="en-US" dirty="0">
            <a:latin typeface="微軟正黑體" pitchFamily="34" charset="-120"/>
            <a:ea typeface="微軟正黑體" pitchFamily="34" charset="-120"/>
          </a:endParaRPr>
        </a:p>
      </dgm:t>
    </dgm:pt>
    <dgm:pt modelId="{DF68B1ED-03A3-4092-88FF-69DB87BB12FD}" type="parTrans" cxnId="{E9246839-F3D4-4009-8A40-7248F07FC66B}">
      <dgm:prSet/>
      <dgm:spPr/>
      <dgm:t>
        <a:bodyPr/>
        <a:lstStyle/>
        <a:p>
          <a:endParaRPr lang="zh-TW" altLang="en-US"/>
        </a:p>
      </dgm:t>
    </dgm:pt>
    <dgm:pt modelId="{DEB3BD80-1BEA-4564-B8EC-97814E954C64}" type="sibTrans" cxnId="{E9246839-F3D4-4009-8A40-7248F07FC66B}">
      <dgm:prSet/>
      <dgm:spPr/>
      <dgm:t>
        <a:bodyPr/>
        <a:lstStyle/>
        <a:p>
          <a:endParaRPr lang="zh-TW" altLang="en-US"/>
        </a:p>
      </dgm:t>
    </dgm:pt>
    <dgm:pt modelId="{0C167E7A-00D8-4A0F-A690-3EC479D6A7ED}">
      <dgm:prSet phldrT="[文字]"/>
      <dgm:spPr/>
      <dgm:t>
        <a:bodyPr/>
        <a:lstStyle/>
        <a:p>
          <a:r>
            <a:rPr lang="zh-TW" dirty="0" smtClean="0">
              <a:latin typeface="微軟正黑體" pitchFamily="34" charset="-120"/>
              <a:ea typeface="微軟正黑體" pitchFamily="34" charset="-120"/>
            </a:rPr>
            <a:t>「</a:t>
          </a:r>
          <a:r>
            <a:rPr lang="zh-TW" altLang="en-US" b="0" i="0" dirty="0" smtClean="0">
              <a:latin typeface="微軟正黑體" pitchFamily="34" charset="-120"/>
              <a:ea typeface="微軟正黑體" pitchFamily="34" charset="-120"/>
            </a:rPr>
            <a:t>對於</a:t>
          </a:r>
          <a:r>
            <a:rPr lang="zh-TW" altLang="en-US" b="1" i="0" dirty="0" smtClean="0">
              <a:solidFill>
                <a:srgbClr val="FF0000"/>
              </a:solidFill>
              <a:latin typeface="微軟正黑體" pitchFamily="34" charset="-120"/>
              <a:ea typeface="微軟正黑體" pitchFamily="34" charset="-120"/>
            </a:rPr>
            <a:t>非</a:t>
          </a:r>
          <a:r>
            <a:rPr lang="zh-TW" altLang="en-US" b="0" i="0" dirty="0" smtClean="0">
              <a:latin typeface="微軟正黑體" pitchFamily="34" charset="-120"/>
              <a:ea typeface="微軟正黑體" pitchFamily="34" charset="-120"/>
            </a:rPr>
            <a:t>主管或監督之事務，</a:t>
          </a:r>
          <a:r>
            <a:rPr lang="zh-TW" altLang="en-US" b="1" i="0" dirty="0" smtClean="0">
              <a:solidFill>
                <a:srgbClr val="0000FF"/>
              </a:solidFill>
              <a:latin typeface="微軟正黑體" pitchFamily="34" charset="-120"/>
              <a:ea typeface="微軟正黑體" pitchFamily="34" charset="-120"/>
            </a:rPr>
            <a:t>明知</a:t>
          </a:r>
          <a:r>
            <a:rPr lang="zh-TW" altLang="en-US" b="0" i="0" dirty="0" smtClean="0">
              <a:latin typeface="微軟正黑體" pitchFamily="34" charset="-120"/>
              <a:ea typeface="微軟正黑體" pitchFamily="34" charset="-120"/>
            </a:rPr>
            <a:t>違背法律、法律授權之法規命令、職權命令、自治條例、自治規則、委辦規則或其他對多數不特定人民就一般事項所作對外發生法律效果之規定，利用職權機會或身分圖自己或其他私人不法利益，因而獲得利益者。</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02CD7DD8-6EC9-48B3-9FF9-228E0478834A}" type="parTrans" cxnId="{910A9140-4E8F-49E0-8D74-6D1A7CA098E6}">
      <dgm:prSet/>
      <dgm:spPr/>
      <dgm:t>
        <a:bodyPr/>
        <a:lstStyle/>
        <a:p>
          <a:endParaRPr lang="zh-TW" altLang="en-US"/>
        </a:p>
      </dgm:t>
    </dgm:pt>
    <dgm:pt modelId="{141B98CF-4663-4D6E-B258-4EA7D283469C}" type="sibTrans" cxnId="{910A9140-4E8F-49E0-8D74-6D1A7CA098E6}">
      <dgm:prSet/>
      <dgm:spPr/>
      <dgm:t>
        <a:bodyPr/>
        <a:lstStyle/>
        <a:p>
          <a:endParaRPr lang="zh-TW" altLang="en-US"/>
        </a:p>
      </dgm:t>
    </dgm:pt>
    <dgm:pt modelId="{DB6A4650-8E38-4495-A1E4-0ACB3A150278}" type="pres">
      <dgm:prSet presAssocID="{C37DE8F0-25CE-40A0-9689-619EEBC450FF}" presName="Name0" presStyleCnt="0">
        <dgm:presLayoutVars>
          <dgm:dir/>
          <dgm:animLvl val="lvl"/>
          <dgm:resizeHandles val="exact"/>
        </dgm:presLayoutVars>
      </dgm:prSet>
      <dgm:spPr/>
      <dgm:t>
        <a:bodyPr/>
        <a:lstStyle/>
        <a:p>
          <a:endParaRPr lang="zh-TW" altLang="en-US"/>
        </a:p>
      </dgm:t>
    </dgm:pt>
    <dgm:pt modelId="{EE511E3A-EE59-4D2C-A702-C906DECCC37E}" type="pres">
      <dgm:prSet presAssocID="{9203043C-2911-4407-A3B5-84698F34A765}" presName="composite" presStyleCnt="0"/>
      <dgm:spPr/>
    </dgm:pt>
    <dgm:pt modelId="{977A8823-A53E-4E1E-864D-F64C5E8ABF49}" type="pres">
      <dgm:prSet presAssocID="{9203043C-2911-4407-A3B5-84698F34A765}" presName="parTx" presStyleLbl="alignNode1" presStyleIdx="0" presStyleCnt="2">
        <dgm:presLayoutVars>
          <dgm:chMax val="0"/>
          <dgm:chPref val="0"/>
          <dgm:bulletEnabled val="1"/>
        </dgm:presLayoutVars>
      </dgm:prSet>
      <dgm:spPr/>
      <dgm:t>
        <a:bodyPr/>
        <a:lstStyle/>
        <a:p>
          <a:endParaRPr lang="zh-TW" altLang="en-US"/>
        </a:p>
      </dgm:t>
    </dgm:pt>
    <dgm:pt modelId="{2506BB85-1B0A-427C-8C33-F16487878FE8}" type="pres">
      <dgm:prSet presAssocID="{9203043C-2911-4407-A3B5-84698F34A765}" presName="desTx" presStyleLbl="alignAccFollowNode1" presStyleIdx="0" presStyleCnt="2">
        <dgm:presLayoutVars>
          <dgm:bulletEnabled val="1"/>
        </dgm:presLayoutVars>
      </dgm:prSet>
      <dgm:spPr/>
      <dgm:t>
        <a:bodyPr/>
        <a:lstStyle/>
        <a:p>
          <a:endParaRPr lang="zh-TW" altLang="en-US"/>
        </a:p>
      </dgm:t>
    </dgm:pt>
    <dgm:pt modelId="{46E999D2-7C12-4875-92D4-0C67EDADDBC8}" type="pres">
      <dgm:prSet presAssocID="{22A80346-BA55-4FCD-B2ED-DBFC7B90CFCC}" presName="space" presStyleCnt="0"/>
      <dgm:spPr/>
    </dgm:pt>
    <dgm:pt modelId="{C13E4F3D-6C98-4D1B-8D21-DC603136190F}" type="pres">
      <dgm:prSet presAssocID="{ABF69B3A-3623-4D62-A3EA-EDBE390DAFE5}" presName="composite" presStyleCnt="0"/>
      <dgm:spPr/>
    </dgm:pt>
    <dgm:pt modelId="{84973E61-0B2E-4786-B9C4-AB24AC02FEA6}" type="pres">
      <dgm:prSet presAssocID="{ABF69B3A-3623-4D62-A3EA-EDBE390DAFE5}" presName="parTx" presStyleLbl="alignNode1" presStyleIdx="1" presStyleCnt="2">
        <dgm:presLayoutVars>
          <dgm:chMax val="0"/>
          <dgm:chPref val="0"/>
          <dgm:bulletEnabled val="1"/>
        </dgm:presLayoutVars>
      </dgm:prSet>
      <dgm:spPr/>
      <dgm:t>
        <a:bodyPr/>
        <a:lstStyle/>
        <a:p>
          <a:endParaRPr lang="zh-TW" altLang="en-US"/>
        </a:p>
      </dgm:t>
    </dgm:pt>
    <dgm:pt modelId="{6CCD8F87-4819-4400-9C29-CA16C2933814}" type="pres">
      <dgm:prSet presAssocID="{ABF69B3A-3623-4D62-A3EA-EDBE390DAFE5}" presName="desTx" presStyleLbl="alignAccFollowNode1" presStyleIdx="1" presStyleCnt="2">
        <dgm:presLayoutVars>
          <dgm:bulletEnabled val="1"/>
        </dgm:presLayoutVars>
      </dgm:prSet>
      <dgm:spPr/>
      <dgm:t>
        <a:bodyPr/>
        <a:lstStyle/>
        <a:p>
          <a:endParaRPr lang="zh-TW" altLang="en-US"/>
        </a:p>
      </dgm:t>
    </dgm:pt>
  </dgm:ptLst>
  <dgm:cxnLst>
    <dgm:cxn modelId="{AC9F82ED-87F6-4CD0-9BCF-5FD8F5D5E69A}" type="presOf" srcId="{0C167E7A-00D8-4A0F-A690-3EC479D6A7ED}" destId="{6CCD8F87-4819-4400-9C29-CA16C2933814}" srcOrd="0" destOrd="0" presId="urn:microsoft.com/office/officeart/2005/8/layout/hList1"/>
    <dgm:cxn modelId="{E25EF536-4599-412F-814C-5840C6256CF5}" srcId="{C37DE8F0-25CE-40A0-9689-619EEBC450FF}" destId="{9203043C-2911-4407-A3B5-84698F34A765}" srcOrd="0" destOrd="0" parTransId="{8E05AFC4-4AAC-4001-B32E-F2550C5043F4}" sibTransId="{22A80346-BA55-4FCD-B2ED-DBFC7B90CFCC}"/>
    <dgm:cxn modelId="{AA67941F-E3B9-49EE-A9A5-61CBE959854E}" type="presOf" srcId="{26361B0A-1985-4698-B9A4-32E4715BBB4A}" destId="{2506BB85-1B0A-427C-8C33-F16487878FE8}" srcOrd="0" destOrd="0" presId="urn:microsoft.com/office/officeart/2005/8/layout/hList1"/>
    <dgm:cxn modelId="{D4C30F00-4EFF-44B5-99AD-E98531E5E6CD}" type="presOf" srcId="{ABF69B3A-3623-4D62-A3EA-EDBE390DAFE5}" destId="{84973E61-0B2E-4786-B9C4-AB24AC02FEA6}" srcOrd="0" destOrd="0" presId="urn:microsoft.com/office/officeart/2005/8/layout/hList1"/>
    <dgm:cxn modelId="{E9246839-F3D4-4009-8A40-7248F07FC66B}" srcId="{C37DE8F0-25CE-40A0-9689-619EEBC450FF}" destId="{ABF69B3A-3623-4D62-A3EA-EDBE390DAFE5}" srcOrd="1" destOrd="0" parTransId="{DF68B1ED-03A3-4092-88FF-69DB87BB12FD}" sibTransId="{DEB3BD80-1BEA-4564-B8EC-97814E954C64}"/>
    <dgm:cxn modelId="{AB1A88E6-8412-4E90-8019-2FA5CE9C4A59}" type="presOf" srcId="{C37DE8F0-25CE-40A0-9689-619EEBC450FF}" destId="{DB6A4650-8E38-4495-A1E4-0ACB3A150278}" srcOrd="0" destOrd="0" presId="urn:microsoft.com/office/officeart/2005/8/layout/hList1"/>
    <dgm:cxn modelId="{910A9140-4E8F-49E0-8D74-6D1A7CA098E6}" srcId="{ABF69B3A-3623-4D62-A3EA-EDBE390DAFE5}" destId="{0C167E7A-00D8-4A0F-A690-3EC479D6A7ED}" srcOrd="0" destOrd="0" parTransId="{02CD7DD8-6EC9-48B3-9FF9-228E0478834A}" sibTransId="{141B98CF-4663-4D6E-B258-4EA7D283469C}"/>
    <dgm:cxn modelId="{3D00C32C-5550-4AFE-A6E9-9C45AB9ED3EE}" srcId="{9203043C-2911-4407-A3B5-84698F34A765}" destId="{26361B0A-1985-4698-B9A4-32E4715BBB4A}" srcOrd="0" destOrd="0" parTransId="{9700FE0E-8318-4FF6-9EDE-F266D474E2FE}" sibTransId="{E499305B-4258-42B2-92DE-50884AC622B7}"/>
    <dgm:cxn modelId="{1A253681-7C50-4DF3-B62C-980FB92C8027}" type="presOf" srcId="{9203043C-2911-4407-A3B5-84698F34A765}" destId="{977A8823-A53E-4E1E-864D-F64C5E8ABF49}" srcOrd="0" destOrd="0" presId="urn:microsoft.com/office/officeart/2005/8/layout/hList1"/>
    <dgm:cxn modelId="{5A987BEE-C3B3-4DEF-A7DF-53195E2BEC85}" type="presParOf" srcId="{DB6A4650-8E38-4495-A1E4-0ACB3A150278}" destId="{EE511E3A-EE59-4D2C-A702-C906DECCC37E}" srcOrd="0" destOrd="0" presId="urn:microsoft.com/office/officeart/2005/8/layout/hList1"/>
    <dgm:cxn modelId="{65DC2595-9165-4F6D-AF59-D870BD6937F1}" type="presParOf" srcId="{EE511E3A-EE59-4D2C-A702-C906DECCC37E}" destId="{977A8823-A53E-4E1E-864D-F64C5E8ABF49}" srcOrd="0" destOrd="0" presId="urn:microsoft.com/office/officeart/2005/8/layout/hList1"/>
    <dgm:cxn modelId="{5C984B6A-F434-441A-8E0F-11172C034966}" type="presParOf" srcId="{EE511E3A-EE59-4D2C-A702-C906DECCC37E}" destId="{2506BB85-1B0A-427C-8C33-F16487878FE8}" srcOrd="1" destOrd="0" presId="urn:microsoft.com/office/officeart/2005/8/layout/hList1"/>
    <dgm:cxn modelId="{56EABC0D-B0A8-4C41-982D-DFE97D7CF3FC}" type="presParOf" srcId="{DB6A4650-8E38-4495-A1E4-0ACB3A150278}" destId="{46E999D2-7C12-4875-92D4-0C67EDADDBC8}" srcOrd="1" destOrd="0" presId="urn:microsoft.com/office/officeart/2005/8/layout/hList1"/>
    <dgm:cxn modelId="{32AEFC2F-460F-4065-9682-6A41ED95EDCA}" type="presParOf" srcId="{DB6A4650-8E38-4495-A1E4-0ACB3A150278}" destId="{C13E4F3D-6C98-4D1B-8D21-DC603136190F}" srcOrd="2" destOrd="0" presId="urn:microsoft.com/office/officeart/2005/8/layout/hList1"/>
    <dgm:cxn modelId="{4F409566-41E5-49FC-8340-471470F74F03}" type="presParOf" srcId="{C13E4F3D-6C98-4D1B-8D21-DC603136190F}" destId="{84973E61-0B2E-4786-B9C4-AB24AC02FEA6}" srcOrd="0" destOrd="0" presId="urn:microsoft.com/office/officeart/2005/8/layout/hList1"/>
    <dgm:cxn modelId="{0A08A076-6E84-4B56-B83D-A6240FC7C65F}" type="presParOf" srcId="{C13E4F3D-6C98-4D1B-8D21-DC603136190F}" destId="{6CCD8F87-4819-4400-9C29-CA16C29338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9F059EE-8F88-4D89-B46D-87E53896D316}"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zh-TW" altLang="en-US"/>
        </a:p>
      </dgm:t>
    </dgm:pt>
    <dgm:pt modelId="{C86F1FC5-1DA9-4A18-84AE-83EE8BD5ABB1}">
      <dgm:prSet phldrT="[文字]" custT="1"/>
      <dgm:spPr/>
      <dgm:t>
        <a:bodyPr/>
        <a:lstStyle/>
        <a:p>
          <a:r>
            <a:rPr lang="zh-TW" altLang="en-US" sz="1500" dirty="0" smtClean="0">
              <a:latin typeface="微軟正黑體" pitchFamily="34" charset="-120"/>
              <a:ea typeface="微軟正黑體" pitchFamily="34" charset="-120"/>
            </a:rPr>
            <a:t>王大天明知對於配偶申報之綜合所得稅案件審核，依行政程序法之規定應自行迴避，詎其為圖其配偶之不法利益，竟違背法令，並將不實事項，登載於職務上所掌之公文書。</a:t>
          </a:r>
          <a:endParaRPr lang="zh-TW" altLang="en-US" sz="1500" dirty="0">
            <a:latin typeface="微軟正黑體" pitchFamily="34" charset="-120"/>
            <a:ea typeface="微軟正黑體" pitchFamily="34" charset="-120"/>
          </a:endParaRPr>
        </a:p>
      </dgm:t>
    </dgm:pt>
    <dgm:pt modelId="{FD4C5C5D-00D0-4F36-A2E8-15C728AD3B5D}" type="parTrans" cxnId="{BD684CD9-E0EF-4962-8013-6CF939C6FD2A}">
      <dgm:prSet/>
      <dgm:spPr/>
      <dgm:t>
        <a:bodyPr/>
        <a:lstStyle/>
        <a:p>
          <a:endParaRPr lang="zh-TW" altLang="en-US">
            <a:latin typeface="微軟正黑體" pitchFamily="34" charset="-120"/>
            <a:ea typeface="微軟正黑體" pitchFamily="34" charset="-120"/>
          </a:endParaRPr>
        </a:p>
      </dgm:t>
    </dgm:pt>
    <dgm:pt modelId="{626A1FF0-D8CD-4E82-8AB9-E30F00A45499}" type="sibTrans" cxnId="{BD684CD9-E0EF-4962-8013-6CF939C6FD2A}">
      <dgm:prSet/>
      <dgm:spPr/>
      <dgm:t>
        <a:bodyPr/>
        <a:lstStyle/>
        <a:p>
          <a:endParaRPr lang="zh-TW" altLang="en-US">
            <a:latin typeface="微軟正黑體" pitchFamily="34" charset="-120"/>
            <a:ea typeface="微軟正黑體" pitchFamily="34" charset="-120"/>
          </a:endParaRPr>
        </a:p>
      </dgm:t>
    </dgm:pt>
    <dgm:pt modelId="{5A1A45BE-B5D4-4D5D-8C1F-A7CD0587D1FE}">
      <dgm:prSet phldrT="[文字]" custT="1"/>
      <dgm:spPr/>
      <dgm:t>
        <a:bodyPr/>
        <a:lstStyle/>
        <a:p>
          <a:r>
            <a:rPr lang="zh-TW" altLang="en-US" sz="2500" b="1" dirty="0" smtClean="0">
              <a:solidFill>
                <a:srgbClr val="C00000"/>
              </a:solidFill>
              <a:latin typeface="微軟正黑體" pitchFamily="34" charset="-120"/>
              <a:ea typeface="微軟正黑體" pitchFamily="34" charset="-120"/>
            </a:rPr>
            <a:t>王大天未迴避配偶綜所稅案件審核</a:t>
          </a:r>
          <a:endParaRPr lang="zh-TW" altLang="en-US" sz="2500" b="1" dirty="0">
            <a:solidFill>
              <a:srgbClr val="C00000"/>
            </a:solidFill>
            <a:latin typeface="微軟正黑體" pitchFamily="34" charset="-120"/>
            <a:ea typeface="微軟正黑體" pitchFamily="34" charset="-120"/>
          </a:endParaRPr>
        </a:p>
      </dgm:t>
    </dgm:pt>
    <dgm:pt modelId="{881D8374-2F27-4FF9-8C91-62FA61FCB7AC}" type="parTrans" cxnId="{5F2BAAC9-E749-4177-8A3F-B53F23A71C9C}">
      <dgm:prSet/>
      <dgm:spPr/>
      <dgm:t>
        <a:bodyPr/>
        <a:lstStyle/>
        <a:p>
          <a:endParaRPr lang="zh-TW" altLang="en-US">
            <a:latin typeface="微軟正黑體" pitchFamily="34" charset="-120"/>
            <a:ea typeface="微軟正黑體" pitchFamily="34" charset="-120"/>
          </a:endParaRPr>
        </a:p>
      </dgm:t>
    </dgm:pt>
    <dgm:pt modelId="{441776E7-D47E-49C0-8A43-183032FDD69E}" type="sibTrans" cxnId="{5F2BAAC9-E749-4177-8A3F-B53F23A71C9C}">
      <dgm:prSet/>
      <dgm:spPr/>
      <dgm:t>
        <a:bodyPr/>
        <a:lstStyle/>
        <a:p>
          <a:endParaRPr lang="zh-TW" altLang="en-US">
            <a:latin typeface="微軟正黑體" pitchFamily="34" charset="-120"/>
            <a:ea typeface="微軟正黑體" pitchFamily="34" charset="-120"/>
          </a:endParaRPr>
        </a:p>
      </dgm:t>
    </dgm:pt>
    <dgm:pt modelId="{8C404362-0C4C-4CEF-8DF3-44D7D6B653D0}">
      <dgm:prSet phldrT="[文字]" custT="1"/>
      <dgm:spPr/>
      <dgm:t>
        <a:bodyPr/>
        <a:lstStyle/>
        <a:p>
          <a:pPr algn="l"/>
          <a:r>
            <a:rPr lang="zh-TW" altLang="en-US" sz="2500" b="1" dirty="0" smtClean="0">
              <a:solidFill>
                <a:srgbClr val="C00000"/>
              </a:solidFill>
              <a:latin typeface="微軟正黑體" pitchFamily="34" charset="-120"/>
              <a:ea typeface="微軟正黑體" pitchFamily="34" charset="-120"/>
            </a:rPr>
            <a:t>獲得不法利益</a:t>
          </a:r>
          <a:endParaRPr lang="zh-TW" altLang="en-US" sz="2500" b="1" dirty="0">
            <a:solidFill>
              <a:srgbClr val="C00000"/>
            </a:solidFill>
            <a:latin typeface="微軟正黑體" pitchFamily="34" charset="-120"/>
            <a:ea typeface="微軟正黑體" pitchFamily="34" charset="-120"/>
          </a:endParaRPr>
        </a:p>
      </dgm:t>
    </dgm:pt>
    <dgm:pt modelId="{84EB1ADB-0255-4A89-9AD8-8B86F19EDD10}" type="parTrans" cxnId="{69AFBF02-2AC3-4D1D-B18E-AF9CBAA89071}">
      <dgm:prSet/>
      <dgm:spPr/>
      <dgm:t>
        <a:bodyPr/>
        <a:lstStyle/>
        <a:p>
          <a:endParaRPr lang="zh-TW" altLang="en-US">
            <a:latin typeface="微軟正黑體" pitchFamily="34" charset="-120"/>
            <a:ea typeface="微軟正黑體" pitchFamily="34" charset="-120"/>
          </a:endParaRPr>
        </a:p>
      </dgm:t>
    </dgm:pt>
    <dgm:pt modelId="{D76661A0-832C-4B6F-8128-D88BF9C5CB08}" type="sibTrans" cxnId="{69AFBF02-2AC3-4D1D-B18E-AF9CBAA89071}">
      <dgm:prSet/>
      <dgm:spPr/>
      <dgm:t>
        <a:bodyPr/>
        <a:lstStyle/>
        <a:p>
          <a:endParaRPr lang="zh-TW" altLang="en-US">
            <a:latin typeface="微軟正黑體" pitchFamily="34" charset="-120"/>
            <a:ea typeface="微軟正黑體" pitchFamily="34" charset="-120"/>
          </a:endParaRPr>
        </a:p>
      </dgm:t>
    </dgm:pt>
    <dgm:pt modelId="{8C4DCEE1-1EB5-430A-9BB7-C729C0AB42E9}">
      <dgm:prSet phldrT="[文字]" custT="1"/>
      <dgm:spPr/>
      <dgm:t>
        <a:bodyPr/>
        <a:lstStyle/>
        <a:p>
          <a:pPr algn="just"/>
          <a:r>
            <a:rPr lang="zh-TW" altLang="en-US" sz="1500" dirty="0" smtClean="0">
              <a:latin typeface="微軟正黑體" pitchFamily="34" charset="-120"/>
              <a:ea typeface="微軟正黑體" pitchFamily="34" charset="-120"/>
            </a:rPr>
            <a:t>王大天明知其配偶受有租賃所得及財產交易所得，竟利用職務上審核之機會，將電腦系統所載之租賃所得額</a:t>
          </a:r>
          <a:r>
            <a:rPr lang="en-US" altLang="zh-TW" sz="1500" dirty="0" smtClean="0">
              <a:latin typeface="微軟正黑體" pitchFamily="34" charset="-120"/>
              <a:ea typeface="微軟正黑體" pitchFamily="34" charset="-120"/>
            </a:rPr>
            <a:t>6</a:t>
          </a:r>
          <a:r>
            <a:rPr lang="zh-TW" altLang="en-US" sz="1500" dirty="0" smtClean="0">
              <a:latin typeface="微軟正黑體" pitchFamily="34" charset="-120"/>
              <a:ea typeface="微軟正黑體" pitchFamily="34" charset="-120"/>
            </a:rPr>
            <a:t>萬</a:t>
          </a:r>
          <a:r>
            <a:rPr lang="en-US" altLang="zh-TW" sz="1500" dirty="0" smtClean="0">
              <a:latin typeface="微軟正黑體" pitchFamily="34" charset="-120"/>
              <a:ea typeface="微軟正黑體" pitchFamily="34" charset="-120"/>
            </a:rPr>
            <a:t>1,558</a:t>
          </a:r>
          <a:r>
            <a:rPr lang="zh-TW" altLang="en-US" sz="1500" dirty="0" smtClean="0">
              <a:latin typeface="微軟正黑體" pitchFamily="34" charset="-120"/>
              <a:ea typeface="微軟正黑體" pitchFamily="34" charset="-120"/>
            </a:rPr>
            <a:t>元及財產交易所得</a:t>
          </a:r>
          <a:r>
            <a:rPr lang="en-US" altLang="zh-TW" sz="1500" dirty="0" smtClean="0">
              <a:latin typeface="微軟正黑體" pitchFamily="34" charset="-120"/>
              <a:ea typeface="微軟正黑體" pitchFamily="34" charset="-120"/>
            </a:rPr>
            <a:t>10</a:t>
          </a:r>
          <a:r>
            <a:rPr lang="zh-TW" altLang="en-US" sz="1500" dirty="0" smtClean="0">
              <a:latin typeface="微軟正黑體" pitchFamily="34" charset="-120"/>
              <a:ea typeface="微軟正黑體" pitchFamily="34" charset="-120"/>
            </a:rPr>
            <a:t>萬</a:t>
          </a:r>
          <a:r>
            <a:rPr lang="en-US" altLang="zh-TW" sz="1500" dirty="0" smtClean="0">
              <a:latin typeface="微軟正黑體" pitchFamily="34" charset="-120"/>
              <a:ea typeface="微軟正黑體" pitchFamily="34" charset="-120"/>
            </a:rPr>
            <a:t>1,160</a:t>
          </a:r>
          <a:r>
            <a:rPr lang="zh-TW" altLang="en-US" sz="1500" dirty="0" smtClean="0">
              <a:latin typeface="微軟正黑體" pitchFamily="34" charset="-120"/>
              <a:ea typeface="微軟正黑體" pitchFamily="34" charset="-120"/>
            </a:rPr>
            <a:t>元，皆不實登載為「</a:t>
          </a:r>
          <a:r>
            <a:rPr lang="en-US" altLang="zh-TW" sz="1500" dirty="0" smtClean="0">
              <a:latin typeface="微軟正黑體" pitchFamily="34" charset="-120"/>
              <a:ea typeface="微軟正黑體" pitchFamily="34" charset="-120"/>
            </a:rPr>
            <a:t>0</a:t>
          </a:r>
          <a:r>
            <a:rPr lang="zh-TW" altLang="en-US" sz="1500" dirty="0" smtClean="0">
              <a:latin typeface="微軟正黑體" pitchFamily="34" charset="-120"/>
              <a:ea typeface="微軟正黑體" pitchFamily="34" charset="-120"/>
            </a:rPr>
            <a:t>」，使其配偶因而獲得減繳所得稅</a:t>
          </a:r>
          <a:r>
            <a:rPr lang="en-US" altLang="zh-TW" sz="1500" dirty="0" smtClean="0">
              <a:latin typeface="微軟正黑體" pitchFamily="34" charset="-120"/>
              <a:ea typeface="微軟正黑體" pitchFamily="34" charset="-120"/>
            </a:rPr>
            <a:t>8,136</a:t>
          </a:r>
          <a:r>
            <a:rPr lang="zh-TW" altLang="en-US" sz="1500" dirty="0" smtClean="0">
              <a:latin typeface="微軟正黑體" pitchFamily="34" charset="-120"/>
              <a:ea typeface="微軟正黑體" pitchFamily="34" charset="-120"/>
            </a:rPr>
            <a:t>元之不法利益。</a:t>
          </a:r>
          <a:endParaRPr lang="zh-TW" altLang="en-US" sz="1500" dirty="0">
            <a:latin typeface="微軟正黑體" pitchFamily="34" charset="-120"/>
            <a:ea typeface="微軟正黑體" pitchFamily="34" charset="-120"/>
          </a:endParaRPr>
        </a:p>
      </dgm:t>
    </dgm:pt>
    <dgm:pt modelId="{51BCCEB9-0723-450D-8F51-C39EEEAD8F70}" type="parTrans" cxnId="{B36CCD56-EBCB-400F-B9D5-8274894CD9CC}">
      <dgm:prSet/>
      <dgm:spPr/>
      <dgm:t>
        <a:bodyPr/>
        <a:lstStyle/>
        <a:p>
          <a:endParaRPr lang="zh-TW" altLang="en-US">
            <a:latin typeface="微軟正黑體" pitchFamily="34" charset="-120"/>
            <a:ea typeface="微軟正黑體" pitchFamily="34" charset="-120"/>
          </a:endParaRPr>
        </a:p>
      </dgm:t>
    </dgm:pt>
    <dgm:pt modelId="{D442FD63-ED65-4CB3-AE9E-B4CC8023C9CD}" type="sibTrans" cxnId="{B36CCD56-EBCB-400F-B9D5-8274894CD9CC}">
      <dgm:prSet/>
      <dgm:spPr/>
      <dgm:t>
        <a:bodyPr/>
        <a:lstStyle/>
        <a:p>
          <a:endParaRPr lang="zh-TW" altLang="en-US">
            <a:latin typeface="微軟正黑體" pitchFamily="34" charset="-120"/>
            <a:ea typeface="微軟正黑體" pitchFamily="34" charset="-120"/>
          </a:endParaRPr>
        </a:p>
      </dgm:t>
    </dgm:pt>
    <dgm:pt modelId="{9CFAE095-1A7F-41E0-AED9-38C9F0FE540E}" type="pres">
      <dgm:prSet presAssocID="{29F059EE-8F88-4D89-B46D-87E53896D316}" presName="Name0" presStyleCnt="0">
        <dgm:presLayoutVars>
          <dgm:dir/>
          <dgm:resizeHandles val="exact"/>
        </dgm:presLayoutVars>
      </dgm:prSet>
      <dgm:spPr/>
      <dgm:t>
        <a:bodyPr/>
        <a:lstStyle/>
        <a:p>
          <a:endParaRPr lang="zh-TW" altLang="en-US"/>
        </a:p>
      </dgm:t>
    </dgm:pt>
    <dgm:pt modelId="{4FB7A1D2-E5C3-4319-BE75-B4E5F62C50A0}" type="pres">
      <dgm:prSet presAssocID="{5A1A45BE-B5D4-4D5D-8C1F-A7CD0587D1FE}" presName="node" presStyleLbl="node1" presStyleIdx="0" presStyleCnt="2">
        <dgm:presLayoutVars>
          <dgm:bulletEnabled val="1"/>
        </dgm:presLayoutVars>
      </dgm:prSet>
      <dgm:spPr/>
      <dgm:t>
        <a:bodyPr/>
        <a:lstStyle/>
        <a:p>
          <a:endParaRPr lang="zh-TW" altLang="en-US"/>
        </a:p>
      </dgm:t>
    </dgm:pt>
    <dgm:pt modelId="{9CE6017B-F102-4508-805D-8567A13EDA6E}" type="pres">
      <dgm:prSet presAssocID="{441776E7-D47E-49C0-8A43-183032FDD69E}" presName="sibTrans" presStyleLbl="sibTrans2D1" presStyleIdx="0" presStyleCnt="1"/>
      <dgm:spPr/>
      <dgm:t>
        <a:bodyPr/>
        <a:lstStyle/>
        <a:p>
          <a:endParaRPr lang="zh-TW" altLang="en-US"/>
        </a:p>
      </dgm:t>
    </dgm:pt>
    <dgm:pt modelId="{D93565D0-898F-4050-95C4-A8E9891FAA3A}" type="pres">
      <dgm:prSet presAssocID="{441776E7-D47E-49C0-8A43-183032FDD69E}" presName="connectorText" presStyleLbl="sibTrans2D1" presStyleIdx="0" presStyleCnt="1"/>
      <dgm:spPr/>
      <dgm:t>
        <a:bodyPr/>
        <a:lstStyle/>
        <a:p>
          <a:endParaRPr lang="zh-TW" altLang="en-US"/>
        </a:p>
      </dgm:t>
    </dgm:pt>
    <dgm:pt modelId="{F3309ED9-0AE4-40D0-9EFB-8DE7EBD9D757}" type="pres">
      <dgm:prSet presAssocID="{8C404362-0C4C-4CEF-8DF3-44D7D6B653D0}" presName="node" presStyleLbl="node1" presStyleIdx="1" presStyleCnt="2" custLinFactNeighborX="-15616">
        <dgm:presLayoutVars>
          <dgm:bulletEnabled val="1"/>
        </dgm:presLayoutVars>
      </dgm:prSet>
      <dgm:spPr/>
      <dgm:t>
        <a:bodyPr/>
        <a:lstStyle/>
        <a:p>
          <a:endParaRPr lang="zh-TW" altLang="en-US"/>
        </a:p>
      </dgm:t>
    </dgm:pt>
  </dgm:ptLst>
  <dgm:cxnLst>
    <dgm:cxn modelId="{BD684CD9-E0EF-4962-8013-6CF939C6FD2A}" srcId="{5A1A45BE-B5D4-4D5D-8C1F-A7CD0587D1FE}" destId="{C86F1FC5-1DA9-4A18-84AE-83EE8BD5ABB1}" srcOrd="0" destOrd="0" parTransId="{FD4C5C5D-00D0-4F36-A2E8-15C728AD3B5D}" sibTransId="{626A1FF0-D8CD-4E82-8AB9-E30F00A45499}"/>
    <dgm:cxn modelId="{5F2BAAC9-E749-4177-8A3F-B53F23A71C9C}" srcId="{29F059EE-8F88-4D89-B46D-87E53896D316}" destId="{5A1A45BE-B5D4-4D5D-8C1F-A7CD0587D1FE}" srcOrd="0" destOrd="0" parTransId="{881D8374-2F27-4FF9-8C91-62FA61FCB7AC}" sibTransId="{441776E7-D47E-49C0-8A43-183032FDD69E}"/>
    <dgm:cxn modelId="{A5560684-631A-4C5E-B7AE-8582AD3B15E4}" type="presOf" srcId="{29F059EE-8F88-4D89-B46D-87E53896D316}" destId="{9CFAE095-1A7F-41E0-AED9-38C9F0FE540E}" srcOrd="0" destOrd="0" presId="urn:microsoft.com/office/officeart/2005/8/layout/process1"/>
    <dgm:cxn modelId="{3A14D932-622D-4936-82A7-23BAAD252E09}" type="presOf" srcId="{8C404362-0C4C-4CEF-8DF3-44D7D6B653D0}" destId="{F3309ED9-0AE4-40D0-9EFB-8DE7EBD9D757}" srcOrd="0" destOrd="0" presId="urn:microsoft.com/office/officeart/2005/8/layout/process1"/>
    <dgm:cxn modelId="{B36CCD56-EBCB-400F-B9D5-8274894CD9CC}" srcId="{8C404362-0C4C-4CEF-8DF3-44D7D6B653D0}" destId="{8C4DCEE1-1EB5-430A-9BB7-C729C0AB42E9}" srcOrd="0" destOrd="0" parTransId="{51BCCEB9-0723-450D-8F51-C39EEEAD8F70}" sibTransId="{D442FD63-ED65-4CB3-AE9E-B4CC8023C9CD}"/>
    <dgm:cxn modelId="{8663EF11-789A-49D0-9E25-A95710BFFAB7}" type="presOf" srcId="{8C4DCEE1-1EB5-430A-9BB7-C729C0AB42E9}" destId="{F3309ED9-0AE4-40D0-9EFB-8DE7EBD9D757}" srcOrd="0" destOrd="1" presId="urn:microsoft.com/office/officeart/2005/8/layout/process1"/>
    <dgm:cxn modelId="{4D8C0B3D-E70A-4DFC-9145-921B9F94A14C}" type="presOf" srcId="{5A1A45BE-B5D4-4D5D-8C1F-A7CD0587D1FE}" destId="{4FB7A1D2-E5C3-4319-BE75-B4E5F62C50A0}" srcOrd="0" destOrd="0" presId="urn:microsoft.com/office/officeart/2005/8/layout/process1"/>
    <dgm:cxn modelId="{14C23041-F8D1-4B7A-8FF2-3A58B823E103}" type="presOf" srcId="{C86F1FC5-1DA9-4A18-84AE-83EE8BD5ABB1}" destId="{4FB7A1D2-E5C3-4319-BE75-B4E5F62C50A0}" srcOrd="0" destOrd="1" presId="urn:microsoft.com/office/officeart/2005/8/layout/process1"/>
    <dgm:cxn modelId="{84334F63-F342-4EC3-868F-48B0CDFC229B}" type="presOf" srcId="{441776E7-D47E-49C0-8A43-183032FDD69E}" destId="{9CE6017B-F102-4508-805D-8567A13EDA6E}" srcOrd="0" destOrd="0" presId="urn:microsoft.com/office/officeart/2005/8/layout/process1"/>
    <dgm:cxn modelId="{69AFBF02-2AC3-4D1D-B18E-AF9CBAA89071}" srcId="{29F059EE-8F88-4D89-B46D-87E53896D316}" destId="{8C404362-0C4C-4CEF-8DF3-44D7D6B653D0}" srcOrd="1" destOrd="0" parTransId="{84EB1ADB-0255-4A89-9AD8-8B86F19EDD10}" sibTransId="{D76661A0-832C-4B6F-8128-D88BF9C5CB08}"/>
    <dgm:cxn modelId="{21E1EE09-EF75-4BCA-9372-8A5639E34548}" type="presOf" srcId="{441776E7-D47E-49C0-8A43-183032FDD69E}" destId="{D93565D0-898F-4050-95C4-A8E9891FAA3A}" srcOrd="1" destOrd="0" presId="urn:microsoft.com/office/officeart/2005/8/layout/process1"/>
    <dgm:cxn modelId="{82B84C0E-882D-4FAF-A708-15659C8255B8}" type="presParOf" srcId="{9CFAE095-1A7F-41E0-AED9-38C9F0FE540E}" destId="{4FB7A1D2-E5C3-4319-BE75-B4E5F62C50A0}" srcOrd="0" destOrd="0" presId="urn:microsoft.com/office/officeart/2005/8/layout/process1"/>
    <dgm:cxn modelId="{71A80FF6-FDAB-40CF-B058-A2CD2FC59959}" type="presParOf" srcId="{9CFAE095-1A7F-41E0-AED9-38C9F0FE540E}" destId="{9CE6017B-F102-4508-805D-8567A13EDA6E}" srcOrd="1" destOrd="0" presId="urn:microsoft.com/office/officeart/2005/8/layout/process1"/>
    <dgm:cxn modelId="{0D59E7A9-F00B-4AC4-9B31-824434C45393}" type="presParOf" srcId="{9CE6017B-F102-4508-805D-8567A13EDA6E}" destId="{D93565D0-898F-4050-95C4-A8E9891FAA3A}" srcOrd="0" destOrd="0" presId="urn:microsoft.com/office/officeart/2005/8/layout/process1"/>
    <dgm:cxn modelId="{E5F713F8-A56F-4057-AC80-A438983F963A}" type="presParOf" srcId="{9CFAE095-1A7F-41E0-AED9-38C9F0FE540E}" destId="{F3309ED9-0AE4-40D0-9EFB-8DE7EBD9D75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1D594F3C-0BBF-4FB6-A999-4E1266AFEC36}"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9F56C274-94F7-480F-8359-5FA27F3192F1}">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案例人物</a:t>
          </a:r>
          <a:endParaRPr lang="zh-TW" altLang="en-US" sz="2000" b="1" dirty="0"/>
        </a:p>
      </dgm:t>
    </dgm:pt>
    <dgm:pt modelId="{5D672AC1-4B49-4C65-BD12-BCC319E36AF4}" type="parTrans" cxnId="{6BA8B1DC-35A8-4A93-9105-B69144E6EDDA}">
      <dgm:prSet/>
      <dgm:spPr/>
      <dgm:t>
        <a:bodyPr/>
        <a:lstStyle/>
        <a:p>
          <a:endParaRPr lang="zh-TW" altLang="en-US"/>
        </a:p>
      </dgm:t>
    </dgm:pt>
    <dgm:pt modelId="{00EB97FA-8A4F-4368-9E48-105147DC30F2}" type="sibTrans" cxnId="{6BA8B1DC-35A8-4A93-9105-B69144E6EDDA}">
      <dgm:prSet/>
      <dgm:spPr/>
      <dgm:t>
        <a:bodyPr/>
        <a:lstStyle/>
        <a:p>
          <a:endParaRPr lang="zh-TW" altLang="en-US"/>
        </a:p>
      </dgm:t>
    </dgm:pt>
    <dgm:pt modelId="{54D16C3B-BE3A-47CF-BD4C-3E8133166492}">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國稅局稅務員，負責綜合所得稅開徵、審核等業務</a:t>
          </a:r>
          <a:endParaRPr lang="zh-TW" altLang="en-US" sz="1500" dirty="0">
            <a:latin typeface="微軟正黑體" pitchFamily="34" charset="-120"/>
            <a:ea typeface="微軟正黑體" pitchFamily="34" charset="-120"/>
          </a:endParaRPr>
        </a:p>
      </dgm:t>
    </dgm:pt>
    <dgm:pt modelId="{D831A75F-7206-45B4-BE72-8D606A73A8C3}" type="parTrans" cxnId="{3131BDD7-030E-4D19-8381-CC62BD634DDE}">
      <dgm:prSet/>
      <dgm:spPr/>
      <dgm:t>
        <a:bodyPr/>
        <a:lstStyle/>
        <a:p>
          <a:endParaRPr lang="zh-TW" altLang="en-US"/>
        </a:p>
      </dgm:t>
    </dgm:pt>
    <dgm:pt modelId="{A9C1CFFC-6BF3-4A70-8E7A-36B0BDED4871}" type="sibTrans" cxnId="{3131BDD7-030E-4D19-8381-CC62BD634DDE}">
      <dgm:prSet/>
      <dgm:spPr/>
      <dgm:t>
        <a:bodyPr/>
        <a:lstStyle/>
        <a:p>
          <a:endParaRPr lang="zh-TW" altLang="en-US"/>
        </a:p>
      </dgm:t>
    </dgm:pt>
    <dgm:pt modelId="{31E34475-3810-4F8B-8998-5783B5552491}">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依法令服務於國家所屬機關而具有法定職務權限之人</a:t>
          </a:r>
          <a:endParaRPr lang="zh-TW" altLang="en-US" sz="1500" dirty="0">
            <a:latin typeface="微軟正黑體" pitchFamily="34" charset="-120"/>
            <a:ea typeface="微軟正黑體" pitchFamily="34" charset="-120"/>
          </a:endParaRPr>
        </a:p>
      </dgm:t>
    </dgm:pt>
    <dgm:pt modelId="{9456CBDE-A45F-4C34-B1E6-37F8FAAE451F}" type="parTrans" cxnId="{0E9393A1-62CF-4909-BE40-7D5FF71D9B4A}">
      <dgm:prSet/>
      <dgm:spPr/>
      <dgm:t>
        <a:bodyPr/>
        <a:lstStyle/>
        <a:p>
          <a:endParaRPr lang="zh-TW" altLang="en-US"/>
        </a:p>
      </dgm:t>
    </dgm:pt>
    <dgm:pt modelId="{3A92051A-2A05-4F0F-9CAE-98A87EF9A0CA}" type="sibTrans" cxnId="{0E9393A1-62CF-4909-BE40-7D5FF71D9B4A}">
      <dgm:prSet/>
      <dgm:spPr/>
      <dgm:t>
        <a:bodyPr/>
        <a:lstStyle/>
        <a:p>
          <a:endParaRPr lang="zh-TW" altLang="en-US"/>
        </a:p>
      </dgm:t>
    </dgm:pt>
    <dgm:pt modelId="{2ADBF96C-E531-4069-981B-E23F43AF89AC}">
      <dgm:prSet phldrT="[文字]" custT="1"/>
      <dgm:spPr/>
      <dgm:t>
        <a:bodyPr/>
        <a:lstStyle/>
        <a:p>
          <a:r>
            <a:rPr kumimoji="1" lang="zh-TW" altLang="en-US" sz="2000" b="1" i="0" u="none" strike="noStrike" cap="none" normalizeH="0" baseline="0" dirty="0" smtClean="0">
              <a:ln/>
              <a:effectLst/>
              <a:latin typeface="微軟正黑體" pitchFamily="34" charset="-120"/>
              <a:ea typeface="微軟正黑體" pitchFamily="34" charset="-120"/>
              <a:cs typeface="Times New Roman" pitchFamily="18" charset="0"/>
            </a:rPr>
            <a:t>王大天</a:t>
          </a:r>
          <a:endParaRPr lang="zh-TW" altLang="en-US" sz="2000" b="1" dirty="0"/>
        </a:p>
      </dgm:t>
    </dgm:pt>
    <dgm:pt modelId="{9F265991-E179-4BE0-B9C5-E4478343949F}" type="parTrans" cxnId="{FF30374D-55AB-4FD9-AB46-D0CDD027256A}">
      <dgm:prSet/>
      <dgm:spPr/>
      <dgm:t>
        <a:bodyPr/>
        <a:lstStyle/>
        <a:p>
          <a:endParaRPr lang="zh-TW" altLang="en-US"/>
        </a:p>
      </dgm:t>
    </dgm:pt>
    <dgm:pt modelId="{7FA15D2F-C70B-47C7-8250-A10A879D358C}" type="sibTrans" cxnId="{FF30374D-55AB-4FD9-AB46-D0CDD027256A}">
      <dgm:prSet/>
      <dgm:spPr/>
      <dgm:t>
        <a:bodyPr/>
        <a:lstStyle/>
        <a:p>
          <a:endParaRPr lang="zh-TW" altLang="en-US"/>
        </a:p>
      </dgm:t>
    </dgm:pt>
    <dgm:pt modelId="{E9DFCDF9-B839-42CD-BA63-038DC639E9FE}" type="pres">
      <dgm:prSet presAssocID="{1D594F3C-0BBF-4FB6-A999-4E1266AFEC36}" presName="Name0" presStyleCnt="0">
        <dgm:presLayoutVars>
          <dgm:dir/>
          <dgm:animLvl val="lvl"/>
          <dgm:resizeHandles val="exact"/>
        </dgm:presLayoutVars>
      </dgm:prSet>
      <dgm:spPr/>
      <dgm:t>
        <a:bodyPr/>
        <a:lstStyle/>
        <a:p>
          <a:endParaRPr lang="zh-TW" altLang="en-US"/>
        </a:p>
      </dgm:t>
    </dgm:pt>
    <dgm:pt modelId="{8D3139A9-3A69-4BDF-A6B5-096CB9EEC368}" type="pres">
      <dgm:prSet presAssocID="{9F56C274-94F7-480F-8359-5FA27F3192F1}" presName="composite" presStyleCnt="0"/>
      <dgm:spPr/>
    </dgm:pt>
    <dgm:pt modelId="{38AEF0C7-F8C0-4694-9AB8-A47FD1680B7D}" type="pres">
      <dgm:prSet presAssocID="{9F56C274-94F7-480F-8359-5FA27F3192F1}" presName="parTx" presStyleLbl="alignNode1" presStyleIdx="0" presStyleCnt="1">
        <dgm:presLayoutVars>
          <dgm:chMax val="0"/>
          <dgm:chPref val="0"/>
          <dgm:bulletEnabled val="1"/>
        </dgm:presLayoutVars>
      </dgm:prSet>
      <dgm:spPr/>
      <dgm:t>
        <a:bodyPr/>
        <a:lstStyle/>
        <a:p>
          <a:endParaRPr lang="zh-TW" altLang="en-US"/>
        </a:p>
      </dgm:t>
    </dgm:pt>
    <dgm:pt modelId="{18234DD0-5050-4AD6-A85E-D0C8517BD509}" type="pres">
      <dgm:prSet presAssocID="{9F56C274-94F7-480F-8359-5FA27F3192F1}" presName="desTx" presStyleLbl="alignAccFollowNode1" presStyleIdx="0" presStyleCnt="1">
        <dgm:presLayoutVars>
          <dgm:bulletEnabled val="1"/>
        </dgm:presLayoutVars>
      </dgm:prSet>
      <dgm:spPr/>
      <dgm:t>
        <a:bodyPr/>
        <a:lstStyle/>
        <a:p>
          <a:endParaRPr lang="zh-TW" altLang="en-US"/>
        </a:p>
      </dgm:t>
    </dgm:pt>
  </dgm:ptLst>
  <dgm:cxnLst>
    <dgm:cxn modelId="{791EBF4E-AA9F-4C27-8AD3-284D66D0DE01}" type="presOf" srcId="{2ADBF96C-E531-4069-981B-E23F43AF89AC}" destId="{18234DD0-5050-4AD6-A85E-D0C8517BD509}" srcOrd="0" destOrd="0" presId="urn:microsoft.com/office/officeart/2005/8/layout/hList1"/>
    <dgm:cxn modelId="{FF30374D-55AB-4FD9-AB46-D0CDD027256A}" srcId="{9F56C274-94F7-480F-8359-5FA27F3192F1}" destId="{2ADBF96C-E531-4069-981B-E23F43AF89AC}" srcOrd="0" destOrd="0" parTransId="{9F265991-E179-4BE0-B9C5-E4478343949F}" sibTransId="{7FA15D2F-C70B-47C7-8250-A10A879D358C}"/>
    <dgm:cxn modelId="{0E9393A1-62CF-4909-BE40-7D5FF71D9B4A}" srcId="{9F56C274-94F7-480F-8359-5FA27F3192F1}" destId="{31E34475-3810-4F8B-8998-5783B5552491}" srcOrd="2" destOrd="0" parTransId="{9456CBDE-A45F-4C34-B1E6-37F8FAAE451F}" sibTransId="{3A92051A-2A05-4F0F-9CAE-98A87EF9A0CA}"/>
    <dgm:cxn modelId="{1E00A819-C2CA-4033-A4CD-580B0AA623C5}" type="presOf" srcId="{31E34475-3810-4F8B-8998-5783B5552491}" destId="{18234DD0-5050-4AD6-A85E-D0C8517BD509}" srcOrd="0" destOrd="2" presId="urn:microsoft.com/office/officeart/2005/8/layout/hList1"/>
    <dgm:cxn modelId="{6BA8B1DC-35A8-4A93-9105-B69144E6EDDA}" srcId="{1D594F3C-0BBF-4FB6-A999-4E1266AFEC36}" destId="{9F56C274-94F7-480F-8359-5FA27F3192F1}" srcOrd="0" destOrd="0" parTransId="{5D672AC1-4B49-4C65-BD12-BCC319E36AF4}" sibTransId="{00EB97FA-8A4F-4368-9E48-105147DC30F2}"/>
    <dgm:cxn modelId="{A0503448-994F-4D91-BB52-F7177B0395DD}" type="presOf" srcId="{9F56C274-94F7-480F-8359-5FA27F3192F1}" destId="{38AEF0C7-F8C0-4694-9AB8-A47FD1680B7D}" srcOrd="0" destOrd="0" presId="urn:microsoft.com/office/officeart/2005/8/layout/hList1"/>
    <dgm:cxn modelId="{3131BDD7-030E-4D19-8381-CC62BD634DDE}" srcId="{9F56C274-94F7-480F-8359-5FA27F3192F1}" destId="{54D16C3B-BE3A-47CF-BD4C-3E8133166492}" srcOrd="1" destOrd="0" parTransId="{D831A75F-7206-45B4-BE72-8D606A73A8C3}" sibTransId="{A9C1CFFC-6BF3-4A70-8E7A-36B0BDED4871}"/>
    <dgm:cxn modelId="{BF836961-94D8-42BE-8A14-9579F3138332}" type="presOf" srcId="{1D594F3C-0BBF-4FB6-A999-4E1266AFEC36}" destId="{E9DFCDF9-B839-42CD-BA63-038DC639E9FE}" srcOrd="0" destOrd="0" presId="urn:microsoft.com/office/officeart/2005/8/layout/hList1"/>
    <dgm:cxn modelId="{4E130DCC-8C79-4330-8072-3B894A4643A5}" type="presOf" srcId="{54D16C3B-BE3A-47CF-BD4C-3E8133166492}" destId="{18234DD0-5050-4AD6-A85E-D0C8517BD509}" srcOrd="0" destOrd="1" presId="urn:microsoft.com/office/officeart/2005/8/layout/hList1"/>
    <dgm:cxn modelId="{79F3C03B-192A-43C6-9D59-C5B673CB2CC2}" type="presParOf" srcId="{E9DFCDF9-B839-42CD-BA63-038DC639E9FE}" destId="{8D3139A9-3A69-4BDF-A6B5-096CB9EEC368}" srcOrd="0" destOrd="0" presId="urn:microsoft.com/office/officeart/2005/8/layout/hList1"/>
    <dgm:cxn modelId="{4D6A149A-8477-4401-9F7F-4A24BE03B1E0}" type="presParOf" srcId="{8D3139A9-3A69-4BDF-A6B5-096CB9EEC368}" destId="{38AEF0C7-F8C0-4694-9AB8-A47FD1680B7D}" srcOrd="0" destOrd="0" presId="urn:microsoft.com/office/officeart/2005/8/layout/hList1"/>
    <dgm:cxn modelId="{15DDACA8-73D9-41D9-AEB2-88FDDD0FE5A1}" type="presParOf" srcId="{8D3139A9-3A69-4BDF-A6B5-096CB9EEC368}" destId="{18234DD0-5050-4AD6-A85E-D0C8517BD50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AD8D83A-0E87-422B-BE2B-5D74FD14A4D8}"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zh-TW" altLang="en-US"/>
        </a:p>
      </dgm:t>
    </dgm:pt>
    <dgm:pt modelId="{F24AA159-7F8A-463E-BB66-A272881522B9}">
      <dgm:prSet phldrT="[文字]"/>
      <dgm:spPr/>
      <dgm:t>
        <a:bodyPr/>
        <a:lstStyle/>
        <a:p>
          <a:r>
            <a:rPr lang="zh-TW" altLang="en-US" dirty="0" smtClean="0">
              <a:latin typeface="微軟正黑體" panose="020B0604030504040204" pitchFamily="34" charset="-120"/>
              <a:ea typeface="微軟正黑體" panose="020B0604030504040204" pitchFamily="34" charset="-120"/>
            </a:rPr>
            <a:t>王大天違反法規</a:t>
          </a:r>
          <a:endParaRPr lang="zh-TW" altLang="en-US" dirty="0">
            <a:latin typeface="微軟正黑體" panose="020B0604030504040204" pitchFamily="34" charset="-120"/>
            <a:ea typeface="微軟正黑體" panose="020B0604030504040204" pitchFamily="34" charset="-120"/>
          </a:endParaRPr>
        </a:p>
      </dgm:t>
    </dgm:pt>
    <dgm:pt modelId="{E072381C-923D-4C99-A937-640F5F0A6D5A}" type="parTrans" cxnId="{0185D7F8-DE12-4472-9421-2BF09D05C973}">
      <dgm:prSet/>
      <dgm:spPr/>
      <dgm:t>
        <a:bodyPr/>
        <a:lstStyle/>
        <a:p>
          <a:endParaRPr lang="zh-TW" altLang="en-US"/>
        </a:p>
      </dgm:t>
    </dgm:pt>
    <dgm:pt modelId="{47352F52-20F8-4100-90E7-73758CD1B88D}" type="sibTrans" cxnId="{0185D7F8-DE12-4472-9421-2BF09D05C973}">
      <dgm:prSet/>
      <dgm:spPr/>
      <dgm:t>
        <a:bodyPr/>
        <a:lstStyle/>
        <a:p>
          <a:endParaRPr lang="zh-TW" altLang="en-US"/>
        </a:p>
      </dgm:t>
    </dgm:pt>
    <dgm:pt modelId="{B8700C9C-3D56-4310-9E70-16EDCB7B621A}">
      <dgm:prSet phldrT="[文字]"/>
      <dgm:spPr/>
      <dgm:t>
        <a:bodyPr/>
        <a:lstStyle/>
        <a:p>
          <a:pPr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王大天之刑責</a:t>
          </a:r>
          <a:endParaRPr lang="zh-TW" altLang="en-US" dirty="0">
            <a:latin typeface="微軟正黑體" panose="020B0604030504040204" pitchFamily="34" charset="-120"/>
            <a:ea typeface="微軟正黑體" panose="020B0604030504040204" pitchFamily="34" charset="-120"/>
          </a:endParaRPr>
        </a:p>
      </dgm:t>
    </dgm:pt>
    <dgm:pt modelId="{B7C5AF64-44DB-4959-9D57-3CB3C63B2CAA}" type="parTrans" cxnId="{692EE8B5-583D-468D-9196-8DEE77186E34}">
      <dgm:prSet/>
      <dgm:spPr/>
      <dgm:t>
        <a:bodyPr/>
        <a:lstStyle/>
        <a:p>
          <a:endParaRPr lang="zh-TW" altLang="en-US"/>
        </a:p>
      </dgm:t>
    </dgm:pt>
    <dgm:pt modelId="{F7169606-1CB6-44B1-B39D-CD1391C5A0BD}" type="sibTrans" cxnId="{692EE8B5-583D-468D-9196-8DEE77186E34}">
      <dgm:prSet/>
      <dgm:spPr/>
      <dgm:t>
        <a:bodyPr/>
        <a:lstStyle/>
        <a:p>
          <a:endParaRPr lang="zh-TW" altLang="en-US"/>
        </a:p>
      </dgm:t>
    </dgm:pt>
    <dgm:pt modelId="{8956672E-8B43-4873-BAE6-59A05384D9E0}">
      <dgm:prSet phldrT="[文字]" custT="1"/>
      <dgm:spPr>
        <a:solidFill>
          <a:schemeClr val="accent6">
            <a:lumMod val="40000"/>
            <a:lumOff val="60000"/>
            <a:alpha val="90000"/>
          </a:schemeClr>
        </a:solidFill>
      </dgm:spPr>
      <dgm:t>
        <a:bodyPr/>
        <a:lstStyle/>
        <a:p>
          <a:pPr rtl="0"/>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貪污治罪條例第</a:t>
          </a:r>
          <a:r>
            <a:rPr kumimoji="1" lang="en-US" altLang="zh-TW" sz="2100" b="0" i="0" u="none" strike="noStrike" cap="none" normalizeH="0" baseline="0" dirty="0" smtClean="0">
              <a:ln/>
              <a:effectLst/>
              <a:latin typeface="微軟正黑體" pitchFamily="34" charset="-120"/>
              <a:ea typeface="微軟正黑體" pitchFamily="34" charset="-120"/>
              <a:cs typeface="Times New Roman" pitchFamily="18" charset="0"/>
            </a:rPr>
            <a:t>6</a:t>
          </a:r>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條第</a:t>
          </a:r>
          <a:r>
            <a:rPr kumimoji="1" lang="en-US" altLang="zh-TW" sz="2100" b="0"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項第</a:t>
          </a:r>
          <a:r>
            <a:rPr kumimoji="1" lang="en-US" altLang="zh-TW" sz="2100" b="0" i="0" u="none" strike="noStrike" cap="none" normalizeH="0" baseline="0" dirty="0" smtClean="0">
              <a:ln/>
              <a:effectLst/>
              <a:latin typeface="微軟正黑體" pitchFamily="34" charset="-120"/>
              <a:ea typeface="微軟正黑體" pitchFamily="34" charset="-120"/>
              <a:cs typeface="Times New Roman" pitchFamily="18" charset="0"/>
            </a:rPr>
            <a:t>4</a:t>
          </a:r>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款對主管事務圖利罪</a:t>
          </a:r>
          <a:endParaRPr lang="zh-TW" altLang="en-US" sz="2100" dirty="0">
            <a:latin typeface="微軟正黑體" pitchFamily="34" charset="-120"/>
            <a:ea typeface="微軟正黑體" pitchFamily="34" charset="-120"/>
          </a:endParaRPr>
        </a:p>
      </dgm:t>
    </dgm:pt>
    <dgm:pt modelId="{AFC6685B-4822-4235-B44E-1D814F156ECE}" type="parTrans" cxnId="{F71C0DEE-00F3-46F3-B2C7-A11FFC780AFE}">
      <dgm:prSet/>
      <dgm:spPr/>
      <dgm:t>
        <a:bodyPr/>
        <a:lstStyle/>
        <a:p>
          <a:endParaRPr lang="zh-TW" altLang="en-US"/>
        </a:p>
      </dgm:t>
    </dgm:pt>
    <dgm:pt modelId="{1414375B-92EB-4FB7-BCAD-C347826D5BAE}" type="sibTrans" cxnId="{F71C0DEE-00F3-46F3-B2C7-A11FFC780AFE}">
      <dgm:prSet/>
      <dgm:spPr/>
      <dgm:t>
        <a:bodyPr/>
        <a:lstStyle/>
        <a:p>
          <a:endParaRPr lang="zh-TW" altLang="en-US"/>
        </a:p>
      </dgm:t>
    </dgm:pt>
    <dgm:pt modelId="{A8B562DA-1AFF-45FA-ABFB-91DC46E2392A}">
      <dgm:prSet phldrT="[文字]" custT="1"/>
      <dgm:spPr>
        <a:solidFill>
          <a:schemeClr val="accent6">
            <a:lumMod val="40000"/>
            <a:lumOff val="60000"/>
            <a:alpha val="90000"/>
          </a:schemeClr>
        </a:solidFill>
      </dgm:spPr>
      <dgm:t>
        <a:bodyPr/>
        <a:lstStyle/>
        <a:p>
          <a:pPr rtl="0"/>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刑法第</a:t>
          </a:r>
          <a:r>
            <a:rPr kumimoji="1" lang="en-US" altLang="zh-TW" sz="2100" b="0" i="0" u="none" strike="noStrike" cap="none" normalizeH="0" baseline="0" dirty="0" smtClean="0">
              <a:ln/>
              <a:effectLst/>
              <a:latin typeface="微軟正黑體" pitchFamily="34" charset="-120"/>
              <a:ea typeface="微軟正黑體" pitchFamily="34" charset="-120"/>
              <a:cs typeface="Times New Roman" pitchFamily="18" charset="0"/>
            </a:rPr>
            <a:t>213</a:t>
          </a:r>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條</a:t>
          </a:r>
          <a:endParaRPr kumimoji="1" lang="en-US" altLang="zh-TW" sz="2100" b="0" i="0" u="none" strike="noStrike" cap="none" normalizeH="0" baseline="0" dirty="0" smtClean="0">
            <a:ln/>
            <a:effectLst/>
            <a:latin typeface="微軟正黑體" pitchFamily="34" charset="-120"/>
            <a:ea typeface="微軟正黑體" pitchFamily="34" charset="-120"/>
            <a:cs typeface="Times New Roman" pitchFamily="18" charset="0"/>
          </a:endParaRPr>
        </a:p>
        <a:p>
          <a:pPr rtl="0"/>
          <a:r>
            <a:rPr kumimoji="1" lang="zh-TW" altLang="en-US" sz="2100" b="0" i="0" u="none" strike="noStrike" cap="none" normalizeH="0" baseline="0" dirty="0" smtClean="0">
              <a:ln/>
              <a:effectLst/>
              <a:latin typeface="微軟正黑體" pitchFamily="34" charset="-120"/>
              <a:ea typeface="微軟正黑體" pitchFamily="34" charset="-120"/>
              <a:cs typeface="Times New Roman" pitchFamily="18" charset="0"/>
            </a:rPr>
            <a:t>公務員登載不實罪</a:t>
          </a:r>
          <a:endParaRPr lang="zh-TW" altLang="en-US" sz="2100" dirty="0">
            <a:latin typeface="微軟正黑體" pitchFamily="34" charset="-120"/>
            <a:ea typeface="微軟正黑體" pitchFamily="34" charset="-120"/>
          </a:endParaRPr>
        </a:p>
      </dgm:t>
    </dgm:pt>
    <dgm:pt modelId="{4E6CBFA5-2739-4D98-915D-9AD614AF5E88}" type="parTrans" cxnId="{83E2E47D-80A2-4CDD-8557-7FB15D03F908}">
      <dgm:prSet/>
      <dgm:spPr/>
      <dgm:t>
        <a:bodyPr/>
        <a:lstStyle/>
        <a:p>
          <a:endParaRPr lang="zh-TW" altLang="en-US"/>
        </a:p>
      </dgm:t>
    </dgm:pt>
    <dgm:pt modelId="{179B96E7-6BD3-49B7-89B2-276478D4A4CC}" type="sibTrans" cxnId="{83E2E47D-80A2-4CDD-8557-7FB15D03F908}">
      <dgm:prSet/>
      <dgm:spPr/>
      <dgm:t>
        <a:bodyPr/>
        <a:lstStyle/>
        <a:p>
          <a:endParaRPr lang="zh-TW" altLang="en-US"/>
        </a:p>
      </dgm:t>
    </dgm:pt>
    <dgm:pt modelId="{D6646248-85CD-48C9-BB23-5E2869720314}">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本案經法院審酌，被告王大天身為行使國家核課稅捐權柄之稅務員，應戮力從公不得循私，詎其竟圖配偶之不法利益，復於偵審期間仍無悛悔真意。</a:t>
          </a:r>
          <a:endParaRPr lang="zh-TW" altLang="en-US" dirty="0">
            <a:latin typeface="微軟正黑體" panose="020B0604030504040204" pitchFamily="34" charset="-120"/>
            <a:ea typeface="微軟正黑體" panose="020B0604030504040204" pitchFamily="34" charset="-120"/>
          </a:endParaRPr>
        </a:p>
      </dgm:t>
    </dgm:pt>
    <dgm:pt modelId="{CD0B5BE5-9828-4275-AD5F-C2231B29889F}" type="parTrans" cxnId="{EA5E3FDE-146B-4A83-BCB2-AD604550535D}">
      <dgm:prSet/>
      <dgm:spPr/>
      <dgm:t>
        <a:bodyPr/>
        <a:lstStyle/>
        <a:p>
          <a:endParaRPr lang="zh-TW" altLang="en-US"/>
        </a:p>
      </dgm:t>
    </dgm:pt>
    <dgm:pt modelId="{40F903D5-1B6D-4C61-98F8-A2A7C9CD0C2B}" type="sibTrans" cxnId="{EA5E3FDE-146B-4A83-BCB2-AD604550535D}">
      <dgm:prSet/>
      <dgm:spPr/>
      <dgm:t>
        <a:bodyPr/>
        <a:lstStyle/>
        <a:p>
          <a:endParaRPr lang="zh-TW" altLang="en-US"/>
        </a:p>
      </dgm:t>
    </dgm:pt>
    <dgm:pt modelId="{F66DB88F-816E-4C15-B7EC-108261C270A3}">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惟考量其所圖不法利益非鉅，判處王大天有期徒刑</a:t>
          </a:r>
          <a:r>
            <a:rPr kumimoji="1" lang="en-US" altLang="zh-TW" b="0" i="0" u="none" strike="noStrike" cap="none" normalizeH="0" baseline="0" dirty="0" smtClean="0">
              <a:ln/>
              <a:effectLst/>
              <a:latin typeface="微軟正黑體" pitchFamily="34" charset="-120"/>
              <a:ea typeface="微軟正黑體" pitchFamily="34" charset="-120"/>
              <a:cs typeface="Times New Roman" pitchFamily="18" charset="0"/>
            </a:rPr>
            <a:t>3</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年。</a:t>
          </a:r>
          <a:endParaRPr lang="zh-TW" altLang="en-US" dirty="0">
            <a:latin typeface="微軟正黑體" panose="020B0604030504040204" pitchFamily="34" charset="-120"/>
            <a:ea typeface="微軟正黑體" panose="020B0604030504040204" pitchFamily="34" charset="-120"/>
          </a:endParaRPr>
        </a:p>
      </dgm:t>
    </dgm:pt>
    <dgm:pt modelId="{33FBC0C1-0742-4F1E-B3D7-2B1570C72014}" type="parTrans" cxnId="{1EDB5723-0D52-4113-8D3F-018A9E74073F}">
      <dgm:prSet/>
      <dgm:spPr/>
      <dgm:t>
        <a:bodyPr/>
        <a:lstStyle/>
        <a:p>
          <a:endParaRPr lang="zh-TW" altLang="en-US"/>
        </a:p>
      </dgm:t>
    </dgm:pt>
    <dgm:pt modelId="{BEBBA32F-1A30-4162-8405-B6BAEF232179}" type="sibTrans" cxnId="{1EDB5723-0D52-4113-8D3F-018A9E74073F}">
      <dgm:prSet/>
      <dgm:spPr/>
      <dgm:t>
        <a:bodyPr/>
        <a:lstStyle/>
        <a:p>
          <a:endParaRPr lang="zh-TW" altLang="en-US"/>
        </a:p>
      </dgm:t>
    </dgm:pt>
    <dgm:pt modelId="{A8302D64-F855-46C1-9FCB-D03025DFAE1C}" type="pres">
      <dgm:prSet presAssocID="{5AD8D83A-0E87-422B-BE2B-5D74FD14A4D8}" presName="Name0" presStyleCnt="0">
        <dgm:presLayoutVars>
          <dgm:dir/>
          <dgm:animLvl val="lvl"/>
          <dgm:resizeHandles val="exact"/>
        </dgm:presLayoutVars>
      </dgm:prSet>
      <dgm:spPr/>
      <dgm:t>
        <a:bodyPr/>
        <a:lstStyle/>
        <a:p>
          <a:endParaRPr lang="zh-TW" altLang="en-US"/>
        </a:p>
      </dgm:t>
    </dgm:pt>
    <dgm:pt modelId="{1CBC305E-CE7A-4595-A72A-0D1CAEBC2B43}" type="pres">
      <dgm:prSet presAssocID="{F24AA159-7F8A-463E-BB66-A272881522B9}" presName="vertFlow" presStyleCnt="0"/>
      <dgm:spPr/>
    </dgm:pt>
    <dgm:pt modelId="{36682A81-3012-4703-A2B6-0078E7D0421B}" type="pres">
      <dgm:prSet presAssocID="{F24AA159-7F8A-463E-BB66-A272881522B9}" presName="header" presStyleLbl="node1" presStyleIdx="0" presStyleCnt="2"/>
      <dgm:spPr/>
      <dgm:t>
        <a:bodyPr/>
        <a:lstStyle/>
        <a:p>
          <a:endParaRPr lang="zh-TW" altLang="en-US"/>
        </a:p>
      </dgm:t>
    </dgm:pt>
    <dgm:pt modelId="{D41FC35E-13D2-4DC4-A255-0C87735454B5}" type="pres">
      <dgm:prSet presAssocID="{AFC6685B-4822-4235-B44E-1D814F156ECE}" presName="parTrans" presStyleLbl="sibTrans2D1" presStyleIdx="0" presStyleCnt="4"/>
      <dgm:spPr/>
      <dgm:t>
        <a:bodyPr/>
        <a:lstStyle/>
        <a:p>
          <a:endParaRPr lang="zh-TW" altLang="en-US"/>
        </a:p>
      </dgm:t>
    </dgm:pt>
    <dgm:pt modelId="{0AFA374F-3789-403D-8894-77821AA63F71}" type="pres">
      <dgm:prSet presAssocID="{8956672E-8B43-4873-BAE6-59A05384D9E0}" presName="child" presStyleLbl="alignAccFollowNode1" presStyleIdx="0" presStyleCnt="4">
        <dgm:presLayoutVars>
          <dgm:chMax val="0"/>
          <dgm:bulletEnabled val="1"/>
        </dgm:presLayoutVars>
      </dgm:prSet>
      <dgm:spPr/>
      <dgm:t>
        <a:bodyPr/>
        <a:lstStyle/>
        <a:p>
          <a:endParaRPr lang="zh-TW" altLang="en-US"/>
        </a:p>
      </dgm:t>
    </dgm:pt>
    <dgm:pt modelId="{C3636A71-3DF5-4784-AC91-FCB9CF54BD94}" type="pres">
      <dgm:prSet presAssocID="{1414375B-92EB-4FB7-BCAD-C347826D5BAE}" presName="sibTrans" presStyleLbl="sibTrans2D1" presStyleIdx="1" presStyleCnt="4"/>
      <dgm:spPr>
        <a:prstGeom prst="mathPlus">
          <a:avLst/>
        </a:prstGeom>
      </dgm:spPr>
      <dgm:t>
        <a:bodyPr/>
        <a:lstStyle/>
        <a:p>
          <a:endParaRPr lang="zh-TW" altLang="en-US"/>
        </a:p>
      </dgm:t>
    </dgm:pt>
    <dgm:pt modelId="{2770EAC0-2B06-407A-BEE3-EC35DAFD66DD}" type="pres">
      <dgm:prSet presAssocID="{A8B562DA-1AFF-45FA-ABFB-91DC46E2392A}" presName="child" presStyleLbl="alignAccFollowNode1" presStyleIdx="1" presStyleCnt="4">
        <dgm:presLayoutVars>
          <dgm:chMax val="0"/>
          <dgm:bulletEnabled val="1"/>
        </dgm:presLayoutVars>
      </dgm:prSet>
      <dgm:spPr/>
      <dgm:t>
        <a:bodyPr/>
        <a:lstStyle/>
        <a:p>
          <a:endParaRPr lang="zh-TW" altLang="en-US"/>
        </a:p>
      </dgm:t>
    </dgm:pt>
    <dgm:pt modelId="{451EBB60-F14F-435D-9A2A-66958CFE7E16}" type="pres">
      <dgm:prSet presAssocID="{F24AA159-7F8A-463E-BB66-A272881522B9}" presName="hSp" presStyleCnt="0"/>
      <dgm:spPr/>
    </dgm:pt>
    <dgm:pt modelId="{9F706DCD-6F4C-4379-BB36-E5A67B9CDBB0}" type="pres">
      <dgm:prSet presAssocID="{B8700C9C-3D56-4310-9E70-16EDCB7B621A}" presName="vertFlow" presStyleCnt="0"/>
      <dgm:spPr/>
    </dgm:pt>
    <dgm:pt modelId="{D8334830-BBA8-44B1-B92F-7BDC0C61776F}" type="pres">
      <dgm:prSet presAssocID="{B8700C9C-3D56-4310-9E70-16EDCB7B621A}" presName="header" presStyleLbl="node1" presStyleIdx="1" presStyleCnt="2"/>
      <dgm:spPr/>
      <dgm:t>
        <a:bodyPr/>
        <a:lstStyle/>
        <a:p>
          <a:endParaRPr lang="zh-TW" altLang="en-US"/>
        </a:p>
      </dgm:t>
    </dgm:pt>
    <dgm:pt modelId="{58010E66-E7B3-4BB6-8131-5A03B9A6E410}" type="pres">
      <dgm:prSet presAssocID="{CD0B5BE5-9828-4275-AD5F-C2231B29889F}" presName="parTrans" presStyleLbl="sibTrans2D1" presStyleIdx="2" presStyleCnt="4"/>
      <dgm:spPr/>
      <dgm:t>
        <a:bodyPr/>
        <a:lstStyle/>
        <a:p>
          <a:endParaRPr lang="zh-TW" altLang="en-US"/>
        </a:p>
      </dgm:t>
    </dgm:pt>
    <dgm:pt modelId="{FD3B42ED-4458-4C8E-BAF4-12F50991A398}" type="pres">
      <dgm:prSet presAssocID="{D6646248-85CD-48C9-BB23-5E2869720314}" presName="child" presStyleLbl="alignAccFollowNode1" presStyleIdx="2" presStyleCnt="4" custScaleY="137637">
        <dgm:presLayoutVars>
          <dgm:chMax val="0"/>
          <dgm:bulletEnabled val="1"/>
        </dgm:presLayoutVars>
      </dgm:prSet>
      <dgm:spPr/>
      <dgm:t>
        <a:bodyPr/>
        <a:lstStyle/>
        <a:p>
          <a:endParaRPr lang="zh-TW" altLang="en-US"/>
        </a:p>
      </dgm:t>
    </dgm:pt>
    <dgm:pt modelId="{6133F704-6BAA-420B-965C-0888F6752A12}" type="pres">
      <dgm:prSet presAssocID="{40F903D5-1B6D-4C61-98F8-A2A7C9CD0C2B}" presName="sibTrans" presStyleLbl="sibTrans2D1" presStyleIdx="3" presStyleCnt="4"/>
      <dgm:spPr/>
      <dgm:t>
        <a:bodyPr/>
        <a:lstStyle/>
        <a:p>
          <a:endParaRPr lang="zh-TW" altLang="en-US"/>
        </a:p>
      </dgm:t>
    </dgm:pt>
    <dgm:pt modelId="{A6CD6C50-2453-4D64-9373-CAC15E1C6F38}" type="pres">
      <dgm:prSet presAssocID="{F66DB88F-816E-4C15-B7EC-108261C270A3}" presName="child" presStyleLbl="alignAccFollowNode1" presStyleIdx="3" presStyleCnt="4">
        <dgm:presLayoutVars>
          <dgm:chMax val="0"/>
          <dgm:bulletEnabled val="1"/>
        </dgm:presLayoutVars>
      </dgm:prSet>
      <dgm:spPr/>
      <dgm:t>
        <a:bodyPr/>
        <a:lstStyle/>
        <a:p>
          <a:endParaRPr lang="zh-TW" altLang="en-US"/>
        </a:p>
      </dgm:t>
    </dgm:pt>
  </dgm:ptLst>
  <dgm:cxnLst>
    <dgm:cxn modelId="{1756869B-3C29-4A51-BAC8-85BD42CB56EF}" type="presOf" srcId="{8956672E-8B43-4873-BAE6-59A05384D9E0}" destId="{0AFA374F-3789-403D-8894-77821AA63F71}" srcOrd="0" destOrd="0" presId="urn:microsoft.com/office/officeart/2005/8/layout/lProcess1"/>
    <dgm:cxn modelId="{692EE8B5-583D-468D-9196-8DEE77186E34}" srcId="{5AD8D83A-0E87-422B-BE2B-5D74FD14A4D8}" destId="{B8700C9C-3D56-4310-9E70-16EDCB7B621A}" srcOrd="1" destOrd="0" parTransId="{B7C5AF64-44DB-4959-9D57-3CB3C63B2CAA}" sibTransId="{F7169606-1CB6-44B1-B39D-CD1391C5A0BD}"/>
    <dgm:cxn modelId="{206F7289-E02B-4F6F-BB5E-4A5FEB90CD1B}" type="presOf" srcId="{A8B562DA-1AFF-45FA-ABFB-91DC46E2392A}" destId="{2770EAC0-2B06-407A-BEE3-EC35DAFD66DD}" srcOrd="0" destOrd="0" presId="urn:microsoft.com/office/officeart/2005/8/layout/lProcess1"/>
    <dgm:cxn modelId="{6C3CCC3A-D142-45D4-9272-4F37F986973F}" type="presOf" srcId="{5AD8D83A-0E87-422B-BE2B-5D74FD14A4D8}" destId="{A8302D64-F855-46C1-9FCB-D03025DFAE1C}" srcOrd="0" destOrd="0" presId="urn:microsoft.com/office/officeart/2005/8/layout/lProcess1"/>
    <dgm:cxn modelId="{B1323962-EBA2-4FF2-A505-E2362946BB19}" type="presOf" srcId="{F24AA159-7F8A-463E-BB66-A272881522B9}" destId="{36682A81-3012-4703-A2B6-0078E7D0421B}" srcOrd="0" destOrd="0" presId="urn:microsoft.com/office/officeart/2005/8/layout/lProcess1"/>
    <dgm:cxn modelId="{6D231C1E-C84F-41F0-B5BF-A8AA9115B38A}" type="presOf" srcId="{D6646248-85CD-48C9-BB23-5E2869720314}" destId="{FD3B42ED-4458-4C8E-BAF4-12F50991A398}" srcOrd="0" destOrd="0" presId="urn:microsoft.com/office/officeart/2005/8/layout/lProcess1"/>
    <dgm:cxn modelId="{A9AE7A8F-DAAB-4EDB-B66E-C89D84B08E87}" type="presOf" srcId="{F66DB88F-816E-4C15-B7EC-108261C270A3}" destId="{A6CD6C50-2453-4D64-9373-CAC15E1C6F38}" srcOrd="0" destOrd="0" presId="urn:microsoft.com/office/officeart/2005/8/layout/lProcess1"/>
    <dgm:cxn modelId="{EA5E3FDE-146B-4A83-BCB2-AD604550535D}" srcId="{B8700C9C-3D56-4310-9E70-16EDCB7B621A}" destId="{D6646248-85CD-48C9-BB23-5E2869720314}" srcOrd="0" destOrd="0" parTransId="{CD0B5BE5-9828-4275-AD5F-C2231B29889F}" sibTransId="{40F903D5-1B6D-4C61-98F8-A2A7C9CD0C2B}"/>
    <dgm:cxn modelId="{1BABB1FB-6F97-4E64-A63C-A070A0370087}" type="presOf" srcId="{B8700C9C-3D56-4310-9E70-16EDCB7B621A}" destId="{D8334830-BBA8-44B1-B92F-7BDC0C61776F}" srcOrd="0" destOrd="0" presId="urn:microsoft.com/office/officeart/2005/8/layout/lProcess1"/>
    <dgm:cxn modelId="{1EDB5723-0D52-4113-8D3F-018A9E74073F}" srcId="{B8700C9C-3D56-4310-9E70-16EDCB7B621A}" destId="{F66DB88F-816E-4C15-B7EC-108261C270A3}" srcOrd="1" destOrd="0" parTransId="{33FBC0C1-0742-4F1E-B3D7-2B1570C72014}" sibTransId="{BEBBA32F-1A30-4162-8405-B6BAEF232179}"/>
    <dgm:cxn modelId="{F71C0DEE-00F3-46F3-B2C7-A11FFC780AFE}" srcId="{F24AA159-7F8A-463E-BB66-A272881522B9}" destId="{8956672E-8B43-4873-BAE6-59A05384D9E0}" srcOrd="0" destOrd="0" parTransId="{AFC6685B-4822-4235-B44E-1D814F156ECE}" sibTransId="{1414375B-92EB-4FB7-BCAD-C347826D5BAE}"/>
    <dgm:cxn modelId="{D493A3D7-1E2A-4C17-A8FA-BB447F1B09B7}" type="presOf" srcId="{CD0B5BE5-9828-4275-AD5F-C2231B29889F}" destId="{58010E66-E7B3-4BB6-8131-5A03B9A6E410}" srcOrd="0" destOrd="0" presId="urn:microsoft.com/office/officeart/2005/8/layout/lProcess1"/>
    <dgm:cxn modelId="{1788EA88-73F4-4D3F-8179-A24A252E8CED}" type="presOf" srcId="{AFC6685B-4822-4235-B44E-1D814F156ECE}" destId="{D41FC35E-13D2-4DC4-A255-0C87735454B5}" srcOrd="0" destOrd="0" presId="urn:microsoft.com/office/officeart/2005/8/layout/lProcess1"/>
    <dgm:cxn modelId="{E645D2FD-0959-4912-8510-F6F12FAF5963}" type="presOf" srcId="{1414375B-92EB-4FB7-BCAD-C347826D5BAE}" destId="{C3636A71-3DF5-4784-AC91-FCB9CF54BD94}" srcOrd="0" destOrd="0" presId="urn:microsoft.com/office/officeart/2005/8/layout/lProcess1"/>
    <dgm:cxn modelId="{83E2E47D-80A2-4CDD-8557-7FB15D03F908}" srcId="{F24AA159-7F8A-463E-BB66-A272881522B9}" destId="{A8B562DA-1AFF-45FA-ABFB-91DC46E2392A}" srcOrd="1" destOrd="0" parTransId="{4E6CBFA5-2739-4D98-915D-9AD614AF5E88}" sibTransId="{179B96E7-6BD3-49B7-89B2-276478D4A4CC}"/>
    <dgm:cxn modelId="{F096B2FF-C5AD-4FA1-9039-20121A1F1C66}" type="presOf" srcId="{40F903D5-1B6D-4C61-98F8-A2A7C9CD0C2B}" destId="{6133F704-6BAA-420B-965C-0888F6752A12}" srcOrd="0" destOrd="0" presId="urn:microsoft.com/office/officeart/2005/8/layout/lProcess1"/>
    <dgm:cxn modelId="{0185D7F8-DE12-4472-9421-2BF09D05C973}" srcId="{5AD8D83A-0E87-422B-BE2B-5D74FD14A4D8}" destId="{F24AA159-7F8A-463E-BB66-A272881522B9}" srcOrd="0" destOrd="0" parTransId="{E072381C-923D-4C99-A937-640F5F0A6D5A}" sibTransId="{47352F52-20F8-4100-90E7-73758CD1B88D}"/>
    <dgm:cxn modelId="{AB92AEBF-40E7-4905-8B46-FAB2754158A3}" type="presParOf" srcId="{A8302D64-F855-46C1-9FCB-D03025DFAE1C}" destId="{1CBC305E-CE7A-4595-A72A-0D1CAEBC2B43}" srcOrd="0" destOrd="0" presId="urn:microsoft.com/office/officeart/2005/8/layout/lProcess1"/>
    <dgm:cxn modelId="{DB1FB5D2-3F74-4761-8543-59AB12ED45F5}" type="presParOf" srcId="{1CBC305E-CE7A-4595-A72A-0D1CAEBC2B43}" destId="{36682A81-3012-4703-A2B6-0078E7D0421B}" srcOrd="0" destOrd="0" presId="urn:microsoft.com/office/officeart/2005/8/layout/lProcess1"/>
    <dgm:cxn modelId="{443A6728-6DE8-4FD5-82B3-5E777554C71A}" type="presParOf" srcId="{1CBC305E-CE7A-4595-A72A-0D1CAEBC2B43}" destId="{D41FC35E-13D2-4DC4-A255-0C87735454B5}" srcOrd="1" destOrd="0" presId="urn:microsoft.com/office/officeart/2005/8/layout/lProcess1"/>
    <dgm:cxn modelId="{119B8D62-321F-4AAC-81D9-4BC2C83E3117}" type="presParOf" srcId="{1CBC305E-CE7A-4595-A72A-0D1CAEBC2B43}" destId="{0AFA374F-3789-403D-8894-77821AA63F71}" srcOrd="2" destOrd="0" presId="urn:microsoft.com/office/officeart/2005/8/layout/lProcess1"/>
    <dgm:cxn modelId="{9F060BA5-C527-471C-8007-045F897C33F2}" type="presParOf" srcId="{1CBC305E-CE7A-4595-A72A-0D1CAEBC2B43}" destId="{C3636A71-3DF5-4784-AC91-FCB9CF54BD94}" srcOrd="3" destOrd="0" presId="urn:microsoft.com/office/officeart/2005/8/layout/lProcess1"/>
    <dgm:cxn modelId="{E00B7189-C703-453F-BD32-5706F45B03EE}" type="presParOf" srcId="{1CBC305E-CE7A-4595-A72A-0D1CAEBC2B43}" destId="{2770EAC0-2B06-407A-BEE3-EC35DAFD66DD}" srcOrd="4" destOrd="0" presId="urn:microsoft.com/office/officeart/2005/8/layout/lProcess1"/>
    <dgm:cxn modelId="{97101AED-3628-46FD-AE35-9A4B98F91964}" type="presParOf" srcId="{A8302D64-F855-46C1-9FCB-D03025DFAE1C}" destId="{451EBB60-F14F-435D-9A2A-66958CFE7E16}" srcOrd="1" destOrd="0" presId="urn:microsoft.com/office/officeart/2005/8/layout/lProcess1"/>
    <dgm:cxn modelId="{6D9216E7-D327-4822-92FE-B58B4491A77F}" type="presParOf" srcId="{A8302D64-F855-46C1-9FCB-D03025DFAE1C}" destId="{9F706DCD-6F4C-4379-BB36-E5A67B9CDBB0}" srcOrd="2" destOrd="0" presId="urn:microsoft.com/office/officeart/2005/8/layout/lProcess1"/>
    <dgm:cxn modelId="{DE8DBB86-0FCF-4239-9AFA-40A19E4BF589}" type="presParOf" srcId="{9F706DCD-6F4C-4379-BB36-E5A67B9CDBB0}" destId="{D8334830-BBA8-44B1-B92F-7BDC0C61776F}" srcOrd="0" destOrd="0" presId="urn:microsoft.com/office/officeart/2005/8/layout/lProcess1"/>
    <dgm:cxn modelId="{2336205E-D243-4CFF-8B5F-56C6E7F87EDF}" type="presParOf" srcId="{9F706DCD-6F4C-4379-BB36-E5A67B9CDBB0}" destId="{58010E66-E7B3-4BB6-8131-5A03B9A6E410}" srcOrd="1" destOrd="0" presId="urn:microsoft.com/office/officeart/2005/8/layout/lProcess1"/>
    <dgm:cxn modelId="{0225CFF1-883B-40B3-9E7B-E9A21C9570E3}" type="presParOf" srcId="{9F706DCD-6F4C-4379-BB36-E5A67B9CDBB0}" destId="{FD3B42ED-4458-4C8E-BAF4-12F50991A398}" srcOrd="2" destOrd="0" presId="urn:microsoft.com/office/officeart/2005/8/layout/lProcess1"/>
    <dgm:cxn modelId="{DAAF884C-354D-46CE-B7AB-BE0D713987B9}" type="presParOf" srcId="{9F706DCD-6F4C-4379-BB36-E5A67B9CDBB0}" destId="{6133F704-6BAA-420B-965C-0888F6752A12}" srcOrd="3" destOrd="0" presId="urn:microsoft.com/office/officeart/2005/8/layout/lProcess1"/>
    <dgm:cxn modelId="{71EF9E3C-6FB0-40BC-A919-F79C82C7ADBF}" type="presParOf" srcId="{9F706DCD-6F4C-4379-BB36-E5A67B9CDBB0}" destId="{A6CD6C50-2453-4D64-9373-CAC15E1C6F3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544064D6-88D1-436C-9F13-CEE22B52346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6EC9B06E-78F2-4B7B-9582-BBD40F09C6ED}">
      <dgm:prSet phldrT="[文字]"/>
      <dgm:spPr/>
      <dgm:t>
        <a:bodyPr/>
        <a:lstStyle/>
        <a:p>
          <a:pPr rtl="0"/>
          <a:r>
            <a:rPr lang="zh-TW" altLang="en-US" dirty="0" smtClean="0">
              <a:latin typeface="微軟正黑體" pitchFamily="34" charset="-120"/>
              <a:ea typeface="微軟正黑體" pitchFamily="34" charset="-120"/>
            </a:rPr>
            <a:t>承辦採購人員</a:t>
          </a:r>
          <a:endParaRPr lang="zh-TW" altLang="en-US" dirty="0">
            <a:latin typeface="微軟正黑體" pitchFamily="34" charset="-120"/>
            <a:ea typeface="微軟正黑體" pitchFamily="34" charset="-120"/>
          </a:endParaRPr>
        </a:p>
      </dgm:t>
    </dgm:pt>
    <dgm:pt modelId="{C08B6167-0028-4A94-A7CC-E204A0401EAB}" type="parTrans" cxnId="{93F91B8F-6313-4E74-BC37-B04507BA4CDF}">
      <dgm:prSet/>
      <dgm:spPr/>
      <dgm:t>
        <a:bodyPr/>
        <a:lstStyle/>
        <a:p>
          <a:endParaRPr lang="zh-TW" altLang="en-US"/>
        </a:p>
      </dgm:t>
    </dgm:pt>
    <dgm:pt modelId="{BB2A0AA4-3C4A-48B5-AAB0-79AFFAE12A2D}" type="sibTrans" cxnId="{93F91B8F-6313-4E74-BC37-B04507BA4CDF}">
      <dgm:prSet/>
      <dgm:spPr/>
      <dgm:t>
        <a:bodyPr/>
        <a:lstStyle/>
        <a:p>
          <a:endParaRPr lang="zh-TW" altLang="en-US"/>
        </a:p>
      </dgm:t>
    </dgm:pt>
    <dgm:pt modelId="{CDF3342C-060F-459C-8457-7AD0487C96E7}">
      <dgm:prSet/>
      <dgm:spPr/>
      <dgm:t>
        <a:bodyPr/>
        <a:lstStyle/>
        <a:p>
          <a:pPr rtl="0"/>
          <a:r>
            <a:rPr lang="zh-TW" altLang="en-US" dirty="0" smtClean="0">
              <a:latin typeface="微軟正黑體" pitchFamily="34" charset="-120"/>
              <a:ea typeface="微軟正黑體" pitchFamily="34" charset="-120"/>
            </a:rPr>
            <a:t>監辦採購人員</a:t>
          </a:r>
        </a:p>
      </dgm:t>
    </dgm:pt>
    <dgm:pt modelId="{61791902-0D85-4474-A239-EAC8C40582E4}" type="parTrans" cxnId="{CC063EA9-8171-493E-B33F-1E433B403155}">
      <dgm:prSet/>
      <dgm:spPr/>
      <dgm:t>
        <a:bodyPr/>
        <a:lstStyle/>
        <a:p>
          <a:endParaRPr lang="zh-TW" altLang="en-US"/>
        </a:p>
      </dgm:t>
    </dgm:pt>
    <dgm:pt modelId="{9B7C461B-30D1-4739-8EB7-5EE2F2495070}" type="sibTrans" cxnId="{CC063EA9-8171-493E-B33F-1E433B403155}">
      <dgm:prSet/>
      <dgm:spPr/>
      <dgm:t>
        <a:bodyPr/>
        <a:lstStyle/>
        <a:p>
          <a:endParaRPr lang="zh-TW" altLang="en-US"/>
        </a:p>
      </dgm:t>
    </dgm:pt>
    <dgm:pt modelId="{2530DA66-F131-46D6-987F-50E90A4F6D91}">
      <dgm:prSet phldrT="[文字]"/>
      <dgm:spPr/>
      <dgm:t>
        <a:bodyPr/>
        <a:lstStyle/>
        <a:p>
          <a:pPr rtl="0"/>
          <a:r>
            <a:rPr lang="zh-TW" altLang="en-US" dirty="0" smtClean="0">
              <a:latin typeface="微軟正黑體" pitchFamily="34" charset="-120"/>
              <a:ea typeface="微軟正黑體" pitchFamily="34" charset="-120"/>
            </a:rPr>
            <a:t>包括處理訂定招標文件、招標、開標、審標、比價、議價、決標、訂約、履約管理、驗收及爭議處理之人員。</a:t>
          </a:r>
          <a:endParaRPr lang="zh-TW" altLang="en-US" dirty="0">
            <a:latin typeface="微軟正黑體" pitchFamily="34" charset="-120"/>
            <a:ea typeface="微軟正黑體" pitchFamily="34" charset="-120"/>
          </a:endParaRPr>
        </a:p>
      </dgm:t>
    </dgm:pt>
    <dgm:pt modelId="{5D3095A1-E95B-4D7B-8865-1AE0A2B36190}" type="parTrans" cxnId="{D4F7AE32-E887-4F4A-96AA-F66F9AB674A4}">
      <dgm:prSet/>
      <dgm:spPr/>
      <dgm:t>
        <a:bodyPr/>
        <a:lstStyle/>
        <a:p>
          <a:endParaRPr lang="zh-TW" altLang="en-US"/>
        </a:p>
      </dgm:t>
    </dgm:pt>
    <dgm:pt modelId="{F3D0828D-88BC-4B42-9F01-923B488FC217}" type="sibTrans" cxnId="{D4F7AE32-E887-4F4A-96AA-F66F9AB674A4}">
      <dgm:prSet/>
      <dgm:spPr/>
      <dgm:t>
        <a:bodyPr/>
        <a:lstStyle/>
        <a:p>
          <a:endParaRPr lang="zh-TW" altLang="en-US"/>
        </a:p>
      </dgm:t>
    </dgm:pt>
    <dgm:pt modelId="{29D06DB9-DD1A-472D-B046-622D25507F29}">
      <dgm:prSet/>
      <dgm:spPr/>
      <dgm:t>
        <a:bodyPr/>
        <a:lstStyle/>
        <a:p>
          <a:pPr rtl="0"/>
          <a:r>
            <a:rPr lang="zh-TW" altLang="en-US" dirty="0" smtClean="0">
              <a:latin typeface="微軟正黑體" pitchFamily="34" charset="-120"/>
              <a:ea typeface="微軟正黑體" pitchFamily="34" charset="-120"/>
            </a:rPr>
            <a:t>指監視機關辦理採購之開標、比價、議價、決標及驗收之人員。</a:t>
          </a:r>
        </a:p>
      </dgm:t>
    </dgm:pt>
    <dgm:pt modelId="{C08C0A06-FE31-4FF6-A248-2A8EBD908DE7}" type="parTrans" cxnId="{5AD8CF36-5763-4405-91E1-E39B08F01CB9}">
      <dgm:prSet/>
      <dgm:spPr/>
      <dgm:t>
        <a:bodyPr/>
        <a:lstStyle/>
        <a:p>
          <a:endParaRPr lang="zh-TW" altLang="en-US"/>
        </a:p>
      </dgm:t>
    </dgm:pt>
    <dgm:pt modelId="{9FD98D7A-55D7-4631-B9D8-EAEF5DBA5691}" type="sibTrans" cxnId="{5AD8CF36-5763-4405-91E1-E39B08F01CB9}">
      <dgm:prSet/>
      <dgm:spPr/>
      <dgm:t>
        <a:bodyPr/>
        <a:lstStyle/>
        <a:p>
          <a:endParaRPr lang="zh-TW" altLang="en-US"/>
        </a:p>
      </dgm:t>
    </dgm:pt>
    <dgm:pt modelId="{05EA0C8F-6450-4EB4-8F38-1A4375F1375D}">
      <dgm:prSet phldrT="[文字]"/>
      <dgm:spPr/>
      <dgm:t>
        <a:bodyPr/>
        <a:lstStyle/>
        <a:p>
          <a:pPr rtl="0"/>
          <a:r>
            <a:rPr lang="zh-TW" altLang="en-US" dirty="0" smtClean="0">
              <a:latin typeface="微軟正黑體" pitchFamily="34" charset="-120"/>
              <a:ea typeface="微軟正黑體" pitchFamily="34" charset="-120"/>
            </a:rPr>
            <a:t>上開人員之主官、主管亦屬之。</a:t>
          </a:r>
          <a:endParaRPr lang="zh-TW" altLang="en-US" dirty="0">
            <a:latin typeface="微軟正黑體" pitchFamily="34" charset="-120"/>
            <a:ea typeface="微軟正黑體" pitchFamily="34" charset="-120"/>
          </a:endParaRPr>
        </a:p>
      </dgm:t>
    </dgm:pt>
    <dgm:pt modelId="{5A95A18B-43FF-4D71-ACF7-9D87A1447C0B}" type="parTrans" cxnId="{AC3EFFAB-0D6A-4C9B-90EA-4AC6544BBE05}">
      <dgm:prSet/>
      <dgm:spPr/>
      <dgm:t>
        <a:bodyPr/>
        <a:lstStyle/>
        <a:p>
          <a:endParaRPr lang="zh-TW" altLang="en-US"/>
        </a:p>
      </dgm:t>
    </dgm:pt>
    <dgm:pt modelId="{052BB438-C688-40AF-A380-1491583C4DD9}" type="sibTrans" cxnId="{AC3EFFAB-0D6A-4C9B-90EA-4AC6544BBE05}">
      <dgm:prSet/>
      <dgm:spPr/>
      <dgm:t>
        <a:bodyPr/>
        <a:lstStyle/>
        <a:p>
          <a:endParaRPr lang="zh-TW" altLang="en-US"/>
        </a:p>
      </dgm:t>
    </dgm:pt>
    <dgm:pt modelId="{76A44EFB-12CB-4AD2-9193-FA07D4541C0A}">
      <dgm:prSet/>
      <dgm:spPr/>
      <dgm:t>
        <a:bodyPr/>
        <a:lstStyle/>
        <a:p>
          <a:pPr rtl="0"/>
          <a:r>
            <a:rPr lang="zh-TW" altLang="en-US" dirty="0" smtClean="0">
              <a:latin typeface="微軟正黑體" pitchFamily="34" charset="-120"/>
              <a:ea typeface="微軟正黑體" pitchFamily="34" charset="-120"/>
            </a:rPr>
            <a:t>上開人員之主官、主管亦屬之。</a:t>
          </a:r>
        </a:p>
      </dgm:t>
    </dgm:pt>
    <dgm:pt modelId="{C3E3D98D-865A-413C-970C-9A377FF465A2}" type="parTrans" cxnId="{9C88E81F-C030-493B-ABF8-ABC1CCE355E7}">
      <dgm:prSet/>
      <dgm:spPr/>
      <dgm:t>
        <a:bodyPr/>
        <a:lstStyle/>
        <a:p>
          <a:endParaRPr lang="zh-TW" altLang="en-US"/>
        </a:p>
      </dgm:t>
    </dgm:pt>
    <dgm:pt modelId="{021017A2-1955-4F2F-ADDD-3C1C4B5041D7}" type="sibTrans" cxnId="{9C88E81F-C030-493B-ABF8-ABC1CCE355E7}">
      <dgm:prSet/>
      <dgm:spPr/>
      <dgm:t>
        <a:bodyPr/>
        <a:lstStyle/>
        <a:p>
          <a:endParaRPr lang="zh-TW" altLang="en-US"/>
        </a:p>
      </dgm:t>
    </dgm:pt>
    <dgm:pt modelId="{4D7D671B-A887-4CBF-B025-BCE9BAC653DF}" type="pres">
      <dgm:prSet presAssocID="{544064D6-88D1-436C-9F13-CEE22B52346B}" presName="linear" presStyleCnt="0">
        <dgm:presLayoutVars>
          <dgm:dir/>
          <dgm:animLvl val="lvl"/>
          <dgm:resizeHandles val="exact"/>
        </dgm:presLayoutVars>
      </dgm:prSet>
      <dgm:spPr/>
      <dgm:t>
        <a:bodyPr/>
        <a:lstStyle/>
        <a:p>
          <a:endParaRPr lang="zh-TW" altLang="en-US"/>
        </a:p>
      </dgm:t>
    </dgm:pt>
    <dgm:pt modelId="{82CE2066-CD15-42E7-8635-E258E5D3082D}" type="pres">
      <dgm:prSet presAssocID="{6EC9B06E-78F2-4B7B-9582-BBD40F09C6ED}" presName="parentLin" presStyleCnt="0"/>
      <dgm:spPr/>
      <dgm:t>
        <a:bodyPr/>
        <a:lstStyle/>
        <a:p>
          <a:endParaRPr lang="zh-TW" altLang="en-US"/>
        </a:p>
      </dgm:t>
    </dgm:pt>
    <dgm:pt modelId="{2FFBAC7F-0C91-4E12-921E-2120090B1F93}" type="pres">
      <dgm:prSet presAssocID="{6EC9B06E-78F2-4B7B-9582-BBD40F09C6ED}" presName="parentLeftMargin" presStyleLbl="node1" presStyleIdx="0" presStyleCnt="2"/>
      <dgm:spPr/>
      <dgm:t>
        <a:bodyPr/>
        <a:lstStyle/>
        <a:p>
          <a:endParaRPr lang="zh-TW" altLang="en-US"/>
        </a:p>
      </dgm:t>
    </dgm:pt>
    <dgm:pt modelId="{49C0F3BF-5617-48CA-AA86-F71EDE9CAFA1}" type="pres">
      <dgm:prSet presAssocID="{6EC9B06E-78F2-4B7B-9582-BBD40F09C6ED}" presName="parentText" presStyleLbl="node1" presStyleIdx="0" presStyleCnt="2">
        <dgm:presLayoutVars>
          <dgm:chMax val="0"/>
          <dgm:bulletEnabled val="1"/>
        </dgm:presLayoutVars>
      </dgm:prSet>
      <dgm:spPr/>
      <dgm:t>
        <a:bodyPr/>
        <a:lstStyle/>
        <a:p>
          <a:endParaRPr lang="zh-TW" altLang="en-US"/>
        </a:p>
      </dgm:t>
    </dgm:pt>
    <dgm:pt modelId="{D07E2A2E-A15F-4847-8B20-8C4CCEA7AFFA}" type="pres">
      <dgm:prSet presAssocID="{6EC9B06E-78F2-4B7B-9582-BBD40F09C6ED}" presName="negativeSpace" presStyleCnt="0"/>
      <dgm:spPr/>
      <dgm:t>
        <a:bodyPr/>
        <a:lstStyle/>
        <a:p>
          <a:endParaRPr lang="zh-TW" altLang="en-US"/>
        </a:p>
      </dgm:t>
    </dgm:pt>
    <dgm:pt modelId="{2044635D-1A0F-4E61-829E-F892969DCACD}" type="pres">
      <dgm:prSet presAssocID="{6EC9B06E-78F2-4B7B-9582-BBD40F09C6ED}" presName="childText" presStyleLbl="conFgAcc1" presStyleIdx="0" presStyleCnt="2">
        <dgm:presLayoutVars>
          <dgm:bulletEnabled val="1"/>
        </dgm:presLayoutVars>
      </dgm:prSet>
      <dgm:spPr/>
      <dgm:t>
        <a:bodyPr/>
        <a:lstStyle/>
        <a:p>
          <a:endParaRPr lang="zh-TW" altLang="en-US"/>
        </a:p>
      </dgm:t>
    </dgm:pt>
    <dgm:pt modelId="{5E4D7CAB-C1D2-4F3E-A1BC-4DCD6D4E613A}" type="pres">
      <dgm:prSet presAssocID="{BB2A0AA4-3C4A-48B5-AAB0-79AFFAE12A2D}" presName="spaceBetweenRectangles" presStyleCnt="0"/>
      <dgm:spPr/>
      <dgm:t>
        <a:bodyPr/>
        <a:lstStyle/>
        <a:p>
          <a:endParaRPr lang="zh-TW" altLang="en-US"/>
        </a:p>
      </dgm:t>
    </dgm:pt>
    <dgm:pt modelId="{64C65EB3-0A14-48AA-BFE9-768258C07621}" type="pres">
      <dgm:prSet presAssocID="{CDF3342C-060F-459C-8457-7AD0487C96E7}" presName="parentLin" presStyleCnt="0"/>
      <dgm:spPr/>
    </dgm:pt>
    <dgm:pt modelId="{E6C9194E-935E-493F-9650-D471B370AF33}" type="pres">
      <dgm:prSet presAssocID="{CDF3342C-060F-459C-8457-7AD0487C96E7}" presName="parentLeftMargin" presStyleLbl="node1" presStyleIdx="0" presStyleCnt="2"/>
      <dgm:spPr/>
      <dgm:t>
        <a:bodyPr/>
        <a:lstStyle/>
        <a:p>
          <a:endParaRPr lang="zh-TW" altLang="en-US"/>
        </a:p>
      </dgm:t>
    </dgm:pt>
    <dgm:pt modelId="{0937E814-135A-4858-BB86-DEA869A1FF9F}" type="pres">
      <dgm:prSet presAssocID="{CDF3342C-060F-459C-8457-7AD0487C96E7}" presName="parentText" presStyleLbl="node1" presStyleIdx="1" presStyleCnt="2">
        <dgm:presLayoutVars>
          <dgm:chMax val="0"/>
          <dgm:bulletEnabled val="1"/>
        </dgm:presLayoutVars>
      </dgm:prSet>
      <dgm:spPr/>
      <dgm:t>
        <a:bodyPr/>
        <a:lstStyle/>
        <a:p>
          <a:endParaRPr lang="zh-TW" altLang="en-US"/>
        </a:p>
      </dgm:t>
    </dgm:pt>
    <dgm:pt modelId="{AC6611D3-1C0B-41A2-A1E0-029CA624BB9F}" type="pres">
      <dgm:prSet presAssocID="{CDF3342C-060F-459C-8457-7AD0487C96E7}" presName="negativeSpace" presStyleCnt="0"/>
      <dgm:spPr/>
    </dgm:pt>
    <dgm:pt modelId="{42E62C2E-2288-43A1-9FC8-933AA974F08D}" type="pres">
      <dgm:prSet presAssocID="{CDF3342C-060F-459C-8457-7AD0487C96E7}" presName="childText" presStyleLbl="conFgAcc1" presStyleIdx="1" presStyleCnt="2">
        <dgm:presLayoutVars>
          <dgm:bulletEnabled val="1"/>
        </dgm:presLayoutVars>
      </dgm:prSet>
      <dgm:spPr/>
      <dgm:t>
        <a:bodyPr/>
        <a:lstStyle/>
        <a:p>
          <a:endParaRPr lang="zh-TW" altLang="en-US"/>
        </a:p>
      </dgm:t>
    </dgm:pt>
  </dgm:ptLst>
  <dgm:cxnLst>
    <dgm:cxn modelId="{0049856C-20C0-457E-BFF2-D954B05484A7}" type="presOf" srcId="{29D06DB9-DD1A-472D-B046-622D25507F29}" destId="{42E62C2E-2288-43A1-9FC8-933AA974F08D}" srcOrd="0" destOrd="0" presId="urn:microsoft.com/office/officeart/2005/8/layout/list1"/>
    <dgm:cxn modelId="{75DFB016-40BA-4061-8238-B96E9F8A3BA0}" type="presOf" srcId="{544064D6-88D1-436C-9F13-CEE22B52346B}" destId="{4D7D671B-A887-4CBF-B025-BCE9BAC653DF}" srcOrd="0" destOrd="0" presId="urn:microsoft.com/office/officeart/2005/8/layout/list1"/>
    <dgm:cxn modelId="{CB8A1286-05DC-4331-9DF8-223742816BE4}" type="presOf" srcId="{6EC9B06E-78F2-4B7B-9582-BBD40F09C6ED}" destId="{49C0F3BF-5617-48CA-AA86-F71EDE9CAFA1}" srcOrd="1" destOrd="0" presId="urn:microsoft.com/office/officeart/2005/8/layout/list1"/>
    <dgm:cxn modelId="{A6F66E43-BA84-4C47-AAD9-8D1EF420B8D0}" type="presOf" srcId="{6EC9B06E-78F2-4B7B-9582-BBD40F09C6ED}" destId="{2FFBAC7F-0C91-4E12-921E-2120090B1F93}" srcOrd="0" destOrd="0" presId="urn:microsoft.com/office/officeart/2005/8/layout/list1"/>
    <dgm:cxn modelId="{3C0CFF14-712B-40D6-BA08-AE90A8F25A56}" type="presOf" srcId="{CDF3342C-060F-459C-8457-7AD0487C96E7}" destId="{E6C9194E-935E-493F-9650-D471B370AF33}" srcOrd="0" destOrd="0" presId="urn:microsoft.com/office/officeart/2005/8/layout/list1"/>
    <dgm:cxn modelId="{9C88E81F-C030-493B-ABF8-ABC1CCE355E7}" srcId="{CDF3342C-060F-459C-8457-7AD0487C96E7}" destId="{76A44EFB-12CB-4AD2-9193-FA07D4541C0A}" srcOrd="1" destOrd="0" parTransId="{C3E3D98D-865A-413C-970C-9A377FF465A2}" sibTransId="{021017A2-1955-4F2F-ADDD-3C1C4B5041D7}"/>
    <dgm:cxn modelId="{5E32A3AC-731C-412C-88AD-D1E011FC882D}" type="presOf" srcId="{76A44EFB-12CB-4AD2-9193-FA07D4541C0A}" destId="{42E62C2E-2288-43A1-9FC8-933AA974F08D}" srcOrd="0" destOrd="1" presId="urn:microsoft.com/office/officeart/2005/8/layout/list1"/>
    <dgm:cxn modelId="{D4F7AE32-E887-4F4A-96AA-F66F9AB674A4}" srcId="{6EC9B06E-78F2-4B7B-9582-BBD40F09C6ED}" destId="{2530DA66-F131-46D6-987F-50E90A4F6D91}" srcOrd="0" destOrd="0" parTransId="{5D3095A1-E95B-4D7B-8865-1AE0A2B36190}" sibTransId="{F3D0828D-88BC-4B42-9F01-923B488FC217}"/>
    <dgm:cxn modelId="{CC063EA9-8171-493E-B33F-1E433B403155}" srcId="{544064D6-88D1-436C-9F13-CEE22B52346B}" destId="{CDF3342C-060F-459C-8457-7AD0487C96E7}" srcOrd="1" destOrd="0" parTransId="{61791902-0D85-4474-A239-EAC8C40582E4}" sibTransId="{9B7C461B-30D1-4739-8EB7-5EE2F2495070}"/>
    <dgm:cxn modelId="{99F0D7D3-B83D-4AB8-B982-4D6DE72C45B0}" type="presOf" srcId="{2530DA66-F131-46D6-987F-50E90A4F6D91}" destId="{2044635D-1A0F-4E61-829E-F892969DCACD}" srcOrd="0" destOrd="0" presId="urn:microsoft.com/office/officeart/2005/8/layout/list1"/>
    <dgm:cxn modelId="{AC3EFFAB-0D6A-4C9B-90EA-4AC6544BBE05}" srcId="{6EC9B06E-78F2-4B7B-9582-BBD40F09C6ED}" destId="{05EA0C8F-6450-4EB4-8F38-1A4375F1375D}" srcOrd="1" destOrd="0" parTransId="{5A95A18B-43FF-4D71-ACF7-9D87A1447C0B}" sibTransId="{052BB438-C688-40AF-A380-1491583C4DD9}"/>
    <dgm:cxn modelId="{93F91B8F-6313-4E74-BC37-B04507BA4CDF}" srcId="{544064D6-88D1-436C-9F13-CEE22B52346B}" destId="{6EC9B06E-78F2-4B7B-9582-BBD40F09C6ED}" srcOrd="0" destOrd="0" parTransId="{C08B6167-0028-4A94-A7CC-E204A0401EAB}" sibTransId="{BB2A0AA4-3C4A-48B5-AAB0-79AFFAE12A2D}"/>
    <dgm:cxn modelId="{DDB4A24F-C673-4259-9ECD-D3A4344D246C}" type="presOf" srcId="{CDF3342C-060F-459C-8457-7AD0487C96E7}" destId="{0937E814-135A-4858-BB86-DEA869A1FF9F}" srcOrd="1" destOrd="0" presId="urn:microsoft.com/office/officeart/2005/8/layout/list1"/>
    <dgm:cxn modelId="{779E33CD-B479-49F1-9CCF-F02C69990174}" type="presOf" srcId="{05EA0C8F-6450-4EB4-8F38-1A4375F1375D}" destId="{2044635D-1A0F-4E61-829E-F892969DCACD}" srcOrd="0" destOrd="1" presId="urn:microsoft.com/office/officeart/2005/8/layout/list1"/>
    <dgm:cxn modelId="{5AD8CF36-5763-4405-91E1-E39B08F01CB9}" srcId="{CDF3342C-060F-459C-8457-7AD0487C96E7}" destId="{29D06DB9-DD1A-472D-B046-622D25507F29}" srcOrd="0" destOrd="0" parTransId="{C08C0A06-FE31-4FF6-A248-2A8EBD908DE7}" sibTransId="{9FD98D7A-55D7-4631-B9D8-EAEF5DBA5691}"/>
    <dgm:cxn modelId="{A7B88C8E-3E29-4A60-9D4B-8250101012FE}" type="presParOf" srcId="{4D7D671B-A887-4CBF-B025-BCE9BAC653DF}" destId="{82CE2066-CD15-42E7-8635-E258E5D3082D}" srcOrd="0" destOrd="0" presId="urn:microsoft.com/office/officeart/2005/8/layout/list1"/>
    <dgm:cxn modelId="{C875BD2D-88D6-41FB-BC63-CE376DEBA38D}" type="presParOf" srcId="{82CE2066-CD15-42E7-8635-E258E5D3082D}" destId="{2FFBAC7F-0C91-4E12-921E-2120090B1F93}" srcOrd="0" destOrd="0" presId="urn:microsoft.com/office/officeart/2005/8/layout/list1"/>
    <dgm:cxn modelId="{380186E5-C032-4535-BE43-2E40AEE06F1A}" type="presParOf" srcId="{82CE2066-CD15-42E7-8635-E258E5D3082D}" destId="{49C0F3BF-5617-48CA-AA86-F71EDE9CAFA1}" srcOrd="1" destOrd="0" presId="urn:microsoft.com/office/officeart/2005/8/layout/list1"/>
    <dgm:cxn modelId="{56BAF952-1848-46AF-BDF6-1FF4379B6828}" type="presParOf" srcId="{4D7D671B-A887-4CBF-B025-BCE9BAC653DF}" destId="{D07E2A2E-A15F-4847-8B20-8C4CCEA7AFFA}" srcOrd="1" destOrd="0" presId="urn:microsoft.com/office/officeart/2005/8/layout/list1"/>
    <dgm:cxn modelId="{E05E778E-7D43-4332-80A0-F4C9FC9E2E24}" type="presParOf" srcId="{4D7D671B-A887-4CBF-B025-BCE9BAC653DF}" destId="{2044635D-1A0F-4E61-829E-F892969DCACD}" srcOrd="2" destOrd="0" presId="urn:microsoft.com/office/officeart/2005/8/layout/list1"/>
    <dgm:cxn modelId="{05CDDFDE-3A82-4DA3-A722-29DB9BE40774}" type="presParOf" srcId="{4D7D671B-A887-4CBF-B025-BCE9BAC653DF}" destId="{5E4D7CAB-C1D2-4F3E-A1BC-4DCD6D4E613A}" srcOrd="3" destOrd="0" presId="urn:microsoft.com/office/officeart/2005/8/layout/list1"/>
    <dgm:cxn modelId="{71E7C62A-5907-4BB2-A9E5-725F2E56DAA1}" type="presParOf" srcId="{4D7D671B-A887-4CBF-B025-BCE9BAC653DF}" destId="{64C65EB3-0A14-48AA-BFE9-768258C07621}" srcOrd="4" destOrd="0" presId="urn:microsoft.com/office/officeart/2005/8/layout/list1"/>
    <dgm:cxn modelId="{3F77CAE8-6048-4826-9F95-7F21CB5C908F}" type="presParOf" srcId="{64C65EB3-0A14-48AA-BFE9-768258C07621}" destId="{E6C9194E-935E-493F-9650-D471B370AF33}" srcOrd="0" destOrd="0" presId="urn:microsoft.com/office/officeart/2005/8/layout/list1"/>
    <dgm:cxn modelId="{2F17F6A3-DA53-42BA-9260-0A50B52476F1}" type="presParOf" srcId="{64C65EB3-0A14-48AA-BFE9-768258C07621}" destId="{0937E814-135A-4858-BB86-DEA869A1FF9F}" srcOrd="1" destOrd="0" presId="urn:microsoft.com/office/officeart/2005/8/layout/list1"/>
    <dgm:cxn modelId="{80DEA1C5-CC18-446F-8FBC-DCC00600EE9D}" type="presParOf" srcId="{4D7D671B-A887-4CBF-B025-BCE9BAC653DF}" destId="{AC6611D3-1C0B-41A2-A1E0-029CA624BB9F}" srcOrd="5" destOrd="0" presId="urn:microsoft.com/office/officeart/2005/8/layout/list1"/>
    <dgm:cxn modelId="{E46F557B-99EE-435D-9620-835C2888C607}" type="presParOf" srcId="{4D7D671B-A887-4CBF-B025-BCE9BAC653DF}" destId="{42E62C2E-2288-43A1-9FC8-933AA974F0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34FC7A89-736B-4F54-A543-B9F4B509FBD9}"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zh-TW" altLang="en-US"/>
        </a:p>
      </dgm:t>
    </dgm:pt>
    <dgm:pt modelId="{E2C7F2C3-C13F-4BAB-9CD0-F886D8162EF0}">
      <dgm:prSet phldrT="[文字]"/>
      <dgm:spPr/>
      <dgm:t>
        <a:bodyPr/>
        <a:lstStyle/>
        <a:p>
          <a:r>
            <a:rPr lang="zh-TW" altLang="en-US" dirty="0" smtClean="0">
              <a:latin typeface="微軟正黑體" pitchFamily="34" charset="-120"/>
              <a:ea typeface="微軟正黑體" pitchFamily="34" charset="-120"/>
            </a:rPr>
            <a:t>國營事業員工</a:t>
          </a:r>
          <a:endParaRPr lang="zh-TW" altLang="en-US" dirty="0"/>
        </a:p>
      </dgm:t>
    </dgm:pt>
    <dgm:pt modelId="{137A0A74-752B-4F3A-861F-C712BA48BA38}" type="parTrans" cxnId="{2B58756E-4F7D-48AC-BE9C-FDAE0F0607B2}">
      <dgm:prSet/>
      <dgm:spPr/>
      <dgm:t>
        <a:bodyPr/>
        <a:lstStyle/>
        <a:p>
          <a:endParaRPr lang="zh-TW" altLang="en-US"/>
        </a:p>
      </dgm:t>
    </dgm:pt>
    <dgm:pt modelId="{9CDD1F94-CF23-45E9-845D-0F66AE048283}" type="sibTrans" cxnId="{2B58756E-4F7D-48AC-BE9C-FDAE0F0607B2}">
      <dgm:prSet/>
      <dgm:spPr/>
      <dgm:t>
        <a:bodyPr/>
        <a:lstStyle/>
        <a:p>
          <a:endParaRPr lang="zh-TW" altLang="en-US"/>
        </a:p>
      </dgm:t>
    </dgm:pt>
    <dgm:pt modelId="{411EF8D2-A18C-4B4B-8659-D14C95FD4510}">
      <dgm:prSet phldrT="[文字]"/>
      <dgm:spPr/>
      <dgm:t>
        <a:bodyPr/>
        <a:lstStyle/>
        <a:p>
          <a:r>
            <a:rPr lang="zh-TW" altLang="en-US" dirty="0" smtClean="0">
              <a:latin typeface="微軟正黑體" pitchFamily="34" charset="-120"/>
              <a:ea typeface="微軟正黑體" pitchFamily="34" charset="-120"/>
            </a:rPr>
            <a:t>原則上不具刑法上公務員身分</a:t>
          </a:r>
          <a:endParaRPr lang="zh-TW" altLang="en-US" dirty="0"/>
        </a:p>
      </dgm:t>
    </dgm:pt>
    <dgm:pt modelId="{FFC0225D-C7EE-4E72-A372-D97F2BEA027C}" type="parTrans" cxnId="{45A59946-00C7-4690-BD3E-5BCB05D00B90}">
      <dgm:prSet/>
      <dgm:spPr/>
      <dgm:t>
        <a:bodyPr/>
        <a:lstStyle/>
        <a:p>
          <a:endParaRPr lang="zh-TW" altLang="en-US"/>
        </a:p>
      </dgm:t>
    </dgm:pt>
    <dgm:pt modelId="{0613EE2A-CDDF-42F6-9E86-8E4600FADB7D}" type="sibTrans" cxnId="{45A59946-00C7-4690-BD3E-5BCB05D00B90}">
      <dgm:prSet/>
      <dgm:spPr/>
      <dgm:t>
        <a:bodyPr/>
        <a:lstStyle/>
        <a:p>
          <a:endParaRPr lang="zh-TW" altLang="en-US"/>
        </a:p>
      </dgm:t>
    </dgm:pt>
    <dgm:pt modelId="{B1BBA8D4-81AE-4A07-8B25-1EBC41C82287}">
      <dgm:prSet phldrT="[文字]"/>
      <dgm:spPr/>
      <dgm:t>
        <a:bodyPr/>
        <a:lstStyle/>
        <a:p>
          <a:r>
            <a:rPr lang="zh-TW" altLang="en-US" dirty="0" smtClean="0">
              <a:latin typeface="微軟正黑體" pitchFamily="34" charset="-120"/>
              <a:ea typeface="微軟正黑體" pitchFamily="34" charset="-120"/>
            </a:rPr>
            <a:t>辦理採購業務時屬於</a:t>
          </a:r>
          <a:r>
            <a:rPr lang="zh-TW" altLang="en-US" b="1" dirty="0" smtClean="0">
              <a:solidFill>
                <a:srgbClr val="FFFF00"/>
              </a:solidFill>
              <a:latin typeface="微軟正黑體" pitchFamily="34" charset="-120"/>
              <a:ea typeface="微軟正黑體" pitchFamily="34" charset="-120"/>
            </a:rPr>
            <a:t>授權公務員</a:t>
          </a:r>
          <a:endParaRPr lang="zh-TW" altLang="en-US" b="1" dirty="0">
            <a:solidFill>
              <a:srgbClr val="FFFF00"/>
            </a:solidFill>
          </a:endParaRPr>
        </a:p>
      </dgm:t>
    </dgm:pt>
    <dgm:pt modelId="{50D21347-FA3A-4255-8DCA-56952BB77481}" type="parTrans" cxnId="{55DEB032-D08C-4ED2-B179-46950368CAD5}">
      <dgm:prSet/>
      <dgm:spPr/>
      <dgm:t>
        <a:bodyPr/>
        <a:lstStyle/>
        <a:p>
          <a:endParaRPr lang="zh-TW" altLang="en-US"/>
        </a:p>
      </dgm:t>
    </dgm:pt>
    <dgm:pt modelId="{9BB13D98-0949-4516-879D-AD01CCDBFA50}" type="sibTrans" cxnId="{55DEB032-D08C-4ED2-B179-46950368CAD5}">
      <dgm:prSet/>
      <dgm:spPr/>
      <dgm:t>
        <a:bodyPr/>
        <a:lstStyle/>
        <a:p>
          <a:endParaRPr lang="zh-TW" altLang="en-US"/>
        </a:p>
      </dgm:t>
    </dgm:pt>
    <dgm:pt modelId="{ECD247B4-C806-4EF0-A9D7-D7FB467986B6}" type="pres">
      <dgm:prSet presAssocID="{34FC7A89-736B-4F54-A543-B9F4B509FBD9}" presName="hierChild1" presStyleCnt="0">
        <dgm:presLayoutVars>
          <dgm:orgChart val="1"/>
          <dgm:chPref val="1"/>
          <dgm:dir/>
          <dgm:animOne val="branch"/>
          <dgm:animLvl val="lvl"/>
          <dgm:resizeHandles/>
        </dgm:presLayoutVars>
      </dgm:prSet>
      <dgm:spPr/>
      <dgm:t>
        <a:bodyPr/>
        <a:lstStyle/>
        <a:p>
          <a:endParaRPr lang="zh-TW" altLang="en-US"/>
        </a:p>
      </dgm:t>
    </dgm:pt>
    <dgm:pt modelId="{115D0F83-54AD-4DBA-8C8A-BC9646BA0B35}" type="pres">
      <dgm:prSet presAssocID="{E2C7F2C3-C13F-4BAB-9CD0-F886D8162EF0}" presName="hierRoot1" presStyleCnt="0">
        <dgm:presLayoutVars>
          <dgm:hierBranch val="init"/>
        </dgm:presLayoutVars>
      </dgm:prSet>
      <dgm:spPr/>
    </dgm:pt>
    <dgm:pt modelId="{E5ACE9B7-50CB-4368-99D6-ED21CB840695}" type="pres">
      <dgm:prSet presAssocID="{E2C7F2C3-C13F-4BAB-9CD0-F886D8162EF0}" presName="rootComposite1" presStyleCnt="0"/>
      <dgm:spPr/>
    </dgm:pt>
    <dgm:pt modelId="{6FE765C4-CFF9-408C-88A6-E8FF6A3C0393}" type="pres">
      <dgm:prSet presAssocID="{E2C7F2C3-C13F-4BAB-9CD0-F886D8162EF0}" presName="rootText1" presStyleLbl="node0" presStyleIdx="0" presStyleCnt="1">
        <dgm:presLayoutVars>
          <dgm:chPref val="3"/>
        </dgm:presLayoutVars>
      </dgm:prSet>
      <dgm:spPr/>
      <dgm:t>
        <a:bodyPr/>
        <a:lstStyle/>
        <a:p>
          <a:endParaRPr lang="zh-TW" altLang="en-US"/>
        </a:p>
      </dgm:t>
    </dgm:pt>
    <dgm:pt modelId="{3A5B7C87-0D47-415B-AAA4-E674CC15C1C5}" type="pres">
      <dgm:prSet presAssocID="{E2C7F2C3-C13F-4BAB-9CD0-F886D8162EF0}" presName="rootConnector1" presStyleLbl="node1" presStyleIdx="0" presStyleCnt="0"/>
      <dgm:spPr/>
      <dgm:t>
        <a:bodyPr/>
        <a:lstStyle/>
        <a:p>
          <a:endParaRPr lang="zh-TW" altLang="en-US"/>
        </a:p>
      </dgm:t>
    </dgm:pt>
    <dgm:pt modelId="{991331C3-9A61-4CF2-B94D-47B035BE0DB5}" type="pres">
      <dgm:prSet presAssocID="{E2C7F2C3-C13F-4BAB-9CD0-F886D8162EF0}" presName="hierChild2" presStyleCnt="0"/>
      <dgm:spPr/>
    </dgm:pt>
    <dgm:pt modelId="{FD71F904-026B-42F0-AC16-F7F789B02F57}" type="pres">
      <dgm:prSet presAssocID="{FFC0225D-C7EE-4E72-A372-D97F2BEA027C}" presName="Name37" presStyleLbl="parChTrans1D2" presStyleIdx="0" presStyleCnt="2"/>
      <dgm:spPr/>
      <dgm:t>
        <a:bodyPr/>
        <a:lstStyle/>
        <a:p>
          <a:endParaRPr lang="zh-TW" altLang="en-US"/>
        </a:p>
      </dgm:t>
    </dgm:pt>
    <dgm:pt modelId="{A9339805-4901-4ADC-9DF0-920FD264299B}" type="pres">
      <dgm:prSet presAssocID="{411EF8D2-A18C-4B4B-8659-D14C95FD4510}" presName="hierRoot2" presStyleCnt="0">
        <dgm:presLayoutVars>
          <dgm:hierBranch val="init"/>
        </dgm:presLayoutVars>
      </dgm:prSet>
      <dgm:spPr/>
    </dgm:pt>
    <dgm:pt modelId="{6CA97D29-58A2-43E6-B7BA-632C81E41806}" type="pres">
      <dgm:prSet presAssocID="{411EF8D2-A18C-4B4B-8659-D14C95FD4510}" presName="rootComposite" presStyleCnt="0"/>
      <dgm:spPr/>
    </dgm:pt>
    <dgm:pt modelId="{A1C021B2-C39F-4CBF-B39A-EF955457A64E}" type="pres">
      <dgm:prSet presAssocID="{411EF8D2-A18C-4B4B-8659-D14C95FD4510}" presName="rootText" presStyleLbl="node2" presStyleIdx="0" presStyleCnt="2">
        <dgm:presLayoutVars>
          <dgm:chPref val="3"/>
        </dgm:presLayoutVars>
      </dgm:prSet>
      <dgm:spPr/>
      <dgm:t>
        <a:bodyPr/>
        <a:lstStyle/>
        <a:p>
          <a:endParaRPr lang="zh-TW" altLang="en-US"/>
        </a:p>
      </dgm:t>
    </dgm:pt>
    <dgm:pt modelId="{FFC04F1B-B424-49D2-B42B-9D059F3878AC}" type="pres">
      <dgm:prSet presAssocID="{411EF8D2-A18C-4B4B-8659-D14C95FD4510}" presName="rootConnector" presStyleLbl="node2" presStyleIdx="0" presStyleCnt="2"/>
      <dgm:spPr/>
      <dgm:t>
        <a:bodyPr/>
        <a:lstStyle/>
        <a:p>
          <a:endParaRPr lang="zh-TW" altLang="en-US"/>
        </a:p>
      </dgm:t>
    </dgm:pt>
    <dgm:pt modelId="{6EF56870-C283-4451-B0E5-A011FE145CDE}" type="pres">
      <dgm:prSet presAssocID="{411EF8D2-A18C-4B4B-8659-D14C95FD4510}" presName="hierChild4" presStyleCnt="0"/>
      <dgm:spPr/>
    </dgm:pt>
    <dgm:pt modelId="{F2BF643B-E129-49AC-8015-B6F0C026499B}" type="pres">
      <dgm:prSet presAssocID="{411EF8D2-A18C-4B4B-8659-D14C95FD4510}" presName="hierChild5" presStyleCnt="0"/>
      <dgm:spPr/>
    </dgm:pt>
    <dgm:pt modelId="{14C07AE5-29C1-414B-9868-00C5D37DCAE5}" type="pres">
      <dgm:prSet presAssocID="{50D21347-FA3A-4255-8DCA-56952BB77481}" presName="Name37" presStyleLbl="parChTrans1D2" presStyleIdx="1" presStyleCnt="2"/>
      <dgm:spPr/>
      <dgm:t>
        <a:bodyPr/>
        <a:lstStyle/>
        <a:p>
          <a:endParaRPr lang="zh-TW" altLang="en-US"/>
        </a:p>
      </dgm:t>
    </dgm:pt>
    <dgm:pt modelId="{B749833F-82F8-4FC9-B3C0-EB9BBE0F293D}" type="pres">
      <dgm:prSet presAssocID="{B1BBA8D4-81AE-4A07-8B25-1EBC41C82287}" presName="hierRoot2" presStyleCnt="0">
        <dgm:presLayoutVars>
          <dgm:hierBranch val="init"/>
        </dgm:presLayoutVars>
      </dgm:prSet>
      <dgm:spPr/>
    </dgm:pt>
    <dgm:pt modelId="{321515D4-8843-41A3-B5CA-E449B1CBE69F}" type="pres">
      <dgm:prSet presAssocID="{B1BBA8D4-81AE-4A07-8B25-1EBC41C82287}" presName="rootComposite" presStyleCnt="0"/>
      <dgm:spPr/>
    </dgm:pt>
    <dgm:pt modelId="{49115BC6-D315-482F-9139-08FB19BC168C}" type="pres">
      <dgm:prSet presAssocID="{B1BBA8D4-81AE-4A07-8B25-1EBC41C82287}" presName="rootText" presStyleLbl="node2" presStyleIdx="1" presStyleCnt="2">
        <dgm:presLayoutVars>
          <dgm:chPref val="3"/>
        </dgm:presLayoutVars>
      </dgm:prSet>
      <dgm:spPr/>
      <dgm:t>
        <a:bodyPr/>
        <a:lstStyle/>
        <a:p>
          <a:endParaRPr lang="zh-TW" altLang="en-US"/>
        </a:p>
      </dgm:t>
    </dgm:pt>
    <dgm:pt modelId="{5F75B27F-5738-43C7-8137-8638CF081D2C}" type="pres">
      <dgm:prSet presAssocID="{B1BBA8D4-81AE-4A07-8B25-1EBC41C82287}" presName="rootConnector" presStyleLbl="node2" presStyleIdx="1" presStyleCnt="2"/>
      <dgm:spPr/>
      <dgm:t>
        <a:bodyPr/>
        <a:lstStyle/>
        <a:p>
          <a:endParaRPr lang="zh-TW" altLang="en-US"/>
        </a:p>
      </dgm:t>
    </dgm:pt>
    <dgm:pt modelId="{C5BC0873-CB2B-44B7-BE5F-4BEFE9302ABA}" type="pres">
      <dgm:prSet presAssocID="{B1BBA8D4-81AE-4A07-8B25-1EBC41C82287}" presName="hierChild4" presStyleCnt="0"/>
      <dgm:spPr/>
    </dgm:pt>
    <dgm:pt modelId="{71EF254D-12F8-492E-B6C0-CFA3259E10A6}" type="pres">
      <dgm:prSet presAssocID="{B1BBA8D4-81AE-4A07-8B25-1EBC41C82287}" presName="hierChild5" presStyleCnt="0"/>
      <dgm:spPr/>
    </dgm:pt>
    <dgm:pt modelId="{51CA54CB-AC80-4DBD-B3AD-19DD672C60F5}" type="pres">
      <dgm:prSet presAssocID="{E2C7F2C3-C13F-4BAB-9CD0-F886D8162EF0}" presName="hierChild3" presStyleCnt="0"/>
      <dgm:spPr/>
    </dgm:pt>
  </dgm:ptLst>
  <dgm:cxnLst>
    <dgm:cxn modelId="{2D87C52A-973D-4F6E-A8F4-21AEC36A4055}" type="presOf" srcId="{E2C7F2C3-C13F-4BAB-9CD0-F886D8162EF0}" destId="{3A5B7C87-0D47-415B-AAA4-E674CC15C1C5}" srcOrd="1" destOrd="0" presId="urn:microsoft.com/office/officeart/2005/8/layout/orgChart1"/>
    <dgm:cxn modelId="{758C916C-2D0B-407A-8B04-F5EC22166AF4}" type="presOf" srcId="{34FC7A89-736B-4F54-A543-B9F4B509FBD9}" destId="{ECD247B4-C806-4EF0-A9D7-D7FB467986B6}" srcOrd="0" destOrd="0" presId="urn:microsoft.com/office/officeart/2005/8/layout/orgChart1"/>
    <dgm:cxn modelId="{45A59946-00C7-4690-BD3E-5BCB05D00B90}" srcId="{E2C7F2C3-C13F-4BAB-9CD0-F886D8162EF0}" destId="{411EF8D2-A18C-4B4B-8659-D14C95FD4510}" srcOrd="0" destOrd="0" parTransId="{FFC0225D-C7EE-4E72-A372-D97F2BEA027C}" sibTransId="{0613EE2A-CDDF-42F6-9E86-8E4600FADB7D}"/>
    <dgm:cxn modelId="{07872FD9-7304-471F-8038-01E3C9799666}" type="presOf" srcId="{FFC0225D-C7EE-4E72-A372-D97F2BEA027C}" destId="{FD71F904-026B-42F0-AC16-F7F789B02F57}" srcOrd="0" destOrd="0" presId="urn:microsoft.com/office/officeart/2005/8/layout/orgChart1"/>
    <dgm:cxn modelId="{46170EF4-B6CB-496A-8912-025ADA7C35F0}" type="presOf" srcId="{411EF8D2-A18C-4B4B-8659-D14C95FD4510}" destId="{A1C021B2-C39F-4CBF-B39A-EF955457A64E}" srcOrd="0" destOrd="0" presId="urn:microsoft.com/office/officeart/2005/8/layout/orgChart1"/>
    <dgm:cxn modelId="{2B58756E-4F7D-48AC-BE9C-FDAE0F0607B2}" srcId="{34FC7A89-736B-4F54-A543-B9F4B509FBD9}" destId="{E2C7F2C3-C13F-4BAB-9CD0-F886D8162EF0}" srcOrd="0" destOrd="0" parTransId="{137A0A74-752B-4F3A-861F-C712BA48BA38}" sibTransId="{9CDD1F94-CF23-45E9-845D-0F66AE048283}"/>
    <dgm:cxn modelId="{E75B4C3B-1447-4C5E-8124-E90FAB2725F4}" type="presOf" srcId="{E2C7F2C3-C13F-4BAB-9CD0-F886D8162EF0}" destId="{6FE765C4-CFF9-408C-88A6-E8FF6A3C0393}" srcOrd="0" destOrd="0" presId="urn:microsoft.com/office/officeart/2005/8/layout/orgChart1"/>
    <dgm:cxn modelId="{429EC02F-EBA2-4C94-B195-2E750F096C58}" type="presOf" srcId="{50D21347-FA3A-4255-8DCA-56952BB77481}" destId="{14C07AE5-29C1-414B-9868-00C5D37DCAE5}" srcOrd="0" destOrd="0" presId="urn:microsoft.com/office/officeart/2005/8/layout/orgChart1"/>
    <dgm:cxn modelId="{4DEC03E1-2C79-4734-B321-AA37DEDF0FD2}" type="presOf" srcId="{411EF8D2-A18C-4B4B-8659-D14C95FD4510}" destId="{FFC04F1B-B424-49D2-B42B-9D059F3878AC}" srcOrd="1" destOrd="0" presId="urn:microsoft.com/office/officeart/2005/8/layout/orgChart1"/>
    <dgm:cxn modelId="{A1258B20-93CB-4A2C-B91F-C5E91BE9C786}" type="presOf" srcId="{B1BBA8D4-81AE-4A07-8B25-1EBC41C82287}" destId="{49115BC6-D315-482F-9139-08FB19BC168C}" srcOrd="0" destOrd="0" presId="urn:microsoft.com/office/officeart/2005/8/layout/orgChart1"/>
    <dgm:cxn modelId="{7CE5887B-2288-4F4A-AEED-4D8DBADEB4FA}" type="presOf" srcId="{B1BBA8D4-81AE-4A07-8B25-1EBC41C82287}" destId="{5F75B27F-5738-43C7-8137-8638CF081D2C}" srcOrd="1" destOrd="0" presId="urn:microsoft.com/office/officeart/2005/8/layout/orgChart1"/>
    <dgm:cxn modelId="{55DEB032-D08C-4ED2-B179-46950368CAD5}" srcId="{E2C7F2C3-C13F-4BAB-9CD0-F886D8162EF0}" destId="{B1BBA8D4-81AE-4A07-8B25-1EBC41C82287}" srcOrd="1" destOrd="0" parTransId="{50D21347-FA3A-4255-8DCA-56952BB77481}" sibTransId="{9BB13D98-0949-4516-879D-AD01CCDBFA50}"/>
    <dgm:cxn modelId="{DA340FED-A39C-44A3-85E4-22D228406B59}" type="presParOf" srcId="{ECD247B4-C806-4EF0-A9D7-D7FB467986B6}" destId="{115D0F83-54AD-4DBA-8C8A-BC9646BA0B35}" srcOrd="0" destOrd="0" presId="urn:microsoft.com/office/officeart/2005/8/layout/orgChart1"/>
    <dgm:cxn modelId="{D44067D6-B033-4678-8C9A-577BD01174D6}" type="presParOf" srcId="{115D0F83-54AD-4DBA-8C8A-BC9646BA0B35}" destId="{E5ACE9B7-50CB-4368-99D6-ED21CB840695}" srcOrd="0" destOrd="0" presId="urn:microsoft.com/office/officeart/2005/8/layout/orgChart1"/>
    <dgm:cxn modelId="{F55A7AEA-890A-47ED-99D8-74DE61BF8D08}" type="presParOf" srcId="{E5ACE9B7-50CB-4368-99D6-ED21CB840695}" destId="{6FE765C4-CFF9-408C-88A6-E8FF6A3C0393}" srcOrd="0" destOrd="0" presId="urn:microsoft.com/office/officeart/2005/8/layout/orgChart1"/>
    <dgm:cxn modelId="{556F1269-F125-40FB-B4C7-8FDBAD0AC26E}" type="presParOf" srcId="{E5ACE9B7-50CB-4368-99D6-ED21CB840695}" destId="{3A5B7C87-0D47-415B-AAA4-E674CC15C1C5}" srcOrd="1" destOrd="0" presId="urn:microsoft.com/office/officeart/2005/8/layout/orgChart1"/>
    <dgm:cxn modelId="{54871B58-E429-46B4-958D-892B54CF4802}" type="presParOf" srcId="{115D0F83-54AD-4DBA-8C8A-BC9646BA0B35}" destId="{991331C3-9A61-4CF2-B94D-47B035BE0DB5}" srcOrd="1" destOrd="0" presId="urn:microsoft.com/office/officeart/2005/8/layout/orgChart1"/>
    <dgm:cxn modelId="{9EA4FF3F-A5F6-4C1C-92F2-2B8287E274D1}" type="presParOf" srcId="{991331C3-9A61-4CF2-B94D-47B035BE0DB5}" destId="{FD71F904-026B-42F0-AC16-F7F789B02F57}" srcOrd="0" destOrd="0" presId="urn:microsoft.com/office/officeart/2005/8/layout/orgChart1"/>
    <dgm:cxn modelId="{A1E5A59C-8027-496E-9EEF-CD242AF455ED}" type="presParOf" srcId="{991331C3-9A61-4CF2-B94D-47B035BE0DB5}" destId="{A9339805-4901-4ADC-9DF0-920FD264299B}" srcOrd="1" destOrd="0" presId="urn:microsoft.com/office/officeart/2005/8/layout/orgChart1"/>
    <dgm:cxn modelId="{380E0CC2-DB95-41AA-AAD1-B3AC906B9CC5}" type="presParOf" srcId="{A9339805-4901-4ADC-9DF0-920FD264299B}" destId="{6CA97D29-58A2-43E6-B7BA-632C81E41806}" srcOrd="0" destOrd="0" presId="urn:microsoft.com/office/officeart/2005/8/layout/orgChart1"/>
    <dgm:cxn modelId="{8B93C09D-BBF5-435A-8EAF-23BD6FD8C6C4}" type="presParOf" srcId="{6CA97D29-58A2-43E6-B7BA-632C81E41806}" destId="{A1C021B2-C39F-4CBF-B39A-EF955457A64E}" srcOrd="0" destOrd="0" presId="urn:microsoft.com/office/officeart/2005/8/layout/orgChart1"/>
    <dgm:cxn modelId="{20B4342D-3A8B-41A6-94F9-88AB80A4DDC1}" type="presParOf" srcId="{6CA97D29-58A2-43E6-B7BA-632C81E41806}" destId="{FFC04F1B-B424-49D2-B42B-9D059F3878AC}" srcOrd="1" destOrd="0" presId="urn:microsoft.com/office/officeart/2005/8/layout/orgChart1"/>
    <dgm:cxn modelId="{66F5098C-B43F-4AED-B539-073D17172736}" type="presParOf" srcId="{A9339805-4901-4ADC-9DF0-920FD264299B}" destId="{6EF56870-C283-4451-B0E5-A011FE145CDE}" srcOrd="1" destOrd="0" presId="urn:microsoft.com/office/officeart/2005/8/layout/orgChart1"/>
    <dgm:cxn modelId="{330358F8-CF86-499E-BB0E-F7C3D9346E6B}" type="presParOf" srcId="{A9339805-4901-4ADC-9DF0-920FD264299B}" destId="{F2BF643B-E129-49AC-8015-B6F0C026499B}" srcOrd="2" destOrd="0" presId="urn:microsoft.com/office/officeart/2005/8/layout/orgChart1"/>
    <dgm:cxn modelId="{BFA53F62-98C0-417D-B3AF-1937A7CBE306}" type="presParOf" srcId="{991331C3-9A61-4CF2-B94D-47B035BE0DB5}" destId="{14C07AE5-29C1-414B-9868-00C5D37DCAE5}" srcOrd="2" destOrd="0" presId="urn:microsoft.com/office/officeart/2005/8/layout/orgChart1"/>
    <dgm:cxn modelId="{B2DC91C7-0411-4513-9548-69898F17A41D}" type="presParOf" srcId="{991331C3-9A61-4CF2-B94D-47B035BE0DB5}" destId="{B749833F-82F8-4FC9-B3C0-EB9BBE0F293D}" srcOrd="3" destOrd="0" presId="urn:microsoft.com/office/officeart/2005/8/layout/orgChart1"/>
    <dgm:cxn modelId="{8C3E1A6A-8EC8-44E2-95F3-2C53DE36AD8B}" type="presParOf" srcId="{B749833F-82F8-4FC9-B3C0-EB9BBE0F293D}" destId="{321515D4-8843-41A3-B5CA-E449B1CBE69F}" srcOrd="0" destOrd="0" presId="urn:microsoft.com/office/officeart/2005/8/layout/orgChart1"/>
    <dgm:cxn modelId="{2B5AC4E2-E0A1-4A8B-B769-88A0421961BB}" type="presParOf" srcId="{321515D4-8843-41A3-B5CA-E449B1CBE69F}" destId="{49115BC6-D315-482F-9139-08FB19BC168C}" srcOrd="0" destOrd="0" presId="urn:microsoft.com/office/officeart/2005/8/layout/orgChart1"/>
    <dgm:cxn modelId="{FF03B428-A62A-4FA8-96A7-310A4B315AFD}" type="presParOf" srcId="{321515D4-8843-41A3-B5CA-E449B1CBE69F}" destId="{5F75B27F-5738-43C7-8137-8638CF081D2C}" srcOrd="1" destOrd="0" presId="urn:microsoft.com/office/officeart/2005/8/layout/orgChart1"/>
    <dgm:cxn modelId="{A0FB5D2D-6A77-4893-9EBB-4C98D70E2BE3}" type="presParOf" srcId="{B749833F-82F8-4FC9-B3C0-EB9BBE0F293D}" destId="{C5BC0873-CB2B-44B7-BE5F-4BEFE9302ABA}" srcOrd="1" destOrd="0" presId="urn:microsoft.com/office/officeart/2005/8/layout/orgChart1"/>
    <dgm:cxn modelId="{6791D20D-C619-455C-A440-6AC35D65E922}" type="presParOf" srcId="{B749833F-82F8-4FC9-B3C0-EB9BBE0F293D}" destId="{71EF254D-12F8-492E-B6C0-CFA3259E10A6}" srcOrd="2" destOrd="0" presId="urn:microsoft.com/office/officeart/2005/8/layout/orgChart1"/>
    <dgm:cxn modelId="{2349424D-91BD-4C80-9C38-F9EB267E5102}" type="presParOf" srcId="{115D0F83-54AD-4DBA-8C8A-BC9646BA0B35}" destId="{51CA54CB-AC80-4DBD-B3AD-19DD672C60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CD18CD6F-76BB-4075-97BB-6910AC365889}" type="doc">
      <dgm:prSet loTypeId="urn:microsoft.com/office/officeart/2005/8/layout/bProcess3" loCatId="process" qsTypeId="urn:microsoft.com/office/officeart/2005/8/quickstyle/simple1" qsCatId="simple" csTypeId="urn:microsoft.com/office/officeart/2005/8/colors/accent5_2" csCatId="accent5" phldr="1"/>
      <dgm:spPr/>
      <dgm:t>
        <a:bodyPr/>
        <a:lstStyle/>
        <a:p>
          <a:endParaRPr lang="zh-TW" altLang="en-US"/>
        </a:p>
      </dgm:t>
    </dgm:pt>
    <dgm:pt modelId="{10B87748-3258-48A8-829A-576F60B4C6DA}">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F630831E-F49A-4101-9683-56820726E487}" type="parTrans" cxnId="{1A0D0AFD-352C-4B1D-B82B-587E186AEC97}">
      <dgm:prSet/>
      <dgm:spPr/>
      <dgm:t>
        <a:bodyPr/>
        <a:lstStyle/>
        <a:p>
          <a:endParaRPr lang="zh-TW" altLang="en-US"/>
        </a:p>
      </dgm:t>
    </dgm:pt>
    <dgm:pt modelId="{EC0EEA7B-0EE2-4A36-8282-C30EE08AC42A}" type="sibTrans" cxnId="{1A0D0AFD-352C-4B1D-B82B-587E186AEC97}">
      <dgm:prSet/>
      <dgm:spPr/>
      <dgm:t>
        <a:bodyPr/>
        <a:lstStyle/>
        <a:p>
          <a:endParaRPr lang="zh-TW" altLang="en-US"/>
        </a:p>
      </dgm:t>
    </dgm:pt>
    <dgm:pt modelId="{59E9F8E5-2BFF-4563-914C-AC3085622156}">
      <dgm:prSet phldrT="[文字]" custT="1"/>
      <dgm:spPr/>
      <dgm:t>
        <a:bodyPr/>
        <a:lstStyle/>
        <a:p>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機關首長乙乃要求</a:t>
          </a:r>
          <a:r>
            <a:rPr kumimoji="1" lang="en-US" altLang="zh-TW" sz="1400" b="0" i="0" u="none" strike="noStrike" cap="none" normalizeH="0" baseline="0" dirty="0" smtClean="0">
              <a:ln/>
              <a:effectLst/>
              <a:latin typeface="微軟正黑體" pitchFamily="34" charset="-120"/>
              <a:ea typeface="微軟正黑體" pitchFamily="34" charset="-120"/>
              <a:cs typeface="Times New Roman" pitchFamily="18" charset="0"/>
            </a:rPr>
            <a:t>A</a:t>
          </a:r>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於工程合約範圍外，超額施作</a:t>
          </a:r>
          <a:r>
            <a:rPr kumimoji="1" lang="en-US" altLang="zh-TW" sz="1400" b="0" i="0" u="none" strike="noStrike" cap="none" normalizeH="0" baseline="0" dirty="0" smtClean="0">
              <a:ln/>
              <a:effectLst/>
              <a:latin typeface="微軟正黑體" pitchFamily="34" charset="-120"/>
              <a:ea typeface="微軟正黑體" pitchFamily="34" charset="-120"/>
              <a:cs typeface="Times New Roman" pitchFamily="18" charset="0"/>
            </a:rPr>
            <a:t>412</a:t>
          </a:r>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萬</a:t>
          </a:r>
          <a:r>
            <a:rPr kumimoji="1" lang="en-US" altLang="zh-TW" sz="1400" b="0" i="0" u="none" strike="noStrike" cap="none" normalizeH="0" baseline="0" dirty="0" smtClean="0">
              <a:ln/>
              <a:effectLst/>
              <a:latin typeface="微軟正黑體" pitchFamily="34" charset="-120"/>
              <a:ea typeface="微軟正黑體" pitchFamily="34" charset="-120"/>
              <a:cs typeface="Times New Roman" pitchFamily="18" charset="0"/>
            </a:rPr>
            <a:t>9,709</a:t>
          </a:r>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元之納骨櫃。</a:t>
          </a:r>
          <a:endParaRPr lang="zh-TW" altLang="en-US" sz="1400" dirty="0">
            <a:latin typeface="微軟正黑體" pitchFamily="34" charset="-120"/>
            <a:ea typeface="微軟正黑體" pitchFamily="34" charset="-120"/>
          </a:endParaRPr>
        </a:p>
      </dgm:t>
    </dgm:pt>
    <dgm:pt modelId="{0435D62E-9AF4-48DA-80DC-491AB44B2891}" type="parTrans" cxnId="{C1533FB0-FC34-4865-8433-CA4671E60BC0}">
      <dgm:prSet/>
      <dgm:spPr/>
      <dgm:t>
        <a:bodyPr/>
        <a:lstStyle/>
        <a:p>
          <a:endParaRPr lang="zh-TW" altLang="en-US"/>
        </a:p>
      </dgm:t>
    </dgm:pt>
    <dgm:pt modelId="{5B5BDC39-E1AD-4FF9-81BF-A4766D1008CB}" type="sibTrans" cxnId="{C1533FB0-FC34-4865-8433-CA4671E60BC0}">
      <dgm:prSet/>
      <dgm:spPr/>
      <dgm:t>
        <a:bodyPr/>
        <a:lstStyle/>
        <a:p>
          <a:endParaRPr lang="zh-TW" altLang="en-US"/>
        </a:p>
      </dgm:t>
    </dgm:pt>
    <dgm:pt modelId="{9647145C-C489-4A3A-A747-82F222BA1067}">
      <dgm:prSet phldrT="[文字]" custT="1"/>
      <dgm:spPr/>
      <dgm:t>
        <a:bodyPr/>
        <a:lstStyle/>
        <a:p>
          <a:r>
            <a:rPr kumimoji="1" lang="en-US" altLang="zh-TW" sz="1500" b="0" i="0" u="none" strike="noStrike" cap="none" normalizeH="0" baseline="0" dirty="0" smtClean="0">
              <a:ln/>
              <a:effectLst/>
              <a:latin typeface="微軟正黑體" panose="020B0604030504040204" pitchFamily="34" charset="-120"/>
              <a:ea typeface="微軟正黑體" panose="020B0604030504040204" pitchFamily="34" charset="-120"/>
              <a:cs typeface="Times New Roman" pitchFamily="18" charset="0"/>
            </a:rPr>
            <a:t>A</a:t>
          </a:r>
          <a:r>
            <a:rPr kumimoji="1" lang="zh-TW" altLang="en-US" sz="1500" b="0" i="0" u="none" strike="noStrike" cap="none" normalizeH="0" baseline="0" dirty="0" smtClean="0">
              <a:ln/>
              <a:effectLst/>
              <a:latin typeface="微軟正黑體" panose="020B0604030504040204" pitchFamily="34" charset="-120"/>
              <a:ea typeface="微軟正黑體" panose="020B0604030504040204" pitchFamily="34" charset="-120"/>
              <a:cs typeface="Times New Roman" pitchFamily="18" charset="0"/>
            </a:rPr>
            <a:t>於施作完成後，遭乙要求將超額施作之納骨櫃贈與該機關。</a:t>
          </a:r>
          <a:endParaRPr lang="zh-TW" altLang="en-US" sz="1500" dirty="0">
            <a:latin typeface="微軟正黑體" panose="020B0604030504040204" pitchFamily="34" charset="-120"/>
            <a:ea typeface="微軟正黑體" panose="020B0604030504040204" pitchFamily="34" charset="-120"/>
          </a:endParaRPr>
        </a:p>
      </dgm:t>
    </dgm:pt>
    <dgm:pt modelId="{BDC44722-F5CF-4176-8BE0-6C66AD906F46}" type="parTrans" cxnId="{88DBE2CA-CD02-450C-92B4-F56E69EF2FC4}">
      <dgm:prSet/>
      <dgm:spPr/>
      <dgm:t>
        <a:bodyPr/>
        <a:lstStyle/>
        <a:p>
          <a:endParaRPr lang="zh-TW" altLang="en-US"/>
        </a:p>
      </dgm:t>
    </dgm:pt>
    <dgm:pt modelId="{D1FE6D53-3B43-427F-82CA-3A6A92BF994A}" type="sibTrans" cxnId="{88DBE2CA-CD02-450C-92B4-F56E69EF2FC4}">
      <dgm:prSet/>
      <dgm:spPr/>
      <dgm:t>
        <a:bodyPr/>
        <a:lstStyle/>
        <a:p>
          <a:endParaRPr lang="zh-TW" altLang="en-US"/>
        </a:p>
      </dgm:t>
    </dgm:pt>
    <dgm:pt modelId="{A30C2B21-B8D1-4FD0-9EE4-E7EC958E7FDD}">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後在乙主導下，甲機關另以規劃設計納骨塔為標的再行辦理招標，並將已施作完成納骨櫃重複納入工程範圍，浮報公用工程價額及數量。</a:t>
          </a:r>
          <a:endParaRPr lang="zh-TW" altLang="en-US" sz="1500" dirty="0">
            <a:latin typeface="微軟正黑體" pitchFamily="34" charset="-120"/>
            <a:ea typeface="微軟正黑體" pitchFamily="34" charset="-120"/>
          </a:endParaRPr>
        </a:p>
      </dgm:t>
    </dgm:pt>
    <dgm:pt modelId="{C8801018-CB81-46DA-B060-5283C7A47855}" type="parTrans" cxnId="{C02AB8C7-B77B-46CF-AE83-CA805614108A}">
      <dgm:prSet/>
      <dgm:spPr/>
      <dgm:t>
        <a:bodyPr/>
        <a:lstStyle/>
        <a:p>
          <a:endParaRPr lang="zh-TW" altLang="en-US"/>
        </a:p>
      </dgm:t>
    </dgm:pt>
    <dgm:pt modelId="{479C354F-1E97-441D-AD9B-5216EBE5464B}" type="sibTrans" cxnId="{C02AB8C7-B77B-46CF-AE83-CA805614108A}">
      <dgm:prSet/>
      <dgm:spPr/>
      <dgm:t>
        <a:bodyPr/>
        <a:lstStyle/>
        <a:p>
          <a:endParaRPr lang="zh-TW" altLang="en-US"/>
        </a:p>
      </dgm:t>
    </dgm:pt>
    <dgm:pt modelId="{E06B7E35-DD20-490D-A307-F906D2B8CD3A}">
      <dgm:prSet phldrT="[文字]" custT="1"/>
      <dgm:spPr/>
      <dgm:t>
        <a:bodyPr/>
        <a:lstStyle/>
        <a:p>
          <a:r>
            <a:rPr kumimoji="1" lang="zh-TW" altLang="en-US" sz="1400" b="0" i="0" u="none" strike="noStrike" cap="none" normalizeH="0" baseline="0" dirty="0" smtClean="0">
              <a:ln/>
              <a:effectLst/>
              <a:latin typeface="微軟正黑體" pitchFamily="34" charset="-120"/>
              <a:ea typeface="微軟正黑體" pitchFamily="34" charset="-120"/>
              <a:cs typeface="Times New Roman" pitchFamily="18" charset="0"/>
            </a:rPr>
            <a:t>施工期間甲機關因受理民眾登記預購數量過多，致該工程原設計施作之納骨塔不敷使用。</a:t>
          </a:r>
          <a:endParaRPr lang="zh-TW" altLang="en-US" sz="1400" dirty="0">
            <a:latin typeface="微軟正黑體" pitchFamily="34" charset="-120"/>
            <a:ea typeface="微軟正黑體" pitchFamily="34" charset="-120"/>
          </a:endParaRPr>
        </a:p>
      </dgm:t>
    </dgm:pt>
    <dgm:pt modelId="{6DEEDE4A-5966-40CB-B1D7-1CFDA09AECAB}" type="parTrans" cxnId="{2B004CE4-340E-41AD-8BF2-26D84370F781}">
      <dgm:prSet/>
      <dgm:spPr/>
      <dgm:t>
        <a:bodyPr/>
        <a:lstStyle/>
        <a:p>
          <a:endParaRPr lang="zh-TW" altLang="en-US"/>
        </a:p>
      </dgm:t>
    </dgm:pt>
    <dgm:pt modelId="{063DF5EF-37E1-4FDF-B5F0-52EAF5404F50}" type="sibTrans" cxnId="{2B004CE4-340E-41AD-8BF2-26D84370F781}">
      <dgm:prSet/>
      <dgm:spPr/>
      <dgm:t>
        <a:bodyPr/>
        <a:lstStyle/>
        <a:p>
          <a:endParaRPr lang="zh-TW" altLang="en-US"/>
        </a:p>
      </dgm:t>
    </dgm:pt>
    <dgm:pt modelId="{BC2D516C-A9D1-4158-92E5-92F3BF3AFFB9}">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7871459F-5098-4999-AD58-6E4C42F64A56}" type="parTrans" cxnId="{4A175BD8-6A6C-44A5-939C-84804127AFA5}">
      <dgm:prSet/>
      <dgm:spPr/>
      <dgm:t>
        <a:bodyPr/>
        <a:lstStyle/>
        <a:p>
          <a:endParaRPr lang="zh-TW" altLang="en-US"/>
        </a:p>
      </dgm:t>
    </dgm:pt>
    <dgm:pt modelId="{0A208C2E-6B57-4BFE-AEDC-54B02B50568D}" type="sibTrans" cxnId="{4A175BD8-6A6C-44A5-939C-84804127AFA5}">
      <dgm:prSet/>
      <dgm:spPr/>
      <dgm:t>
        <a:bodyPr/>
        <a:lstStyle/>
        <a:p>
          <a:endParaRPr lang="zh-TW" altLang="en-US"/>
        </a:p>
      </dgm:t>
    </dgm:pt>
    <dgm:pt modelId="{366A2D4F-B794-419C-B9D6-7A388BF8996F}">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334F6223-C8BB-4E7D-8772-ACABEE412513}" type="parTrans" cxnId="{65C5028F-4E5F-4A09-91A3-9D45FA3A632A}">
      <dgm:prSet/>
      <dgm:spPr/>
      <dgm:t>
        <a:bodyPr/>
        <a:lstStyle/>
        <a:p>
          <a:endParaRPr lang="zh-TW" altLang="en-US"/>
        </a:p>
      </dgm:t>
    </dgm:pt>
    <dgm:pt modelId="{38D3C5A9-E734-4BD9-8E12-6DE65AAFB3CF}" type="sibTrans" cxnId="{65C5028F-4E5F-4A09-91A3-9D45FA3A632A}">
      <dgm:prSet/>
      <dgm:spPr/>
      <dgm:t>
        <a:bodyPr/>
        <a:lstStyle/>
        <a:p>
          <a:endParaRPr lang="zh-TW" altLang="en-US"/>
        </a:p>
      </dgm:t>
    </dgm:pt>
    <dgm:pt modelId="{6DD737E0-E042-4CA7-8CD4-0918349FA65D}">
      <dgm:prSet phldrT="[文字]" custT="1"/>
      <dgm:spPr/>
      <dgm:t>
        <a:bodyPr/>
        <a:lstStyle/>
        <a:p>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甲機關委託工程顧問公司規劃設計監造公墓納骨塔及周邊設備公園化工程，</a:t>
          </a:r>
          <a:r>
            <a:rPr kumimoji="1" lang="en-US" altLang="zh-TW" sz="1500" b="0" i="0" u="none" strike="noStrike" cap="none" normalizeH="0" baseline="0" dirty="0" smtClean="0">
              <a:ln/>
              <a:effectLst/>
              <a:latin typeface="微軟正黑體" pitchFamily="34" charset="-120"/>
              <a:ea typeface="微軟正黑體" pitchFamily="34" charset="-120"/>
              <a:cs typeface="Times New Roman" pitchFamily="18" charset="0"/>
            </a:rPr>
            <a:t>A</a:t>
          </a:r>
          <a:r>
            <a:rPr kumimoji="1" lang="zh-TW" altLang="en-US" sz="1500" b="0" i="0" u="none" strike="noStrike" cap="none" normalizeH="0" baseline="0" dirty="0" smtClean="0">
              <a:ln/>
              <a:effectLst/>
              <a:latin typeface="微軟正黑體" pitchFamily="34" charset="-120"/>
              <a:ea typeface="微軟正黑體" pitchFamily="34" charset="-120"/>
              <a:cs typeface="Times New Roman" pitchFamily="18" charset="0"/>
            </a:rPr>
            <a:t>公司得標。</a:t>
          </a:r>
          <a:endParaRPr lang="zh-TW" altLang="en-US" sz="1500" dirty="0">
            <a:latin typeface="微軟正黑體" pitchFamily="34" charset="-120"/>
            <a:ea typeface="微軟正黑體" pitchFamily="34" charset="-120"/>
          </a:endParaRPr>
        </a:p>
      </dgm:t>
    </dgm:pt>
    <dgm:pt modelId="{9DACB1E2-1D77-40CE-B402-F70FCEE4AD0F}" type="parTrans" cxnId="{6591DDA3-8478-4F1E-A8E0-BE5BD2162C19}">
      <dgm:prSet/>
      <dgm:spPr/>
      <dgm:t>
        <a:bodyPr/>
        <a:lstStyle/>
        <a:p>
          <a:endParaRPr lang="zh-TW" altLang="en-US"/>
        </a:p>
      </dgm:t>
    </dgm:pt>
    <dgm:pt modelId="{0309755A-8802-4ECE-B953-A4BC239D820B}" type="sibTrans" cxnId="{6591DDA3-8478-4F1E-A8E0-BE5BD2162C19}">
      <dgm:prSet/>
      <dgm:spPr/>
      <dgm:t>
        <a:bodyPr/>
        <a:lstStyle/>
        <a:p>
          <a:endParaRPr lang="zh-TW" altLang="en-US"/>
        </a:p>
      </dgm:t>
    </dgm:pt>
    <dgm:pt modelId="{B858D670-4823-447E-A958-C8627A4FC8A7}">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F7527F14-11A8-4892-93D1-03F67A122A94}" type="parTrans" cxnId="{CD62295E-2311-4D03-95C4-A3C1D020DBA9}">
      <dgm:prSet/>
      <dgm:spPr/>
      <dgm:t>
        <a:bodyPr/>
        <a:lstStyle/>
        <a:p>
          <a:endParaRPr lang="zh-TW" altLang="en-US"/>
        </a:p>
      </dgm:t>
    </dgm:pt>
    <dgm:pt modelId="{1B0A5D43-EE57-4CB1-8DD6-818905842F7D}" type="sibTrans" cxnId="{CD62295E-2311-4D03-95C4-A3C1D020DBA9}">
      <dgm:prSet/>
      <dgm:spPr/>
      <dgm:t>
        <a:bodyPr/>
        <a:lstStyle/>
        <a:p>
          <a:endParaRPr lang="zh-TW" altLang="en-US"/>
        </a:p>
      </dgm:t>
    </dgm:pt>
    <dgm:pt modelId="{61F75B8A-F909-4B04-AFD9-7A8076F66BEE}">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9E56BE5D-E040-43AC-AE0B-98B2461DD8EE}" type="parTrans" cxnId="{5C9E9D3C-3DA5-47F6-8214-F975A60FC332}">
      <dgm:prSet/>
      <dgm:spPr/>
      <dgm:t>
        <a:bodyPr/>
        <a:lstStyle/>
        <a:p>
          <a:endParaRPr lang="zh-TW" altLang="en-US"/>
        </a:p>
      </dgm:t>
    </dgm:pt>
    <dgm:pt modelId="{6A85A1CB-9391-484D-B38A-1BECA3EAD5C5}" type="sibTrans" cxnId="{5C9E9D3C-3DA5-47F6-8214-F975A60FC332}">
      <dgm:prSet/>
      <dgm:spPr/>
      <dgm:t>
        <a:bodyPr/>
        <a:lstStyle/>
        <a:p>
          <a:endParaRPr lang="zh-TW" altLang="en-US"/>
        </a:p>
      </dgm:t>
    </dgm:pt>
    <dgm:pt modelId="{E95AA88F-A7BE-4810-8F73-EAA15D164AB6}">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CA19A280-2254-4797-B234-759BA9CCF050}" type="parTrans" cxnId="{90B7F26A-EFAB-426A-9BD0-36A9D8C3CFB9}">
      <dgm:prSet/>
      <dgm:spPr/>
      <dgm:t>
        <a:bodyPr/>
        <a:lstStyle/>
        <a:p>
          <a:endParaRPr lang="zh-TW" altLang="en-US"/>
        </a:p>
      </dgm:t>
    </dgm:pt>
    <dgm:pt modelId="{78BF5F5B-31F8-4E6A-AE2A-31330B3C0631}" type="sibTrans" cxnId="{90B7F26A-EFAB-426A-9BD0-36A9D8C3CFB9}">
      <dgm:prSet/>
      <dgm:spPr/>
      <dgm:t>
        <a:bodyPr/>
        <a:lstStyle/>
        <a:p>
          <a:endParaRPr lang="zh-TW" altLang="en-US"/>
        </a:p>
      </dgm:t>
    </dgm:pt>
    <dgm:pt modelId="{5CCFD8DA-C832-48FC-873F-14AB18F4C9BC}">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B8420CF9-2CE8-491B-8A78-5370C5D17164}" type="parTrans" cxnId="{119B6571-8C7B-4188-B36B-C60F5F47E479}">
      <dgm:prSet/>
      <dgm:spPr/>
      <dgm:t>
        <a:bodyPr/>
        <a:lstStyle/>
        <a:p>
          <a:endParaRPr lang="zh-TW" altLang="en-US"/>
        </a:p>
      </dgm:t>
    </dgm:pt>
    <dgm:pt modelId="{572AFB1F-9110-4EC9-BB29-E6E720C41514}" type="sibTrans" cxnId="{119B6571-8C7B-4188-B36B-C60F5F47E479}">
      <dgm:prSet/>
      <dgm:spPr/>
      <dgm:t>
        <a:bodyPr/>
        <a:lstStyle/>
        <a:p>
          <a:endParaRPr lang="zh-TW" altLang="en-US"/>
        </a:p>
      </dgm:t>
    </dgm:pt>
    <dgm:pt modelId="{35B0F369-7226-4E29-839B-DB4FC8451DE0}">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C5DC9846-4853-49E1-B6EE-1803D6CB3C28}" type="sibTrans" cxnId="{C2A06A30-EFEA-4271-A38F-425919B95C24}">
      <dgm:prSet/>
      <dgm:spPr/>
      <dgm:t>
        <a:bodyPr/>
        <a:lstStyle/>
        <a:p>
          <a:endParaRPr lang="zh-TW" altLang="en-US"/>
        </a:p>
      </dgm:t>
    </dgm:pt>
    <dgm:pt modelId="{DC98FBBC-9C89-4C2E-A1DF-7406B37DB10F}" type="parTrans" cxnId="{C2A06A30-EFEA-4271-A38F-425919B95C24}">
      <dgm:prSet/>
      <dgm:spPr/>
      <dgm:t>
        <a:bodyPr/>
        <a:lstStyle/>
        <a:p>
          <a:endParaRPr lang="zh-TW" altLang="en-US"/>
        </a:p>
      </dgm:t>
    </dgm:pt>
    <dgm:pt modelId="{0FFEFD0E-855D-4CC9-B8F9-A6269DC79394}" type="pres">
      <dgm:prSet presAssocID="{CD18CD6F-76BB-4075-97BB-6910AC365889}" presName="Name0" presStyleCnt="0">
        <dgm:presLayoutVars>
          <dgm:dir/>
          <dgm:resizeHandles val="exact"/>
        </dgm:presLayoutVars>
      </dgm:prSet>
      <dgm:spPr/>
      <dgm:t>
        <a:bodyPr/>
        <a:lstStyle/>
        <a:p>
          <a:endParaRPr lang="zh-TW" altLang="en-US"/>
        </a:p>
      </dgm:t>
    </dgm:pt>
    <dgm:pt modelId="{BA68FAF7-3C09-47D2-B449-702A6BDECE11}" type="pres">
      <dgm:prSet presAssocID="{B858D670-4823-447E-A958-C8627A4FC8A7}" presName="node" presStyleLbl="node1" presStyleIdx="0" presStyleCnt="4" custScaleY="113079">
        <dgm:presLayoutVars>
          <dgm:bulletEnabled val="1"/>
        </dgm:presLayoutVars>
      </dgm:prSet>
      <dgm:spPr/>
      <dgm:t>
        <a:bodyPr/>
        <a:lstStyle/>
        <a:p>
          <a:endParaRPr lang="zh-TW" altLang="en-US"/>
        </a:p>
      </dgm:t>
    </dgm:pt>
    <dgm:pt modelId="{B1C85C68-C90A-4A15-A46D-4089A2144E13}" type="pres">
      <dgm:prSet presAssocID="{1B0A5D43-EE57-4CB1-8DD6-818905842F7D}" presName="sibTrans" presStyleLbl="sibTrans1D1" presStyleIdx="0" presStyleCnt="3"/>
      <dgm:spPr/>
      <dgm:t>
        <a:bodyPr/>
        <a:lstStyle/>
        <a:p>
          <a:endParaRPr lang="zh-TW" altLang="en-US"/>
        </a:p>
      </dgm:t>
    </dgm:pt>
    <dgm:pt modelId="{803D5BE1-D08D-473B-B957-EF5511ACB226}" type="pres">
      <dgm:prSet presAssocID="{1B0A5D43-EE57-4CB1-8DD6-818905842F7D}" presName="connectorText" presStyleLbl="sibTrans1D1" presStyleIdx="0" presStyleCnt="3"/>
      <dgm:spPr/>
      <dgm:t>
        <a:bodyPr/>
        <a:lstStyle/>
        <a:p>
          <a:endParaRPr lang="zh-TW" altLang="en-US"/>
        </a:p>
      </dgm:t>
    </dgm:pt>
    <dgm:pt modelId="{52E6CE04-7E6C-4BFB-BC2B-BB674617BC92}" type="pres">
      <dgm:prSet presAssocID="{61F75B8A-F909-4B04-AFD9-7A8076F66BEE}" presName="node" presStyleLbl="node1" presStyleIdx="1" presStyleCnt="4" custScaleX="108789" custScaleY="112911">
        <dgm:presLayoutVars>
          <dgm:bulletEnabled val="1"/>
        </dgm:presLayoutVars>
      </dgm:prSet>
      <dgm:spPr/>
      <dgm:t>
        <a:bodyPr/>
        <a:lstStyle/>
        <a:p>
          <a:endParaRPr lang="zh-TW" altLang="en-US"/>
        </a:p>
      </dgm:t>
    </dgm:pt>
    <dgm:pt modelId="{9395766D-6054-4111-B3E0-D64177FE8600}" type="pres">
      <dgm:prSet presAssocID="{6A85A1CB-9391-484D-B38A-1BECA3EAD5C5}" presName="sibTrans" presStyleLbl="sibTrans1D1" presStyleIdx="1" presStyleCnt="3"/>
      <dgm:spPr/>
      <dgm:t>
        <a:bodyPr/>
        <a:lstStyle/>
        <a:p>
          <a:endParaRPr lang="zh-TW" altLang="en-US"/>
        </a:p>
      </dgm:t>
    </dgm:pt>
    <dgm:pt modelId="{1E3A04CD-CC07-4F46-A5D2-85B5BA51413B}" type="pres">
      <dgm:prSet presAssocID="{6A85A1CB-9391-484D-B38A-1BECA3EAD5C5}" presName="connectorText" presStyleLbl="sibTrans1D1" presStyleIdx="1" presStyleCnt="3"/>
      <dgm:spPr/>
      <dgm:t>
        <a:bodyPr/>
        <a:lstStyle/>
        <a:p>
          <a:endParaRPr lang="zh-TW" altLang="en-US"/>
        </a:p>
      </dgm:t>
    </dgm:pt>
    <dgm:pt modelId="{8A6B561D-5B41-4A1C-AEBC-2D7D936255FB}" type="pres">
      <dgm:prSet presAssocID="{E95AA88F-A7BE-4810-8F73-EAA15D164AB6}" presName="node" presStyleLbl="node1" presStyleIdx="2" presStyleCnt="4">
        <dgm:presLayoutVars>
          <dgm:bulletEnabled val="1"/>
        </dgm:presLayoutVars>
      </dgm:prSet>
      <dgm:spPr/>
      <dgm:t>
        <a:bodyPr/>
        <a:lstStyle/>
        <a:p>
          <a:endParaRPr lang="zh-TW" altLang="en-US"/>
        </a:p>
      </dgm:t>
    </dgm:pt>
    <dgm:pt modelId="{071BB4C4-D9EE-4CDD-99B4-6CCE677924C5}" type="pres">
      <dgm:prSet presAssocID="{78BF5F5B-31F8-4E6A-AE2A-31330B3C0631}" presName="sibTrans" presStyleLbl="sibTrans1D1" presStyleIdx="2" presStyleCnt="3"/>
      <dgm:spPr/>
      <dgm:t>
        <a:bodyPr/>
        <a:lstStyle/>
        <a:p>
          <a:endParaRPr lang="zh-TW" altLang="en-US"/>
        </a:p>
      </dgm:t>
    </dgm:pt>
    <dgm:pt modelId="{35F8C4C9-840A-46E4-BE0E-0B45CDD2A963}" type="pres">
      <dgm:prSet presAssocID="{78BF5F5B-31F8-4E6A-AE2A-31330B3C0631}" presName="connectorText" presStyleLbl="sibTrans1D1" presStyleIdx="2" presStyleCnt="3"/>
      <dgm:spPr/>
      <dgm:t>
        <a:bodyPr/>
        <a:lstStyle/>
        <a:p>
          <a:endParaRPr lang="zh-TW" altLang="en-US"/>
        </a:p>
      </dgm:t>
    </dgm:pt>
    <dgm:pt modelId="{4F9D000C-15B4-4DC2-BE39-8701426DE13A}" type="pres">
      <dgm:prSet presAssocID="{5CCFD8DA-C832-48FC-873F-14AB18F4C9BC}" presName="node" presStyleLbl="node1" presStyleIdx="3" presStyleCnt="4" custScaleX="108865">
        <dgm:presLayoutVars>
          <dgm:bulletEnabled val="1"/>
        </dgm:presLayoutVars>
      </dgm:prSet>
      <dgm:spPr/>
      <dgm:t>
        <a:bodyPr/>
        <a:lstStyle/>
        <a:p>
          <a:endParaRPr lang="zh-TW" altLang="en-US"/>
        </a:p>
      </dgm:t>
    </dgm:pt>
  </dgm:ptLst>
  <dgm:cxnLst>
    <dgm:cxn modelId="{8E0E612F-FB53-4A21-A1E8-20D9B0159FF0}" type="presOf" srcId="{61F75B8A-F909-4B04-AFD9-7A8076F66BEE}" destId="{52E6CE04-7E6C-4BFB-BC2B-BB674617BC92}" srcOrd="0" destOrd="0" presId="urn:microsoft.com/office/officeart/2005/8/layout/bProcess3"/>
    <dgm:cxn modelId="{BF987916-94D0-4B6A-9799-12627FA43703}" type="presOf" srcId="{366A2D4F-B794-419C-B9D6-7A388BF8996F}" destId="{4F9D000C-15B4-4DC2-BE39-8701426DE13A}" srcOrd="0" destOrd="1" presId="urn:microsoft.com/office/officeart/2005/8/layout/bProcess3"/>
    <dgm:cxn modelId="{65C5028F-4E5F-4A09-91A3-9D45FA3A632A}" srcId="{5CCFD8DA-C832-48FC-873F-14AB18F4C9BC}" destId="{366A2D4F-B794-419C-B9D6-7A388BF8996F}" srcOrd="0" destOrd="0" parTransId="{334F6223-C8BB-4E7D-8772-ACABEE412513}" sibTransId="{38D3C5A9-E734-4BD9-8E12-6DE65AAFB3CF}"/>
    <dgm:cxn modelId="{88DBE2CA-CD02-450C-92B4-F56E69EF2FC4}" srcId="{E95AA88F-A7BE-4810-8F73-EAA15D164AB6}" destId="{9647145C-C489-4A3A-A747-82F222BA1067}" srcOrd="1" destOrd="0" parTransId="{BDC44722-F5CF-4176-8BE0-6C66AD906F46}" sibTransId="{D1FE6D53-3B43-427F-82CA-3A6A92BF994A}"/>
    <dgm:cxn modelId="{AC4ACE78-B94C-4F7A-AC8A-84E300E1F70A}" type="presOf" srcId="{78BF5F5B-31F8-4E6A-AE2A-31330B3C0631}" destId="{071BB4C4-D9EE-4CDD-99B4-6CCE677924C5}" srcOrd="0" destOrd="0" presId="urn:microsoft.com/office/officeart/2005/8/layout/bProcess3"/>
    <dgm:cxn modelId="{82880BF8-1424-4601-AFE6-129F4681D19A}" type="presOf" srcId="{5CCFD8DA-C832-48FC-873F-14AB18F4C9BC}" destId="{4F9D000C-15B4-4DC2-BE39-8701426DE13A}" srcOrd="0" destOrd="0" presId="urn:microsoft.com/office/officeart/2005/8/layout/bProcess3"/>
    <dgm:cxn modelId="{30A6723C-CC0E-4AEB-8ED5-848D608B5B56}" type="presOf" srcId="{10B87748-3258-48A8-829A-576F60B4C6DA}" destId="{52E6CE04-7E6C-4BFB-BC2B-BB674617BC92}" srcOrd="0" destOrd="1" presId="urn:microsoft.com/office/officeart/2005/8/layout/bProcess3"/>
    <dgm:cxn modelId="{C2A06A30-EFEA-4271-A38F-425919B95C24}" srcId="{B858D670-4823-447E-A958-C8627A4FC8A7}" destId="{35B0F369-7226-4E29-839B-DB4FC8451DE0}" srcOrd="0" destOrd="0" parTransId="{DC98FBBC-9C89-4C2E-A1DF-7406B37DB10F}" sibTransId="{C5DC9846-4853-49E1-B6EE-1803D6CB3C28}"/>
    <dgm:cxn modelId="{1B422AC9-FF5B-47DF-9B11-9911108F271B}" type="presOf" srcId="{6DD737E0-E042-4CA7-8CD4-0918349FA65D}" destId="{BA68FAF7-3C09-47D2-B449-702A6BDECE11}" srcOrd="0" destOrd="2" presId="urn:microsoft.com/office/officeart/2005/8/layout/bProcess3"/>
    <dgm:cxn modelId="{B9AB1624-49A7-4799-9586-151BF6454797}" type="presOf" srcId="{1B0A5D43-EE57-4CB1-8DD6-818905842F7D}" destId="{803D5BE1-D08D-473B-B957-EF5511ACB226}" srcOrd="1" destOrd="0" presId="urn:microsoft.com/office/officeart/2005/8/layout/bProcess3"/>
    <dgm:cxn modelId="{153C66C1-C2E9-4EF2-A828-8864276B4E31}" type="presOf" srcId="{E95AA88F-A7BE-4810-8F73-EAA15D164AB6}" destId="{8A6B561D-5B41-4A1C-AEBC-2D7D936255FB}" srcOrd="0" destOrd="0" presId="urn:microsoft.com/office/officeart/2005/8/layout/bProcess3"/>
    <dgm:cxn modelId="{119B6571-8C7B-4188-B36B-C60F5F47E479}" srcId="{CD18CD6F-76BB-4075-97BB-6910AC365889}" destId="{5CCFD8DA-C832-48FC-873F-14AB18F4C9BC}" srcOrd="3" destOrd="0" parTransId="{B8420CF9-2CE8-491B-8A78-5370C5D17164}" sibTransId="{572AFB1F-9110-4EC9-BB29-E6E720C41514}"/>
    <dgm:cxn modelId="{74EEC9C1-9F1A-4CBB-802B-92D920B15A9B}" type="presOf" srcId="{59E9F8E5-2BFF-4563-914C-AC3085622156}" destId="{52E6CE04-7E6C-4BFB-BC2B-BB674617BC92}" srcOrd="0" destOrd="3" presId="urn:microsoft.com/office/officeart/2005/8/layout/bProcess3"/>
    <dgm:cxn modelId="{C1721DE7-8F07-406F-8BB1-D259B2ED5203}" type="presOf" srcId="{A30C2B21-B8D1-4FD0-9EE4-E7EC958E7FDD}" destId="{4F9D000C-15B4-4DC2-BE39-8701426DE13A}" srcOrd="0" destOrd="2" presId="urn:microsoft.com/office/officeart/2005/8/layout/bProcess3"/>
    <dgm:cxn modelId="{3C559D2E-C0EA-4A43-84D5-A5A745F481E5}" type="presOf" srcId="{6A85A1CB-9391-484D-B38A-1BECA3EAD5C5}" destId="{9395766D-6054-4111-B3E0-D64177FE8600}" srcOrd="0" destOrd="0" presId="urn:microsoft.com/office/officeart/2005/8/layout/bProcess3"/>
    <dgm:cxn modelId="{2B004CE4-340E-41AD-8BF2-26D84370F781}" srcId="{61F75B8A-F909-4B04-AFD9-7A8076F66BEE}" destId="{E06B7E35-DD20-490D-A307-F906D2B8CD3A}" srcOrd="1" destOrd="0" parTransId="{6DEEDE4A-5966-40CB-B1D7-1CFDA09AECAB}" sibTransId="{063DF5EF-37E1-4FDF-B5F0-52EAF5404F50}"/>
    <dgm:cxn modelId="{E9ECEAEF-E2CE-41F0-A671-0617E0E974D8}" type="presOf" srcId="{78BF5F5B-31F8-4E6A-AE2A-31330B3C0631}" destId="{35F8C4C9-840A-46E4-BE0E-0B45CDD2A963}" srcOrd="1" destOrd="0" presId="urn:microsoft.com/office/officeart/2005/8/layout/bProcess3"/>
    <dgm:cxn modelId="{1A0D0AFD-352C-4B1D-B82B-587E186AEC97}" srcId="{61F75B8A-F909-4B04-AFD9-7A8076F66BEE}" destId="{10B87748-3258-48A8-829A-576F60B4C6DA}" srcOrd="0" destOrd="0" parTransId="{F630831E-F49A-4101-9683-56820726E487}" sibTransId="{EC0EEA7B-0EE2-4A36-8282-C30EE08AC42A}"/>
    <dgm:cxn modelId="{90B7F26A-EFAB-426A-9BD0-36A9D8C3CFB9}" srcId="{CD18CD6F-76BB-4075-97BB-6910AC365889}" destId="{E95AA88F-A7BE-4810-8F73-EAA15D164AB6}" srcOrd="2" destOrd="0" parTransId="{CA19A280-2254-4797-B234-759BA9CCF050}" sibTransId="{78BF5F5B-31F8-4E6A-AE2A-31330B3C0631}"/>
    <dgm:cxn modelId="{6DD2B65D-1299-4030-A337-EAEE185DF0F3}" type="presOf" srcId="{E06B7E35-DD20-490D-A307-F906D2B8CD3A}" destId="{52E6CE04-7E6C-4BFB-BC2B-BB674617BC92}" srcOrd="0" destOrd="2" presId="urn:microsoft.com/office/officeart/2005/8/layout/bProcess3"/>
    <dgm:cxn modelId="{D2A50B17-BCA5-4588-AC97-0824FF8852D3}" type="presOf" srcId="{CD18CD6F-76BB-4075-97BB-6910AC365889}" destId="{0FFEFD0E-855D-4CC9-B8F9-A6269DC79394}" srcOrd="0" destOrd="0" presId="urn:microsoft.com/office/officeart/2005/8/layout/bProcess3"/>
    <dgm:cxn modelId="{BE414B0A-9BAF-4CF6-9104-3CF4CB5BD4E4}" type="presOf" srcId="{B858D670-4823-447E-A958-C8627A4FC8A7}" destId="{BA68FAF7-3C09-47D2-B449-702A6BDECE11}" srcOrd="0" destOrd="0" presId="urn:microsoft.com/office/officeart/2005/8/layout/bProcess3"/>
    <dgm:cxn modelId="{4A175BD8-6A6C-44A5-939C-84804127AFA5}" srcId="{E95AA88F-A7BE-4810-8F73-EAA15D164AB6}" destId="{BC2D516C-A9D1-4158-92E5-92F3BF3AFFB9}" srcOrd="0" destOrd="0" parTransId="{7871459F-5098-4999-AD58-6E4C42F64A56}" sibTransId="{0A208C2E-6B57-4BFE-AEDC-54B02B50568D}"/>
    <dgm:cxn modelId="{5A24BCBE-2B05-4991-8E14-836EB0C502CD}" type="presOf" srcId="{35B0F369-7226-4E29-839B-DB4FC8451DE0}" destId="{BA68FAF7-3C09-47D2-B449-702A6BDECE11}" srcOrd="0" destOrd="1" presId="urn:microsoft.com/office/officeart/2005/8/layout/bProcess3"/>
    <dgm:cxn modelId="{2F936777-7D09-4AD1-BE25-B53EBFF34B5B}" type="presOf" srcId="{1B0A5D43-EE57-4CB1-8DD6-818905842F7D}" destId="{B1C85C68-C90A-4A15-A46D-4089A2144E13}" srcOrd="0" destOrd="0" presId="urn:microsoft.com/office/officeart/2005/8/layout/bProcess3"/>
    <dgm:cxn modelId="{CD62295E-2311-4D03-95C4-A3C1D020DBA9}" srcId="{CD18CD6F-76BB-4075-97BB-6910AC365889}" destId="{B858D670-4823-447E-A958-C8627A4FC8A7}" srcOrd="0" destOrd="0" parTransId="{F7527F14-11A8-4892-93D1-03F67A122A94}" sibTransId="{1B0A5D43-EE57-4CB1-8DD6-818905842F7D}"/>
    <dgm:cxn modelId="{5C9E9D3C-3DA5-47F6-8214-F975A60FC332}" srcId="{CD18CD6F-76BB-4075-97BB-6910AC365889}" destId="{61F75B8A-F909-4B04-AFD9-7A8076F66BEE}" srcOrd="1" destOrd="0" parTransId="{9E56BE5D-E040-43AC-AE0B-98B2461DD8EE}" sibTransId="{6A85A1CB-9391-484D-B38A-1BECA3EAD5C5}"/>
    <dgm:cxn modelId="{6591DDA3-8478-4F1E-A8E0-BE5BD2162C19}" srcId="{B858D670-4823-447E-A958-C8627A4FC8A7}" destId="{6DD737E0-E042-4CA7-8CD4-0918349FA65D}" srcOrd="1" destOrd="0" parTransId="{9DACB1E2-1D77-40CE-B402-F70FCEE4AD0F}" sibTransId="{0309755A-8802-4ECE-B953-A4BC239D820B}"/>
    <dgm:cxn modelId="{C1533FB0-FC34-4865-8433-CA4671E60BC0}" srcId="{61F75B8A-F909-4B04-AFD9-7A8076F66BEE}" destId="{59E9F8E5-2BFF-4563-914C-AC3085622156}" srcOrd="2" destOrd="0" parTransId="{0435D62E-9AF4-48DA-80DC-491AB44B2891}" sibTransId="{5B5BDC39-E1AD-4FF9-81BF-A4766D1008CB}"/>
    <dgm:cxn modelId="{2F14873D-F932-4E88-8980-E41E40CA5B55}" type="presOf" srcId="{6A85A1CB-9391-484D-B38A-1BECA3EAD5C5}" destId="{1E3A04CD-CC07-4F46-A5D2-85B5BA51413B}" srcOrd="1" destOrd="0" presId="urn:microsoft.com/office/officeart/2005/8/layout/bProcess3"/>
    <dgm:cxn modelId="{61A3ECC7-0AA6-4EBA-B325-CA5B76FFA074}" type="presOf" srcId="{BC2D516C-A9D1-4158-92E5-92F3BF3AFFB9}" destId="{8A6B561D-5B41-4A1C-AEBC-2D7D936255FB}" srcOrd="0" destOrd="1" presId="urn:microsoft.com/office/officeart/2005/8/layout/bProcess3"/>
    <dgm:cxn modelId="{C02AB8C7-B77B-46CF-AE83-CA805614108A}" srcId="{5CCFD8DA-C832-48FC-873F-14AB18F4C9BC}" destId="{A30C2B21-B8D1-4FD0-9EE4-E7EC958E7FDD}" srcOrd="1" destOrd="0" parTransId="{C8801018-CB81-46DA-B060-5283C7A47855}" sibTransId="{479C354F-1E97-441D-AD9B-5216EBE5464B}"/>
    <dgm:cxn modelId="{B97C8F42-9A9B-4F94-824C-9FB080FF1370}" type="presOf" srcId="{9647145C-C489-4A3A-A747-82F222BA1067}" destId="{8A6B561D-5B41-4A1C-AEBC-2D7D936255FB}" srcOrd="0" destOrd="2" presId="urn:microsoft.com/office/officeart/2005/8/layout/bProcess3"/>
    <dgm:cxn modelId="{DE1FDF6E-92FE-4434-BB49-0357392E6C73}" type="presParOf" srcId="{0FFEFD0E-855D-4CC9-B8F9-A6269DC79394}" destId="{BA68FAF7-3C09-47D2-B449-702A6BDECE11}" srcOrd="0" destOrd="0" presId="urn:microsoft.com/office/officeart/2005/8/layout/bProcess3"/>
    <dgm:cxn modelId="{44F8E708-1960-4ACF-A9A5-FD43541C3E42}" type="presParOf" srcId="{0FFEFD0E-855D-4CC9-B8F9-A6269DC79394}" destId="{B1C85C68-C90A-4A15-A46D-4089A2144E13}" srcOrd="1" destOrd="0" presId="urn:microsoft.com/office/officeart/2005/8/layout/bProcess3"/>
    <dgm:cxn modelId="{935F0449-385A-4364-88F4-19C9827702B1}" type="presParOf" srcId="{B1C85C68-C90A-4A15-A46D-4089A2144E13}" destId="{803D5BE1-D08D-473B-B957-EF5511ACB226}" srcOrd="0" destOrd="0" presId="urn:microsoft.com/office/officeart/2005/8/layout/bProcess3"/>
    <dgm:cxn modelId="{A0912348-0444-4E1E-96AF-FEC9F60D2EE9}" type="presParOf" srcId="{0FFEFD0E-855D-4CC9-B8F9-A6269DC79394}" destId="{52E6CE04-7E6C-4BFB-BC2B-BB674617BC92}" srcOrd="2" destOrd="0" presId="urn:microsoft.com/office/officeart/2005/8/layout/bProcess3"/>
    <dgm:cxn modelId="{F840BD18-49CA-4FDF-BE16-5B912C98077F}" type="presParOf" srcId="{0FFEFD0E-855D-4CC9-B8F9-A6269DC79394}" destId="{9395766D-6054-4111-B3E0-D64177FE8600}" srcOrd="3" destOrd="0" presId="urn:microsoft.com/office/officeart/2005/8/layout/bProcess3"/>
    <dgm:cxn modelId="{5D6BE53D-FAE7-4543-8A6E-DACF277A437F}" type="presParOf" srcId="{9395766D-6054-4111-B3E0-D64177FE8600}" destId="{1E3A04CD-CC07-4F46-A5D2-85B5BA51413B}" srcOrd="0" destOrd="0" presId="urn:microsoft.com/office/officeart/2005/8/layout/bProcess3"/>
    <dgm:cxn modelId="{867BA76B-8574-42C7-81B0-4A31A0F0B732}" type="presParOf" srcId="{0FFEFD0E-855D-4CC9-B8F9-A6269DC79394}" destId="{8A6B561D-5B41-4A1C-AEBC-2D7D936255FB}" srcOrd="4" destOrd="0" presId="urn:microsoft.com/office/officeart/2005/8/layout/bProcess3"/>
    <dgm:cxn modelId="{86DE1E85-6EC9-4BCC-8D27-AFA9956C167A}" type="presParOf" srcId="{0FFEFD0E-855D-4CC9-B8F9-A6269DC79394}" destId="{071BB4C4-D9EE-4CDD-99B4-6CCE677924C5}" srcOrd="5" destOrd="0" presId="urn:microsoft.com/office/officeart/2005/8/layout/bProcess3"/>
    <dgm:cxn modelId="{B6B38E7A-D040-436E-AD5C-50715C698394}" type="presParOf" srcId="{071BB4C4-D9EE-4CDD-99B4-6CCE677924C5}" destId="{35F8C4C9-840A-46E4-BE0E-0B45CDD2A963}" srcOrd="0" destOrd="0" presId="urn:microsoft.com/office/officeart/2005/8/layout/bProcess3"/>
    <dgm:cxn modelId="{1107C2EC-082F-4B7F-A9DE-FE95940DD90B}" type="presParOf" srcId="{0FFEFD0E-855D-4CC9-B8F9-A6269DC79394}" destId="{4F9D000C-15B4-4DC2-BE39-8701426DE13A}"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4E0C2BF-3D9B-45E0-8B4C-AD2718CD380B}"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zh-TW" altLang="en-US"/>
        </a:p>
      </dgm:t>
    </dgm:pt>
    <dgm:pt modelId="{6DE51300-D51B-4836-B1C1-AF73F96CEC4D}">
      <dgm:prSet phldrT="[文字]" custT="1"/>
      <dgm:spPr/>
      <dgm:t>
        <a:bodyPr/>
        <a:lstStyle/>
        <a:p>
          <a:pPr rtl="0"/>
          <a:r>
            <a:rPr kumimoji="1" lang="zh-TW" altLang="en-US" sz="2500" b="1" i="0" u="none" strike="noStrike" cap="none" normalizeH="0" baseline="0" dirty="0" smtClean="0">
              <a:ln/>
              <a:effectLst/>
              <a:latin typeface="微軟正黑體" pitchFamily="34" charset="-120"/>
              <a:ea typeface="微軟正黑體" pitchFamily="34" charset="-120"/>
              <a:cs typeface="Times New Roman" pitchFamily="18" charset="0"/>
            </a:rPr>
            <a:t>貪污治罪條例第</a:t>
          </a:r>
          <a:r>
            <a:rPr kumimoji="1" lang="en-US" altLang="zh-TW" sz="2500" b="1" i="0" u="none" strike="noStrike" cap="none" normalizeH="0" baseline="0" dirty="0" smtClean="0">
              <a:ln/>
              <a:effectLst/>
              <a:latin typeface="微軟正黑體" pitchFamily="34" charset="-120"/>
              <a:ea typeface="微軟正黑體" pitchFamily="34" charset="-120"/>
              <a:cs typeface="Times New Roman" pitchFamily="18" charset="0"/>
            </a:rPr>
            <a:t>4</a:t>
          </a:r>
          <a:r>
            <a:rPr kumimoji="1" lang="zh-TW" altLang="en-US" sz="2500" b="1" i="0" u="none" strike="noStrike" cap="none" normalizeH="0" baseline="0" dirty="0" smtClean="0">
              <a:ln/>
              <a:effectLst/>
              <a:latin typeface="微軟正黑體" pitchFamily="34" charset="-120"/>
              <a:ea typeface="微軟正黑體" pitchFamily="34" charset="-120"/>
              <a:cs typeface="Times New Roman" pitchFamily="18" charset="0"/>
            </a:rPr>
            <a:t>條第</a:t>
          </a:r>
          <a:r>
            <a:rPr kumimoji="1" lang="en-US" altLang="zh-TW" sz="2500" b="1" i="0" u="none" strike="noStrike" cap="none" normalizeH="0" baseline="0" dirty="0" smtClean="0">
              <a:ln/>
              <a:effectLst/>
              <a:latin typeface="微軟正黑體" pitchFamily="34" charset="-120"/>
              <a:ea typeface="微軟正黑體" pitchFamily="34" charset="-120"/>
              <a:cs typeface="Times New Roman" pitchFamily="18" charset="0"/>
            </a:rPr>
            <a:t>1</a:t>
          </a:r>
          <a:r>
            <a:rPr kumimoji="1" lang="zh-TW" altLang="en-US" sz="2500" b="1" i="0" u="none" strike="noStrike" cap="none" normalizeH="0" baseline="0" dirty="0" smtClean="0">
              <a:ln/>
              <a:effectLst/>
              <a:latin typeface="微軟正黑體" pitchFamily="34" charset="-120"/>
              <a:ea typeface="微軟正黑體" pitchFamily="34" charset="-120"/>
              <a:cs typeface="Times New Roman" pitchFamily="18" charset="0"/>
            </a:rPr>
            <a:t>項第</a:t>
          </a:r>
          <a:r>
            <a:rPr kumimoji="1" lang="en-US" altLang="zh-TW" sz="2500" b="1" i="0" u="none" strike="noStrike" cap="none" normalizeH="0" baseline="0" dirty="0" smtClean="0">
              <a:ln/>
              <a:effectLst/>
              <a:latin typeface="微軟正黑體" pitchFamily="34" charset="-120"/>
              <a:ea typeface="微軟正黑體" pitchFamily="34" charset="-120"/>
              <a:cs typeface="Times New Roman" pitchFamily="18" charset="0"/>
            </a:rPr>
            <a:t>3</a:t>
          </a:r>
          <a:r>
            <a:rPr kumimoji="1" lang="zh-TW" altLang="en-US" sz="2500" b="1" i="0" u="none" strike="noStrike" cap="none" normalizeH="0" baseline="0" dirty="0" smtClean="0">
              <a:ln/>
              <a:effectLst/>
              <a:latin typeface="微軟正黑體" pitchFamily="34" charset="-120"/>
              <a:ea typeface="微軟正黑體" pitchFamily="34" charset="-120"/>
              <a:cs typeface="Times New Roman" pitchFamily="18" charset="0"/>
            </a:rPr>
            <a:t>款</a:t>
          </a:r>
          <a:endParaRPr lang="zh-TW" altLang="en-US" sz="2500" b="1" dirty="0">
            <a:latin typeface="微軟正黑體" pitchFamily="34" charset="-120"/>
            <a:ea typeface="微軟正黑體" pitchFamily="34" charset="-120"/>
          </a:endParaRPr>
        </a:p>
      </dgm:t>
    </dgm:pt>
    <dgm:pt modelId="{3FB457AF-1F4C-43EE-AB87-7058E5151716}" type="parTrans" cxnId="{00D4B737-1461-4924-97EB-E948804568A8}">
      <dgm:prSet/>
      <dgm:spPr/>
      <dgm:t>
        <a:bodyPr/>
        <a:lstStyle/>
        <a:p>
          <a:endParaRPr lang="zh-TW" altLang="en-US"/>
        </a:p>
      </dgm:t>
    </dgm:pt>
    <dgm:pt modelId="{89DF8076-CD98-46C0-ABC1-AC5003DA0150}" type="sibTrans" cxnId="{00D4B737-1461-4924-97EB-E948804568A8}">
      <dgm:prSet/>
      <dgm:spPr/>
      <dgm:t>
        <a:bodyPr/>
        <a:lstStyle/>
        <a:p>
          <a:endParaRPr lang="zh-TW" altLang="en-US"/>
        </a:p>
      </dgm:t>
    </dgm:pt>
    <dgm:pt modelId="{1A4AC224-095B-4E9D-BF97-6C23C3F5475B}">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「建築或經辦公用工程或購辦公用器材、物品，浮報價額、數量、收取回扣或有其他舞弊情事。」</a:t>
          </a:r>
          <a:endParaRPr lang="zh-TW" altLang="en-US" dirty="0">
            <a:latin typeface="微軟正黑體" panose="020B0604030504040204" pitchFamily="34" charset="-120"/>
            <a:ea typeface="微軟正黑體" panose="020B0604030504040204" pitchFamily="34" charset="-120"/>
          </a:endParaRPr>
        </a:p>
      </dgm:t>
    </dgm:pt>
    <dgm:pt modelId="{62DF7B8A-D08F-4163-8F38-16D1637DF7C3}" type="parTrans" cxnId="{9863B323-5925-4C36-BDC5-5FCA7589A350}">
      <dgm:prSet/>
      <dgm:spPr/>
      <dgm:t>
        <a:bodyPr/>
        <a:lstStyle/>
        <a:p>
          <a:endParaRPr lang="zh-TW" altLang="en-US"/>
        </a:p>
      </dgm:t>
    </dgm:pt>
    <dgm:pt modelId="{40F0BAB8-126A-4F0C-8A02-F665500718D7}" type="sibTrans" cxnId="{9863B323-5925-4C36-BDC5-5FCA7589A350}">
      <dgm:prSet/>
      <dgm:spPr/>
      <dgm:t>
        <a:bodyPr/>
        <a:lstStyle/>
        <a:p>
          <a:endParaRPr lang="zh-TW" altLang="en-US"/>
        </a:p>
      </dgm:t>
    </dgm:pt>
    <dgm:pt modelId="{A138E72B-1AA3-4D9A-8971-CE0FD5E541EE}" type="pres">
      <dgm:prSet presAssocID="{64E0C2BF-3D9B-45E0-8B4C-AD2718CD380B}" presName="composite" presStyleCnt="0">
        <dgm:presLayoutVars>
          <dgm:chMax val="1"/>
          <dgm:dir/>
          <dgm:resizeHandles val="exact"/>
        </dgm:presLayoutVars>
      </dgm:prSet>
      <dgm:spPr/>
      <dgm:t>
        <a:bodyPr/>
        <a:lstStyle/>
        <a:p>
          <a:endParaRPr lang="zh-TW" altLang="en-US"/>
        </a:p>
      </dgm:t>
    </dgm:pt>
    <dgm:pt modelId="{8D0FA5D9-BBA9-4678-ACFA-F6508293164B}" type="pres">
      <dgm:prSet presAssocID="{6DE51300-D51B-4836-B1C1-AF73F96CEC4D}" presName="roof" presStyleLbl="dkBgShp" presStyleIdx="0" presStyleCnt="2"/>
      <dgm:spPr/>
      <dgm:t>
        <a:bodyPr/>
        <a:lstStyle/>
        <a:p>
          <a:endParaRPr lang="zh-TW" altLang="en-US"/>
        </a:p>
      </dgm:t>
    </dgm:pt>
    <dgm:pt modelId="{3036D1E2-1039-44EC-BBEA-48379C8AF54A}" type="pres">
      <dgm:prSet presAssocID="{6DE51300-D51B-4836-B1C1-AF73F96CEC4D}" presName="pillars" presStyleCnt="0"/>
      <dgm:spPr/>
      <dgm:t>
        <a:bodyPr/>
        <a:lstStyle/>
        <a:p>
          <a:endParaRPr lang="zh-TW" altLang="en-US"/>
        </a:p>
      </dgm:t>
    </dgm:pt>
    <dgm:pt modelId="{CBD939C5-B470-456A-8DA4-2D8DC8185908}" type="pres">
      <dgm:prSet presAssocID="{6DE51300-D51B-4836-B1C1-AF73F96CEC4D}" presName="pillar1" presStyleLbl="node1" presStyleIdx="0" presStyleCnt="1">
        <dgm:presLayoutVars>
          <dgm:bulletEnabled val="1"/>
        </dgm:presLayoutVars>
      </dgm:prSet>
      <dgm:spPr/>
      <dgm:t>
        <a:bodyPr/>
        <a:lstStyle/>
        <a:p>
          <a:endParaRPr lang="zh-TW" altLang="en-US"/>
        </a:p>
      </dgm:t>
    </dgm:pt>
    <dgm:pt modelId="{33F692DC-1086-4D51-A8B7-0222A14402DF}" type="pres">
      <dgm:prSet presAssocID="{6DE51300-D51B-4836-B1C1-AF73F96CEC4D}" presName="base" presStyleLbl="dkBgShp" presStyleIdx="1" presStyleCnt="2"/>
      <dgm:spPr/>
      <dgm:t>
        <a:bodyPr/>
        <a:lstStyle/>
        <a:p>
          <a:endParaRPr lang="zh-TW" altLang="en-US"/>
        </a:p>
      </dgm:t>
    </dgm:pt>
  </dgm:ptLst>
  <dgm:cxnLst>
    <dgm:cxn modelId="{00D4B737-1461-4924-97EB-E948804568A8}" srcId="{64E0C2BF-3D9B-45E0-8B4C-AD2718CD380B}" destId="{6DE51300-D51B-4836-B1C1-AF73F96CEC4D}" srcOrd="0" destOrd="0" parTransId="{3FB457AF-1F4C-43EE-AB87-7058E5151716}" sibTransId="{89DF8076-CD98-46C0-ABC1-AC5003DA0150}"/>
    <dgm:cxn modelId="{EBEEAAB2-6BD0-44B1-B4F2-546DA46C1428}" type="presOf" srcId="{6DE51300-D51B-4836-B1C1-AF73F96CEC4D}" destId="{8D0FA5D9-BBA9-4678-ACFA-F6508293164B}" srcOrd="0" destOrd="0" presId="urn:microsoft.com/office/officeart/2005/8/layout/hList3"/>
    <dgm:cxn modelId="{9863B323-5925-4C36-BDC5-5FCA7589A350}" srcId="{6DE51300-D51B-4836-B1C1-AF73F96CEC4D}" destId="{1A4AC224-095B-4E9D-BF97-6C23C3F5475B}" srcOrd="0" destOrd="0" parTransId="{62DF7B8A-D08F-4163-8F38-16D1637DF7C3}" sibTransId="{40F0BAB8-126A-4F0C-8A02-F665500718D7}"/>
    <dgm:cxn modelId="{9F9A179A-EF9E-41AF-B256-D7E54AB9ABC0}" type="presOf" srcId="{64E0C2BF-3D9B-45E0-8B4C-AD2718CD380B}" destId="{A138E72B-1AA3-4D9A-8971-CE0FD5E541EE}" srcOrd="0" destOrd="0" presId="urn:microsoft.com/office/officeart/2005/8/layout/hList3"/>
    <dgm:cxn modelId="{889A4179-DF1F-4290-A1CE-149A56AFAE70}" type="presOf" srcId="{1A4AC224-095B-4E9D-BF97-6C23C3F5475B}" destId="{CBD939C5-B470-456A-8DA4-2D8DC8185908}" srcOrd="0" destOrd="0" presId="urn:microsoft.com/office/officeart/2005/8/layout/hList3"/>
    <dgm:cxn modelId="{C3EB80DF-E4D0-4E87-B25F-4D58AD792CF3}" type="presParOf" srcId="{A138E72B-1AA3-4D9A-8971-CE0FD5E541EE}" destId="{8D0FA5D9-BBA9-4678-ACFA-F6508293164B}" srcOrd="0" destOrd="0" presId="urn:microsoft.com/office/officeart/2005/8/layout/hList3"/>
    <dgm:cxn modelId="{E61BFB58-F414-48D4-8A84-8F7D694ED025}" type="presParOf" srcId="{A138E72B-1AA3-4D9A-8971-CE0FD5E541EE}" destId="{3036D1E2-1039-44EC-BBEA-48379C8AF54A}" srcOrd="1" destOrd="0" presId="urn:microsoft.com/office/officeart/2005/8/layout/hList3"/>
    <dgm:cxn modelId="{151D95F2-B3ED-48A9-8E82-D211919B5FE1}" type="presParOf" srcId="{3036D1E2-1039-44EC-BBEA-48379C8AF54A}" destId="{CBD939C5-B470-456A-8DA4-2D8DC8185908}" srcOrd="0" destOrd="0" presId="urn:microsoft.com/office/officeart/2005/8/layout/hList3"/>
    <dgm:cxn modelId="{76D021B1-3DA5-44ED-8D4A-146E6CD7DFC3}" type="presParOf" srcId="{A138E72B-1AA3-4D9A-8971-CE0FD5E541EE}" destId="{33F692DC-1086-4D51-A8B7-0222A14402D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900179-C6FD-4505-8E3F-C401CB9FC2C6}" type="doc">
      <dgm:prSet loTypeId="urn:microsoft.com/office/officeart/2005/8/layout/radial1" loCatId="cycle" qsTypeId="urn:microsoft.com/office/officeart/2005/8/quickstyle/simple1" qsCatId="simple" csTypeId="urn:microsoft.com/office/officeart/2005/8/colors/accent5_2" csCatId="accent5" phldr="1"/>
      <dgm:spPr/>
      <dgm:t>
        <a:bodyPr/>
        <a:lstStyle/>
        <a:p>
          <a:endParaRPr lang="zh-TW" altLang="en-US"/>
        </a:p>
      </dgm:t>
    </dgm:pt>
    <dgm:pt modelId="{CC48757A-0164-435E-B371-2A190E2DFD52}">
      <dgm:prSet phldrT="[文字]" custT="1"/>
      <dgm:spPr/>
      <dgm:t>
        <a:bodyPr/>
        <a:lstStyle/>
        <a:p>
          <a:r>
            <a:rPr lang="zh-TW" altLang="en-US" sz="2000" dirty="0" smtClean="0">
              <a:latin typeface="微軟正黑體" pitchFamily="34" charset="-120"/>
              <a:ea typeface="微軟正黑體" pitchFamily="34" charset="-120"/>
            </a:rPr>
            <a:t>規範內容</a:t>
          </a:r>
          <a:endParaRPr lang="zh-TW" altLang="en-US" sz="2000" dirty="0"/>
        </a:p>
      </dgm:t>
    </dgm:pt>
    <dgm:pt modelId="{9E9198C5-EBB6-4A8B-93A2-21758B110D91}" type="parTrans" cxnId="{C7CAE832-3162-491E-96C4-8E004332A3CA}">
      <dgm:prSet/>
      <dgm:spPr/>
      <dgm:t>
        <a:bodyPr/>
        <a:lstStyle/>
        <a:p>
          <a:endParaRPr lang="zh-TW" altLang="en-US"/>
        </a:p>
      </dgm:t>
    </dgm:pt>
    <dgm:pt modelId="{247E89AA-9964-466F-B3B5-6532C8155E85}" type="sibTrans" cxnId="{C7CAE832-3162-491E-96C4-8E004332A3CA}">
      <dgm:prSet/>
      <dgm:spPr/>
      <dgm:t>
        <a:bodyPr/>
        <a:lstStyle/>
        <a:p>
          <a:endParaRPr lang="zh-TW" altLang="en-US"/>
        </a:p>
      </dgm:t>
    </dgm:pt>
    <dgm:pt modelId="{2F7CD081-3A14-4749-9C4D-FED27C166048}">
      <dgm:prSet phldrT="[文字]" custT="1"/>
      <dgm:spPr/>
      <dgm:t>
        <a:bodyPr/>
        <a:lstStyle/>
        <a:p>
          <a:r>
            <a:rPr lang="zh-TW" altLang="en-US" sz="2000" dirty="0" smtClean="0">
              <a:latin typeface="微軟正黑體" pitchFamily="34" charset="-120"/>
              <a:ea typeface="微軟正黑體" pitchFamily="34" charset="-120"/>
            </a:rPr>
            <a:t>請託關說</a:t>
          </a:r>
          <a:endParaRPr lang="zh-TW" altLang="en-US" sz="2000" dirty="0">
            <a:latin typeface="微軟正黑體" pitchFamily="34" charset="-120"/>
            <a:ea typeface="微軟正黑體" pitchFamily="34" charset="-120"/>
          </a:endParaRPr>
        </a:p>
      </dgm:t>
    </dgm:pt>
    <dgm:pt modelId="{66C2E921-1B20-4601-A89A-B1AC3DD84BA8}" type="parTrans" cxnId="{D90403C5-E6FC-49D0-BB08-ED12BD0FC22F}">
      <dgm:prSet/>
      <dgm:spPr/>
      <dgm:t>
        <a:bodyPr/>
        <a:lstStyle/>
        <a:p>
          <a:endParaRPr lang="zh-TW" altLang="en-US"/>
        </a:p>
      </dgm:t>
    </dgm:pt>
    <dgm:pt modelId="{A0A882C5-E691-4C70-8578-07378F0E54DD}" type="sibTrans" cxnId="{D90403C5-E6FC-49D0-BB08-ED12BD0FC22F}">
      <dgm:prSet/>
      <dgm:spPr/>
      <dgm:t>
        <a:bodyPr/>
        <a:lstStyle/>
        <a:p>
          <a:endParaRPr lang="zh-TW" altLang="en-US"/>
        </a:p>
      </dgm:t>
    </dgm:pt>
    <dgm:pt modelId="{36BBBA0C-C668-4B2E-9C41-D9F6EA19E714}">
      <dgm:prSet phldrT="[文字]" custT="1"/>
      <dgm:spPr/>
      <dgm:t>
        <a:bodyPr/>
        <a:lstStyle/>
        <a:p>
          <a:r>
            <a:rPr lang="zh-TW" altLang="en-US" sz="2000" dirty="0" smtClean="0">
              <a:latin typeface="微軟正黑體" pitchFamily="34" charset="-120"/>
              <a:ea typeface="微軟正黑體" pitchFamily="34" charset="-120"/>
            </a:rPr>
            <a:t>受贈財物</a:t>
          </a:r>
          <a:endParaRPr lang="zh-TW" altLang="en-US" sz="2000" dirty="0">
            <a:latin typeface="微軟正黑體" pitchFamily="34" charset="-120"/>
            <a:ea typeface="微軟正黑體" pitchFamily="34" charset="-120"/>
          </a:endParaRPr>
        </a:p>
      </dgm:t>
    </dgm:pt>
    <dgm:pt modelId="{2EC7175C-8DC6-4DA4-8CD5-900CDBF1C64E}" type="parTrans" cxnId="{42168A0F-855A-4751-94A0-8B15F573A4A7}">
      <dgm:prSet/>
      <dgm:spPr/>
      <dgm:t>
        <a:bodyPr/>
        <a:lstStyle/>
        <a:p>
          <a:endParaRPr lang="zh-TW" altLang="en-US"/>
        </a:p>
      </dgm:t>
    </dgm:pt>
    <dgm:pt modelId="{5B26A6F4-D002-4C72-9ECF-974A6A9471AE}" type="sibTrans" cxnId="{42168A0F-855A-4751-94A0-8B15F573A4A7}">
      <dgm:prSet/>
      <dgm:spPr/>
      <dgm:t>
        <a:bodyPr/>
        <a:lstStyle/>
        <a:p>
          <a:endParaRPr lang="zh-TW" altLang="en-US"/>
        </a:p>
      </dgm:t>
    </dgm:pt>
    <dgm:pt modelId="{19E6B525-DF47-4625-9AC0-9B27BF6935EB}">
      <dgm:prSet phldrT="[文字]" custT="1"/>
      <dgm:spPr/>
      <dgm:t>
        <a:bodyPr/>
        <a:lstStyle/>
        <a:p>
          <a:r>
            <a:rPr lang="zh-TW" altLang="en-US" sz="2000" dirty="0" smtClean="0">
              <a:latin typeface="微軟正黑體" pitchFamily="34" charset="-120"/>
              <a:ea typeface="微軟正黑體" pitchFamily="34" charset="-120"/>
            </a:rPr>
            <a:t>飲宴應酬</a:t>
          </a:r>
          <a:endParaRPr lang="zh-TW" altLang="en-US" sz="2000" dirty="0">
            <a:latin typeface="微軟正黑體" pitchFamily="34" charset="-120"/>
            <a:ea typeface="微軟正黑體" pitchFamily="34" charset="-120"/>
          </a:endParaRPr>
        </a:p>
      </dgm:t>
    </dgm:pt>
    <dgm:pt modelId="{4EB276F7-2E37-4221-A60C-10D059D1A419}" type="parTrans" cxnId="{5110E654-4A8E-4A51-B9FA-F998BF8D9C83}">
      <dgm:prSet/>
      <dgm:spPr/>
      <dgm:t>
        <a:bodyPr/>
        <a:lstStyle/>
        <a:p>
          <a:endParaRPr lang="zh-TW" altLang="en-US"/>
        </a:p>
      </dgm:t>
    </dgm:pt>
    <dgm:pt modelId="{91E88630-6C17-47B0-862A-536C6645A2F7}" type="sibTrans" cxnId="{5110E654-4A8E-4A51-B9FA-F998BF8D9C83}">
      <dgm:prSet/>
      <dgm:spPr/>
      <dgm:t>
        <a:bodyPr/>
        <a:lstStyle/>
        <a:p>
          <a:endParaRPr lang="zh-TW" altLang="en-US"/>
        </a:p>
      </dgm:t>
    </dgm:pt>
    <dgm:pt modelId="{59FF4500-9E29-4D61-9889-D115E711557C}">
      <dgm:prSet phldrT="[文字]" custT="1"/>
      <dgm:spPr/>
      <dgm:t>
        <a:bodyPr/>
        <a:lstStyle/>
        <a:p>
          <a:pPr algn="l"/>
          <a:r>
            <a:rPr lang="zh-TW" altLang="en-US" sz="1600" b="1" dirty="0" smtClean="0">
              <a:latin typeface="微軟正黑體" pitchFamily="34" charset="-120"/>
              <a:ea typeface="微軟正黑體" pitchFamily="34" charset="-120"/>
            </a:rPr>
            <a:t>禁止涉足不妥當場所及不當接觸</a:t>
          </a:r>
          <a:endParaRPr lang="zh-TW" altLang="en-US" sz="1600" b="1" dirty="0">
            <a:latin typeface="微軟正黑體" pitchFamily="34" charset="-120"/>
            <a:ea typeface="微軟正黑體" pitchFamily="34" charset="-120"/>
          </a:endParaRPr>
        </a:p>
      </dgm:t>
    </dgm:pt>
    <dgm:pt modelId="{2DC052E5-9002-42C0-AD63-DF4067CDC399}" type="parTrans" cxnId="{3492765B-DD3D-4A83-9AFE-19A56B61447B}">
      <dgm:prSet/>
      <dgm:spPr/>
      <dgm:t>
        <a:bodyPr/>
        <a:lstStyle/>
        <a:p>
          <a:endParaRPr lang="zh-TW" altLang="en-US"/>
        </a:p>
      </dgm:t>
    </dgm:pt>
    <dgm:pt modelId="{B0E3B85E-E2AF-4420-B2FA-722D5230477D}" type="sibTrans" cxnId="{3492765B-DD3D-4A83-9AFE-19A56B61447B}">
      <dgm:prSet/>
      <dgm:spPr/>
      <dgm:t>
        <a:bodyPr/>
        <a:lstStyle/>
        <a:p>
          <a:endParaRPr lang="zh-TW" altLang="en-US"/>
        </a:p>
      </dgm:t>
    </dgm:pt>
    <dgm:pt modelId="{3E392276-6A02-491A-9792-93E9BB94366B}">
      <dgm:prSet phldrT="[文字]" custT="1"/>
      <dgm:spPr/>
      <dgm:t>
        <a:bodyPr/>
        <a:lstStyle/>
        <a:p>
          <a:r>
            <a:rPr lang="zh-TW" altLang="en-US" sz="2000" dirty="0" smtClean="0">
              <a:latin typeface="微軟正黑體" pitchFamily="34" charset="-120"/>
              <a:ea typeface="微軟正黑體" pitchFamily="34" charset="-120"/>
            </a:rPr>
            <a:t>出席演講</a:t>
          </a:r>
          <a:endParaRPr lang="zh-TW" altLang="en-US" sz="2000" dirty="0">
            <a:latin typeface="微軟正黑體" pitchFamily="34" charset="-120"/>
            <a:ea typeface="微軟正黑體" pitchFamily="34" charset="-120"/>
          </a:endParaRPr>
        </a:p>
      </dgm:t>
    </dgm:pt>
    <dgm:pt modelId="{51D9BBFA-F045-4E24-A8DB-86BDEEF39F20}" type="parTrans" cxnId="{2080A862-028A-4690-ADD0-1D40360E639D}">
      <dgm:prSet/>
      <dgm:spPr/>
      <dgm:t>
        <a:bodyPr/>
        <a:lstStyle/>
        <a:p>
          <a:endParaRPr lang="zh-TW" altLang="en-US"/>
        </a:p>
      </dgm:t>
    </dgm:pt>
    <dgm:pt modelId="{FBDC7826-14C3-4C58-8C05-54598C463943}" type="sibTrans" cxnId="{2080A862-028A-4690-ADD0-1D40360E639D}">
      <dgm:prSet/>
      <dgm:spPr/>
      <dgm:t>
        <a:bodyPr/>
        <a:lstStyle/>
        <a:p>
          <a:endParaRPr lang="zh-TW" altLang="en-US"/>
        </a:p>
      </dgm:t>
    </dgm:pt>
    <dgm:pt modelId="{854CC7D0-8F4F-4339-AE0B-325E957777A8}">
      <dgm:prSet phldrT="[文字]" custT="1"/>
      <dgm:spPr/>
      <dgm:t>
        <a:bodyPr/>
        <a:lstStyle/>
        <a:p>
          <a:r>
            <a:rPr lang="zh-TW" altLang="en-US" sz="2000" dirty="0" smtClean="0">
              <a:latin typeface="微軟正黑體" pitchFamily="34" charset="-120"/>
              <a:ea typeface="微軟正黑體" pitchFamily="34" charset="-120"/>
            </a:rPr>
            <a:t>兼職禁止</a:t>
          </a:r>
          <a:endParaRPr lang="zh-TW" altLang="en-US" sz="2000" dirty="0">
            <a:latin typeface="微軟正黑體" pitchFamily="34" charset="-120"/>
            <a:ea typeface="微軟正黑體" pitchFamily="34" charset="-120"/>
          </a:endParaRPr>
        </a:p>
      </dgm:t>
    </dgm:pt>
    <dgm:pt modelId="{3C19A847-4518-4275-8219-E727453FD72B}" type="parTrans" cxnId="{F380EFF7-E8BD-4348-B86C-FAFE958A2ADD}">
      <dgm:prSet/>
      <dgm:spPr/>
      <dgm:t>
        <a:bodyPr/>
        <a:lstStyle/>
        <a:p>
          <a:endParaRPr lang="zh-TW" altLang="en-US"/>
        </a:p>
      </dgm:t>
    </dgm:pt>
    <dgm:pt modelId="{A0EEDFFA-3295-402A-AF52-E2881BE2F424}" type="sibTrans" cxnId="{F380EFF7-E8BD-4348-B86C-FAFE958A2ADD}">
      <dgm:prSet/>
      <dgm:spPr/>
      <dgm:t>
        <a:bodyPr/>
        <a:lstStyle/>
        <a:p>
          <a:endParaRPr lang="zh-TW" altLang="en-US"/>
        </a:p>
      </dgm:t>
    </dgm:pt>
    <dgm:pt modelId="{74AD3CA0-1EB4-4158-BE02-DC7D8D953BA3}" type="pres">
      <dgm:prSet presAssocID="{0C900179-C6FD-4505-8E3F-C401CB9FC2C6}" presName="cycle" presStyleCnt="0">
        <dgm:presLayoutVars>
          <dgm:chMax val="1"/>
          <dgm:dir/>
          <dgm:animLvl val="ctr"/>
          <dgm:resizeHandles val="exact"/>
        </dgm:presLayoutVars>
      </dgm:prSet>
      <dgm:spPr/>
      <dgm:t>
        <a:bodyPr/>
        <a:lstStyle/>
        <a:p>
          <a:endParaRPr lang="zh-TW" altLang="en-US"/>
        </a:p>
      </dgm:t>
    </dgm:pt>
    <dgm:pt modelId="{1627EEC3-552F-4DEB-8815-15933EF4501B}" type="pres">
      <dgm:prSet presAssocID="{CC48757A-0164-435E-B371-2A190E2DFD52}" presName="centerShape" presStyleLbl="node0" presStyleIdx="0" presStyleCnt="1" custScaleX="100433" custScaleY="96065"/>
      <dgm:spPr/>
      <dgm:t>
        <a:bodyPr/>
        <a:lstStyle/>
        <a:p>
          <a:endParaRPr lang="zh-TW" altLang="en-US"/>
        </a:p>
      </dgm:t>
    </dgm:pt>
    <dgm:pt modelId="{0C21B2AB-2BF9-44AF-B89C-DFBB740A630D}" type="pres">
      <dgm:prSet presAssocID="{66C2E921-1B20-4601-A89A-B1AC3DD84BA8}" presName="Name9" presStyleLbl="parChTrans1D2" presStyleIdx="0" presStyleCnt="6"/>
      <dgm:spPr/>
      <dgm:t>
        <a:bodyPr/>
        <a:lstStyle/>
        <a:p>
          <a:endParaRPr lang="zh-TW" altLang="en-US"/>
        </a:p>
      </dgm:t>
    </dgm:pt>
    <dgm:pt modelId="{E3DC1D0F-7C0E-4828-9DE9-6F48FE452685}" type="pres">
      <dgm:prSet presAssocID="{66C2E921-1B20-4601-A89A-B1AC3DD84BA8}" presName="connTx" presStyleLbl="parChTrans1D2" presStyleIdx="0" presStyleCnt="6"/>
      <dgm:spPr/>
      <dgm:t>
        <a:bodyPr/>
        <a:lstStyle/>
        <a:p>
          <a:endParaRPr lang="zh-TW" altLang="en-US"/>
        </a:p>
      </dgm:t>
    </dgm:pt>
    <dgm:pt modelId="{64298990-D8D9-412C-9BB4-ACF2E3286A9D}" type="pres">
      <dgm:prSet presAssocID="{2F7CD081-3A14-4749-9C4D-FED27C166048}" presName="node" presStyleLbl="node1" presStyleIdx="0" presStyleCnt="6">
        <dgm:presLayoutVars>
          <dgm:bulletEnabled val="1"/>
        </dgm:presLayoutVars>
      </dgm:prSet>
      <dgm:spPr/>
      <dgm:t>
        <a:bodyPr/>
        <a:lstStyle/>
        <a:p>
          <a:endParaRPr lang="zh-TW" altLang="en-US"/>
        </a:p>
      </dgm:t>
    </dgm:pt>
    <dgm:pt modelId="{C684A39E-D139-43D3-B013-EEBB1F376374}" type="pres">
      <dgm:prSet presAssocID="{2EC7175C-8DC6-4DA4-8CD5-900CDBF1C64E}" presName="Name9" presStyleLbl="parChTrans1D2" presStyleIdx="1" presStyleCnt="6"/>
      <dgm:spPr/>
      <dgm:t>
        <a:bodyPr/>
        <a:lstStyle/>
        <a:p>
          <a:endParaRPr lang="zh-TW" altLang="en-US"/>
        </a:p>
      </dgm:t>
    </dgm:pt>
    <dgm:pt modelId="{50CEE5A6-71D3-4EAA-A6D7-08A07AF2BB5F}" type="pres">
      <dgm:prSet presAssocID="{2EC7175C-8DC6-4DA4-8CD5-900CDBF1C64E}" presName="connTx" presStyleLbl="parChTrans1D2" presStyleIdx="1" presStyleCnt="6"/>
      <dgm:spPr/>
      <dgm:t>
        <a:bodyPr/>
        <a:lstStyle/>
        <a:p>
          <a:endParaRPr lang="zh-TW" altLang="en-US"/>
        </a:p>
      </dgm:t>
    </dgm:pt>
    <dgm:pt modelId="{75493654-C9A5-4F5E-A6BC-3ABF21F61CBE}" type="pres">
      <dgm:prSet presAssocID="{36BBBA0C-C668-4B2E-9C41-D9F6EA19E714}" presName="node" presStyleLbl="node1" presStyleIdx="1" presStyleCnt="6">
        <dgm:presLayoutVars>
          <dgm:bulletEnabled val="1"/>
        </dgm:presLayoutVars>
      </dgm:prSet>
      <dgm:spPr/>
      <dgm:t>
        <a:bodyPr/>
        <a:lstStyle/>
        <a:p>
          <a:endParaRPr lang="zh-TW" altLang="en-US"/>
        </a:p>
      </dgm:t>
    </dgm:pt>
    <dgm:pt modelId="{2EA5A18E-BD5A-4B9A-9495-195EA20064D2}" type="pres">
      <dgm:prSet presAssocID="{4EB276F7-2E37-4221-A60C-10D059D1A419}" presName="Name9" presStyleLbl="parChTrans1D2" presStyleIdx="2" presStyleCnt="6"/>
      <dgm:spPr/>
      <dgm:t>
        <a:bodyPr/>
        <a:lstStyle/>
        <a:p>
          <a:endParaRPr lang="zh-TW" altLang="en-US"/>
        </a:p>
      </dgm:t>
    </dgm:pt>
    <dgm:pt modelId="{552B8E2A-C5D7-494E-B81F-47490B963030}" type="pres">
      <dgm:prSet presAssocID="{4EB276F7-2E37-4221-A60C-10D059D1A419}" presName="connTx" presStyleLbl="parChTrans1D2" presStyleIdx="2" presStyleCnt="6"/>
      <dgm:spPr/>
      <dgm:t>
        <a:bodyPr/>
        <a:lstStyle/>
        <a:p>
          <a:endParaRPr lang="zh-TW" altLang="en-US"/>
        </a:p>
      </dgm:t>
    </dgm:pt>
    <dgm:pt modelId="{6D19B691-DE17-47FD-A2B4-792B1B528B48}" type="pres">
      <dgm:prSet presAssocID="{19E6B525-DF47-4625-9AC0-9B27BF6935EB}" presName="node" presStyleLbl="node1" presStyleIdx="2" presStyleCnt="6">
        <dgm:presLayoutVars>
          <dgm:bulletEnabled val="1"/>
        </dgm:presLayoutVars>
      </dgm:prSet>
      <dgm:spPr/>
      <dgm:t>
        <a:bodyPr/>
        <a:lstStyle/>
        <a:p>
          <a:endParaRPr lang="zh-TW" altLang="en-US"/>
        </a:p>
      </dgm:t>
    </dgm:pt>
    <dgm:pt modelId="{3C0C5B32-D4A8-4552-8E2F-0447FA845198}" type="pres">
      <dgm:prSet presAssocID="{2DC052E5-9002-42C0-AD63-DF4067CDC399}" presName="Name9" presStyleLbl="parChTrans1D2" presStyleIdx="3" presStyleCnt="6"/>
      <dgm:spPr/>
      <dgm:t>
        <a:bodyPr/>
        <a:lstStyle/>
        <a:p>
          <a:endParaRPr lang="zh-TW" altLang="en-US"/>
        </a:p>
      </dgm:t>
    </dgm:pt>
    <dgm:pt modelId="{72BFB6D4-548B-44C4-9285-52A230537F74}" type="pres">
      <dgm:prSet presAssocID="{2DC052E5-9002-42C0-AD63-DF4067CDC399}" presName="connTx" presStyleLbl="parChTrans1D2" presStyleIdx="3" presStyleCnt="6"/>
      <dgm:spPr/>
      <dgm:t>
        <a:bodyPr/>
        <a:lstStyle/>
        <a:p>
          <a:endParaRPr lang="zh-TW" altLang="en-US"/>
        </a:p>
      </dgm:t>
    </dgm:pt>
    <dgm:pt modelId="{804C90F1-2F62-4087-9FEB-7797755F0A05}" type="pres">
      <dgm:prSet presAssocID="{59FF4500-9E29-4D61-9889-D115E711557C}" presName="node" presStyleLbl="node1" presStyleIdx="3" presStyleCnt="6">
        <dgm:presLayoutVars>
          <dgm:bulletEnabled val="1"/>
        </dgm:presLayoutVars>
      </dgm:prSet>
      <dgm:spPr/>
      <dgm:t>
        <a:bodyPr/>
        <a:lstStyle/>
        <a:p>
          <a:endParaRPr lang="zh-TW" altLang="en-US"/>
        </a:p>
      </dgm:t>
    </dgm:pt>
    <dgm:pt modelId="{12F6D0BE-0A63-4A62-989F-F5B5716C4EEE}" type="pres">
      <dgm:prSet presAssocID="{51D9BBFA-F045-4E24-A8DB-86BDEEF39F20}" presName="Name9" presStyleLbl="parChTrans1D2" presStyleIdx="4" presStyleCnt="6"/>
      <dgm:spPr/>
      <dgm:t>
        <a:bodyPr/>
        <a:lstStyle/>
        <a:p>
          <a:endParaRPr lang="zh-TW" altLang="en-US"/>
        </a:p>
      </dgm:t>
    </dgm:pt>
    <dgm:pt modelId="{1A9C32B7-A0CC-4B43-8004-369CECD67826}" type="pres">
      <dgm:prSet presAssocID="{51D9BBFA-F045-4E24-A8DB-86BDEEF39F20}" presName="connTx" presStyleLbl="parChTrans1D2" presStyleIdx="4" presStyleCnt="6"/>
      <dgm:spPr/>
      <dgm:t>
        <a:bodyPr/>
        <a:lstStyle/>
        <a:p>
          <a:endParaRPr lang="zh-TW" altLang="en-US"/>
        </a:p>
      </dgm:t>
    </dgm:pt>
    <dgm:pt modelId="{2AF4CEB6-F816-4545-B40E-6EBA76D20801}" type="pres">
      <dgm:prSet presAssocID="{3E392276-6A02-491A-9792-93E9BB94366B}" presName="node" presStyleLbl="node1" presStyleIdx="4" presStyleCnt="6">
        <dgm:presLayoutVars>
          <dgm:bulletEnabled val="1"/>
        </dgm:presLayoutVars>
      </dgm:prSet>
      <dgm:spPr/>
      <dgm:t>
        <a:bodyPr/>
        <a:lstStyle/>
        <a:p>
          <a:endParaRPr lang="zh-TW" altLang="en-US"/>
        </a:p>
      </dgm:t>
    </dgm:pt>
    <dgm:pt modelId="{E71F38A8-0CC5-4562-84BF-50F9D1A192B9}" type="pres">
      <dgm:prSet presAssocID="{3C19A847-4518-4275-8219-E727453FD72B}" presName="Name9" presStyleLbl="parChTrans1D2" presStyleIdx="5" presStyleCnt="6"/>
      <dgm:spPr/>
      <dgm:t>
        <a:bodyPr/>
        <a:lstStyle/>
        <a:p>
          <a:endParaRPr lang="zh-TW" altLang="en-US"/>
        </a:p>
      </dgm:t>
    </dgm:pt>
    <dgm:pt modelId="{5A8436C2-552C-4159-A900-5BB60348554A}" type="pres">
      <dgm:prSet presAssocID="{3C19A847-4518-4275-8219-E727453FD72B}" presName="connTx" presStyleLbl="parChTrans1D2" presStyleIdx="5" presStyleCnt="6"/>
      <dgm:spPr/>
      <dgm:t>
        <a:bodyPr/>
        <a:lstStyle/>
        <a:p>
          <a:endParaRPr lang="zh-TW" altLang="en-US"/>
        </a:p>
      </dgm:t>
    </dgm:pt>
    <dgm:pt modelId="{FA1D6BDA-BCC9-4745-9CD8-843DBDDBDEFC}" type="pres">
      <dgm:prSet presAssocID="{854CC7D0-8F4F-4339-AE0B-325E957777A8}" presName="node" presStyleLbl="node1" presStyleIdx="5" presStyleCnt="6">
        <dgm:presLayoutVars>
          <dgm:bulletEnabled val="1"/>
        </dgm:presLayoutVars>
      </dgm:prSet>
      <dgm:spPr/>
      <dgm:t>
        <a:bodyPr/>
        <a:lstStyle/>
        <a:p>
          <a:endParaRPr lang="zh-TW" altLang="en-US"/>
        </a:p>
      </dgm:t>
    </dgm:pt>
  </dgm:ptLst>
  <dgm:cxnLst>
    <dgm:cxn modelId="{FBD2F695-71CB-4E0C-97ED-A5901288BD71}" type="presOf" srcId="{4EB276F7-2E37-4221-A60C-10D059D1A419}" destId="{552B8E2A-C5D7-494E-B81F-47490B963030}" srcOrd="1" destOrd="0" presId="urn:microsoft.com/office/officeart/2005/8/layout/radial1"/>
    <dgm:cxn modelId="{D90403C5-E6FC-49D0-BB08-ED12BD0FC22F}" srcId="{CC48757A-0164-435E-B371-2A190E2DFD52}" destId="{2F7CD081-3A14-4749-9C4D-FED27C166048}" srcOrd="0" destOrd="0" parTransId="{66C2E921-1B20-4601-A89A-B1AC3DD84BA8}" sibTransId="{A0A882C5-E691-4C70-8578-07378F0E54DD}"/>
    <dgm:cxn modelId="{CFCBF5D3-7027-4B94-BB69-6FDF7E2E4490}" type="presOf" srcId="{66C2E921-1B20-4601-A89A-B1AC3DD84BA8}" destId="{E3DC1D0F-7C0E-4828-9DE9-6F48FE452685}" srcOrd="1" destOrd="0" presId="urn:microsoft.com/office/officeart/2005/8/layout/radial1"/>
    <dgm:cxn modelId="{1A17C56C-0C4A-424D-B816-2C4C6843692C}" type="presOf" srcId="{66C2E921-1B20-4601-A89A-B1AC3DD84BA8}" destId="{0C21B2AB-2BF9-44AF-B89C-DFBB740A630D}" srcOrd="0" destOrd="0" presId="urn:microsoft.com/office/officeart/2005/8/layout/radial1"/>
    <dgm:cxn modelId="{F380EFF7-E8BD-4348-B86C-FAFE958A2ADD}" srcId="{CC48757A-0164-435E-B371-2A190E2DFD52}" destId="{854CC7D0-8F4F-4339-AE0B-325E957777A8}" srcOrd="5" destOrd="0" parTransId="{3C19A847-4518-4275-8219-E727453FD72B}" sibTransId="{A0EEDFFA-3295-402A-AF52-E2881BE2F424}"/>
    <dgm:cxn modelId="{D9B27452-4A74-494E-BEBC-564939925A12}" type="presOf" srcId="{2EC7175C-8DC6-4DA4-8CD5-900CDBF1C64E}" destId="{50CEE5A6-71D3-4EAA-A6D7-08A07AF2BB5F}" srcOrd="1" destOrd="0" presId="urn:microsoft.com/office/officeart/2005/8/layout/radial1"/>
    <dgm:cxn modelId="{3DFDACB6-7C4B-4045-8D9D-52294DCF63E1}" type="presOf" srcId="{2F7CD081-3A14-4749-9C4D-FED27C166048}" destId="{64298990-D8D9-412C-9BB4-ACF2E3286A9D}" srcOrd="0" destOrd="0" presId="urn:microsoft.com/office/officeart/2005/8/layout/radial1"/>
    <dgm:cxn modelId="{A38A2C74-EC94-4909-8E58-7473830CCD67}" type="presOf" srcId="{59FF4500-9E29-4D61-9889-D115E711557C}" destId="{804C90F1-2F62-4087-9FEB-7797755F0A05}" srcOrd="0" destOrd="0" presId="urn:microsoft.com/office/officeart/2005/8/layout/radial1"/>
    <dgm:cxn modelId="{139625D5-7B9C-4683-A648-AE16D359EB07}" type="presOf" srcId="{3C19A847-4518-4275-8219-E727453FD72B}" destId="{5A8436C2-552C-4159-A900-5BB60348554A}" srcOrd="1" destOrd="0" presId="urn:microsoft.com/office/officeart/2005/8/layout/radial1"/>
    <dgm:cxn modelId="{C7CAE832-3162-491E-96C4-8E004332A3CA}" srcId="{0C900179-C6FD-4505-8E3F-C401CB9FC2C6}" destId="{CC48757A-0164-435E-B371-2A190E2DFD52}" srcOrd="0" destOrd="0" parTransId="{9E9198C5-EBB6-4A8B-93A2-21758B110D91}" sibTransId="{247E89AA-9964-466F-B3B5-6532C8155E85}"/>
    <dgm:cxn modelId="{AB831AED-4125-4BE5-BF95-6E310F6DD7AD}" type="presOf" srcId="{3C19A847-4518-4275-8219-E727453FD72B}" destId="{E71F38A8-0CC5-4562-84BF-50F9D1A192B9}" srcOrd="0" destOrd="0" presId="urn:microsoft.com/office/officeart/2005/8/layout/radial1"/>
    <dgm:cxn modelId="{5110E654-4A8E-4A51-B9FA-F998BF8D9C83}" srcId="{CC48757A-0164-435E-B371-2A190E2DFD52}" destId="{19E6B525-DF47-4625-9AC0-9B27BF6935EB}" srcOrd="2" destOrd="0" parTransId="{4EB276F7-2E37-4221-A60C-10D059D1A419}" sibTransId="{91E88630-6C17-47B0-862A-536C6645A2F7}"/>
    <dgm:cxn modelId="{4290E6D8-46B7-4ED8-B323-0910FDAFA48D}" type="presOf" srcId="{0C900179-C6FD-4505-8E3F-C401CB9FC2C6}" destId="{74AD3CA0-1EB4-4158-BE02-DC7D8D953BA3}" srcOrd="0" destOrd="0" presId="urn:microsoft.com/office/officeart/2005/8/layout/radial1"/>
    <dgm:cxn modelId="{3492765B-DD3D-4A83-9AFE-19A56B61447B}" srcId="{CC48757A-0164-435E-B371-2A190E2DFD52}" destId="{59FF4500-9E29-4D61-9889-D115E711557C}" srcOrd="3" destOrd="0" parTransId="{2DC052E5-9002-42C0-AD63-DF4067CDC399}" sibTransId="{B0E3B85E-E2AF-4420-B2FA-722D5230477D}"/>
    <dgm:cxn modelId="{D2514E57-3EB4-4B00-9960-F21BD2904BFE}" type="presOf" srcId="{2DC052E5-9002-42C0-AD63-DF4067CDC399}" destId="{72BFB6D4-548B-44C4-9285-52A230537F74}" srcOrd="1" destOrd="0" presId="urn:microsoft.com/office/officeart/2005/8/layout/radial1"/>
    <dgm:cxn modelId="{FBC8BDF7-7222-4B00-AFAF-3BCFBDEFD788}" type="presOf" srcId="{19E6B525-DF47-4625-9AC0-9B27BF6935EB}" destId="{6D19B691-DE17-47FD-A2B4-792B1B528B48}" srcOrd="0" destOrd="0" presId="urn:microsoft.com/office/officeart/2005/8/layout/radial1"/>
    <dgm:cxn modelId="{8BA49D40-68AC-4724-81BE-AD66BCD7AECB}" type="presOf" srcId="{CC48757A-0164-435E-B371-2A190E2DFD52}" destId="{1627EEC3-552F-4DEB-8815-15933EF4501B}" srcOrd="0" destOrd="0" presId="urn:microsoft.com/office/officeart/2005/8/layout/radial1"/>
    <dgm:cxn modelId="{85AFCA98-5B75-421D-A93B-F9B36B61421A}" type="presOf" srcId="{51D9BBFA-F045-4E24-A8DB-86BDEEF39F20}" destId="{1A9C32B7-A0CC-4B43-8004-369CECD67826}" srcOrd="1" destOrd="0" presId="urn:microsoft.com/office/officeart/2005/8/layout/radial1"/>
    <dgm:cxn modelId="{DDC2567C-A201-4491-878E-1284CED42CE6}" type="presOf" srcId="{51D9BBFA-F045-4E24-A8DB-86BDEEF39F20}" destId="{12F6D0BE-0A63-4A62-989F-F5B5716C4EEE}" srcOrd="0" destOrd="0" presId="urn:microsoft.com/office/officeart/2005/8/layout/radial1"/>
    <dgm:cxn modelId="{F7FCC6E8-B993-4778-AE87-2286951D2DCE}" type="presOf" srcId="{854CC7D0-8F4F-4339-AE0B-325E957777A8}" destId="{FA1D6BDA-BCC9-4745-9CD8-843DBDDBDEFC}" srcOrd="0" destOrd="0" presId="urn:microsoft.com/office/officeart/2005/8/layout/radial1"/>
    <dgm:cxn modelId="{42168A0F-855A-4751-94A0-8B15F573A4A7}" srcId="{CC48757A-0164-435E-B371-2A190E2DFD52}" destId="{36BBBA0C-C668-4B2E-9C41-D9F6EA19E714}" srcOrd="1" destOrd="0" parTransId="{2EC7175C-8DC6-4DA4-8CD5-900CDBF1C64E}" sibTransId="{5B26A6F4-D002-4C72-9ECF-974A6A9471AE}"/>
    <dgm:cxn modelId="{2080A862-028A-4690-ADD0-1D40360E639D}" srcId="{CC48757A-0164-435E-B371-2A190E2DFD52}" destId="{3E392276-6A02-491A-9792-93E9BB94366B}" srcOrd="4" destOrd="0" parTransId="{51D9BBFA-F045-4E24-A8DB-86BDEEF39F20}" sibTransId="{FBDC7826-14C3-4C58-8C05-54598C463943}"/>
    <dgm:cxn modelId="{A1BD83CA-9207-442A-80AE-E5A177193821}" type="presOf" srcId="{2DC052E5-9002-42C0-AD63-DF4067CDC399}" destId="{3C0C5B32-D4A8-4552-8E2F-0447FA845198}" srcOrd="0" destOrd="0" presId="urn:microsoft.com/office/officeart/2005/8/layout/radial1"/>
    <dgm:cxn modelId="{EFCDD4B3-7613-4CAD-ACC7-4BCE8DEEF5BF}" type="presOf" srcId="{4EB276F7-2E37-4221-A60C-10D059D1A419}" destId="{2EA5A18E-BD5A-4B9A-9495-195EA20064D2}" srcOrd="0" destOrd="0" presId="urn:microsoft.com/office/officeart/2005/8/layout/radial1"/>
    <dgm:cxn modelId="{89E873F6-807C-4CEB-A79C-271107D3F43A}" type="presOf" srcId="{3E392276-6A02-491A-9792-93E9BB94366B}" destId="{2AF4CEB6-F816-4545-B40E-6EBA76D20801}" srcOrd="0" destOrd="0" presId="urn:microsoft.com/office/officeart/2005/8/layout/radial1"/>
    <dgm:cxn modelId="{59A51CE3-D671-4FF6-A643-BD3CA2F837D0}" type="presOf" srcId="{2EC7175C-8DC6-4DA4-8CD5-900CDBF1C64E}" destId="{C684A39E-D139-43D3-B013-EEBB1F376374}" srcOrd="0" destOrd="0" presId="urn:microsoft.com/office/officeart/2005/8/layout/radial1"/>
    <dgm:cxn modelId="{662373AC-6AFF-497A-8E0C-72AC7157B87D}" type="presOf" srcId="{36BBBA0C-C668-4B2E-9C41-D9F6EA19E714}" destId="{75493654-C9A5-4F5E-A6BC-3ABF21F61CBE}" srcOrd="0" destOrd="0" presId="urn:microsoft.com/office/officeart/2005/8/layout/radial1"/>
    <dgm:cxn modelId="{870573EA-B334-40D9-A5D2-CEBE703DE545}" type="presParOf" srcId="{74AD3CA0-1EB4-4158-BE02-DC7D8D953BA3}" destId="{1627EEC3-552F-4DEB-8815-15933EF4501B}" srcOrd="0" destOrd="0" presId="urn:microsoft.com/office/officeart/2005/8/layout/radial1"/>
    <dgm:cxn modelId="{2B2C4820-75DE-4D62-B328-9823BF0C4419}" type="presParOf" srcId="{74AD3CA0-1EB4-4158-BE02-DC7D8D953BA3}" destId="{0C21B2AB-2BF9-44AF-B89C-DFBB740A630D}" srcOrd="1" destOrd="0" presId="urn:microsoft.com/office/officeart/2005/8/layout/radial1"/>
    <dgm:cxn modelId="{E2F4B471-142C-4405-84CD-01A05FF5163C}" type="presParOf" srcId="{0C21B2AB-2BF9-44AF-B89C-DFBB740A630D}" destId="{E3DC1D0F-7C0E-4828-9DE9-6F48FE452685}" srcOrd="0" destOrd="0" presId="urn:microsoft.com/office/officeart/2005/8/layout/radial1"/>
    <dgm:cxn modelId="{EAEE60FA-06C0-4CAC-A797-75B437C8F43C}" type="presParOf" srcId="{74AD3CA0-1EB4-4158-BE02-DC7D8D953BA3}" destId="{64298990-D8D9-412C-9BB4-ACF2E3286A9D}" srcOrd="2" destOrd="0" presId="urn:microsoft.com/office/officeart/2005/8/layout/radial1"/>
    <dgm:cxn modelId="{D1272447-8BAF-4B4D-A3C6-86A3A7B3778C}" type="presParOf" srcId="{74AD3CA0-1EB4-4158-BE02-DC7D8D953BA3}" destId="{C684A39E-D139-43D3-B013-EEBB1F376374}" srcOrd="3" destOrd="0" presId="urn:microsoft.com/office/officeart/2005/8/layout/radial1"/>
    <dgm:cxn modelId="{BC9BB04B-6A44-4283-9425-AF15322F75A3}" type="presParOf" srcId="{C684A39E-D139-43D3-B013-EEBB1F376374}" destId="{50CEE5A6-71D3-4EAA-A6D7-08A07AF2BB5F}" srcOrd="0" destOrd="0" presId="urn:microsoft.com/office/officeart/2005/8/layout/radial1"/>
    <dgm:cxn modelId="{B8985761-2253-4D69-9CFB-E1CBD510BE90}" type="presParOf" srcId="{74AD3CA0-1EB4-4158-BE02-DC7D8D953BA3}" destId="{75493654-C9A5-4F5E-A6BC-3ABF21F61CBE}" srcOrd="4" destOrd="0" presId="urn:microsoft.com/office/officeart/2005/8/layout/radial1"/>
    <dgm:cxn modelId="{876B3D96-F494-40D4-9B7E-8A622C954F61}" type="presParOf" srcId="{74AD3CA0-1EB4-4158-BE02-DC7D8D953BA3}" destId="{2EA5A18E-BD5A-4B9A-9495-195EA20064D2}" srcOrd="5" destOrd="0" presId="urn:microsoft.com/office/officeart/2005/8/layout/radial1"/>
    <dgm:cxn modelId="{C3B2B17F-76C0-4DE4-A6C2-B1753339EFC4}" type="presParOf" srcId="{2EA5A18E-BD5A-4B9A-9495-195EA20064D2}" destId="{552B8E2A-C5D7-494E-B81F-47490B963030}" srcOrd="0" destOrd="0" presId="urn:microsoft.com/office/officeart/2005/8/layout/radial1"/>
    <dgm:cxn modelId="{61E66D29-F77E-46F8-A2EA-5508017F9505}" type="presParOf" srcId="{74AD3CA0-1EB4-4158-BE02-DC7D8D953BA3}" destId="{6D19B691-DE17-47FD-A2B4-792B1B528B48}" srcOrd="6" destOrd="0" presId="urn:microsoft.com/office/officeart/2005/8/layout/radial1"/>
    <dgm:cxn modelId="{C63869D2-CE47-445B-AE75-F3169EB9DFD8}" type="presParOf" srcId="{74AD3CA0-1EB4-4158-BE02-DC7D8D953BA3}" destId="{3C0C5B32-D4A8-4552-8E2F-0447FA845198}" srcOrd="7" destOrd="0" presId="urn:microsoft.com/office/officeart/2005/8/layout/radial1"/>
    <dgm:cxn modelId="{9E0E02B6-A1A2-4836-B879-1A93F401F34C}" type="presParOf" srcId="{3C0C5B32-D4A8-4552-8E2F-0447FA845198}" destId="{72BFB6D4-548B-44C4-9285-52A230537F74}" srcOrd="0" destOrd="0" presId="urn:microsoft.com/office/officeart/2005/8/layout/radial1"/>
    <dgm:cxn modelId="{E84BAE45-7AAD-487E-B42C-BD1DBAB3CB99}" type="presParOf" srcId="{74AD3CA0-1EB4-4158-BE02-DC7D8D953BA3}" destId="{804C90F1-2F62-4087-9FEB-7797755F0A05}" srcOrd="8" destOrd="0" presId="urn:microsoft.com/office/officeart/2005/8/layout/radial1"/>
    <dgm:cxn modelId="{39E5D7F2-A782-4152-A416-195D12EBEAC6}" type="presParOf" srcId="{74AD3CA0-1EB4-4158-BE02-DC7D8D953BA3}" destId="{12F6D0BE-0A63-4A62-989F-F5B5716C4EEE}" srcOrd="9" destOrd="0" presId="urn:microsoft.com/office/officeart/2005/8/layout/radial1"/>
    <dgm:cxn modelId="{E80C3E38-CF13-415C-B29F-F19DC5C7DE89}" type="presParOf" srcId="{12F6D0BE-0A63-4A62-989F-F5B5716C4EEE}" destId="{1A9C32B7-A0CC-4B43-8004-369CECD67826}" srcOrd="0" destOrd="0" presId="urn:microsoft.com/office/officeart/2005/8/layout/radial1"/>
    <dgm:cxn modelId="{BD29EFF3-5618-44FB-894D-650FC8422779}" type="presParOf" srcId="{74AD3CA0-1EB4-4158-BE02-DC7D8D953BA3}" destId="{2AF4CEB6-F816-4545-B40E-6EBA76D20801}" srcOrd="10" destOrd="0" presId="urn:microsoft.com/office/officeart/2005/8/layout/radial1"/>
    <dgm:cxn modelId="{6D2A15A3-F7B3-4067-AFC8-55AA339CC345}" type="presParOf" srcId="{74AD3CA0-1EB4-4158-BE02-DC7D8D953BA3}" destId="{E71F38A8-0CC5-4562-84BF-50F9D1A192B9}" srcOrd="11" destOrd="0" presId="urn:microsoft.com/office/officeart/2005/8/layout/radial1"/>
    <dgm:cxn modelId="{08775CA6-5D83-4BE8-86E8-7A007189A68D}" type="presParOf" srcId="{E71F38A8-0CC5-4562-84BF-50F9D1A192B9}" destId="{5A8436C2-552C-4159-A900-5BB60348554A}" srcOrd="0" destOrd="0" presId="urn:microsoft.com/office/officeart/2005/8/layout/radial1"/>
    <dgm:cxn modelId="{897F8FFE-999F-4325-817F-0310919479FD}" type="presParOf" srcId="{74AD3CA0-1EB4-4158-BE02-DC7D8D953BA3}" destId="{FA1D6BDA-BCC9-4745-9CD8-843DBDDBDEF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FD7ABE8C-8AB4-45B9-834D-CE105EADDD4B}" type="doc">
      <dgm:prSet loTypeId="urn:microsoft.com/office/officeart/2005/8/layout/process1" loCatId="process" qsTypeId="urn:microsoft.com/office/officeart/2005/8/quickstyle/simple1" qsCatId="simple" csTypeId="urn:microsoft.com/office/officeart/2005/8/colors/accent5_2" csCatId="accent5" phldr="1"/>
      <dgm:spPr/>
    </dgm:pt>
    <dgm:pt modelId="{E21DCC4E-2FCB-499B-8C0A-3346F6B53B20}">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某單位辦理管路工程回填改用</a:t>
          </a:r>
          <a:r>
            <a:rPr kumimoji="1" lang="en-US" altLang="zh-TW" b="0" i="0" u="none" strike="noStrike" cap="none" normalizeH="0" baseline="0" dirty="0" smtClean="0">
              <a:ln/>
              <a:effectLst/>
              <a:latin typeface="Calibri" pitchFamily="34" charset="0"/>
              <a:ea typeface="微軟正黑體" pitchFamily="34" charset="-120"/>
              <a:cs typeface="Times New Roman" pitchFamily="18" charset="0"/>
            </a:rPr>
            <a:t>CLSM</a:t>
          </a:r>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（高性能低強度材料）</a:t>
          </a:r>
          <a:endParaRPr lang="zh-TW" altLang="en-US" dirty="0"/>
        </a:p>
      </dgm:t>
    </dgm:pt>
    <dgm:pt modelId="{4C21B49F-5E07-4472-8010-2A30D5085D6E}" type="parTrans" cxnId="{B5FF30D0-6EDD-4FC8-AB66-71238F2C70BA}">
      <dgm:prSet/>
      <dgm:spPr/>
      <dgm:t>
        <a:bodyPr/>
        <a:lstStyle/>
        <a:p>
          <a:endParaRPr lang="zh-TW" altLang="en-US"/>
        </a:p>
      </dgm:t>
    </dgm:pt>
    <dgm:pt modelId="{4EC3D177-B1B1-4BBA-A744-E463EF56B954}" type="sibTrans" cxnId="{B5FF30D0-6EDD-4FC8-AB66-71238F2C70BA}">
      <dgm:prSet/>
      <dgm:spPr/>
      <dgm:t>
        <a:bodyPr/>
        <a:lstStyle/>
        <a:p>
          <a:endParaRPr lang="zh-TW" altLang="en-US"/>
        </a:p>
      </dgm:t>
    </dgm:pt>
    <dgm:pt modelId="{018538B2-1195-4B34-B8D0-31ACBFFE58B8}">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底價製作人員未扣除原編列之瀝青混凝土厚度費用</a:t>
          </a:r>
          <a:endParaRPr lang="zh-TW" altLang="en-US" dirty="0"/>
        </a:p>
      </dgm:t>
    </dgm:pt>
    <dgm:pt modelId="{7189CB90-073B-4E35-B48B-466F84DF74D6}" type="parTrans" cxnId="{85085B3F-BBE9-4B5C-956A-3F3C59DE1FB3}">
      <dgm:prSet/>
      <dgm:spPr/>
      <dgm:t>
        <a:bodyPr/>
        <a:lstStyle/>
        <a:p>
          <a:endParaRPr lang="zh-TW" altLang="en-US"/>
        </a:p>
      </dgm:t>
    </dgm:pt>
    <dgm:pt modelId="{2804CD9D-960F-4C2F-860F-E634E5772D55}" type="sibTrans" cxnId="{85085B3F-BBE9-4B5C-956A-3F3C59DE1FB3}">
      <dgm:prSet/>
      <dgm:spPr/>
      <dgm:t>
        <a:bodyPr/>
        <a:lstStyle/>
        <a:p>
          <a:endParaRPr lang="zh-TW" altLang="en-US"/>
        </a:p>
      </dgm:t>
    </dgm:pt>
    <dgm:pt modelId="{C1EB5050-F33B-4FA6-9D97-5F433E329D63}">
      <dgm:prSet phldrT="[文字]"/>
      <dgm:spPr/>
      <dgm:t>
        <a:bodyPr/>
        <a:lstStyle/>
        <a:p>
          <a:pPr algn="l" rtl="0"/>
          <a:r>
            <a:rPr kumimoji="1" lang="zh-TW" altLang="en-US" b="0" i="0" u="none" strike="noStrike" cap="none" normalizeH="0" baseline="0" dirty="0" smtClean="0">
              <a:ln/>
              <a:effectLst/>
              <a:latin typeface="微軟正黑體" pitchFamily="34" charset="-120"/>
              <a:ea typeface="微軟正黑體" pitchFamily="34" charset="-120"/>
              <a:cs typeface="Times New Roman" pitchFamily="18" charset="0"/>
            </a:rPr>
            <a:t>檢驗員亦不明實情完成檢驗</a:t>
          </a:r>
          <a:endParaRPr lang="zh-TW" altLang="en-US" dirty="0"/>
        </a:p>
      </dgm:t>
    </dgm:pt>
    <dgm:pt modelId="{E194E1D7-635C-4A1D-886C-5288B2DEBF76}" type="parTrans" cxnId="{8602F2E6-9B26-42A0-A016-A8BA59F65444}">
      <dgm:prSet/>
      <dgm:spPr/>
      <dgm:t>
        <a:bodyPr/>
        <a:lstStyle/>
        <a:p>
          <a:endParaRPr lang="zh-TW" altLang="en-US"/>
        </a:p>
      </dgm:t>
    </dgm:pt>
    <dgm:pt modelId="{3196C067-F4FF-4045-881C-78210C719114}" type="sibTrans" cxnId="{8602F2E6-9B26-42A0-A016-A8BA59F65444}">
      <dgm:prSet/>
      <dgm:spPr/>
      <dgm:t>
        <a:bodyPr/>
        <a:lstStyle/>
        <a:p>
          <a:endParaRPr lang="zh-TW" altLang="en-US"/>
        </a:p>
      </dgm:t>
    </dgm:pt>
    <dgm:pt modelId="{699CD788-9442-44AD-9EBB-60AE85CD2261}" type="pres">
      <dgm:prSet presAssocID="{FD7ABE8C-8AB4-45B9-834D-CE105EADDD4B}" presName="Name0" presStyleCnt="0">
        <dgm:presLayoutVars>
          <dgm:dir/>
          <dgm:resizeHandles val="exact"/>
        </dgm:presLayoutVars>
      </dgm:prSet>
      <dgm:spPr/>
    </dgm:pt>
    <dgm:pt modelId="{074E5B22-E599-4A8E-AA39-66320D776660}" type="pres">
      <dgm:prSet presAssocID="{E21DCC4E-2FCB-499B-8C0A-3346F6B53B20}" presName="node" presStyleLbl="node1" presStyleIdx="0" presStyleCnt="3">
        <dgm:presLayoutVars>
          <dgm:bulletEnabled val="1"/>
        </dgm:presLayoutVars>
      </dgm:prSet>
      <dgm:spPr/>
      <dgm:t>
        <a:bodyPr/>
        <a:lstStyle/>
        <a:p>
          <a:endParaRPr lang="zh-TW" altLang="en-US"/>
        </a:p>
      </dgm:t>
    </dgm:pt>
    <dgm:pt modelId="{C40EED29-4B27-411E-BCA3-960FECD3B490}" type="pres">
      <dgm:prSet presAssocID="{4EC3D177-B1B1-4BBA-A744-E463EF56B954}" presName="sibTrans" presStyleLbl="sibTrans2D1" presStyleIdx="0" presStyleCnt="2"/>
      <dgm:spPr/>
      <dgm:t>
        <a:bodyPr/>
        <a:lstStyle/>
        <a:p>
          <a:endParaRPr lang="zh-TW" altLang="en-US"/>
        </a:p>
      </dgm:t>
    </dgm:pt>
    <dgm:pt modelId="{08D2EB27-F803-46B1-ABF0-6FC0EADC43D5}" type="pres">
      <dgm:prSet presAssocID="{4EC3D177-B1B1-4BBA-A744-E463EF56B954}" presName="connectorText" presStyleLbl="sibTrans2D1" presStyleIdx="0" presStyleCnt="2"/>
      <dgm:spPr/>
      <dgm:t>
        <a:bodyPr/>
        <a:lstStyle/>
        <a:p>
          <a:endParaRPr lang="zh-TW" altLang="en-US"/>
        </a:p>
      </dgm:t>
    </dgm:pt>
    <dgm:pt modelId="{F23D24D3-81A5-4E34-9FDE-7A2C985AC531}" type="pres">
      <dgm:prSet presAssocID="{018538B2-1195-4B34-B8D0-31ACBFFE58B8}" presName="node" presStyleLbl="node1" presStyleIdx="1" presStyleCnt="3">
        <dgm:presLayoutVars>
          <dgm:bulletEnabled val="1"/>
        </dgm:presLayoutVars>
      </dgm:prSet>
      <dgm:spPr/>
      <dgm:t>
        <a:bodyPr/>
        <a:lstStyle/>
        <a:p>
          <a:endParaRPr lang="zh-TW" altLang="en-US"/>
        </a:p>
      </dgm:t>
    </dgm:pt>
    <dgm:pt modelId="{62504B2E-D31D-4D2E-9FB7-1572C4B5093A}" type="pres">
      <dgm:prSet presAssocID="{2804CD9D-960F-4C2F-860F-E634E5772D55}" presName="sibTrans" presStyleLbl="sibTrans2D1" presStyleIdx="1" presStyleCnt="2"/>
      <dgm:spPr/>
      <dgm:t>
        <a:bodyPr/>
        <a:lstStyle/>
        <a:p>
          <a:endParaRPr lang="zh-TW" altLang="en-US"/>
        </a:p>
      </dgm:t>
    </dgm:pt>
    <dgm:pt modelId="{08EF1B4C-BED8-4E38-914C-5B02B1A5C855}" type="pres">
      <dgm:prSet presAssocID="{2804CD9D-960F-4C2F-860F-E634E5772D55}" presName="connectorText" presStyleLbl="sibTrans2D1" presStyleIdx="1" presStyleCnt="2"/>
      <dgm:spPr/>
      <dgm:t>
        <a:bodyPr/>
        <a:lstStyle/>
        <a:p>
          <a:endParaRPr lang="zh-TW" altLang="en-US"/>
        </a:p>
      </dgm:t>
    </dgm:pt>
    <dgm:pt modelId="{579323EC-36FA-4CD5-A089-A59082D760A7}" type="pres">
      <dgm:prSet presAssocID="{C1EB5050-F33B-4FA6-9D97-5F433E329D63}" presName="node" presStyleLbl="node1" presStyleIdx="2" presStyleCnt="3">
        <dgm:presLayoutVars>
          <dgm:bulletEnabled val="1"/>
        </dgm:presLayoutVars>
      </dgm:prSet>
      <dgm:spPr/>
      <dgm:t>
        <a:bodyPr/>
        <a:lstStyle/>
        <a:p>
          <a:endParaRPr lang="zh-TW" altLang="en-US"/>
        </a:p>
      </dgm:t>
    </dgm:pt>
  </dgm:ptLst>
  <dgm:cxnLst>
    <dgm:cxn modelId="{85085B3F-BBE9-4B5C-956A-3F3C59DE1FB3}" srcId="{FD7ABE8C-8AB4-45B9-834D-CE105EADDD4B}" destId="{018538B2-1195-4B34-B8D0-31ACBFFE58B8}" srcOrd="1" destOrd="0" parTransId="{7189CB90-073B-4E35-B48B-466F84DF74D6}" sibTransId="{2804CD9D-960F-4C2F-860F-E634E5772D55}"/>
    <dgm:cxn modelId="{A5B5036F-C41F-4CBC-977A-AF1062288C0B}" type="presOf" srcId="{FD7ABE8C-8AB4-45B9-834D-CE105EADDD4B}" destId="{699CD788-9442-44AD-9EBB-60AE85CD2261}" srcOrd="0" destOrd="0" presId="urn:microsoft.com/office/officeart/2005/8/layout/process1"/>
    <dgm:cxn modelId="{454BC7EF-E6DD-41FD-B9E2-669B32224CC7}" type="presOf" srcId="{4EC3D177-B1B1-4BBA-A744-E463EF56B954}" destId="{C40EED29-4B27-411E-BCA3-960FECD3B490}" srcOrd="0" destOrd="0" presId="urn:microsoft.com/office/officeart/2005/8/layout/process1"/>
    <dgm:cxn modelId="{8602F2E6-9B26-42A0-A016-A8BA59F65444}" srcId="{FD7ABE8C-8AB4-45B9-834D-CE105EADDD4B}" destId="{C1EB5050-F33B-4FA6-9D97-5F433E329D63}" srcOrd="2" destOrd="0" parTransId="{E194E1D7-635C-4A1D-886C-5288B2DEBF76}" sibTransId="{3196C067-F4FF-4045-881C-78210C719114}"/>
    <dgm:cxn modelId="{C853073E-9749-4762-9500-27DEC9285A02}" type="presOf" srcId="{2804CD9D-960F-4C2F-860F-E634E5772D55}" destId="{08EF1B4C-BED8-4E38-914C-5B02B1A5C855}" srcOrd="1" destOrd="0" presId="urn:microsoft.com/office/officeart/2005/8/layout/process1"/>
    <dgm:cxn modelId="{2B8F0130-5DC1-4B24-8660-A7AB9C0A00EE}" type="presOf" srcId="{018538B2-1195-4B34-B8D0-31ACBFFE58B8}" destId="{F23D24D3-81A5-4E34-9FDE-7A2C985AC531}" srcOrd="0" destOrd="0" presId="urn:microsoft.com/office/officeart/2005/8/layout/process1"/>
    <dgm:cxn modelId="{0E3B3ACB-2BFA-4BC1-B405-3AF39727BB83}" type="presOf" srcId="{C1EB5050-F33B-4FA6-9D97-5F433E329D63}" destId="{579323EC-36FA-4CD5-A089-A59082D760A7}" srcOrd="0" destOrd="0" presId="urn:microsoft.com/office/officeart/2005/8/layout/process1"/>
    <dgm:cxn modelId="{5EB553AD-2383-419E-8AE0-BB1B5DDB98D0}" type="presOf" srcId="{2804CD9D-960F-4C2F-860F-E634E5772D55}" destId="{62504B2E-D31D-4D2E-9FB7-1572C4B5093A}" srcOrd="0" destOrd="0" presId="urn:microsoft.com/office/officeart/2005/8/layout/process1"/>
    <dgm:cxn modelId="{B5FF30D0-6EDD-4FC8-AB66-71238F2C70BA}" srcId="{FD7ABE8C-8AB4-45B9-834D-CE105EADDD4B}" destId="{E21DCC4E-2FCB-499B-8C0A-3346F6B53B20}" srcOrd="0" destOrd="0" parTransId="{4C21B49F-5E07-4472-8010-2A30D5085D6E}" sibTransId="{4EC3D177-B1B1-4BBA-A744-E463EF56B954}"/>
    <dgm:cxn modelId="{9D82A2BC-ADF3-43C4-AA3B-6A77F8D94A2A}" type="presOf" srcId="{E21DCC4E-2FCB-499B-8C0A-3346F6B53B20}" destId="{074E5B22-E599-4A8E-AA39-66320D776660}" srcOrd="0" destOrd="0" presId="urn:microsoft.com/office/officeart/2005/8/layout/process1"/>
    <dgm:cxn modelId="{8A2B9AD2-EC7A-4610-97DB-16E60048756D}" type="presOf" srcId="{4EC3D177-B1B1-4BBA-A744-E463EF56B954}" destId="{08D2EB27-F803-46B1-ABF0-6FC0EADC43D5}" srcOrd="1" destOrd="0" presId="urn:microsoft.com/office/officeart/2005/8/layout/process1"/>
    <dgm:cxn modelId="{6CFAFBA4-4880-490E-B1B2-26C44D6865CA}" type="presParOf" srcId="{699CD788-9442-44AD-9EBB-60AE85CD2261}" destId="{074E5B22-E599-4A8E-AA39-66320D776660}" srcOrd="0" destOrd="0" presId="urn:microsoft.com/office/officeart/2005/8/layout/process1"/>
    <dgm:cxn modelId="{A1CF14BF-E8BF-49C9-9ECE-79395C9E5135}" type="presParOf" srcId="{699CD788-9442-44AD-9EBB-60AE85CD2261}" destId="{C40EED29-4B27-411E-BCA3-960FECD3B490}" srcOrd="1" destOrd="0" presId="urn:microsoft.com/office/officeart/2005/8/layout/process1"/>
    <dgm:cxn modelId="{E088A742-FC4B-4629-8EB4-28A070822D0A}" type="presParOf" srcId="{C40EED29-4B27-411E-BCA3-960FECD3B490}" destId="{08D2EB27-F803-46B1-ABF0-6FC0EADC43D5}" srcOrd="0" destOrd="0" presId="urn:microsoft.com/office/officeart/2005/8/layout/process1"/>
    <dgm:cxn modelId="{698EC5C9-6326-4628-A167-C5A250795AD9}" type="presParOf" srcId="{699CD788-9442-44AD-9EBB-60AE85CD2261}" destId="{F23D24D3-81A5-4E34-9FDE-7A2C985AC531}" srcOrd="2" destOrd="0" presId="urn:microsoft.com/office/officeart/2005/8/layout/process1"/>
    <dgm:cxn modelId="{0FC85E33-28BC-4837-92FD-63DDEE97B0B9}" type="presParOf" srcId="{699CD788-9442-44AD-9EBB-60AE85CD2261}" destId="{62504B2E-D31D-4D2E-9FB7-1572C4B5093A}" srcOrd="3" destOrd="0" presId="urn:microsoft.com/office/officeart/2005/8/layout/process1"/>
    <dgm:cxn modelId="{55C780F2-407A-4702-8AFF-2E079EE24D16}" type="presParOf" srcId="{62504B2E-D31D-4D2E-9FB7-1572C4B5093A}" destId="{08EF1B4C-BED8-4E38-914C-5B02B1A5C855}" srcOrd="0" destOrd="0" presId="urn:microsoft.com/office/officeart/2005/8/layout/process1"/>
    <dgm:cxn modelId="{025E130F-9461-49E8-8221-246DB8A33D60}" type="presParOf" srcId="{699CD788-9442-44AD-9EBB-60AE85CD2261}" destId="{579323EC-36FA-4CD5-A089-A59082D760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755246D-9F93-49A5-828D-1204F4D58864}"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zh-TW" altLang="en-US"/>
        </a:p>
      </dgm:t>
    </dgm:pt>
    <dgm:pt modelId="{3EEB0DA0-AD80-43EA-BF97-D81B6FE12CCA}">
      <dgm:prSet phldrT="[文字]" custT="1"/>
      <dgm:spPr/>
      <dgm:t>
        <a:bodyPr/>
        <a:lstStyle/>
        <a:p>
          <a:pPr rtl="0"/>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底價製作人員</a:t>
          </a:r>
          <a:endParaRPr lang="zh-TW" altLang="en-US" sz="1800" dirty="0"/>
        </a:p>
      </dgm:t>
    </dgm:pt>
    <dgm:pt modelId="{253D603F-0595-4465-BFD3-FE8C6AA6B2D2}" type="parTrans" cxnId="{A6A266FB-BD76-4B7A-8F4F-E26B6885F462}">
      <dgm:prSet/>
      <dgm:spPr/>
      <dgm:t>
        <a:bodyPr/>
        <a:lstStyle/>
        <a:p>
          <a:endParaRPr lang="zh-TW" altLang="en-US"/>
        </a:p>
      </dgm:t>
    </dgm:pt>
    <dgm:pt modelId="{5B1EC699-D04D-4C69-BE39-C537DCE33ABE}" type="sibTrans" cxnId="{A6A266FB-BD76-4B7A-8F4F-E26B6885F462}">
      <dgm:prSet/>
      <dgm:spPr/>
      <dgm:t>
        <a:bodyPr/>
        <a:lstStyle/>
        <a:p>
          <a:endParaRPr lang="zh-TW" altLang="en-US"/>
        </a:p>
      </dgm:t>
    </dgm:pt>
    <dgm:pt modelId="{48A1F5B7-770E-41BF-B4B1-A267C827C00F}">
      <dgm:prSet phldrT="[文字]" custT="1"/>
      <dgm:spPr/>
      <dgm:t>
        <a:bodyPr/>
        <a:lstStyle/>
        <a:p>
          <a:pPr rtl="0"/>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行政違失</a:t>
          </a:r>
          <a:endParaRPr lang="zh-TW" altLang="en-US" sz="1800" dirty="0"/>
        </a:p>
      </dgm:t>
    </dgm:pt>
    <dgm:pt modelId="{BED6A861-6E72-4031-84D7-CC56CA36EF47}" type="parTrans" cxnId="{6ADCD178-8B4C-43FE-8885-FD11AC8C9CA4}">
      <dgm:prSet/>
      <dgm:spPr/>
      <dgm:t>
        <a:bodyPr/>
        <a:lstStyle/>
        <a:p>
          <a:endParaRPr lang="zh-TW" altLang="en-US"/>
        </a:p>
      </dgm:t>
    </dgm:pt>
    <dgm:pt modelId="{064A14DB-1AEB-472C-8AD1-98A690C101C7}" type="sibTrans" cxnId="{6ADCD178-8B4C-43FE-8885-FD11AC8C9CA4}">
      <dgm:prSet/>
      <dgm:spPr/>
      <dgm:t>
        <a:bodyPr/>
        <a:lstStyle/>
        <a:p>
          <a:endParaRPr lang="zh-TW" altLang="en-US"/>
        </a:p>
      </dgm:t>
    </dgm:pt>
    <dgm:pt modelId="{8D49E1AC-31B2-48BB-BCB4-71B2005E8CEF}">
      <dgm:prSet phldrT="[文字]" custT="1"/>
      <dgm:spPr/>
      <dgm:t>
        <a:bodyPr/>
        <a:lstStyle/>
        <a:p>
          <a:pPr rtl="0">
            <a:spcAft>
              <a:spcPts val="0"/>
            </a:spcAft>
          </a:pPr>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可能涉及</a:t>
          </a:r>
          <a:endParaRPr kumimoji="1" lang="en-US" altLang="zh-TW" sz="1800" b="0" i="0" u="none" strike="noStrike" cap="none" normalizeH="0" baseline="0" dirty="0" smtClean="0">
            <a:ln/>
            <a:effectLst/>
            <a:latin typeface="微軟正黑體" pitchFamily="34" charset="-120"/>
            <a:ea typeface="微軟正黑體" pitchFamily="34" charset="-120"/>
            <a:cs typeface="Times New Roman" pitchFamily="18" charset="0"/>
          </a:endParaRPr>
        </a:p>
        <a:p>
          <a:pPr rtl="0">
            <a:spcAft>
              <a:spcPts val="0"/>
            </a:spcAft>
          </a:pPr>
          <a:r>
            <a:rPr kumimoji="1" lang="zh-TW" altLang="en-US" sz="1800" b="0" i="0" u="none" strike="noStrike" cap="none" normalizeH="0" baseline="0" dirty="0" smtClean="0">
              <a:ln/>
              <a:effectLst/>
              <a:latin typeface="微軟正黑體" pitchFamily="34" charset="-120"/>
              <a:ea typeface="微軟正黑體" pitchFamily="34" charset="-120"/>
              <a:cs typeface="Times New Roman" pitchFamily="18" charset="0"/>
            </a:rPr>
            <a:t>圖利罪責</a:t>
          </a:r>
          <a:endParaRPr lang="zh-TW" altLang="en-US" sz="1800" dirty="0"/>
        </a:p>
      </dgm:t>
    </dgm:pt>
    <dgm:pt modelId="{78DE6AA7-E0AC-4E77-B310-A22F30680844}" type="parTrans" cxnId="{3259FAA3-9EFD-4452-AE63-56869B6C44F4}">
      <dgm:prSet/>
      <dgm:spPr/>
      <dgm:t>
        <a:bodyPr/>
        <a:lstStyle/>
        <a:p>
          <a:endParaRPr lang="zh-TW" altLang="en-US"/>
        </a:p>
      </dgm:t>
    </dgm:pt>
    <dgm:pt modelId="{DE046D2A-EC10-4987-BA06-002E5E2B1BAD}" type="sibTrans" cxnId="{3259FAA3-9EFD-4452-AE63-56869B6C44F4}">
      <dgm:prSet/>
      <dgm:spPr/>
      <dgm:t>
        <a:bodyPr/>
        <a:lstStyle/>
        <a:p>
          <a:endParaRPr lang="zh-TW" altLang="en-US"/>
        </a:p>
      </dgm:t>
    </dgm:pt>
    <dgm:pt modelId="{9F58CAC8-F282-4EBD-ABB4-3D3EFFA3BA59}" type="pres">
      <dgm:prSet presAssocID="{0755246D-9F93-49A5-828D-1204F4D58864}" presName="diagram" presStyleCnt="0">
        <dgm:presLayoutVars>
          <dgm:chPref val="1"/>
          <dgm:dir/>
          <dgm:animOne val="branch"/>
          <dgm:animLvl val="lvl"/>
          <dgm:resizeHandles val="exact"/>
        </dgm:presLayoutVars>
      </dgm:prSet>
      <dgm:spPr/>
      <dgm:t>
        <a:bodyPr/>
        <a:lstStyle/>
        <a:p>
          <a:endParaRPr lang="zh-TW" altLang="en-US"/>
        </a:p>
      </dgm:t>
    </dgm:pt>
    <dgm:pt modelId="{65CE0557-6D5A-4B8D-8FFF-0F3244041BF0}" type="pres">
      <dgm:prSet presAssocID="{3EEB0DA0-AD80-43EA-BF97-D81B6FE12CCA}" presName="root1" presStyleCnt="0"/>
      <dgm:spPr/>
    </dgm:pt>
    <dgm:pt modelId="{F2A6E924-D801-4B10-8294-86252BD6E4A6}" type="pres">
      <dgm:prSet presAssocID="{3EEB0DA0-AD80-43EA-BF97-D81B6FE12CCA}" presName="LevelOneTextNode" presStyleLbl="node0" presStyleIdx="0" presStyleCnt="1">
        <dgm:presLayoutVars>
          <dgm:chPref val="3"/>
        </dgm:presLayoutVars>
      </dgm:prSet>
      <dgm:spPr/>
      <dgm:t>
        <a:bodyPr/>
        <a:lstStyle/>
        <a:p>
          <a:endParaRPr lang="zh-TW" altLang="en-US"/>
        </a:p>
      </dgm:t>
    </dgm:pt>
    <dgm:pt modelId="{AC3D9A30-21D8-41F7-A797-E08806B6E16E}" type="pres">
      <dgm:prSet presAssocID="{3EEB0DA0-AD80-43EA-BF97-D81B6FE12CCA}" presName="level2hierChild" presStyleCnt="0"/>
      <dgm:spPr/>
    </dgm:pt>
    <dgm:pt modelId="{705BB7F9-CDF1-43F4-8519-3F00100836F7}" type="pres">
      <dgm:prSet presAssocID="{BED6A861-6E72-4031-84D7-CC56CA36EF47}" presName="conn2-1" presStyleLbl="parChTrans1D2" presStyleIdx="0" presStyleCnt="2"/>
      <dgm:spPr/>
      <dgm:t>
        <a:bodyPr/>
        <a:lstStyle/>
        <a:p>
          <a:endParaRPr lang="zh-TW" altLang="en-US"/>
        </a:p>
      </dgm:t>
    </dgm:pt>
    <dgm:pt modelId="{EBCA12AE-B7D0-4F6A-95DB-24A8D4399736}" type="pres">
      <dgm:prSet presAssocID="{BED6A861-6E72-4031-84D7-CC56CA36EF47}" presName="connTx" presStyleLbl="parChTrans1D2" presStyleIdx="0" presStyleCnt="2"/>
      <dgm:spPr/>
      <dgm:t>
        <a:bodyPr/>
        <a:lstStyle/>
        <a:p>
          <a:endParaRPr lang="zh-TW" altLang="en-US"/>
        </a:p>
      </dgm:t>
    </dgm:pt>
    <dgm:pt modelId="{A94606EA-5DCA-4572-98AD-2251BC020F3D}" type="pres">
      <dgm:prSet presAssocID="{48A1F5B7-770E-41BF-B4B1-A267C827C00F}" presName="root2" presStyleCnt="0"/>
      <dgm:spPr/>
    </dgm:pt>
    <dgm:pt modelId="{0459F035-BCE2-4B8B-BE18-F0428B367139}" type="pres">
      <dgm:prSet presAssocID="{48A1F5B7-770E-41BF-B4B1-A267C827C00F}" presName="LevelTwoTextNode" presStyleLbl="node2" presStyleIdx="0" presStyleCnt="2">
        <dgm:presLayoutVars>
          <dgm:chPref val="3"/>
        </dgm:presLayoutVars>
      </dgm:prSet>
      <dgm:spPr/>
      <dgm:t>
        <a:bodyPr/>
        <a:lstStyle/>
        <a:p>
          <a:endParaRPr lang="zh-TW" altLang="en-US"/>
        </a:p>
      </dgm:t>
    </dgm:pt>
    <dgm:pt modelId="{C52CCA36-5AD0-477F-BFE5-0555ED1EB395}" type="pres">
      <dgm:prSet presAssocID="{48A1F5B7-770E-41BF-B4B1-A267C827C00F}" presName="level3hierChild" presStyleCnt="0"/>
      <dgm:spPr/>
    </dgm:pt>
    <dgm:pt modelId="{4D37F393-F861-4FBD-8F42-3EBE7A2B2032}" type="pres">
      <dgm:prSet presAssocID="{78DE6AA7-E0AC-4E77-B310-A22F30680844}" presName="conn2-1" presStyleLbl="parChTrans1D2" presStyleIdx="1" presStyleCnt="2"/>
      <dgm:spPr/>
      <dgm:t>
        <a:bodyPr/>
        <a:lstStyle/>
        <a:p>
          <a:endParaRPr lang="zh-TW" altLang="en-US"/>
        </a:p>
      </dgm:t>
    </dgm:pt>
    <dgm:pt modelId="{4043B49A-24D1-4837-938A-B1190C11B19B}" type="pres">
      <dgm:prSet presAssocID="{78DE6AA7-E0AC-4E77-B310-A22F30680844}" presName="connTx" presStyleLbl="parChTrans1D2" presStyleIdx="1" presStyleCnt="2"/>
      <dgm:spPr/>
      <dgm:t>
        <a:bodyPr/>
        <a:lstStyle/>
        <a:p>
          <a:endParaRPr lang="zh-TW" altLang="en-US"/>
        </a:p>
      </dgm:t>
    </dgm:pt>
    <dgm:pt modelId="{86E22CCA-23E4-4DD2-8331-C371E65AA9D3}" type="pres">
      <dgm:prSet presAssocID="{8D49E1AC-31B2-48BB-BCB4-71B2005E8CEF}" presName="root2" presStyleCnt="0"/>
      <dgm:spPr/>
    </dgm:pt>
    <dgm:pt modelId="{E43724ED-811C-413E-AB73-AC59113D7841}" type="pres">
      <dgm:prSet presAssocID="{8D49E1AC-31B2-48BB-BCB4-71B2005E8CEF}" presName="LevelTwoTextNode" presStyleLbl="node2" presStyleIdx="1" presStyleCnt="2">
        <dgm:presLayoutVars>
          <dgm:chPref val="3"/>
        </dgm:presLayoutVars>
      </dgm:prSet>
      <dgm:spPr/>
      <dgm:t>
        <a:bodyPr/>
        <a:lstStyle/>
        <a:p>
          <a:endParaRPr lang="zh-TW" altLang="en-US"/>
        </a:p>
      </dgm:t>
    </dgm:pt>
    <dgm:pt modelId="{E777144C-DF8A-4E08-BC90-373EF6BE2402}" type="pres">
      <dgm:prSet presAssocID="{8D49E1AC-31B2-48BB-BCB4-71B2005E8CEF}" presName="level3hierChild" presStyleCnt="0"/>
      <dgm:spPr/>
    </dgm:pt>
  </dgm:ptLst>
  <dgm:cxnLst>
    <dgm:cxn modelId="{3259FAA3-9EFD-4452-AE63-56869B6C44F4}" srcId="{3EEB0DA0-AD80-43EA-BF97-D81B6FE12CCA}" destId="{8D49E1AC-31B2-48BB-BCB4-71B2005E8CEF}" srcOrd="1" destOrd="0" parTransId="{78DE6AA7-E0AC-4E77-B310-A22F30680844}" sibTransId="{DE046D2A-EC10-4987-BA06-002E5E2B1BAD}"/>
    <dgm:cxn modelId="{7C981B8F-68D2-48C8-9A64-BD1F580369E3}" type="presOf" srcId="{48A1F5B7-770E-41BF-B4B1-A267C827C00F}" destId="{0459F035-BCE2-4B8B-BE18-F0428B367139}" srcOrd="0" destOrd="0" presId="urn:microsoft.com/office/officeart/2005/8/layout/hierarchy2"/>
    <dgm:cxn modelId="{F0416E53-FF4A-4A7B-B146-9C0C7F34193C}" type="presOf" srcId="{78DE6AA7-E0AC-4E77-B310-A22F30680844}" destId="{4D37F393-F861-4FBD-8F42-3EBE7A2B2032}" srcOrd="0" destOrd="0" presId="urn:microsoft.com/office/officeart/2005/8/layout/hierarchy2"/>
    <dgm:cxn modelId="{CEA76CD9-42BC-430C-95C6-22B85242EF45}" type="presOf" srcId="{8D49E1AC-31B2-48BB-BCB4-71B2005E8CEF}" destId="{E43724ED-811C-413E-AB73-AC59113D7841}" srcOrd="0" destOrd="0" presId="urn:microsoft.com/office/officeart/2005/8/layout/hierarchy2"/>
    <dgm:cxn modelId="{ABBFB371-AB87-439D-B284-E27B41DEA28F}" type="presOf" srcId="{BED6A861-6E72-4031-84D7-CC56CA36EF47}" destId="{EBCA12AE-B7D0-4F6A-95DB-24A8D4399736}" srcOrd="1" destOrd="0" presId="urn:microsoft.com/office/officeart/2005/8/layout/hierarchy2"/>
    <dgm:cxn modelId="{A6A266FB-BD76-4B7A-8F4F-E26B6885F462}" srcId="{0755246D-9F93-49A5-828D-1204F4D58864}" destId="{3EEB0DA0-AD80-43EA-BF97-D81B6FE12CCA}" srcOrd="0" destOrd="0" parTransId="{253D603F-0595-4465-BFD3-FE8C6AA6B2D2}" sibTransId="{5B1EC699-D04D-4C69-BE39-C537DCE33ABE}"/>
    <dgm:cxn modelId="{A0AF302B-092D-46FE-95F7-1202C9D1F9F6}" type="presOf" srcId="{BED6A861-6E72-4031-84D7-CC56CA36EF47}" destId="{705BB7F9-CDF1-43F4-8519-3F00100836F7}" srcOrd="0" destOrd="0" presId="urn:microsoft.com/office/officeart/2005/8/layout/hierarchy2"/>
    <dgm:cxn modelId="{014BD367-A8D4-4FF1-A28A-3C060A142DA4}" type="presOf" srcId="{78DE6AA7-E0AC-4E77-B310-A22F30680844}" destId="{4043B49A-24D1-4837-938A-B1190C11B19B}" srcOrd="1" destOrd="0" presId="urn:microsoft.com/office/officeart/2005/8/layout/hierarchy2"/>
    <dgm:cxn modelId="{7E227665-0E97-4A7A-996E-3C5BB952D366}" type="presOf" srcId="{0755246D-9F93-49A5-828D-1204F4D58864}" destId="{9F58CAC8-F282-4EBD-ABB4-3D3EFFA3BA59}" srcOrd="0" destOrd="0" presId="urn:microsoft.com/office/officeart/2005/8/layout/hierarchy2"/>
    <dgm:cxn modelId="{EC9BAC04-0217-4397-97A1-31CD89479869}" type="presOf" srcId="{3EEB0DA0-AD80-43EA-BF97-D81B6FE12CCA}" destId="{F2A6E924-D801-4B10-8294-86252BD6E4A6}" srcOrd="0" destOrd="0" presId="urn:microsoft.com/office/officeart/2005/8/layout/hierarchy2"/>
    <dgm:cxn modelId="{6ADCD178-8B4C-43FE-8885-FD11AC8C9CA4}" srcId="{3EEB0DA0-AD80-43EA-BF97-D81B6FE12CCA}" destId="{48A1F5B7-770E-41BF-B4B1-A267C827C00F}" srcOrd="0" destOrd="0" parTransId="{BED6A861-6E72-4031-84D7-CC56CA36EF47}" sibTransId="{064A14DB-1AEB-472C-8AD1-98A690C101C7}"/>
    <dgm:cxn modelId="{F3F39849-FCC7-4B14-A0F8-FDBE0D8122B8}" type="presParOf" srcId="{9F58CAC8-F282-4EBD-ABB4-3D3EFFA3BA59}" destId="{65CE0557-6D5A-4B8D-8FFF-0F3244041BF0}" srcOrd="0" destOrd="0" presId="urn:microsoft.com/office/officeart/2005/8/layout/hierarchy2"/>
    <dgm:cxn modelId="{5BD8A972-FE27-4D99-89D7-117FB5509DD6}" type="presParOf" srcId="{65CE0557-6D5A-4B8D-8FFF-0F3244041BF0}" destId="{F2A6E924-D801-4B10-8294-86252BD6E4A6}" srcOrd="0" destOrd="0" presId="urn:microsoft.com/office/officeart/2005/8/layout/hierarchy2"/>
    <dgm:cxn modelId="{3F509FD8-728E-403B-A5F7-553DC9057C9B}" type="presParOf" srcId="{65CE0557-6D5A-4B8D-8FFF-0F3244041BF0}" destId="{AC3D9A30-21D8-41F7-A797-E08806B6E16E}" srcOrd="1" destOrd="0" presId="urn:microsoft.com/office/officeart/2005/8/layout/hierarchy2"/>
    <dgm:cxn modelId="{D272CF85-F04D-409A-B7A9-5DF5AC852CB8}" type="presParOf" srcId="{AC3D9A30-21D8-41F7-A797-E08806B6E16E}" destId="{705BB7F9-CDF1-43F4-8519-3F00100836F7}" srcOrd="0" destOrd="0" presId="urn:microsoft.com/office/officeart/2005/8/layout/hierarchy2"/>
    <dgm:cxn modelId="{D6D2702A-62B0-4E40-8548-B921C73626F3}" type="presParOf" srcId="{705BB7F9-CDF1-43F4-8519-3F00100836F7}" destId="{EBCA12AE-B7D0-4F6A-95DB-24A8D4399736}" srcOrd="0" destOrd="0" presId="urn:microsoft.com/office/officeart/2005/8/layout/hierarchy2"/>
    <dgm:cxn modelId="{FF72C64F-D2A8-4A93-A6AE-96DE51CB2642}" type="presParOf" srcId="{AC3D9A30-21D8-41F7-A797-E08806B6E16E}" destId="{A94606EA-5DCA-4572-98AD-2251BC020F3D}" srcOrd="1" destOrd="0" presId="urn:microsoft.com/office/officeart/2005/8/layout/hierarchy2"/>
    <dgm:cxn modelId="{8D478093-E451-4B6D-B7EC-57C7737543ED}" type="presParOf" srcId="{A94606EA-5DCA-4572-98AD-2251BC020F3D}" destId="{0459F035-BCE2-4B8B-BE18-F0428B367139}" srcOrd="0" destOrd="0" presId="urn:microsoft.com/office/officeart/2005/8/layout/hierarchy2"/>
    <dgm:cxn modelId="{ECD1E4F8-F2D7-4190-9607-E75278D8A898}" type="presParOf" srcId="{A94606EA-5DCA-4572-98AD-2251BC020F3D}" destId="{C52CCA36-5AD0-477F-BFE5-0555ED1EB395}" srcOrd="1" destOrd="0" presId="urn:microsoft.com/office/officeart/2005/8/layout/hierarchy2"/>
    <dgm:cxn modelId="{9C91F6DD-1D32-4429-ACC1-1EF3F065D0B4}" type="presParOf" srcId="{AC3D9A30-21D8-41F7-A797-E08806B6E16E}" destId="{4D37F393-F861-4FBD-8F42-3EBE7A2B2032}" srcOrd="2" destOrd="0" presId="urn:microsoft.com/office/officeart/2005/8/layout/hierarchy2"/>
    <dgm:cxn modelId="{57ADB4F4-55BC-4F79-BB6C-8FBBFAEA591D}" type="presParOf" srcId="{4D37F393-F861-4FBD-8F42-3EBE7A2B2032}" destId="{4043B49A-24D1-4837-938A-B1190C11B19B}" srcOrd="0" destOrd="0" presId="urn:microsoft.com/office/officeart/2005/8/layout/hierarchy2"/>
    <dgm:cxn modelId="{AA587BC1-9EA1-4ED7-AE5F-24C6B69E5C02}" type="presParOf" srcId="{AC3D9A30-21D8-41F7-A797-E08806B6E16E}" destId="{86E22CCA-23E4-4DD2-8331-C371E65AA9D3}" srcOrd="3" destOrd="0" presId="urn:microsoft.com/office/officeart/2005/8/layout/hierarchy2"/>
    <dgm:cxn modelId="{6CB15A92-BFA7-422A-BDB2-459C0CD9AEF4}" type="presParOf" srcId="{86E22CCA-23E4-4DD2-8331-C371E65AA9D3}" destId="{E43724ED-811C-413E-AB73-AC59113D7841}" srcOrd="0" destOrd="0" presId="urn:microsoft.com/office/officeart/2005/8/layout/hierarchy2"/>
    <dgm:cxn modelId="{7559F624-6C0D-409C-B4F5-810E2AEBC406}" type="presParOf" srcId="{86E22CCA-23E4-4DD2-8331-C371E65AA9D3}" destId="{E777144C-DF8A-4E08-BC90-373EF6BE2402}"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062E1F34-F081-4FA0-9B77-176069F181A7}" type="doc">
      <dgm:prSet loTypeId="urn:microsoft.com/office/officeart/2005/8/layout/lProcess1" loCatId="process" qsTypeId="urn:microsoft.com/office/officeart/2005/8/quickstyle/simple1" qsCatId="simple" csTypeId="urn:microsoft.com/office/officeart/2005/8/colors/accent4_2" csCatId="accent4" phldr="1"/>
      <dgm:spPr/>
      <dgm:t>
        <a:bodyPr/>
        <a:lstStyle/>
        <a:p>
          <a:endParaRPr lang="zh-TW" altLang="en-US"/>
        </a:p>
      </dgm:t>
    </dgm:pt>
    <dgm:pt modelId="{8A8E4B77-BDE1-4597-81F8-731E981AE9EF}">
      <dgm:prSet phldrT="[文字]" custT="1"/>
      <dgm:spPr/>
      <dgm:t>
        <a:bodyPr/>
        <a:lstStyle/>
        <a:p>
          <a:pPr>
            <a:spcAft>
              <a:spcPts val="0"/>
            </a:spcAft>
          </a:pPr>
          <a:r>
            <a:rPr lang="zh-TW" altLang="en-US" sz="2000" dirty="0" smtClean="0">
              <a:latin typeface="微軟正黑體" pitchFamily="34" charset="-120"/>
              <a:ea typeface="微軟正黑體" pitchFamily="34" charset="-120"/>
            </a:rPr>
            <a:t>刑法第</a:t>
          </a:r>
          <a:r>
            <a:rPr lang="en-US" sz="2000" dirty="0" smtClean="0">
              <a:latin typeface="微軟正黑體" pitchFamily="34" charset="-120"/>
              <a:ea typeface="微軟正黑體" pitchFamily="34" charset="-120"/>
            </a:rPr>
            <a:t>132</a:t>
          </a:r>
          <a:r>
            <a:rPr lang="zh-TW" altLang="en-US" sz="2000" dirty="0" smtClean="0">
              <a:latin typeface="微軟正黑體" pitchFamily="34" charset="-120"/>
              <a:ea typeface="微軟正黑體" pitchFamily="34" charset="-120"/>
            </a:rPr>
            <a:t>條第</a:t>
          </a:r>
          <a:r>
            <a:rPr lang="en-US"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項</a:t>
          </a:r>
          <a:endParaRPr lang="en-US" altLang="zh-TW" sz="2000" dirty="0" smtClean="0">
            <a:latin typeface="微軟正黑體" pitchFamily="34" charset="-120"/>
            <a:ea typeface="微軟正黑體" pitchFamily="34" charset="-120"/>
          </a:endParaRPr>
        </a:p>
        <a:p>
          <a:pPr>
            <a:spcAft>
              <a:spcPts val="0"/>
            </a:spcAft>
          </a:pPr>
          <a:r>
            <a:rPr lang="zh-TW" altLang="en-US" sz="2000" dirty="0" smtClean="0">
              <a:latin typeface="微軟正黑體" pitchFamily="34" charset="-120"/>
              <a:ea typeface="微軟正黑體" pitchFamily="34" charset="-120"/>
            </a:rPr>
            <a:t>洩漏國防以外秘密罪</a:t>
          </a:r>
          <a:endParaRPr lang="zh-TW" altLang="en-US" sz="2000" dirty="0">
            <a:latin typeface="微軟正黑體" pitchFamily="34" charset="-120"/>
            <a:ea typeface="微軟正黑體" pitchFamily="34" charset="-120"/>
          </a:endParaRPr>
        </a:p>
      </dgm:t>
    </dgm:pt>
    <dgm:pt modelId="{F76D33D8-C2F2-4335-B17D-CB44E9D3D4BD}" type="parTrans" cxnId="{1AEC16E8-430F-4034-BC87-A94E9C282F09}">
      <dgm:prSet/>
      <dgm:spPr/>
      <dgm:t>
        <a:bodyPr/>
        <a:lstStyle/>
        <a:p>
          <a:endParaRPr lang="zh-TW" altLang="en-US">
            <a:latin typeface="微軟正黑體" pitchFamily="34" charset="-120"/>
            <a:ea typeface="微軟正黑體" pitchFamily="34" charset="-120"/>
          </a:endParaRPr>
        </a:p>
      </dgm:t>
    </dgm:pt>
    <dgm:pt modelId="{3C286F57-B0D5-4810-B528-E7AAABEDE744}" type="sibTrans" cxnId="{1AEC16E8-430F-4034-BC87-A94E9C282F09}">
      <dgm:prSet/>
      <dgm:spPr/>
      <dgm:t>
        <a:bodyPr/>
        <a:lstStyle/>
        <a:p>
          <a:endParaRPr lang="zh-TW" altLang="en-US">
            <a:latin typeface="微軟正黑體" pitchFamily="34" charset="-120"/>
            <a:ea typeface="微軟正黑體" pitchFamily="34" charset="-120"/>
          </a:endParaRPr>
        </a:p>
      </dgm:t>
    </dgm:pt>
    <dgm:pt modelId="{0180C0F4-0A4D-40BC-95A8-9CF0ABF77F0C}">
      <dgm:prSet phldrT="[文字]"/>
      <dgm:spPr/>
      <dgm:t>
        <a:bodyPr/>
        <a:lstStyle/>
        <a:p>
          <a:r>
            <a:rPr lang="zh-TW" altLang="en-US" dirty="0" smtClean="0">
              <a:latin typeface="微軟正黑體" pitchFamily="34" charset="-120"/>
              <a:ea typeface="微軟正黑體" pitchFamily="34" charset="-120"/>
            </a:rPr>
            <a:t>採購人員倫理準則規定</a:t>
          </a:r>
          <a:endParaRPr lang="zh-TW" altLang="en-US" dirty="0">
            <a:latin typeface="微軟正黑體" pitchFamily="34" charset="-120"/>
            <a:ea typeface="微軟正黑體" pitchFamily="34" charset="-120"/>
          </a:endParaRPr>
        </a:p>
      </dgm:t>
    </dgm:pt>
    <dgm:pt modelId="{294F93DF-1593-4472-9A93-83B974BDA39B}" type="parTrans" cxnId="{64AC6724-F4BB-4534-98C9-679F234561D0}">
      <dgm:prSet/>
      <dgm:spPr/>
      <dgm:t>
        <a:bodyPr/>
        <a:lstStyle/>
        <a:p>
          <a:endParaRPr lang="zh-TW" altLang="en-US">
            <a:latin typeface="微軟正黑體" pitchFamily="34" charset="-120"/>
            <a:ea typeface="微軟正黑體" pitchFamily="34" charset="-120"/>
          </a:endParaRPr>
        </a:p>
      </dgm:t>
    </dgm:pt>
    <dgm:pt modelId="{F6C06E88-7326-4BD7-AC3A-5EE38D8A4BD1}" type="sibTrans" cxnId="{64AC6724-F4BB-4534-98C9-679F234561D0}">
      <dgm:prSet/>
      <dgm:spPr/>
      <dgm:t>
        <a:bodyPr/>
        <a:lstStyle/>
        <a:p>
          <a:endParaRPr lang="zh-TW" altLang="en-US">
            <a:latin typeface="微軟正黑體" pitchFamily="34" charset="-120"/>
            <a:ea typeface="微軟正黑體" pitchFamily="34" charset="-120"/>
          </a:endParaRPr>
        </a:p>
      </dgm:t>
    </dgm:pt>
    <dgm:pt modelId="{A12147B5-640F-42E2-8778-79448ED1EFFA}">
      <dgm:prSet phldrT="[文字]" custT="1"/>
      <dgm:spPr/>
      <dgm:t>
        <a:bodyPr/>
        <a:lstStyle/>
        <a:p>
          <a:r>
            <a:rPr lang="zh-TW" altLang="en-US" sz="2500" dirty="0" smtClean="0">
              <a:latin typeface="微軟正黑體" pitchFamily="34" charset="-120"/>
              <a:ea typeface="微軟正黑體" pitchFamily="34" charset="-120"/>
            </a:rPr>
            <a:t>判處有期徒刑</a:t>
          </a:r>
          <a:r>
            <a:rPr lang="en-US" altLang="zh-TW" sz="2500" dirty="0" smtClean="0">
              <a:latin typeface="微軟正黑體" pitchFamily="34" charset="-120"/>
              <a:ea typeface="微軟正黑體" pitchFamily="34" charset="-120"/>
            </a:rPr>
            <a:t>6</a:t>
          </a:r>
          <a:r>
            <a:rPr lang="zh-TW" altLang="en-US" sz="2500" dirty="0" smtClean="0">
              <a:latin typeface="微軟正黑體" pitchFamily="34" charset="-120"/>
              <a:ea typeface="微軟正黑體" pitchFamily="34" charset="-120"/>
            </a:rPr>
            <a:t>月</a:t>
          </a:r>
          <a:endParaRPr lang="zh-TW" altLang="en-US" sz="2500" dirty="0">
            <a:latin typeface="微軟正黑體" pitchFamily="34" charset="-120"/>
            <a:ea typeface="微軟正黑體" pitchFamily="34" charset="-120"/>
          </a:endParaRPr>
        </a:p>
      </dgm:t>
    </dgm:pt>
    <dgm:pt modelId="{71BF5D9F-EC60-4D8F-A638-D686FD63D3C6}" type="parTrans" cxnId="{45ABE2DB-A397-47C1-B20B-28E1B3146056}">
      <dgm:prSet/>
      <dgm:spPr/>
      <dgm:t>
        <a:bodyPr/>
        <a:lstStyle/>
        <a:p>
          <a:endParaRPr lang="zh-TW" altLang="en-US">
            <a:latin typeface="微軟正黑體" pitchFamily="34" charset="-120"/>
            <a:ea typeface="微軟正黑體" pitchFamily="34" charset="-120"/>
          </a:endParaRPr>
        </a:p>
      </dgm:t>
    </dgm:pt>
    <dgm:pt modelId="{6FFC7E0A-9532-488D-A89A-824D682036F0}" type="sibTrans" cxnId="{45ABE2DB-A397-47C1-B20B-28E1B3146056}">
      <dgm:prSet/>
      <dgm:spPr/>
      <dgm:t>
        <a:bodyPr/>
        <a:lstStyle/>
        <a:p>
          <a:endParaRPr lang="zh-TW" altLang="en-US">
            <a:latin typeface="微軟正黑體" pitchFamily="34" charset="-120"/>
            <a:ea typeface="微軟正黑體" pitchFamily="34" charset="-120"/>
          </a:endParaRPr>
        </a:p>
      </dgm:t>
    </dgm:pt>
    <dgm:pt modelId="{EC23B073-C472-4FD6-A3DF-0C149CE097F6}">
      <dgm:prSet phldrT="[文字]" custT="1"/>
      <dgm:spPr/>
      <dgm:t>
        <a:bodyPr/>
        <a:lstStyle/>
        <a:p>
          <a:r>
            <a:rPr lang="zh-TW" altLang="en-US" sz="2500" dirty="0" smtClean="0">
              <a:latin typeface="微軟正黑體" pitchFamily="34" charset="-120"/>
              <a:ea typeface="微軟正黑體" pitchFamily="34" charset="-120"/>
            </a:rPr>
            <a:t>予以申誡</a:t>
          </a:r>
          <a:r>
            <a:rPr lang="en-US" altLang="zh-TW" sz="2500" dirty="0" smtClean="0">
              <a:latin typeface="微軟正黑體" pitchFamily="34" charset="-120"/>
              <a:ea typeface="微軟正黑體" pitchFamily="34" charset="-120"/>
            </a:rPr>
            <a:t>2</a:t>
          </a:r>
          <a:r>
            <a:rPr lang="zh-TW" altLang="en-US" sz="2500" dirty="0" smtClean="0">
              <a:latin typeface="微軟正黑體" pitchFamily="34" charset="-120"/>
              <a:ea typeface="微軟正黑體" pitchFamily="34" charset="-120"/>
            </a:rPr>
            <a:t>次</a:t>
          </a:r>
          <a:endParaRPr lang="zh-TW" altLang="en-US" sz="2500" dirty="0">
            <a:latin typeface="微軟正黑體" pitchFamily="34" charset="-120"/>
            <a:ea typeface="微軟正黑體" pitchFamily="34" charset="-120"/>
          </a:endParaRPr>
        </a:p>
      </dgm:t>
    </dgm:pt>
    <dgm:pt modelId="{F26C8972-4EB3-4CEC-A323-50773535B057}" type="parTrans" cxnId="{09AD386D-C89C-47AD-B109-EC2B084E8F09}">
      <dgm:prSet/>
      <dgm:spPr/>
      <dgm:t>
        <a:bodyPr/>
        <a:lstStyle/>
        <a:p>
          <a:endParaRPr lang="zh-TW" altLang="en-US">
            <a:latin typeface="微軟正黑體" pitchFamily="34" charset="-120"/>
            <a:ea typeface="微軟正黑體" pitchFamily="34" charset="-120"/>
          </a:endParaRPr>
        </a:p>
      </dgm:t>
    </dgm:pt>
    <dgm:pt modelId="{EFBE3CDA-5818-49F3-9210-EC6046F1AFF1}" type="sibTrans" cxnId="{09AD386D-C89C-47AD-B109-EC2B084E8F09}">
      <dgm:prSet/>
      <dgm:spPr/>
      <dgm:t>
        <a:bodyPr/>
        <a:lstStyle/>
        <a:p>
          <a:endParaRPr lang="zh-TW" altLang="en-US">
            <a:latin typeface="微軟正黑體" pitchFamily="34" charset="-120"/>
            <a:ea typeface="微軟正黑體" pitchFamily="34" charset="-120"/>
          </a:endParaRPr>
        </a:p>
      </dgm:t>
    </dgm:pt>
    <dgm:pt modelId="{7D396145-1126-42DB-9474-10D032753981}" type="pres">
      <dgm:prSet presAssocID="{062E1F34-F081-4FA0-9B77-176069F181A7}" presName="Name0" presStyleCnt="0">
        <dgm:presLayoutVars>
          <dgm:dir/>
          <dgm:animLvl val="lvl"/>
          <dgm:resizeHandles val="exact"/>
        </dgm:presLayoutVars>
      </dgm:prSet>
      <dgm:spPr/>
      <dgm:t>
        <a:bodyPr/>
        <a:lstStyle/>
        <a:p>
          <a:endParaRPr lang="zh-TW" altLang="en-US"/>
        </a:p>
      </dgm:t>
    </dgm:pt>
    <dgm:pt modelId="{4057842B-D6A6-432D-8D1D-1B6FAEF018BE}" type="pres">
      <dgm:prSet presAssocID="{8A8E4B77-BDE1-4597-81F8-731E981AE9EF}" presName="vertFlow" presStyleCnt="0"/>
      <dgm:spPr/>
      <dgm:t>
        <a:bodyPr/>
        <a:lstStyle/>
        <a:p>
          <a:endParaRPr lang="zh-TW" altLang="en-US"/>
        </a:p>
      </dgm:t>
    </dgm:pt>
    <dgm:pt modelId="{B655C0E0-E914-4A7C-A622-4FE1E8850D76}" type="pres">
      <dgm:prSet presAssocID="{8A8E4B77-BDE1-4597-81F8-731E981AE9EF}" presName="header" presStyleLbl="node1" presStyleIdx="0" presStyleCnt="2"/>
      <dgm:spPr/>
      <dgm:t>
        <a:bodyPr/>
        <a:lstStyle/>
        <a:p>
          <a:endParaRPr lang="zh-TW" altLang="en-US"/>
        </a:p>
      </dgm:t>
    </dgm:pt>
    <dgm:pt modelId="{4E0F390C-2BB2-4B43-8E9E-3AB26161785B}" type="pres">
      <dgm:prSet presAssocID="{71BF5D9F-EC60-4D8F-A638-D686FD63D3C6}" presName="parTrans" presStyleLbl="sibTrans2D1" presStyleIdx="0" presStyleCnt="2"/>
      <dgm:spPr/>
      <dgm:t>
        <a:bodyPr/>
        <a:lstStyle/>
        <a:p>
          <a:endParaRPr lang="zh-TW" altLang="en-US"/>
        </a:p>
      </dgm:t>
    </dgm:pt>
    <dgm:pt modelId="{203D6599-6B73-4634-AE31-1FF4CE00EB0B}" type="pres">
      <dgm:prSet presAssocID="{A12147B5-640F-42E2-8778-79448ED1EFFA}" presName="child" presStyleLbl="alignAccFollowNode1" presStyleIdx="0" presStyleCnt="2">
        <dgm:presLayoutVars>
          <dgm:chMax val="0"/>
          <dgm:bulletEnabled val="1"/>
        </dgm:presLayoutVars>
      </dgm:prSet>
      <dgm:spPr/>
      <dgm:t>
        <a:bodyPr/>
        <a:lstStyle/>
        <a:p>
          <a:endParaRPr lang="zh-TW" altLang="en-US"/>
        </a:p>
      </dgm:t>
    </dgm:pt>
    <dgm:pt modelId="{B69F9ED0-249A-4B28-B92B-B68D46AA2495}" type="pres">
      <dgm:prSet presAssocID="{8A8E4B77-BDE1-4597-81F8-731E981AE9EF}" presName="hSp" presStyleCnt="0"/>
      <dgm:spPr/>
      <dgm:t>
        <a:bodyPr/>
        <a:lstStyle/>
        <a:p>
          <a:endParaRPr lang="zh-TW" altLang="en-US"/>
        </a:p>
      </dgm:t>
    </dgm:pt>
    <dgm:pt modelId="{BBF11FD8-2B1B-404F-90E9-C91EBEBC110B}" type="pres">
      <dgm:prSet presAssocID="{0180C0F4-0A4D-40BC-95A8-9CF0ABF77F0C}" presName="vertFlow" presStyleCnt="0"/>
      <dgm:spPr/>
      <dgm:t>
        <a:bodyPr/>
        <a:lstStyle/>
        <a:p>
          <a:endParaRPr lang="zh-TW" altLang="en-US"/>
        </a:p>
      </dgm:t>
    </dgm:pt>
    <dgm:pt modelId="{572DB990-6D38-4D7A-8B9C-DD8BF46DD317}" type="pres">
      <dgm:prSet presAssocID="{0180C0F4-0A4D-40BC-95A8-9CF0ABF77F0C}" presName="header" presStyleLbl="node1" presStyleIdx="1" presStyleCnt="2"/>
      <dgm:spPr/>
      <dgm:t>
        <a:bodyPr/>
        <a:lstStyle/>
        <a:p>
          <a:endParaRPr lang="zh-TW" altLang="en-US"/>
        </a:p>
      </dgm:t>
    </dgm:pt>
    <dgm:pt modelId="{0148288A-B8D8-43AC-836E-278F492ECB36}" type="pres">
      <dgm:prSet presAssocID="{F26C8972-4EB3-4CEC-A323-50773535B057}" presName="parTrans" presStyleLbl="sibTrans2D1" presStyleIdx="1" presStyleCnt="2"/>
      <dgm:spPr/>
      <dgm:t>
        <a:bodyPr/>
        <a:lstStyle/>
        <a:p>
          <a:endParaRPr lang="zh-TW" altLang="en-US"/>
        </a:p>
      </dgm:t>
    </dgm:pt>
    <dgm:pt modelId="{2D62D9E3-D32A-48A2-8083-0C93190FA1D3}" type="pres">
      <dgm:prSet presAssocID="{EC23B073-C472-4FD6-A3DF-0C149CE097F6}" presName="child" presStyleLbl="alignAccFollowNode1" presStyleIdx="1" presStyleCnt="2">
        <dgm:presLayoutVars>
          <dgm:chMax val="0"/>
          <dgm:bulletEnabled val="1"/>
        </dgm:presLayoutVars>
      </dgm:prSet>
      <dgm:spPr/>
      <dgm:t>
        <a:bodyPr/>
        <a:lstStyle/>
        <a:p>
          <a:endParaRPr lang="zh-TW" altLang="en-US"/>
        </a:p>
      </dgm:t>
    </dgm:pt>
  </dgm:ptLst>
  <dgm:cxnLst>
    <dgm:cxn modelId="{C0273012-A1EF-4379-B372-46CB68F8C8BD}" type="presOf" srcId="{71BF5D9F-EC60-4D8F-A638-D686FD63D3C6}" destId="{4E0F390C-2BB2-4B43-8E9E-3AB26161785B}" srcOrd="0" destOrd="0" presId="urn:microsoft.com/office/officeart/2005/8/layout/lProcess1"/>
    <dgm:cxn modelId="{7DB9B1C7-D75D-4A31-85A4-5B49944D6FE0}" type="presOf" srcId="{8A8E4B77-BDE1-4597-81F8-731E981AE9EF}" destId="{B655C0E0-E914-4A7C-A622-4FE1E8850D76}" srcOrd="0" destOrd="0" presId="urn:microsoft.com/office/officeart/2005/8/layout/lProcess1"/>
    <dgm:cxn modelId="{0FF75EC3-B3DC-488F-BCCF-625AFC9F3D33}" type="presOf" srcId="{0180C0F4-0A4D-40BC-95A8-9CF0ABF77F0C}" destId="{572DB990-6D38-4D7A-8B9C-DD8BF46DD317}" srcOrd="0" destOrd="0" presId="urn:microsoft.com/office/officeart/2005/8/layout/lProcess1"/>
    <dgm:cxn modelId="{09AD386D-C89C-47AD-B109-EC2B084E8F09}" srcId="{0180C0F4-0A4D-40BC-95A8-9CF0ABF77F0C}" destId="{EC23B073-C472-4FD6-A3DF-0C149CE097F6}" srcOrd="0" destOrd="0" parTransId="{F26C8972-4EB3-4CEC-A323-50773535B057}" sibTransId="{EFBE3CDA-5818-49F3-9210-EC6046F1AFF1}"/>
    <dgm:cxn modelId="{64AC6724-F4BB-4534-98C9-679F234561D0}" srcId="{062E1F34-F081-4FA0-9B77-176069F181A7}" destId="{0180C0F4-0A4D-40BC-95A8-9CF0ABF77F0C}" srcOrd="1" destOrd="0" parTransId="{294F93DF-1593-4472-9A93-83B974BDA39B}" sibTransId="{F6C06E88-7326-4BD7-AC3A-5EE38D8A4BD1}"/>
    <dgm:cxn modelId="{1AEC16E8-430F-4034-BC87-A94E9C282F09}" srcId="{062E1F34-F081-4FA0-9B77-176069F181A7}" destId="{8A8E4B77-BDE1-4597-81F8-731E981AE9EF}" srcOrd="0" destOrd="0" parTransId="{F76D33D8-C2F2-4335-B17D-CB44E9D3D4BD}" sibTransId="{3C286F57-B0D5-4810-B528-E7AAABEDE744}"/>
    <dgm:cxn modelId="{C406E808-4526-46BF-B2AB-07AB78945D1A}" type="presOf" srcId="{EC23B073-C472-4FD6-A3DF-0C149CE097F6}" destId="{2D62D9E3-D32A-48A2-8083-0C93190FA1D3}" srcOrd="0" destOrd="0" presId="urn:microsoft.com/office/officeart/2005/8/layout/lProcess1"/>
    <dgm:cxn modelId="{45ABE2DB-A397-47C1-B20B-28E1B3146056}" srcId="{8A8E4B77-BDE1-4597-81F8-731E981AE9EF}" destId="{A12147B5-640F-42E2-8778-79448ED1EFFA}" srcOrd="0" destOrd="0" parTransId="{71BF5D9F-EC60-4D8F-A638-D686FD63D3C6}" sibTransId="{6FFC7E0A-9532-488D-A89A-824D682036F0}"/>
    <dgm:cxn modelId="{328F5D81-4357-4B37-B54A-E2FBA3F6DD3A}" type="presOf" srcId="{F26C8972-4EB3-4CEC-A323-50773535B057}" destId="{0148288A-B8D8-43AC-836E-278F492ECB36}" srcOrd="0" destOrd="0" presId="urn:microsoft.com/office/officeart/2005/8/layout/lProcess1"/>
    <dgm:cxn modelId="{8D644A31-E23D-4A6B-90AB-A33DDE7647CD}" type="presOf" srcId="{A12147B5-640F-42E2-8778-79448ED1EFFA}" destId="{203D6599-6B73-4634-AE31-1FF4CE00EB0B}" srcOrd="0" destOrd="0" presId="urn:microsoft.com/office/officeart/2005/8/layout/lProcess1"/>
    <dgm:cxn modelId="{D87B48D4-0EED-49D6-A0CD-2A92835E13ED}" type="presOf" srcId="{062E1F34-F081-4FA0-9B77-176069F181A7}" destId="{7D396145-1126-42DB-9474-10D032753981}" srcOrd="0" destOrd="0" presId="urn:microsoft.com/office/officeart/2005/8/layout/lProcess1"/>
    <dgm:cxn modelId="{3508FEB2-DFEA-4FC6-A6BC-3EB80BBBC738}" type="presParOf" srcId="{7D396145-1126-42DB-9474-10D032753981}" destId="{4057842B-D6A6-432D-8D1D-1B6FAEF018BE}" srcOrd="0" destOrd="0" presId="urn:microsoft.com/office/officeart/2005/8/layout/lProcess1"/>
    <dgm:cxn modelId="{97975ACC-59B2-4887-89AF-B1021105C127}" type="presParOf" srcId="{4057842B-D6A6-432D-8D1D-1B6FAEF018BE}" destId="{B655C0E0-E914-4A7C-A622-4FE1E8850D76}" srcOrd="0" destOrd="0" presId="urn:microsoft.com/office/officeart/2005/8/layout/lProcess1"/>
    <dgm:cxn modelId="{59762E95-897F-4612-B9C4-ADB85ECABC8E}" type="presParOf" srcId="{4057842B-D6A6-432D-8D1D-1B6FAEF018BE}" destId="{4E0F390C-2BB2-4B43-8E9E-3AB26161785B}" srcOrd="1" destOrd="0" presId="urn:microsoft.com/office/officeart/2005/8/layout/lProcess1"/>
    <dgm:cxn modelId="{EF541441-3A80-4550-AAE2-66A1A4C4739F}" type="presParOf" srcId="{4057842B-D6A6-432D-8D1D-1B6FAEF018BE}" destId="{203D6599-6B73-4634-AE31-1FF4CE00EB0B}" srcOrd="2" destOrd="0" presId="urn:microsoft.com/office/officeart/2005/8/layout/lProcess1"/>
    <dgm:cxn modelId="{BFB3D22D-D93E-4CCD-8C65-7A4FF1FFEC38}" type="presParOf" srcId="{7D396145-1126-42DB-9474-10D032753981}" destId="{B69F9ED0-249A-4B28-B92B-B68D46AA2495}" srcOrd="1" destOrd="0" presId="urn:microsoft.com/office/officeart/2005/8/layout/lProcess1"/>
    <dgm:cxn modelId="{CDDC6F02-168F-4F36-95EE-E7D0641C6EDA}" type="presParOf" srcId="{7D396145-1126-42DB-9474-10D032753981}" destId="{BBF11FD8-2B1B-404F-90E9-C91EBEBC110B}" srcOrd="2" destOrd="0" presId="urn:microsoft.com/office/officeart/2005/8/layout/lProcess1"/>
    <dgm:cxn modelId="{9E515AFC-2396-4B77-B49D-FDC84FFB842B}" type="presParOf" srcId="{BBF11FD8-2B1B-404F-90E9-C91EBEBC110B}" destId="{572DB990-6D38-4D7A-8B9C-DD8BF46DD317}" srcOrd="0" destOrd="0" presId="urn:microsoft.com/office/officeart/2005/8/layout/lProcess1"/>
    <dgm:cxn modelId="{E6A28890-E855-41AF-8D09-08308305A442}" type="presParOf" srcId="{BBF11FD8-2B1B-404F-90E9-C91EBEBC110B}" destId="{0148288A-B8D8-43AC-836E-278F492ECB36}" srcOrd="1" destOrd="0" presId="urn:microsoft.com/office/officeart/2005/8/layout/lProcess1"/>
    <dgm:cxn modelId="{998F7ECC-2F57-4B83-8612-CCFB10654F21}" type="presParOf" srcId="{BBF11FD8-2B1B-404F-90E9-C91EBEBC110B}" destId="{2D62D9E3-D32A-48A2-8083-0C93190FA1D3}"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6F83B848-C09F-4040-AC75-9751DDA4E534}" type="doc">
      <dgm:prSet loTypeId="urn:microsoft.com/office/officeart/2005/8/layout/process1" loCatId="process" qsTypeId="urn:microsoft.com/office/officeart/2005/8/quickstyle/simple1" qsCatId="simple" csTypeId="urn:microsoft.com/office/officeart/2005/8/colors/accent5_2" csCatId="accent5" phldr="1"/>
      <dgm:spPr/>
    </dgm:pt>
    <dgm:pt modelId="{472E6A9D-1D11-4876-A6B6-9B5586B545D7}">
      <dgm:prSet phldrT="[文字]"/>
      <dgm:spPr/>
      <dgm:t>
        <a:bodyPr/>
        <a:lstStyle/>
        <a:p>
          <a:r>
            <a:rPr lang="zh-TW" altLang="en-US" dirty="0" smtClean="0">
              <a:latin typeface="微軟正黑體" panose="020B0604030504040204" pitchFamily="34" charset="-120"/>
              <a:ea typeface="微軟正黑體" panose="020B0604030504040204" pitchFamily="34" charset="-120"/>
              <a:cs typeface="微軟正黑體" pitchFamily="34" charset="-120"/>
            </a:rPr>
            <a:t>開標時，最低標廠商之報價低於底價百分之八十</a:t>
          </a:r>
          <a:endParaRPr lang="zh-TW" altLang="en-US" dirty="0"/>
        </a:p>
      </dgm:t>
    </dgm:pt>
    <dgm:pt modelId="{62491287-CA62-49CA-9018-058EF906FA23}" type="parTrans" cxnId="{D849AA41-336D-43CB-AABE-4E3301353E04}">
      <dgm:prSet/>
      <dgm:spPr/>
      <dgm:t>
        <a:bodyPr/>
        <a:lstStyle/>
        <a:p>
          <a:endParaRPr lang="zh-TW" altLang="en-US"/>
        </a:p>
      </dgm:t>
    </dgm:pt>
    <dgm:pt modelId="{898C522D-A8AD-4E43-9178-DB5235E0B4E2}" type="sibTrans" cxnId="{D849AA41-336D-43CB-AABE-4E3301353E04}">
      <dgm:prSet/>
      <dgm:spPr/>
      <dgm:t>
        <a:bodyPr/>
        <a:lstStyle/>
        <a:p>
          <a:endParaRPr lang="zh-TW" altLang="en-US"/>
        </a:p>
      </dgm:t>
    </dgm:pt>
    <dgm:pt modelId="{D5B07396-A0FA-40CB-B4DF-5DFEE2667661}">
      <dgm:prSet phldrT="[文字]"/>
      <dgm:spPr/>
      <dgm:t>
        <a:bodyPr/>
        <a:lstStyle/>
        <a:p>
          <a:pPr algn="l"/>
          <a:r>
            <a:rPr lang="zh-TW" altLang="en-US" dirty="0" smtClean="0">
              <a:latin typeface="微軟正黑體" panose="020B0604030504040204" pitchFamily="34" charset="-120"/>
              <a:ea typeface="微軟正黑體" panose="020B0604030504040204" pitchFamily="34" charset="-120"/>
              <a:cs typeface="微軟正黑體" pitchFamily="34" charset="-120"/>
            </a:rPr>
            <a:t>主持人甲本應依政府採購法第</a:t>
          </a:r>
          <a:r>
            <a:rPr lang="en-US" altLang="zh-TW" dirty="0" smtClean="0">
              <a:latin typeface="微軟正黑體" panose="020B0604030504040204" pitchFamily="34" charset="-120"/>
              <a:ea typeface="微軟正黑體" panose="020B0604030504040204" pitchFamily="34" charset="-120"/>
              <a:cs typeface="微軟正黑體" pitchFamily="34" charset="-120"/>
            </a:rPr>
            <a:t>58</a:t>
          </a:r>
          <a:r>
            <a:rPr lang="zh-TW" altLang="en-US" dirty="0" smtClean="0">
              <a:latin typeface="微軟正黑體" panose="020B0604030504040204" pitchFamily="34" charset="-120"/>
              <a:ea typeface="微軟正黑體" panose="020B0604030504040204" pitchFamily="34" charset="-120"/>
              <a:cs typeface="微軟正黑體" pitchFamily="34" charset="-120"/>
            </a:rPr>
            <a:t>條規定之程序辦理保留決標</a:t>
          </a:r>
          <a:endParaRPr lang="zh-TW" altLang="en-US" dirty="0"/>
        </a:p>
      </dgm:t>
    </dgm:pt>
    <dgm:pt modelId="{5E07D565-98B6-4F2A-998F-9B547FFF0971}" type="parTrans" cxnId="{F4AD8F0B-2F2F-4DB0-8072-6AF3965BF733}">
      <dgm:prSet/>
      <dgm:spPr/>
      <dgm:t>
        <a:bodyPr/>
        <a:lstStyle/>
        <a:p>
          <a:endParaRPr lang="zh-TW" altLang="en-US"/>
        </a:p>
      </dgm:t>
    </dgm:pt>
    <dgm:pt modelId="{01D79334-6FB1-4ED2-A288-7F29F497075F}" type="sibTrans" cxnId="{F4AD8F0B-2F2F-4DB0-8072-6AF3965BF733}">
      <dgm:prSet/>
      <dgm:spPr/>
      <dgm:t>
        <a:bodyPr/>
        <a:lstStyle/>
        <a:p>
          <a:endParaRPr lang="zh-TW" altLang="en-US"/>
        </a:p>
      </dgm:t>
    </dgm:pt>
    <dgm:pt modelId="{50D09DB8-569A-431C-983A-0B3E60CFA5D3}">
      <dgm:prSet phldrT="[文字]"/>
      <dgm:spPr/>
      <dgm:t>
        <a:bodyPr/>
        <a:lstStyle/>
        <a:p>
          <a:r>
            <a:rPr lang="zh-TW" altLang="en-US" dirty="0" smtClean="0">
              <a:latin typeface="微軟正黑體" panose="020B0604030504040204" pitchFamily="34" charset="-120"/>
              <a:ea typeface="微軟正黑體" panose="020B0604030504040204" pitchFamily="34" charset="-120"/>
              <a:cs typeface="微軟正黑體" pitchFamily="34" charset="-120"/>
            </a:rPr>
            <a:t>甲疏於注意逕行公布底價，致誤洩漏底價予參標廠商代表人知悉</a:t>
          </a:r>
          <a:endParaRPr lang="zh-TW" altLang="en-US" dirty="0"/>
        </a:p>
      </dgm:t>
    </dgm:pt>
    <dgm:pt modelId="{9EE738C2-CEC8-4731-B7D5-F3B07D50EE44}" type="parTrans" cxnId="{3F8480C6-BCEA-4CF1-9FBA-7071340E030E}">
      <dgm:prSet/>
      <dgm:spPr/>
      <dgm:t>
        <a:bodyPr/>
        <a:lstStyle/>
        <a:p>
          <a:endParaRPr lang="zh-TW" altLang="en-US"/>
        </a:p>
      </dgm:t>
    </dgm:pt>
    <dgm:pt modelId="{467A0A6A-CCE5-4102-A5CC-9D8D12EF1221}" type="sibTrans" cxnId="{3F8480C6-BCEA-4CF1-9FBA-7071340E030E}">
      <dgm:prSet/>
      <dgm:spPr/>
      <dgm:t>
        <a:bodyPr/>
        <a:lstStyle/>
        <a:p>
          <a:endParaRPr lang="zh-TW" altLang="en-US"/>
        </a:p>
      </dgm:t>
    </dgm:pt>
    <dgm:pt modelId="{A39B94EF-4C3F-47BE-8D0E-53DD8698CC5B}" type="pres">
      <dgm:prSet presAssocID="{6F83B848-C09F-4040-AC75-9751DDA4E534}" presName="Name0" presStyleCnt="0">
        <dgm:presLayoutVars>
          <dgm:dir/>
          <dgm:resizeHandles val="exact"/>
        </dgm:presLayoutVars>
      </dgm:prSet>
      <dgm:spPr/>
    </dgm:pt>
    <dgm:pt modelId="{C53417CB-C8DD-452D-BF36-0DC3E90CBF69}" type="pres">
      <dgm:prSet presAssocID="{472E6A9D-1D11-4876-A6B6-9B5586B545D7}" presName="node" presStyleLbl="node1" presStyleIdx="0" presStyleCnt="3">
        <dgm:presLayoutVars>
          <dgm:bulletEnabled val="1"/>
        </dgm:presLayoutVars>
      </dgm:prSet>
      <dgm:spPr/>
      <dgm:t>
        <a:bodyPr/>
        <a:lstStyle/>
        <a:p>
          <a:endParaRPr lang="zh-TW" altLang="en-US"/>
        </a:p>
      </dgm:t>
    </dgm:pt>
    <dgm:pt modelId="{CCA54734-2822-4A61-8250-03F4CD391E05}" type="pres">
      <dgm:prSet presAssocID="{898C522D-A8AD-4E43-9178-DB5235E0B4E2}" presName="sibTrans" presStyleLbl="sibTrans2D1" presStyleIdx="0" presStyleCnt="2"/>
      <dgm:spPr/>
      <dgm:t>
        <a:bodyPr/>
        <a:lstStyle/>
        <a:p>
          <a:endParaRPr lang="zh-TW" altLang="en-US"/>
        </a:p>
      </dgm:t>
    </dgm:pt>
    <dgm:pt modelId="{A613B982-F115-430A-AFBC-855F01D96B86}" type="pres">
      <dgm:prSet presAssocID="{898C522D-A8AD-4E43-9178-DB5235E0B4E2}" presName="connectorText" presStyleLbl="sibTrans2D1" presStyleIdx="0" presStyleCnt="2"/>
      <dgm:spPr/>
      <dgm:t>
        <a:bodyPr/>
        <a:lstStyle/>
        <a:p>
          <a:endParaRPr lang="zh-TW" altLang="en-US"/>
        </a:p>
      </dgm:t>
    </dgm:pt>
    <dgm:pt modelId="{4A40BC5B-037F-4834-B8F6-D82BEEACDDB3}" type="pres">
      <dgm:prSet presAssocID="{D5B07396-A0FA-40CB-B4DF-5DFEE2667661}" presName="node" presStyleLbl="node1" presStyleIdx="1" presStyleCnt="3">
        <dgm:presLayoutVars>
          <dgm:bulletEnabled val="1"/>
        </dgm:presLayoutVars>
      </dgm:prSet>
      <dgm:spPr/>
      <dgm:t>
        <a:bodyPr/>
        <a:lstStyle/>
        <a:p>
          <a:endParaRPr lang="zh-TW" altLang="en-US"/>
        </a:p>
      </dgm:t>
    </dgm:pt>
    <dgm:pt modelId="{07F153F8-44F5-4D68-9E92-5FC8077517A0}" type="pres">
      <dgm:prSet presAssocID="{01D79334-6FB1-4ED2-A288-7F29F497075F}" presName="sibTrans" presStyleLbl="sibTrans2D1" presStyleIdx="1" presStyleCnt="2"/>
      <dgm:spPr/>
      <dgm:t>
        <a:bodyPr/>
        <a:lstStyle/>
        <a:p>
          <a:endParaRPr lang="zh-TW" altLang="en-US"/>
        </a:p>
      </dgm:t>
    </dgm:pt>
    <dgm:pt modelId="{CBB26019-89E6-4D20-93D1-2C51BDB9FB6C}" type="pres">
      <dgm:prSet presAssocID="{01D79334-6FB1-4ED2-A288-7F29F497075F}" presName="connectorText" presStyleLbl="sibTrans2D1" presStyleIdx="1" presStyleCnt="2"/>
      <dgm:spPr/>
      <dgm:t>
        <a:bodyPr/>
        <a:lstStyle/>
        <a:p>
          <a:endParaRPr lang="zh-TW" altLang="en-US"/>
        </a:p>
      </dgm:t>
    </dgm:pt>
    <dgm:pt modelId="{249A2BAB-AE96-44A5-AB2E-5A3B32374BDA}" type="pres">
      <dgm:prSet presAssocID="{50D09DB8-569A-431C-983A-0B3E60CFA5D3}" presName="node" presStyleLbl="node1" presStyleIdx="2" presStyleCnt="3">
        <dgm:presLayoutVars>
          <dgm:bulletEnabled val="1"/>
        </dgm:presLayoutVars>
      </dgm:prSet>
      <dgm:spPr/>
      <dgm:t>
        <a:bodyPr/>
        <a:lstStyle/>
        <a:p>
          <a:endParaRPr lang="zh-TW" altLang="en-US"/>
        </a:p>
      </dgm:t>
    </dgm:pt>
  </dgm:ptLst>
  <dgm:cxnLst>
    <dgm:cxn modelId="{628E63F4-AC04-4F76-A08A-D57D0E443B89}" type="presOf" srcId="{01D79334-6FB1-4ED2-A288-7F29F497075F}" destId="{07F153F8-44F5-4D68-9E92-5FC8077517A0}" srcOrd="0" destOrd="0" presId="urn:microsoft.com/office/officeart/2005/8/layout/process1"/>
    <dgm:cxn modelId="{3F8480C6-BCEA-4CF1-9FBA-7071340E030E}" srcId="{6F83B848-C09F-4040-AC75-9751DDA4E534}" destId="{50D09DB8-569A-431C-983A-0B3E60CFA5D3}" srcOrd="2" destOrd="0" parTransId="{9EE738C2-CEC8-4731-B7D5-F3B07D50EE44}" sibTransId="{467A0A6A-CCE5-4102-A5CC-9D8D12EF1221}"/>
    <dgm:cxn modelId="{3C8D4CCE-85C9-4D2A-AFA0-68176E325E93}" type="presOf" srcId="{01D79334-6FB1-4ED2-A288-7F29F497075F}" destId="{CBB26019-89E6-4D20-93D1-2C51BDB9FB6C}" srcOrd="1" destOrd="0" presId="urn:microsoft.com/office/officeart/2005/8/layout/process1"/>
    <dgm:cxn modelId="{D849AA41-336D-43CB-AABE-4E3301353E04}" srcId="{6F83B848-C09F-4040-AC75-9751DDA4E534}" destId="{472E6A9D-1D11-4876-A6B6-9B5586B545D7}" srcOrd="0" destOrd="0" parTransId="{62491287-CA62-49CA-9018-058EF906FA23}" sibTransId="{898C522D-A8AD-4E43-9178-DB5235E0B4E2}"/>
    <dgm:cxn modelId="{F4AD8F0B-2F2F-4DB0-8072-6AF3965BF733}" srcId="{6F83B848-C09F-4040-AC75-9751DDA4E534}" destId="{D5B07396-A0FA-40CB-B4DF-5DFEE2667661}" srcOrd="1" destOrd="0" parTransId="{5E07D565-98B6-4F2A-998F-9B547FFF0971}" sibTransId="{01D79334-6FB1-4ED2-A288-7F29F497075F}"/>
    <dgm:cxn modelId="{569F7556-9F33-41D8-B16B-E4F7F5535F9F}" type="presOf" srcId="{898C522D-A8AD-4E43-9178-DB5235E0B4E2}" destId="{CCA54734-2822-4A61-8250-03F4CD391E05}" srcOrd="0" destOrd="0" presId="urn:microsoft.com/office/officeart/2005/8/layout/process1"/>
    <dgm:cxn modelId="{5BB85CEA-9738-45D3-B678-9E98EB28350E}" type="presOf" srcId="{898C522D-A8AD-4E43-9178-DB5235E0B4E2}" destId="{A613B982-F115-430A-AFBC-855F01D96B86}" srcOrd="1" destOrd="0" presId="urn:microsoft.com/office/officeart/2005/8/layout/process1"/>
    <dgm:cxn modelId="{AA976E88-55E9-4265-8AC5-9647B090A618}" type="presOf" srcId="{50D09DB8-569A-431C-983A-0B3E60CFA5D3}" destId="{249A2BAB-AE96-44A5-AB2E-5A3B32374BDA}" srcOrd="0" destOrd="0" presId="urn:microsoft.com/office/officeart/2005/8/layout/process1"/>
    <dgm:cxn modelId="{F1075E86-90AA-42C8-8407-F90D8A6BBCA8}" type="presOf" srcId="{D5B07396-A0FA-40CB-B4DF-5DFEE2667661}" destId="{4A40BC5B-037F-4834-B8F6-D82BEEACDDB3}" srcOrd="0" destOrd="0" presId="urn:microsoft.com/office/officeart/2005/8/layout/process1"/>
    <dgm:cxn modelId="{6DCA0EF6-6165-4F21-859C-09C3605D6794}" type="presOf" srcId="{472E6A9D-1D11-4876-A6B6-9B5586B545D7}" destId="{C53417CB-C8DD-452D-BF36-0DC3E90CBF69}" srcOrd="0" destOrd="0" presId="urn:microsoft.com/office/officeart/2005/8/layout/process1"/>
    <dgm:cxn modelId="{2BBD2E5C-AB16-4040-AC14-8BAD674E9A6C}" type="presOf" srcId="{6F83B848-C09F-4040-AC75-9751DDA4E534}" destId="{A39B94EF-4C3F-47BE-8D0E-53DD8698CC5B}" srcOrd="0" destOrd="0" presId="urn:microsoft.com/office/officeart/2005/8/layout/process1"/>
    <dgm:cxn modelId="{CEBEFD2F-E739-4D39-BEAB-D33AE9983100}" type="presParOf" srcId="{A39B94EF-4C3F-47BE-8D0E-53DD8698CC5B}" destId="{C53417CB-C8DD-452D-BF36-0DC3E90CBF69}" srcOrd="0" destOrd="0" presId="urn:microsoft.com/office/officeart/2005/8/layout/process1"/>
    <dgm:cxn modelId="{6AF00F17-8B94-47E1-9D79-4A9DBD119D83}" type="presParOf" srcId="{A39B94EF-4C3F-47BE-8D0E-53DD8698CC5B}" destId="{CCA54734-2822-4A61-8250-03F4CD391E05}" srcOrd="1" destOrd="0" presId="urn:microsoft.com/office/officeart/2005/8/layout/process1"/>
    <dgm:cxn modelId="{D263FAE3-9CF8-4310-A04C-A2C71DFFB126}" type="presParOf" srcId="{CCA54734-2822-4A61-8250-03F4CD391E05}" destId="{A613B982-F115-430A-AFBC-855F01D96B86}" srcOrd="0" destOrd="0" presId="urn:microsoft.com/office/officeart/2005/8/layout/process1"/>
    <dgm:cxn modelId="{A27DE13D-9F67-4739-B3AF-DC6D0D60D5D9}" type="presParOf" srcId="{A39B94EF-4C3F-47BE-8D0E-53DD8698CC5B}" destId="{4A40BC5B-037F-4834-B8F6-D82BEEACDDB3}" srcOrd="2" destOrd="0" presId="urn:microsoft.com/office/officeart/2005/8/layout/process1"/>
    <dgm:cxn modelId="{5FB89671-55FA-4CAC-BDBF-CC60572CAEDF}" type="presParOf" srcId="{A39B94EF-4C3F-47BE-8D0E-53DD8698CC5B}" destId="{07F153F8-44F5-4D68-9E92-5FC8077517A0}" srcOrd="3" destOrd="0" presId="urn:microsoft.com/office/officeart/2005/8/layout/process1"/>
    <dgm:cxn modelId="{DCEDC639-5F96-498A-8991-78D31FE74A52}" type="presParOf" srcId="{07F153F8-44F5-4D68-9E92-5FC8077517A0}" destId="{CBB26019-89E6-4D20-93D1-2C51BDB9FB6C}" srcOrd="0" destOrd="0" presId="urn:microsoft.com/office/officeart/2005/8/layout/process1"/>
    <dgm:cxn modelId="{68F6BD91-0CEB-4B73-A03C-EE246CE1D939}" type="presParOf" srcId="{A39B94EF-4C3F-47BE-8D0E-53DD8698CC5B}" destId="{249A2BAB-AE96-44A5-AB2E-5A3B32374BD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3829EF95-D0A8-456B-9F00-B8BA8A38F3DB}"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zh-TW" altLang="en-US"/>
        </a:p>
      </dgm:t>
    </dgm:pt>
    <dgm:pt modelId="{DBD8DF87-6A85-4BA1-A65B-D61A8189A87F}">
      <dgm:prSet phldrT="[文字]"/>
      <dgm:spPr/>
      <dgm:t>
        <a:bodyPr/>
        <a:lstStyle/>
        <a:p>
          <a:r>
            <a:rPr lang="zh-TW" altLang="en-US" dirty="0" smtClean="0">
              <a:latin typeface="微軟正黑體" pitchFamily="34" charset="-120"/>
              <a:ea typeface="微軟正黑體" pitchFamily="34" charset="-120"/>
            </a:rPr>
            <a:t>主持人甲</a:t>
          </a:r>
          <a:endParaRPr lang="zh-TW" altLang="en-US" dirty="0">
            <a:latin typeface="微軟正黑體" pitchFamily="34" charset="-120"/>
            <a:ea typeface="微軟正黑體" pitchFamily="34" charset="-120"/>
          </a:endParaRPr>
        </a:p>
      </dgm:t>
    </dgm:pt>
    <dgm:pt modelId="{A5C0E5F7-7B22-4E4E-8F05-C2537468670D}" type="parTrans" cxnId="{46126C09-006F-4D70-8F99-92CD22BE58ED}">
      <dgm:prSet/>
      <dgm:spPr/>
      <dgm:t>
        <a:bodyPr/>
        <a:lstStyle/>
        <a:p>
          <a:endParaRPr lang="zh-TW" altLang="en-US">
            <a:latin typeface="微軟正黑體" pitchFamily="34" charset="-120"/>
            <a:ea typeface="微軟正黑體" pitchFamily="34" charset="-120"/>
          </a:endParaRPr>
        </a:p>
      </dgm:t>
    </dgm:pt>
    <dgm:pt modelId="{CD86B152-A4EA-47A6-8CCC-367C020A87C4}" type="sibTrans" cxnId="{46126C09-006F-4D70-8F99-92CD22BE58ED}">
      <dgm:prSet/>
      <dgm:spPr/>
      <dgm:t>
        <a:bodyPr/>
        <a:lstStyle/>
        <a:p>
          <a:endParaRPr lang="zh-TW" altLang="en-US">
            <a:latin typeface="微軟正黑體" pitchFamily="34" charset="-120"/>
            <a:ea typeface="微軟正黑體" pitchFamily="34" charset="-120"/>
          </a:endParaRPr>
        </a:p>
      </dgm:t>
    </dgm:pt>
    <dgm:pt modelId="{285A9D15-CFDB-4847-A247-7696AA349574}">
      <dgm:prSet phldrT="[文字]"/>
      <dgm:spPr/>
      <dgm:t>
        <a:bodyPr/>
        <a:lstStyle/>
        <a:p>
          <a:r>
            <a:rPr lang="zh-TW" altLang="en-US" dirty="0" smtClean="0">
              <a:latin typeface="微軟正黑體" pitchFamily="34" charset="-120"/>
              <a:ea typeface="微軟正黑體" pitchFamily="34" charset="-120"/>
            </a:rPr>
            <a:t>刑事責任</a:t>
          </a:r>
          <a:endParaRPr lang="zh-TW" altLang="en-US" dirty="0">
            <a:latin typeface="微軟正黑體" pitchFamily="34" charset="-120"/>
            <a:ea typeface="微軟正黑體" pitchFamily="34" charset="-120"/>
          </a:endParaRPr>
        </a:p>
      </dgm:t>
    </dgm:pt>
    <dgm:pt modelId="{B220F57E-F543-4CC4-B37A-87C9353943D0}" type="parTrans" cxnId="{403B49B8-8C07-44C0-AD76-8BABE7997FF8}">
      <dgm:prSet/>
      <dgm:spPr/>
      <dgm:t>
        <a:bodyPr/>
        <a:lstStyle/>
        <a:p>
          <a:endParaRPr lang="zh-TW" altLang="en-US">
            <a:latin typeface="微軟正黑體" pitchFamily="34" charset="-120"/>
            <a:ea typeface="微軟正黑體" pitchFamily="34" charset="-120"/>
          </a:endParaRPr>
        </a:p>
      </dgm:t>
    </dgm:pt>
    <dgm:pt modelId="{600048B8-6216-4ED4-A78E-D97AF4D93CD4}" type="sibTrans" cxnId="{403B49B8-8C07-44C0-AD76-8BABE7997FF8}">
      <dgm:prSet/>
      <dgm:spPr/>
      <dgm:t>
        <a:bodyPr/>
        <a:lstStyle/>
        <a:p>
          <a:endParaRPr lang="zh-TW" altLang="en-US">
            <a:latin typeface="微軟正黑體" pitchFamily="34" charset="-120"/>
            <a:ea typeface="微軟正黑體" pitchFamily="34" charset="-120"/>
          </a:endParaRPr>
        </a:p>
      </dgm:t>
    </dgm:pt>
    <dgm:pt modelId="{B866FD02-7C6C-4645-9730-047B1C18FBE4}">
      <dgm:prSet phldrT="[文字]"/>
      <dgm:spPr/>
      <dgm:t>
        <a:bodyPr/>
        <a:lstStyle/>
        <a:p>
          <a:r>
            <a:rPr lang="zh-TW" altLang="en-US" dirty="0" smtClean="0">
              <a:latin typeface="微軟正黑體" pitchFamily="34" charset="-120"/>
              <a:ea typeface="微軟正黑體" pitchFamily="34" charset="-120"/>
            </a:rPr>
            <a:t>行政責任</a:t>
          </a:r>
          <a:endParaRPr lang="zh-TW" altLang="en-US" dirty="0">
            <a:latin typeface="微軟正黑體" pitchFamily="34" charset="-120"/>
            <a:ea typeface="微軟正黑體" pitchFamily="34" charset="-120"/>
          </a:endParaRPr>
        </a:p>
      </dgm:t>
    </dgm:pt>
    <dgm:pt modelId="{89901DA8-EA90-4668-B43C-AFC4DD1E2096}" type="parTrans" cxnId="{0833AE2B-3187-49F1-833C-CE919DC35C8B}">
      <dgm:prSet/>
      <dgm:spPr/>
      <dgm:t>
        <a:bodyPr/>
        <a:lstStyle/>
        <a:p>
          <a:endParaRPr lang="zh-TW" altLang="en-US">
            <a:latin typeface="微軟正黑體" pitchFamily="34" charset="-120"/>
            <a:ea typeface="微軟正黑體" pitchFamily="34" charset="-120"/>
          </a:endParaRPr>
        </a:p>
      </dgm:t>
    </dgm:pt>
    <dgm:pt modelId="{D9751B99-03D1-4D24-BE70-5DC6EF6AF428}" type="sibTrans" cxnId="{0833AE2B-3187-49F1-833C-CE919DC35C8B}">
      <dgm:prSet/>
      <dgm:spPr/>
      <dgm:t>
        <a:bodyPr/>
        <a:lstStyle/>
        <a:p>
          <a:endParaRPr lang="zh-TW" altLang="en-US">
            <a:latin typeface="微軟正黑體" pitchFamily="34" charset="-120"/>
            <a:ea typeface="微軟正黑體" pitchFamily="34" charset="-120"/>
          </a:endParaRPr>
        </a:p>
      </dgm:t>
    </dgm:pt>
    <dgm:pt modelId="{2E6C222C-CFBA-4CA8-A640-9BEB08CEB574}" type="pres">
      <dgm:prSet presAssocID="{3829EF95-D0A8-456B-9F00-B8BA8A38F3DB}" presName="diagram" presStyleCnt="0">
        <dgm:presLayoutVars>
          <dgm:chPref val="1"/>
          <dgm:dir/>
          <dgm:animOne val="branch"/>
          <dgm:animLvl val="lvl"/>
          <dgm:resizeHandles val="exact"/>
        </dgm:presLayoutVars>
      </dgm:prSet>
      <dgm:spPr/>
      <dgm:t>
        <a:bodyPr/>
        <a:lstStyle/>
        <a:p>
          <a:endParaRPr lang="zh-TW" altLang="en-US"/>
        </a:p>
      </dgm:t>
    </dgm:pt>
    <dgm:pt modelId="{59E67EAC-5BCB-4767-9390-ADFF567CE9CF}" type="pres">
      <dgm:prSet presAssocID="{DBD8DF87-6A85-4BA1-A65B-D61A8189A87F}" presName="root1" presStyleCnt="0"/>
      <dgm:spPr/>
    </dgm:pt>
    <dgm:pt modelId="{9E501320-038C-490E-9770-FBAD284566B5}" type="pres">
      <dgm:prSet presAssocID="{DBD8DF87-6A85-4BA1-A65B-D61A8189A87F}" presName="LevelOneTextNode" presStyleLbl="node0" presStyleIdx="0" presStyleCnt="1" custLinFactNeighborX="-46234" custLinFactNeighborY="1108">
        <dgm:presLayoutVars>
          <dgm:chPref val="3"/>
        </dgm:presLayoutVars>
      </dgm:prSet>
      <dgm:spPr/>
      <dgm:t>
        <a:bodyPr/>
        <a:lstStyle/>
        <a:p>
          <a:endParaRPr lang="zh-TW" altLang="en-US"/>
        </a:p>
      </dgm:t>
    </dgm:pt>
    <dgm:pt modelId="{8F3BD7B9-6C3C-4586-8D06-C92EDAC095C6}" type="pres">
      <dgm:prSet presAssocID="{DBD8DF87-6A85-4BA1-A65B-D61A8189A87F}" presName="level2hierChild" presStyleCnt="0"/>
      <dgm:spPr/>
    </dgm:pt>
    <dgm:pt modelId="{9FC28AB9-E9D0-4AB2-973B-22421181B53B}" type="pres">
      <dgm:prSet presAssocID="{B220F57E-F543-4CC4-B37A-87C9353943D0}" presName="conn2-1" presStyleLbl="parChTrans1D2" presStyleIdx="0" presStyleCnt="2"/>
      <dgm:spPr/>
      <dgm:t>
        <a:bodyPr/>
        <a:lstStyle/>
        <a:p>
          <a:endParaRPr lang="zh-TW" altLang="en-US"/>
        </a:p>
      </dgm:t>
    </dgm:pt>
    <dgm:pt modelId="{30CDE771-18F8-439F-AD39-C94986F43D82}" type="pres">
      <dgm:prSet presAssocID="{B220F57E-F543-4CC4-B37A-87C9353943D0}" presName="connTx" presStyleLbl="parChTrans1D2" presStyleIdx="0" presStyleCnt="2"/>
      <dgm:spPr/>
      <dgm:t>
        <a:bodyPr/>
        <a:lstStyle/>
        <a:p>
          <a:endParaRPr lang="zh-TW" altLang="en-US"/>
        </a:p>
      </dgm:t>
    </dgm:pt>
    <dgm:pt modelId="{CD690619-0395-49C0-9E13-7323673981B2}" type="pres">
      <dgm:prSet presAssocID="{285A9D15-CFDB-4847-A247-7696AA349574}" presName="root2" presStyleCnt="0"/>
      <dgm:spPr/>
    </dgm:pt>
    <dgm:pt modelId="{BA5FAA98-4DD3-48C6-8EE8-81A343647BBD}" type="pres">
      <dgm:prSet presAssocID="{285A9D15-CFDB-4847-A247-7696AA349574}" presName="LevelTwoTextNode" presStyleLbl="node2" presStyleIdx="0" presStyleCnt="2" custLinFactNeighborX="38671" custLinFactNeighborY="-63">
        <dgm:presLayoutVars>
          <dgm:chPref val="3"/>
        </dgm:presLayoutVars>
      </dgm:prSet>
      <dgm:spPr/>
      <dgm:t>
        <a:bodyPr/>
        <a:lstStyle/>
        <a:p>
          <a:endParaRPr lang="zh-TW" altLang="en-US"/>
        </a:p>
      </dgm:t>
    </dgm:pt>
    <dgm:pt modelId="{41B1D427-8224-42D3-867C-3AC0CEE96EF7}" type="pres">
      <dgm:prSet presAssocID="{285A9D15-CFDB-4847-A247-7696AA349574}" presName="level3hierChild" presStyleCnt="0"/>
      <dgm:spPr/>
    </dgm:pt>
    <dgm:pt modelId="{D056CB59-4CB2-458B-84CC-5F6D3CD9C4CE}" type="pres">
      <dgm:prSet presAssocID="{89901DA8-EA90-4668-B43C-AFC4DD1E2096}" presName="conn2-1" presStyleLbl="parChTrans1D2" presStyleIdx="1" presStyleCnt="2"/>
      <dgm:spPr/>
      <dgm:t>
        <a:bodyPr/>
        <a:lstStyle/>
        <a:p>
          <a:endParaRPr lang="zh-TW" altLang="en-US"/>
        </a:p>
      </dgm:t>
    </dgm:pt>
    <dgm:pt modelId="{B5256E54-FEFE-4496-9701-51C9B520763C}" type="pres">
      <dgm:prSet presAssocID="{89901DA8-EA90-4668-B43C-AFC4DD1E2096}" presName="connTx" presStyleLbl="parChTrans1D2" presStyleIdx="1" presStyleCnt="2"/>
      <dgm:spPr/>
      <dgm:t>
        <a:bodyPr/>
        <a:lstStyle/>
        <a:p>
          <a:endParaRPr lang="zh-TW" altLang="en-US"/>
        </a:p>
      </dgm:t>
    </dgm:pt>
    <dgm:pt modelId="{DA839EB4-9874-414D-A63F-D842D109EC1C}" type="pres">
      <dgm:prSet presAssocID="{B866FD02-7C6C-4645-9730-047B1C18FBE4}" presName="root2" presStyleCnt="0"/>
      <dgm:spPr/>
    </dgm:pt>
    <dgm:pt modelId="{62E3B763-4A41-4075-B3C7-0D95FDA14855}" type="pres">
      <dgm:prSet presAssocID="{B866FD02-7C6C-4645-9730-047B1C18FBE4}" presName="LevelTwoTextNode" presStyleLbl="node2" presStyleIdx="1" presStyleCnt="2" custLinFactNeighborX="38671" custLinFactNeighborY="2279">
        <dgm:presLayoutVars>
          <dgm:chPref val="3"/>
        </dgm:presLayoutVars>
      </dgm:prSet>
      <dgm:spPr/>
      <dgm:t>
        <a:bodyPr/>
        <a:lstStyle/>
        <a:p>
          <a:endParaRPr lang="zh-TW" altLang="en-US"/>
        </a:p>
      </dgm:t>
    </dgm:pt>
    <dgm:pt modelId="{1ADA1C4A-F5DA-410C-AA9C-94457C7A4CFC}" type="pres">
      <dgm:prSet presAssocID="{B866FD02-7C6C-4645-9730-047B1C18FBE4}" presName="level3hierChild" presStyleCnt="0"/>
      <dgm:spPr/>
    </dgm:pt>
  </dgm:ptLst>
  <dgm:cxnLst>
    <dgm:cxn modelId="{0833AE2B-3187-49F1-833C-CE919DC35C8B}" srcId="{DBD8DF87-6A85-4BA1-A65B-D61A8189A87F}" destId="{B866FD02-7C6C-4645-9730-047B1C18FBE4}" srcOrd="1" destOrd="0" parTransId="{89901DA8-EA90-4668-B43C-AFC4DD1E2096}" sibTransId="{D9751B99-03D1-4D24-BE70-5DC6EF6AF428}"/>
    <dgm:cxn modelId="{674158EA-A114-4882-9EED-9D1A050FE73C}" type="presOf" srcId="{285A9D15-CFDB-4847-A247-7696AA349574}" destId="{BA5FAA98-4DD3-48C6-8EE8-81A343647BBD}" srcOrd="0" destOrd="0" presId="urn:microsoft.com/office/officeart/2005/8/layout/hierarchy2"/>
    <dgm:cxn modelId="{4948FF57-FDBC-4668-B474-9539FC5862D8}" type="presOf" srcId="{B866FD02-7C6C-4645-9730-047B1C18FBE4}" destId="{62E3B763-4A41-4075-B3C7-0D95FDA14855}" srcOrd="0" destOrd="0" presId="urn:microsoft.com/office/officeart/2005/8/layout/hierarchy2"/>
    <dgm:cxn modelId="{E8D118DD-ADD9-4D4D-92BD-D8A54323C88F}" type="presOf" srcId="{B220F57E-F543-4CC4-B37A-87C9353943D0}" destId="{30CDE771-18F8-439F-AD39-C94986F43D82}" srcOrd="1" destOrd="0" presId="urn:microsoft.com/office/officeart/2005/8/layout/hierarchy2"/>
    <dgm:cxn modelId="{403B49B8-8C07-44C0-AD76-8BABE7997FF8}" srcId="{DBD8DF87-6A85-4BA1-A65B-D61A8189A87F}" destId="{285A9D15-CFDB-4847-A247-7696AA349574}" srcOrd="0" destOrd="0" parTransId="{B220F57E-F543-4CC4-B37A-87C9353943D0}" sibTransId="{600048B8-6216-4ED4-A78E-D97AF4D93CD4}"/>
    <dgm:cxn modelId="{DD38B558-E346-4520-8117-B5F5F3D34288}" type="presOf" srcId="{3829EF95-D0A8-456B-9F00-B8BA8A38F3DB}" destId="{2E6C222C-CFBA-4CA8-A640-9BEB08CEB574}" srcOrd="0" destOrd="0" presId="urn:microsoft.com/office/officeart/2005/8/layout/hierarchy2"/>
    <dgm:cxn modelId="{F8445ED3-D52D-493B-9014-AC74AB998223}" type="presOf" srcId="{89901DA8-EA90-4668-B43C-AFC4DD1E2096}" destId="{B5256E54-FEFE-4496-9701-51C9B520763C}" srcOrd="1" destOrd="0" presId="urn:microsoft.com/office/officeart/2005/8/layout/hierarchy2"/>
    <dgm:cxn modelId="{5E43EDAC-16A2-4AD8-AAFE-EA9A7DDF2943}" type="presOf" srcId="{89901DA8-EA90-4668-B43C-AFC4DD1E2096}" destId="{D056CB59-4CB2-458B-84CC-5F6D3CD9C4CE}" srcOrd="0" destOrd="0" presId="urn:microsoft.com/office/officeart/2005/8/layout/hierarchy2"/>
    <dgm:cxn modelId="{F37A83F4-A76F-402E-824E-2427285C0425}" type="presOf" srcId="{B220F57E-F543-4CC4-B37A-87C9353943D0}" destId="{9FC28AB9-E9D0-4AB2-973B-22421181B53B}" srcOrd="0" destOrd="0" presId="urn:microsoft.com/office/officeart/2005/8/layout/hierarchy2"/>
    <dgm:cxn modelId="{46126C09-006F-4D70-8F99-92CD22BE58ED}" srcId="{3829EF95-D0A8-456B-9F00-B8BA8A38F3DB}" destId="{DBD8DF87-6A85-4BA1-A65B-D61A8189A87F}" srcOrd="0" destOrd="0" parTransId="{A5C0E5F7-7B22-4E4E-8F05-C2537468670D}" sibTransId="{CD86B152-A4EA-47A6-8CCC-367C020A87C4}"/>
    <dgm:cxn modelId="{490CEFC2-7E52-4E1E-8D94-CCE5EB9340FF}" type="presOf" srcId="{DBD8DF87-6A85-4BA1-A65B-D61A8189A87F}" destId="{9E501320-038C-490E-9770-FBAD284566B5}" srcOrd="0" destOrd="0" presId="urn:microsoft.com/office/officeart/2005/8/layout/hierarchy2"/>
    <dgm:cxn modelId="{495487E7-70CB-4057-B599-1C86A60D5DEF}" type="presParOf" srcId="{2E6C222C-CFBA-4CA8-A640-9BEB08CEB574}" destId="{59E67EAC-5BCB-4767-9390-ADFF567CE9CF}" srcOrd="0" destOrd="0" presId="urn:microsoft.com/office/officeart/2005/8/layout/hierarchy2"/>
    <dgm:cxn modelId="{896C1384-111C-4AF2-8B7D-E5129BE700CF}" type="presParOf" srcId="{59E67EAC-5BCB-4767-9390-ADFF567CE9CF}" destId="{9E501320-038C-490E-9770-FBAD284566B5}" srcOrd="0" destOrd="0" presId="urn:microsoft.com/office/officeart/2005/8/layout/hierarchy2"/>
    <dgm:cxn modelId="{C06116CF-D2BA-4E6E-8F77-9067056A763B}" type="presParOf" srcId="{59E67EAC-5BCB-4767-9390-ADFF567CE9CF}" destId="{8F3BD7B9-6C3C-4586-8D06-C92EDAC095C6}" srcOrd="1" destOrd="0" presId="urn:microsoft.com/office/officeart/2005/8/layout/hierarchy2"/>
    <dgm:cxn modelId="{400ED6FE-8C5E-4BE4-830B-3398684E4247}" type="presParOf" srcId="{8F3BD7B9-6C3C-4586-8D06-C92EDAC095C6}" destId="{9FC28AB9-E9D0-4AB2-973B-22421181B53B}" srcOrd="0" destOrd="0" presId="urn:microsoft.com/office/officeart/2005/8/layout/hierarchy2"/>
    <dgm:cxn modelId="{5A1AF3E9-28D2-4EFC-83CA-86DD37A6AC00}" type="presParOf" srcId="{9FC28AB9-E9D0-4AB2-973B-22421181B53B}" destId="{30CDE771-18F8-439F-AD39-C94986F43D82}" srcOrd="0" destOrd="0" presId="urn:microsoft.com/office/officeart/2005/8/layout/hierarchy2"/>
    <dgm:cxn modelId="{786A56E3-1CA8-4A3C-ADCF-D16F3E15D9CF}" type="presParOf" srcId="{8F3BD7B9-6C3C-4586-8D06-C92EDAC095C6}" destId="{CD690619-0395-49C0-9E13-7323673981B2}" srcOrd="1" destOrd="0" presId="urn:microsoft.com/office/officeart/2005/8/layout/hierarchy2"/>
    <dgm:cxn modelId="{705E124A-0474-4E37-916F-7359E12B3D9B}" type="presParOf" srcId="{CD690619-0395-49C0-9E13-7323673981B2}" destId="{BA5FAA98-4DD3-48C6-8EE8-81A343647BBD}" srcOrd="0" destOrd="0" presId="urn:microsoft.com/office/officeart/2005/8/layout/hierarchy2"/>
    <dgm:cxn modelId="{36804678-9016-4BCF-8E72-26F024252E4D}" type="presParOf" srcId="{CD690619-0395-49C0-9E13-7323673981B2}" destId="{41B1D427-8224-42D3-867C-3AC0CEE96EF7}" srcOrd="1" destOrd="0" presId="urn:microsoft.com/office/officeart/2005/8/layout/hierarchy2"/>
    <dgm:cxn modelId="{A15FF156-374C-4E4A-8142-321AF00823F7}" type="presParOf" srcId="{8F3BD7B9-6C3C-4586-8D06-C92EDAC095C6}" destId="{D056CB59-4CB2-458B-84CC-5F6D3CD9C4CE}" srcOrd="2" destOrd="0" presId="urn:microsoft.com/office/officeart/2005/8/layout/hierarchy2"/>
    <dgm:cxn modelId="{57763DB2-0A49-4B26-BDC3-DE57B4028383}" type="presParOf" srcId="{D056CB59-4CB2-458B-84CC-5F6D3CD9C4CE}" destId="{B5256E54-FEFE-4496-9701-51C9B520763C}" srcOrd="0" destOrd="0" presId="urn:microsoft.com/office/officeart/2005/8/layout/hierarchy2"/>
    <dgm:cxn modelId="{A1CF9838-5187-47C3-A481-E17054C24081}" type="presParOf" srcId="{8F3BD7B9-6C3C-4586-8D06-C92EDAC095C6}" destId="{DA839EB4-9874-414D-A63F-D842D109EC1C}" srcOrd="3" destOrd="0" presId="urn:microsoft.com/office/officeart/2005/8/layout/hierarchy2"/>
    <dgm:cxn modelId="{86D2FC4C-EC2B-47D1-8B9C-3594E2A24C91}" type="presParOf" srcId="{DA839EB4-9874-414D-A63F-D842D109EC1C}" destId="{62E3B763-4A41-4075-B3C7-0D95FDA14855}" srcOrd="0" destOrd="0" presId="urn:microsoft.com/office/officeart/2005/8/layout/hierarchy2"/>
    <dgm:cxn modelId="{E0697560-3E56-41F9-B079-6555C0DE3C3D}" type="presParOf" srcId="{DA839EB4-9874-414D-A63F-D842D109EC1C}" destId="{1ADA1C4A-F5DA-410C-AA9C-94457C7A4CF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B3F32E94-3280-4DC8-AA4D-4A999962B3C5}" type="doc">
      <dgm:prSet loTypeId="urn:microsoft.com/office/officeart/2005/8/layout/radial4" loCatId="relationship" qsTypeId="urn:microsoft.com/office/officeart/2005/8/quickstyle/simple1" qsCatId="simple" csTypeId="urn:microsoft.com/office/officeart/2005/8/colors/accent5_2" csCatId="accent5" phldr="1"/>
      <dgm:spPr/>
    </dgm:pt>
    <dgm:pt modelId="{7BFEEB81-C43C-4DF9-9F46-1E5B023A4669}">
      <dgm:prSet phldrT="[文字]"/>
      <dgm:spPr/>
      <dgm:t>
        <a:bodyPr/>
        <a:lstStyle/>
        <a:p>
          <a:r>
            <a:rPr lang="zh-TW" altLang="en-US" dirty="0" smtClean="0">
              <a:latin typeface="新細明體" charset="-120"/>
              <a:ea typeface="微軟正黑體" pitchFamily="34" charset="-120"/>
              <a:cs typeface="微軟正黑體" pitchFamily="34" charset="-120"/>
            </a:rPr>
            <a:t>工程承包商</a:t>
          </a:r>
          <a:endParaRPr lang="zh-TW" altLang="en-US" dirty="0"/>
        </a:p>
      </dgm:t>
    </dgm:pt>
    <dgm:pt modelId="{39076E25-727D-46BA-8551-D4DE9B97DB71}" type="parTrans" cxnId="{84FF10A0-EFDA-47D7-9419-BD75BA236441}">
      <dgm:prSet/>
      <dgm:spPr/>
      <dgm:t>
        <a:bodyPr/>
        <a:lstStyle/>
        <a:p>
          <a:endParaRPr lang="zh-TW" altLang="en-US"/>
        </a:p>
      </dgm:t>
    </dgm:pt>
    <dgm:pt modelId="{9EF14C31-C3AC-456F-8176-34F688A762DD}" type="sibTrans" cxnId="{84FF10A0-EFDA-47D7-9419-BD75BA236441}">
      <dgm:prSet/>
      <dgm:spPr/>
      <dgm:t>
        <a:bodyPr/>
        <a:lstStyle/>
        <a:p>
          <a:endParaRPr lang="zh-TW" altLang="en-US"/>
        </a:p>
      </dgm:t>
    </dgm:pt>
    <dgm:pt modelId="{FFC8D09C-5ADC-4FCF-80DC-2B83B082BF5F}">
      <dgm:prSet phldrT="[文字]"/>
      <dgm:spPr/>
      <dgm:t>
        <a:bodyPr/>
        <a:lstStyle/>
        <a:p>
          <a:r>
            <a:rPr lang="zh-TW" altLang="en-US" dirty="0" smtClean="0">
              <a:latin typeface="新細明體" charset="-120"/>
              <a:ea typeface="微軟正黑體" pitchFamily="34" charset="-120"/>
              <a:cs typeface="微軟正黑體" pitchFamily="34" charset="-120"/>
            </a:rPr>
            <a:t>工程</a:t>
          </a:r>
          <a:endParaRPr lang="zh-TW" altLang="en-US" dirty="0"/>
        </a:p>
      </dgm:t>
    </dgm:pt>
    <dgm:pt modelId="{4FB1F077-B3BF-45C2-A5E8-8F1DFF08BFCF}" type="parTrans" cxnId="{3A28D3BD-6CDF-4BAC-BE3F-2196158A10E0}">
      <dgm:prSet/>
      <dgm:spPr/>
      <dgm:t>
        <a:bodyPr/>
        <a:lstStyle/>
        <a:p>
          <a:endParaRPr lang="zh-TW" altLang="en-US"/>
        </a:p>
      </dgm:t>
    </dgm:pt>
    <dgm:pt modelId="{D4DB12A7-7B5B-442F-99F5-25633D65C8B0}" type="sibTrans" cxnId="{3A28D3BD-6CDF-4BAC-BE3F-2196158A10E0}">
      <dgm:prSet/>
      <dgm:spPr/>
      <dgm:t>
        <a:bodyPr/>
        <a:lstStyle/>
        <a:p>
          <a:endParaRPr lang="zh-TW" altLang="en-US"/>
        </a:p>
      </dgm:t>
    </dgm:pt>
    <dgm:pt modelId="{1857D821-BF54-4AC8-911C-73CEC79D9A30}">
      <dgm:prSet phldrT="[文字]"/>
      <dgm:spPr/>
      <dgm:t>
        <a:bodyPr/>
        <a:lstStyle/>
        <a:p>
          <a:r>
            <a:rPr lang="zh-TW" altLang="en-US" dirty="0" smtClean="0">
              <a:latin typeface="新細明體" charset="-120"/>
              <a:ea typeface="微軟正黑體" pitchFamily="34" charset="-120"/>
              <a:cs typeface="微軟正黑體" pitchFamily="34" charset="-120"/>
            </a:rPr>
            <a:t>工程檢驗員甲</a:t>
          </a:r>
          <a:endParaRPr lang="zh-TW" altLang="en-US" dirty="0"/>
        </a:p>
      </dgm:t>
    </dgm:pt>
    <dgm:pt modelId="{5E410452-623D-4DCB-8E77-B8E59071EDCF}" type="parTrans" cxnId="{D3E938ED-A8A5-4C78-B78A-9AC15FC04BEA}">
      <dgm:prSet/>
      <dgm:spPr/>
      <dgm:t>
        <a:bodyPr/>
        <a:lstStyle/>
        <a:p>
          <a:endParaRPr lang="zh-TW" altLang="en-US"/>
        </a:p>
      </dgm:t>
    </dgm:pt>
    <dgm:pt modelId="{BDE7BFBB-77E1-418A-BBB8-9021BC950F9A}" type="sibTrans" cxnId="{D3E938ED-A8A5-4C78-B78A-9AC15FC04BEA}">
      <dgm:prSet/>
      <dgm:spPr/>
      <dgm:t>
        <a:bodyPr/>
        <a:lstStyle/>
        <a:p>
          <a:endParaRPr lang="zh-TW" altLang="en-US"/>
        </a:p>
      </dgm:t>
    </dgm:pt>
    <dgm:pt modelId="{A8B1E8FC-1210-4EEC-9999-4E11489A489C}">
      <dgm:prSet phldrT="[文字]"/>
      <dgm:spPr/>
      <dgm:t>
        <a:bodyPr/>
        <a:lstStyle/>
        <a:p>
          <a:r>
            <a:rPr lang="zh-TW" altLang="en-US" dirty="0" smtClean="0">
              <a:latin typeface="新細明體" charset="-120"/>
              <a:ea typeface="微軟正黑體" pitchFamily="34" charset="-120"/>
              <a:cs typeface="微軟正黑體" pitchFamily="34" charset="-120"/>
            </a:rPr>
            <a:t>負責辦理現場檢驗</a:t>
          </a:r>
          <a:endParaRPr lang="zh-TW" altLang="en-US" dirty="0"/>
        </a:p>
      </dgm:t>
    </dgm:pt>
    <dgm:pt modelId="{95D2A91E-D606-4053-898D-C5F94D90AF24}" type="parTrans" cxnId="{AC76426A-3B7F-46A6-BB40-1FCF7EA6328B}">
      <dgm:prSet/>
      <dgm:spPr/>
      <dgm:t>
        <a:bodyPr/>
        <a:lstStyle/>
        <a:p>
          <a:endParaRPr lang="zh-TW" altLang="en-US"/>
        </a:p>
      </dgm:t>
    </dgm:pt>
    <dgm:pt modelId="{BB2D980D-D4F8-46BE-B527-2111EF9713FB}" type="sibTrans" cxnId="{AC76426A-3B7F-46A6-BB40-1FCF7EA6328B}">
      <dgm:prSet/>
      <dgm:spPr/>
      <dgm:t>
        <a:bodyPr/>
        <a:lstStyle/>
        <a:p>
          <a:endParaRPr lang="zh-TW" altLang="en-US"/>
        </a:p>
      </dgm:t>
    </dgm:pt>
    <dgm:pt modelId="{DABC57D5-1981-4154-9E2B-FE4926406537}" type="pres">
      <dgm:prSet presAssocID="{B3F32E94-3280-4DC8-AA4D-4A999962B3C5}" presName="cycle" presStyleCnt="0">
        <dgm:presLayoutVars>
          <dgm:chMax val="1"/>
          <dgm:dir/>
          <dgm:animLvl val="ctr"/>
          <dgm:resizeHandles val="exact"/>
        </dgm:presLayoutVars>
      </dgm:prSet>
      <dgm:spPr/>
    </dgm:pt>
    <dgm:pt modelId="{4F4C0323-0CF6-4A23-BC07-AD7010B0671D}" type="pres">
      <dgm:prSet presAssocID="{FFC8D09C-5ADC-4FCF-80DC-2B83B082BF5F}" presName="centerShape" presStyleLbl="node0" presStyleIdx="0" presStyleCnt="1" custLinFactNeighborX="-58286" custLinFactNeighborY="-9708"/>
      <dgm:spPr/>
      <dgm:t>
        <a:bodyPr/>
        <a:lstStyle/>
        <a:p>
          <a:endParaRPr lang="zh-TW" altLang="en-US"/>
        </a:p>
      </dgm:t>
    </dgm:pt>
    <dgm:pt modelId="{3B8496D1-F58C-4448-9413-1CC93395BB14}" type="pres">
      <dgm:prSet presAssocID="{39076E25-727D-46BA-8551-D4DE9B97DB71}" presName="parTrans" presStyleLbl="bgSibTrans2D1" presStyleIdx="0" presStyleCnt="2"/>
      <dgm:spPr/>
      <dgm:t>
        <a:bodyPr/>
        <a:lstStyle/>
        <a:p>
          <a:endParaRPr lang="zh-TW" altLang="en-US"/>
        </a:p>
      </dgm:t>
    </dgm:pt>
    <dgm:pt modelId="{FA317477-7836-46C9-912B-0F92FCC3F7E3}" type="pres">
      <dgm:prSet presAssocID="{7BFEEB81-C43C-4DF9-9F46-1E5B023A4669}" presName="node" presStyleLbl="node1" presStyleIdx="0" presStyleCnt="2" custRadScaleRad="61351" custRadScaleInc="96163">
        <dgm:presLayoutVars>
          <dgm:bulletEnabled val="1"/>
        </dgm:presLayoutVars>
      </dgm:prSet>
      <dgm:spPr/>
      <dgm:t>
        <a:bodyPr/>
        <a:lstStyle/>
        <a:p>
          <a:endParaRPr lang="zh-TW" altLang="en-US"/>
        </a:p>
      </dgm:t>
    </dgm:pt>
    <dgm:pt modelId="{FCC344E5-E3E1-477D-A5C5-89FC417F8F27}" type="pres">
      <dgm:prSet presAssocID="{5E410452-623D-4DCB-8E77-B8E59071EDCF}" presName="parTrans" presStyleLbl="bgSibTrans2D1" presStyleIdx="1" presStyleCnt="2"/>
      <dgm:spPr/>
      <dgm:t>
        <a:bodyPr/>
        <a:lstStyle/>
        <a:p>
          <a:endParaRPr lang="zh-TW" altLang="en-US"/>
        </a:p>
      </dgm:t>
    </dgm:pt>
    <dgm:pt modelId="{05277699-0757-4318-964E-0E4ECEB00FBE}" type="pres">
      <dgm:prSet presAssocID="{1857D821-BF54-4AC8-911C-73CEC79D9A30}" presName="node" presStyleLbl="node1" presStyleIdx="1" presStyleCnt="2" custRadScaleRad="34007" custRadScaleInc="56237">
        <dgm:presLayoutVars>
          <dgm:bulletEnabled val="1"/>
        </dgm:presLayoutVars>
      </dgm:prSet>
      <dgm:spPr/>
      <dgm:t>
        <a:bodyPr/>
        <a:lstStyle/>
        <a:p>
          <a:endParaRPr lang="zh-TW" altLang="en-US"/>
        </a:p>
      </dgm:t>
    </dgm:pt>
  </dgm:ptLst>
  <dgm:cxnLst>
    <dgm:cxn modelId="{41C1C94C-B9EB-4E5E-B2FD-D8E35A76D06B}" type="presOf" srcId="{39076E25-727D-46BA-8551-D4DE9B97DB71}" destId="{3B8496D1-F58C-4448-9413-1CC93395BB14}" srcOrd="0" destOrd="0" presId="urn:microsoft.com/office/officeart/2005/8/layout/radial4"/>
    <dgm:cxn modelId="{90FB433D-5235-4AE9-8046-664262D90BA5}" type="presOf" srcId="{7BFEEB81-C43C-4DF9-9F46-1E5B023A4669}" destId="{FA317477-7836-46C9-912B-0F92FCC3F7E3}" srcOrd="0" destOrd="0" presId="urn:microsoft.com/office/officeart/2005/8/layout/radial4"/>
    <dgm:cxn modelId="{8DCF0E02-CACB-4536-A7A3-F3BFFC669834}" type="presOf" srcId="{B3F32E94-3280-4DC8-AA4D-4A999962B3C5}" destId="{DABC57D5-1981-4154-9E2B-FE4926406537}" srcOrd="0" destOrd="0" presId="urn:microsoft.com/office/officeart/2005/8/layout/radial4"/>
    <dgm:cxn modelId="{5E66E0B8-D384-4AA2-BC91-C862A0CA1F36}" type="presOf" srcId="{5E410452-623D-4DCB-8E77-B8E59071EDCF}" destId="{FCC344E5-E3E1-477D-A5C5-89FC417F8F27}" srcOrd="0" destOrd="0" presId="urn:microsoft.com/office/officeart/2005/8/layout/radial4"/>
    <dgm:cxn modelId="{AC76426A-3B7F-46A6-BB40-1FCF7EA6328B}" srcId="{1857D821-BF54-4AC8-911C-73CEC79D9A30}" destId="{A8B1E8FC-1210-4EEC-9999-4E11489A489C}" srcOrd="0" destOrd="0" parTransId="{95D2A91E-D606-4053-898D-C5F94D90AF24}" sibTransId="{BB2D980D-D4F8-46BE-B527-2111EF9713FB}"/>
    <dgm:cxn modelId="{84FF10A0-EFDA-47D7-9419-BD75BA236441}" srcId="{FFC8D09C-5ADC-4FCF-80DC-2B83B082BF5F}" destId="{7BFEEB81-C43C-4DF9-9F46-1E5B023A4669}" srcOrd="0" destOrd="0" parTransId="{39076E25-727D-46BA-8551-D4DE9B97DB71}" sibTransId="{9EF14C31-C3AC-456F-8176-34F688A762DD}"/>
    <dgm:cxn modelId="{3A28D3BD-6CDF-4BAC-BE3F-2196158A10E0}" srcId="{B3F32E94-3280-4DC8-AA4D-4A999962B3C5}" destId="{FFC8D09C-5ADC-4FCF-80DC-2B83B082BF5F}" srcOrd="0" destOrd="0" parTransId="{4FB1F077-B3BF-45C2-A5E8-8F1DFF08BFCF}" sibTransId="{D4DB12A7-7B5B-442F-99F5-25633D65C8B0}"/>
    <dgm:cxn modelId="{E858C4C1-3A2A-4EF4-8EAB-88489869FA8A}" type="presOf" srcId="{FFC8D09C-5ADC-4FCF-80DC-2B83B082BF5F}" destId="{4F4C0323-0CF6-4A23-BC07-AD7010B0671D}" srcOrd="0" destOrd="0" presId="urn:microsoft.com/office/officeart/2005/8/layout/radial4"/>
    <dgm:cxn modelId="{4DE420A6-E3A8-40C1-B1E2-2DAB812B422E}" type="presOf" srcId="{1857D821-BF54-4AC8-911C-73CEC79D9A30}" destId="{05277699-0757-4318-964E-0E4ECEB00FBE}" srcOrd="0" destOrd="0" presId="urn:microsoft.com/office/officeart/2005/8/layout/radial4"/>
    <dgm:cxn modelId="{EDCAA241-9CAF-4021-8EB6-D5C372843D98}" type="presOf" srcId="{A8B1E8FC-1210-4EEC-9999-4E11489A489C}" destId="{05277699-0757-4318-964E-0E4ECEB00FBE}" srcOrd="0" destOrd="1" presId="urn:microsoft.com/office/officeart/2005/8/layout/radial4"/>
    <dgm:cxn modelId="{D3E938ED-A8A5-4C78-B78A-9AC15FC04BEA}" srcId="{FFC8D09C-5ADC-4FCF-80DC-2B83B082BF5F}" destId="{1857D821-BF54-4AC8-911C-73CEC79D9A30}" srcOrd="1" destOrd="0" parTransId="{5E410452-623D-4DCB-8E77-B8E59071EDCF}" sibTransId="{BDE7BFBB-77E1-418A-BBB8-9021BC950F9A}"/>
    <dgm:cxn modelId="{5B76DBF2-0A20-4B49-B0EA-F0AFB2FFCCB5}" type="presParOf" srcId="{DABC57D5-1981-4154-9E2B-FE4926406537}" destId="{4F4C0323-0CF6-4A23-BC07-AD7010B0671D}" srcOrd="0" destOrd="0" presId="urn:microsoft.com/office/officeart/2005/8/layout/radial4"/>
    <dgm:cxn modelId="{FBFF9857-A02E-409D-AD6C-C4DCE80F780B}" type="presParOf" srcId="{DABC57D5-1981-4154-9E2B-FE4926406537}" destId="{3B8496D1-F58C-4448-9413-1CC93395BB14}" srcOrd="1" destOrd="0" presId="urn:microsoft.com/office/officeart/2005/8/layout/radial4"/>
    <dgm:cxn modelId="{C396B04D-A0E3-41F8-810B-ADBAF0DD7AE9}" type="presParOf" srcId="{DABC57D5-1981-4154-9E2B-FE4926406537}" destId="{FA317477-7836-46C9-912B-0F92FCC3F7E3}" srcOrd="2" destOrd="0" presId="urn:microsoft.com/office/officeart/2005/8/layout/radial4"/>
    <dgm:cxn modelId="{100BEA57-F9DD-412A-94E0-66E289314C9A}" type="presParOf" srcId="{DABC57D5-1981-4154-9E2B-FE4926406537}" destId="{FCC344E5-E3E1-477D-A5C5-89FC417F8F27}" srcOrd="3" destOrd="0" presId="urn:microsoft.com/office/officeart/2005/8/layout/radial4"/>
    <dgm:cxn modelId="{57AFD562-8C42-4B5C-866F-F31708215FB6}" type="presParOf" srcId="{DABC57D5-1981-4154-9E2B-FE4926406537}" destId="{05277699-0757-4318-964E-0E4ECEB00FB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5CEF78AA-CB9E-42C2-8BCA-013F23EBAF85}"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zh-TW" altLang="en-US"/>
        </a:p>
      </dgm:t>
    </dgm:pt>
    <dgm:pt modelId="{E368CE84-6C71-4C94-987F-1E4EEE8BDB7B}">
      <dgm:prSet phldrT="[文字]"/>
      <dgm:spPr/>
      <dgm:t>
        <a:bodyPr/>
        <a:lstStyle/>
        <a:p>
          <a:r>
            <a:rPr lang="zh-TW" altLang="en-US" dirty="0" smtClean="0">
              <a:latin typeface="微軟正黑體" pitchFamily="34" charset="-120"/>
              <a:ea typeface="微軟正黑體" pitchFamily="34" charset="-120"/>
            </a:rPr>
            <a:t>違反法規</a:t>
          </a:r>
          <a:endParaRPr lang="zh-TW" altLang="en-US" dirty="0">
            <a:latin typeface="微軟正黑體" pitchFamily="34" charset="-120"/>
            <a:ea typeface="微軟正黑體" pitchFamily="34" charset="-120"/>
          </a:endParaRPr>
        </a:p>
      </dgm:t>
    </dgm:pt>
    <dgm:pt modelId="{A87B32FC-84D3-46B4-BD2C-D61522BBFF75}" type="parTrans" cxnId="{5932542A-1AE0-411F-B737-23C0B750069D}">
      <dgm:prSet/>
      <dgm:spPr/>
      <dgm:t>
        <a:bodyPr/>
        <a:lstStyle/>
        <a:p>
          <a:endParaRPr lang="zh-TW" altLang="en-US">
            <a:latin typeface="微軟正黑體" pitchFamily="34" charset="-120"/>
            <a:ea typeface="微軟正黑體" pitchFamily="34" charset="-120"/>
          </a:endParaRPr>
        </a:p>
      </dgm:t>
    </dgm:pt>
    <dgm:pt modelId="{BD3959DD-A61E-41BE-9B6B-0B0F8F82DDE6}" type="sibTrans" cxnId="{5932542A-1AE0-411F-B737-23C0B750069D}">
      <dgm:prSet/>
      <dgm:spPr/>
      <dgm:t>
        <a:bodyPr/>
        <a:lstStyle/>
        <a:p>
          <a:endParaRPr lang="zh-TW" altLang="en-US">
            <a:latin typeface="微軟正黑體" pitchFamily="34" charset="-120"/>
            <a:ea typeface="微軟正黑體" pitchFamily="34" charset="-120"/>
          </a:endParaRPr>
        </a:p>
      </dgm:t>
    </dgm:pt>
    <dgm:pt modelId="{4FCB9122-0AF9-4F46-BD1B-07E282B0F5BA}">
      <dgm:prSet/>
      <dgm:spPr/>
      <dgm:t>
        <a:bodyPr/>
        <a:lstStyle/>
        <a:p>
          <a:r>
            <a:rPr lang="zh-TW" altLang="en-US"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款</a:t>
          </a:r>
        </a:p>
      </dgm:t>
    </dgm:pt>
    <dgm:pt modelId="{EFBE3455-FD32-46D6-BF62-2A302DB72C23}" type="parTrans" cxnId="{562D0564-CAFF-42DD-B7F5-00D534489838}">
      <dgm:prSet/>
      <dgm:spPr/>
      <dgm:t>
        <a:bodyPr/>
        <a:lstStyle/>
        <a:p>
          <a:endParaRPr lang="zh-TW" altLang="en-US">
            <a:latin typeface="微軟正黑體" pitchFamily="34" charset="-120"/>
            <a:ea typeface="微軟正黑體" pitchFamily="34" charset="-120"/>
          </a:endParaRPr>
        </a:p>
      </dgm:t>
    </dgm:pt>
    <dgm:pt modelId="{9CE218EA-E562-4484-BB65-DB3CBCEFFDC5}" type="sibTrans" cxnId="{562D0564-CAFF-42DD-B7F5-00D534489838}">
      <dgm:prSet/>
      <dgm:spPr/>
      <dgm:t>
        <a:bodyPr/>
        <a:lstStyle/>
        <a:p>
          <a:endParaRPr lang="zh-TW" altLang="en-US">
            <a:latin typeface="微軟正黑體" pitchFamily="34" charset="-120"/>
            <a:ea typeface="微軟正黑體" pitchFamily="34" charset="-120"/>
          </a:endParaRPr>
        </a:p>
      </dgm:t>
    </dgm:pt>
    <dgm:pt modelId="{45A5F5BE-900C-4485-84F9-E6F040AFE900}">
      <dgm:prSet phldrT="[文字]"/>
      <dgm:spPr/>
      <dgm:t>
        <a:bodyPr/>
        <a:lstStyle/>
        <a:p>
          <a:r>
            <a:rPr lang="zh-TW" altLang="en-US" dirty="0" smtClean="0">
              <a:latin typeface="微軟正黑體" pitchFamily="34" charset="-120"/>
              <a:ea typeface="微軟正黑體" pitchFamily="34" charset="-120"/>
            </a:rPr>
            <a:t>刑法第</a:t>
          </a:r>
          <a:r>
            <a:rPr lang="en-US" dirty="0" smtClean="0">
              <a:latin typeface="微軟正黑體" pitchFamily="34" charset="-120"/>
              <a:ea typeface="微軟正黑體" pitchFamily="34" charset="-120"/>
            </a:rPr>
            <a:t>216</a:t>
          </a:r>
          <a:r>
            <a:rPr lang="zh-TW" altLang="en-US" dirty="0" smtClean="0">
              <a:latin typeface="微軟正黑體" pitchFamily="34" charset="-120"/>
              <a:ea typeface="微軟正黑體" pitchFamily="34" charset="-120"/>
            </a:rPr>
            <a:t>條</a:t>
          </a:r>
          <a:endParaRPr lang="zh-TW" altLang="en-US" dirty="0">
            <a:latin typeface="微軟正黑體" pitchFamily="34" charset="-120"/>
            <a:ea typeface="微軟正黑體" pitchFamily="34" charset="-120"/>
          </a:endParaRPr>
        </a:p>
      </dgm:t>
    </dgm:pt>
    <dgm:pt modelId="{2FD2A193-410C-42C0-A66F-7627D92A84EB}" type="parTrans" cxnId="{71F45FA3-6704-48DC-988E-656079AEDBDA}">
      <dgm:prSet/>
      <dgm:spPr/>
      <dgm:t>
        <a:bodyPr/>
        <a:lstStyle/>
        <a:p>
          <a:endParaRPr lang="zh-TW" altLang="en-US">
            <a:latin typeface="微軟正黑體" pitchFamily="34" charset="-120"/>
            <a:ea typeface="微軟正黑體" pitchFamily="34" charset="-120"/>
          </a:endParaRPr>
        </a:p>
      </dgm:t>
    </dgm:pt>
    <dgm:pt modelId="{743A8F2E-AD25-49D0-99B6-E2569DF56CE3}" type="sibTrans" cxnId="{71F45FA3-6704-48DC-988E-656079AEDBDA}">
      <dgm:prSet/>
      <dgm:spPr/>
      <dgm:t>
        <a:bodyPr/>
        <a:lstStyle/>
        <a:p>
          <a:endParaRPr lang="zh-TW" altLang="en-US">
            <a:latin typeface="微軟正黑體" pitchFamily="34" charset="-120"/>
            <a:ea typeface="微軟正黑體" pitchFamily="34" charset="-120"/>
          </a:endParaRPr>
        </a:p>
      </dgm:t>
    </dgm:pt>
    <dgm:pt modelId="{4065EB27-F8CF-42FE-B9FF-9924734B56AC}">
      <dgm:prSet phldrT="[文字]"/>
      <dgm:spPr/>
      <dgm:t>
        <a:bodyPr/>
        <a:lstStyle/>
        <a:p>
          <a:r>
            <a:rPr lang="zh-TW" altLang="en-US" dirty="0" smtClean="0">
              <a:latin typeface="微軟正黑體" pitchFamily="34" charset="-120"/>
              <a:ea typeface="微軟正黑體" pitchFamily="34" charset="-120"/>
            </a:rPr>
            <a:t>「行使偽造變造或登載不實之文書」罪</a:t>
          </a:r>
          <a:endParaRPr lang="zh-TW" altLang="en-US" dirty="0">
            <a:latin typeface="微軟正黑體" pitchFamily="34" charset="-120"/>
            <a:ea typeface="微軟正黑體" pitchFamily="34" charset="-120"/>
          </a:endParaRPr>
        </a:p>
      </dgm:t>
    </dgm:pt>
    <dgm:pt modelId="{5B67A13C-2BAD-431D-B88D-C32B4AD895EE}" type="parTrans" cxnId="{F70AF720-91BC-4205-9BBD-128861106AAD}">
      <dgm:prSet/>
      <dgm:spPr/>
      <dgm:t>
        <a:bodyPr/>
        <a:lstStyle/>
        <a:p>
          <a:endParaRPr lang="zh-TW" altLang="en-US">
            <a:latin typeface="微軟正黑體" pitchFamily="34" charset="-120"/>
            <a:ea typeface="微軟正黑體" pitchFamily="34" charset="-120"/>
          </a:endParaRPr>
        </a:p>
      </dgm:t>
    </dgm:pt>
    <dgm:pt modelId="{A803E977-D7A3-437E-AC91-A146A2BDA0ED}" type="sibTrans" cxnId="{F70AF720-91BC-4205-9BBD-128861106AAD}">
      <dgm:prSet/>
      <dgm:spPr/>
      <dgm:t>
        <a:bodyPr/>
        <a:lstStyle/>
        <a:p>
          <a:endParaRPr lang="zh-TW" altLang="en-US">
            <a:latin typeface="微軟正黑體" pitchFamily="34" charset="-120"/>
            <a:ea typeface="微軟正黑體" pitchFamily="34" charset="-120"/>
          </a:endParaRPr>
        </a:p>
      </dgm:t>
    </dgm:pt>
    <dgm:pt modelId="{4333A21D-8086-4FB7-B7AC-0A1A9FE2568A}">
      <dgm:prSet/>
      <dgm:spPr/>
      <dgm:t>
        <a:bodyPr/>
        <a:lstStyle/>
        <a:p>
          <a:r>
            <a:rPr lang="zh-TW" altLang="en-US" dirty="0" smtClean="0">
              <a:latin typeface="微軟正黑體" pitchFamily="34" charset="-120"/>
              <a:ea typeface="微軟正黑體" pitchFamily="34" charset="-120"/>
            </a:rPr>
            <a:t>「對於主管或監督之事務圖利」罪</a:t>
          </a:r>
        </a:p>
      </dgm:t>
    </dgm:pt>
    <dgm:pt modelId="{F9EDCA27-5E35-402F-A295-E196D3B1DE0B}" type="parTrans" cxnId="{D935D34F-0273-4D0A-9260-1B0283907E3B}">
      <dgm:prSet/>
      <dgm:spPr/>
      <dgm:t>
        <a:bodyPr/>
        <a:lstStyle/>
        <a:p>
          <a:endParaRPr lang="zh-TW" altLang="en-US">
            <a:latin typeface="微軟正黑體" pitchFamily="34" charset="-120"/>
            <a:ea typeface="微軟正黑體" pitchFamily="34" charset="-120"/>
          </a:endParaRPr>
        </a:p>
      </dgm:t>
    </dgm:pt>
    <dgm:pt modelId="{4774EB53-482B-4F6E-A8DF-F49A74B15A8B}" type="sibTrans" cxnId="{D935D34F-0273-4D0A-9260-1B0283907E3B}">
      <dgm:prSet/>
      <dgm:spPr/>
      <dgm:t>
        <a:bodyPr/>
        <a:lstStyle/>
        <a:p>
          <a:endParaRPr lang="zh-TW" altLang="en-US">
            <a:latin typeface="微軟正黑體" pitchFamily="34" charset="-120"/>
            <a:ea typeface="微軟正黑體" pitchFamily="34" charset="-120"/>
          </a:endParaRPr>
        </a:p>
      </dgm:t>
    </dgm:pt>
    <dgm:pt modelId="{770CA3CE-9E6B-4AF6-B513-AB015BA142E2}" type="pres">
      <dgm:prSet presAssocID="{5CEF78AA-CB9E-42C2-8BCA-013F23EBAF85}" presName="composite" presStyleCnt="0">
        <dgm:presLayoutVars>
          <dgm:chMax val="1"/>
          <dgm:dir/>
          <dgm:resizeHandles val="exact"/>
        </dgm:presLayoutVars>
      </dgm:prSet>
      <dgm:spPr/>
      <dgm:t>
        <a:bodyPr/>
        <a:lstStyle/>
        <a:p>
          <a:endParaRPr lang="zh-TW" altLang="en-US"/>
        </a:p>
      </dgm:t>
    </dgm:pt>
    <dgm:pt modelId="{C9A8756E-6C87-4B70-A420-1E8FD28BF5E0}" type="pres">
      <dgm:prSet presAssocID="{E368CE84-6C71-4C94-987F-1E4EEE8BDB7B}" presName="roof" presStyleLbl="dkBgShp" presStyleIdx="0" presStyleCnt="2"/>
      <dgm:spPr/>
      <dgm:t>
        <a:bodyPr/>
        <a:lstStyle/>
        <a:p>
          <a:endParaRPr lang="zh-TW" altLang="en-US"/>
        </a:p>
      </dgm:t>
    </dgm:pt>
    <dgm:pt modelId="{03181E62-124F-4DC2-8564-E0982F11F2C9}" type="pres">
      <dgm:prSet presAssocID="{E368CE84-6C71-4C94-987F-1E4EEE8BDB7B}" presName="pillars" presStyleCnt="0"/>
      <dgm:spPr/>
    </dgm:pt>
    <dgm:pt modelId="{E19BF8B7-65F6-456E-9337-EA0E7B730E42}" type="pres">
      <dgm:prSet presAssocID="{E368CE84-6C71-4C94-987F-1E4EEE8BDB7B}" presName="pillar1" presStyleLbl="node1" presStyleIdx="0" presStyleCnt="2">
        <dgm:presLayoutVars>
          <dgm:bulletEnabled val="1"/>
        </dgm:presLayoutVars>
      </dgm:prSet>
      <dgm:spPr/>
      <dgm:t>
        <a:bodyPr/>
        <a:lstStyle/>
        <a:p>
          <a:endParaRPr lang="zh-TW" altLang="en-US"/>
        </a:p>
      </dgm:t>
    </dgm:pt>
    <dgm:pt modelId="{F7C245C3-5E89-4F69-8A51-70772B513153}" type="pres">
      <dgm:prSet presAssocID="{4FCB9122-0AF9-4F46-BD1B-07E282B0F5BA}" presName="pillarX" presStyleLbl="node1" presStyleIdx="1" presStyleCnt="2">
        <dgm:presLayoutVars>
          <dgm:bulletEnabled val="1"/>
        </dgm:presLayoutVars>
      </dgm:prSet>
      <dgm:spPr/>
      <dgm:t>
        <a:bodyPr/>
        <a:lstStyle/>
        <a:p>
          <a:endParaRPr lang="zh-TW" altLang="en-US"/>
        </a:p>
      </dgm:t>
    </dgm:pt>
    <dgm:pt modelId="{5D80A481-86D4-4982-9EB1-01E82D893BCE}" type="pres">
      <dgm:prSet presAssocID="{E368CE84-6C71-4C94-987F-1E4EEE8BDB7B}" presName="base" presStyleLbl="dkBgShp" presStyleIdx="1" presStyleCnt="2"/>
      <dgm:spPr/>
    </dgm:pt>
  </dgm:ptLst>
  <dgm:cxnLst>
    <dgm:cxn modelId="{71F45FA3-6704-48DC-988E-656079AEDBDA}" srcId="{E368CE84-6C71-4C94-987F-1E4EEE8BDB7B}" destId="{45A5F5BE-900C-4485-84F9-E6F040AFE900}" srcOrd="0" destOrd="0" parTransId="{2FD2A193-410C-42C0-A66F-7627D92A84EB}" sibTransId="{743A8F2E-AD25-49D0-99B6-E2569DF56CE3}"/>
    <dgm:cxn modelId="{5932542A-1AE0-411F-B737-23C0B750069D}" srcId="{5CEF78AA-CB9E-42C2-8BCA-013F23EBAF85}" destId="{E368CE84-6C71-4C94-987F-1E4EEE8BDB7B}" srcOrd="0" destOrd="0" parTransId="{A87B32FC-84D3-46B4-BD2C-D61522BBFF75}" sibTransId="{BD3959DD-A61E-41BE-9B6B-0B0F8F82DDE6}"/>
    <dgm:cxn modelId="{499BFE89-BB81-4AB8-903A-F87231FF7A2D}" type="presOf" srcId="{45A5F5BE-900C-4485-84F9-E6F040AFE900}" destId="{E19BF8B7-65F6-456E-9337-EA0E7B730E42}" srcOrd="0" destOrd="0" presId="urn:microsoft.com/office/officeart/2005/8/layout/hList3"/>
    <dgm:cxn modelId="{F70AF720-91BC-4205-9BBD-128861106AAD}" srcId="{45A5F5BE-900C-4485-84F9-E6F040AFE900}" destId="{4065EB27-F8CF-42FE-B9FF-9924734B56AC}" srcOrd="0" destOrd="0" parTransId="{5B67A13C-2BAD-431D-B88D-C32B4AD895EE}" sibTransId="{A803E977-D7A3-437E-AC91-A146A2BDA0ED}"/>
    <dgm:cxn modelId="{EC0A716A-F6FE-425C-9780-3701DBF3106C}" type="presOf" srcId="{4333A21D-8086-4FB7-B7AC-0A1A9FE2568A}" destId="{F7C245C3-5E89-4F69-8A51-70772B513153}" srcOrd="0" destOrd="1" presId="urn:microsoft.com/office/officeart/2005/8/layout/hList3"/>
    <dgm:cxn modelId="{562D0564-CAFF-42DD-B7F5-00D534489838}" srcId="{E368CE84-6C71-4C94-987F-1E4EEE8BDB7B}" destId="{4FCB9122-0AF9-4F46-BD1B-07E282B0F5BA}" srcOrd="1" destOrd="0" parTransId="{EFBE3455-FD32-46D6-BF62-2A302DB72C23}" sibTransId="{9CE218EA-E562-4484-BB65-DB3CBCEFFDC5}"/>
    <dgm:cxn modelId="{06D08872-ED06-48E6-BB0F-FAD6FDF10D97}" type="presOf" srcId="{4FCB9122-0AF9-4F46-BD1B-07E282B0F5BA}" destId="{F7C245C3-5E89-4F69-8A51-70772B513153}" srcOrd="0" destOrd="0" presId="urn:microsoft.com/office/officeart/2005/8/layout/hList3"/>
    <dgm:cxn modelId="{D935D34F-0273-4D0A-9260-1B0283907E3B}" srcId="{4FCB9122-0AF9-4F46-BD1B-07E282B0F5BA}" destId="{4333A21D-8086-4FB7-B7AC-0A1A9FE2568A}" srcOrd="0" destOrd="0" parTransId="{F9EDCA27-5E35-402F-A295-E196D3B1DE0B}" sibTransId="{4774EB53-482B-4F6E-A8DF-F49A74B15A8B}"/>
    <dgm:cxn modelId="{53317FC7-4A35-4881-92FF-CA21BB87398B}" type="presOf" srcId="{4065EB27-F8CF-42FE-B9FF-9924734B56AC}" destId="{E19BF8B7-65F6-456E-9337-EA0E7B730E42}" srcOrd="0" destOrd="1" presId="urn:microsoft.com/office/officeart/2005/8/layout/hList3"/>
    <dgm:cxn modelId="{5B7C397D-8C75-44A7-9BB4-B4CF5F4FBC6D}" type="presOf" srcId="{E368CE84-6C71-4C94-987F-1E4EEE8BDB7B}" destId="{C9A8756E-6C87-4B70-A420-1E8FD28BF5E0}" srcOrd="0" destOrd="0" presId="urn:microsoft.com/office/officeart/2005/8/layout/hList3"/>
    <dgm:cxn modelId="{E9B28D38-3CA3-42DA-953E-A646308B0B37}" type="presOf" srcId="{5CEF78AA-CB9E-42C2-8BCA-013F23EBAF85}" destId="{770CA3CE-9E6B-4AF6-B513-AB015BA142E2}" srcOrd="0" destOrd="0" presId="urn:microsoft.com/office/officeart/2005/8/layout/hList3"/>
    <dgm:cxn modelId="{14511EA8-E38B-4A53-BD26-B4537A93FFE8}" type="presParOf" srcId="{770CA3CE-9E6B-4AF6-B513-AB015BA142E2}" destId="{C9A8756E-6C87-4B70-A420-1E8FD28BF5E0}" srcOrd="0" destOrd="0" presId="urn:microsoft.com/office/officeart/2005/8/layout/hList3"/>
    <dgm:cxn modelId="{3B02A201-A59C-454E-A17C-BA52F615D9AA}" type="presParOf" srcId="{770CA3CE-9E6B-4AF6-B513-AB015BA142E2}" destId="{03181E62-124F-4DC2-8564-E0982F11F2C9}" srcOrd="1" destOrd="0" presId="urn:microsoft.com/office/officeart/2005/8/layout/hList3"/>
    <dgm:cxn modelId="{6565FE3C-02C4-481C-9A69-3F10278452A0}" type="presParOf" srcId="{03181E62-124F-4DC2-8564-E0982F11F2C9}" destId="{E19BF8B7-65F6-456E-9337-EA0E7B730E42}" srcOrd="0" destOrd="0" presId="urn:microsoft.com/office/officeart/2005/8/layout/hList3"/>
    <dgm:cxn modelId="{B85A1E7A-9FD7-4AC8-9B6C-2916E688225A}" type="presParOf" srcId="{03181E62-124F-4DC2-8564-E0982F11F2C9}" destId="{F7C245C3-5E89-4F69-8A51-70772B513153}" srcOrd="1" destOrd="0" presId="urn:microsoft.com/office/officeart/2005/8/layout/hList3"/>
    <dgm:cxn modelId="{D22FB86F-8CE3-439D-817F-3A165930878E}" type="presParOf" srcId="{770CA3CE-9E6B-4AF6-B513-AB015BA142E2}" destId="{5D80A481-86D4-4982-9EB1-01E82D893BCE}"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219D9F0-7013-4994-8631-6BB2EE0DD4E4}"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zh-TW" altLang="en-US"/>
        </a:p>
      </dgm:t>
    </dgm:pt>
    <dgm:pt modelId="{2AA27C64-EA68-4B0A-9BCA-2FE77138023B}">
      <dgm:prSet phldrT="[文字]"/>
      <dgm:spPr/>
      <dgm:t>
        <a:bodyPr/>
        <a:lstStyle/>
        <a:p>
          <a:r>
            <a:rPr lang="zh-TW" altLang="en-US" dirty="0" smtClean="0">
              <a:latin typeface="新細明體" charset="-120"/>
              <a:ea typeface="微軟正黑體" pitchFamily="34" charset="-120"/>
              <a:cs typeface="微軟正黑體" pitchFamily="34" charset="-120"/>
            </a:rPr>
            <a:t>填製其他設備維修工作單，將維修費用實際用作建置網路之用</a:t>
          </a:r>
          <a:endParaRPr lang="zh-TW" altLang="en-US" dirty="0"/>
        </a:p>
      </dgm:t>
    </dgm:pt>
    <dgm:pt modelId="{8C8246BD-2BD1-4266-97F4-F416FD81FF99}" type="parTrans" cxnId="{AA7395A8-E201-4789-AF74-ABC07F997729}">
      <dgm:prSet/>
      <dgm:spPr/>
      <dgm:t>
        <a:bodyPr/>
        <a:lstStyle/>
        <a:p>
          <a:endParaRPr lang="zh-TW" altLang="en-US"/>
        </a:p>
      </dgm:t>
    </dgm:pt>
    <dgm:pt modelId="{6CF57570-F27E-44F0-81E7-DD12AC6CCCBB}" type="sibTrans" cxnId="{AA7395A8-E201-4789-AF74-ABC07F997729}">
      <dgm:prSet/>
      <dgm:spPr/>
      <dgm:t>
        <a:bodyPr/>
        <a:lstStyle/>
        <a:p>
          <a:endParaRPr lang="zh-TW" altLang="en-US"/>
        </a:p>
      </dgm:t>
    </dgm:pt>
    <dgm:pt modelId="{23AEF08A-AA3D-496A-B5BA-B01422409B5F}">
      <dgm:prSet phldrT="[文字]"/>
      <dgm:spPr/>
      <dgm:t>
        <a:bodyPr/>
        <a:lstStyle/>
        <a:p>
          <a:r>
            <a:rPr lang="zh-TW" altLang="en-US" dirty="0" smtClean="0">
              <a:latin typeface="新細明體" charset="-120"/>
              <a:ea typeface="微軟正黑體" pitchFamily="34" charset="-120"/>
              <a:cs typeface="微軟正黑體" pitchFamily="34" charset="-120"/>
            </a:rPr>
            <a:t>招商虛偽比價，由承包商開立不實項目之發票辦理報銷</a:t>
          </a:r>
          <a:endParaRPr lang="zh-TW" altLang="en-US" dirty="0"/>
        </a:p>
      </dgm:t>
    </dgm:pt>
    <dgm:pt modelId="{A0F92FFE-01F7-494E-8EF7-F63F8FF6A662}" type="parTrans" cxnId="{FE78E442-CE13-4CB0-BBEE-3BA5110A6D79}">
      <dgm:prSet/>
      <dgm:spPr/>
      <dgm:t>
        <a:bodyPr/>
        <a:lstStyle/>
        <a:p>
          <a:endParaRPr lang="zh-TW" altLang="en-US"/>
        </a:p>
      </dgm:t>
    </dgm:pt>
    <dgm:pt modelId="{14A039FB-EA2B-499B-AA34-3EC0D8836472}" type="sibTrans" cxnId="{FE78E442-CE13-4CB0-BBEE-3BA5110A6D79}">
      <dgm:prSet/>
      <dgm:spPr/>
      <dgm:t>
        <a:bodyPr/>
        <a:lstStyle/>
        <a:p>
          <a:endParaRPr lang="zh-TW" altLang="en-US"/>
        </a:p>
      </dgm:t>
    </dgm:pt>
    <dgm:pt modelId="{F455F0CC-F768-4060-8525-DD64B68959BE}" type="pres">
      <dgm:prSet presAssocID="{7219D9F0-7013-4994-8631-6BB2EE0DD4E4}" presName="linear" presStyleCnt="0">
        <dgm:presLayoutVars>
          <dgm:animLvl val="lvl"/>
          <dgm:resizeHandles val="exact"/>
        </dgm:presLayoutVars>
      </dgm:prSet>
      <dgm:spPr/>
      <dgm:t>
        <a:bodyPr/>
        <a:lstStyle/>
        <a:p>
          <a:endParaRPr lang="zh-TW" altLang="en-US"/>
        </a:p>
      </dgm:t>
    </dgm:pt>
    <dgm:pt modelId="{8BF6CA3C-4099-4F61-9AD4-B5F22DE753CF}" type="pres">
      <dgm:prSet presAssocID="{2AA27C64-EA68-4B0A-9BCA-2FE77138023B}" presName="parentText" presStyleLbl="node1" presStyleIdx="0" presStyleCnt="2">
        <dgm:presLayoutVars>
          <dgm:chMax val="0"/>
          <dgm:bulletEnabled val="1"/>
        </dgm:presLayoutVars>
      </dgm:prSet>
      <dgm:spPr/>
      <dgm:t>
        <a:bodyPr/>
        <a:lstStyle/>
        <a:p>
          <a:endParaRPr lang="zh-TW" altLang="en-US"/>
        </a:p>
      </dgm:t>
    </dgm:pt>
    <dgm:pt modelId="{4F0B70CE-7985-4C99-B190-8511421D3A3C}" type="pres">
      <dgm:prSet presAssocID="{6CF57570-F27E-44F0-81E7-DD12AC6CCCBB}" presName="spacer" presStyleCnt="0"/>
      <dgm:spPr/>
    </dgm:pt>
    <dgm:pt modelId="{C2E7EBA6-4331-4C0E-A40C-18EC4D830939}" type="pres">
      <dgm:prSet presAssocID="{23AEF08A-AA3D-496A-B5BA-B01422409B5F}" presName="parentText" presStyleLbl="node1" presStyleIdx="1" presStyleCnt="2">
        <dgm:presLayoutVars>
          <dgm:chMax val="0"/>
          <dgm:bulletEnabled val="1"/>
        </dgm:presLayoutVars>
      </dgm:prSet>
      <dgm:spPr/>
      <dgm:t>
        <a:bodyPr/>
        <a:lstStyle/>
        <a:p>
          <a:endParaRPr lang="zh-TW" altLang="en-US"/>
        </a:p>
      </dgm:t>
    </dgm:pt>
  </dgm:ptLst>
  <dgm:cxnLst>
    <dgm:cxn modelId="{D90273F3-FD57-453F-A83C-175363EA3A10}" type="presOf" srcId="{2AA27C64-EA68-4B0A-9BCA-2FE77138023B}" destId="{8BF6CA3C-4099-4F61-9AD4-B5F22DE753CF}" srcOrd="0" destOrd="0" presId="urn:microsoft.com/office/officeart/2005/8/layout/vList2"/>
    <dgm:cxn modelId="{0E5CA8E6-C500-4127-B1BE-B284B95A88D3}" type="presOf" srcId="{23AEF08A-AA3D-496A-B5BA-B01422409B5F}" destId="{C2E7EBA6-4331-4C0E-A40C-18EC4D830939}" srcOrd="0" destOrd="0" presId="urn:microsoft.com/office/officeart/2005/8/layout/vList2"/>
    <dgm:cxn modelId="{FE78E442-CE13-4CB0-BBEE-3BA5110A6D79}" srcId="{7219D9F0-7013-4994-8631-6BB2EE0DD4E4}" destId="{23AEF08A-AA3D-496A-B5BA-B01422409B5F}" srcOrd="1" destOrd="0" parTransId="{A0F92FFE-01F7-494E-8EF7-F63F8FF6A662}" sibTransId="{14A039FB-EA2B-499B-AA34-3EC0D8836472}"/>
    <dgm:cxn modelId="{AA7395A8-E201-4789-AF74-ABC07F997729}" srcId="{7219D9F0-7013-4994-8631-6BB2EE0DD4E4}" destId="{2AA27C64-EA68-4B0A-9BCA-2FE77138023B}" srcOrd="0" destOrd="0" parTransId="{8C8246BD-2BD1-4266-97F4-F416FD81FF99}" sibTransId="{6CF57570-F27E-44F0-81E7-DD12AC6CCCBB}"/>
    <dgm:cxn modelId="{5DE47D35-6750-4C7B-948C-FEA70987B7A2}" type="presOf" srcId="{7219D9F0-7013-4994-8631-6BB2EE0DD4E4}" destId="{F455F0CC-F768-4060-8525-DD64B68959BE}" srcOrd="0" destOrd="0" presId="urn:microsoft.com/office/officeart/2005/8/layout/vList2"/>
    <dgm:cxn modelId="{9F6B8C0D-A5E2-49B1-B23B-D1B4332C9210}" type="presParOf" srcId="{F455F0CC-F768-4060-8525-DD64B68959BE}" destId="{8BF6CA3C-4099-4F61-9AD4-B5F22DE753CF}" srcOrd="0" destOrd="0" presId="urn:microsoft.com/office/officeart/2005/8/layout/vList2"/>
    <dgm:cxn modelId="{AB117A20-69E3-4A7B-B939-96AAA3058F9C}" type="presParOf" srcId="{F455F0CC-F768-4060-8525-DD64B68959BE}" destId="{4F0B70CE-7985-4C99-B190-8511421D3A3C}" srcOrd="1" destOrd="0" presId="urn:microsoft.com/office/officeart/2005/8/layout/vList2"/>
    <dgm:cxn modelId="{66BD7225-2264-4CE1-B07F-334684B16619}" type="presParOf" srcId="{F455F0CC-F768-4060-8525-DD64B68959BE}" destId="{C2E7EBA6-4331-4C0E-A40C-18EC4D8309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8A4EE8F-6875-4D77-90A4-57EE4ECD952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zh-TW" altLang="en-US"/>
        </a:p>
      </dgm:t>
    </dgm:pt>
    <dgm:pt modelId="{2959CBBA-6C07-4DB7-87A0-6AD9B41C2EAF}">
      <dgm:prSet phldrT="[文字]"/>
      <dgm:spPr/>
      <dgm:t>
        <a:bodyPr/>
        <a:lstStyle/>
        <a:p>
          <a:r>
            <a:rPr lang="zh-TW" altLang="en-US" smtClean="0">
              <a:latin typeface="新細明體" charset="-120"/>
              <a:ea typeface="微軟正黑體" pitchFamily="34" charset="-120"/>
              <a:cs typeface="微軟正黑體" pitchFamily="34" charset="-120"/>
            </a:rPr>
            <a:t>違反法規</a:t>
          </a:r>
          <a:endParaRPr lang="zh-TW" altLang="en-US" dirty="0"/>
        </a:p>
      </dgm:t>
    </dgm:pt>
    <dgm:pt modelId="{39F751B0-F611-4A93-B323-2B607129C1BA}" type="parTrans" cxnId="{9CB7103C-C4EC-47FC-8663-80BAF75EF786}">
      <dgm:prSet/>
      <dgm:spPr/>
      <dgm:t>
        <a:bodyPr/>
        <a:lstStyle/>
        <a:p>
          <a:endParaRPr lang="zh-TW" altLang="en-US"/>
        </a:p>
      </dgm:t>
    </dgm:pt>
    <dgm:pt modelId="{76543671-5B5B-4646-B87F-04925B39D2F7}" type="sibTrans" cxnId="{9CB7103C-C4EC-47FC-8663-80BAF75EF786}">
      <dgm:prSet/>
      <dgm:spPr/>
      <dgm:t>
        <a:bodyPr/>
        <a:lstStyle/>
        <a:p>
          <a:endParaRPr lang="zh-TW" altLang="en-US"/>
        </a:p>
      </dgm:t>
    </dgm:pt>
    <dgm:pt modelId="{04187F2C-D61B-4F75-B3DC-357EB51D419A}">
      <dgm:prSet phldrT="[文字]"/>
      <dgm:spPr/>
      <dgm:t>
        <a:bodyPr/>
        <a:lstStyle/>
        <a:p>
          <a:r>
            <a:rPr lang="zh-TW" altLang="en-US" dirty="0" smtClean="0">
              <a:latin typeface="微軟正黑體" panose="020B0604030504040204" pitchFamily="34" charset="-120"/>
              <a:ea typeface="微軟正黑體" panose="020B0604030504040204" pitchFamily="34" charset="-120"/>
              <a:cs typeface="微軟正黑體" pitchFamily="34" charset="-120"/>
            </a:rPr>
            <a:t>共同觸犯刑法第</a:t>
          </a:r>
          <a:r>
            <a:rPr lang="en-US" dirty="0" smtClean="0">
              <a:latin typeface="微軟正黑體" panose="020B0604030504040204" pitchFamily="34" charset="-120"/>
              <a:ea typeface="微軟正黑體" panose="020B0604030504040204" pitchFamily="34" charset="-120"/>
              <a:cs typeface="微軟正黑體" pitchFamily="34" charset="-120"/>
            </a:rPr>
            <a:t>216</a:t>
          </a:r>
          <a:r>
            <a:rPr lang="zh-TW" altLang="en-US" dirty="0" smtClean="0">
              <a:latin typeface="微軟正黑體" panose="020B0604030504040204" pitchFamily="34" charset="-120"/>
              <a:ea typeface="微軟正黑體" panose="020B0604030504040204" pitchFamily="34" charset="-120"/>
              <a:cs typeface="微軟正黑體" pitchFamily="34" charset="-120"/>
            </a:rPr>
            <a:t>條</a:t>
          </a:r>
          <a:r>
            <a:rPr lang="zh-TW" altLang="en-US" dirty="0" smtClean="0">
              <a:solidFill>
                <a:srgbClr val="FF0000"/>
              </a:solidFill>
              <a:latin typeface="微軟正黑體" panose="020B0604030504040204" pitchFamily="34" charset="-120"/>
              <a:ea typeface="微軟正黑體" panose="020B0604030504040204" pitchFamily="34" charset="-120"/>
              <a:cs typeface="微軟正黑體" pitchFamily="34" charset="-120"/>
            </a:rPr>
            <a:t>行使偽造文書罪</a:t>
          </a:r>
          <a:r>
            <a:rPr lang="zh-TW" altLang="en-US" dirty="0" smtClean="0">
              <a:latin typeface="微軟正黑體" panose="020B0604030504040204" pitchFamily="34" charset="-120"/>
              <a:ea typeface="微軟正黑體" panose="020B0604030504040204" pitchFamily="34" charset="-120"/>
              <a:cs typeface="微軟正黑體" pitchFamily="34" charset="-120"/>
            </a:rPr>
            <a:t>，均經法院判處有期徒刑</a:t>
          </a:r>
          <a:r>
            <a:rPr lang="en-US" dirty="0" smtClean="0">
              <a:latin typeface="微軟正黑體" panose="020B0604030504040204" pitchFamily="34" charset="-120"/>
              <a:ea typeface="微軟正黑體" panose="020B0604030504040204" pitchFamily="34" charset="-120"/>
              <a:cs typeface="微軟正黑體" pitchFamily="34" charset="-120"/>
            </a:rPr>
            <a:t>1</a:t>
          </a:r>
          <a:r>
            <a:rPr lang="zh-TW" altLang="en-US" dirty="0" smtClean="0">
              <a:latin typeface="微軟正黑體" panose="020B0604030504040204" pitchFamily="34" charset="-120"/>
              <a:ea typeface="微軟正黑體" panose="020B0604030504040204" pitchFamily="34" charset="-120"/>
              <a:cs typeface="微軟正黑體" pitchFamily="34" charset="-120"/>
            </a:rPr>
            <a:t>年</a:t>
          </a:r>
          <a:r>
            <a:rPr lang="en-US" dirty="0" smtClean="0">
              <a:latin typeface="微軟正黑體" panose="020B0604030504040204" pitchFamily="34" charset="-120"/>
              <a:ea typeface="微軟正黑體" panose="020B0604030504040204" pitchFamily="34" charset="-120"/>
              <a:cs typeface="微軟正黑體" pitchFamily="34" charset="-120"/>
            </a:rPr>
            <a:t>2</a:t>
          </a:r>
          <a:r>
            <a:rPr lang="zh-TW" altLang="en-US" dirty="0" smtClean="0">
              <a:latin typeface="微軟正黑體" panose="020B0604030504040204" pitchFamily="34" charset="-120"/>
              <a:ea typeface="微軟正黑體" panose="020B0604030504040204" pitchFamily="34" charset="-120"/>
              <a:cs typeface="微軟正黑體" pitchFamily="34" charset="-120"/>
            </a:rPr>
            <a:t>個月，分別緩刑</a:t>
          </a:r>
          <a:r>
            <a:rPr lang="en-US" dirty="0" smtClean="0">
              <a:latin typeface="微軟正黑體" panose="020B0604030504040204" pitchFamily="34" charset="-120"/>
              <a:ea typeface="微軟正黑體" panose="020B0604030504040204" pitchFamily="34" charset="-120"/>
              <a:cs typeface="微軟正黑體" pitchFamily="34" charset="-120"/>
            </a:rPr>
            <a:t>2</a:t>
          </a:r>
          <a:r>
            <a:rPr lang="zh-TW" altLang="en-US" dirty="0" smtClean="0">
              <a:latin typeface="微軟正黑體" panose="020B0604030504040204" pitchFamily="34" charset="-120"/>
              <a:ea typeface="微軟正黑體" panose="020B0604030504040204" pitchFamily="34" charset="-120"/>
              <a:cs typeface="微軟正黑體" pitchFamily="34" charset="-120"/>
            </a:rPr>
            <a:t>年及</a:t>
          </a:r>
          <a:r>
            <a:rPr lang="en-US" dirty="0" smtClean="0">
              <a:latin typeface="微軟正黑體" panose="020B0604030504040204" pitchFamily="34" charset="-120"/>
              <a:ea typeface="微軟正黑體" panose="020B0604030504040204" pitchFamily="34" charset="-120"/>
              <a:cs typeface="微軟正黑體" pitchFamily="34" charset="-120"/>
            </a:rPr>
            <a:t>3</a:t>
          </a:r>
          <a:r>
            <a:rPr lang="zh-TW" altLang="en-US" dirty="0" smtClean="0">
              <a:latin typeface="微軟正黑體" panose="020B0604030504040204" pitchFamily="34" charset="-120"/>
              <a:ea typeface="微軟正黑體" panose="020B0604030504040204" pitchFamily="34" charset="-120"/>
              <a:cs typeface="微軟正黑體" pitchFamily="34" charset="-120"/>
            </a:rPr>
            <a:t>年。</a:t>
          </a:r>
          <a:endParaRPr lang="zh-TW" altLang="en-US" dirty="0">
            <a:latin typeface="微軟正黑體" panose="020B0604030504040204" pitchFamily="34" charset="-120"/>
            <a:ea typeface="微軟正黑體" panose="020B0604030504040204" pitchFamily="34" charset="-120"/>
          </a:endParaRPr>
        </a:p>
      </dgm:t>
    </dgm:pt>
    <dgm:pt modelId="{BDC7064B-5F05-40EF-9AB1-3F12A46D0FF0}" type="parTrans" cxnId="{C997EF43-13FA-49B8-831F-8D275B65FB6A}">
      <dgm:prSet/>
      <dgm:spPr/>
      <dgm:t>
        <a:bodyPr/>
        <a:lstStyle/>
        <a:p>
          <a:endParaRPr lang="zh-TW" altLang="en-US"/>
        </a:p>
      </dgm:t>
    </dgm:pt>
    <dgm:pt modelId="{401E171D-058C-433C-87FD-8FF42B01227E}" type="sibTrans" cxnId="{C997EF43-13FA-49B8-831F-8D275B65FB6A}">
      <dgm:prSet/>
      <dgm:spPr/>
      <dgm:t>
        <a:bodyPr/>
        <a:lstStyle/>
        <a:p>
          <a:endParaRPr lang="zh-TW" altLang="en-US"/>
        </a:p>
      </dgm:t>
    </dgm:pt>
    <dgm:pt modelId="{314994F1-F8B1-4FE8-B1FA-C040F03C133F}" type="pres">
      <dgm:prSet presAssocID="{58A4EE8F-6875-4D77-90A4-57EE4ECD9520}" presName="Name0" presStyleCnt="0">
        <dgm:presLayoutVars>
          <dgm:dir/>
          <dgm:animLvl val="lvl"/>
          <dgm:resizeHandles val="exact"/>
        </dgm:presLayoutVars>
      </dgm:prSet>
      <dgm:spPr/>
      <dgm:t>
        <a:bodyPr/>
        <a:lstStyle/>
        <a:p>
          <a:endParaRPr lang="zh-TW" altLang="en-US"/>
        </a:p>
      </dgm:t>
    </dgm:pt>
    <dgm:pt modelId="{38C6728B-21B6-409C-8FB0-ACCA93E00967}" type="pres">
      <dgm:prSet presAssocID="{2959CBBA-6C07-4DB7-87A0-6AD9B41C2EAF}" presName="composite" presStyleCnt="0"/>
      <dgm:spPr/>
    </dgm:pt>
    <dgm:pt modelId="{79D1A67D-F6F1-4078-B98B-34C86EF74759}" type="pres">
      <dgm:prSet presAssocID="{2959CBBA-6C07-4DB7-87A0-6AD9B41C2EAF}" presName="parTx" presStyleLbl="alignNode1" presStyleIdx="0" presStyleCnt="1" custLinFactNeighborX="0">
        <dgm:presLayoutVars>
          <dgm:chMax val="0"/>
          <dgm:chPref val="0"/>
          <dgm:bulletEnabled val="1"/>
        </dgm:presLayoutVars>
      </dgm:prSet>
      <dgm:spPr/>
      <dgm:t>
        <a:bodyPr/>
        <a:lstStyle/>
        <a:p>
          <a:endParaRPr lang="zh-TW" altLang="en-US"/>
        </a:p>
      </dgm:t>
    </dgm:pt>
    <dgm:pt modelId="{2B3E5C6C-900A-4461-A160-01C66E3D9B8E}" type="pres">
      <dgm:prSet presAssocID="{2959CBBA-6C07-4DB7-87A0-6AD9B41C2EAF}" presName="desTx" presStyleLbl="alignAccFollowNode1" presStyleIdx="0" presStyleCnt="1">
        <dgm:presLayoutVars>
          <dgm:bulletEnabled val="1"/>
        </dgm:presLayoutVars>
      </dgm:prSet>
      <dgm:spPr/>
      <dgm:t>
        <a:bodyPr/>
        <a:lstStyle/>
        <a:p>
          <a:endParaRPr lang="zh-TW" altLang="en-US"/>
        </a:p>
      </dgm:t>
    </dgm:pt>
  </dgm:ptLst>
  <dgm:cxnLst>
    <dgm:cxn modelId="{C997EF43-13FA-49B8-831F-8D275B65FB6A}" srcId="{2959CBBA-6C07-4DB7-87A0-6AD9B41C2EAF}" destId="{04187F2C-D61B-4F75-B3DC-357EB51D419A}" srcOrd="0" destOrd="0" parTransId="{BDC7064B-5F05-40EF-9AB1-3F12A46D0FF0}" sibTransId="{401E171D-058C-433C-87FD-8FF42B01227E}"/>
    <dgm:cxn modelId="{EA5D396C-669A-43FC-B6C3-3EBF83E74A98}" type="presOf" srcId="{58A4EE8F-6875-4D77-90A4-57EE4ECD9520}" destId="{314994F1-F8B1-4FE8-B1FA-C040F03C133F}" srcOrd="0" destOrd="0" presId="urn:microsoft.com/office/officeart/2005/8/layout/hList1"/>
    <dgm:cxn modelId="{68662D04-BE2A-4E62-A045-605F5B754014}" type="presOf" srcId="{04187F2C-D61B-4F75-B3DC-357EB51D419A}" destId="{2B3E5C6C-900A-4461-A160-01C66E3D9B8E}" srcOrd="0" destOrd="0" presId="urn:microsoft.com/office/officeart/2005/8/layout/hList1"/>
    <dgm:cxn modelId="{9CB7103C-C4EC-47FC-8663-80BAF75EF786}" srcId="{58A4EE8F-6875-4D77-90A4-57EE4ECD9520}" destId="{2959CBBA-6C07-4DB7-87A0-6AD9B41C2EAF}" srcOrd="0" destOrd="0" parTransId="{39F751B0-F611-4A93-B323-2B607129C1BA}" sibTransId="{76543671-5B5B-4646-B87F-04925B39D2F7}"/>
    <dgm:cxn modelId="{1B41496B-3AAB-4B2D-A6CF-93D291811047}" type="presOf" srcId="{2959CBBA-6C07-4DB7-87A0-6AD9B41C2EAF}" destId="{79D1A67D-F6F1-4078-B98B-34C86EF74759}" srcOrd="0" destOrd="0" presId="urn:microsoft.com/office/officeart/2005/8/layout/hList1"/>
    <dgm:cxn modelId="{91413581-AD72-42A2-9960-D99D12741FA5}" type="presParOf" srcId="{314994F1-F8B1-4FE8-B1FA-C040F03C133F}" destId="{38C6728B-21B6-409C-8FB0-ACCA93E00967}" srcOrd="0" destOrd="0" presId="urn:microsoft.com/office/officeart/2005/8/layout/hList1"/>
    <dgm:cxn modelId="{324FFFBA-79EA-4296-872A-B36432A343BB}" type="presParOf" srcId="{38C6728B-21B6-409C-8FB0-ACCA93E00967}" destId="{79D1A67D-F6F1-4078-B98B-34C86EF74759}" srcOrd="0" destOrd="0" presId="urn:microsoft.com/office/officeart/2005/8/layout/hList1"/>
    <dgm:cxn modelId="{2C2758E3-1528-4CAA-9F82-3525710A33EB}" type="presParOf" srcId="{38C6728B-21B6-409C-8FB0-ACCA93E00967}" destId="{2B3E5C6C-900A-4461-A160-01C66E3D9B8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4EB0A641-507F-4E85-9B06-2187BFF082E1}" type="doc">
      <dgm:prSet loTypeId="urn:microsoft.com/office/officeart/2005/8/layout/hList1" loCatId="list" qsTypeId="urn:microsoft.com/office/officeart/2005/8/quickstyle/simple1" qsCatId="simple" csTypeId="urn:microsoft.com/office/officeart/2005/8/colors/accent4_1" csCatId="accent4" phldr="1"/>
      <dgm:spPr/>
      <dgm:t>
        <a:bodyPr/>
        <a:lstStyle/>
        <a:p>
          <a:endParaRPr lang="zh-TW" altLang="en-US"/>
        </a:p>
      </dgm:t>
    </dgm:pt>
    <dgm:pt modelId="{B1DDCA24-74AA-46B6-A677-499384040527}">
      <dgm:prSet phldrT="[文字]"/>
      <dgm:spPr/>
      <dgm:t>
        <a:bodyPr/>
        <a:lstStyle/>
        <a:p>
          <a:r>
            <a:rPr lang="zh-TW" altLang="en-US" dirty="0" smtClean="0">
              <a:latin typeface="微軟正黑體" pitchFamily="34" charset="-120"/>
              <a:ea typeface="微軟正黑體" pitchFamily="34" charset="-120"/>
              <a:cs typeface="微軟正黑體" pitchFamily="34" charset="-120"/>
            </a:rPr>
            <a:t>雖係遵從主任指示虛報工程項目不實發包，惟</a:t>
          </a:r>
          <a:r>
            <a:rPr lang="zh-TW" altLang="en-US" dirty="0" smtClean="0">
              <a:solidFill>
                <a:srgbClr val="FF0000"/>
              </a:solidFill>
              <a:latin typeface="微軟正黑體" pitchFamily="34" charset="-120"/>
              <a:ea typeface="微軟正黑體" pitchFamily="34" charset="-120"/>
              <a:cs typeface="微軟正黑體" pitchFamily="34" charset="-120"/>
            </a:rPr>
            <a:t>明知命令違法仍予遵從</a:t>
          </a:r>
          <a:r>
            <a:rPr lang="zh-TW" altLang="en-US" dirty="0" smtClean="0">
              <a:latin typeface="微軟正黑體" pitchFamily="34" charset="-120"/>
              <a:ea typeface="微軟正黑體" pitchFamily="34" charset="-120"/>
              <a:cs typeface="微軟正黑體" pitchFamily="34" charset="-120"/>
            </a:rPr>
            <a:t>，依刑法第</a:t>
          </a:r>
          <a:r>
            <a:rPr lang="en-US" altLang="zh-TW" dirty="0" smtClean="0">
              <a:latin typeface="微軟正黑體" pitchFamily="34" charset="-120"/>
              <a:ea typeface="微軟正黑體" pitchFamily="34" charset="-120"/>
              <a:cs typeface="微軟正黑體" pitchFamily="34" charset="-120"/>
            </a:rPr>
            <a:t>21</a:t>
          </a:r>
          <a:r>
            <a:rPr lang="zh-TW" altLang="en-US" dirty="0" smtClean="0">
              <a:latin typeface="微軟正黑體" pitchFamily="34" charset="-120"/>
              <a:ea typeface="微軟正黑體" pitchFamily="34" charset="-120"/>
              <a:cs typeface="微軟正黑體" pitchFamily="34" charset="-120"/>
            </a:rPr>
            <a:t>條第</a:t>
          </a:r>
          <a:r>
            <a:rPr lang="en-US" altLang="zh-TW" dirty="0" smtClean="0">
              <a:latin typeface="微軟正黑體" pitchFamily="34" charset="-120"/>
              <a:ea typeface="微軟正黑體" pitchFamily="34" charset="-120"/>
              <a:cs typeface="微軟正黑體" pitchFamily="34" charset="-120"/>
            </a:rPr>
            <a:t>2</a:t>
          </a:r>
          <a:r>
            <a:rPr lang="zh-TW" altLang="en-US" dirty="0" smtClean="0">
              <a:latin typeface="微軟正黑體" pitchFamily="34" charset="-120"/>
              <a:ea typeface="微軟正黑體" pitchFamily="34" charset="-120"/>
              <a:cs typeface="微軟正黑體" pitchFamily="34" charset="-120"/>
            </a:rPr>
            <a:t>項但書並</a:t>
          </a:r>
          <a:r>
            <a:rPr lang="zh-TW" altLang="en-US" dirty="0" smtClean="0">
              <a:solidFill>
                <a:srgbClr val="FF0000"/>
              </a:solidFill>
              <a:latin typeface="微軟正黑體" pitchFamily="34" charset="-120"/>
              <a:ea typeface="微軟正黑體" pitchFamily="34" charset="-120"/>
              <a:cs typeface="微軟正黑體" pitchFamily="34" charset="-120"/>
            </a:rPr>
            <a:t>未阻卻違法</a:t>
          </a:r>
          <a:r>
            <a:rPr lang="zh-TW" altLang="en-US" dirty="0" smtClean="0">
              <a:latin typeface="微軟正黑體" pitchFamily="34" charset="-120"/>
              <a:ea typeface="微軟正黑體" pitchFamily="34" charset="-120"/>
              <a:cs typeface="微軟正黑體" pitchFamily="34" charset="-120"/>
            </a:rPr>
            <a:t>。</a:t>
          </a:r>
          <a:endParaRPr lang="zh-TW" altLang="en-US" dirty="0"/>
        </a:p>
      </dgm:t>
    </dgm:pt>
    <dgm:pt modelId="{33A0EFEC-226D-47C8-B36C-3EF7A76B641B}" type="parTrans" cxnId="{C6A7ECD1-0C45-4C5F-AEDB-4C12A5568B14}">
      <dgm:prSet/>
      <dgm:spPr/>
      <dgm:t>
        <a:bodyPr/>
        <a:lstStyle/>
        <a:p>
          <a:endParaRPr lang="zh-TW" altLang="en-US"/>
        </a:p>
      </dgm:t>
    </dgm:pt>
    <dgm:pt modelId="{BDDB029B-0831-428F-8C56-0C044DD6C770}" type="sibTrans" cxnId="{C6A7ECD1-0C45-4C5F-AEDB-4C12A5568B14}">
      <dgm:prSet/>
      <dgm:spPr/>
      <dgm:t>
        <a:bodyPr/>
        <a:lstStyle/>
        <a:p>
          <a:endParaRPr lang="zh-TW" altLang="en-US"/>
        </a:p>
      </dgm:t>
    </dgm:pt>
    <dgm:pt modelId="{4960922F-2B30-47A8-BFE7-E069E96AD8A3}">
      <dgm:prSet phldrT="[文字]"/>
      <dgm:spPr/>
      <dgm:t>
        <a:bodyPr/>
        <a:lstStyle/>
        <a:p>
          <a:r>
            <a:rPr lang="zh-TW" altLang="en-US" dirty="0" smtClean="0">
              <a:latin typeface="微軟正黑體" pitchFamily="34" charset="-120"/>
              <a:ea typeface="微軟正黑體" pitchFamily="34" charset="-120"/>
              <a:cs typeface="微軟正黑體" pitchFamily="34" charset="-120"/>
            </a:rPr>
            <a:t>不構成阻卻違法</a:t>
          </a:r>
          <a:endParaRPr lang="zh-TW" altLang="en-US" dirty="0"/>
        </a:p>
      </dgm:t>
    </dgm:pt>
    <dgm:pt modelId="{DDA81703-F8DB-47A5-ACDE-CD3879350EA0}" type="parTrans" cxnId="{30EC6A16-5DC5-4A82-8163-056373095647}">
      <dgm:prSet/>
      <dgm:spPr/>
      <dgm:t>
        <a:bodyPr/>
        <a:lstStyle/>
        <a:p>
          <a:endParaRPr lang="zh-TW" altLang="en-US"/>
        </a:p>
      </dgm:t>
    </dgm:pt>
    <dgm:pt modelId="{EFCECB69-3EF0-4EC0-B6F9-AEA3BE7D2D18}" type="sibTrans" cxnId="{30EC6A16-5DC5-4A82-8163-056373095647}">
      <dgm:prSet/>
      <dgm:spPr/>
      <dgm:t>
        <a:bodyPr/>
        <a:lstStyle/>
        <a:p>
          <a:endParaRPr lang="zh-TW" altLang="en-US"/>
        </a:p>
      </dgm:t>
    </dgm:pt>
    <dgm:pt modelId="{946871CA-D975-4619-9F76-38E654BBF915}" type="pres">
      <dgm:prSet presAssocID="{4EB0A641-507F-4E85-9B06-2187BFF082E1}" presName="Name0" presStyleCnt="0">
        <dgm:presLayoutVars>
          <dgm:dir/>
          <dgm:animLvl val="lvl"/>
          <dgm:resizeHandles val="exact"/>
        </dgm:presLayoutVars>
      </dgm:prSet>
      <dgm:spPr/>
      <dgm:t>
        <a:bodyPr/>
        <a:lstStyle/>
        <a:p>
          <a:endParaRPr lang="zh-TW" altLang="en-US"/>
        </a:p>
      </dgm:t>
    </dgm:pt>
    <dgm:pt modelId="{A95406BC-B338-4B0B-9CC7-339C9FEC93DE}" type="pres">
      <dgm:prSet presAssocID="{4960922F-2B30-47A8-BFE7-E069E96AD8A3}" presName="composite" presStyleCnt="0"/>
      <dgm:spPr/>
    </dgm:pt>
    <dgm:pt modelId="{13A79D0B-CDA1-416A-9042-1EAA975CA0F6}" type="pres">
      <dgm:prSet presAssocID="{4960922F-2B30-47A8-BFE7-E069E96AD8A3}" presName="parTx" presStyleLbl="alignNode1" presStyleIdx="0" presStyleCnt="1">
        <dgm:presLayoutVars>
          <dgm:chMax val="0"/>
          <dgm:chPref val="0"/>
          <dgm:bulletEnabled val="1"/>
        </dgm:presLayoutVars>
      </dgm:prSet>
      <dgm:spPr/>
      <dgm:t>
        <a:bodyPr/>
        <a:lstStyle/>
        <a:p>
          <a:endParaRPr lang="zh-TW" altLang="en-US"/>
        </a:p>
      </dgm:t>
    </dgm:pt>
    <dgm:pt modelId="{48938A38-8BE7-4F45-891E-62ECCDCAE60B}" type="pres">
      <dgm:prSet presAssocID="{4960922F-2B30-47A8-BFE7-E069E96AD8A3}" presName="desTx" presStyleLbl="alignAccFollowNode1" presStyleIdx="0" presStyleCnt="1">
        <dgm:presLayoutVars>
          <dgm:bulletEnabled val="1"/>
        </dgm:presLayoutVars>
      </dgm:prSet>
      <dgm:spPr/>
      <dgm:t>
        <a:bodyPr/>
        <a:lstStyle/>
        <a:p>
          <a:endParaRPr lang="zh-TW" altLang="en-US"/>
        </a:p>
      </dgm:t>
    </dgm:pt>
  </dgm:ptLst>
  <dgm:cxnLst>
    <dgm:cxn modelId="{30EC6A16-5DC5-4A82-8163-056373095647}" srcId="{4EB0A641-507F-4E85-9B06-2187BFF082E1}" destId="{4960922F-2B30-47A8-BFE7-E069E96AD8A3}" srcOrd="0" destOrd="0" parTransId="{DDA81703-F8DB-47A5-ACDE-CD3879350EA0}" sibTransId="{EFCECB69-3EF0-4EC0-B6F9-AEA3BE7D2D18}"/>
    <dgm:cxn modelId="{790C4CED-DB92-4430-9AC4-059C957CF6FA}" type="presOf" srcId="{B1DDCA24-74AA-46B6-A677-499384040527}" destId="{48938A38-8BE7-4F45-891E-62ECCDCAE60B}" srcOrd="0" destOrd="0" presId="urn:microsoft.com/office/officeart/2005/8/layout/hList1"/>
    <dgm:cxn modelId="{2A05ABF1-6DDC-4734-891B-E2BA1ADDD9C8}" type="presOf" srcId="{4EB0A641-507F-4E85-9B06-2187BFF082E1}" destId="{946871CA-D975-4619-9F76-38E654BBF915}" srcOrd="0" destOrd="0" presId="urn:microsoft.com/office/officeart/2005/8/layout/hList1"/>
    <dgm:cxn modelId="{A325A9BF-31EF-461E-8C5B-B6F7FEAFCABC}" type="presOf" srcId="{4960922F-2B30-47A8-BFE7-E069E96AD8A3}" destId="{13A79D0B-CDA1-416A-9042-1EAA975CA0F6}" srcOrd="0" destOrd="0" presId="urn:microsoft.com/office/officeart/2005/8/layout/hList1"/>
    <dgm:cxn modelId="{C6A7ECD1-0C45-4C5F-AEDB-4C12A5568B14}" srcId="{4960922F-2B30-47A8-BFE7-E069E96AD8A3}" destId="{B1DDCA24-74AA-46B6-A677-499384040527}" srcOrd="0" destOrd="0" parTransId="{33A0EFEC-226D-47C8-B36C-3EF7A76B641B}" sibTransId="{BDDB029B-0831-428F-8C56-0C044DD6C770}"/>
    <dgm:cxn modelId="{AFA5020A-BCB6-47CF-BEE9-7080E4F5BBA7}" type="presParOf" srcId="{946871CA-D975-4619-9F76-38E654BBF915}" destId="{A95406BC-B338-4B0B-9CC7-339C9FEC93DE}" srcOrd="0" destOrd="0" presId="urn:microsoft.com/office/officeart/2005/8/layout/hList1"/>
    <dgm:cxn modelId="{67B928AE-CAD6-4528-800D-5D8C01F24922}" type="presParOf" srcId="{A95406BC-B338-4B0B-9CC7-339C9FEC93DE}" destId="{13A79D0B-CDA1-416A-9042-1EAA975CA0F6}" srcOrd="0" destOrd="0" presId="urn:microsoft.com/office/officeart/2005/8/layout/hList1"/>
    <dgm:cxn modelId="{9F879C75-B294-4503-AEB9-7243355B1AE1}" type="presParOf" srcId="{A95406BC-B338-4B0B-9CC7-339C9FEC93DE}" destId="{48938A38-8BE7-4F45-891E-62ECCDCAE60B}"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D4094D-2ABE-4180-98BC-4BF18B1CE7E7}"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zh-TW" altLang="en-US"/>
        </a:p>
      </dgm:t>
    </dgm:pt>
    <dgm:pt modelId="{B7FAF0EC-06BD-4BC3-BE3A-4B911E0DD339}">
      <dgm:prSet phldrT="[文字]" custT="1"/>
      <dgm:spPr/>
      <dgm:t>
        <a:bodyPr/>
        <a:lstStyle/>
        <a:p>
          <a:pPr algn="l" rtl="0"/>
          <a:r>
            <a:rPr lang="zh-TW" altLang="en-US" sz="1800" dirty="0" smtClean="0">
              <a:latin typeface="微軟正黑體" pitchFamily="34" charset="-120"/>
              <a:ea typeface="微軟正黑體" pitchFamily="34" charset="-120"/>
            </a:rPr>
            <a:t>指個人、法人、團體或其他單位與本機關（構）或其所屬機關（構）間，具有下列情形之一者：</a:t>
          </a:r>
          <a:endParaRPr lang="zh-TW" altLang="en-US" sz="1800" dirty="0">
            <a:latin typeface="微軟正黑體" pitchFamily="34" charset="-120"/>
            <a:ea typeface="微軟正黑體" pitchFamily="34" charset="-120"/>
          </a:endParaRPr>
        </a:p>
      </dgm:t>
    </dgm:pt>
    <dgm:pt modelId="{DBCA5AF1-1624-4BBD-BB88-4EA92E511B74}" type="parTrans" cxnId="{89508E65-93CB-4197-8108-9FAE2A906CC0}">
      <dgm:prSet/>
      <dgm:spPr/>
      <dgm:t>
        <a:bodyPr/>
        <a:lstStyle/>
        <a:p>
          <a:endParaRPr lang="zh-TW" altLang="en-US">
            <a:latin typeface="微軟正黑體" pitchFamily="34" charset="-120"/>
            <a:ea typeface="微軟正黑體" pitchFamily="34" charset="-120"/>
          </a:endParaRPr>
        </a:p>
      </dgm:t>
    </dgm:pt>
    <dgm:pt modelId="{20C8A557-48F8-42F7-93CF-DDFE2BE439F1}" type="sibTrans" cxnId="{89508E65-93CB-4197-8108-9FAE2A906CC0}">
      <dgm:prSet/>
      <dgm:spPr/>
      <dgm:t>
        <a:bodyPr/>
        <a:lstStyle/>
        <a:p>
          <a:endParaRPr lang="zh-TW" altLang="en-US">
            <a:latin typeface="微軟正黑體" pitchFamily="34" charset="-120"/>
            <a:ea typeface="微軟正黑體" pitchFamily="34" charset="-120"/>
          </a:endParaRPr>
        </a:p>
      </dgm:t>
    </dgm:pt>
    <dgm:pt modelId="{C5361507-5875-4359-886D-332413EA69C6}">
      <dgm:prSet custT="1"/>
      <dgm:spPr/>
      <dgm:t>
        <a:bodyPr/>
        <a:lstStyle/>
        <a:p>
          <a:pPr marL="252000" indent="-177800" algn="l" rtl="0">
            <a:tabLst/>
          </a:pPr>
          <a:r>
            <a:rPr lang="en-US" sz="1700" dirty="0" smtClean="0">
              <a:latin typeface="微軟正黑體" pitchFamily="34" charset="-120"/>
              <a:ea typeface="微軟正黑體" pitchFamily="34" charset="-120"/>
            </a:rPr>
            <a:t>1</a:t>
          </a:r>
          <a:r>
            <a:rPr lang="en-US" altLang="zh-TW" sz="1700" dirty="0" smtClean="0">
              <a:latin typeface="微軟正黑體" pitchFamily="34" charset="-120"/>
              <a:ea typeface="微軟正黑體" pitchFamily="34" charset="-120"/>
            </a:rPr>
            <a:t>.</a:t>
          </a:r>
          <a:r>
            <a:rPr lang="zh-TW" sz="1700" dirty="0" smtClean="0">
              <a:latin typeface="微軟正黑體" pitchFamily="34" charset="-120"/>
              <a:ea typeface="微軟正黑體" pitchFamily="34" charset="-120"/>
            </a:rPr>
            <a:t>業務往來、指揮監督或費用補（</a:t>
          </a:r>
          <a:r>
            <a:rPr lang="zh-TW" altLang="en-US" sz="1700" dirty="0" smtClean="0">
              <a:latin typeface="微軟正黑體" pitchFamily="34" charset="-120"/>
              <a:ea typeface="微軟正黑體" pitchFamily="34" charset="-120"/>
            </a:rPr>
            <a:t>獎</a:t>
          </a:r>
          <a:r>
            <a:rPr lang="zh-TW" sz="1700" dirty="0" smtClean="0">
              <a:latin typeface="微軟正黑體" pitchFamily="34" charset="-120"/>
              <a:ea typeface="微軟正黑體" pitchFamily="34" charset="-120"/>
            </a:rPr>
            <a:t>）助等關係。</a:t>
          </a:r>
          <a:endParaRPr lang="zh-TW" sz="1700" dirty="0">
            <a:latin typeface="微軟正黑體" pitchFamily="34" charset="-120"/>
            <a:ea typeface="微軟正黑體" pitchFamily="34" charset="-120"/>
          </a:endParaRPr>
        </a:p>
      </dgm:t>
    </dgm:pt>
    <dgm:pt modelId="{9AC3D213-061B-4571-AAC8-DAB52C3AAD71}" type="parTrans" cxnId="{CD4C2D4C-E9B6-4426-BC3E-A64AC428EE71}">
      <dgm:prSet/>
      <dgm:spPr/>
      <dgm:t>
        <a:bodyPr/>
        <a:lstStyle/>
        <a:p>
          <a:endParaRPr lang="zh-TW" altLang="en-US">
            <a:latin typeface="微軟正黑體" pitchFamily="34" charset="-120"/>
            <a:ea typeface="微軟正黑體" pitchFamily="34" charset="-120"/>
          </a:endParaRPr>
        </a:p>
      </dgm:t>
    </dgm:pt>
    <dgm:pt modelId="{D07AC50F-927C-428F-8168-7EB00ACC4E60}" type="sibTrans" cxnId="{CD4C2D4C-E9B6-4426-BC3E-A64AC428EE71}">
      <dgm:prSet/>
      <dgm:spPr/>
      <dgm:t>
        <a:bodyPr/>
        <a:lstStyle/>
        <a:p>
          <a:endParaRPr lang="zh-TW" altLang="en-US">
            <a:latin typeface="微軟正黑體" pitchFamily="34" charset="-120"/>
            <a:ea typeface="微軟正黑體" pitchFamily="34" charset="-120"/>
          </a:endParaRPr>
        </a:p>
      </dgm:t>
    </dgm:pt>
    <dgm:pt modelId="{11E787F1-D4E6-46CC-ACCB-E84684B420DF}">
      <dgm:prSet custT="1"/>
      <dgm:spPr/>
      <dgm:t>
        <a:bodyPr/>
        <a:lstStyle/>
        <a:p>
          <a:pPr marL="252000" indent="-176400" algn="l" rtl="0"/>
          <a:r>
            <a:rPr lang="en-US" sz="1700" dirty="0" smtClean="0">
              <a:latin typeface="微軟正黑體" pitchFamily="34" charset="-120"/>
              <a:ea typeface="微軟正黑體" pitchFamily="34" charset="-120"/>
            </a:rPr>
            <a:t>2</a:t>
          </a:r>
          <a:r>
            <a:rPr lang="en-US" altLang="zh-TW" sz="1700" dirty="0" smtClean="0">
              <a:latin typeface="微軟正黑體" pitchFamily="34" charset="-120"/>
              <a:ea typeface="微軟正黑體" pitchFamily="34" charset="-120"/>
            </a:rPr>
            <a:t>.</a:t>
          </a:r>
          <a:r>
            <a:rPr lang="zh-TW" sz="1700" dirty="0" smtClean="0">
              <a:latin typeface="微軟正黑體" pitchFamily="34" charset="-120"/>
              <a:ea typeface="微軟正黑體" pitchFamily="34" charset="-120"/>
            </a:rPr>
            <a:t>正在尋求、進行或已訂立承攬、買賣或其他契約關係。</a:t>
          </a:r>
          <a:endParaRPr lang="zh-TW" sz="1700" dirty="0">
            <a:latin typeface="微軟正黑體" pitchFamily="34" charset="-120"/>
            <a:ea typeface="微軟正黑體" pitchFamily="34" charset="-120"/>
          </a:endParaRPr>
        </a:p>
      </dgm:t>
    </dgm:pt>
    <dgm:pt modelId="{C9F79F4D-1A7F-4C49-8268-AF0BFD5500F6}" type="parTrans" cxnId="{0C89DD0D-9682-4CD0-A593-3DEA80C29DC2}">
      <dgm:prSet/>
      <dgm:spPr/>
      <dgm:t>
        <a:bodyPr/>
        <a:lstStyle/>
        <a:p>
          <a:endParaRPr lang="zh-TW" altLang="en-US">
            <a:latin typeface="微軟正黑體" pitchFamily="34" charset="-120"/>
            <a:ea typeface="微軟正黑體" pitchFamily="34" charset="-120"/>
          </a:endParaRPr>
        </a:p>
      </dgm:t>
    </dgm:pt>
    <dgm:pt modelId="{4A35A1E1-5B3F-4D5F-B48F-F10485DE6BEA}" type="sibTrans" cxnId="{0C89DD0D-9682-4CD0-A593-3DEA80C29DC2}">
      <dgm:prSet/>
      <dgm:spPr/>
      <dgm:t>
        <a:bodyPr/>
        <a:lstStyle/>
        <a:p>
          <a:endParaRPr lang="zh-TW" altLang="en-US">
            <a:latin typeface="微軟正黑體" pitchFamily="34" charset="-120"/>
            <a:ea typeface="微軟正黑體" pitchFamily="34" charset="-120"/>
          </a:endParaRPr>
        </a:p>
      </dgm:t>
    </dgm:pt>
    <dgm:pt modelId="{688599F7-56CF-4719-8512-DC0F1180B1E4}">
      <dgm:prSet custT="1"/>
      <dgm:spPr/>
      <dgm:t>
        <a:bodyPr/>
        <a:lstStyle/>
        <a:p>
          <a:pPr marL="252000" indent="-176400" algn="l" rtl="0"/>
          <a:r>
            <a:rPr lang="en-US" sz="1700" dirty="0" smtClean="0">
              <a:latin typeface="微軟正黑體" pitchFamily="34" charset="-120"/>
              <a:ea typeface="微軟正黑體" pitchFamily="34" charset="-120"/>
            </a:rPr>
            <a:t>3</a:t>
          </a:r>
          <a:r>
            <a:rPr lang="en-US" altLang="zh-TW" sz="1700" dirty="0" smtClean="0">
              <a:latin typeface="微軟正黑體" pitchFamily="34" charset="-120"/>
              <a:ea typeface="微軟正黑體" pitchFamily="34" charset="-120"/>
            </a:rPr>
            <a:t>.</a:t>
          </a:r>
          <a:r>
            <a:rPr lang="zh-TW" sz="1700" dirty="0" smtClean="0">
              <a:latin typeface="微軟正黑體" pitchFamily="34" charset="-120"/>
              <a:ea typeface="微軟正黑體" pitchFamily="34" charset="-120"/>
            </a:rPr>
            <a:t>其他因本機關（構）業務之決定、執行或不執行，將遭受有利或不利之影響。</a:t>
          </a:r>
          <a:endParaRPr lang="zh-TW" sz="1700" dirty="0">
            <a:latin typeface="微軟正黑體" pitchFamily="34" charset="-120"/>
            <a:ea typeface="微軟正黑體" pitchFamily="34" charset="-120"/>
          </a:endParaRPr>
        </a:p>
      </dgm:t>
    </dgm:pt>
    <dgm:pt modelId="{61DB3342-F23A-4CFE-B390-4D0AA983FB31}" type="parTrans" cxnId="{6FE57A12-4960-4FBB-8072-0C4B27F9A406}">
      <dgm:prSet/>
      <dgm:spPr/>
      <dgm:t>
        <a:bodyPr/>
        <a:lstStyle/>
        <a:p>
          <a:endParaRPr lang="zh-TW" altLang="en-US">
            <a:latin typeface="微軟正黑體" pitchFamily="34" charset="-120"/>
            <a:ea typeface="微軟正黑體" pitchFamily="34" charset="-120"/>
          </a:endParaRPr>
        </a:p>
      </dgm:t>
    </dgm:pt>
    <dgm:pt modelId="{226B16E4-F42E-4ECF-81AF-BA64F714B654}" type="sibTrans" cxnId="{6FE57A12-4960-4FBB-8072-0C4B27F9A406}">
      <dgm:prSet/>
      <dgm:spPr/>
      <dgm:t>
        <a:bodyPr/>
        <a:lstStyle/>
        <a:p>
          <a:endParaRPr lang="zh-TW" altLang="en-US">
            <a:latin typeface="微軟正黑體" pitchFamily="34" charset="-120"/>
            <a:ea typeface="微軟正黑體" pitchFamily="34" charset="-120"/>
          </a:endParaRPr>
        </a:p>
      </dgm:t>
    </dgm:pt>
    <dgm:pt modelId="{16240B12-C202-4F04-A677-D998E717F1D3}" type="pres">
      <dgm:prSet presAssocID="{3FD4094D-2ABE-4180-98BC-4BF18B1CE7E7}" presName="composite" presStyleCnt="0">
        <dgm:presLayoutVars>
          <dgm:chMax val="1"/>
          <dgm:dir/>
          <dgm:resizeHandles val="exact"/>
        </dgm:presLayoutVars>
      </dgm:prSet>
      <dgm:spPr/>
      <dgm:t>
        <a:bodyPr/>
        <a:lstStyle/>
        <a:p>
          <a:endParaRPr lang="zh-TW" altLang="en-US"/>
        </a:p>
      </dgm:t>
    </dgm:pt>
    <dgm:pt modelId="{5FF25A3C-043B-4568-9A5B-541C18364ECE}" type="pres">
      <dgm:prSet presAssocID="{B7FAF0EC-06BD-4BC3-BE3A-4B911E0DD339}" presName="roof" presStyleLbl="dkBgShp" presStyleIdx="0" presStyleCnt="2"/>
      <dgm:spPr/>
      <dgm:t>
        <a:bodyPr/>
        <a:lstStyle/>
        <a:p>
          <a:endParaRPr lang="zh-TW" altLang="en-US"/>
        </a:p>
      </dgm:t>
    </dgm:pt>
    <dgm:pt modelId="{01A2833B-C574-416A-B495-2AA35AC4102A}" type="pres">
      <dgm:prSet presAssocID="{B7FAF0EC-06BD-4BC3-BE3A-4B911E0DD339}" presName="pillars" presStyleCnt="0"/>
      <dgm:spPr/>
    </dgm:pt>
    <dgm:pt modelId="{F76FCA02-305F-4CD5-973E-5A557948C1C7}" type="pres">
      <dgm:prSet presAssocID="{B7FAF0EC-06BD-4BC3-BE3A-4B911E0DD339}" presName="pillar1" presStyleLbl="node1" presStyleIdx="0" presStyleCnt="3">
        <dgm:presLayoutVars>
          <dgm:bulletEnabled val="1"/>
        </dgm:presLayoutVars>
      </dgm:prSet>
      <dgm:spPr/>
      <dgm:t>
        <a:bodyPr/>
        <a:lstStyle/>
        <a:p>
          <a:endParaRPr lang="zh-TW" altLang="en-US"/>
        </a:p>
      </dgm:t>
    </dgm:pt>
    <dgm:pt modelId="{5CA40556-5CFB-45C3-8F3B-4E63017498B8}" type="pres">
      <dgm:prSet presAssocID="{11E787F1-D4E6-46CC-ACCB-E84684B420DF}" presName="pillarX" presStyleLbl="node1" presStyleIdx="1" presStyleCnt="3">
        <dgm:presLayoutVars>
          <dgm:bulletEnabled val="1"/>
        </dgm:presLayoutVars>
      </dgm:prSet>
      <dgm:spPr/>
      <dgm:t>
        <a:bodyPr/>
        <a:lstStyle/>
        <a:p>
          <a:endParaRPr lang="zh-TW" altLang="en-US"/>
        </a:p>
      </dgm:t>
    </dgm:pt>
    <dgm:pt modelId="{9B3C725B-C5A5-4D1C-B070-476AD01B37B9}" type="pres">
      <dgm:prSet presAssocID="{688599F7-56CF-4719-8512-DC0F1180B1E4}" presName="pillarX" presStyleLbl="node1" presStyleIdx="2" presStyleCnt="3">
        <dgm:presLayoutVars>
          <dgm:bulletEnabled val="1"/>
        </dgm:presLayoutVars>
      </dgm:prSet>
      <dgm:spPr/>
      <dgm:t>
        <a:bodyPr/>
        <a:lstStyle/>
        <a:p>
          <a:endParaRPr lang="zh-TW" altLang="en-US"/>
        </a:p>
      </dgm:t>
    </dgm:pt>
    <dgm:pt modelId="{DF884835-2F9A-4A57-A706-61950A944573}" type="pres">
      <dgm:prSet presAssocID="{B7FAF0EC-06BD-4BC3-BE3A-4B911E0DD339}" presName="base" presStyleLbl="dkBgShp" presStyleIdx="1" presStyleCnt="2"/>
      <dgm:spPr/>
    </dgm:pt>
  </dgm:ptLst>
  <dgm:cxnLst>
    <dgm:cxn modelId="{A06D2697-7B0D-47C1-A8F9-E91DC814B562}" type="presOf" srcId="{B7FAF0EC-06BD-4BC3-BE3A-4B911E0DD339}" destId="{5FF25A3C-043B-4568-9A5B-541C18364ECE}" srcOrd="0" destOrd="0" presId="urn:microsoft.com/office/officeart/2005/8/layout/hList3"/>
    <dgm:cxn modelId="{B18B5F73-FF62-4CE0-A777-7B37D2105F1A}" type="presOf" srcId="{C5361507-5875-4359-886D-332413EA69C6}" destId="{F76FCA02-305F-4CD5-973E-5A557948C1C7}" srcOrd="0" destOrd="0" presId="urn:microsoft.com/office/officeart/2005/8/layout/hList3"/>
    <dgm:cxn modelId="{6FE57A12-4960-4FBB-8072-0C4B27F9A406}" srcId="{B7FAF0EC-06BD-4BC3-BE3A-4B911E0DD339}" destId="{688599F7-56CF-4719-8512-DC0F1180B1E4}" srcOrd="2" destOrd="0" parTransId="{61DB3342-F23A-4CFE-B390-4D0AA983FB31}" sibTransId="{226B16E4-F42E-4ECF-81AF-BA64F714B654}"/>
    <dgm:cxn modelId="{9630B561-878E-456B-BD07-487692AEE9DB}" type="presOf" srcId="{688599F7-56CF-4719-8512-DC0F1180B1E4}" destId="{9B3C725B-C5A5-4D1C-B070-476AD01B37B9}" srcOrd="0" destOrd="0" presId="urn:microsoft.com/office/officeart/2005/8/layout/hList3"/>
    <dgm:cxn modelId="{0C89DD0D-9682-4CD0-A593-3DEA80C29DC2}" srcId="{B7FAF0EC-06BD-4BC3-BE3A-4B911E0DD339}" destId="{11E787F1-D4E6-46CC-ACCB-E84684B420DF}" srcOrd="1" destOrd="0" parTransId="{C9F79F4D-1A7F-4C49-8268-AF0BFD5500F6}" sibTransId="{4A35A1E1-5B3F-4D5F-B48F-F10485DE6BEA}"/>
    <dgm:cxn modelId="{CD4C2D4C-E9B6-4426-BC3E-A64AC428EE71}" srcId="{B7FAF0EC-06BD-4BC3-BE3A-4B911E0DD339}" destId="{C5361507-5875-4359-886D-332413EA69C6}" srcOrd="0" destOrd="0" parTransId="{9AC3D213-061B-4571-AAC8-DAB52C3AAD71}" sibTransId="{D07AC50F-927C-428F-8168-7EB00ACC4E60}"/>
    <dgm:cxn modelId="{89508E65-93CB-4197-8108-9FAE2A906CC0}" srcId="{3FD4094D-2ABE-4180-98BC-4BF18B1CE7E7}" destId="{B7FAF0EC-06BD-4BC3-BE3A-4B911E0DD339}" srcOrd="0" destOrd="0" parTransId="{DBCA5AF1-1624-4BBD-BB88-4EA92E511B74}" sibTransId="{20C8A557-48F8-42F7-93CF-DDFE2BE439F1}"/>
    <dgm:cxn modelId="{23EDDBE6-8526-4682-9A25-C4091BB3CAB6}" type="presOf" srcId="{3FD4094D-2ABE-4180-98BC-4BF18B1CE7E7}" destId="{16240B12-C202-4F04-A677-D998E717F1D3}" srcOrd="0" destOrd="0" presId="urn:microsoft.com/office/officeart/2005/8/layout/hList3"/>
    <dgm:cxn modelId="{072626B7-A81A-48D4-B4E1-F191BC3FB029}" type="presOf" srcId="{11E787F1-D4E6-46CC-ACCB-E84684B420DF}" destId="{5CA40556-5CFB-45C3-8F3B-4E63017498B8}" srcOrd="0" destOrd="0" presId="urn:microsoft.com/office/officeart/2005/8/layout/hList3"/>
    <dgm:cxn modelId="{8853F2E6-B805-47C8-B952-745D583E16B5}" type="presParOf" srcId="{16240B12-C202-4F04-A677-D998E717F1D3}" destId="{5FF25A3C-043B-4568-9A5B-541C18364ECE}" srcOrd="0" destOrd="0" presId="urn:microsoft.com/office/officeart/2005/8/layout/hList3"/>
    <dgm:cxn modelId="{D4B98CE6-00B4-43C2-8C34-DB9657F07B10}" type="presParOf" srcId="{16240B12-C202-4F04-A677-D998E717F1D3}" destId="{01A2833B-C574-416A-B495-2AA35AC4102A}" srcOrd="1" destOrd="0" presId="urn:microsoft.com/office/officeart/2005/8/layout/hList3"/>
    <dgm:cxn modelId="{4CE62194-A5AB-4CC8-B87F-AEF3842F647E}" type="presParOf" srcId="{01A2833B-C574-416A-B495-2AA35AC4102A}" destId="{F76FCA02-305F-4CD5-973E-5A557948C1C7}" srcOrd="0" destOrd="0" presId="urn:microsoft.com/office/officeart/2005/8/layout/hList3"/>
    <dgm:cxn modelId="{2BE6CEB9-FC13-4B80-AF91-E2E7C79BCDA7}" type="presParOf" srcId="{01A2833B-C574-416A-B495-2AA35AC4102A}" destId="{5CA40556-5CFB-45C3-8F3B-4E63017498B8}" srcOrd="1" destOrd="0" presId="urn:microsoft.com/office/officeart/2005/8/layout/hList3"/>
    <dgm:cxn modelId="{D4E5A693-BF11-4E26-B33F-9D09899EFD55}" type="presParOf" srcId="{01A2833B-C574-416A-B495-2AA35AC4102A}" destId="{9B3C725B-C5A5-4D1C-B070-476AD01B37B9}" srcOrd="2" destOrd="0" presId="urn:microsoft.com/office/officeart/2005/8/layout/hList3"/>
    <dgm:cxn modelId="{16EF538C-42EF-4D48-9C97-54C680C15C58}" type="presParOf" srcId="{16240B12-C202-4F04-A677-D998E717F1D3}" destId="{DF884835-2F9A-4A57-A706-61950A94457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84D96798-52B0-4698-B6B5-4C3A2934330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5DC05E01-2132-4B37-9861-F16DE93D6E68}">
      <dgm:prSet phldrT="[文字]"/>
      <dgm:spPr/>
      <dgm:t>
        <a:bodyPr/>
        <a:lstStyle/>
        <a:p>
          <a:r>
            <a:rPr lang="zh-TW" altLang="en-US" b="1" smtClean="0">
              <a:latin typeface="微軟正黑體" pitchFamily="34" charset="-120"/>
              <a:ea typeface="微軟正黑體" pitchFamily="34" charset="-120"/>
            </a:rPr>
            <a:t>甲</a:t>
          </a:r>
          <a:endParaRPr lang="zh-TW" altLang="en-US" b="1" dirty="0"/>
        </a:p>
      </dgm:t>
    </dgm:pt>
    <dgm:pt modelId="{4305D90E-3D20-46B4-ABF7-14DED5AF0923}" type="parTrans" cxnId="{F26F7885-3B9B-41CE-8A17-12861EDC3502}">
      <dgm:prSet/>
      <dgm:spPr/>
      <dgm:t>
        <a:bodyPr/>
        <a:lstStyle/>
        <a:p>
          <a:endParaRPr lang="zh-TW" altLang="en-US"/>
        </a:p>
      </dgm:t>
    </dgm:pt>
    <dgm:pt modelId="{B7E8F2BE-8027-4863-9A7B-8B7D83D028EA}" type="sibTrans" cxnId="{F26F7885-3B9B-41CE-8A17-12861EDC3502}">
      <dgm:prSet/>
      <dgm:spPr/>
      <dgm:t>
        <a:bodyPr/>
        <a:lstStyle/>
        <a:p>
          <a:endParaRPr lang="zh-TW" altLang="en-US"/>
        </a:p>
      </dgm:t>
    </dgm:pt>
    <dgm:pt modelId="{004CF48E-1BBB-442D-B006-3B2A672EC339}">
      <dgm:prSet phldrT="[文字]"/>
      <dgm:spPr/>
      <dgm:t>
        <a:bodyPr/>
        <a:lstStyle/>
        <a:p>
          <a:r>
            <a:rPr lang="zh-TW" altLang="en-US" dirty="0" smtClean="0">
              <a:latin typeface="微軟正黑體" pitchFamily="34" charset="-120"/>
              <a:ea typeface="微軟正黑體" pitchFamily="34" charset="-120"/>
            </a:rPr>
            <a:t>負責監管中小學學校體育、健康預算執行業務</a:t>
          </a:r>
          <a:endParaRPr lang="zh-TW" altLang="en-US" dirty="0"/>
        </a:p>
      </dgm:t>
    </dgm:pt>
    <dgm:pt modelId="{7E18BBE5-C681-4702-8603-B6F8D0C07A99}" type="parTrans" cxnId="{FF1EDE35-EDC1-49CB-9239-DCFF2E32EEF9}">
      <dgm:prSet/>
      <dgm:spPr/>
      <dgm:t>
        <a:bodyPr/>
        <a:lstStyle/>
        <a:p>
          <a:endParaRPr lang="zh-TW" altLang="en-US"/>
        </a:p>
      </dgm:t>
    </dgm:pt>
    <dgm:pt modelId="{919E64A2-78A3-4D78-8868-5B330154F6E7}" type="sibTrans" cxnId="{FF1EDE35-EDC1-49CB-9239-DCFF2E32EEF9}">
      <dgm:prSet/>
      <dgm:spPr/>
      <dgm:t>
        <a:bodyPr/>
        <a:lstStyle/>
        <a:p>
          <a:endParaRPr lang="zh-TW" altLang="en-US"/>
        </a:p>
      </dgm:t>
    </dgm:pt>
    <dgm:pt modelId="{4CEF4829-9C6B-48D7-A848-BC5BC93C7543}">
      <dgm:prSet phldrT="[文字]"/>
      <dgm:spPr/>
      <dgm:t>
        <a:bodyPr/>
        <a:lstStyle/>
        <a:p>
          <a:r>
            <a:rPr lang="en-US" b="1" smtClean="0">
              <a:latin typeface="微軟正黑體" pitchFamily="34" charset="-120"/>
              <a:ea typeface="微軟正黑體" pitchFamily="34" charset="-120"/>
            </a:rPr>
            <a:t>A</a:t>
          </a:r>
          <a:endParaRPr lang="zh-TW" altLang="en-US" b="1" dirty="0"/>
        </a:p>
      </dgm:t>
    </dgm:pt>
    <dgm:pt modelId="{3EDD3966-30E8-4AFF-85DC-930EB0B8D81D}" type="parTrans" cxnId="{4A23FF98-DFF4-4120-A3D7-73EC942E762A}">
      <dgm:prSet/>
      <dgm:spPr/>
      <dgm:t>
        <a:bodyPr/>
        <a:lstStyle/>
        <a:p>
          <a:endParaRPr lang="zh-TW" altLang="en-US"/>
        </a:p>
      </dgm:t>
    </dgm:pt>
    <dgm:pt modelId="{393CE300-9859-4E70-B419-DCA9C2239AEB}" type="sibTrans" cxnId="{4A23FF98-DFF4-4120-A3D7-73EC942E762A}">
      <dgm:prSet/>
      <dgm:spPr/>
      <dgm:t>
        <a:bodyPr/>
        <a:lstStyle/>
        <a:p>
          <a:endParaRPr lang="zh-TW" altLang="en-US"/>
        </a:p>
      </dgm:t>
    </dgm:pt>
    <dgm:pt modelId="{1E324985-4B7A-43D9-997B-9ABFAE58E7DC}">
      <dgm:prSet phldrT="[文字]"/>
      <dgm:spPr/>
      <dgm:t>
        <a:bodyPr/>
        <a:lstStyle/>
        <a:p>
          <a:r>
            <a:rPr lang="zh-TW" altLang="en-US" dirty="0" smtClean="0">
              <a:latin typeface="微軟正黑體" pitchFamily="34" charset="-120"/>
              <a:ea typeface="微軟正黑體" pitchFamily="34" charset="-120"/>
            </a:rPr>
            <a:t>承包飲用水工程廠商負責人</a:t>
          </a:r>
          <a:endParaRPr lang="zh-TW" altLang="en-US" dirty="0"/>
        </a:p>
      </dgm:t>
    </dgm:pt>
    <dgm:pt modelId="{B006721A-995E-4586-A36C-14777358CF6C}" type="parTrans" cxnId="{EC5AEF24-D8B7-4055-842A-2DACD7BB1DF1}">
      <dgm:prSet/>
      <dgm:spPr/>
      <dgm:t>
        <a:bodyPr/>
        <a:lstStyle/>
        <a:p>
          <a:endParaRPr lang="zh-TW" altLang="en-US"/>
        </a:p>
      </dgm:t>
    </dgm:pt>
    <dgm:pt modelId="{4D132378-78C4-4DD4-867E-2BD89EFB1C44}" type="sibTrans" cxnId="{EC5AEF24-D8B7-4055-842A-2DACD7BB1DF1}">
      <dgm:prSet/>
      <dgm:spPr/>
      <dgm:t>
        <a:bodyPr/>
        <a:lstStyle/>
        <a:p>
          <a:endParaRPr lang="zh-TW" altLang="en-US"/>
        </a:p>
      </dgm:t>
    </dgm:pt>
    <dgm:pt modelId="{0F32DF21-FCB1-4C8A-9C05-B8C0E6EBABC7}" type="pres">
      <dgm:prSet presAssocID="{84D96798-52B0-4698-B6B5-4C3A29343306}" presName="Name0" presStyleCnt="0">
        <dgm:presLayoutVars>
          <dgm:dir/>
          <dgm:animLvl val="lvl"/>
          <dgm:resizeHandles val="exact"/>
        </dgm:presLayoutVars>
      </dgm:prSet>
      <dgm:spPr/>
      <dgm:t>
        <a:bodyPr/>
        <a:lstStyle/>
        <a:p>
          <a:endParaRPr lang="zh-TW" altLang="en-US"/>
        </a:p>
      </dgm:t>
    </dgm:pt>
    <dgm:pt modelId="{B69BB56F-0259-4C0C-B27F-3D7CFB3DCAD4}" type="pres">
      <dgm:prSet presAssocID="{5DC05E01-2132-4B37-9861-F16DE93D6E68}" presName="composite" presStyleCnt="0"/>
      <dgm:spPr/>
      <dgm:t>
        <a:bodyPr/>
        <a:lstStyle/>
        <a:p>
          <a:endParaRPr lang="zh-TW" altLang="en-US"/>
        </a:p>
      </dgm:t>
    </dgm:pt>
    <dgm:pt modelId="{80D98866-2B5D-4CC0-AE53-5604720F6A3E}" type="pres">
      <dgm:prSet presAssocID="{5DC05E01-2132-4B37-9861-F16DE93D6E68}" presName="parTx" presStyleLbl="alignNode1" presStyleIdx="0" presStyleCnt="2">
        <dgm:presLayoutVars>
          <dgm:chMax val="0"/>
          <dgm:chPref val="0"/>
          <dgm:bulletEnabled val="1"/>
        </dgm:presLayoutVars>
      </dgm:prSet>
      <dgm:spPr/>
      <dgm:t>
        <a:bodyPr/>
        <a:lstStyle/>
        <a:p>
          <a:endParaRPr lang="zh-TW" altLang="en-US"/>
        </a:p>
      </dgm:t>
    </dgm:pt>
    <dgm:pt modelId="{4CED6261-3786-41A2-8975-28593C3DC263}" type="pres">
      <dgm:prSet presAssocID="{5DC05E01-2132-4B37-9861-F16DE93D6E68}" presName="desTx" presStyleLbl="alignAccFollowNode1" presStyleIdx="0" presStyleCnt="2">
        <dgm:presLayoutVars>
          <dgm:bulletEnabled val="1"/>
        </dgm:presLayoutVars>
      </dgm:prSet>
      <dgm:spPr/>
      <dgm:t>
        <a:bodyPr/>
        <a:lstStyle/>
        <a:p>
          <a:endParaRPr lang="zh-TW" altLang="en-US"/>
        </a:p>
      </dgm:t>
    </dgm:pt>
    <dgm:pt modelId="{7C7CAEFD-5FB1-4D6A-B667-BC316C1052FD}" type="pres">
      <dgm:prSet presAssocID="{B7E8F2BE-8027-4863-9A7B-8B7D83D028EA}" presName="space" presStyleCnt="0"/>
      <dgm:spPr/>
      <dgm:t>
        <a:bodyPr/>
        <a:lstStyle/>
        <a:p>
          <a:endParaRPr lang="zh-TW" altLang="en-US"/>
        </a:p>
      </dgm:t>
    </dgm:pt>
    <dgm:pt modelId="{97D5CC1C-4582-450E-A5D9-172A3610F940}" type="pres">
      <dgm:prSet presAssocID="{4CEF4829-9C6B-48D7-A848-BC5BC93C7543}" presName="composite" presStyleCnt="0"/>
      <dgm:spPr/>
      <dgm:t>
        <a:bodyPr/>
        <a:lstStyle/>
        <a:p>
          <a:endParaRPr lang="zh-TW" altLang="en-US"/>
        </a:p>
      </dgm:t>
    </dgm:pt>
    <dgm:pt modelId="{C699BB6D-93E8-4CD8-922E-996980EB6717}" type="pres">
      <dgm:prSet presAssocID="{4CEF4829-9C6B-48D7-A848-BC5BC93C7543}" presName="parTx" presStyleLbl="alignNode1" presStyleIdx="1" presStyleCnt="2">
        <dgm:presLayoutVars>
          <dgm:chMax val="0"/>
          <dgm:chPref val="0"/>
          <dgm:bulletEnabled val="1"/>
        </dgm:presLayoutVars>
      </dgm:prSet>
      <dgm:spPr/>
      <dgm:t>
        <a:bodyPr/>
        <a:lstStyle/>
        <a:p>
          <a:endParaRPr lang="zh-TW" altLang="en-US"/>
        </a:p>
      </dgm:t>
    </dgm:pt>
    <dgm:pt modelId="{94EF419E-54E4-4F28-B5A5-A9285754B709}" type="pres">
      <dgm:prSet presAssocID="{4CEF4829-9C6B-48D7-A848-BC5BC93C7543}" presName="desTx" presStyleLbl="alignAccFollowNode1" presStyleIdx="1" presStyleCnt="2">
        <dgm:presLayoutVars>
          <dgm:bulletEnabled val="1"/>
        </dgm:presLayoutVars>
      </dgm:prSet>
      <dgm:spPr/>
      <dgm:t>
        <a:bodyPr/>
        <a:lstStyle/>
        <a:p>
          <a:endParaRPr lang="zh-TW" altLang="en-US"/>
        </a:p>
      </dgm:t>
    </dgm:pt>
  </dgm:ptLst>
  <dgm:cxnLst>
    <dgm:cxn modelId="{C9C551A6-2496-4297-BA89-F7BC9F827ECF}" type="presOf" srcId="{4CEF4829-9C6B-48D7-A848-BC5BC93C7543}" destId="{C699BB6D-93E8-4CD8-922E-996980EB6717}" srcOrd="0" destOrd="0" presId="urn:microsoft.com/office/officeart/2005/8/layout/hList1"/>
    <dgm:cxn modelId="{4A23FF98-DFF4-4120-A3D7-73EC942E762A}" srcId="{84D96798-52B0-4698-B6B5-4C3A29343306}" destId="{4CEF4829-9C6B-48D7-A848-BC5BC93C7543}" srcOrd="1" destOrd="0" parTransId="{3EDD3966-30E8-4AFF-85DC-930EB0B8D81D}" sibTransId="{393CE300-9859-4E70-B419-DCA9C2239AEB}"/>
    <dgm:cxn modelId="{EC5AEF24-D8B7-4055-842A-2DACD7BB1DF1}" srcId="{4CEF4829-9C6B-48D7-A848-BC5BC93C7543}" destId="{1E324985-4B7A-43D9-997B-9ABFAE58E7DC}" srcOrd="0" destOrd="0" parTransId="{B006721A-995E-4586-A36C-14777358CF6C}" sibTransId="{4D132378-78C4-4DD4-867E-2BD89EFB1C44}"/>
    <dgm:cxn modelId="{1513C037-CEDD-4BFE-A714-B712E05E4CCF}" type="presOf" srcId="{1E324985-4B7A-43D9-997B-9ABFAE58E7DC}" destId="{94EF419E-54E4-4F28-B5A5-A9285754B709}" srcOrd="0" destOrd="0" presId="urn:microsoft.com/office/officeart/2005/8/layout/hList1"/>
    <dgm:cxn modelId="{FF1EDE35-EDC1-49CB-9239-DCFF2E32EEF9}" srcId="{5DC05E01-2132-4B37-9861-F16DE93D6E68}" destId="{004CF48E-1BBB-442D-B006-3B2A672EC339}" srcOrd="0" destOrd="0" parTransId="{7E18BBE5-C681-4702-8603-B6F8D0C07A99}" sibTransId="{919E64A2-78A3-4D78-8868-5B330154F6E7}"/>
    <dgm:cxn modelId="{812FC78A-CEF7-4D72-B44F-60C6240593DD}" type="presOf" srcId="{004CF48E-1BBB-442D-B006-3B2A672EC339}" destId="{4CED6261-3786-41A2-8975-28593C3DC263}" srcOrd="0" destOrd="0" presId="urn:microsoft.com/office/officeart/2005/8/layout/hList1"/>
    <dgm:cxn modelId="{4198734E-EA8F-4B27-8860-C11F494DBF52}" type="presOf" srcId="{5DC05E01-2132-4B37-9861-F16DE93D6E68}" destId="{80D98866-2B5D-4CC0-AE53-5604720F6A3E}" srcOrd="0" destOrd="0" presId="urn:microsoft.com/office/officeart/2005/8/layout/hList1"/>
    <dgm:cxn modelId="{7F4FE951-480D-4ED7-8246-7D1989BBDE23}" type="presOf" srcId="{84D96798-52B0-4698-B6B5-4C3A29343306}" destId="{0F32DF21-FCB1-4C8A-9C05-B8C0E6EBABC7}" srcOrd="0" destOrd="0" presId="urn:microsoft.com/office/officeart/2005/8/layout/hList1"/>
    <dgm:cxn modelId="{F26F7885-3B9B-41CE-8A17-12861EDC3502}" srcId="{84D96798-52B0-4698-B6B5-4C3A29343306}" destId="{5DC05E01-2132-4B37-9861-F16DE93D6E68}" srcOrd="0" destOrd="0" parTransId="{4305D90E-3D20-46B4-ABF7-14DED5AF0923}" sibTransId="{B7E8F2BE-8027-4863-9A7B-8B7D83D028EA}"/>
    <dgm:cxn modelId="{688A6F5D-4C9D-4AB8-826E-4871C0979F25}" type="presParOf" srcId="{0F32DF21-FCB1-4C8A-9C05-B8C0E6EBABC7}" destId="{B69BB56F-0259-4C0C-B27F-3D7CFB3DCAD4}" srcOrd="0" destOrd="0" presId="urn:microsoft.com/office/officeart/2005/8/layout/hList1"/>
    <dgm:cxn modelId="{B27E1584-7357-45B1-A1AC-9FF39573E9FE}" type="presParOf" srcId="{B69BB56F-0259-4C0C-B27F-3D7CFB3DCAD4}" destId="{80D98866-2B5D-4CC0-AE53-5604720F6A3E}" srcOrd="0" destOrd="0" presId="urn:microsoft.com/office/officeart/2005/8/layout/hList1"/>
    <dgm:cxn modelId="{3A7FBC35-F356-4E55-AD5D-D7F0C34ED314}" type="presParOf" srcId="{B69BB56F-0259-4C0C-B27F-3D7CFB3DCAD4}" destId="{4CED6261-3786-41A2-8975-28593C3DC263}" srcOrd="1" destOrd="0" presId="urn:microsoft.com/office/officeart/2005/8/layout/hList1"/>
    <dgm:cxn modelId="{ED637AA5-506F-45D7-BB39-1851B09A0EA3}" type="presParOf" srcId="{0F32DF21-FCB1-4C8A-9C05-B8C0E6EBABC7}" destId="{7C7CAEFD-5FB1-4D6A-B667-BC316C1052FD}" srcOrd="1" destOrd="0" presId="urn:microsoft.com/office/officeart/2005/8/layout/hList1"/>
    <dgm:cxn modelId="{A97A3BC1-4920-4513-9056-8F02A6FD2B0A}" type="presParOf" srcId="{0F32DF21-FCB1-4C8A-9C05-B8C0E6EBABC7}" destId="{97D5CC1C-4582-450E-A5D9-172A3610F940}" srcOrd="2" destOrd="0" presId="urn:microsoft.com/office/officeart/2005/8/layout/hList1"/>
    <dgm:cxn modelId="{D6EC3A31-0CB9-4D64-A9D7-43C670FD72BE}" type="presParOf" srcId="{97D5CC1C-4582-450E-A5D9-172A3610F940}" destId="{C699BB6D-93E8-4CD8-922E-996980EB6717}" srcOrd="0" destOrd="0" presId="urn:microsoft.com/office/officeart/2005/8/layout/hList1"/>
    <dgm:cxn modelId="{F49D74EF-E6B0-4ECB-A454-3B212E4035D2}" type="presParOf" srcId="{97D5CC1C-4582-450E-A5D9-172A3610F940}" destId="{94EF419E-54E4-4F28-B5A5-A9285754B70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F1E771AE-1793-4D6B-B12C-461866F548D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zh-TW" altLang="en-US"/>
        </a:p>
      </dgm:t>
    </dgm:pt>
    <dgm:pt modelId="{1424520A-7376-4BFB-A5B9-2F2F616823E9}">
      <dgm:prSet phldrT="[文字]"/>
      <dgm:spPr/>
      <dgm:t>
        <a:bodyPr/>
        <a:lstStyle/>
        <a:p>
          <a:r>
            <a:rPr lang="zh-TW" dirty="0" smtClean="0">
              <a:latin typeface="微軟正黑體" pitchFamily="34" charset="-120"/>
              <a:ea typeface="微軟正黑體" pitchFamily="34" charset="-120"/>
            </a:rPr>
            <a:t>受賄罪之客體包含</a:t>
          </a:r>
          <a:r>
            <a:rPr lang="zh-TW" dirty="0" smtClean="0">
              <a:solidFill>
                <a:srgbClr val="FF0000"/>
              </a:solidFill>
              <a:latin typeface="微軟正黑體" pitchFamily="34" charset="-120"/>
              <a:ea typeface="微軟正黑體" pitchFamily="34" charset="-120"/>
            </a:rPr>
            <a:t>賄賂</a:t>
          </a:r>
          <a:r>
            <a:rPr lang="zh-TW" dirty="0" smtClean="0">
              <a:latin typeface="微軟正黑體" pitchFamily="34" charset="-120"/>
              <a:ea typeface="微軟正黑體" pitchFamily="34" charset="-120"/>
            </a:rPr>
            <a:t>及</a:t>
          </a:r>
          <a:r>
            <a:rPr lang="zh-TW" dirty="0" smtClean="0">
              <a:solidFill>
                <a:srgbClr val="FF0000"/>
              </a:solidFill>
              <a:latin typeface="微軟正黑體" pitchFamily="34" charset="-120"/>
              <a:ea typeface="微軟正黑體" pitchFamily="34" charset="-120"/>
            </a:rPr>
            <a:t>不正利益</a:t>
          </a:r>
          <a:endParaRPr lang="zh-TW" altLang="en-US" dirty="0">
            <a:solidFill>
              <a:srgbClr val="FF0000"/>
            </a:solidFill>
            <a:latin typeface="微軟正黑體" panose="020B0604030504040204" pitchFamily="34" charset="-120"/>
            <a:ea typeface="微軟正黑體" panose="020B0604030504040204" pitchFamily="34" charset="-120"/>
          </a:endParaRPr>
        </a:p>
      </dgm:t>
    </dgm:pt>
    <dgm:pt modelId="{76379DA5-03B0-47A4-A832-E49878459D37}" type="parTrans" cxnId="{43CA7E58-629B-4A2B-895F-A80307686A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5F458FD-1A02-4E30-B609-A4C9B2A187D7}" type="sibTrans" cxnId="{43CA7E58-629B-4A2B-895F-A80307686A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E2ED9C-2C2B-4B79-8649-2C97F0824B90}">
      <dgm:prSet/>
      <dgm:spPr/>
      <dgm:t>
        <a:bodyPr/>
        <a:lstStyle/>
        <a:p>
          <a:r>
            <a:rPr lang="zh-TW" altLang="en-US" smtClean="0">
              <a:latin typeface="微軟正黑體" pitchFamily="34" charset="-120"/>
              <a:ea typeface="微軟正黑體" pitchFamily="34" charset="-120"/>
            </a:rPr>
            <a:t>違反法規</a:t>
          </a:r>
          <a:endParaRPr lang="zh-TW" altLang="en-US" dirty="0" smtClean="0">
            <a:latin typeface="微軟正黑體" pitchFamily="34" charset="-120"/>
            <a:ea typeface="微軟正黑體" pitchFamily="34" charset="-120"/>
          </a:endParaRPr>
        </a:p>
      </dgm:t>
    </dgm:pt>
    <dgm:pt modelId="{430D7A16-808B-44AE-B318-1CC1705AC54E}" type="parTrans" cxnId="{4F8935B8-9986-417A-86D0-6A47CA3AA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ADABF2-4DE8-4F97-8BBA-BD051B38F1D3}" type="sibTrans" cxnId="{4F8935B8-9986-417A-86D0-6A47CA3AA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E533114-074F-44AD-AF17-6FEE55140C65}">
      <dgm:prSet phldrT="[文字]"/>
      <dgm:spPr/>
      <dgm:t>
        <a:bodyPr/>
        <a:lstStyle/>
        <a:p>
          <a:r>
            <a:rPr lang="zh-TW" altLang="en-US" dirty="0" smtClean="0">
              <a:latin typeface="微軟正黑體" panose="020B0604030504040204" pitchFamily="34" charset="-120"/>
              <a:ea typeface="微軟正黑體" panose="020B0604030504040204" pitchFamily="34" charset="-120"/>
            </a:rPr>
            <a:t>賄賂之意涵</a:t>
          </a:r>
          <a:endParaRPr lang="zh-TW" altLang="en-US" dirty="0">
            <a:latin typeface="微軟正黑體" panose="020B0604030504040204" pitchFamily="34" charset="-120"/>
            <a:ea typeface="微軟正黑體" panose="020B0604030504040204" pitchFamily="34" charset="-120"/>
          </a:endParaRPr>
        </a:p>
      </dgm:t>
    </dgm:pt>
    <dgm:pt modelId="{4493686F-1929-44F4-BE13-4A7D3FEFB775}" type="parTrans" cxnId="{6231813E-1822-41B4-9327-F4951D2961E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158B299-185A-4EA5-B2F1-1DF2F86ECFF9}" type="sibTrans" cxnId="{6231813E-1822-41B4-9327-F4951D2961E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4A75C37-DEED-4509-9077-A35C8F844182}">
      <dgm:prSet/>
      <dgm:spPr/>
      <dgm:t>
        <a:bodyPr/>
        <a:lstStyle/>
        <a:p>
          <a:r>
            <a:rPr lang="zh-TW" altLang="en-US" dirty="0" smtClean="0">
              <a:latin typeface="微軟正黑體" pitchFamily="34" charset="-120"/>
              <a:ea typeface="微軟正黑體" pitchFamily="34" charset="-120"/>
            </a:rPr>
            <a:t>甲明知</a:t>
          </a:r>
          <a:r>
            <a:rPr lang="en-US"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以圍標方式得標，仍容任其發生並從中收受回扣，已違反違背職務收賄罪。 </a:t>
          </a:r>
        </a:p>
      </dgm:t>
    </dgm:pt>
    <dgm:pt modelId="{32403DD5-07D4-4D89-A948-7D7286A1CF60}" type="parTrans" cxnId="{69B188BE-CE3B-4DC7-A03A-2656BE2BCE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1D7FB9D-5196-4F9D-9D7B-E83B50CC36FD}" type="sibTrans" cxnId="{69B188BE-CE3B-4DC7-A03A-2656BE2BCE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7FCE855-73C2-4028-943A-B0D7CCCA7481}">
      <dgm:prSet/>
      <dgm:spPr/>
      <dgm:t>
        <a:bodyPr/>
        <a:lstStyle/>
        <a:p>
          <a:r>
            <a:rPr lang="zh-TW" altLang="en-US"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款：「對於違背職務之行為，要求、期約或收受賄款或其他不正利益」</a:t>
          </a:r>
        </a:p>
      </dgm:t>
    </dgm:pt>
    <dgm:pt modelId="{7B475CDA-C34F-482C-B5B4-5643A73F5874}" type="parTrans" cxnId="{6B8B49E5-CC23-49D5-ACBF-9165A1CE605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87479D8-44A7-4B2F-9609-6C4485FEEC97}" type="sibTrans" cxnId="{6B8B49E5-CC23-49D5-ACBF-9165A1CE605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F46F03-CA55-45CF-AD89-6319F1170F36}">
      <dgm:prSet phldrT="[文字]"/>
      <dgm:spPr/>
      <dgm:t>
        <a:bodyPr/>
        <a:lstStyle/>
        <a:p>
          <a:r>
            <a:rPr lang="zh-TW" dirty="0" smtClean="0">
              <a:latin typeface="微軟正黑體" pitchFamily="34" charset="-120"/>
              <a:ea typeface="微軟正黑體" pitchFamily="34" charset="-120"/>
            </a:rPr>
            <a:t>所謂賄賂，指金錢或可以金錢計算之財物</a:t>
          </a:r>
          <a:endParaRPr lang="zh-TW" altLang="en-US" dirty="0">
            <a:latin typeface="微軟正黑體" panose="020B0604030504040204" pitchFamily="34" charset="-120"/>
            <a:ea typeface="微軟正黑體" panose="020B0604030504040204" pitchFamily="34" charset="-120"/>
          </a:endParaRPr>
        </a:p>
      </dgm:t>
    </dgm:pt>
    <dgm:pt modelId="{DA578EDE-92FD-4C5D-B6E7-04159DE340C4}" type="parTrans" cxnId="{3E2CDF23-CBC5-4DD0-A7B6-2B0E6937B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B2A6905-E615-4811-87E7-CE128D8204A2}" type="sibTrans" cxnId="{3E2CDF23-CBC5-4DD0-A7B6-2B0E6937B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B063663-1654-44F4-86D9-E54E42B1CA53}" type="pres">
      <dgm:prSet presAssocID="{F1E771AE-1793-4D6B-B12C-461866F548D6}" presName="linear" presStyleCnt="0">
        <dgm:presLayoutVars>
          <dgm:dir/>
          <dgm:animLvl val="lvl"/>
          <dgm:resizeHandles val="exact"/>
        </dgm:presLayoutVars>
      </dgm:prSet>
      <dgm:spPr/>
      <dgm:t>
        <a:bodyPr/>
        <a:lstStyle/>
        <a:p>
          <a:endParaRPr lang="zh-TW" altLang="en-US"/>
        </a:p>
      </dgm:t>
    </dgm:pt>
    <dgm:pt modelId="{70203160-2D7E-4518-8FDC-18D68CEDBEB6}" type="pres">
      <dgm:prSet presAssocID="{0E533114-074F-44AD-AF17-6FEE55140C65}" presName="parentLin" presStyleCnt="0"/>
      <dgm:spPr/>
    </dgm:pt>
    <dgm:pt modelId="{D9CA3E80-9808-4C42-924C-95E49E6FFC85}" type="pres">
      <dgm:prSet presAssocID="{0E533114-074F-44AD-AF17-6FEE55140C65}" presName="parentLeftMargin" presStyleLbl="node1" presStyleIdx="0" presStyleCnt="2"/>
      <dgm:spPr/>
      <dgm:t>
        <a:bodyPr/>
        <a:lstStyle/>
        <a:p>
          <a:endParaRPr lang="zh-TW" altLang="en-US"/>
        </a:p>
      </dgm:t>
    </dgm:pt>
    <dgm:pt modelId="{3B7A0B2D-343F-4431-A28E-19C7F22C0DE2}" type="pres">
      <dgm:prSet presAssocID="{0E533114-074F-44AD-AF17-6FEE55140C65}" presName="parentText" presStyleLbl="node1" presStyleIdx="0" presStyleCnt="2">
        <dgm:presLayoutVars>
          <dgm:chMax val="0"/>
          <dgm:bulletEnabled val="1"/>
        </dgm:presLayoutVars>
      </dgm:prSet>
      <dgm:spPr/>
      <dgm:t>
        <a:bodyPr/>
        <a:lstStyle/>
        <a:p>
          <a:endParaRPr lang="zh-TW" altLang="en-US"/>
        </a:p>
      </dgm:t>
    </dgm:pt>
    <dgm:pt modelId="{8212E601-155F-4839-B9DE-F42231605AA9}" type="pres">
      <dgm:prSet presAssocID="{0E533114-074F-44AD-AF17-6FEE55140C65}" presName="negativeSpace" presStyleCnt="0"/>
      <dgm:spPr/>
    </dgm:pt>
    <dgm:pt modelId="{CBCC9C07-FF2E-42BA-9F4C-9D5B4B90DFA5}" type="pres">
      <dgm:prSet presAssocID="{0E533114-074F-44AD-AF17-6FEE55140C65}" presName="childText" presStyleLbl="conFgAcc1" presStyleIdx="0" presStyleCnt="2">
        <dgm:presLayoutVars>
          <dgm:bulletEnabled val="1"/>
        </dgm:presLayoutVars>
      </dgm:prSet>
      <dgm:spPr/>
      <dgm:t>
        <a:bodyPr/>
        <a:lstStyle/>
        <a:p>
          <a:endParaRPr lang="zh-TW" altLang="en-US"/>
        </a:p>
      </dgm:t>
    </dgm:pt>
    <dgm:pt modelId="{9A295105-984B-4CE6-A640-B4D4925E08A1}" type="pres">
      <dgm:prSet presAssocID="{7158B299-185A-4EA5-B2F1-1DF2F86ECFF9}" presName="spaceBetweenRectangles" presStyleCnt="0"/>
      <dgm:spPr/>
    </dgm:pt>
    <dgm:pt modelId="{789BBC6D-64E9-472E-A36A-9E8723360C97}" type="pres">
      <dgm:prSet presAssocID="{AFE2ED9C-2C2B-4B79-8649-2C97F0824B90}" presName="parentLin" presStyleCnt="0"/>
      <dgm:spPr/>
    </dgm:pt>
    <dgm:pt modelId="{25340A6F-B67C-495D-B51D-E94F4C25149A}" type="pres">
      <dgm:prSet presAssocID="{AFE2ED9C-2C2B-4B79-8649-2C97F0824B90}" presName="parentLeftMargin" presStyleLbl="node1" presStyleIdx="0" presStyleCnt="2"/>
      <dgm:spPr/>
      <dgm:t>
        <a:bodyPr/>
        <a:lstStyle/>
        <a:p>
          <a:endParaRPr lang="zh-TW" altLang="en-US"/>
        </a:p>
      </dgm:t>
    </dgm:pt>
    <dgm:pt modelId="{EE1A079D-762D-49E3-A29A-25B576CC3051}" type="pres">
      <dgm:prSet presAssocID="{AFE2ED9C-2C2B-4B79-8649-2C97F0824B90}" presName="parentText" presStyleLbl="node1" presStyleIdx="1" presStyleCnt="2">
        <dgm:presLayoutVars>
          <dgm:chMax val="0"/>
          <dgm:bulletEnabled val="1"/>
        </dgm:presLayoutVars>
      </dgm:prSet>
      <dgm:spPr/>
      <dgm:t>
        <a:bodyPr/>
        <a:lstStyle/>
        <a:p>
          <a:endParaRPr lang="zh-TW" altLang="en-US"/>
        </a:p>
      </dgm:t>
    </dgm:pt>
    <dgm:pt modelId="{68F97AB7-5C08-43F4-BFDA-80F09929B91E}" type="pres">
      <dgm:prSet presAssocID="{AFE2ED9C-2C2B-4B79-8649-2C97F0824B90}" presName="negativeSpace" presStyleCnt="0"/>
      <dgm:spPr/>
    </dgm:pt>
    <dgm:pt modelId="{74920325-85B7-4233-AEE2-EA702C1BE7F2}" type="pres">
      <dgm:prSet presAssocID="{AFE2ED9C-2C2B-4B79-8649-2C97F0824B90}" presName="childText" presStyleLbl="conFgAcc1" presStyleIdx="1" presStyleCnt="2">
        <dgm:presLayoutVars>
          <dgm:bulletEnabled val="1"/>
        </dgm:presLayoutVars>
      </dgm:prSet>
      <dgm:spPr/>
      <dgm:t>
        <a:bodyPr/>
        <a:lstStyle/>
        <a:p>
          <a:endParaRPr lang="zh-TW" altLang="en-US"/>
        </a:p>
      </dgm:t>
    </dgm:pt>
  </dgm:ptLst>
  <dgm:cxnLst>
    <dgm:cxn modelId="{792F1CAC-CA78-4C67-9551-FD840539D305}" type="presOf" srcId="{0E533114-074F-44AD-AF17-6FEE55140C65}" destId="{D9CA3E80-9808-4C42-924C-95E49E6FFC85}" srcOrd="0" destOrd="0" presId="urn:microsoft.com/office/officeart/2005/8/layout/list1"/>
    <dgm:cxn modelId="{6231813E-1822-41B4-9327-F4951D2961E2}" srcId="{F1E771AE-1793-4D6B-B12C-461866F548D6}" destId="{0E533114-074F-44AD-AF17-6FEE55140C65}" srcOrd="0" destOrd="0" parTransId="{4493686F-1929-44F4-BE13-4A7D3FEFB775}" sibTransId="{7158B299-185A-4EA5-B2F1-1DF2F86ECFF9}"/>
    <dgm:cxn modelId="{4F8935B8-9986-417A-86D0-6A47CA3AA84D}" srcId="{F1E771AE-1793-4D6B-B12C-461866F548D6}" destId="{AFE2ED9C-2C2B-4B79-8649-2C97F0824B90}" srcOrd="1" destOrd="0" parTransId="{430D7A16-808B-44AE-B318-1CC1705AC54E}" sibTransId="{3CADABF2-4DE8-4F97-8BBA-BD051B38F1D3}"/>
    <dgm:cxn modelId="{3E2CDF23-CBC5-4DD0-A7B6-2B0E6937BA12}" srcId="{0E533114-074F-44AD-AF17-6FEE55140C65}" destId="{BFF46F03-CA55-45CF-AD89-6319F1170F36}" srcOrd="1" destOrd="0" parTransId="{DA578EDE-92FD-4C5D-B6E7-04159DE340C4}" sibTransId="{3B2A6905-E615-4811-87E7-CE128D8204A2}"/>
    <dgm:cxn modelId="{43CA7E58-629B-4A2B-895F-A80307686AB2}" srcId="{0E533114-074F-44AD-AF17-6FEE55140C65}" destId="{1424520A-7376-4BFB-A5B9-2F2F616823E9}" srcOrd="0" destOrd="0" parTransId="{76379DA5-03B0-47A4-A832-E49878459D37}" sibTransId="{B5F458FD-1A02-4E30-B609-A4C9B2A187D7}"/>
    <dgm:cxn modelId="{EA804615-127B-4CED-A9A0-567E6C6A0DB9}" type="presOf" srcId="{1424520A-7376-4BFB-A5B9-2F2F616823E9}" destId="{CBCC9C07-FF2E-42BA-9F4C-9D5B4B90DFA5}" srcOrd="0" destOrd="0" presId="urn:microsoft.com/office/officeart/2005/8/layout/list1"/>
    <dgm:cxn modelId="{EB42A714-8CC3-46B1-9878-050C31A85265}" type="presOf" srcId="{F1E771AE-1793-4D6B-B12C-461866F548D6}" destId="{FB063663-1654-44F4-86D9-E54E42B1CA53}" srcOrd="0" destOrd="0" presId="urn:microsoft.com/office/officeart/2005/8/layout/list1"/>
    <dgm:cxn modelId="{98BFF924-C246-44F2-A345-4D05ED0515C4}" type="presOf" srcId="{AFE2ED9C-2C2B-4B79-8649-2C97F0824B90}" destId="{EE1A079D-762D-49E3-A29A-25B576CC3051}" srcOrd="1" destOrd="0" presId="urn:microsoft.com/office/officeart/2005/8/layout/list1"/>
    <dgm:cxn modelId="{A7AFB4FB-9CE7-4B11-A8CA-D6AA250E7E3E}" type="presOf" srcId="{AFE2ED9C-2C2B-4B79-8649-2C97F0824B90}" destId="{25340A6F-B67C-495D-B51D-E94F4C25149A}" srcOrd="0" destOrd="0" presId="urn:microsoft.com/office/officeart/2005/8/layout/list1"/>
    <dgm:cxn modelId="{6B8B49E5-CC23-49D5-ACBF-9165A1CE6051}" srcId="{AFE2ED9C-2C2B-4B79-8649-2C97F0824B90}" destId="{87FCE855-73C2-4028-943A-B0D7CCCA7481}" srcOrd="0" destOrd="0" parTransId="{7B475CDA-C34F-482C-B5B4-5643A73F5874}" sibTransId="{D87479D8-44A7-4B2F-9609-6C4485FEEC97}"/>
    <dgm:cxn modelId="{87D59514-E6CD-4E04-A81C-B1307CC72E78}" type="presOf" srcId="{0E533114-074F-44AD-AF17-6FEE55140C65}" destId="{3B7A0B2D-343F-4431-A28E-19C7F22C0DE2}" srcOrd="1" destOrd="0" presId="urn:microsoft.com/office/officeart/2005/8/layout/list1"/>
    <dgm:cxn modelId="{5366F4D0-8970-4306-A1C4-A6B1DB772D3F}" type="presOf" srcId="{F4A75C37-DEED-4509-9077-A35C8F844182}" destId="{74920325-85B7-4233-AEE2-EA702C1BE7F2}" srcOrd="0" destOrd="1" presId="urn:microsoft.com/office/officeart/2005/8/layout/list1"/>
    <dgm:cxn modelId="{69B188BE-CE3B-4DC7-A03A-2656BE2BCE49}" srcId="{87FCE855-73C2-4028-943A-B0D7CCCA7481}" destId="{F4A75C37-DEED-4509-9077-A35C8F844182}" srcOrd="0" destOrd="0" parTransId="{32403DD5-07D4-4D89-A948-7D7286A1CF60}" sibTransId="{01D7FB9D-5196-4F9D-9D7B-E83B50CC36FD}"/>
    <dgm:cxn modelId="{BC100718-3C33-4BA6-BC13-785BC11CBE7C}" type="presOf" srcId="{87FCE855-73C2-4028-943A-B0D7CCCA7481}" destId="{74920325-85B7-4233-AEE2-EA702C1BE7F2}" srcOrd="0" destOrd="0" presId="urn:microsoft.com/office/officeart/2005/8/layout/list1"/>
    <dgm:cxn modelId="{B5BBA874-2B88-48E4-9566-E53E3B004F47}" type="presOf" srcId="{BFF46F03-CA55-45CF-AD89-6319F1170F36}" destId="{CBCC9C07-FF2E-42BA-9F4C-9D5B4B90DFA5}" srcOrd="0" destOrd="1" presId="urn:microsoft.com/office/officeart/2005/8/layout/list1"/>
    <dgm:cxn modelId="{9E486BAB-5E63-47C0-8B32-CD36D4FF0584}" type="presParOf" srcId="{FB063663-1654-44F4-86D9-E54E42B1CA53}" destId="{70203160-2D7E-4518-8FDC-18D68CEDBEB6}" srcOrd="0" destOrd="0" presId="urn:microsoft.com/office/officeart/2005/8/layout/list1"/>
    <dgm:cxn modelId="{BBD48205-0400-4E60-AB28-6E382163D21E}" type="presParOf" srcId="{70203160-2D7E-4518-8FDC-18D68CEDBEB6}" destId="{D9CA3E80-9808-4C42-924C-95E49E6FFC85}" srcOrd="0" destOrd="0" presId="urn:microsoft.com/office/officeart/2005/8/layout/list1"/>
    <dgm:cxn modelId="{C63DD8C2-C516-461C-9F26-F78881B3E4CC}" type="presParOf" srcId="{70203160-2D7E-4518-8FDC-18D68CEDBEB6}" destId="{3B7A0B2D-343F-4431-A28E-19C7F22C0DE2}" srcOrd="1" destOrd="0" presId="urn:microsoft.com/office/officeart/2005/8/layout/list1"/>
    <dgm:cxn modelId="{86E5B454-02DF-42E9-A7D7-4C8F653D0970}" type="presParOf" srcId="{FB063663-1654-44F4-86D9-E54E42B1CA53}" destId="{8212E601-155F-4839-B9DE-F42231605AA9}" srcOrd="1" destOrd="0" presId="urn:microsoft.com/office/officeart/2005/8/layout/list1"/>
    <dgm:cxn modelId="{4C53A902-D9D3-41E0-B260-418F065D5458}" type="presParOf" srcId="{FB063663-1654-44F4-86D9-E54E42B1CA53}" destId="{CBCC9C07-FF2E-42BA-9F4C-9D5B4B90DFA5}" srcOrd="2" destOrd="0" presId="urn:microsoft.com/office/officeart/2005/8/layout/list1"/>
    <dgm:cxn modelId="{7A21EE8C-FFD6-403D-BF93-CB06398941F6}" type="presParOf" srcId="{FB063663-1654-44F4-86D9-E54E42B1CA53}" destId="{9A295105-984B-4CE6-A640-B4D4925E08A1}" srcOrd="3" destOrd="0" presId="urn:microsoft.com/office/officeart/2005/8/layout/list1"/>
    <dgm:cxn modelId="{D5C60010-D7C0-4932-8ED6-8D24C4475C58}" type="presParOf" srcId="{FB063663-1654-44F4-86D9-E54E42B1CA53}" destId="{789BBC6D-64E9-472E-A36A-9E8723360C97}" srcOrd="4" destOrd="0" presId="urn:microsoft.com/office/officeart/2005/8/layout/list1"/>
    <dgm:cxn modelId="{75D51579-DE9D-4E76-85E8-09C2702406F0}" type="presParOf" srcId="{789BBC6D-64E9-472E-A36A-9E8723360C97}" destId="{25340A6F-B67C-495D-B51D-E94F4C25149A}" srcOrd="0" destOrd="0" presId="urn:microsoft.com/office/officeart/2005/8/layout/list1"/>
    <dgm:cxn modelId="{B4AE9A46-E48D-4077-95FD-AB48C9951A66}" type="presParOf" srcId="{789BBC6D-64E9-472E-A36A-9E8723360C97}" destId="{EE1A079D-762D-49E3-A29A-25B576CC3051}" srcOrd="1" destOrd="0" presId="urn:microsoft.com/office/officeart/2005/8/layout/list1"/>
    <dgm:cxn modelId="{743280C5-CA24-4784-9957-3D23500B79E1}" type="presParOf" srcId="{FB063663-1654-44F4-86D9-E54E42B1CA53}" destId="{68F97AB7-5C08-43F4-BFDA-80F09929B91E}" srcOrd="5" destOrd="0" presId="urn:microsoft.com/office/officeart/2005/8/layout/list1"/>
    <dgm:cxn modelId="{F4A5643F-4206-4DF0-84D5-9873080554D8}" type="presParOf" srcId="{FB063663-1654-44F4-86D9-E54E42B1CA53}" destId="{74920325-85B7-4233-AEE2-EA702C1BE7F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F1069F85-189B-4E2D-A5E7-F358B626FEA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zh-TW" altLang="en-US"/>
        </a:p>
      </dgm:t>
    </dgm:pt>
    <dgm:pt modelId="{7288BEF4-D52F-4656-A6D6-6901FA9FC1FF}">
      <dgm:prSet phldrT="[文字]" custT="1"/>
      <dgm:spPr/>
      <dgm:t>
        <a:bodyPr/>
        <a:lstStyle/>
        <a:p>
          <a:r>
            <a:rPr lang="zh-TW" altLang="en-US" sz="1500" dirty="0" smtClean="0">
              <a:latin typeface="微軟正黑體" pitchFamily="34" charset="-120"/>
              <a:ea typeface="微軟正黑體" pitchFamily="34" charset="-120"/>
            </a:rPr>
            <a:t>令承包商代為繳納結婚喜帖、訃文、申請外傭費用、所得稅、地價稅、房屋稅、交通違規罰鍰、油錢、用餐、購物消費等</a:t>
          </a:r>
          <a:endParaRPr lang="zh-TW" altLang="en-US" sz="1500" dirty="0">
            <a:latin typeface="微軟正黑體" pitchFamily="34" charset="-120"/>
            <a:ea typeface="微軟正黑體" pitchFamily="34" charset="-120"/>
          </a:endParaRPr>
        </a:p>
      </dgm:t>
    </dgm:pt>
    <dgm:pt modelId="{8FC202B2-92FD-4A49-8F10-5D0FD54BDEE7}" type="parTrans" cxnId="{FFD56485-854C-4830-8C2B-898667EE8868}">
      <dgm:prSet/>
      <dgm:spPr/>
      <dgm:t>
        <a:bodyPr/>
        <a:lstStyle/>
        <a:p>
          <a:endParaRPr lang="zh-TW" altLang="en-US" sz="1500">
            <a:latin typeface="微軟正黑體" pitchFamily="34" charset="-120"/>
            <a:ea typeface="微軟正黑體" pitchFamily="34" charset="-120"/>
          </a:endParaRPr>
        </a:p>
      </dgm:t>
    </dgm:pt>
    <dgm:pt modelId="{CFEEEB6B-8271-4866-A796-1A7F0F3918BC}" type="sibTrans" cxnId="{FFD56485-854C-4830-8C2B-898667EE8868}">
      <dgm:prSet/>
      <dgm:spPr/>
      <dgm:t>
        <a:bodyPr/>
        <a:lstStyle/>
        <a:p>
          <a:endParaRPr lang="zh-TW" altLang="en-US" sz="1500">
            <a:latin typeface="微軟正黑體" pitchFamily="34" charset="-120"/>
            <a:ea typeface="微軟正黑體" pitchFamily="34" charset="-120"/>
          </a:endParaRPr>
        </a:p>
      </dgm:t>
    </dgm:pt>
    <dgm:pt modelId="{A434680B-D460-488A-A58B-49991A003D49}">
      <dgm:prSet phldrT="[文字]" custT="1"/>
      <dgm:spPr/>
      <dgm:t>
        <a:bodyPr/>
        <a:lstStyle/>
        <a:p>
          <a:r>
            <a:rPr lang="zh-TW" altLang="en-US" sz="1500" dirty="0" smtClean="0">
              <a:latin typeface="微軟正黑體" pitchFamily="34" charset="-120"/>
              <a:ea typeface="微軟正黑體" pitchFamily="34" charset="-120"/>
            </a:rPr>
            <a:t>收受賄款數百萬元</a:t>
          </a:r>
          <a:endParaRPr lang="zh-TW" altLang="en-US" sz="1500" dirty="0">
            <a:latin typeface="微軟正黑體" pitchFamily="34" charset="-120"/>
            <a:ea typeface="微軟正黑體" pitchFamily="34" charset="-120"/>
          </a:endParaRPr>
        </a:p>
      </dgm:t>
    </dgm:pt>
    <dgm:pt modelId="{23604000-F9D9-4D00-9022-8E2AE4B5900E}" type="parTrans" cxnId="{E0C42B4E-8F08-455D-9E7E-B944D0A01A29}">
      <dgm:prSet/>
      <dgm:spPr/>
      <dgm:t>
        <a:bodyPr/>
        <a:lstStyle/>
        <a:p>
          <a:endParaRPr lang="zh-TW" altLang="en-US" sz="1500">
            <a:latin typeface="微軟正黑體" pitchFamily="34" charset="-120"/>
            <a:ea typeface="微軟正黑體" pitchFamily="34" charset="-120"/>
          </a:endParaRPr>
        </a:p>
      </dgm:t>
    </dgm:pt>
    <dgm:pt modelId="{A61D4435-A2EC-46A3-9122-D15C689C60F2}" type="sibTrans" cxnId="{E0C42B4E-8F08-455D-9E7E-B944D0A01A29}">
      <dgm:prSet/>
      <dgm:spPr/>
      <dgm:t>
        <a:bodyPr/>
        <a:lstStyle/>
        <a:p>
          <a:endParaRPr lang="zh-TW" altLang="en-US" sz="1500">
            <a:latin typeface="微軟正黑體" pitchFamily="34" charset="-120"/>
            <a:ea typeface="微軟正黑體" pitchFamily="34" charset="-120"/>
          </a:endParaRPr>
        </a:p>
      </dgm:t>
    </dgm:pt>
    <dgm:pt modelId="{3975889A-248A-48D1-85D1-6E1C0CEFF2A2}" type="pres">
      <dgm:prSet presAssocID="{F1069F85-189B-4E2D-A5E7-F358B626FEA6}" presName="linear" presStyleCnt="0">
        <dgm:presLayoutVars>
          <dgm:animLvl val="lvl"/>
          <dgm:resizeHandles val="exact"/>
        </dgm:presLayoutVars>
      </dgm:prSet>
      <dgm:spPr/>
      <dgm:t>
        <a:bodyPr/>
        <a:lstStyle/>
        <a:p>
          <a:endParaRPr lang="zh-TW" altLang="en-US"/>
        </a:p>
      </dgm:t>
    </dgm:pt>
    <dgm:pt modelId="{04AACB3B-582C-4B28-8A60-DCF242A36357}" type="pres">
      <dgm:prSet presAssocID="{7288BEF4-D52F-4656-A6D6-6901FA9FC1FF}" presName="parentText" presStyleLbl="node1" presStyleIdx="0" presStyleCnt="2">
        <dgm:presLayoutVars>
          <dgm:chMax val="0"/>
          <dgm:bulletEnabled val="1"/>
        </dgm:presLayoutVars>
      </dgm:prSet>
      <dgm:spPr/>
      <dgm:t>
        <a:bodyPr/>
        <a:lstStyle/>
        <a:p>
          <a:endParaRPr lang="zh-TW" altLang="en-US"/>
        </a:p>
      </dgm:t>
    </dgm:pt>
    <dgm:pt modelId="{5358BA88-B716-4903-8D61-1E8517E6A342}" type="pres">
      <dgm:prSet presAssocID="{CFEEEB6B-8271-4866-A796-1A7F0F3918BC}" presName="spacer" presStyleCnt="0"/>
      <dgm:spPr/>
      <dgm:t>
        <a:bodyPr/>
        <a:lstStyle/>
        <a:p>
          <a:endParaRPr lang="zh-TW" altLang="en-US"/>
        </a:p>
      </dgm:t>
    </dgm:pt>
    <dgm:pt modelId="{34C21F9A-8C86-453C-BF0D-931369FBCCB9}" type="pres">
      <dgm:prSet presAssocID="{A434680B-D460-488A-A58B-49991A003D49}" presName="parentText" presStyleLbl="node1" presStyleIdx="1" presStyleCnt="2" custScaleY="55159">
        <dgm:presLayoutVars>
          <dgm:chMax val="0"/>
          <dgm:bulletEnabled val="1"/>
        </dgm:presLayoutVars>
      </dgm:prSet>
      <dgm:spPr/>
      <dgm:t>
        <a:bodyPr/>
        <a:lstStyle/>
        <a:p>
          <a:endParaRPr lang="zh-TW" altLang="en-US"/>
        </a:p>
      </dgm:t>
    </dgm:pt>
  </dgm:ptLst>
  <dgm:cxnLst>
    <dgm:cxn modelId="{FFD56485-854C-4830-8C2B-898667EE8868}" srcId="{F1069F85-189B-4E2D-A5E7-F358B626FEA6}" destId="{7288BEF4-D52F-4656-A6D6-6901FA9FC1FF}" srcOrd="0" destOrd="0" parTransId="{8FC202B2-92FD-4A49-8F10-5D0FD54BDEE7}" sibTransId="{CFEEEB6B-8271-4866-A796-1A7F0F3918BC}"/>
    <dgm:cxn modelId="{A2838EAE-D1DF-4FAA-985E-6E8740398FAC}" type="presOf" srcId="{7288BEF4-D52F-4656-A6D6-6901FA9FC1FF}" destId="{04AACB3B-582C-4B28-8A60-DCF242A36357}" srcOrd="0" destOrd="0" presId="urn:microsoft.com/office/officeart/2005/8/layout/vList2"/>
    <dgm:cxn modelId="{F708E95B-DD49-4BF0-97F9-D42CB74C27A5}" type="presOf" srcId="{F1069F85-189B-4E2D-A5E7-F358B626FEA6}" destId="{3975889A-248A-48D1-85D1-6E1C0CEFF2A2}" srcOrd="0" destOrd="0" presId="urn:microsoft.com/office/officeart/2005/8/layout/vList2"/>
    <dgm:cxn modelId="{E0C42B4E-8F08-455D-9E7E-B944D0A01A29}" srcId="{F1069F85-189B-4E2D-A5E7-F358B626FEA6}" destId="{A434680B-D460-488A-A58B-49991A003D49}" srcOrd="1" destOrd="0" parTransId="{23604000-F9D9-4D00-9022-8E2AE4B5900E}" sibTransId="{A61D4435-A2EC-46A3-9122-D15C689C60F2}"/>
    <dgm:cxn modelId="{20FFC4EA-A853-4248-801B-D21BA3F93CFA}" type="presOf" srcId="{A434680B-D460-488A-A58B-49991A003D49}" destId="{34C21F9A-8C86-453C-BF0D-931369FBCCB9}" srcOrd="0" destOrd="0" presId="urn:microsoft.com/office/officeart/2005/8/layout/vList2"/>
    <dgm:cxn modelId="{FE4F77AE-47C2-4C63-A48F-966B99219413}" type="presParOf" srcId="{3975889A-248A-48D1-85D1-6E1C0CEFF2A2}" destId="{04AACB3B-582C-4B28-8A60-DCF242A36357}" srcOrd="0" destOrd="0" presId="urn:microsoft.com/office/officeart/2005/8/layout/vList2"/>
    <dgm:cxn modelId="{DC4E35CF-74BA-4159-BEB5-6B07A8948096}" type="presParOf" srcId="{3975889A-248A-48D1-85D1-6E1C0CEFF2A2}" destId="{5358BA88-B716-4903-8D61-1E8517E6A342}" srcOrd="1" destOrd="0" presId="urn:microsoft.com/office/officeart/2005/8/layout/vList2"/>
    <dgm:cxn modelId="{D131314A-77F2-4BFB-A1CC-D75B4844B8FF}" type="presParOf" srcId="{3975889A-248A-48D1-85D1-6E1C0CEFF2A2}" destId="{34C21F9A-8C86-453C-BF0D-931369FBCC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7020F7B4-2862-4F12-A00E-C01E6C080BDF}" type="doc">
      <dgm:prSet loTypeId="urn:microsoft.com/office/officeart/2005/8/layout/process3" loCatId="process" qsTypeId="urn:microsoft.com/office/officeart/2005/8/quickstyle/simple1" qsCatId="simple" csTypeId="urn:microsoft.com/office/officeart/2005/8/colors/accent5_1" csCatId="accent5" phldr="1"/>
      <dgm:spPr/>
      <dgm:t>
        <a:bodyPr/>
        <a:lstStyle/>
        <a:p>
          <a:endParaRPr lang="zh-TW" altLang="en-US"/>
        </a:p>
      </dgm:t>
    </dgm:pt>
    <dgm:pt modelId="{89F120B8-8E18-466C-8A58-FE07801A66A0}">
      <dgm:prSet phldrT="[文字]" custT="1"/>
      <dgm:spPr/>
      <dgm:t>
        <a:bodyPr/>
        <a:lstStyle/>
        <a:p>
          <a:pPr algn="just"/>
          <a:r>
            <a:rPr lang="zh-TW" altLang="en-US" sz="2300" dirty="0" smtClean="0">
              <a:solidFill>
                <a:srgbClr val="C00000"/>
              </a:solidFill>
              <a:latin typeface="微軟正黑體" pitchFamily="34" charset="-120"/>
              <a:ea typeface="微軟正黑體" pitchFamily="34" charset="-120"/>
            </a:rPr>
            <a:t>主管甲請承包商</a:t>
          </a:r>
          <a:r>
            <a:rPr lang="en-US" altLang="zh-TW" sz="2300" dirty="0" smtClean="0">
              <a:solidFill>
                <a:srgbClr val="C00000"/>
              </a:solidFill>
              <a:latin typeface="微軟正黑體" pitchFamily="34" charset="-120"/>
              <a:ea typeface="微軟正黑體" pitchFamily="34" charset="-120"/>
            </a:rPr>
            <a:t>A</a:t>
          </a:r>
          <a:r>
            <a:rPr lang="zh-TW" altLang="en-US" sz="2300" dirty="0" smtClean="0">
              <a:solidFill>
                <a:srgbClr val="C00000"/>
              </a:solidFill>
              <a:latin typeface="微軟正黑體" pitchFamily="34" charset="-120"/>
              <a:ea typeface="微軟正黑體" pitchFamily="34" charset="-120"/>
            </a:rPr>
            <a:t>支付酒店費用</a:t>
          </a:r>
          <a:endParaRPr lang="zh-TW" altLang="en-US" sz="2300" dirty="0">
            <a:solidFill>
              <a:srgbClr val="C00000"/>
            </a:solidFill>
          </a:endParaRPr>
        </a:p>
      </dgm:t>
    </dgm:pt>
    <dgm:pt modelId="{40DF03DD-71FB-4D3A-B0E9-E90647B8921E}" type="parTrans" cxnId="{ACA76612-910E-4F5A-B859-31D93F3DF355}">
      <dgm:prSet/>
      <dgm:spPr/>
      <dgm:t>
        <a:bodyPr/>
        <a:lstStyle/>
        <a:p>
          <a:pPr algn="just"/>
          <a:endParaRPr lang="zh-TW" altLang="en-US"/>
        </a:p>
      </dgm:t>
    </dgm:pt>
    <dgm:pt modelId="{D51043FD-4350-4BB6-901E-64A82757170F}" type="sibTrans" cxnId="{ACA76612-910E-4F5A-B859-31D93F3DF355}">
      <dgm:prSet/>
      <dgm:spPr/>
      <dgm:t>
        <a:bodyPr/>
        <a:lstStyle/>
        <a:p>
          <a:pPr algn="just"/>
          <a:endParaRPr lang="zh-TW" altLang="en-US"/>
        </a:p>
      </dgm:t>
    </dgm:pt>
    <dgm:pt modelId="{8960C77B-1076-45C9-B69D-A399450A57A0}">
      <dgm:prSet phldrT="[文字]"/>
      <dgm:spPr/>
      <dgm:t>
        <a:bodyPr/>
        <a:lstStyle/>
        <a:p>
          <a:pPr algn="just"/>
          <a:r>
            <a:rPr lang="zh-TW" dirty="0" smtClean="0">
              <a:latin typeface="微軟正黑體" pitchFamily="34" charset="-120"/>
              <a:ea typeface="微軟正黑體" pitchFamily="34" charset="-120"/>
            </a:rPr>
            <a:t>主管甲深夜至</a:t>
          </a:r>
          <a:r>
            <a:rPr lang="zh-TW" altLang="en-US" dirty="0" smtClean="0">
              <a:latin typeface="微軟正黑體" pitchFamily="34" charset="-120"/>
              <a:ea typeface="微軟正黑體" pitchFamily="34" charset="-120"/>
            </a:rPr>
            <a:t>有</a:t>
          </a:r>
          <a:r>
            <a:rPr lang="zh-TW" dirty="0" smtClean="0">
              <a:latin typeface="微軟正黑體" pitchFamily="34" charset="-120"/>
              <a:ea typeface="微軟正黑體" pitchFamily="34" charset="-120"/>
            </a:rPr>
            <a:t>女陪侍之酒店消費，酒酣耳熱之際，致電廠商</a:t>
          </a:r>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到場支付飲宴費用。</a:t>
          </a:r>
          <a:endParaRPr lang="zh-TW" altLang="en-US" dirty="0">
            <a:latin typeface="微軟正黑體" pitchFamily="34" charset="-120"/>
            <a:ea typeface="微軟正黑體" pitchFamily="34" charset="-120"/>
          </a:endParaRPr>
        </a:p>
      </dgm:t>
    </dgm:pt>
    <dgm:pt modelId="{E35B6C42-E1C9-4BC8-BD8B-5D5F75761045}" type="parTrans" cxnId="{071EFDE3-50C1-461A-86FB-C45AB6AD1A52}">
      <dgm:prSet/>
      <dgm:spPr/>
      <dgm:t>
        <a:bodyPr/>
        <a:lstStyle/>
        <a:p>
          <a:pPr algn="just"/>
          <a:endParaRPr lang="zh-TW" altLang="en-US"/>
        </a:p>
      </dgm:t>
    </dgm:pt>
    <dgm:pt modelId="{D44F5C66-D6A4-4C53-9643-0FF32389976F}" type="sibTrans" cxnId="{071EFDE3-50C1-461A-86FB-C45AB6AD1A52}">
      <dgm:prSet/>
      <dgm:spPr/>
      <dgm:t>
        <a:bodyPr/>
        <a:lstStyle/>
        <a:p>
          <a:pPr algn="just"/>
          <a:endParaRPr lang="zh-TW" altLang="en-US"/>
        </a:p>
      </dgm:t>
    </dgm:pt>
    <dgm:pt modelId="{143697EA-E7B3-4496-9D04-F863BB788C39}">
      <dgm:prSet phldrT="[文字]" custT="1"/>
      <dgm:spPr/>
      <dgm:t>
        <a:bodyPr/>
        <a:lstStyle/>
        <a:p>
          <a:pPr algn="just"/>
          <a:r>
            <a:rPr lang="zh-TW" altLang="en-US" sz="2300" dirty="0" smtClean="0">
              <a:solidFill>
                <a:srgbClr val="C00000"/>
              </a:solidFill>
              <a:latin typeface="微軟正黑體" pitchFamily="34" charset="-120"/>
              <a:ea typeface="微軟正黑體" pitchFamily="34" charset="-120"/>
            </a:rPr>
            <a:t>承包商</a:t>
          </a:r>
          <a:r>
            <a:rPr lang="en-US" sz="2300" dirty="0" smtClean="0">
              <a:solidFill>
                <a:srgbClr val="C00000"/>
              </a:solidFill>
              <a:latin typeface="微軟正黑體" pitchFamily="34" charset="-120"/>
              <a:ea typeface="微軟正黑體" pitchFamily="34" charset="-120"/>
            </a:rPr>
            <a:t>A</a:t>
          </a:r>
          <a:r>
            <a:rPr lang="zh-TW" altLang="en-US" sz="2300" dirty="0" smtClean="0">
              <a:solidFill>
                <a:srgbClr val="C00000"/>
              </a:solidFill>
              <a:latin typeface="微軟正黑體" pitchFamily="34" charset="-120"/>
              <a:ea typeface="微軟正黑體" pitchFamily="34" charset="-120"/>
            </a:rPr>
            <a:t>請主管甲交付工程</a:t>
          </a:r>
          <a:endParaRPr lang="zh-TW" altLang="en-US" sz="2300" dirty="0">
            <a:solidFill>
              <a:srgbClr val="C00000"/>
            </a:solidFill>
            <a:latin typeface="微軟正黑體" pitchFamily="34" charset="-120"/>
            <a:ea typeface="微軟正黑體" pitchFamily="34" charset="-120"/>
          </a:endParaRPr>
        </a:p>
      </dgm:t>
    </dgm:pt>
    <dgm:pt modelId="{6261FC09-35FF-4DA2-8A5A-68F36D43D4FF}" type="parTrans" cxnId="{FE35D663-2A14-4408-9EE2-E9C13E562DBC}">
      <dgm:prSet/>
      <dgm:spPr/>
      <dgm:t>
        <a:bodyPr/>
        <a:lstStyle/>
        <a:p>
          <a:pPr algn="just"/>
          <a:endParaRPr lang="zh-TW" altLang="en-US"/>
        </a:p>
      </dgm:t>
    </dgm:pt>
    <dgm:pt modelId="{D77F3451-64D7-4649-9C4A-268D3B551F82}" type="sibTrans" cxnId="{FE35D663-2A14-4408-9EE2-E9C13E562DBC}">
      <dgm:prSet/>
      <dgm:spPr/>
      <dgm:t>
        <a:bodyPr/>
        <a:lstStyle/>
        <a:p>
          <a:pPr algn="just"/>
          <a:endParaRPr lang="zh-TW" altLang="en-US"/>
        </a:p>
      </dgm:t>
    </dgm:pt>
    <dgm:pt modelId="{6D4439B0-8589-4FD2-B0FB-B333A9DAB47A}">
      <dgm:prSet phldrT="[文字]"/>
      <dgm:spPr/>
      <dgm:t>
        <a:bodyPr/>
        <a:lstStyle/>
        <a:p>
          <a:pPr algn="just"/>
          <a:r>
            <a:rPr lang="en-US" altLang="zh-TW"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承包之年度配電工程即將到期，由於甲有交辦工程之權限，為求工程截止前仍</a:t>
          </a:r>
          <a:r>
            <a:rPr lang="zh-TW" altLang="en-US" dirty="0" smtClean="0">
              <a:latin typeface="微軟正黑體" pitchFamily="34" charset="-120"/>
              <a:ea typeface="微軟正黑體" pitchFamily="34" charset="-120"/>
            </a:rPr>
            <a:t>可再</a:t>
          </a:r>
          <a:r>
            <a:rPr lang="zh-TW" dirty="0" smtClean="0">
              <a:latin typeface="微軟正黑體" pitchFamily="34" charset="-120"/>
              <a:ea typeface="微軟正黑體" pitchFamily="34" charset="-120"/>
            </a:rPr>
            <a:t>接到工程，</a:t>
          </a:r>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多次致電甲交付工程，甲也的確多次指示下屬交辦工程給</a:t>
          </a:r>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施作。</a:t>
          </a:r>
          <a:endParaRPr lang="zh-TW" altLang="en-US" dirty="0">
            <a:latin typeface="微軟正黑體" pitchFamily="34" charset="-120"/>
            <a:ea typeface="微軟正黑體" pitchFamily="34" charset="-120"/>
          </a:endParaRPr>
        </a:p>
      </dgm:t>
    </dgm:pt>
    <dgm:pt modelId="{7F50FAF1-3BC7-4CA5-B90C-14CDB766D8DC}" type="parTrans" cxnId="{C9FEB5C1-FD47-4DBB-B8B1-0CE03148B380}">
      <dgm:prSet/>
      <dgm:spPr/>
      <dgm:t>
        <a:bodyPr/>
        <a:lstStyle/>
        <a:p>
          <a:pPr algn="just"/>
          <a:endParaRPr lang="zh-TW" altLang="en-US"/>
        </a:p>
      </dgm:t>
    </dgm:pt>
    <dgm:pt modelId="{56767944-8EAC-4C05-A01C-C7212B859F1A}" type="sibTrans" cxnId="{C9FEB5C1-FD47-4DBB-B8B1-0CE03148B380}">
      <dgm:prSet/>
      <dgm:spPr/>
      <dgm:t>
        <a:bodyPr/>
        <a:lstStyle/>
        <a:p>
          <a:pPr algn="just"/>
          <a:endParaRPr lang="zh-TW" altLang="en-US"/>
        </a:p>
      </dgm:t>
    </dgm:pt>
    <dgm:pt modelId="{517F0431-4A8E-434B-959C-95D13F86D90D}" type="pres">
      <dgm:prSet presAssocID="{7020F7B4-2862-4F12-A00E-C01E6C080BDF}" presName="linearFlow" presStyleCnt="0">
        <dgm:presLayoutVars>
          <dgm:dir/>
          <dgm:animLvl val="lvl"/>
          <dgm:resizeHandles val="exact"/>
        </dgm:presLayoutVars>
      </dgm:prSet>
      <dgm:spPr/>
      <dgm:t>
        <a:bodyPr/>
        <a:lstStyle/>
        <a:p>
          <a:endParaRPr lang="zh-TW" altLang="en-US"/>
        </a:p>
      </dgm:t>
    </dgm:pt>
    <dgm:pt modelId="{310A17E7-51AB-46FC-BC01-6F090504314C}" type="pres">
      <dgm:prSet presAssocID="{89F120B8-8E18-466C-8A58-FE07801A66A0}" presName="composite" presStyleCnt="0"/>
      <dgm:spPr/>
      <dgm:t>
        <a:bodyPr/>
        <a:lstStyle/>
        <a:p>
          <a:endParaRPr lang="zh-TW" altLang="en-US"/>
        </a:p>
      </dgm:t>
    </dgm:pt>
    <dgm:pt modelId="{67E117E2-EF5D-4DE7-A048-4B9042F31510}" type="pres">
      <dgm:prSet presAssocID="{89F120B8-8E18-466C-8A58-FE07801A66A0}" presName="parTx" presStyleLbl="node1" presStyleIdx="0" presStyleCnt="2">
        <dgm:presLayoutVars>
          <dgm:chMax val="0"/>
          <dgm:chPref val="0"/>
          <dgm:bulletEnabled val="1"/>
        </dgm:presLayoutVars>
      </dgm:prSet>
      <dgm:spPr/>
      <dgm:t>
        <a:bodyPr/>
        <a:lstStyle/>
        <a:p>
          <a:endParaRPr lang="zh-TW" altLang="en-US"/>
        </a:p>
      </dgm:t>
    </dgm:pt>
    <dgm:pt modelId="{DE350A20-DBA2-4C66-8C45-1B0876D48E12}" type="pres">
      <dgm:prSet presAssocID="{89F120B8-8E18-466C-8A58-FE07801A66A0}" presName="parSh" presStyleLbl="node1" presStyleIdx="0" presStyleCnt="2"/>
      <dgm:spPr/>
      <dgm:t>
        <a:bodyPr/>
        <a:lstStyle/>
        <a:p>
          <a:endParaRPr lang="zh-TW" altLang="en-US"/>
        </a:p>
      </dgm:t>
    </dgm:pt>
    <dgm:pt modelId="{41677873-754D-4C13-BB6A-5D6D08A52B41}" type="pres">
      <dgm:prSet presAssocID="{89F120B8-8E18-466C-8A58-FE07801A66A0}" presName="desTx" presStyleLbl="fgAcc1" presStyleIdx="0" presStyleCnt="2">
        <dgm:presLayoutVars>
          <dgm:bulletEnabled val="1"/>
        </dgm:presLayoutVars>
      </dgm:prSet>
      <dgm:spPr/>
      <dgm:t>
        <a:bodyPr/>
        <a:lstStyle/>
        <a:p>
          <a:endParaRPr lang="zh-TW" altLang="en-US"/>
        </a:p>
      </dgm:t>
    </dgm:pt>
    <dgm:pt modelId="{9BBD12B1-23D6-4FCC-BB72-D6872AF26B42}" type="pres">
      <dgm:prSet presAssocID="{D51043FD-4350-4BB6-901E-64A82757170F}" presName="sibTrans" presStyleLbl="sibTrans2D1" presStyleIdx="0" presStyleCnt="1"/>
      <dgm:spPr/>
      <dgm:t>
        <a:bodyPr/>
        <a:lstStyle/>
        <a:p>
          <a:endParaRPr lang="zh-TW" altLang="en-US"/>
        </a:p>
      </dgm:t>
    </dgm:pt>
    <dgm:pt modelId="{3470F3F4-E3C7-4E83-860D-353442CF0098}" type="pres">
      <dgm:prSet presAssocID="{D51043FD-4350-4BB6-901E-64A82757170F}" presName="connTx" presStyleLbl="sibTrans2D1" presStyleIdx="0" presStyleCnt="1"/>
      <dgm:spPr/>
      <dgm:t>
        <a:bodyPr/>
        <a:lstStyle/>
        <a:p>
          <a:endParaRPr lang="zh-TW" altLang="en-US"/>
        </a:p>
      </dgm:t>
    </dgm:pt>
    <dgm:pt modelId="{830EF80E-C095-4FDF-B835-4CCC9CA6655C}" type="pres">
      <dgm:prSet presAssocID="{143697EA-E7B3-4496-9D04-F863BB788C39}" presName="composite" presStyleCnt="0"/>
      <dgm:spPr/>
      <dgm:t>
        <a:bodyPr/>
        <a:lstStyle/>
        <a:p>
          <a:endParaRPr lang="zh-TW" altLang="en-US"/>
        </a:p>
      </dgm:t>
    </dgm:pt>
    <dgm:pt modelId="{03C94AC9-E90D-4646-AC7B-2C46EC3AC0FB}" type="pres">
      <dgm:prSet presAssocID="{143697EA-E7B3-4496-9D04-F863BB788C39}" presName="parTx" presStyleLbl="node1" presStyleIdx="0" presStyleCnt="2">
        <dgm:presLayoutVars>
          <dgm:chMax val="0"/>
          <dgm:chPref val="0"/>
          <dgm:bulletEnabled val="1"/>
        </dgm:presLayoutVars>
      </dgm:prSet>
      <dgm:spPr/>
      <dgm:t>
        <a:bodyPr/>
        <a:lstStyle/>
        <a:p>
          <a:endParaRPr lang="zh-TW" altLang="en-US"/>
        </a:p>
      </dgm:t>
    </dgm:pt>
    <dgm:pt modelId="{40BDE334-D257-46FC-95B7-58437F2FCBB7}" type="pres">
      <dgm:prSet presAssocID="{143697EA-E7B3-4496-9D04-F863BB788C39}" presName="parSh" presStyleLbl="node1" presStyleIdx="1" presStyleCnt="2"/>
      <dgm:spPr/>
      <dgm:t>
        <a:bodyPr/>
        <a:lstStyle/>
        <a:p>
          <a:endParaRPr lang="zh-TW" altLang="en-US"/>
        </a:p>
      </dgm:t>
    </dgm:pt>
    <dgm:pt modelId="{A11CB41D-2E9C-4DEB-80FA-DB97F37E622F}" type="pres">
      <dgm:prSet presAssocID="{143697EA-E7B3-4496-9D04-F863BB788C39}" presName="desTx" presStyleLbl="fgAcc1" presStyleIdx="1" presStyleCnt="2">
        <dgm:presLayoutVars>
          <dgm:bulletEnabled val="1"/>
        </dgm:presLayoutVars>
      </dgm:prSet>
      <dgm:spPr/>
      <dgm:t>
        <a:bodyPr/>
        <a:lstStyle/>
        <a:p>
          <a:endParaRPr lang="zh-TW" altLang="en-US"/>
        </a:p>
      </dgm:t>
    </dgm:pt>
  </dgm:ptLst>
  <dgm:cxnLst>
    <dgm:cxn modelId="{071EFDE3-50C1-461A-86FB-C45AB6AD1A52}" srcId="{89F120B8-8E18-466C-8A58-FE07801A66A0}" destId="{8960C77B-1076-45C9-B69D-A399450A57A0}" srcOrd="0" destOrd="0" parTransId="{E35B6C42-E1C9-4BC8-BD8B-5D5F75761045}" sibTransId="{D44F5C66-D6A4-4C53-9643-0FF32389976F}"/>
    <dgm:cxn modelId="{FE35D663-2A14-4408-9EE2-E9C13E562DBC}" srcId="{7020F7B4-2862-4F12-A00E-C01E6C080BDF}" destId="{143697EA-E7B3-4496-9D04-F863BB788C39}" srcOrd="1" destOrd="0" parTransId="{6261FC09-35FF-4DA2-8A5A-68F36D43D4FF}" sibTransId="{D77F3451-64D7-4649-9C4A-268D3B551F82}"/>
    <dgm:cxn modelId="{9A373EEB-7E1F-47DA-9B00-0C64DD6C0556}" type="presOf" srcId="{89F120B8-8E18-466C-8A58-FE07801A66A0}" destId="{DE350A20-DBA2-4C66-8C45-1B0876D48E12}" srcOrd="1" destOrd="0" presId="urn:microsoft.com/office/officeart/2005/8/layout/process3"/>
    <dgm:cxn modelId="{97AD1731-C417-40B2-81B4-2D159D651324}" type="presOf" srcId="{D51043FD-4350-4BB6-901E-64A82757170F}" destId="{9BBD12B1-23D6-4FCC-BB72-D6872AF26B42}" srcOrd="0" destOrd="0" presId="urn:microsoft.com/office/officeart/2005/8/layout/process3"/>
    <dgm:cxn modelId="{2CF2037C-3969-4BFF-AD9D-F1490A6100F5}" type="presOf" srcId="{143697EA-E7B3-4496-9D04-F863BB788C39}" destId="{40BDE334-D257-46FC-95B7-58437F2FCBB7}" srcOrd="1" destOrd="0" presId="urn:microsoft.com/office/officeart/2005/8/layout/process3"/>
    <dgm:cxn modelId="{A645C523-775F-469A-BD5C-8C3F9DBE303D}" type="presOf" srcId="{6D4439B0-8589-4FD2-B0FB-B333A9DAB47A}" destId="{A11CB41D-2E9C-4DEB-80FA-DB97F37E622F}" srcOrd="0" destOrd="0" presId="urn:microsoft.com/office/officeart/2005/8/layout/process3"/>
    <dgm:cxn modelId="{ACA76612-910E-4F5A-B859-31D93F3DF355}" srcId="{7020F7B4-2862-4F12-A00E-C01E6C080BDF}" destId="{89F120B8-8E18-466C-8A58-FE07801A66A0}" srcOrd="0" destOrd="0" parTransId="{40DF03DD-71FB-4D3A-B0E9-E90647B8921E}" sibTransId="{D51043FD-4350-4BB6-901E-64A82757170F}"/>
    <dgm:cxn modelId="{C9FEB5C1-FD47-4DBB-B8B1-0CE03148B380}" srcId="{143697EA-E7B3-4496-9D04-F863BB788C39}" destId="{6D4439B0-8589-4FD2-B0FB-B333A9DAB47A}" srcOrd="0" destOrd="0" parTransId="{7F50FAF1-3BC7-4CA5-B90C-14CDB766D8DC}" sibTransId="{56767944-8EAC-4C05-A01C-C7212B859F1A}"/>
    <dgm:cxn modelId="{E0236311-567E-4BB3-8EA7-075767945FD3}" type="presOf" srcId="{D51043FD-4350-4BB6-901E-64A82757170F}" destId="{3470F3F4-E3C7-4E83-860D-353442CF0098}" srcOrd="1" destOrd="0" presId="urn:microsoft.com/office/officeart/2005/8/layout/process3"/>
    <dgm:cxn modelId="{B418F7DC-D7DE-4228-9B3B-7FBA004F95FA}" type="presOf" srcId="{7020F7B4-2862-4F12-A00E-C01E6C080BDF}" destId="{517F0431-4A8E-434B-959C-95D13F86D90D}" srcOrd="0" destOrd="0" presId="urn:microsoft.com/office/officeart/2005/8/layout/process3"/>
    <dgm:cxn modelId="{FCC06790-C68E-4B43-8BD9-A35FF99E5CDC}" type="presOf" srcId="{8960C77B-1076-45C9-B69D-A399450A57A0}" destId="{41677873-754D-4C13-BB6A-5D6D08A52B41}" srcOrd="0" destOrd="0" presId="urn:microsoft.com/office/officeart/2005/8/layout/process3"/>
    <dgm:cxn modelId="{77644194-0C2B-42BF-B09E-12292F0EDAE4}" type="presOf" srcId="{89F120B8-8E18-466C-8A58-FE07801A66A0}" destId="{67E117E2-EF5D-4DE7-A048-4B9042F31510}" srcOrd="0" destOrd="0" presId="urn:microsoft.com/office/officeart/2005/8/layout/process3"/>
    <dgm:cxn modelId="{20F02EC1-8AA3-4A51-8C78-13E1FD6BEDF9}" type="presOf" srcId="{143697EA-E7B3-4496-9D04-F863BB788C39}" destId="{03C94AC9-E90D-4646-AC7B-2C46EC3AC0FB}" srcOrd="0" destOrd="0" presId="urn:microsoft.com/office/officeart/2005/8/layout/process3"/>
    <dgm:cxn modelId="{D74D72D4-224D-4972-ABCC-42245FDACA4C}" type="presParOf" srcId="{517F0431-4A8E-434B-959C-95D13F86D90D}" destId="{310A17E7-51AB-46FC-BC01-6F090504314C}" srcOrd="0" destOrd="0" presId="urn:microsoft.com/office/officeart/2005/8/layout/process3"/>
    <dgm:cxn modelId="{44B0785B-CBA2-43E7-973E-464698ADA1D5}" type="presParOf" srcId="{310A17E7-51AB-46FC-BC01-6F090504314C}" destId="{67E117E2-EF5D-4DE7-A048-4B9042F31510}" srcOrd="0" destOrd="0" presId="urn:microsoft.com/office/officeart/2005/8/layout/process3"/>
    <dgm:cxn modelId="{E77F63A9-82DA-47C5-ADCE-9FFC1BAE0FB4}" type="presParOf" srcId="{310A17E7-51AB-46FC-BC01-6F090504314C}" destId="{DE350A20-DBA2-4C66-8C45-1B0876D48E12}" srcOrd="1" destOrd="0" presId="urn:microsoft.com/office/officeart/2005/8/layout/process3"/>
    <dgm:cxn modelId="{87ABE307-3B32-4050-8D25-0A1667AE09ED}" type="presParOf" srcId="{310A17E7-51AB-46FC-BC01-6F090504314C}" destId="{41677873-754D-4C13-BB6A-5D6D08A52B41}" srcOrd="2" destOrd="0" presId="urn:microsoft.com/office/officeart/2005/8/layout/process3"/>
    <dgm:cxn modelId="{B1640852-27E9-4809-9936-96C401E634F6}" type="presParOf" srcId="{517F0431-4A8E-434B-959C-95D13F86D90D}" destId="{9BBD12B1-23D6-4FCC-BB72-D6872AF26B42}" srcOrd="1" destOrd="0" presId="urn:microsoft.com/office/officeart/2005/8/layout/process3"/>
    <dgm:cxn modelId="{38018F75-D70B-41CB-B28E-9CC53944DF59}" type="presParOf" srcId="{9BBD12B1-23D6-4FCC-BB72-D6872AF26B42}" destId="{3470F3F4-E3C7-4E83-860D-353442CF0098}" srcOrd="0" destOrd="0" presId="urn:microsoft.com/office/officeart/2005/8/layout/process3"/>
    <dgm:cxn modelId="{7F52D2CD-477C-4688-8340-CDC972E18136}" type="presParOf" srcId="{517F0431-4A8E-434B-959C-95D13F86D90D}" destId="{830EF80E-C095-4FDF-B835-4CCC9CA6655C}" srcOrd="2" destOrd="0" presId="urn:microsoft.com/office/officeart/2005/8/layout/process3"/>
    <dgm:cxn modelId="{BD7082D2-0261-4568-BB89-F51973611013}" type="presParOf" srcId="{830EF80E-C095-4FDF-B835-4CCC9CA6655C}" destId="{03C94AC9-E90D-4646-AC7B-2C46EC3AC0FB}" srcOrd="0" destOrd="0" presId="urn:microsoft.com/office/officeart/2005/8/layout/process3"/>
    <dgm:cxn modelId="{16F5E1EC-4CFA-4AF0-A72E-79313314DF6C}" type="presParOf" srcId="{830EF80E-C095-4FDF-B835-4CCC9CA6655C}" destId="{40BDE334-D257-46FC-95B7-58437F2FCBB7}" srcOrd="1" destOrd="0" presId="urn:microsoft.com/office/officeart/2005/8/layout/process3"/>
    <dgm:cxn modelId="{A0DDBDF6-EAB0-47F1-914D-B85547C8C271}" type="presParOf" srcId="{830EF80E-C095-4FDF-B835-4CCC9CA6655C}" destId="{A11CB41D-2E9C-4DEB-80FA-DB97F37E622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CE991BFD-0A96-4925-9D5A-C4E4B13CAFA1}"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26F21B8F-5574-43A6-B337-AF07E3FB9363}">
      <dgm:prSet phldrT="[文字]"/>
      <dgm:spPr/>
      <dgm:t>
        <a:bodyPr/>
        <a:lstStyle/>
        <a:p>
          <a:r>
            <a:rPr lang="zh-TW" altLang="en-US" dirty="0" smtClean="0">
              <a:latin typeface="微軟正黑體" pitchFamily="34" charset="-120"/>
              <a:ea typeface="微軟正黑體" pitchFamily="34" charset="-120"/>
            </a:rPr>
            <a:t>不正利益之意涵</a:t>
          </a:r>
          <a:endParaRPr lang="zh-TW" altLang="en-US" dirty="0">
            <a:latin typeface="微軟正黑體" pitchFamily="34" charset="-120"/>
            <a:ea typeface="微軟正黑體" pitchFamily="34" charset="-120"/>
          </a:endParaRPr>
        </a:p>
      </dgm:t>
    </dgm:pt>
    <dgm:pt modelId="{C92C0791-BE30-49E9-8F30-A02AFEFD9AA1}" type="parTrans" cxnId="{9A1945D0-5DCD-40FB-A79A-98891D6ED48F}">
      <dgm:prSet/>
      <dgm:spPr/>
      <dgm:t>
        <a:bodyPr/>
        <a:lstStyle/>
        <a:p>
          <a:endParaRPr lang="zh-TW" altLang="en-US"/>
        </a:p>
      </dgm:t>
    </dgm:pt>
    <dgm:pt modelId="{BFD002B7-738E-418F-8DD5-799328AAE53E}" type="sibTrans" cxnId="{9A1945D0-5DCD-40FB-A79A-98891D6ED48F}">
      <dgm:prSet/>
      <dgm:spPr/>
      <dgm:t>
        <a:bodyPr/>
        <a:lstStyle/>
        <a:p>
          <a:endParaRPr lang="zh-TW" altLang="en-US"/>
        </a:p>
      </dgm:t>
    </dgm:pt>
    <dgm:pt modelId="{1633CB79-3373-449B-A2D6-E53F57122112}">
      <dgm:prSet/>
      <dgm:spPr/>
      <dgm:t>
        <a:bodyPr/>
        <a:lstStyle/>
        <a:p>
          <a:r>
            <a:rPr lang="zh-TW" dirty="0" smtClean="0">
              <a:latin typeface="微軟正黑體" pitchFamily="34" charset="-120"/>
              <a:ea typeface="微軟正黑體" pitchFamily="34" charset="-120"/>
            </a:rPr>
            <a:t>受賄罪之客體包含賄賂及不正利益</a:t>
          </a:r>
          <a:endParaRPr lang="zh-TW" dirty="0">
            <a:latin typeface="微軟正黑體" pitchFamily="34" charset="-120"/>
            <a:ea typeface="微軟正黑體" pitchFamily="34" charset="-120"/>
          </a:endParaRPr>
        </a:p>
      </dgm:t>
    </dgm:pt>
    <dgm:pt modelId="{6B50C902-F55B-4970-8A9A-BF34BCD37A16}" type="parTrans" cxnId="{6BD064DD-ED58-433E-9B01-CA74DC8C0875}">
      <dgm:prSet/>
      <dgm:spPr/>
      <dgm:t>
        <a:bodyPr/>
        <a:lstStyle/>
        <a:p>
          <a:endParaRPr lang="zh-TW" altLang="en-US"/>
        </a:p>
      </dgm:t>
    </dgm:pt>
    <dgm:pt modelId="{27D100A5-67B3-4096-BF6C-F2981DBD4680}" type="sibTrans" cxnId="{6BD064DD-ED58-433E-9B01-CA74DC8C0875}">
      <dgm:prSet/>
      <dgm:spPr/>
      <dgm:t>
        <a:bodyPr/>
        <a:lstStyle/>
        <a:p>
          <a:endParaRPr lang="zh-TW" altLang="en-US"/>
        </a:p>
      </dgm:t>
    </dgm:pt>
    <dgm:pt modelId="{FA9A54AF-FA33-4624-94D9-4054616B613B}">
      <dgm:prSet/>
      <dgm:spPr/>
      <dgm:t>
        <a:bodyPr/>
        <a:lstStyle/>
        <a:p>
          <a:r>
            <a:rPr lang="zh-TW" altLang="en-US" dirty="0" smtClean="0">
              <a:latin typeface="微軟正黑體" pitchFamily="34" charset="-120"/>
              <a:ea typeface="微軟正黑體" pitchFamily="34" charset="-120"/>
            </a:rPr>
            <a:t>違反法規</a:t>
          </a:r>
          <a:endParaRPr lang="zh-TW" dirty="0">
            <a:latin typeface="微軟正黑體" pitchFamily="34" charset="-120"/>
            <a:ea typeface="微軟正黑體" pitchFamily="34" charset="-120"/>
          </a:endParaRPr>
        </a:p>
      </dgm:t>
    </dgm:pt>
    <dgm:pt modelId="{84C5612C-82F2-460C-B4EE-41315FA904AF}" type="parTrans" cxnId="{EBC52071-AFA9-41B6-9D5C-6D5FDF057EF9}">
      <dgm:prSet/>
      <dgm:spPr/>
      <dgm:t>
        <a:bodyPr/>
        <a:lstStyle/>
        <a:p>
          <a:endParaRPr lang="zh-TW" altLang="en-US"/>
        </a:p>
      </dgm:t>
    </dgm:pt>
    <dgm:pt modelId="{AAD7B9DE-FE4E-46AD-8757-58E520937D8C}" type="sibTrans" cxnId="{EBC52071-AFA9-41B6-9D5C-6D5FDF057EF9}">
      <dgm:prSet/>
      <dgm:spPr/>
      <dgm:t>
        <a:bodyPr/>
        <a:lstStyle/>
        <a:p>
          <a:endParaRPr lang="zh-TW" altLang="en-US"/>
        </a:p>
      </dgm:t>
    </dgm:pt>
    <dgm:pt modelId="{B34565DE-4F4A-4CC0-AD55-ED0389D1FDD6}">
      <dgm:prSet/>
      <dgm:spPr/>
      <dgm:t>
        <a:bodyPr/>
        <a:lstStyle/>
        <a:p>
          <a:r>
            <a:rPr lang="zh-TW"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a:t>
          </a:r>
          <a:r>
            <a:rPr lang="zh-TW"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3</a:t>
          </a:r>
          <a:r>
            <a:rPr lang="zh-TW" dirty="0" smtClean="0">
              <a:latin typeface="微軟正黑體" pitchFamily="34" charset="-120"/>
              <a:ea typeface="微軟正黑體" pitchFamily="34" charset="-120"/>
            </a:rPr>
            <a:t>款「</a:t>
          </a:r>
          <a:r>
            <a:rPr lang="zh-TW" dirty="0" smtClean="0">
              <a:solidFill>
                <a:srgbClr val="FF0000"/>
              </a:solidFill>
              <a:latin typeface="微軟正黑體" pitchFamily="34" charset="-120"/>
              <a:ea typeface="微軟正黑體" pitchFamily="34" charset="-120"/>
            </a:rPr>
            <a:t>對於職務上行為收受不正利益</a:t>
          </a:r>
          <a:r>
            <a:rPr lang="zh-TW"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A61C499D-08CB-4562-A7DE-198B1BE48A6B}" type="parTrans" cxnId="{0C70DDC1-5349-4FCE-B242-EE4BA6DE40AE}">
      <dgm:prSet/>
      <dgm:spPr/>
      <dgm:t>
        <a:bodyPr/>
        <a:lstStyle/>
        <a:p>
          <a:endParaRPr lang="zh-TW" altLang="en-US"/>
        </a:p>
      </dgm:t>
    </dgm:pt>
    <dgm:pt modelId="{EEE8E8FD-2DF3-4107-9C21-AE3DA3BC407C}" type="sibTrans" cxnId="{0C70DDC1-5349-4FCE-B242-EE4BA6DE40AE}">
      <dgm:prSet/>
      <dgm:spPr/>
      <dgm:t>
        <a:bodyPr/>
        <a:lstStyle/>
        <a:p>
          <a:endParaRPr lang="zh-TW" altLang="en-US"/>
        </a:p>
      </dgm:t>
    </dgm:pt>
    <dgm:pt modelId="{C79E7135-C68F-4DA5-B354-2281276C1B06}">
      <dgm:prSet/>
      <dgm:spPr/>
      <dgm:t>
        <a:bodyPr/>
        <a:lstStyle/>
        <a:p>
          <a:r>
            <a:rPr lang="zh-TW" dirty="0" smtClean="0">
              <a:latin typeface="微軟正黑體" pitchFamily="34" charset="-120"/>
              <a:ea typeface="微軟正黑體" pitchFamily="34" charset="-120"/>
            </a:rPr>
            <a:t>甲將帳單交付明知有職務監督關係之廠商支付，因而獲得免支付消費款項之利益，屬不正利益，被處以有期徒刑</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年，緩刑</a:t>
          </a:r>
          <a:r>
            <a:rPr lang="en-US" dirty="0" smtClean="0">
              <a:latin typeface="微軟正黑體" pitchFamily="34" charset="-120"/>
              <a:ea typeface="微軟正黑體" pitchFamily="34" charset="-120"/>
            </a:rPr>
            <a:t>5</a:t>
          </a:r>
          <a:r>
            <a:rPr lang="zh-TW" dirty="0" smtClean="0">
              <a:latin typeface="微軟正黑體" pitchFamily="34" charset="-120"/>
              <a:ea typeface="微軟正黑體" pitchFamily="34" charset="-120"/>
            </a:rPr>
            <a:t>年，褫奪公權</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年。</a:t>
          </a:r>
          <a:endParaRPr lang="zh-TW" dirty="0">
            <a:latin typeface="微軟正黑體" pitchFamily="34" charset="-120"/>
            <a:ea typeface="微軟正黑體" pitchFamily="34" charset="-120"/>
          </a:endParaRPr>
        </a:p>
      </dgm:t>
    </dgm:pt>
    <dgm:pt modelId="{98662BB8-6C65-4565-A416-152D2C92F377}" type="parTrans" cxnId="{8EDD7EA0-A6D3-469E-A71D-59BF96F112DA}">
      <dgm:prSet/>
      <dgm:spPr/>
      <dgm:t>
        <a:bodyPr/>
        <a:lstStyle/>
        <a:p>
          <a:endParaRPr lang="zh-TW" altLang="en-US"/>
        </a:p>
      </dgm:t>
    </dgm:pt>
    <dgm:pt modelId="{C393F702-02E8-4F8C-8BDB-F03565412BF7}" type="sibTrans" cxnId="{8EDD7EA0-A6D3-469E-A71D-59BF96F112DA}">
      <dgm:prSet/>
      <dgm:spPr/>
      <dgm:t>
        <a:bodyPr/>
        <a:lstStyle/>
        <a:p>
          <a:endParaRPr lang="zh-TW" altLang="en-US"/>
        </a:p>
      </dgm:t>
    </dgm:pt>
    <dgm:pt modelId="{29F27A67-1F47-4557-A660-E23855655A63}">
      <dgm:prSet/>
      <dgm:spPr/>
      <dgm:t>
        <a:bodyPr/>
        <a:lstStyle/>
        <a:p>
          <a:r>
            <a:rPr lang="zh-TW" dirty="0" smtClean="0">
              <a:latin typeface="微軟正黑體" pitchFamily="34" charset="-120"/>
              <a:ea typeface="微軟正黑體" pitchFamily="34" charset="-120"/>
            </a:rPr>
            <a:t>所謂不正利益，則指賄賂以外足以供人需要或滿足慾望之一切有形或無形利益而言，不以經濟上利益為限，款待盛筵或介紹職位等均屬之</a:t>
          </a:r>
          <a:r>
            <a:rPr lang="zh-TW" altLang="en-US" dirty="0" smtClean="0">
              <a:latin typeface="微軟正黑體" pitchFamily="34" charset="-120"/>
              <a:ea typeface="微軟正黑體" pitchFamily="34" charset="-120"/>
            </a:rPr>
            <a:t>。</a:t>
          </a:r>
          <a:endParaRPr lang="zh-TW" dirty="0">
            <a:latin typeface="微軟正黑體" pitchFamily="34" charset="-120"/>
            <a:ea typeface="微軟正黑體" pitchFamily="34" charset="-120"/>
          </a:endParaRPr>
        </a:p>
      </dgm:t>
    </dgm:pt>
    <dgm:pt modelId="{860518D3-E456-45FB-B026-D3480C402679}" type="parTrans" cxnId="{C187269A-D1FF-42DC-9259-A02979C85BF5}">
      <dgm:prSet/>
      <dgm:spPr/>
      <dgm:t>
        <a:bodyPr/>
        <a:lstStyle/>
        <a:p>
          <a:endParaRPr lang="zh-TW" altLang="en-US"/>
        </a:p>
      </dgm:t>
    </dgm:pt>
    <dgm:pt modelId="{150B2CD8-DAF3-4841-8C79-26561E441DE4}" type="sibTrans" cxnId="{C187269A-D1FF-42DC-9259-A02979C85BF5}">
      <dgm:prSet/>
      <dgm:spPr/>
      <dgm:t>
        <a:bodyPr/>
        <a:lstStyle/>
        <a:p>
          <a:endParaRPr lang="zh-TW" altLang="en-US"/>
        </a:p>
      </dgm:t>
    </dgm:pt>
    <dgm:pt modelId="{6FA02C81-EAD6-4BD7-A8DC-4AB5F296AE4B}" type="pres">
      <dgm:prSet presAssocID="{CE991BFD-0A96-4925-9D5A-C4E4B13CAFA1}" presName="linear" presStyleCnt="0">
        <dgm:presLayoutVars>
          <dgm:dir/>
          <dgm:animLvl val="lvl"/>
          <dgm:resizeHandles val="exact"/>
        </dgm:presLayoutVars>
      </dgm:prSet>
      <dgm:spPr/>
      <dgm:t>
        <a:bodyPr/>
        <a:lstStyle/>
        <a:p>
          <a:endParaRPr lang="zh-TW" altLang="en-US"/>
        </a:p>
      </dgm:t>
    </dgm:pt>
    <dgm:pt modelId="{EF6DFAD3-075A-4641-A644-4E680B205730}" type="pres">
      <dgm:prSet presAssocID="{26F21B8F-5574-43A6-B337-AF07E3FB9363}" presName="parentLin" presStyleCnt="0"/>
      <dgm:spPr/>
    </dgm:pt>
    <dgm:pt modelId="{1AB94B59-D015-4975-A431-053020CE3F2F}" type="pres">
      <dgm:prSet presAssocID="{26F21B8F-5574-43A6-B337-AF07E3FB9363}" presName="parentLeftMargin" presStyleLbl="node1" presStyleIdx="0" presStyleCnt="2"/>
      <dgm:spPr/>
      <dgm:t>
        <a:bodyPr/>
        <a:lstStyle/>
        <a:p>
          <a:endParaRPr lang="zh-TW" altLang="en-US"/>
        </a:p>
      </dgm:t>
    </dgm:pt>
    <dgm:pt modelId="{2B1B743D-B9A3-40A7-BEAC-21896A123894}" type="pres">
      <dgm:prSet presAssocID="{26F21B8F-5574-43A6-B337-AF07E3FB9363}" presName="parentText" presStyleLbl="node1" presStyleIdx="0" presStyleCnt="2">
        <dgm:presLayoutVars>
          <dgm:chMax val="0"/>
          <dgm:bulletEnabled val="1"/>
        </dgm:presLayoutVars>
      </dgm:prSet>
      <dgm:spPr/>
      <dgm:t>
        <a:bodyPr/>
        <a:lstStyle/>
        <a:p>
          <a:endParaRPr lang="zh-TW" altLang="en-US"/>
        </a:p>
      </dgm:t>
    </dgm:pt>
    <dgm:pt modelId="{050850C9-D46D-44CA-A608-726DB85A9D9A}" type="pres">
      <dgm:prSet presAssocID="{26F21B8F-5574-43A6-B337-AF07E3FB9363}" presName="negativeSpace" presStyleCnt="0"/>
      <dgm:spPr/>
    </dgm:pt>
    <dgm:pt modelId="{C667CF99-AE49-4051-AEB6-0914B77A8368}" type="pres">
      <dgm:prSet presAssocID="{26F21B8F-5574-43A6-B337-AF07E3FB9363}" presName="childText" presStyleLbl="conFgAcc1" presStyleIdx="0" presStyleCnt="2">
        <dgm:presLayoutVars>
          <dgm:bulletEnabled val="1"/>
        </dgm:presLayoutVars>
      </dgm:prSet>
      <dgm:spPr/>
      <dgm:t>
        <a:bodyPr/>
        <a:lstStyle/>
        <a:p>
          <a:endParaRPr lang="zh-TW" altLang="en-US"/>
        </a:p>
      </dgm:t>
    </dgm:pt>
    <dgm:pt modelId="{586A3CD0-6555-4398-8013-FBB20C74A864}" type="pres">
      <dgm:prSet presAssocID="{BFD002B7-738E-418F-8DD5-799328AAE53E}" presName="spaceBetweenRectangles" presStyleCnt="0"/>
      <dgm:spPr/>
    </dgm:pt>
    <dgm:pt modelId="{644BF4C4-25E2-43C2-8234-59643E8A2D83}" type="pres">
      <dgm:prSet presAssocID="{FA9A54AF-FA33-4624-94D9-4054616B613B}" presName="parentLin" presStyleCnt="0"/>
      <dgm:spPr/>
    </dgm:pt>
    <dgm:pt modelId="{9D347680-B27F-4689-95CE-BAAFFD0B7C29}" type="pres">
      <dgm:prSet presAssocID="{FA9A54AF-FA33-4624-94D9-4054616B613B}" presName="parentLeftMargin" presStyleLbl="node1" presStyleIdx="0" presStyleCnt="2"/>
      <dgm:spPr/>
      <dgm:t>
        <a:bodyPr/>
        <a:lstStyle/>
        <a:p>
          <a:endParaRPr lang="zh-TW" altLang="en-US"/>
        </a:p>
      </dgm:t>
    </dgm:pt>
    <dgm:pt modelId="{BDE0EECC-18DC-4C10-AC4D-74445093DB9B}" type="pres">
      <dgm:prSet presAssocID="{FA9A54AF-FA33-4624-94D9-4054616B613B}" presName="parentText" presStyleLbl="node1" presStyleIdx="1" presStyleCnt="2">
        <dgm:presLayoutVars>
          <dgm:chMax val="0"/>
          <dgm:bulletEnabled val="1"/>
        </dgm:presLayoutVars>
      </dgm:prSet>
      <dgm:spPr/>
      <dgm:t>
        <a:bodyPr/>
        <a:lstStyle/>
        <a:p>
          <a:endParaRPr lang="zh-TW" altLang="en-US"/>
        </a:p>
      </dgm:t>
    </dgm:pt>
    <dgm:pt modelId="{922CFD78-C061-4DCB-B243-59C93D2B197F}" type="pres">
      <dgm:prSet presAssocID="{FA9A54AF-FA33-4624-94D9-4054616B613B}" presName="negativeSpace" presStyleCnt="0"/>
      <dgm:spPr/>
    </dgm:pt>
    <dgm:pt modelId="{44410FF0-4C30-4560-B0D9-E09DB5CA6EB2}" type="pres">
      <dgm:prSet presAssocID="{FA9A54AF-FA33-4624-94D9-4054616B613B}" presName="childText" presStyleLbl="conFgAcc1" presStyleIdx="1" presStyleCnt="2">
        <dgm:presLayoutVars>
          <dgm:bulletEnabled val="1"/>
        </dgm:presLayoutVars>
      </dgm:prSet>
      <dgm:spPr/>
      <dgm:t>
        <a:bodyPr/>
        <a:lstStyle/>
        <a:p>
          <a:endParaRPr lang="zh-TW" altLang="en-US"/>
        </a:p>
      </dgm:t>
    </dgm:pt>
  </dgm:ptLst>
  <dgm:cxnLst>
    <dgm:cxn modelId="{8EDD7EA0-A6D3-469E-A71D-59BF96F112DA}" srcId="{B34565DE-4F4A-4CC0-AD55-ED0389D1FDD6}" destId="{C79E7135-C68F-4DA5-B354-2281276C1B06}" srcOrd="0" destOrd="0" parTransId="{98662BB8-6C65-4565-A416-152D2C92F377}" sibTransId="{C393F702-02E8-4F8C-8BDB-F03565412BF7}"/>
    <dgm:cxn modelId="{100FB3A8-80B1-4E5E-8DD8-25C69465E1A1}" type="presOf" srcId="{29F27A67-1F47-4557-A660-E23855655A63}" destId="{C667CF99-AE49-4051-AEB6-0914B77A8368}" srcOrd="0" destOrd="1" presId="urn:microsoft.com/office/officeart/2005/8/layout/list1"/>
    <dgm:cxn modelId="{04B84147-F6AD-42D4-83F3-6DD9301DBCCC}" type="presOf" srcId="{FA9A54AF-FA33-4624-94D9-4054616B613B}" destId="{BDE0EECC-18DC-4C10-AC4D-74445093DB9B}" srcOrd="1" destOrd="0" presId="urn:microsoft.com/office/officeart/2005/8/layout/list1"/>
    <dgm:cxn modelId="{D0BDABDE-A357-44F2-919F-281BD176857F}" type="presOf" srcId="{26F21B8F-5574-43A6-B337-AF07E3FB9363}" destId="{1AB94B59-D015-4975-A431-053020CE3F2F}" srcOrd="0" destOrd="0" presId="urn:microsoft.com/office/officeart/2005/8/layout/list1"/>
    <dgm:cxn modelId="{27A6C892-EE85-479A-AE07-424030903212}" type="presOf" srcId="{1633CB79-3373-449B-A2D6-E53F57122112}" destId="{C667CF99-AE49-4051-AEB6-0914B77A8368}" srcOrd="0" destOrd="0" presId="urn:microsoft.com/office/officeart/2005/8/layout/list1"/>
    <dgm:cxn modelId="{9A1945D0-5DCD-40FB-A79A-98891D6ED48F}" srcId="{CE991BFD-0A96-4925-9D5A-C4E4B13CAFA1}" destId="{26F21B8F-5574-43A6-B337-AF07E3FB9363}" srcOrd="0" destOrd="0" parTransId="{C92C0791-BE30-49E9-8F30-A02AFEFD9AA1}" sibTransId="{BFD002B7-738E-418F-8DD5-799328AAE53E}"/>
    <dgm:cxn modelId="{B3343CF1-A74C-4374-BD2D-30EC173F6BDD}" type="presOf" srcId="{B34565DE-4F4A-4CC0-AD55-ED0389D1FDD6}" destId="{44410FF0-4C30-4560-B0D9-E09DB5CA6EB2}" srcOrd="0" destOrd="0" presId="urn:microsoft.com/office/officeart/2005/8/layout/list1"/>
    <dgm:cxn modelId="{0C70DDC1-5349-4FCE-B242-EE4BA6DE40AE}" srcId="{FA9A54AF-FA33-4624-94D9-4054616B613B}" destId="{B34565DE-4F4A-4CC0-AD55-ED0389D1FDD6}" srcOrd="0" destOrd="0" parTransId="{A61C499D-08CB-4562-A7DE-198B1BE48A6B}" sibTransId="{EEE8E8FD-2DF3-4107-9C21-AE3DA3BC407C}"/>
    <dgm:cxn modelId="{C187269A-D1FF-42DC-9259-A02979C85BF5}" srcId="{26F21B8F-5574-43A6-B337-AF07E3FB9363}" destId="{29F27A67-1F47-4557-A660-E23855655A63}" srcOrd="1" destOrd="0" parTransId="{860518D3-E456-45FB-B026-D3480C402679}" sibTransId="{150B2CD8-DAF3-4841-8C79-26561E441DE4}"/>
    <dgm:cxn modelId="{CDABA465-36AF-4B83-A8D1-CB4B0DE23FEB}" type="presOf" srcId="{FA9A54AF-FA33-4624-94D9-4054616B613B}" destId="{9D347680-B27F-4689-95CE-BAAFFD0B7C29}" srcOrd="0" destOrd="0" presId="urn:microsoft.com/office/officeart/2005/8/layout/list1"/>
    <dgm:cxn modelId="{B421CD97-A928-42C8-B6FE-EA10EE511AC8}" type="presOf" srcId="{26F21B8F-5574-43A6-B337-AF07E3FB9363}" destId="{2B1B743D-B9A3-40A7-BEAC-21896A123894}" srcOrd="1" destOrd="0" presId="urn:microsoft.com/office/officeart/2005/8/layout/list1"/>
    <dgm:cxn modelId="{797363B1-04FB-4AF0-A3ED-1571A750C8E1}" type="presOf" srcId="{CE991BFD-0A96-4925-9D5A-C4E4B13CAFA1}" destId="{6FA02C81-EAD6-4BD7-A8DC-4AB5F296AE4B}" srcOrd="0" destOrd="0" presId="urn:microsoft.com/office/officeart/2005/8/layout/list1"/>
    <dgm:cxn modelId="{EBC52071-AFA9-41B6-9D5C-6D5FDF057EF9}" srcId="{CE991BFD-0A96-4925-9D5A-C4E4B13CAFA1}" destId="{FA9A54AF-FA33-4624-94D9-4054616B613B}" srcOrd="1" destOrd="0" parTransId="{84C5612C-82F2-460C-B4EE-41315FA904AF}" sibTransId="{AAD7B9DE-FE4E-46AD-8757-58E520937D8C}"/>
    <dgm:cxn modelId="{3B892575-F70C-4196-8AA2-08BCB1865DC8}" type="presOf" srcId="{C79E7135-C68F-4DA5-B354-2281276C1B06}" destId="{44410FF0-4C30-4560-B0D9-E09DB5CA6EB2}" srcOrd="0" destOrd="1" presId="urn:microsoft.com/office/officeart/2005/8/layout/list1"/>
    <dgm:cxn modelId="{6BD064DD-ED58-433E-9B01-CA74DC8C0875}" srcId="{26F21B8F-5574-43A6-B337-AF07E3FB9363}" destId="{1633CB79-3373-449B-A2D6-E53F57122112}" srcOrd="0" destOrd="0" parTransId="{6B50C902-F55B-4970-8A9A-BF34BCD37A16}" sibTransId="{27D100A5-67B3-4096-BF6C-F2981DBD4680}"/>
    <dgm:cxn modelId="{DBA6853A-6F31-4545-A23C-E70B5ABEF9FA}" type="presParOf" srcId="{6FA02C81-EAD6-4BD7-A8DC-4AB5F296AE4B}" destId="{EF6DFAD3-075A-4641-A644-4E680B205730}" srcOrd="0" destOrd="0" presId="urn:microsoft.com/office/officeart/2005/8/layout/list1"/>
    <dgm:cxn modelId="{4370EAAE-60BC-45D5-925C-AC2C349AD8EA}" type="presParOf" srcId="{EF6DFAD3-075A-4641-A644-4E680B205730}" destId="{1AB94B59-D015-4975-A431-053020CE3F2F}" srcOrd="0" destOrd="0" presId="urn:microsoft.com/office/officeart/2005/8/layout/list1"/>
    <dgm:cxn modelId="{1E348D68-00E0-4FB2-859E-9FA8E35820A8}" type="presParOf" srcId="{EF6DFAD3-075A-4641-A644-4E680B205730}" destId="{2B1B743D-B9A3-40A7-BEAC-21896A123894}" srcOrd="1" destOrd="0" presId="urn:microsoft.com/office/officeart/2005/8/layout/list1"/>
    <dgm:cxn modelId="{D3900DE5-B81E-4C25-9A70-56E513CE8B88}" type="presParOf" srcId="{6FA02C81-EAD6-4BD7-A8DC-4AB5F296AE4B}" destId="{050850C9-D46D-44CA-A608-726DB85A9D9A}" srcOrd="1" destOrd="0" presId="urn:microsoft.com/office/officeart/2005/8/layout/list1"/>
    <dgm:cxn modelId="{96623704-72BE-4F4F-B866-AB6FB788ECBB}" type="presParOf" srcId="{6FA02C81-EAD6-4BD7-A8DC-4AB5F296AE4B}" destId="{C667CF99-AE49-4051-AEB6-0914B77A8368}" srcOrd="2" destOrd="0" presId="urn:microsoft.com/office/officeart/2005/8/layout/list1"/>
    <dgm:cxn modelId="{5B445102-9267-4876-886A-830CFE28561E}" type="presParOf" srcId="{6FA02C81-EAD6-4BD7-A8DC-4AB5F296AE4B}" destId="{586A3CD0-6555-4398-8013-FBB20C74A864}" srcOrd="3" destOrd="0" presId="urn:microsoft.com/office/officeart/2005/8/layout/list1"/>
    <dgm:cxn modelId="{42CBA68F-F69C-47D7-B9EE-EC837B954E1A}" type="presParOf" srcId="{6FA02C81-EAD6-4BD7-A8DC-4AB5F296AE4B}" destId="{644BF4C4-25E2-43C2-8234-59643E8A2D83}" srcOrd="4" destOrd="0" presId="urn:microsoft.com/office/officeart/2005/8/layout/list1"/>
    <dgm:cxn modelId="{795A5829-18A7-462F-8B9D-A1E63643B7BE}" type="presParOf" srcId="{644BF4C4-25E2-43C2-8234-59643E8A2D83}" destId="{9D347680-B27F-4689-95CE-BAAFFD0B7C29}" srcOrd="0" destOrd="0" presId="urn:microsoft.com/office/officeart/2005/8/layout/list1"/>
    <dgm:cxn modelId="{37D66D94-E432-4992-8B15-531D44977BAC}" type="presParOf" srcId="{644BF4C4-25E2-43C2-8234-59643E8A2D83}" destId="{BDE0EECC-18DC-4C10-AC4D-74445093DB9B}" srcOrd="1" destOrd="0" presId="urn:microsoft.com/office/officeart/2005/8/layout/list1"/>
    <dgm:cxn modelId="{534EDFED-7C23-4BCD-B4EA-AA73E2EE76E7}" type="presParOf" srcId="{6FA02C81-EAD6-4BD7-A8DC-4AB5F296AE4B}" destId="{922CFD78-C061-4DCB-B243-59C93D2B197F}" srcOrd="5" destOrd="0" presId="urn:microsoft.com/office/officeart/2005/8/layout/list1"/>
    <dgm:cxn modelId="{87A7A5DD-8477-445A-AE10-03643DD65B89}" type="presParOf" srcId="{6FA02C81-EAD6-4BD7-A8DC-4AB5F296AE4B}" destId="{44410FF0-4C30-4560-B0D9-E09DB5CA6EB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FE76AA6A-AF1D-451A-8980-5A90C74C6D31}"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TW" altLang="en-US"/>
        </a:p>
      </dgm:t>
    </dgm:pt>
    <dgm:pt modelId="{2BD98100-1415-4672-AB8D-DD4EF1F10FA6}">
      <dgm:prSet phldrT="[文字]"/>
      <dgm:spPr/>
      <dgm:t>
        <a:bodyPr/>
        <a:lstStyle/>
        <a:p>
          <a:r>
            <a:rPr lang="zh-TW" altLang="en-US" b="1" dirty="0" smtClean="0">
              <a:latin typeface="微軟正黑體" pitchFamily="34" charset="-120"/>
              <a:ea typeface="微軟正黑體" pitchFamily="34" charset="-120"/>
            </a:rPr>
            <a:t>採購人員媒介親友至廠商處所任職</a:t>
          </a:r>
          <a:endParaRPr lang="zh-TW" altLang="en-US" dirty="0">
            <a:latin typeface="微軟正黑體" pitchFamily="34" charset="-120"/>
            <a:ea typeface="微軟正黑體" pitchFamily="34" charset="-120"/>
          </a:endParaRPr>
        </a:p>
      </dgm:t>
    </dgm:pt>
    <dgm:pt modelId="{B60EAB9D-45D6-4360-805A-2283D3625F44}" type="parTrans" cxnId="{0301743C-6887-4EE1-956F-A254BE5FD76B}">
      <dgm:prSet/>
      <dgm:spPr/>
      <dgm:t>
        <a:bodyPr/>
        <a:lstStyle/>
        <a:p>
          <a:endParaRPr lang="zh-TW" altLang="en-US"/>
        </a:p>
      </dgm:t>
    </dgm:pt>
    <dgm:pt modelId="{CE9ED20C-8F48-4125-A519-896E61CFE042}" type="sibTrans" cxnId="{0301743C-6887-4EE1-956F-A254BE5FD76B}">
      <dgm:prSet/>
      <dgm:spPr/>
      <dgm:t>
        <a:bodyPr/>
        <a:lstStyle/>
        <a:p>
          <a:endParaRPr lang="zh-TW" altLang="en-US"/>
        </a:p>
      </dgm:t>
    </dgm:pt>
    <dgm:pt modelId="{CC3D6540-52F8-4C71-84F9-6B861BE6AF36}">
      <dgm:prSet phldrT="[文字]"/>
      <dgm:spPr/>
      <dgm:t>
        <a:bodyPr/>
        <a:lstStyle/>
        <a:p>
          <a:r>
            <a:rPr lang="zh-TW" altLang="en-US" b="1" dirty="0" smtClean="0">
              <a:latin typeface="微軟正黑體" pitchFamily="34" charset="-120"/>
              <a:ea typeface="微軟正黑體" pitchFamily="34" charset="-120"/>
            </a:rPr>
            <a:t>辦理採購之機關主管為得標廠商親戚</a:t>
          </a:r>
          <a:endParaRPr lang="zh-TW" altLang="en-US" dirty="0">
            <a:latin typeface="微軟正黑體" pitchFamily="34" charset="-120"/>
            <a:ea typeface="微軟正黑體" pitchFamily="34" charset="-120"/>
          </a:endParaRPr>
        </a:p>
      </dgm:t>
    </dgm:pt>
    <dgm:pt modelId="{3C570FAB-20B3-443C-A3CD-D88F5582E5FA}" type="parTrans" cxnId="{843D3015-25B9-4AAA-811A-25AE40A0658E}">
      <dgm:prSet/>
      <dgm:spPr/>
      <dgm:t>
        <a:bodyPr/>
        <a:lstStyle/>
        <a:p>
          <a:endParaRPr lang="zh-TW" altLang="en-US"/>
        </a:p>
      </dgm:t>
    </dgm:pt>
    <dgm:pt modelId="{C565CAE4-53D1-4A21-9725-A3B67DC69FF6}" type="sibTrans" cxnId="{843D3015-25B9-4AAA-811A-25AE40A0658E}">
      <dgm:prSet/>
      <dgm:spPr/>
      <dgm:t>
        <a:bodyPr/>
        <a:lstStyle/>
        <a:p>
          <a:endParaRPr lang="zh-TW" altLang="en-US"/>
        </a:p>
      </dgm:t>
    </dgm:pt>
    <dgm:pt modelId="{F2E32FD3-900E-4D1D-8F6D-8ECEADE8C1B0}">
      <dgm:prSet phldrT="[文字]"/>
      <dgm:spPr/>
      <dgm:t>
        <a:bodyPr/>
        <a:lstStyle/>
        <a:p>
          <a:r>
            <a:rPr lang="zh-TW" altLang="en-US" b="1" dirty="0" smtClean="0">
              <a:latin typeface="微軟正黑體" pitchFamily="34" charset="-120"/>
              <a:ea typeface="微軟正黑體" pitchFamily="34" charset="-120"/>
            </a:rPr>
            <a:t>單位辦理採購，履約發現承包商負責人為直屬監督機關主管之胞弟</a:t>
          </a:r>
          <a:endParaRPr lang="zh-TW" altLang="en-US" dirty="0">
            <a:latin typeface="微軟正黑體" pitchFamily="34" charset="-120"/>
            <a:ea typeface="微軟正黑體" pitchFamily="34" charset="-120"/>
          </a:endParaRPr>
        </a:p>
      </dgm:t>
    </dgm:pt>
    <dgm:pt modelId="{85CAFC28-B226-4321-BD2A-0630701A4F7E}" type="parTrans" cxnId="{D1D66A21-F6B6-4842-B2F2-340B5B4FD5F0}">
      <dgm:prSet/>
      <dgm:spPr/>
      <dgm:t>
        <a:bodyPr/>
        <a:lstStyle/>
        <a:p>
          <a:endParaRPr lang="zh-TW" altLang="en-US"/>
        </a:p>
      </dgm:t>
    </dgm:pt>
    <dgm:pt modelId="{E46707F2-2127-4063-9421-371C0E156EC7}" type="sibTrans" cxnId="{D1D66A21-F6B6-4842-B2F2-340B5B4FD5F0}">
      <dgm:prSet/>
      <dgm:spPr/>
      <dgm:t>
        <a:bodyPr/>
        <a:lstStyle/>
        <a:p>
          <a:endParaRPr lang="zh-TW" altLang="en-US"/>
        </a:p>
      </dgm:t>
    </dgm:pt>
    <dgm:pt modelId="{6BBE1D8E-60A2-40B7-8A84-EFE6D85AC3D2}" type="pres">
      <dgm:prSet presAssocID="{FE76AA6A-AF1D-451A-8980-5A90C74C6D31}" presName="linear" presStyleCnt="0">
        <dgm:presLayoutVars>
          <dgm:animLvl val="lvl"/>
          <dgm:resizeHandles val="exact"/>
        </dgm:presLayoutVars>
      </dgm:prSet>
      <dgm:spPr/>
      <dgm:t>
        <a:bodyPr/>
        <a:lstStyle/>
        <a:p>
          <a:endParaRPr lang="zh-TW" altLang="en-US"/>
        </a:p>
      </dgm:t>
    </dgm:pt>
    <dgm:pt modelId="{06AA3502-1B88-4057-9A95-943B52C2C556}" type="pres">
      <dgm:prSet presAssocID="{2BD98100-1415-4672-AB8D-DD4EF1F10FA6}" presName="parentText" presStyleLbl="node1" presStyleIdx="0" presStyleCnt="3">
        <dgm:presLayoutVars>
          <dgm:chMax val="0"/>
          <dgm:bulletEnabled val="1"/>
        </dgm:presLayoutVars>
      </dgm:prSet>
      <dgm:spPr/>
      <dgm:t>
        <a:bodyPr/>
        <a:lstStyle/>
        <a:p>
          <a:endParaRPr lang="zh-TW" altLang="en-US"/>
        </a:p>
      </dgm:t>
    </dgm:pt>
    <dgm:pt modelId="{77A44857-A972-4602-B284-EAB22BDC9E97}" type="pres">
      <dgm:prSet presAssocID="{CE9ED20C-8F48-4125-A519-896E61CFE042}" presName="spacer" presStyleCnt="0"/>
      <dgm:spPr/>
    </dgm:pt>
    <dgm:pt modelId="{5E65B958-CF21-4A0A-810B-173DC9C60BAF}" type="pres">
      <dgm:prSet presAssocID="{CC3D6540-52F8-4C71-84F9-6B861BE6AF36}" presName="parentText" presStyleLbl="node1" presStyleIdx="1" presStyleCnt="3">
        <dgm:presLayoutVars>
          <dgm:chMax val="0"/>
          <dgm:bulletEnabled val="1"/>
        </dgm:presLayoutVars>
      </dgm:prSet>
      <dgm:spPr/>
      <dgm:t>
        <a:bodyPr/>
        <a:lstStyle/>
        <a:p>
          <a:endParaRPr lang="zh-TW" altLang="en-US"/>
        </a:p>
      </dgm:t>
    </dgm:pt>
    <dgm:pt modelId="{AC39630C-44E4-4487-8EE1-42D5F160BC7D}" type="pres">
      <dgm:prSet presAssocID="{C565CAE4-53D1-4A21-9725-A3B67DC69FF6}" presName="spacer" presStyleCnt="0"/>
      <dgm:spPr/>
    </dgm:pt>
    <dgm:pt modelId="{0ED8593C-5151-4A17-89A4-0B15228A1524}" type="pres">
      <dgm:prSet presAssocID="{F2E32FD3-900E-4D1D-8F6D-8ECEADE8C1B0}" presName="parentText" presStyleLbl="node1" presStyleIdx="2" presStyleCnt="3">
        <dgm:presLayoutVars>
          <dgm:chMax val="0"/>
          <dgm:bulletEnabled val="1"/>
        </dgm:presLayoutVars>
      </dgm:prSet>
      <dgm:spPr/>
      <dgm:t>
        <a:bodyPr/>
        <a:lstStyle/>
        <a:p>
          <a:endParaRPr lang="zh-TW" altLang="en-US"/>
        </a:p>
      </dgm:t>
    </dgm:pt>
  </dgm:ptLst>
  <dgm:cxnLst>
    <dgm:cxn modelId="{0301743C-6887-4EE1-956F-A254BE5FD76B}" srcId="{FE76AA6A-AF1D-451A-8980-5A90C74C6D31}" destId="{2BD98100-1415-4672-AB8D-DD4EF1F10FA6}" srcOrd="0" destOrd="0" parTransId="{B60EAB9D-45D6-4360-805A-2283D3625F44}" sibTransId="{CE9ED20C-8F48-4125-A519-896E61CFE042}"/>
    <dgm:cxn modelId="{843D3015-25B9-4AAA-811A-25AE40A0658E}" srcId="{FE76AA6A-AF1D-451A-8980-5A90C74C6D31}" destId="{CC3D6540-52F8-4C71-84F9-6B861BE6AF36}" srcOrd="1" destOrd="0" parTransId="{3C570FAB-20B3-443C-A3CD-D88F5582E5FA}" sibTransId="{C565CAE4-53D1-4A21-9725-A3B67DC69FF6}"/>
    <dgm:cxn modelId="{2D84198A-331E-4B52-A630-A4305207D24F}" type="presOf" srcId="{CC3D6540-52F8-4C71-84F9-6B861BE6AF36}" destId="{5E65B958-CF21-4A0A-810B-173DC9C60BAF}" srcOrd="0" destOrd="0" presId="urn:microsoft.com/office/officeart/2005/8/layout/vList2"/>
    <dgm:cxn modelId="{F59C9894-A2F5-4C74-B328-EA505CB56EA9}" type="presOf" srcId="{F2E32FD3-900E-4D1D-8F6D-8ECEADE8C1B0}" destId="{0ED8593C-5151-4A17-89A4-0B15228A1524}" srcOrd="0" destOrd="0" presId="urn:microsoft.com/office/officeart/2005/8/layout/vList2"/>
    <dgm:cxn modelId="{D1D66A21-F6B6-4842-B2F2-340B5B4FD5F0}" srcId="{FE76AA6A-AF1D-451A-8980-5A90C74C6D31}" destId="{F2E32FD3-900E-4D1D-8F6D-8ECEADE8C1B0}" srcOrd="2" destOrd="0" parTransId="{85CAFC28-B226-4321-BD2A-0630701A4F7E}" sibTransId="{E46707F2-2127-4063-9421-371C0E156EC7}"/>
    <dgm:cxn modelId="{A90006CA-89C2-42B9-B550-D2D615903BD2}" type="presOf" srcId="{FE76AA6A-AF1D-451A-8980-5A90C74C6D31}" destId="{6BBE1D8E-60A2-40B7-8A84-EFE6D85AC3D2}" srcOrd="0" destOrd="0" presId="urn:microsoft.com/office/officeart/2005/8/layout/vList2"/>
    <dgm:cxn modelId="{E6B01881-D886-49C8-B614-043D95701063}" type="presOf" srcId="{2BD98100-1415-4672-AB8D-DD4EF1F10FA6}" destId="{06AA3502-1B88-4057-9A95-943B52C2C556}" srcOrd="0" destOrd="0" presId="urn:microsoft.com/office/officeart/2005/8/layout/vList2"/>
    <dgm:cxn modelId="{44E883B1-75F9-4BA0-80D5-1AB2E77B55A3}" type="presParOf" srcId="{6BBE1D8E-60A2-40B7-8A84-EFE6D85AC3D2}" destId="{06AA3502-1B88-4057-9A95-943B52C2C556}" srcOrd="0" destOrd="0" presId="urn:microsoft.com/office/officeart/2005/8/layout/vList2"/>
    <dgm:cxn modelId="{5AC2E401-4EF2-4E3E-88AA-AC67E95684EF}" type="presParOf" srcId="{6BBE1D8E-60A2-40B7-8A84-EFE6D85AC3D2}" destId="{77A44857-A972-4602-B284-EAB22BDC9E97}" srcOrd="1" destOrd="0" presId="urn:microsoft.com/office/officeart/2005/8/layout/vList2"/>
    <dgm:cxn modelId="{CD662A07-9287-4CDD-87E0-A76D9307C155}" type="presParOf" srcId="{6BBE1D8E-60A2-40B7-8A84-EFE6D85AC3D2}" destId="{5E65B958-CF21-4A0A-810B-173DC9C60BAF}" srcOrd="2" destOrd="0" presId="urn:microsoft.com/office/officeart/2005/8/layout/vList2"/>
    <dgm:cxn modelId="{AD1C0370-AFB2-4377-B761-1F3DCD876888}" type="presParOf" srcId="{6BBE1D8E-60A2-40B7-8A84-EFE6D85AC3D2}" destId="{AC39630C-44E4-4487-8EE1-42D5F160BC7D}" srcOrd="3" destOrd="0" presId="urn:microsoft.com/office/officeart/2005/8/layout/vList2"/>
    <dgm:cxn modelId="{3B1EF909-81DF-417E-95CE-7495BE8652A3}" type="presParOf" srcId="{6BBE1D8E-60A2-40B7-8A84-EFE6D85AC3D2}" destId="{0ED8593C-5151-4A17-89A4-0B15228A15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3FC90D76-AA15-4604-9EED-D1EDB0FD3952}"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4452BDFB-17D7-4190-A07A-80E5097EF655}">
      <dgm:prSet phldrT="[文字]"/>
      <dgm:spPr/>
      <dgm:t>
        <a:bodyPr/>
        <a:lstStyle/>
        <a:p>
          <a:r>
            <a:rPr lang="zh-TW" altLang="en-US" dirty="0" smtClean="0">
              <a:latin typeface="微軟正黑體" pitchFamily="34" charset="-120"/>
              <a:ea typeface="微軟正黑體" pitchFamily="34" charset="-120"/>
            </a:rPr>
            <a:t>甲</a:t>
          </a:r>
          <a:endParaRPr lang="zh-TW" altLang="en-US" dirty="0">
            <a:latin typeface="微軟正黑體" pitchFamily="34" charset="-120"/>
            <a:ea typeface="微軟正黑體" pitchFamily="34" charset="-120"/>
          </a:endParaRPr>
        </a:p>
      </dgm:t>
    </dgm:pt>
    <dgm:pt modelId="{D0AE65EE-3A2F-4922-B1E3-A115294E30C2}" type="parTrans" cxnId="{0DF9963C-D7B4-48CB-9624-2DEE236A4CAA}">
      <dgm:prSet/>
      <dgm:spPr/>
      <dgm:t>
        <a:bodyPr/>
        <a:lstStyle/>
        <a:p>
          <a:endParaRPr lang="zh-TW" altLang="en-US"/>
        </a:p>
      </dgm:t>
    </dgm:pt>
    <dgm:pt modelId="{930E8C29-AAAC-4BE3-B173-4A626FCE45F5}" type="sibTrans" cxnId="{0DF9963C-D7B4-48CB-9624-2DEE236A4CAA}">
      <dgm:prSet/>
      <dgm:spPr/>
      <dgm:t>
        <a:bodyPr/>
        <a:lstStyle/>
        <a:p>
          <a:endParaRPr lang="zh-TW" altLang="en-US"/>
        </a:p>
      </dgm:t>
    </dgm:pt>
    <dgm:pt modelId="{8D86C883-7503-4D4F-B0FD-FC9AF9F70DC3}">
      <dgm:prSet phldrT="[文字]"/>
      <dgm:spPr/>
      <dgm:t>
        <a:bodyPr/>
        <a:lstStyle/>
        <a:p>
          <a:r>
            <a:rPr lang="zh-TW" altLang="en-US" dirty="0" smtClean="0">
              <a:latin typeface="微軟正黑體" pitchFamily="34" charset="-120"/>
              <a:ea typeface="微軟正黑體" pitchFamily="34" charset="-120"/>
            </a:rPr>
            <a:t>採購</a:t>
          </a:r>
          <a:r>
            <a:rPr lang="zh-TW" dirty="0" smtClean="0">
              <a:latin typeface="微軟正黑體" pitchFamily="34" charset="-120"/>
              <a:ea typeface="微軟正黑體" pitchFamily="34" charset="-120"/>
            </a:rPr>
            <a:t>業務主管</a:t>
          </a:r>
          <a:endParaRPr lang="zh-TW" altLang="en-US" dirty="0"/>
        </a:p>
      </dgm:t>
    </dgm:pt>
    <dgm:pt modelId="{7C95F55D-F5FE-4054-BC20-8A142E08B531}" type="parTrans" cxnId="{F96B7B95-5128-4509-8D07-AC8D09461657}">
      <dgm:prSet/>
      <dgm:spPr/>
      <dgm:t>
        <a:bodyPr/>
        <a:lstStyle/>
        <a:p>
          <a:endParaRPr lang="zh-TW" altLang="en-US"/>
        </a:p>
      </dgm:t>
    </dgm:pt>
    <dgm:pt modelId="{C69A31C9-D47F-4734-AAD6-FB6DCACDC696}" type="sibTrans" cxnId="{F96B7B95-5128-4509-8D07-AC8D09461657}">
      <dgm:prSet/>
      <dgm:spPr/>
      <dgm:t>
        <a:bodyPr/>
        <a:lstStyle/>
        <a:p>
          <a:endParaRPr lang="zh-TW" altLang="en-US"/>
        </a:p>
      </dgm:t>
    </dgm:pt>
    <dgm:pt modelId="{8B687F1E-BD58-4500-803E-915D072443A4}">
      <dgm:prSet phldrT="[文字]"/>
      <dgm:spPr/>
      <dgm:t>
        <a:bodyPr/>
        <a:lstStyle/>
        <a:p>
          <a:r>
            <a:rPr lang="zh-TW" dirty="0" smtClean="0">
              <a:latin typeface="微軟正黑體" pitchFamily="34" charset="-120"/>
              <a:ea typeface="微軟正黑體" pitchFamily="34" charset="-120"/>
            </a:rPr>
            <a:t>承辦採購人員</a:t>
          </a:r>
          <a:endParaRPr lang="zh-TW" altLang="en-US" dirty="0"/>
        </a:p>
      </dgm:t>
    </dgm:pt>
    <dgm:pt modelId="{CCBA2DBC-28A0-41FE-8845-FE8131E0577D}" type="parTrans" cxnId="{FE3D3909-6409-4E7C-BCD3-C5650F2AAE26}">
      <dgm:prSet/>
      <dgm:spPr/>
      <dgm:t>
        <a:bodyPr/>
        <a:lstStyle/>
        <a:p>
          <a:endParaRPr lang="zh-TW" altLang="en-US"/>
        </a:p>
      </dgm:t>
    </dgm:pt>
    <dgm:pt modelId="{D18FE511-9EBA-42AF-9D73-7B5B4B0F28AA}" type="sibTrans" cxnId="{FE3D3909-6409-4E7C-BCD3-C5650F2AAE26}">
      <dgm:prSet/>
      <dgm:spPr/>
      <dgm:t>
        <a:bodyPr/>
        <a:lstStyle/>
        <a:p>
          <a:endParaRPr lang="zh-TW" altLang="en-US"/>
        </a:p>
      </dgm:t>
    </dgm:pt>
    <dgm:pt modelId="{6C32AB7A-F4D3-4B7E-BD8D-49D9F06703C6}">
      <dgm:prSet phldrT="[文字]"/>
      <dgm:spPr/>
      <dgm:t>
        <a:bodyPr/>
        <a:lstStyle/>
        <a:p>
          <a:r>
            <a:rPr lang="zh-TW" altLang="en-US" dirty="0" smtClean="0">
              <a:latin typeface="微軟正黑體" pitchFamily="34" charset="-120"/>
              <a:ea typeface="微軟正黑體" pitchFamily="34" charset="-120"/>
            </a:rPr>
            <a:t>違反法規</a:t>
          </a:r>
          <a:endParaRPr lang="zh-TW" altLang="en-US" dirty="0"/>
        </a:p>
      </dgm:t>
    </dgm:pt>
    <dgm:pt modelId="{F7C3B45E-EF9E-4F5D-B3F4-E80A6236DACD}" type="parTrans" cxnId="{95D47D2D-170F-4004-A04E-E29836300A6A}">
      <dgm:prSet/>
      <dgm:spPr/>
      <dgm:t>
        <a:bodyPr/>
        <a:lstStyle/>
        <a:p>
          <a:endParaRPr lang="zh-TW" altLang="en-US"/>
        </a:p>
      </dgm:t>
    </dgm:pt>
    <dgm:pt modelId="{F68E5BE9-0606-40C5-882E-BF0B733201AC}" type="sibTrans" cxnId="{95D47D2D-170F-4004-A04E-E29836300A6A}">
      <dgm:prSet/>
      <dgm:spPr/>
      <dgm:t>
        <a:bodyPr/>
        <a:lstStyle/>
        <a:p>
          <a:endParaRPr lang="zh-TW" altLang="en-US"/>
        </a:p>
      </dgm:t>
    </dgm:pt>
    <dgm:pt modelId="{7C59E2D9-5A15-480E-8508-7E9EB8567346}">
      <dgm:prSet phldrT="[文字]"/>
      <dgm:spPr/>
      <dgm:t>
        <a:bodyPr/>
        <a:lstStyle/>
        <a:p>
          <a:r>
            <a:rPr lang="zh-TW" dirty="0" smtClean="0">
              <a:latin typeface="微軟正黑體" pitchFamily="34" charset="-120"/>
              <a:ea typeface="微軟正黑體" pitchFamily="34" charset="-120"/>
            </a:rPr>
            <a:t>公務員服務法</a:t>
          </a:r>
          <a:r>
            <a:rPr lang="zh-TW" altLang="en-US" dirty="0" smtClean="0">
              <a:latin typeface="微軟正黑體" pitchFamily="34" charset="-120"/>
              <a:ea typeface="微軟正黑體" pitchFamily="34" charset="-120"/>
            </a:rPr>
            <a:t> </a:t>
          </a:r>
          <a:r>
            <a:rPr lang="zh-TW" dirty="0" smtClean="0">
              <a:latin typeface="微軟正黑體" pitchFamily="34" charset="-120"/>
              <a:ea typeface="微軟正黑體" pitchFamily="34" charset="-120"/>
            </a:rPr>
            <a:t>第</a:t>
          </a:r>
          <a:r>
            <a:rPr lang="en-US" dirty="0" smtClean="0">
              <a:latin typeface="微軟正黑體" pitchFamily="34" charset="-120"/>
              <a:ea typeface="微軟正黑體" pitchFamily="34" charset="-120"/>
            </a:rPr>
            <a:t>17</a:t>
          </a:r>
          <a:r>
            <a:rPr lang="zh-TW" dirty="0" smtClean="0">
              <a:latin typeface="微軟正黑體" pitchFamily="34" charset="-120"/>
              <a:ea typeface="微軟正黑體" pitchFamily="34" charset="-120"/>
            </a:rPr>
            <a:t>條</a:t>
          </a:r>
          <a:endParaRPr lang="zh-TW" altLang="en-US" dirty="0"/>
        </a:p>
      </dgm:t>
    </dgm:pt>
    <dgm:pt modelId="{4DC46583-AAFB-413F-AA21-06C9521EDDFB}" type="parTrans" cxnId="{DCAFAC84-CC70-4CED-8635-C5D5AF76DA77}">
      <dgm:prSet/>
      <dgm:spPr/>
      <dgm:t>
        <a:bodyPr/>
        <a:lstStyle/>
        <a:p>
          <a:endParaRPr lang="zh-TW" altLang="en-US"/>
        </a:p>
      </dgm:t>
    </dgm:pt>
    <dgm:pt modelId="{31BAC90C-8008-4533-BAF2-8BD4E091EA41}" type="sibTrans" cxnId="{DCAFAC84-CC70-4CED-8635-C5D5AF76DA77}">
      <dgm:prSet/>
      <dgm:spPr/>
      <dgm:t>
        <a:bodyPr/>
        <a:lstStyle/>
        <a:p>
          <a:endParaRPr lang="zh-TW" altLang="en-US"/>
        </a:p>
      </dgm:t>
    </dgm:pt>
    <dgm:pt modelId="{C7FC52BA-2241-4FA0-A5AE-946C1B5FFDED}">
      <dgm:prSet phldrT="[文字]"/>
      <dgm:spPr/>
      <dgm:t>
        <a:bodyPr/>
        <a:lstStyle/>
        <a:p>
          <a:r>
            <a:rPr lang="zh-TW" dirty="0" smtClean="0">
              <a:latin typeface="微軟正黑體" pitchFamily="34" charset="-120"/>
              <a:ea typeface="微軟正黑體" pitchFamily="34" charset="-120"/>
            </a:rPr>
            <a:t>政府採購法</a:t>
          </a:r>
          <a:r>
            <a:rPr lang="zh-TW" altLang="en-US" dirty="0" smtClean="0">
              <a:latin typeface="微軟正黑體" pitchFamily="34" charset="-120"/>
              <a:ea typeface="微軟正黑體" pitchFamily="34" charset="-120"/>
            </a:rPr>
            <a:t>     </a:t>
          </a:r>
          <a:r>
            <a:rPr lang="zh-TW" dirty="0" smtClean="0">
              <a:latin typeface="微軟正黑體" pitchFamily="34" charset="-120"/>
              <a:ea typeface="微軟正黑體" pitchFamily="34" charset="-120"/>
            </a:rPr>
            <a:t>第</a:t>
          </a:r>
          <a:r>
            <a:rPr lang="en-US" dirty="0" smtClean="0">
              <a:latin typeface="微軟正黑體" pitchFamily="34" charset="-120"/>
              <a:ea typeface="微軟正黑體" pitchFamily="34" charset="-120"/>
            </a:rPr>
            <a:t>15</a:t>
          </a:r>
          <a:r>
            <a:rPr lang="zh-TW"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項</a:t>
          </a:r>
          <a:endParaRPr lang="zh-TW" altLang="en-US" dirty="0"/>
        </a:p>
      </dgm:t>
    </dgm:pt>
    <dgm:pt modelId="{8FC6CD89-5521-41B4-8A05-2D44F0D7480B}" type="parTrans" cxnId="{EA2AAAC5-2D86-47C5-B864-2A80B502D0ED}">
      <dgm:prSet/>
      <dgm:spPr/>
      <dgm:t>
        <a:bodyPr/>
        <a:lstStyle/>
        <a:p>
          <a:endParaRPr lang="zh-TW" altLang="en-US"/>
        </a:p>
      </dgm:t>
    </dgm:pt>
    <dgm:pt modelId="{C831E667-C5FA-4B33-84F6-CA2910509385}" type="sibTrans" cxnId="{EA2AAAC5-2D86-47C5-B864-2A80B502D0ED}">
      <dgm:prSet/>
      <dgm:spPr/>
      <dgm:t>
        <a:bodyPr/>
        <a:lstStyle/>
        <a:p>
          <a:endParaRPr lang="zh-TW" altLang="en-US"/>
        </a:p>
      </dgm:t>
    </dgm:pt>
    <dgm:pt modelId="{1C548DBC-9DC7-466A-A947-BDBA60AA2143}">
      <dgm:prSet phldrT="[文字]"/>
      <dgm:spPr/>
      <dgm:t>
        <a:bodyPr/>
        <a:lstStyle/>
        <a:p>
          <a:r>
            <a:rPr lang="zh-TW" dirty="0" smtClean="0">
              <a:latin typeface="微軟正黑體" pitchFamily="34" charset="-120"/>
              <a:ea typeface="微軟正黑體" pitchFamily="34" charset="-120"/>
            </a:rPr>
            <a:t>採購人員倫理準則第</a:t>
          </a:r>
          <a:r>
            <a:rPr lang="en-US" dirty="0" smtClean="0">
              <a:latin typeface="微軟正黑體" pitchFamily="34" charset="-120"/>
              <a:ea typeface="微軟正黑體" pitchFamily="34" charset="-120"/>
            </a:rPr>
            <a:t>7</a:t>
          </a:r>
          <a:r>
            <a:rPr lang="zh-TW"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13</a:t>
          </a:r>
          <a:r>
            <a:rPr lang="zh-TW" dirty="0" smtClean="0">
              <a:latin typeface="微軟正黑體" pitchFamily="34" charset="-120"/>
              <a:ea typeface="微軟正黑體" pitchFamily="34" charset="-120"/>
            </a:rPr>
            <a:t>款</a:t>
          </a:r>
          <a:endParaRPr lang="zh-TW" altLang="en-US" dirty="0"/>
        </a:p>
      </dgm:t>
    </dgm:pt>
    <dgm:pt modelId="{17ACE514-511B-4187-A588-7AA1D71FFB21}" type="parTrans" cxnId="{66FDFF55-C04D-4BE9-BE15-6675C860263B}">
      <dgm:prSet/>
      <dgm:spPr/>
      <dgm:t>
        <a:bodyPr/>
        <a:lstStyle/>
        <a:p>
          <a:endParaRPr lang="zh-TW" altLang="en-US"/>
        </a:p>
      </dgm:t>
    </dgm:pt>
    <dgm:pt modelId="{840CC37E-3886-4396-9915-4B593B1B99B7}" type="sibTrans" cxnId="{66FDFF55-C04D-4BE9-BE15-6675C860263B}">
      <dgm:prSet/>
      <dgm:spPr/>
      <dgm:t>
        <a:bodyPr/>
        <a:lstStyle/>
        <a:p>
          <a:endParaRPr lang="zh-TW" altLang="en-US"/>
        </a:p>
      </dgm:t>
    </dgm:pt>
    <dgm:pt modelId="{CD9726E4-7D4D-4230-8A27-B3F84CD3A20A}" type="pres">
      <dgm:prSet presAssocID="{3FC90D76-AA15-4604-9EED-D1EDB0FD3952}" presName="diagram" presStyleCnt="0">
        <dgm:presLayoutVars>
          <dgm:chPref val="1"/>
          <dgm:dir/>
          <dgm:animOne val="branch"/>
          <dgm:animLvl val="lvl"/>
          <dgm:resizeHandles val="exact"/>
        </dgm:presLayoutVars>
      </dgm:prSet>
      <dgm:spPr/>
      <dgm:t>
        <a:bodyPr/>
        <a:lstStyle/>
        <a:p>
          <a:endParaRPr lang="zh-TW" altLang="en-US"/>
        </a:p>
      </dgm:t>
    </dgm:pt>
    <dgm:pt modelId="{E5A25E0A-3D3F-4974-B606-4F7BD9059112}" type="pres">
      <dgm:prSet presAssocID="{4452BDFB-17D7-4190-A07A-80E5097EF655}" presName="root1" presStyleCnt="0"/>
      <dgm:spPr/>
    </dgm:pt>
    <dgm:pt modelId="{4A8F5AA3-EFEF-44C1-89D8-B874264CFDD6}" type="pres">
      <dgm:prSet presAssocID="{4452BDFB-17D7-4190-A07A-80E5097EF655}" presName="LevelOneTextNode" presStyleLbl="node0" presStyleIdx="0" presStyleCnt="1">
        <dgm:presLayoutVars>
          <dgm:chPref val="3"/>
        </dgm:presLayoutVars>
      </dgm:prSet>
      <dgm:spPr/>
      <dgm:t>
        <a:bodyPr/>
        <a:lstStyle/>
        <a:p>
          <a:endParaRPr lang="zh-TW" altLang="en-US"/>
        </a:p>
      </dgm:t>
    </dgm:pt>
    <dgm:pt modelId="{6ED2EAA7-5468-45A6-8021-AB14D302D486}" type="pres">
      <dgm:prSet presAssocID="{4452BDFB-17D7-4190-A07A-80E5097EF655}" presName="level2hierChild" presStyleCnt="0"/>
      <dgm:spPr/>
    </dgm:pt>
    <dgm:pt modelId="{043989C9-27AA-490B-9245-CA67370767C6}" type="pres">
      <dgm:prSet presAssocID="{7C95F55D-F5FE-4054-BC20-8A142E08B531}" presName="conn2-1" presStyleLbl="parChTrans1D2" presStyleIdx="0" presStyleCnt="2"/>
      <dgm:spPr/>
      <dgm:t>
        <a:bodyPr/>
        <a:lstStyle/>
        <a:p>
          <a:endParaRPr lang="zh-TW" altLang="en-US"/>
        </a:p>
      </dgm:t>
    </dgm:pt>
    <dgm:pt modelId="{50982484-697B-447E-8BFD-A8B69D5EBDD0}" type="pres">
      <dgm:prSet presAssocID="{7C95F55D-F5FE-4054-BC20-8A142E08B531}" presName="connTx" presStyleLbl="parChTrans1D2" presStyleIdx="0" presStyleCnt="2"/>
      <dgm:spPr/>
      <dgm:t>
        <a:bodyPr/>
        <a:lstStyle/>
        <a:p>
          <a:endParaRPr lang="zh-TW" altLang="en-US"/>
        </a:p>
      </dgm:t>
    </dgm:pt>
    <dgm:pt modelId="{2DDA70CF-8E32-4847-ABD9-F0A070ECF169}" type="pres">
      <dgm:prSet presAssocID="{8D86C883-7503-4D4F-B0FD-FC9AF9F70DC3}" presName="root2" presStyleCnt="0"/>
      <dgm:spPr/>
    </dgm:pt>
    <dgm:pt modelId="{5A0FB251-C117-4EE1-A403-BDAF5D6FBE29}" type="pres">
      <dgm:prSet presAssocID="{8D86C883-7503-4D4F-B0FD-FC9AF9F70DC3}" presName="LevelTwoTextNode" presStyleLbl="node2" presStyleIdx="0" presStyleCnt="2">
        <dgm:presLayoutVars>
          <dgm:chPref val="3"/>
        </dgm:presLayoutVars>
      </dgm:prSet>
      <dgm:spPr/>
      <dgm:t>
        <a:bodyPr/>
        <a:lstStyle/>
        <a:p>
          <a:endParaRPr lang="zh-TW" altLang="en-US"/>
        </a:p>
      </dgm:t>
    </dgm:pt>
    <dgm:pt modelId="{E609BBC4-202B-450F-9765-AADE00B42734}" type="pres">
      <dgm:prSet presAssocID="{8D86C883-7503-4D4F-B0FD-FC9AF9F70DC3}" presName="level3hierChild" presStyleCnt="0"/>
      <dgm:spPr/>
    </dgm:pt>
    <dgm:pt modelId="{9FE1AE6B-2544-4B55-A5E4-62FC92DEB7D4}" type="pres">
      <dgm:prSet presAssocID="{CCBA2DBC-28A0-41FE-8845-FE8131E0577D}" presName="conn2-1" presStyleLbl="parChTrans1D2" presStyleIdx="1" presStyleCnt="2"/>
      <dgm:spPr/>
      <dgm:t>
        <a:bodyPr/>
        <a:lstStyle/>
        <a:p>
          <a:endParaRPr lang="zh-TW" altLang="en-US"/>
        </a:p>
      </dgm:t>
    </dgm:pt>
    <dgm:pt modelId="{30AC08F5-C54D-44D7-B29D-5D56DCF7FAB7}" type="pres">
      <dgm:prSet presAssocID="{CCBA2DBC-28A0-41FE-8845-FE8131E0577D}" presName="connTx" presStyleLbl="parChTrans1D2" presStyleIdx="1" presStyleCnt="2"/>
      <dgm:spPr/>
      <dgm:t>
        <a:bodyPr/>
        <a:lstStyle/>
        <a:p>
          <a:endParaRPr lang="zh-TW" altLang="en-US"/>
        </a:p>
      </dgm:t>
    </dgm:pt>
    <dgm:pt modelId="{3043231B-231F-4CAF-9C60-96DA6F4428B7}" type="pres">
      <dgm:prSet presAssocID="{8B687F1E-BD58-4500-803E-915D072443A4}" presName="root2" presStyleCnt="0"/>
      <dgm:spPr/>
    </dgm:pt>
    <dgm:pt modelId="{4313A76F-F528-4292-892F-95DECC0E752B}" type="pres">
      <dgm:prSet presAssocID="{8B687F1E-BD58-4500-803E-915D072443A4}" presName="LevelTwoTextNode" presStyleLbl="node2" presStyleIdx="1" presStyleCnt="2">
        <dgm:presLayoutVars>
          <dgm:chPref val="3"/>
        </dgm:presLayoutVars>
      </dgm:prSet>
      <dgm:spPr/>
      <dgm:t>
        <a:bodyPr/>
        <a:lstStyle/>
        <a:p>
          <a:endParaRPr lang="zh-TW" altLang="en-US"/>
        </a:p>
      </dgm:t>
    </dgm:pt>
    <dgm:pt modelId="{57B5349C-504B-4E4C-A8D6-324D4422583A}" type="pres">
      <dgm:prSet presAssocID="{8B687F1E-BD58-4500-803E-915D072443A4}" presName="level3hierChild" presStyleCnt="0"/>
      <dgm:spPr/>
    </dgm:pt>
    <dgm:pt modelId="{B2908193-CE30-4988-A6DD-C5CF39D4C543}" type="pres">
      <dgm:prSet presAssocID="{F7C3B45E-EF9E-4F5D-B3F4-E80A6236DACD}" presName="conn2-1" presStyleLbl="parChTrans1D3" presStyleIdx="0" presStyleCnt="1"/>
      <dgm:spPr/>
      <dgm:t>
        <a:bodyPr/>
        <a:lstStyle/>
        <a:p>
          <a:endParaRPr lang="zh-TW" altLang="en-US"/>
        </a:p>
      </dgm:t>
    </dgm:pt>
    <dgm:pt modelId="{FC3D4700-79C6-4BC9-833A-FD615C6B65C2}" type="pres">
      <dgm:prSet presAssocID="{F7C3B45E-EF9E-4F5D-B3F4-E80A6236DACD}" presName="connTx" presStyleLbl="parChTrans1D3" presStyleIdx="0" presStyleCnt="1"/>
      <dgm:spPr/>
      <dgm:t>
        <a:bodyPr/>
        <a:lstStyle/>
        <a:p>
          <a:endParaRPr lang="zh-TW" altLang="en-US"/>
        </a:p>
      </dgm:t>
    </dgm:pt>
    <dgm:pt modelId="{6128E331-FEC2-41B1-BEAD-D06531C4AF01}" type="pres">
      <dgm:prSet presAssocID="{6C32AB7A-F4D3-4B7E-BD8D-49D9F06703C6}" presName="root2" presStyleCnt="0"/>
      <dgm:spPr/>
    </dgm:pt>
    <dgm:pt modelId="{26625087-4C68-4C78-B0A8-3C6B4147EAE3}" type="pres">
      <dgm:prSet presAssocID="{6C32AB7A-F4D3-4B7E-BD8D-49D9F06703C6}" presName="LevelTwoTextNode" presStyleLbl="node3" presStyleIdx="0" presStyleCnt="1">
        <dgm:presLayoutVars>
          <dgm:chPref val="3"/>
        </dgm:presLayoutVars>
      </dgm:prSet>
      <dgm:spPr/>
      <dgm:t>
        <a:bodyPr/>
        <a:lstStyle/>
        <a:p>
          <a:endParaRPr lang="zh-TW" altLang="en-US"/>
        </a:p>
      </dgm:t>
    </dgm:pt>
    <dgm:pt modelId="{DE952894-7959-4BA8-9CEF-F90A01E8D9AB}" type="pres">
      <dgm:prSet presAssocID="{6C32AB7A-F4D3-4B7E-BD8D-49D9F06703C6}" presName="level3hierChild" presStyleCnt="0"/>
      <dgm:spPr/>
    </dgm:pt>
    <dgm:pt modelId="{513740B7-E568-4B27-BE87-AA25DE2318A4}" type="pres">
      <dgm:prSet presAssocID="{4DC46583-AAFB-413F-AA21-06C9521EDDFB}" presName="conn2-1" presStyleLbl="parChTrans1D4" presStyleIdx="0" presStyleCnt="3"/>
      <dgm:spPr/>
      <dgm:t>
        <a:bodyPr/>
        <a:lstStyle/>
        <a:p>
          <a:endParaRPr lang="zh-TW" altLang="en-US"/>
        </a:p>
      </dgm:t>
    </dgm:pt>
    <dgm:pt modelId="{146B0916-3C7F-4D78-BF35-721DCFCCB4E8}" type="pres">
      <dgm:prSet presAssocID="{4DC46583-AAFB-413F-AA21-06C9521EDDFB}" presName="connTx" presStyleLbl="parChTrans1D4" presStyleIdx="0" presStyleCnt="3"/>
      <dgm:spPr/>
      <dgm:t>
        <a:bodyPr/>
        <a:lstStyle/>
        <a:p>
          <a:endParaRPr lang="zh-TW" altLang="en-US"/>
        </a:p>
      </dgm:t>
    </dgm:pt>
    <dgm:pt modelId="{94DB52C5-A8F6-41C5-AB64-98D73BDFB893}" type="pres">
      <dgm:prSet presAssocID="{7C59E2D9-5A15-480E-8508-7E9EB8567346}" presName="root2" presStyleCnt="0"/>
      <dgm:spPr/>
    </dgm:pt>
    <dgm:pt modelId="{B0E8C46D-254B-4D78-9C68-4CB5B567EA07}" type="pres">
      <dgm:prSet presAssocID="{7C59E2D9-5A15-480E-8508-7E9EB8567346}" presName="LevelTwoTextNode" presStyleLbl="node4" presStyleIdx="0" presStyleCnt="3">
        <dgm:presLayoutVars>
          <dgm:chPref val="3"/>
        </dgm:presLayoutVars>
      </dgm:prSet>
      <dgm:spPr/>
      <dgm:t>
        <a:bodyPr/>
        <a:lstStyle/>
        <a:p>
          <a:endParaRPr lang="zh-TW" altLang="en-US"/>
        </a:p>
      </dgm:t>
    </dgm:pt>
    <dgm:pt modelId="{7997A4C0-34D3-4A93-8C7A-DB09A673C29E}" type="pres">
      <dgm:prSet presAssocID="{7C59E2D9-5A15-480E-8508-7E9EB8567346}" presName="level3hierChild" presStyleCnt="0"/>
      <dgm:spPr/>
    </dgm:pt>
    <dgm:pt modelId="{175B0162-1F4F-4B5C-B2B9-55D6A38C8874}" type="pres">
      <dgm:prSet presAssocID="{8FC6CD89-5521-41B4-8A05-2D44F0D7480B}" presName="conn2-1" presStyleLbl="parChTrans1D4" presStyleIdx="1" presStyleCnt="3"/>
      <dgm:spPr/>
      <dgm:t>
        <a:bodyPr/>
        <a:lstStyle/>
        <a:p>
          <a:endParaRPr lang="zh-TW" altLang="en-US"/>
        </a:p>
      </dgm:t>
    </dgm:pt>
    <dgm:pt modelId="{FDB09EA3-02DB-4012-B44A-F6A30979EB3A}" type="pres">
      <dgm:prSet presAssocID="{8FC6CD89-5521-41B4-8A05-2D44F0D7480B}" presName="connTx" presStyleLbl="parChTrans1D4" presStyleIdx="1" presStyleCnt="3"/>
      <dgm:spPr/>
      <dgm:t>
        <a:bodyPr/>
        <a:lstStyle/>
        <a:p>
          <a:endParaRPr lang="zh-TW" altLang="en-US"/>
        </a:p>
      </dgm:t>
    </dgm:pt>
    <dgm:pt modelId="{10008F10-FA3A-462E-9972-0C5F42170ED0}" type="pres">
      <dgm:prSet presAssocID="{C7FC52BA-2241-4FA0-A5AE-946C1B5FFDED}" presName="root2" presStyleCnt="0"/>
      <dgm:spPr/>
    </dgm:pt>
    <dgm:pt modelId="{95F683A8-FDA0-47B1-ABD0-C271F1832B44}" type="pres">
      <dgm:prSet presAssocID="{C7FC52BA-2241-4FA0-A5AE-946C1B5FFDED}" presName="LevelTwoTextNode" presStyleLbl="node4" presStyleIdx="1" presStyleCnt="3">
        <dgm:presLayoutVars>
          <dgm:chPref val="3"/>
        </dgm:presLayoutVars>
      </dgm:prSet>
      <dgm:spPr/>
      <dgm:t>
        <a:bodyPr/>
        <a:lstStyle/>
        <a:p>
          <a:endParaRPr lang="zh-TW" altLang="en-US"/>
        </a:p>
      </dgm:t>
    </dgm:pt>
    <dgm:pt modelId="{6CF39C94-4FB1-484F-96BF-906794622ADC}" type="pres">
      <dgm:prSet presAssocID="{C7FC52BA-2241-4FA0-A5AE-946C1B5FFDED}" presName="level3hierChild" presStyleCnt="0"/>
      <dgm:spPr/>
    </dgm:pt>
    <dgm:pt modelId="{BA3C2FF8-1924-49D8-AE92-104C869A7158}" type="pres">
      <dgm:prSet presAssocID="{17ACE514-511B-4187-A588-7AA1D71FFB21}" presName="conn2-1" presStyleLbl="parChTrans1D4" presStyleIdx="2" presStyleCnt="3"/>
      <dgm:spPr/>
      <dgm:t>
        <a:bodyPr/>
        <a:lstStyle/>
        <a:p>
          <a:endParaRPr lang="zh-TW" altLang="en-US"/>
        </a:p>
      </dgm:t>
    </dgm:pt>
    <dgm:pt modelId="{CD7307B3-735A-4EE7-B14C-E33591DF9194}" type="pres">
      <dgm:prSet presAssocID="{17ACE514-511B-4187-A588-7AA1D71FFB21}" presName="connTx" presStyleLbl="parChTrans1D4" presStyleIdx="2" presStyleCnt="3"/>
      <dgm:spPr/>
      <dgm:t>
        <a:bodyPr/>
        <a:lstStyle/>
        <a:p>
          <a:endParaRPr lang="zh-TW" altLang="en-US"/>
        </a:p>
      </dgm:t>
    </dgm:pt>
    <dgm:pt modelId="{A1E7F106-C822-4678-9157-2646601A077C}" type="pres">
      <dgm:prSet presAssocID="{1C548DBC-9DC7-466A-A947-BDBA60AA2143}" presName="root2" presStyleCnt="0"/>
      <dgm:spPr/>
    </dgm:pt>
    <dgm:pt modelId="{FFCA2886-E54C-4837-8074-89BF35F3B426}" type="pres">
      <dgm:prSet presAssocID="{1C548DBC-9DC7-466A-A947-BDBA60AA2143}" presName="LevelTwoTextNode" presStyleLbl="node4" presStyleIdx="2" presStyleCnt="3">
        <dgm:presLayoutVars>
          <dgm:chPref val="3"/>
        </dgm:presLayoutVars>
      </dgm:prSet>
      <dgm:spPr/>
      <dgm:t>
        <a:bodyPr/>
        <a:lstStyle/>
        <a:p>
          <a:endParaRPr lang="zh-TW" altLang="en-US"/>
        </a:p>
      </dgm:t>
    </dgm:pt>
    <dgm:pt modelId="{3D98E75B-8298-4ECD-9A37-7C06B52F8CCD}" type="pres">
      <dgm:prSet presAssocID="{1C548DBC-9DC7-466A-A947-BDBA60AA2143}" presName="level3hierChild" presStyleCnt="0"/>
      <dgm:spPr/>
    </dgm:pt>
  </dgm:ptLst>
  <dgm:cxnLst>
    <dgm:cxn modelId="{95D47D2D-170F-4004-A04E-E29836300A6A}" srcId="{8B687F1E-BD58-4500-803E-915D072443A4}" destId="{6C32AB7A-F4D3-4B7E-BD8D-49D9F06703C6}" srcOrd="0" destOrd="0" parTransId="{F7C3B45E-EF9E-4F5D-B3F4-E80A6236DACD}" sibTransId="{F68E5BE9-0606-40C5-882E-BF0B733201AC}"/>
    <dgm:cxn modelId="{FCCBC55A-4F92-43B0-8C69-4995F5DBB366}" type="presOf" srcId="{3FC90D76-AA15-4604-9EED-D1EDB0FD3952}" destId="{CD9726E4-7D4D-4230-8A27-B3F84CD3A20A}" srcOrd="0" destOrd="0" presId="urn:microsoft.com/office/officeart/2005/8/layout/hierarchy2"/>
    <dgm:cxn modelId="{06567CF2-E2A2-4287-BDED-E72BEAC9AF22}" type="presOf" srcId="{4DC46583-AAFB-413F-AA21-06C9521EDDFB}" destId="{513740B7-E568-4B27-BE87-AA25DE2318A4}" srcOrd="0" destOrd="0" presId="urn:microsoft.com/office/officeart/2005/8/layout/hierarchy2"/>
    <dgm:cxn modelId="{DCAFAC84-CC70-4CED-8635-C5D5AF76DA77}" srcId="{6C32AB7A-F4D3-4B7E-BD8D-49D9F06703C6}" destId="{7C59E2D9-5A15-480E-8508-7E9EB8567346}" srcOrd="0" destOrd="0" parTransId="{4DC46583-AAFB-413F-AA21-06C9521EDDFB}" sibTransId="{31BAC90C-8008-4533-BAF2-8BD4E091EA41}"/>
    <dgm:cxn modelId="{2CEAECAC-DD06-4B8B-B33A-218D8D4A3CA0}" type="presOf" srcId="{8FC6CD89-5521-41B4-8A05-2D44F0D7480B}" destId="{175B0162-1F4F-4B5C-B2B9-55D6A38C8874}" srcOrd="0" destOrd="0" presId="urn:microsoft.com/office/officeart/2005/8/layout/hierarchy2"/>
    <dgm:cxn modelId="{BF5FE2EE-842D-4077-8C4B-1B79EAF3CF26}" type="presOf" srcId="{C7FC52BA-2241-4FA0-A5AE-946C1B5FFDED}" destId="{95F683A8-FDA0-47B1-ABD0-C271F1832B44}" srcOrd="0" destOrd="0" presId="urn:microsoft.com/office/officeart/2005/8/layout/hierarchy2"/>
    <dgm:cxn modelId="{96235B0D-2DE8-4CE6-B6AB-8EDBDDB42F3E}" type="presOf" srcId="{17ACE514-511B-4187-A588-7AA1D71FFB21}" destId="{BA3C2FF8-1924-49D8-AE92-104C869A7158}" srcOrd="0" destOrd="0" presId="urn:microsoft.com/office/officeart/2005/8/layout/hierarchy2"/>
    <dgm:cxn modelId="{F5BE5C21-F5C2-480B-8403-FA025BB9C705}" type="presOf" srcId="{7C95F55D-F5FE-4054-BC20-8A142E08B531}" destId="{043989C9-27AA-490B-9245-CA67370767C6}" srcOrd="0" destOrd="0" presId="urn:microsoft.com/office/officeart/2005/8/layout/hierarchy2"/>
    <dgm:cxn modelId="{6EC3EFFA-5953-4791-A7CD-89C6E6582824}" type="presOf" srcId="{CCBA2DBC-28A0-41FE-8845-FE8131E0577D}" destId="{30AC08F5-C54D-44D7-B29D-5D56DCF7FAB7}" srcOrd="1" destOrd="0" presId="urn:microsoft.com/office/officeart/2005/8/layout/hierarchy2"/>
    <dgm:cxn modelId="{76F8ACA6-101C-4EE1-B355-6AF36B765824}" type="presOf" srcId="{7C59E2D9-5A15-480E-8508-7E9EB8567346}" destId="{B0E8C46D-254B-4D78-9C68-4CB5B567EA07}" srcOrd="0" destOrd="0" presId="urn:microsoft.com/office/officeart/2005/8/layout/hierarchy2"/>
    <dgm:cxn modelId="{222B5442-52C8-4CED-8762-A51D4DDFB9D5}" type="presOf" srcId="{F7C3B45E-EF9E-4F5D-B3F4-E80A6236DACD}" destId="{FC3D4700-79C6-4BC9-833A-FD615C6B65C2}" srcOrd="1" destOrd="0" presId="urn:microsoft.com/office/officeart/2005/8/layout/hierarchy2"/>
    <dgm:cxn modelId="{4C720E91-31AA-48A7-A1CE-46ED3FF3C095}" type="presOf" srcId="{6C32AB7A-F4D3-4B7E-BD8D-49D9F06703C6}" destId="{26625087-4C68-4C78-B0A8-3C6B4147EAE3}" srcOrd="0" destOrd="0" presId="urn:microsoft.com/office/officeart/2005/8/layout/hierarchy2"/>
    <dgm:cxn modelId="{296846DF-A411-49A6-AC9E-B442A1FE6E52}" type="presOf" srcId="{4DC46583-AAFB-413F-AA21-06C9521EDDFB}" destId="{146B0916-3C7F-4D78-BF35-721DCFCCB4E8}" srcOrd="1" destOrd="0" presId="urn:microsoft.com/office/officeart/2005/8/layout/hierarchy2"/>
    <dgm:cxn modelId="{C321574E-97F4-4E15-816D-B2424E3A90AA}" type="presOf" srcId="{8D86C883-7503-4D4F-B0FD-FC9AF9F70DC3}" destId="{5A0FB251-C117-4EE1-A403-BDAF5D6FBE29}" srcOrd="0" destOrd="0" presId="urn:microsoft.com/office/officeart/2005/8/layout/hierarchy2"/>
    <dgm:cxn modelId="{F96B7B95-5128-4509-8D07-AC8D09461657}" srcId="{4452BDFB-17D7-4190-A07A-80E5097EF655}" destId="{8D86C883-7503-4D4F-B0FD-FC9AF9F70DC3}" srcOrd="0" destOrd="0" parTransId="{7C95F55D-F5FE-4054-BC20-8A142E08B531}" sibTransId="{C69A31C9-D47F-4734-AAD6-FB6DCACDC696}"/>
    <dgm:cxn modelId="{1A2F0F58-D365-471D-AAD7-302B2EC0F3DE}" type="presOf" srcId="{8FC6CD89-5521-41B4-8A05-2D44F0D7480B}" destId="{FDB09EA3-02DB-4012-B44A-F6A30979EB3A}" srcOrd="1" destOrd="0" presId="urn:microsoft.com/office/officeart/2005/8/layout/hierarchy2"/>
    <dgm:cxn modelId="{B03C1880-AC16-4C2F-831D-10B8006BDC97}" type="presOf" srcId="{17ACE514-511B-4187-A588-7AA1D71FFB21}" destId="{CD7307B3-735A-4EE7-B14C-E33591DF9194}" srcOrd="1" destOrd="0" presId="urn:microsoft.com/office/officeart/2005/8/layout/hierarchy2"/>
    <dgm:cxn modelId="{66FDFF55-C04D-4BE9-BE15-6675C860263B}" srcId="{6C32AB7A-F4D3-4B7E-BD8D-49D9F06703C6}" destId="{1C548DBC-9DC7-466A-A947-BDBA60AA2143}" srcOrd="2" destOrd="0" parTransId="{17ACE514-511B-4187-A588-7AA1D71FFB21}" sibTransId="{840CC37E-3886-4396-9915-4B593B1B99B7}"/>
    <dgm:cxn modelId="{EA2AAAC5-2D86-47C5-B864-2A80B502D0ED}" srcId="{6C32AB7A-F4D3-4B7E-BD8D-49D9F06703C6}" destId="{C7FC52BA-2241-4FA0-A5AE-946C1B5FFDED}" srcOrd="1" destOrd="0" parTransId="{8FC6CD89-5521-41B4-8A05-2D44F0D7480B}" sibTransId="{C831E667-C5FA-4B33-84F6-CA2910509385}"/>
    <dgm:cxn modelId="{FE3D3909-6409-4E7C-BCD3-C5650F2AAE26}" srcId="{4452BDFB-17D7-4190-A07A-80E5097EF655}" destId="{8B687F1E-BD58-4500-803E-915D072443A4}" srcOrd="1" destOrd="0" parTransId="{CCBA2DBC-28A0-41FE-8845-FE8131E0577D}" sibTransId="{D18FE511-9EBA-42AF-9D73-7B5B4B0F28AA}"/>
    <dgm:cxn modelId="{02C4A778-7840-4CC5-B954-2EB4883BA6F1}" type="presOf" srcId="{CCBA2DBC-28A0-41FE-8845-FE8131E0577D}" destId="{9FE1AE6B-2544-4B55-A5E4-62FC92DEB7D4}" srcOrd="0" destOrd="0" presId="urn:microsoft.com/office/officeart/2005/8/layout/hierarchy2"/>
    <dgm:cxn modelId="{E7FD8F7F-57E8-4F1C-A223-2147A1D7C169}" type="presOf" srcId="{F7C3B45E-EF9E-4F5D-B3F4-E80A6236DACD}" destId="{B2908193-CE30-4988-A6DD-C5CF39D4C543}" srcOrd="0" destOrd="0" presId="urn:microsoft.com/office/officeart/2005/8/layout/hierarchy2"/>
    <dgm:cxn modelId="{0DF9963C-D7B4-48CB-9624-2DEE236A4CAA}" srcId="{3FC90D76-AA15-4604-9EED-D1EDB0FD3952}" destId="{4452BDFB-17D7-4190-A07A-80E5097EF655}" srcOrd="0" destOrd="0" parTransId="{D0AE65EE-3A2F-4922-B1E3-A115294E30C2}" sibTransId="{930E8C29-AAAC-4BE3-B173-4A626FCE45F5}"/>
    <dgm:cxn modelId="{FA5F7080-D514-4E6B-99FB-E85451CFAFB2}" type="presOf" srcId="{8B687F1E-BD58-4500-803E-915D072443A4}" destId="{4313A76F-F528-4292-892F-95DECC0E752B}" srcOrd="0" destOrd="0" presId="urn:microsoft.com/office/officeart/2005/8/layout/hierarchy2"/>
    <dgm:cxn modelId="{EB796E54-FE12-4CCA-A1DD-45328EF421DF}" type="presOf" srcId="{1C548DBC-9DC7-466A-A947-BDBA60AA2143}" destId="{FFCA2886-E54C-4837-8074-89BF35F3B426}" srcOrd="0" destOrd="0" presId="urn:microsoft.com/office/officeart/2005/8/layout/hierarchy2"/>
    <dgm:cxn modelId="{C7FF002E-C9F5-41DC-AA33-24FC89465BA9}" type="presOf" srcId="{7C95F55D-F5FE-4054-BC20-8A142E08B531}" destId="{50982484-697B-447E-8BFD-A8B69D5EBDD0}" srcOrd="1" destOrd="0" presId="urn:microsoft.com/office/officeart/2005/8/layout/hierarchy2"/>
    <dgm:cxn modelId="{BF1D04A4-E760-4F4D-A7C8-FBB8D69CEBF0}" type="presOf" srcId="{4452BDFB-17D7-4190-A07A-80E5097EF655}" destId="{4A8F5AA3-EFEF-44C1-89D8-B874264CFDD6}" srcOrd="0" destOrd="0" presId="urn:microsoft.com/office/officeart/2005/8/layout/hierarchy2"/>
    <dgm:cxn modelId="{64CB9480-9061-4115-94E1-49C93BCE6CFA}" type="presParOf" srcId="{CD9726E4-7D4D-4230-8A27-B3F84CD3A20A}" destId="{E5A25E0A-3D3F-4974-B606-4F7BD9059112}" srcOrd="0" destOrd="0" presId="urn:microsoft.com/office/officeart/2005/8/layout/hierarchy2"/>
    <dgm:cxn modelId="{A9A94DAD-1F26-42A2-B3A3-764D2FDB0A80}" type="presParOf" srcId="{E5A25E0A-3D3F-4974-B606-4F7BD9059112}" destId="{4A8F5AA3-EFEF-44C1-89D8-B874264CFDD6}" srcOrd="0" destOrd="0" presId="urn:microsoft.com/office/officeart/2005/8/layout/hierarchy2"/>
    <dgm:cxn modelId="{4F538137-0365-4FA9-B8F0-125D62C17D4A}" type="presParOf" srcId="{E5A25E0A-3D3F-4974-B606-4F7BD9059112}" destId="{6ED2EAA7-5468-45A6-8021-AB14D302D486}" srcOrd="1" destOrd="0" presId="urn:microsoft.com/office/officeart/2005/8/layout/hierarchy2"/>
    <dgm:cxn modelId="{EE06327D-2E5F-4950-9A93-29AD0FC51C0C}" type="presParOf" srcId="{6ED2EAA7-5468-45A6-8021-AB14D302D486}" destId="{043989C9-27AA-490B-9245-CA67370767C6}" srcOrd="0" destOrd="0" presId="urn:microsoft.com/office/officeart/2005/8/layout/hierarchy2"/>
    <dgm:cxn modelId="{47904161-C1B0-482D-BC66-5AABD96CBE1E}" type="presParOf" srcId="{043989C9-27AA-490B-9245-CA67370767C6}" destId="{50982484-697B-447E-8BFD-A8B69D5EBDD0}" srcOrd="0" destOrd="0" presId="urn:microsoft.com/office/officeart/2005/8/layout/hierarchy2"/>
    <dgm:cxn modelId="{11D7C5F7-D7FE-4E66-AA5E-1632AB7C1481}" type="presParOf" srcId="{6ED2EAA7-5468-45A6-8021-AB14D302D486}" destId="{2DDA70CF-8E32-4847-ABD9-F0A070ECF169}" srcOrd="1" destOrd="0" presId="urn:microsoft.com/office/officeart/2005/8/layout/hierarchy2"/>
    <dgm:cxn modelId="{5F7A7E77-16B4-4243-81AF-7B677DFBB115}" type="presParOf" srcId="{2DDA70CF-8E32-4847-ABD9-F0A070ECF169}" destId="{5A0FB251-C117-4EE1-A403-BDAF5D6FBE29}" srcOrd="0" destOrd="0" presId="urn:microsoft.com/office/officeart/2005/8/layout/hierarchy2"/>
    <dgm:cxn modelId="{67D148DA-0CCA-4FFE-A7B9-D44975AB8185}" type="presParOf" srcId="{2DDA70CF-8E32-4847-ABD9-F0A070ECF169}" destId="{E609BBC4-202B-450F-9765-AADE00B42734}" srcOrd="1" destOrd="0" presId="urn:microsoft.com/office/officeart/2005/8/layout/hierarchy2"/>
    <dgm:cxn modelId="{695A34C5-92C8-41D4-A3E8-9979D688F368}" type="presParOf" srcId="{6ED2EAA7-5468-45A6-8021-AB14D302D486}" destId="{9FE1AE6B-2544-4B55-A5E4-62FC92DEB7D4}" srcOrd="2" destOrd="0" presId="urn:microsoft.com/office/officeart/2005/8/layout/hierarchy2"/>
    <dgm:cxn modelId="{02BD6CE1-5BA7-4790-A940-064BDDB4C254}" type="presParOf" srcId="{9FE1AE6B-2544-4B55-A5E4-62FC92DEB7D4}" destId="{30AC08F5-C54D-44D7-B29D-5D56DCF7FAB7}" srcOrd="0" destOrd="0" presId="urn:microsoft.com/office/officeart/2005/8/layout/hierarchy2"/>
    <dgm:cxn modelId="{2B0CB410-B121-401A-89B8-AD1CFB321E49}" type="presParOf" srcId="{6ED2EAA7-5468-45A6-8021-AB14D302D486}" destId="{3043231B-231F-4CAF-9C60-96DA6F4428B7}" srcOrd="3" destOrd="0" presId="urn:microsoft.com/office/officeart/2005/8/layout/hierarchy2"/>
    <dgm:cxn modelId="{6AB9FDAC-CE3B-4ABF-A5F4-699D71C2941C}" type="presParOf" srcId="{3043231B-231F-4CAF-9C60-96DA6F4428B7}" destId="{4313A76F-F528-4292-892F-95DECC0E752B}" srcOrd="0" destOrd="0" presId="urn:microsoft.com/office/officeart/2005/8/layout/hierarchy2"/>
    <dgm:cxn modelId="{6F647C81-1399-4FBB-ABFA-0207C3DB19E5}" type="presParOf" srcId="{3043231B-231F-4CAF-9C60-96DA6F4428B7}" destId="{57B5349C-504B-4E4C-A8D6-324D4422583A}" srcOrd="1" destOrd="0" presId="urn:microsoft.com/office/officeart/2005/8/layout/hierarchy2"/>
    <dgm:cxn modelId="{5A3F7E79-15FA-420B-B673-05D35E22070D}" type="presParOf" srcId="{57B5349C-504B-4E4C-A8D6-324D4422583A}" destId="{B2908193-CE30-4988-A6DD-C5CF39D4C543}" srcOrd="0" destOrd="0" presId="urn:microsoft.com/office/officeart/2005/8/layout/hierarchy2"/>
    <dgm:cxn modelId="{6D22E502-8E55-44B2-A9B8-6DEA9EB44CA9}" type="presParOf" srcId="{B2908193-CE30-4988-A6DD-C5CF39D4C543}" destId="{FC3D4700-79C6-4BC9-833A-FD615C6B65C2}" srcOrd="0" destOrd="0" presId="urn:microsoft.com/office/officeart/2005/8/layout/hierarchy2"/>
    <dgm:cxn modelId="{E0AF3963-F09C-4DF9-9C9B-898A1CBEBAC7}" type="presParOf" srcId="{57B5349C-504B-4E4C-A8D6-324D4422583A}" destId="{6128E331-FEC2-41B1-BEAD-D06531C4AF01}" srcOrd="1" destOrd="0" presId="urn:microsoft.com/office/officeart/2005/8/layout/hierarchy2"/>
    <dgm:cxn modelId="{9E687028-6AB8-497B-A71E-170195936435}" type="presParOf" srcId="{6128E331-FEC2-41B1-BEAD-D06531C4AF01}" destId="{26625087-4C68-4C78-B0A8-3C6B4147EAE3}" srcOrd="0" destOrd="0" presId="urn:microsoft.com/office/officeart/2005/8/layout/hierarchy2"/>
    <dgm:cxn modelId="{91106B29-49FA-48AB-8BDA-788521BD674D}" type="presParOf" srcId="{6128E331-FEC2-41B1-BEAD-D06531C4AF01}" destId="{DE952894-7959-4BA8-9CEF-F90A01E8D9AB}" srcOrd="1" destOrd="0" presId="urn:microsoft.com/office/officeart/2005/8/layout/hierarchy2"/>
    <dgm:cxn modelId="{B76100E5-BD56-44DB-A836-8D34F83F3339}" type="presParOf" srcId="{DE952894-7959-4BA8-9CEF-F90A01E8D9AB}" destId="{513740B7-E568-4B27-BE87-AA25DE2318A4}" srcOrd="0" destOrd="0" presId="urn:microsoft.com/office/officeart/2005/8/layout/hierarchy2"/>
    <dgm:cxn modelId="{03C05AB7-80E1-42BF-A78F-05B8FEF8BC03}" type="presParOf" srcId="{513740B7-E568-4B27-BE87-AA25DE2318A4}" destId="{146B0916-3C7F-4D78-BF35-721DCFCCB4E8}" srcOrd="0" destOrd="0" presId="urn:microsoft.com/office/officeart/2005/8/layout/hierarchy2"/>
    <dgm:cxn modelId="{5FD13B6A-C34B-4F1A-8B35-E25AD8779EDE}" type="presParOf" srcId="{DE952894-7959-4BA8-9CEF-F90A01E8D9AB}" destId="{94DB52C5-A8F6-41C5-AB64-98D73BDFB893}" srcOrd="1" destOrd="0" presId="urn:microsoft.com/office/officeart/2005/8/layout/hierarchy2"/>
    <dgm:cxn modelId="{14470FBC-9302-467A-9715-AA36F6371661}" type="presParOf" srcId="{94DB52C5-A8F6-41C5-AB64-98D73BDFB893}" destId="{B0E8C46D-254B-4D78-9C68-4CB5B567EA07}" srcOrd="0" destOrd="0" presId="urn:microsoft.com/office/officeart/2005/8/layout/hierarchy2"/>
    <dgm:cxn modelId="{619900DE-CAE2-47A9-862A-4A869F573D4E}" type="presParOf" srcId="{94DB52C5-A8F6-41C5-AB64-98D73BDFB893}" destId="{7997A4C0-34D3-4A93-8C7A-DB09A673C29E}" srcOrd="1" destOrd="0" presId="urn:microsoft.com/office/officeart/2005/8/layout/hierarchy2"/>
    <dgm:cxn modelId="{AFE21607-9FD8-4587-9156-41B318BB1E22}" type="presParOf" srcId="{DE952894-7959-4BA8-9CEF-F90A01E8D9AB}" destId="{175B0162-1F4F-4B5C-B2B9-55D6A38C8874}" srcOrd="2" destOrd="0" presId="urn:microsoft.com/office/officeart/2005/8/layout/hierarchy2"/>
    <dgm:cxn modelId="{E203E234-914A-4C86-B75E-F036179865C3}" type="presParOf" srcId="{175B0162-1F4F-4B5C-B2B9-55D6A38C8874}" destId="{FDB09EA3-02DB-4012-B44A-F6A30979EB3A}" srcOrd="0" destOrd="0" presId="urn:microsoft.com/office/officeart/2005/8/layout/hierarchy2"/>
    <dgm:cxn modelId="{C6A2FF7F-55CD-4949-9230-749B61A45DD6}" type="presParOf" srcId="{DE952894-7959-4BA8-9CEF-F90A01E8D9AB}" destId="{10008F10-FA3A-462E-9972-0C5F42170ED0}" srcOrd="3" destOrd="0" presId="urn:microsoft.com/office/officeart/2005/8/layout/hierarchy2"/>
    <dgm:cxn modelId="{93DAB4A9-C766-40B0-B3F6-610EB88EFFB8}" type="presParOf" srcId="{10008F10-FA3A-462E-9972-0C5F42170ED0}" destId="{95F683A8-FDA0-47B1-ABD0-C271F1832B44}" srcOrd="0" destOrd="0" presId="urn:microsoft.com/office/officeart/2005/8/layout/hierarchy2"/>
    <dgm:cxn modelId="{FF13DF7A-85B4-4421-A7A2-ADCCE596DF5E}" type="presParOf" srcId="{10008F10-FA3A-462E-9972-0C5F42170ED0}" destId="{6CF39C94-4FB1-484F-96BF-906794622ADC}" srcOrd="1" destOrd="0" presId="urn:microsoft.com/office/officeart/2005/8/layout/hierarchy2"/>
    <dgm:cxn modelId="{19FEE603-4FCD-4811-BF9A-1EA5DC8293A4}" type="presParOf" srcId="{DE952894-7959-4BA8-9CEF-F90A01E8D9AB}" destId="{BA3C2FF8-1924-49D8-AE92-104C869A7158}" srcOrd="4" destOrd="0" presId="urn:microsoft.com/office/officeart/2005/8/layout/hierarchy2"/>
    <dgm:cxn modelId="{FA3D198C-E0B4-4BC3-BE6F-A9F7EF6985BF}" type="presParOf" srcId="{BA3C2FF8-1924-49D8-AE92-104C869A7158}" destId="{CD7307B3-735A-4EE7-B14C-E33591DF9194}" srcOrd="0" destOrd="0" presId="urn:microsoft.com/office/officeart/2005/8/layout/hierarchy2"/>
    <dgm:cxn modelId="{F619D491-F421-47CE-9290-11ABCE5A95DC}" type="presParOf" srcId="{DE952894-7959-4BA8-9CEF-F90A01E8D9AB}" destId="{A1E7F106-C822-4678-9157-2646601A077C}" srcOrd="5" destOrd="0" presId="urn:microsoft.com/office/officeart/2005/8/layout/hierarchy2"/>
    <dgm:cxn modelId="{795C934D-94CD-479E-8193-611B6A4EAA29}" type="presParOf" srcId="{A1E7F106-C822-4678-9157-2646601A077C}" destId="{FFCA2886-E54C-4837-8074-89BF35F3B426}" srcOrd="0" destOrd="0" presId="urn:microsoft.com/office/officeart/2005/8/layout/hierarchy2"/>
    <dgm:cxn modelId="{B112934F-AE34-4022-80FA-C224B79A7BF1}" type="presParOf" srcId="{A1E7F106-C822-4678-9157-2646601A077C}" destId="{3D98E75B-8298-4ECD-9A37-7C06B52F8C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C08C29A9-BFD6-4C99-A326-42EF39E2F1A5}"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578FC591-703A-42B4-96EE-39FA2E1B01C4}">
      <dgm:prSet phldrT="[文字]"/>
      <dgm:spPr/>
      <dgm:t>
        <a:bodyPr/>
        <a:lstStyle/>
        <a:p>
          <a:r>
            <a:rPr lang="zh-TW" dirty="0" smtClean="0">
              <a:latin typeface="微軟正黑體" pitchFamily="34" charset="-120"/>
              <a:ea typeface="微軟正黑體" pitchFamily="34" charset="-120"/>
            </a:rPr>
            <a:t>案例</a:t>
          </a:r>
          <a:r>
            <a:rPr lang="zh-TW" altLang="en-US" dirty="0" smtClean="0">
              <a:latin typeface="微軟正黑體" pitchFamily="34" charset="-120"/>
              <a:ea typeface="微軟正黑體" pitchFamily="34" charset="-120"/>
            </a:rPr>
            <a:t>概述</a:t>
          </a:r>
          <a:endParaRPr lang="zh-TW" altLang="en-US" dirty="0"/>
        </a:p>
      </dgm:t>
    </dgm:pt>
    <dgm:pt modelId="{BFF92ED0-9E08-46EE-AC43-7085E5A3EA53}" type="parTrans" cxnId="{37A01CB5-9B54-4EEA-8D3A-FD22586E2CBF}">
      <dgm:prSet/>
      <dgm:spPr/>
      <dgm:t>
        <a:bodyPr/>
        <a:lstStyle/>
        <a:p>
          <a:endParaRPr lang="zh-TW" altLang="en-US"/>
        </a:p>
      </dgm:t>
    </dgm:pt>
    <dgm:pt modelId="{A42885C7-0151-49F7-BB1B-290B02558CB1}" type="sibTrans" cxnId="{37A01CB5-9B54-4EEA-8D3A-FD22586E2CBF}">
      <dgm:prSet/>
      <dgm:spPr/>
      <dgm:t>
        <a:bodyPr/>
        <a:lstStyle/>
        <a:p>
          <a:endParaRPr lang="zh-TW" altLang="en-US"/>
        </a:p>
      </dgm:t>
    </dgm:pt>
    <dgm:pt modelId="{D535DC95-99A5-4DD1-AA6D-9AD6CDC969AB}">
      <dgm:prSet phldrT="[文字]"/>
      <dgm:spPr/>
      <dgm:t>
        <a:bodyPr/>
        <a:lstStyle/>
        <a:p>
          <a:r>
            <a:rPr lang="zh-TW" dirty="0" smtClean="0">
              <a:latin typeface="微軟正黑體" pitchFamily="34" charset="-120"/>
              <a:ea typeface="微軟正黑體" pitchFamily="34" charset="-120"/>
            </a:rPr>
            <a:t>甲利用辦理財物採購案時機，媒介女兒至得標廠商</a:t>
          </a:r>
          <a:r>
            <a:rPr lang="zh-TW" altLang="en-US" dirty="0" smtClean="0">
              <a:latin typeface="微軟正黑體" pitchFamily="34" charset="-120"/>
              <a:ea typeface="微軟正黑體" pitchFamily="34" charset="-120"/>
            </a:rPr>
            <a:t>處所</a:t>
          </a:r>
          <a:r>
            <a:rPr lang="zh-TW" dirty="0" smtClean="0">
              <a:latin typeface="微軟正黑體" pitchFamily="34" charset="-120"/>
              <a:ea typeface="微軟正黑體" pitchFamily="34" charset="-120"/>
            </a:rPr>
            <a:t>擔任會計人員，並派駐甲</a:t>
          </a:r>
          <a:r>
            <a:rPr lang="zh-TW" altLang="en-US" dirty="0" smtClean="0">
              <a:latin typeface="微軟正黑體" pitchFamily="34" charset="-120"/>
              <a:ea typeface="微軟正黑體" pitchFamily="34" charset="-120"/>
            </a:rPr>
            <a:t>任職之</a:t>
          </a:r>
          <a:r>
            <a:rPr lang="zh-TW" dirty="0" smtClean="0">
              <a:latin typeface="微軟正黑體" pitchFamily="34" charset="-120"/>
              <a:ea typeface="微軟正黑體" pitchFamily="34" charset="-120"/>
            </a:rPr>
            <a:t>單位服務。</a:t>
          </a:r>
          <a:endParaRPr lang="zh-TW" altLang="en-US" dirty="0">
            <a:latin typeface="微軟正黑體" pitchFamily="34" charset="-120"/>
            <a:ea typeface="微軟正黑體" pitchFamily="34" charset="-120"/>
          </a:endParaRPr>
        </a:p>
      </dgm:t>
    </dgm:pt>
    <dgm:pt modelId="{9C9A777E-1D5A-43BF-8AE9-4B7EA5CEC53E}" type="parTrans" cxnId="{3DFB1699-502D-4790-B9C0-C90EC800B5A9}">
      <dgm:prSet/>
      <dgm:spPr/>
      <dgm:t>
        <a:bodyPr/>
        <a:lstStyle/>
        <a:p>
          <a:endParaRPr lang="zh-TW" altLang="en-US"/>
        </a:p>
      </dgm:t>
    </dgm:pt>
    <dgm:pt modelId="{B03ED861-D00A-4E73-9483-56EFB0E637D2}" type="sibTrans" cxnId="{3DFB1699-502D-4790-B9C0-C90EC800B5A9}">
      <dgm:prSet/>
      <dgm:spPr/>
      <dgm:t>
        <a:bodyPr/>
        <a:lstStyle/>
        <a:p>
          <a:endParaRPr lang="zh-TW" altLang="en-US"/>
        </a:p>
      </dgm:t>
    </dgm:pt>
    <dgm:pt modelId="{4DAF8345-CD83-4108-B54F-75D67FF791A5}" type="pres">
      <dgm:prSet presAssocID="{C08C29A9-BFD6-4C99-A326-42EF39E2F1A5}" presName="Name0" presStyleCnt="0">
        <dgm:presLayoutVars>
          <dgm:dir/>
          <dgm:animLvl val="lvl"/>
          <dgm:resizeHandles val="exact"/>
        </dgm:presLayoutVars>
      </dgm:prSet>
      <dgm:spPr/>
      <dgm:t>
        <a:bodyPr/>
        <a:lstStyle/>
        <a:p>
          <a:endParaRPr lang="zh-TW" altLang="en-US"/>
        </a:p>
      </dgm:t>
    </dgm:pt>
    <dgm:pt modelId="{97356BC5-8A96-4AAF-80B2-CFFA10FF8502}" type="pres">
      <dgm:prSet presAssocID="{578FC591-703A-42B4-96EE-39FA2E1B01C4}" presName="composite" presStyleCnt="0"/>
      <dgm:spPr/>
    </dgm:pt>
    <dgm:pt modelId="{3179D038-FC86-4253-B931-F4C55E50A99A}" type="pres">
      <dgm:prSet presAssocID="{578FC591-703A-42B4-96EE-39FA2E1B01C4}" presName="parTx" presStyleLbl="alignNode1" presStyleIdx="0" presStyleCnt="1">
        <dgm:presLayoutVars>
          <dgm:chMax val="0"/>
          <dgm:chPref val="0"/>
          <dgm:bulletEnabled val="1"/>
        </dgm:presLayoutVars>
      </dgm:prSet>
      <dgm:spPr/>
      <dgm:t>
        <a:bodyPr/>
        <a:lstStyle/>
        <a:p>
          <a:endParaRPr lang="zh-TW" altLang="en-US"/>
        </a:p>
      </dgm:t>
    </dgm:pt>
    <dgm:pt modelId="{96B3B538-3DDF-49AC-A854-6EFEDB61B0DC}" type="pres">
      <dgm:prSet presAssocID="{578FC591-703A-42B4-96EE-39FA2E1B01C4}" presName="desTx" presStyleLbl="alignAccFollowNode1" presStyleIdx="0" presStyleCnt="1">
        <dgm:presLayoutVars>
          <dgm:bulletEnabled val="1"/>
        </dgm:presLayoutVars>
      </dgm:prSet>
      <dgm:spPr/>
      <dgm:t>
        <a:bodyPr/>
        <a:lstStyle/>
        <a:p>
          <a:endParaRPr lang="zh-TW" altLang="en-US"/>
        </a:p>
      </dgm:t>
    </dgm:pt>
  </dgm:ptLst>
  <dgm:cxnLst>
    <dgm:cxn modelId="{CBB158DB-566B-411F-8F42-E6BCCC53DEA7}" type="presOf" srcId="{C08C29A9-BFD6-4C99-A326-42EF39E2F1A5}" destId="{4DAF8345-CD83-4108-B54F-75D67FF791A5}" srcOrd="0" destOrd="0" presId="urn:microsoft.com/office/officeart/2005/8/layout/hList1"/>
    <dgm:cxn modelId="{37A01CB5-9B54-4EEA-8D3A-FD22586E2CBF}" srcId="{C08C29A9-BFD6-4C99-A326-42EF39E2F1A5}" destId="{578FC591-703A-42B4-96EE-39FA2E1B01C4}" srcOrd="0" destOrd="0" parTransId="{BFF92ED0-9E08-46EE-AC43-7085E5A3EA53}" sibTransId="{A42885C7-0151-49F7-BB1B-290B02558CB1}"/>
    <dgm:cxn modelId="{4FFA0A1D-7BC8-4916-8243-A6D26B63758C}" type="presOf" srcId="{578FC591-703A-42B4-96EE-39FA2E1B01C4}" destId="{3179D038-FC86-4253-B931-F4C55E50A99A}" srcOrd="0" destOrd="0" presId="urn:microsoft.com/office/officeart/2005/8/layout/hList1"/>
    <dgm:cxn modelId="{5A9FBC68-C5F5-4C0C-8ADA-551E3C7F115F}" type="presOf" srcId="{D535DC95-99A5-4DD1-AA6D-9AD6CDC969AB}" destId="{96B3B538-3DDF-49AC-A854-6EFEDB61B0DC}" srcOrd="0" destOrd="0" presId="urn:microsoft.com/office/officeart/2005/8/layout/hList1"/>
    <dgm:cxn modelId="{3DFB1699-502D-4790-B9C0-C90EC800B5A9}" srcId="{578FC591-703A-42B4-96EE-39FA2E1B01C4}" destId="{D535DC95-99A5-4DD1-AA6D-9AD6CDC969AB}" srcOrd="0" destOrd="0" parTransId="{9C9A777E-1D5A-43BF-8AE9-4B7EA5CEC53E}" sibTransId="{B03ED861-D00A-4E73-9483-56EFB0E637D2}"/>
    <dgm:cxn modelId="{4F849F48-BB75-4956-A699-DEE7739FBC96}" type="presParOf" srcId="{4DAF8345-CD83-4108-B54F-75D67FF791A5}" destId="{97356BC5-8A96-4AAF-80B2-CFFA10FF8502}" srcOrd="0" destOrd="0" presId="urn:microsoft.com/office/officeart/2005/8/layout/hList1"/>
    <dgm:cxn modelId="{E8D5BF97-D1D2-4529-9AEB-FE7F9CF9129C}" type="presParOf" srcId="{97356BC5-8A96-4AAF-80B2-CFFA10FF8502}" destId="{3179D038-FC86-4253-B931-F4C55E50A99A}" srcOrd="0" destOrd="0" presId="urn:microsoft.com/office/officeart/2005/8/layout/hList1"/>
    <dgm:cxn modelId="{5BCD2181-721C-41D1-BCDD-F5040E564B5F}" type="presParOf" srcId="{97356BC5-8A96-4AAF-80B2-CFFA10FF8502}" destId="{96B3B538-3DDF-49AC-A854-6EFEDB61B0DC}"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B174B56B-A588-41BF-B060-4511BBB64DA9}"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zh-TW" altLang="en-US"/>
        </a:p>
      </dgm:t>
    </dgm:pt>
    <dgm:pt modelId="{C3B140D4-0E87-4EF6-8380-554210DBB2A2}">
      <dgm:prSet phldrT="[文字]"/>
      <dgm:spPr/>
      <dgm:t>
        <a:bodyPr/>
        <a:lstStyle/>
        <a:p>
          <a:r>
            <a:rPr lang="zh-TW" dirty="0" smtClean="0">
              <a:latin typeface="微軟正黑體" pitchFamily="34" charset="-120"/>
              <a:ea typeface="微軟正黑體" pitchFamily="34" charset="-120"/>
            </a:rPr>
            <a:t>案例</a:t>
          </a:r>
          <a:r>
            <a:rPr lang="zh-TW" altLang="en-US" dirty="0" smtClean="0">
              <a:latin typeface="微軟正黑體" pitchFamily="34" charset="-120"/>
              <a:ea typeface="微軟正黑體" pitchFamily="34" charset="-120"/>
            </a:rPr>
            <a:t>概述</a:t>
          </a:r>
          <a:endParaRPr lang="zh-TW" altLang="en-US" dirty="0"/>
        </a:p>
      </dgm:t>
    </dgm:pt>
    <dgm:pt modelId="{A457B0AA-F623-4C60-9F5E-AB1797BCB67D}" type="parTrans" cxnId="{B12AAFC9-370C-42FA-AAC3-B4F1827542A4}">
      <dgm:prSet/>
      <dgm:spPr/>
      <dgm:t>
        <a:bodyPr/>
        <a:lstStyle/>
        <a:p>
          <a:endParaRPr lang="zh-TW" altLang="en-US"/>
        </a:p>
      </dgm:t>
    </dgm:pt>
    <dgm:pt modelId="{B3B28A98-7FAE-40ED-A609-880DDA1F593F}" type="sibTrans" cxnId="{B12AAFC9-370C-42FA-AAC3-B4F1827542A4}">
      <dgm:prSet/>
      <dgm:spPr/>
      <dgm:t>
        <a:bodyPr/>
        <a:lstStyle/>
        <a:p>
          <a:endParaRPr lang="zh-TW" altLang="en-US"/>
        </a:p>
      </dgm:t>
    </dgm:pt>
    <dgm:pt modelId="{A843C7D6-C7C6-4F4D-B164-FDDC7C43651B}">
      <dgm:prSet phldrT="[文字]"/>
      <dgm:spPr/>
      <dgm:t>
        <a:bodyPr/>
        <a:lstStyle/>
        <a:p>
          <a:r>
            <a:rPr lang="zh-TW" dirty="0" smtClean="0">
              <a:latin typeface="微軟正黑體" pitchFamily="34" charset="-120"/>
              <a:ea typeface="微軟正黑體" pitchFamily="34" charset="-120"/>
            </a:rPr>
            <a:t>甲為</a:t>
          </a:r>
          <a:r>
            <a:rPr lang="zh-TW" altLang="en-US" dirty="0" smtClean="0">
              <a:latin typeface="微軟正黑體" pitchFamily="34" charset="-120"/>
              <a:ea typeface="微軟正黑體" pitchFamily="34" charset="-120"/>
            </a:rPr>
            <a:t>某部會</a:t>
          </a:r>
          <a:r>
            <a:rPr lang="zh-TW" dirty="0" smtClean="0">
              <a:latin typeface="微軟正黑體" pitchFamily="34" charset="-120"/>
              <a:ea typeface="微軟正黑體" pitchFamily="34" charset="-120"/>
            </a:rPr>
            <a:t>所屬機關秘書室主任，於任職期間，因開會需要，由秘書室向其丈夫之姊姊</a:t>
          </a:r>
          <a:r>
            <a:rPr lang="en-US" dirty="0" smtClean="0">
              <a:latin typeface="微軟正黑體" pitchFamily="34" charset="-120"/>
              <a:ea typeface="微軟正黑體" pitchFamily="34" charset="-120"/>
            </a:rPr>
            <a:t>A</a:t>
          </a:r>
          <a:r>
            <a:rPr lang="zh-TW" dirty="0" smtClean="0">
              <a:latin typeface="微軟正黑體" pitchFamily="34" charset="-120"/>
              <a:ea typeface="微軟正黑體" pitchFamily="34" charset="-120"/>
            </a:rPr>
            <a:t>（二親等姻親關係）開設之花店採購盆景鮮花</a:t>
          </a:r>
          <a:r>
            <a:rPr lang="en-US" dirty="0" smtClean="0">
              <a:latin typeface="微軟正黑體" pitchFamily="34" charset="-120"/>
              <a:ea typeface="微軟正黑體" pitchFamily="34" charset="-120"/>
            </a:rPr>
            <a:t>26</a:t>
          </a:r>
          <a:r>
            <a:rPr lang="zh-TW" dirty="0" smtClean="0">
              <a:latin typeface="微軟正黑體" pitchFamily="34" charset="-120"/>
              <a:ea typeface="微軟正黑體" pitchFamily="34" charset="-120"/>
            </a:rPr>
            <a:t>次，累計採購金額為</a:t>
          </a:r>
          <a:r>
            <a:rPr lang="en-US" dirty="0" smtClean="0">
              <a:latin typeface="微軟正黑體" pitchFamily="34" charset="-120"/>
              <a:ea typeface="微軟正黑體" pitchFamily="34" charset="-120"/>
            </a:rPr>
            <a:t>18</a:t>
          </a:r>
          <a:r>
            <a:rPr lang="zh-TW" dirty="0" smtClean="0">
              <a:latin typeface="微軟正黑體" pitchFamily="34" charset="-120"/>
              <a:ea typeface="微軟正黑體" pitchFamily="34" charset="-120"/>
            </a:rPr>
            <a:t>萬</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千元。</a:t>
          </a:r>
          <a:endParaRPr lang="zh-TW" altLang="en-US" dirty="0">
            <a:latin typeface="微軟正黑體" pitchFamily="34" charset="-120"/>
            <a:ea typeface="微軟正黑體" pitchFamily="34" charset="-120"/>
          </a:endParaRPr>
        </a:p>
      </dgm:t>
    </dgm:pt>
    <dgm:pt modelId="{651682B7-41B9-4866-9D76-55721C92BC0F}" type="parTrans" cxnId="{E808EBB2-640B-4367-8972-037618752784}">
      <dgm:prSet/>
      <dgm:spPr/>
      <dgm:t>
        <a:bodyPr/>
        <a:lstStyle/>
        <a:p>
          <a:endParaRPr lang="zh-TW" altLang="en-US"/>
        </a:p>
      </dgm:t>
    </dgm:pt>
    <dgm:pt modelId="{EA7C54F3-1963-45FB-A391-D503DEE0D0B1}" type="sibTrans" cxnId="{E808EBB2-640B-4367-8972-037618752784}">
      <dgm:prSet/>
      <dgm:spPr/>
      <dgm:t>
        <a:bodyPr/>
        <a:lstStyle/>
        <a:p>
          <a:endParaRPr lang="zh-TW" altLang="en-US"/>
        </a:p>
      </dgm:t>
    </dgm:pt>
    <dgm:pt modelId="{C2B801E2-B8CE-4A7F-AF4C-735F48A2C14F}" type="pres">
      <dgm:prSet presAssocID="{B174B56B-A588-41BF-B060-4511BBB64DA9}" presName="Name0" presStyleCnt="0">
        <dgm:presLayoutVars>
          <dgm:dir/>
          <dgm:animLvl val="lvl"/>
          <dgm:resizeHandles val="exact"/>
        </dgm:presLayoutVars>
      </dgm:prSet>
      <dgm:spPr/>
      <dgm:t>
        <a:bodyPr/>
        <a:lstStyle/>
        <a:p>
          <a:endParaRPr lang="zh-TW" altLang="en-US"/>
        </a:p>
      </dgm:t>
    </dgm:pt>
    <dgm:pt modelId="{B2534971-6B10-4CE3-870A-8CC83C443C56}" type="pres">
      <dgm:prSet presAssocID="{C3B140D4-0E87-4EF6-8380-554210DBB2A2}" presName="composite" presStyleCnt="0"/>
      <dgm:spPr/>
    </dgm:pt>
    <dgm:pt modelId="{FA642122-CBF0-4B2A-AEE1-A84B82CBBFD5}" type="pres">
      <dgm:prSet presAssocID="{C3B140D4-0E87-4EF6-8380-554210DBB2A2}" presName="parTx" presStyleLbl="alignNode1" presStyleIdx="0" presStyleCnt="1" custLinFactNeighborY="-2981">
        <dgm:presLayoutVars>
          <dgm:chMax val="0"/>
          <dgm:chPref val="0"/>
          <dgm:bulletEnabled val="1"/>
        </dgm:presLayoutVars>
      </dgm:prSet>
      <dgm:spPr/>
      <dgm:t>
        <a:bodyPr/>
        <a:lstStyle/>
        <a:p>
          <a:endParaRPr lang="zh-TW" altLang="en-US"/>
        </a:p>
      </dgm:t>
    </dgm:pt>
    <dgm:pt modelId="{2A2F0E53-164F-41C9-9627-90FAA2D876F9}" type="pres">
      <dgm:prSet presAssocID="{C3B140D4-0E87-4EF6-8380-554210DBB2A2}" presName="desTx" presStyleLbl="alignAccFollowNode1" presStyleIdx="0" presStyleCnt="1">
        <dgm:presLayoutVars>
          <dgm:bulletEnabled val="1"/>
        </dgm:presLayoutVars>
      </dgm:prSet>
      <dgm:spPr/>
      <dgm:t>
        <a:bodyPr/>
        <a:lstStyle/>
        <a:p>
          <a:endParaRPr lang="zh-TW" altLang="en-US"/>
        </a:p>
      </dgm:t>
    </dgm:pt>
  </dgm:ptLst>
  <dgm:cxnLst>
    <dgm:cxn modelId="{B12AAFC9-370C-42FA-AAC3-B4F1827542A4}" srcId="{B174B56B-A588-41BF-B060-4511BBB64DA9}" destId="{C3B140D4-0E87-4EF6-8380-554210DBB2A2}" srcOrd="0" destOrd="0" parTransId="{A457B0AA-F623-4C60-9F5E-AB1797BCB67D}" sibTransId="{B3B28A98-7FAE-40ED-A609-880DDA1F593F}"/>
    <dgm:cxn modelId="{E808EBB2-640B-4367-8972-037618752784}" srcId="{C3B140D4-0E87-4EF6-8380-554210DBB2A2}" destId="{A843C7D6-C7C6-4F4D-B164-FDDC7C43651B}" srcOrd="0" destOrd="0" parTransId="{651682B7-41B9-4866-9D76-55721C92BC0F}" sibTransId="{EA7C54F3-1963-45FB-A391-D503DEE0D0B1}"/>
    <dgm:cxn modelId="{E85671BC-0525-41D6-A12F-FD1BD53EAE8A}" type="presOf" srcId="{B174B56B-A588-41BF-B060-4511BBB64DA9}" destId="{C2B801E2-B8CE-4A7F-AF4C-735F48A2C14F}" srcOrd="0" destOrd="0" presId="urn:microsoft.com/office/officeart/2005/8/layout/hList1"/>
    <dgm:cxn modelId="{0F620C8F-A02F-4500-894D-7EFEC5BFA4B7}" type="presOf" srcId="{A843C7D6-C7C6-4F4D-B164-FDDC7C43651B}" destId="{2A2F0E53-164F-41C9-9627-90FAA2D876F9}" srcOrd="0" destOrd="0" presId="urn:microsoft.com/office/officeart/2005/8/layout/hList1"/>
    <dgm:cxn modelId="{146791EC-C60F-4F37-A707-CB2CA2FD0207}" type="presOf" srcId="{C3B140D4-0E87-4EF6-8380-554210DBB2A2}" destId="{FA642122-CBF0-4B2A-AEE1-A84B82CBBFD5}" srcOrd="0" destOrd="0" presId="urn:microsoft.com/office/officeart/2005/8/layout/hList1"/>
    <dgm:cxn modelId="{48343D86-58E2-4A80-85D1-792FAD365759}" type="presParOf" srcId="{C2B801E2-B8CE-4A7F-AF4C-735F48A2C14F}" destId="{B2534971-6B10-4CE3-870A-8CC83C443C56}" srcOrd="0" destOrd="0" presId="urn:microsoft.com/office/officeart/2005/8/layout/hList1"/>
    <dgm:cxn modelId="{A55988DB-E8A5-4E6B-AB58-4A0A62BE7B5C}" type="presParOf" srcId="{B2534971-6B10-4CE3-870A-8CC83C443C56}" destId="{FA642122-CBF0-4B2A-AEE1-A84B82CBBFD5}" srcOrd="0" destOrd="0" presId="urn:microsoft.com/office/officeart/2005/8/layout/hList1"/>
    <dgm:cxn modelId="{8A1A9C1F-34D4-4570-A77B-48326E21C017}" type="presParOf" srcId="{B2534971-6B10-4CE3-870A-8CC83C443C56}" destId="{2A2F0E53-164F-41C9-9627-90FAA2D876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713BC61E-A13E-4844-A62A-72AA71F717B7}"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zh-TW" altLang="en-US"/>
        </a:p>
      </dgm:t>
    </dgm:pt>
    <dgm:pt modelId="{502B45E3-4EE3-4CC7-8E7D-8F21E627D4E1}">
      <dgm:prSet phldrT="[文字]"/>
      <dgm:spPr/>
      <dgm:t>
        <a:bodyPr/>
        <a:lstStyle/>
        <a:p>
          <a:r>
            <a:rPr lang="zh-TW" altLang="en-US" dirty="0" smtClean="0">
              <a:latin typeface="微軟正黑體" pitchFamily="34" charset="-120"/>
              <a:ea typeface="微軟正黑體" pitchFamily="34" charset="-120"/>
            </a:rPr>
            <a:t>某部會</a:t>
          </a:r>
          <a:r>
            <a:rPr lang="zh-TW" dirty="0" smtClean="0">
              <a:latin typeface="微軟正黑體" pitchFamily="34" charset="-120"/>
              <a:ea typeface="微軟正黑體" pitchFamily="34" charset="-120"/>
            </a:rPr>
            <a:t>所屬機關秘書室主任</a:t>
          </a:r>
          <a:r>
            <a:rPr lang="zh-TW" altLang="en-US" dirty="0" smtClean="0">
              <a:latin typeface="微軟正黑體" pitchFamily="34" charset="-120"/>
              <a:ea typeface="微軟正黑體" pitchFamily="34" charset="-120"/>
            </a:rPr>
            <a:t>甲</a:t>
          </a:r>
          <a:endParaRPr lang="zh-TW" altLang="en-US" dirty="0">
            <a:latin typeface="微軟正黑體" pitchFamily="34" charset="-120"/>
            <a:ea typeface="微軟正黑體" pitchFamily="34" charset="-120"/>
          </a:endParaRPr>
        </a:p>
      </dgm:t>
    </dgm:pt>
    <dgm:pt modelId="{E344452D-8E16-46D1-9271-9E78F7FBB320}" type="parTrans" cxnId="{71E2A320-3AFD-4383-B2AB-8A81172236D6}">
      <dgm:prSet/>
      <dgm:spPr/>
      <dgm:t>
        <a:bodyPr/>
        <a:lstStyle/>
        <a:p>
          <a:endParaRPr lang="zh-TW" altLang="en-US">
            <a:latin typeface="微軟正黑體" pitchFamily="34" charset="-120"/>
            <a:ea typeface="微軟正黑體" pitchFamily="34" charset="-120"/>
          </a:endParaRPr>
        </a:p>
      </dgm:t>
    </dgm:pt>
    <dgm:pt modelId="{A0D79837-091E-44DF-B507-584305833E71}" type="sibTrans" cxnId="{71E2A320-3AFD-4383-B2AB-8A81172236D6}">
      <dgm:prSet/>
      <dgm:spPr/>
      <dgm:t>
        <a:bodyPr/>
        <a:lstStyle/>
        <a:p>
          <a:endParaRPr lang="zh-TW" altLang="en-US">
            <a:latin typeface="微軟正黑體" pitchFamily="34" charset="-120"/>
            <a:ea typeface="微軟正黑體" pitchFamily="34" charset="-120"/>
          </a:endParaRPr>
        </a:p>
      </dgm:t>
    </dgm:pt>
    <dgm:pt modelId="{241838DF-3E4B-4644-A995-1E11707FAA42}">
      <dgm:prSet phldrT="[文字]"/>
      <dgm:spPr/>
      <dgm:t>
        <a:bodyPr/>
        <a:lstStyle/>
        <a:p>
          <a:r>
            <a:rPr lang="zh-TW" altLang="en-US" dirty="0" smtClean="0">
              <a:latin typeface="微軟正黑體" pitchFamily="34" charset="-120"/>
              <a:ea typeface="微軟正黑體" pitchFamily="34" charset="-120"/>
            </a:rPr>
            <a:t>承辦採購人員</a:t>
          </a:r>
          <a:endParaRPr lang="zh-TW" altLang="en-US" dirty="0">
            <a:latin typeface="微軟正黑體" pitchFamily="34" charset="-120"/>
            <a:ea typeface="微軟正黑體" pitchFamily="34" charset="-120"/>
          </a:endParaRPr>
        </a:p>
      </dgm:t>
    </dgm:pt>
    <dgm:pt modelId="{2D55CBC4-E37C-413D-8557-42A1DD9C6DE1}" type="parTrans" cxnId="{B09C1976-9A61-4233-8321-3E4761E3BB0D}">
      <dgm:prSet/>
      <dgm:spPr/>
      <dgm:t>
        <a:bodyPr/>
        <a:lstStyle/>
        <a:p>
          <a:endParaRPr lang="zh-TW" altLang="en-US">
            <a:latin typeface="微軟正黑體" pitchFamily="34" charset="-120"/>
            <a:ea typeface="微軟正黑體" pitchFamily="34" charset="-120"/>
          </a:endParaRPr>
        </a:p>
      </dgm:t>
    </dgm:pt>
    <dgm:pt modelId="{89CDC222-30DC-4CD8-A814-ED728C221DA6}" type="sibTrans" cxnId="{B09C1976-9A61-4233-8321-3E4761E3BB0D}">
      <dgm:prSet/>
      <dgm:spPr/>
      <dgm:t>
        <a:bodyPr/>
        <a:lstStyle/>
        <a:p>
          <a:endParaRPr lang="zh-TW" altLang="en-US">
            <a:latin typeface="微軟正黑體" pitchFamily="34" charset="-120"/>
            <a:ea typeface="微軟正黑體" pitchFamily="34" charset="-120"/>
          </a:endParaRPr>
        </a:p>
      </dgm:t>
    </dgm:pt>
    <dgm:pt modelId="{C03C17C6-5A43-4753-B15E-57577DC680FA}">
      <dgm:prSet phldrT="[文字]"/>
      <dgm:spPr/>
      <dgm:t>
        <a:bodyPr/>
        <a:lstStyle/>
        <a:p>
          <a:r>
            <a:rPr lang="zh-TW" altLang="en-US" dirty="0" smtClean="0">
              <a:latin typeface="微軟正黑體" pitchFamily="34" charset="-120"/>
              <a:ea typeface="微軟正黑體" pitchFamily="34" charset="-120"/>
            </a:rPr>
            <a:t>採購業務主管</a:t>
          </a:r>
          <a:endParaRPr lang="zh-TW" altLang="en-US" dirty="0">
            <a:latin typeface="微軟正黑體" pitchFamily="34" charset="-120"/>
            <a:ea typeface="微軟正黑體" pitchFamily="34" charset="-120"/>
          </a:endParaRPr>
        </a:p>
      </dgm:t>
    </dgm:pt>
    <dgm:pt modelId="{E8E82054-6BBA-45F4-9B83-9506AF968905}" type="parTrans" cxnId="{9FD0EB49-198D-4415-BD7B-DA58A63AF53F}">
      <dgm:prSet/>
      <dgm:spPr/>
      <dgm:t>
        <a:bodyPr/>
        <a:lstStyle/>
        <a:p>
          <a:endParaRPr lang="zh-TW" altLang="en-US">
            <a:latin typeface="微軟正黑體" pitchFamily="34" charset="-120"/>
            <a:ea typeface="微軟正黑體" pitchFamily="34" charset="-120"/>
          </a:endParaRPr>
        </a:p>
      </dgm:t>
    </dgm:pt>
    <dgm:pt modelId="{A5940B63-01C9-4EF1-8C9F-0C61840F3BEA}" type="sibTrans" cxnId="{9FD0EB49-198D-4415-BD7B-DA58A63AF53F}">
      <dgm:prSet/>
      <dgm:spPr/>
      <dgm:t>
        <a:bodyPr/>
        <a:lstStyle/>
        <a:p>
          <a:endParaRPr lang="zh-TW" altLang="en-US">
            <a:latin typeface="微軟正黑體" pitchFamily="34" charset="-120"/>
            <a:ea typeface="微軟正黑體" pitchFamily="34" charset="-120"/>
          </a:endParaRPr>
        </a:p>
      </dgm:t>
    </dgm:pt>
    <dgm:pt modelId="{37F173D3-A274-477A-B8C9-EA890A4F9F16}">
      <dgm:prSet phldrT="[文字]"/>
      <dgm:spPr/>
      <dgm:t>
        <a:bodyPr/>
        <a:lstStyle/>
        <a:p>
          <a:r>
            <a:rPr lang="zh-TW" altLang="en-US" dirty="0" smtClean="0">
              <a:latin typeface="微軟正黑體" pitchFamily="34" charset="-120"/>
              <a:ea typeface="微軟正黑體" pitchFamily="34" charset="-120"/>
            </a:rPr>
            <a:t>違反法規</a:t>
          </a:r>
          <a:endParaRPr lang="zh-TW" altLang="en-US" dirty="0">
            <a:latin typeface="微軟正黑體" pitchFamily="34" charset="-120"/>
            <a:ea typeface="微軟正黑體" pitchFamily="34" charset="-120"/>
          </a:endParaRPr>
        </a:p>
      </dgm:t>
    </dgm:pt>
    <dgm:pt modelId="{D3D2C80D-961E-4809-B858-847C3E5F1200}" type="parTrans" cxnId="{980FE00B-6A6E-4E12-8C61-C7CC5C136E03}">
      <dgm:prSet/>
      <dgm:spPr/>
      <dgm:t>
        <a:bodyPr/>
        <a:lstStyle/>
        <a:p>
          <a:endParaRPr lang="zh-TW" altLang="en-US">
            <a:latin typeface="微軟正黑體" pitchFamily="34" charset="-120"/>
            <a:ea typeface="微軟正黑體" pitchFamily="34" charset="-120"/>
          </a:endParaRPr>
        </a:p>
      </dgm:t>
    </dgm:pt>
    <dgm:pt modelId="{DE0D71DF-71E8-4514-BE18-B04035CD6849}" type="sibTrans" cxnId="{980FE00B-6A6E-4E12-8C61-C7CC5C136E03}">
      <dgm:prSet/>
      <dgm:spPr/>
      <dgm:t>
        <a:bodyPr/>
        <a:lstStyle/>
        <a:p>
          <a:endParaRPr lang="zh-TW" altLang="en-US">
            <a:latin typeface="微軟正黑體" pitchFamily="34" charset="-120"/>
            <a:ea typeface="微軟正黑體" pitchFamily="34" charset="-120"/>
          </a:endParaRPr>
        </a:p>
      </dgm:t>
    </dgm:pt>
    <dgm:pt modelId="{F2F63DA5-CFA4-4A78-819D-AB028962BBE3}">
      <dgm:prSet/>
      <dgm:spPr/>
      <dgm:t>
        <a:bodyPr/>
        <a:lstStyle/>
        <a:p>
          <a:r>
            <a:rPr lang="zh-TW" dirty="0" smtClean="0">
              <a:latin typeface="微軟正黑體" pitchFamily="34" charset="-120"/>
              <a:ea typeface="微軟正黑體" pitchFamily="34" charset="-120"/>
            </a:rPr>
            <a:t>利衝法第</a:t>
          </a:r>
          <a:r>
            <a:rPr lang="en-US" dirty="0" smtClean="0">
              <a:latin typeface="微軟正黑體" pitchFamily="34" charset="-120"/>
              <a:ea typeface="微軟正黑體" pitchFamily="34" charset="-120"/>
            </a:rPr>
            <a:t>6</a:t>
          </a:r>
          <a:r>
            <a:rPr lang="zh-TW"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10</a:t>
          </a:r>
          <a:r>
            <a:rPr lang="zh-TW" dirty="0" smtClean="0">
              <a:latin typeface="微軟正黑體" pitchFamily="34" charset="-120"/>
              <a:ea typeface="微軟正黑體" pitchFamily="34" charset="-120"/>
            </a:rPr>
            <a:t>條</a:t>
          </a:r>
          <a:endParaRPr lang="zh-TW" dirty="0">
            <a:latin typeface="微軟正黑體" pitchFamily="34" charset="-120"/>
            <a:ea typeface="微軟正黑體" pitchFamily="34" charset="-120"/>
          </a:endParaRPr>
        </a:p>
      </dgm:t>
    </dgm:pt>
    <dgm:pt modelId="{F2EA9DFE-4238-41A4-A34C-D9ACB7337D8A}" type="parTrans" cxnId="{634D6C0E-9FE5-439F-B27E-74E8F37792A0}">
      <dgm:prSet/>
      <dgm:spPr/>
      <dgm:t>
        <a:bodyPr/>
        <a:lstStyle/>
        <a:p>
          <a:endParaRPr lang="zh-TW" altLang="en-US">
            <a:latin typeface="微軟正黑體" pitchFamily="34" charset="-120"/>
            <a:ea typeface="微軟正黑體" pitchFamily="34" charset="-120"/>
          </a:endParaRPr>
        </a:p>
      </dgm:t>
    </dgm:pt>
    <dgm:pt modelId="{38F4D109-A1A6-4EBD-B7A5-15EA6996793C}" type="sibTrans" cxnId="{634D6C0E-9FE5-439F-B27E-74E8F37792A0}">
      <dgm:prSet/>
      <dgm:spPr/>
      <dgm:t>
        <a:bodyPr/>
        <a:lstStyle/>
        <a:p>
          <a:endParaRPr lang="zh-TW" altLang="en-US">
            <a:latin typeface="微軟正黑體" pitchFamily="34" charset="-120"/>
            <a:ea typeface="微軟正黑體" pitchFamily="34" charset="-120"/>
          </a:endParaRPr>
        </a:p>
      </dgm:t>
    </dgm:pt>
    <dgm:pt modelId="{6F521DE5-2D25-4EE2-B69C-7A279A5023AB}">
      <dgm:prSet/>
      <dgm:spPr/>
      <dgm:t>
        <a:bodyPr/>
        <a:lstStyle/>
        <a:p>
          <a:r>
            <a:rPr lang="zh-TW" dirty="0" smtClean="0">
              <a:latin typeface="微軟正黑體" pitchFamily="34" charset="-120"/>
              <a:ea typeface="微軟正黑體" pitchFamily="34" charset="-120"/>
            </a:rPr>
            <a:t>採購法第</a:t>
          </a:r>
          <a:r>
            <a:rPr lang="en-US" dirty="0" smtClean="0">
              <a:latin typeface="微軟正黑體" pitchFamily="34" charset="-120"/>
              <a:ea typeface="微軟正黑體" pitchFamily="34" charset="-120"/>
            </a:rPr>
            <a:t>15</a:t>
          </a:r>
          <a:r>
            <a:rPr lang="zh-TW"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2</a:t>
          </a:r>
          <a:r>
            <a:rPr lang="zh-TW" dirty="0" smtClean="0">
              <a:latin typeface="微軟正黑體" pitchFamily="34" charset="-120"/>
              <a:ea typeface="微軟正黑體" pitchFamily="34" charset="-120"/>
            </a:rPr>
            <a:t>項</a:t>
          </a:r>
          <a:endParaRPr lang="zh-TW" dirty="0">
            <a:latin typeface="微軟正黑體" pitchFamily="34" charset="-120"/>
            <a:ea typeface="微軟正黑體" pitchFamily="34" charset="-120"/>
          </a:endParaRPr>
        </a:p>
      </dgm:t>
    </dgm:pt>
    <dgm:pt modelId="{3FF0254D-227E-4149-9809-8AABA9A96DF4}" type="parTrans" cxnId="{2BC43F3A-AA97-473E-9CC7-C2F28CAB4A76}">
      <dgm:prSet/>
      <dgm:spPr/>
      <dgm:t>
        <a:bodyPr/>
        <a:lstStyle/>
        <a:p>
          <a:endParaRPr lang="zh-TW" altLang="en-US"/>
        </a:p>
      </dgm:t>
    </dgm:pt>
    <dgm:pt modelId="{E5FEA08F-6B60-45B1-8C93-4A50C9A3452E}" type="sibTrans" cxnId="{2BC43F3A-AA97-473E-9CC7-C2F28CAB4A76}">
      <dgm:prSet/>
      <dgm:spPr/>
      <dgm:t>
        <a:bodyPr/>
        <a:lstStyle/>
        <a:p>
          <a:endParaRPr lang="zh-TW" altLang="en-US"/>
        </a:p>
      </dgm:t>
    </dgm:pt>
    <dgm:pt modelId="{168293D2-D407-46A9-82F3-3BAD1146FC3B}" type="pres">
      <dgm:prSet presAssocID="{713BC61E-A13E-4844-A62A-72AA71F717B7}" presName="diagram" presStyleCnt="0">
        <dgm:presLayoutVars>
          <dgm:chPref val="1"/>
          <dgm:dir/>
          <dgm:animOne val="branch"/>
          <dgm:animLvl val="lvl"/>
          <dgm:resizeHandles val="exact"/>
        </dgm:presLayoutVars>
      </dgm:prSet>
      <dgm:spPr/>
      <dgm:t>
        <a:bodyPr/>
        <a:lstStyle/>
        <a:p>
          <a:endParaRPr lang="zh-TW" altLang="en-US"/>
        </a:p>
      </dgm:t>
    </dgm:pt>
    <dgm:pt modelId="{C661EFD0-D746-4223-BF1B-16AA15FD982C}" type="pres">
      <dgm:prSet presAssocID="{502B45E3-4EE3-4CC7-8E7D-8F21E627D4E1}" presName="root1" presStyleCnt="0"/>
      <dgm:spPr/>
    </dgm:pt>
    <dgm:pt modelId="{1E5EDBDB-C65D-4094-B08D-89A0E7FAF306}" type="pres">
      <dgm:prSet presAssocID="{502B45E3-4EE3-4CC7-8E7D-8F21E627D4E1}" presName="LevelOneTextNode" presStyleLbl="node0" presStyleIdx="0" presStyleCnt="1">
        <dgm:presLayoutVars>
          <dgm:chPref val="3"/>
        </dgm:presLayoutVars>
      </dgm:prSet>
      <dgm:spPr/>
      <dgm:t>
        <a:bodyPr/>
        <a:lstStyle/>
        <a:p>
          <a:endParaRPr lang="zh-TW" altLang="en-US"/>
        </a:p>
      </dgm:t>
    </dgm:pt>
    <dgm:pt modelId="{1DAE9A0E-2735-4E8F-89B6-C2291EF98997}" type="pres">
      <dgm:prSet presAssocID="{502B45E3-4EE3-4CC7-8E7D-8F21E627D4E1}" presName="level2hierChild" presStyleCnt="0"/>
      <dgm:spPr/>
    </dgm:pt>
    <dgm:pt modelId="{3E300493-42CB-4AFC-AF6A-B2190E855806}" type="pres">
      <dgm:prSet presAssocID="{2D55CBC4-E37C-413D-8557-42A1DD9C6DE1}" presName="conn2-1" presStyleLbl="parChTrans1D2" presStyleIdx="0" presStyleCnt="2"/>
      <dgm:spPr/>
      <dgm:t>
        <a:bodyPr/>
        <a:lstStyle/>
        <a:p>
          <a:endParaRPr lang="zh-TW" altLang="en-US"/>
        </a:p>
      </dgm:t>
    </dgm:pt>
    <dgm:pt modelId="{A38F040D-91A0-4F22-8964-33EE2BA9A644}" type="pres">
      <dgm:prSet presAssocID="{2D55CBC4-E37C-413D-8557-42A1DD9C6DE1}" presName="connTx" presStyleLbl="parChTrans1D2" presStyleIdx="0" presStyleCnt="2"/>
      <dgm:spPr/>
      <dgm:t>
        <a:bodyPr/>
        <a:lstStyle/>
        <a:p>
          <a:endParaRPr lang="zh-TW" altLang="en-US"/>
        </a:p>
      </dgm:t>
    </dgm:pt>
    <dgm:pt modelId="{C0B0C3F5-B272-4743-A0E6-346DFF1707BD}" type="pres">
      <dgm:prSet presAssocID="{241838DF-3E4B-4644-A995-1E11707FAA42}" presName="root2" presStyleCnt="0"/>
      <dgm:spPr/>
    </dgm:pt>
    <dgm:pt modelId="{57AB896B-7903-462A-AF1E-25026D2F821B}" type="pres">
      <dgm:prSet presAssocID="{241838DF-3E4B-4644-A995-1E11707FAA42}" presName="LevelTwoTextNode" presStyleLbl="node2" presStyleIdx="0" presStyleCnt="2">
        <dgm:presLayoutVars>
          <dgm:chPref val="3"/>
        </dgm:presLayoutVars>
      </dgm:prSet>
      <dgm:spPr/>
      <dgm:t>
        <a:bodyPr/>
        <a:lstStyle/>
        <a:p>
          <a:endParaRPr lang="zh-TW" altLang="en-US"/>
        </a:p>
      </dgm:t>
    </dgm:pt>
    <dgm:pt modelId="{3D302E60-0C73-4632-A94A-30963DD09498}" type="pres">
      <dgm:prSet presAssocID="{241838DF-3E4B-4644-A995-1E11707FAA42}" presName="level3hierChild" presStyleCnt="0"/>
      <dgm:spPr/>
    </dgm:pt>
    <dgm:pt modelId="{E8AEC6FD-3AA1-4A72-88F0-704168E4D259}" type="pres">
      <dgm:prSet presAssocID="{E8E82054-6BBA-45F4-9B83-9506AF968905}" presName="conn2-1" presStyleLbl="parChTrans1D2" presStyleIdx="1" presStyleCnt="2"/>
      <dgm:spPr/>
      <dgm:t>
        <a:bodyPr/>
        <a:lstStyle/>
        <a:p>
          <a:endParaRPr lang="zh-TW" altLang="en-US"/>
        </a:p>
      </dgm:t>
    </dgm:pt>
    <dgm:pt modelId="{2CEE039E-6048-4B8F-8561-EF546DE99074}" type="pres">
      <dgm:prSet presAssocID="{E8E82054-6BBA-45F4-9B83-9506AF968905}" presName="connTx" presStyleLbl="parChTrans1D2" presStyleIdx="1" presStyleCnt="2"/>
      <dgm:spPr/>
      <dgm:t>
        <a:bodyPr/>
        <a:lstStyle/>
        <a:p>
          <a:endParaRPr lang="zh-TW" altLang="en-US"/>
        </a:p>
      </dgm:t>
    </dgm:pt>
    <dgm:pt modelId="{49A59598-D7F0-4B34-9C17-8DCFB1C654D5}" type="pres">
      <dgm:prSet presAssocID="{C03C17C6-5A43-4753-B15E-57577DC680FA}" presName="root2" presStyleCnt="0"/>
      <dgm:spPr/>
    </dgm:pt>
    <dgm:pt modelId="{127F97FE-3F65-439B-9402-8B46E76D25F6}" type="pres">
      <dgm:prSet presAssocID="{C03C17C6-5A43-4753-B15E-57577DC680FA}" presName="LevelTwoTextNode" presStyleLbl="node2" presStyleIdx="1" presStyleCnt="2">
        <dgm:presLayoutVars>
          <dgm:chPref val="3"/>
        </dgm:presLayoutVars>
      </dgm:prSet>
      <dgm:spPr/>
      <dgm:t>
        <a:bodyPr/>
        <a:lstStyle/>
        <a:p>
          <a:endParaRPr lang="zh-TW" altLang="en-US"/>
        </a:p>
      </dgm:t>
    </dgm:pt>
    <dgm:pt modelId="{A105F22E-B514-45A6-A57E-E7A67963ED32}" type="pres">
      <dgm:prSet presAssocID="{C03C17C6-5A43-4753-B15E-57577DC680FA}" presName="level3hierChild" presStyleCnt="0"/>
      <dgm:spPr/>
    </dgm:pt>
    <dgm:pt modelId="{5F233356-68CA-46C7-B8F9-93DB3AA6FA64}" type="pres">
      <dgm:prSet presAssocID="{D3D2C80D-961E-4809-B858-847C3E5F1200}" presName="conn2-1" presStyleLbl="parChTrans1D3" presStyleIdx="0" presStyleCnt="1"/>
      <dgm:spPr/>
      <dgm:t>
        <a:bodyPr/>
        <a:lstStyle/>
        <a:p>
          <a:endParaRPr lang="zh-TW" altLang="en-US"/>
        </a:p>
      </dgm:t>
    </dgm:pt>
    <dgm:pt modelId="{B333C2D9-75AD-4951-80E6-425BF872FF7F}" type="pres">
      <dgm:prSet presAssocID="{D3D2C80D-961E-4809-B858-847C3E5F1200}" presName="connTx" presStyleLbl="parChTrans1D3" presStyleIdx="0" presStyleCnt="1"/>
      <dgm:spPr/>
      <dgm:t>
        <a:bodyPr/>
        <a:lstStyle/>
        <a:p>
          <a:endParaRPr lang="zh-TW" altLang="en-US"/>
        </a:p>
      </dgm:t>
    </dgm:pt>
    <dgm:pt modelId="{47FE89EA-6E77-4BD4-B3DD-B12263B50CD3}" type="pres">
      <dgm:prSet presAssocID="{37F173D3-A274-477A-B8C9-EA890A4F9F16}" presName="root2" presStyleCnt="0"/>
      <dgm:spPr/>
    </dgm:pt>
    <dgm:pt modelId="{9293A099-7397-481F-ACC4-B57A93BC2CAB}" type="pres">
      <dgm:prSet presAssocID="{37F173D3-A274-477A-B8C9-EA890A4F9F16}" presName="LevelTwoTextNode" presStyleLbl="node3" presStyleIdx="0" presStyleCnt="1">
        <dgm:presLayoutVars>
          <dgm:chPref val="3"/>
        </dgm:presLayoutVars>
      </dgm:prSet>
      <dgm:spPr/>
      <dgm:t>
        <a:bodyPr/>
        <a:lstStyle/>
        <a:p>
          <a:endParaRPr lang="zh-TW" altLang="en-US"/>
        </a:p>
      </dgm:t>
    </dgm:pt>
    <dgm:pt modelId="{12763E96-3B5E-4299-8EE2-9FA1318F1AB0}" type="pres">
      <dgm:prSet presAssocID="{37F173D3-A274-477A-B8C9-EA890A4F9F16}" presName="level3hierChild" presStyleCnt="0"/>
      <dgm:spPr/>
    </dgm:pt>
    <dgm:pt modelId="{18239E33-17ED-4E77-8EE2-1CBA031BCC2E}" type="pres">
      <dgm:prSet presAssocID="{F2EA9DFE-4238-41A4-A34C-D9ACB7337D8A}" presName="conn2-1" presStyleLbl="parChTrans1D4" presStyleIdx="0" presStyleCnt="2"/>
      <dgm:spPr/>
      <dgm:t>
        <a:bodyPr/>
        <a:lstStyle/>
        <a:p>
          <a:endParaRPr lang="zh-TW" altLang="en-US"/>
        </a:p>
      </dgm:t>
    </dgm:pt>
    <dgm:pt modelId="{B477358D-0A08-451F-B74F-86EF7C1A0B97}" type="pres">
      <dgm:prSet presAssocID="{F2EA9DFE-4238-41A4-A34C-D9ACB7337D8A}" presName="connTx" presStyleLbl="parChTrans1D4" presStyleIdx="0" presStyleCnt="2"/>
      <dgm:spPr/>
      <dgm:t>
        <a:bodyPr/>
        <a:lstStyle/>
        <a:p>
          <a:endParaRPr lang="zh-TW" altLang="en-US"/>
        </a:p>
      </dgm:t>
    </dgm:pt>
    <dgm:pt modelId="{77BFE95F-FEEE-475D-9C95-8AE4B21E317A}" type="pres">
      <dgm:prSet presAssocID="{F2F63DA5-CFA4-4A78-819D-AB028962BBE3}" presName="root2" presStyleCnt="0"/>
      <dgm:spPr/>
    </dgm:pt>
    <dgm:pt modelId="{1F3579E0-7FFA-41D0-9A2C-6DF55570151B}" type="pres">
      <dgm:prSet presAssocID="{F2F63DA5-CFA4-4A78-819D-AB028962BBE3}" presName="LevelTwoTextNode" presStyleLbl="node4" presStyleIdx="0" presStyleCnt="2">
        <dgm:presLayoutVars>
          <dgm:chPref val="3"/>
        </dgm:presLayoutVars>
      </dgm:prSet>
      <dgm:spPr/>
      <dgm:t>
        <a:bodyPr/>
        <a:lstStyle/>
        <a:p>
          <a:endParaRPr lang="zh-TW" altLang="en-US"/>
        </a:p>
      </dgm:t>
    </dgm:pt>
    <dgm:pt modelId="{BDF201C8-A37A-4C21-8102-5ECE234D9AE1}" type="pres">
      <dgm:prSet presAssocID="{F2F63DA5-CFA4-4A78-819D-AB028962BBE3}" presName="level3hierChild" presStyleCnt="0"/>
      <dgm:spPr/>
    </dgm:pt>
    <dgm:pt modelId="{66C37003-CC1B-48E1-9F73-F5E386F224BD}" type="pres">
      <dgm:prSet presAssocID="{3FF0254D-227E-4149-9809-8AABA9A96DF4}" presName="conn2-1" presStyleLbl="parChTrans1D4" presStyleIdx="1" presStyleCnt="2"/>
      <dgm:spPr/>
      <dgm:t>
        <a:bodyPr/>
        <a:lstStyle/>
        <a:p>
          <a:endParaRPr lang="zh-TW" altLang="en-US"/>
        </a:p>
      </dgm:t>
    </dgm:pt>
    <dgm:pt modelId="{4C447378-54BB-4072-AFEC-951984F944BE}" type="pres">
      <dgm:prSet presAssocID="{3FF0254D-227E-4149-9809-8AABA9A96DF4}" presName="connTx" presStyleLbl="parChTrans1D4" presStyleIdx="1" presStyleCnt="2"/>
      <dgm:spPr/>
      <dgm:t>
        <a:bodyPr/>
        <a:lstStyle/>
        <a:p>
          <a:endParaRPr lang="zh-TW" altLang="en-US"/>
        </a:p>
      </dgm:t>
    </dgm:pt>
    <dgm:pt modelId="{D6B566C1-C6A8-49EC-9618-3ACCAD16B71A}" type="pres">
      <dgm:prSet presAssocID="{6F521DE5-2D25-4EE2-B69C-7A279A5023AB}" presName="root2" presStyleCnt="0"/>
      <dgm:spPr/>
    </dgm:pt>
    <dgm:pt modelId="{55E2CA82-4DD3-4724-A595-67C7FF66A4BC}" type="pres">
      <dgm:prSet presAssocID="{6F521DE5-2D25-4EE2-B69C-7A279A5023AB}" presName="LevelTwoTextNode" presStyleLbl="node4" presStyleIdx="1" presStyleCnt="2">
        <dgm:presLayoutVars>
          <dgm:chPref val="3"/>
        </dgm:presLayoutVars>
      </dgm:prSet>
      <dgm:spPr/>
      <dgm:t>
        <a:bodyPr/>
        <a:lstStyle/>
        <a:p>
          <a:endParaRPr lang="zh-TW" altLang="en-US"/>
        </a:p>
      </dgm:t>
    </dgm:pt>
    <dgm:pt modelId="{25B95C19-44A7-4E03-AF00-B7CA6086FA94}" type="pres">
      <dgm:prSet presAssocID="{6F521DE5-2D25-4EE2-B69C-7A279A5023AB}" presName="level3hierChild" presStyleCnt="0"/>
      <dgm:spPr/>
    </dgm:pt>
  </dgm:ptLst>
  <dgm:cxnLst>
    <dgm:cxn modelId="{71E2A320-3AFD-4383-B2AB-8A81172236D6}" srcId="{713BC61E-A13E-4844-A62A-72AA71F717B7}" destId="{502B45E3-4EE3-4CC7-8E7D-8F21E627D4E1}" srcOrd="0" destOrd="0" parTransId="{E344452D-8E16-46D1-9271-9E78F7FBB320}" sibTransId="{A0D79837-091E-44DF-B507-584305833E71}"/>
    <dgm:cxn modelId="{9FD0EB49-198D-4415-BD7B-DA58A63AF53F}" srcId="{502B45E3-4EE3-4CC7-8E7D-8F21E627D4E1}" destId="{C03C17C6-5A43-4753-B15E-57577DC680FA}" srcOrd="1" destOrd="0" parTransId="{E8E82054-6BBA-45F4-9B83-9506AF968905}" sibTransId="{A5940B63-01C9-4EF1-8C9F-0C61840F3BEA}"/>
    <dgm:cxn modelId="{822DF147-7CEB-454A-8938-B4E266F14CFF}" type="presOf" srcId="{F2F63DA5-CFA4-4A78-819D-AB028962BBE3}" destId="{1F3579E0-7FFA-41D0-9A2C-6DF55570151B}" srcOrd="0" destOrd="0" presId="urn:microsoft.com/office/officeart/2005/8/layout/hierarchy2"/>
    <dgm:cxn modelId="{B0404DD4-E70A-4575-B271-CD8FBFC89040}" type="presOf" srcId="{E8E82054-6BBA-45F4-9B83-9506AF968905}" destId="{E8AEC6FD-3AA1-4A72-88F0-704168E4D259}" srcOrd="0" destOrd="0" presId="urn:microsoft.com/office/officeart/2005/8/layout/hierarchy2"/>
    <dgm:cxn modelId="{82C1CE47-9D89-4985-A495-148FA798196C}" type="presOf" srcId="{713BC61E-A13E-4844-A62A-72AA71F717B7}" destId="{168293D2-D407-46A9-82F3-3BAD1146FC3B}" srcOrd="0" destOrd="0" presId="urn:microsoft.com/office/officeart/2005/8/layout/hierarchy2"/>
    <dgm:cxn modelId="{05304CD4-4178-48B9-BEE6-961D8F0BF723}" type="presOf" srcId="{D3D2C80D-961E-4809-B858-847C3E5F1200}" destId="{5F233356-68CA-46C7-B8F9-93DB3AA6FA64}" srcOrd="0" destOrd="0" presId="urn:microsoft.com/office/officeart/2005/8/layout/hierarchy2"/>
    <dgm:cxn modelId="{B09C1976-9A61-4233-8321-3E4761E3BB0D}" srcId="{502B45E3-4EE3-4CC7-8E7D-8F21E627D4E1}" destId="{241838DF-3E4B-4644-A995-1E11707FAA42}" srcOrd="0" destOrd="0" parTransId="{2D55CBC4-E37C-413D-8557-42A1DD9C6DE1}" sibTransId="{89CDC222-30DC-4CD8-A814-ED728C221DA6}"/>
    <dgm:cxn modelId="{EF6932EE-DF5D-40BD-85E1-AC73D2AE9D8D}" type="presOf" srcId="{6F521DE5-2D25-4EE2-B69C-7A279A5023AB}" destId="{55E2CA82-4DD3-4724-A595-67C7FF66A4BC}" srcOrd="0" destOrd="0" presId="urn:microsoft.com/office/officeart/2005/8/layout/hierarchy2"/>
    <dgm:cxn modelId="{EAB0656F-96DA-4378-8B27-72276A0DA565}" type="presOf" srcId="{2D55CBC4-E37C-413D-8557-42A1DD9C6DE1}" destId="{A38F040D-91A0-4F22-8964-33EE2BA9A644}" srcOrd="1" destOrd="0" presId="urn:microsoft.com/office/officeart/2005/8/layout/hierarchy2"/>
    <dgm:cxn modelId="{38AE6479-F987-4150-B0F7-C917203637F2}" type="presOf" srcId="{502B45E3-4EE3-4CC7-8E7D-8F21E627D4E1}" destId="{1E5EDBDB-C65D-4094-B08D-89A0E7FAF306}" srcOrd="0" destOrd="0" presId="urn:microsoft.com/office/officeart/2005/8/layout/hierarchy2"/>
    <dgm:cxn modelId="{2BC43F3A-AA97-473E-9CC7-C2F28CAB4A76}" srcId="{37F173D3-A274-477A-B8C9-EA890A4F9F16}" destId="{6F521DE5-2D25-4EE2-B69C-7A279A5023AB}" srcOrd="1" destOrd="0" parTransId="{3FF0254D-227E-4149-9809-8AABA9A96DF4}" sibTransId="{E5FEA08F-6B60-45B1-8C93-4A50C9A3452E}"/>
    <dgm:cxn modelId="{D3366A26-C196-4DD5-BBDE-B0D9CBBCD76F}" type="presOf" srcId="{3FF0254D-227E-4149-9809-8AABA9A96DF4}" destId="{4C447378-54BB-4072-AFEC-951984F944BE}" srcOrd="1" destOrd="0" presId="urn:microsoft.com/office/officeart/2005/8/layout/hierarchy2"/>
    <dgm:cxn modelId="{1F2E3F4C-B608-4469-8B20-AB6A30E6CED7}" type="presOf" srcId="{F2EA9DFE-4238-41A4-A34C-D9ACB7337D8A}" destId="{18239E33-17ED-4E77-8EE2-1CBA031BCC2E}" srcOrd="0" destOrd="0" presId="urn:microsoft.com/office/officeart/2005/8/layout/hierarchy2"/>
    <dgm:cxn modelId="{DC682A8F-BD89-42EF-AD15-BB30B018D3AE}" type="presOf" srcId="{2D55CBC4-E37C-413D-8557-42A1DD9C6DE1}" destId="{3E300493-42CB-4AFC-AF6A-B2190E855806}" srcOrd="0" destOrd="0" presId="urn:microsoft.com/office/officeart/2005/8/layout/hierarchy2"/>
    <dgm:cxn modelId="{A73E2A4F-81FE-4325-A125-8985289BD1CC}" type="presOf" srcId="{241838DF-3E4B-4644-A995-1E11707FAA42}" destId="{57AB896B-7903-462A-AF1E-25026D2F821B}" srcOrd="0" destOrd="0" presId="urn:microsoft.com/office/officeart/2005/8/layout/hierarchy2"/>
    <dgm:cxn modelId="{980FE00B-6A6E-4E12-8C61-C7CC5C136E03}" srcId="{C03C17C6-5A43-4753-B15E-57577DC680FA}" destId="{37F173D3-A274-477A-B8C9-EA890A4F9F16}" srcOrd="0" destOrd="0" parTransId="{D3D2C80D-961E-4809-B858-847C3E5F1200}" sibTransId="{DE0D71DF-71E8-4514-BE18-B04035CD6849}"/>
    <dgm:cxn modelId="{C72D4374-A8BA-4C83-BE17-8F29099406D4}" type="presOf" srcId="{D3D2C80D-961E-4809-B858-847C3E5F1200}" destId="{B333C2D9-75AD-4951-80E6-425BF872FF7F}" srcOrd="1" destOrd="0" presId="urn:microsoft.com/office/officeart/2005/8/layout/hierarchy2"/>
    <dgm:cxn modelId="{D3E6F791-6E6D-4897-A601-E5C8724BCC03}" type="presOf" srcId="{37F173D3-A274-477A-B8C9-EA890A4F9F16}" destId="{9293A099-7397-481F-ACC4-B57A93BC2CAB}" srcOrd="0" destOrd="0" presId="urn:microsoft.com/office/officeart/2005/8/layout/hierarchy2"/>
    <dgm:cxn modelId="{634D6C0E-9FE5-439F-B27E-74E8F37792A0}" srcId="{37F173D3-A274-477A-B8C9-EA890A4F9F16}" destId="{F2F63DA5-CFA4-4A78-819D-AB028962BBE3}" srcOrd="0" destOrd="0" parTransId="{F2EA9DFE-4238-41A4-A34C-D9ACB7337D8A}" sibTransId="{38F4D109-A1A6-4EBD-B7A5-15EA6996793C}"/>
    <dgm:cxn modelId="{411A9AA6-06FE-4F47-90F8-02FF72D79E66}" type="presOf" srcId="{C03C17C6-5A43-4753-B15E-57577DC680FA}" destId="{127F97FE-3F65-439B-9402-8B46E76D25F6}" srcOrd="0" destOrd="0" presId="urn:microsoft.com/office/officeart/2005/8/layout/hierarchy2"/>
    <dgm:cxn modelId="{2CA93CAA-F531-47D9-AC79-99A8F73FB96D}" type="presOf" srcId="{F2EA9DFE-4238-41A4-A34C-D9ACB7337D8A}" destId="{B477358D-0A08-451F-B74F-86EF7C1A0B97}" srcOrd="1" destOrd="0" presId="urn:microsoft.com/office/officeart/2005/8/layout/hierarchy2"/>
    <dgm:cxn modelId="{8374D11B-B748-4217-8A3F-1BEDF9AA8FE1}" type="presOf" srcId="{3FF0254D-227E-4149-9809-8AABA9A96DF4}" destId="{66C37003-CC1B-48E1-9F73-F5E386F224BD}" srcOrd="0" destOrd="0" presId="urn:microsoft.com/office/officeart/2005/8/layout/hierarchy2"/>
    <dgm:cxn modelId="{DE8B621B-26BD-4E9E-8A5A-E675234CD422}" type="presOf" srcId="{E8E82054-6BBA-45F4-9B83-9506AF968905}" destId="{2CEE039E-6048-4B8F-8561-EF546DE99074}" srcOrd="1" destOrd="0" presId="urn:microsoft.com/office/officeart/2005/8/layout/hierarchy2"/>
    <dgm:cxn modelId="{74F52CA2-045A-4C1B-807D-D6E77048BFE4}" type="presParOf" srcId="{168293D2-D407-46A9-82F3-3BAD1146FC3B}" destId="{C661EFD0-D746-4223-BF1B-16AA15FD982C}" srcOrd="0" destOrd="0" presId="urn:microsoft.com/office/officeart/2005/8/layout/hierarchy2"/>
    <dgm:cxn modelId="{4BBF904D-CCE5-48B1-A64E-54268CF54639}" type="presParOf" srcId="{C661EFD0-D746-4223-BF1B-16AA15FD982C}" destId="{1E5EDBDB-C65D-4094-B08D-89A0E7FAF306}" srcOrd="0" destOrd="0" presId="urn:microsoft.com/office/officeart/2005/8/layout/hierarchy2"/>
    <dgm:cxn modelId="{5D24D196-015C-44FE-A45C-21A869F050AE}" type="presParOf" srcId="{C661EFD0-D746-4223-BF1B-16AA15FD982C}" destId="{1DAE9A0E-2735-4E8F-89B6-C2291EF98997}" srcOrd="1" destOrd="0" presId="urn:microsoft.com/office/officeart/2005/8/layout/hierarchy2"/>
    <dgm:cxn modelId="{CE82BE12-5F9C-423D-BD21-D8289FC2040F}" type="presParOf" srcId="{1DAE9A0E-2735-4E8F-89B6-C2291EF98997}" destId="{3E300493-42CB-4AFC-AF6A-B2190E855806}" srcOrd="0" destOrd="0" presId="urn:microsoft.com/office/officeart/2005/8/layout/hierarchy2"/>
    <dgm:cxn modelId="{6B0F66BE-7E1C-44FD-9CB2-EAA81E93F1C2}" type="presParOf" srcId="{3E300493-42CB-4AFC-AF6A-B2190E855806}" destId="{A38F040D-91A0-4F22-8964-33EE2BA9A644}" srcOrd="0" destOrd="0" presId="urn:microsoft.com/office/officeart/2005/8/layout/hierarchy2"/>
    <dgm:cxn modelId="{4AF8B523-0547-4C1A-BE58-AD3078E7F5C4}" type="presParOf" srcId="{1DAE9A0E-2735-4E8F-89B6-C2291EF98997}" destId="{C0B0C3F5-B272-4743-A0E6-346DFF1707BD}" srcOrd="1" destOrd="0" presId="urn:microsoft.com/office/officeart/2005/8/layout/hierarchy2"/>
    <dgm:cxn modelId="{35558EE8-E221-48D8-82DD-52AF7A82F0BF}" type="presParOf" srcId="{C0B0C3F5-B272-4743-A0E6-346DFF1707BD}" destId="{57AB896B-7903-462A-AF1E-25026D2F821B}" srcOrd="0" destOrd="0" presId="urn:microsoft.com/office/officeart/2005/8/layout/hierarchy2"/>
    <dgm:cxn modelId="{7910CAE3-976E-475F-AB8D-44B935EC32BB}" type="presParOf" srcId="{C0B0C3F5-B272-4743-A0E6-346DFF1707BD}" destId="{3D302E60-0C73-4632-A94A-30963DD09498}" srcOrd="1" destOrd="0" presId="urn:microsoft.com/office/officeart/2005/8/layout/hierarchy2"/>
    <dgm:cxn modelId="{8AAC5811-CDAD-45D1-9F09-EBBF6F006397}" type="presParOf" srcId="{1DAE9A0E-2735-4E8F-89B6-C2291EF98997}" destId="{E8AEC6FD-3AA1-4A72-88F0-704168E4D259}" srcOrd="2" destOrd="0" presId="urn:microsoft.com/office/officeart/2005/8/layout/hierarchy2"/>
    <dgm:cxn modelId="{FB8D49AE-3C57-44BB-B075-D7597D587A1B}" type="presParOf" srcId="{E8AEC6FD-3AA1-4A72-88F0-704168E4D259}" destId="{2CEE039E-6048-4B8F-8561-EF546DE99074}" srcOrd="0" destOrd="0" presId="urn:microsoft.com/office/officeart/2005/8/layout/hierarchy2"/>
    <dgm:cxn modelId="{C3E1964E-9D16-4CF3-999C-7C58D10903B8}" type="presParOf" srcId="{1DAE9A0E-2735-4E8F-89B6-C2291EF98997}" destId="{49A59598-D7F0-4B34-9C17-8DCFB1C654D5}" srcOrd="3" destOrd="0" presId="urn:microsoft.com/office/officeart/2005/8/layout/hierarchy2"/>
    <dgm:cxn modelId="{986AD6B0-219B-4D43-8041-EE61C259C6EB}" type="presParOf" srcId="{49A59598-D7F0-4B34-9C17-8DCFB1C654D5}" destId="{127F97FE-3F65-439B-9402-8B46E76D25F6}" srcOrd="0" destOrd="0" presId="urn:microsoft.com/office/officeart/2005/8/layout/hierarchy2"/>
    <dgm:cxn modelId="{DFEEFC83-B995-4113-B238-7018349AE9DE}" type="presParOf" srcId="{49A59598-D7F0-4B34-9C17-8DCFB1C654D5}" destId="{A105F22E-B514-45A6-A57E-E7A67963ED32}" srcOrd="1" destOrd="0" presId="urn:microsoft.com/office/officeart/2005/8/layout/hierarchy2"/>
    <dgm:cxn modelId="{44CFEE74-DAB8-488F-A51C-58CA69687A0E}" type="presParOf" srcId="{A105F22E-B514-45A6-A57E-E7A67963ED32}" destId="{5F233356-68CA-46C7-B8F9-93DB3AA6FA64}" srcOrd="0" destOrd="0" presId="urn:microsoft.com/office/officeart/2005/8/layout/hierarchy2"/>
    <dgm:cxn modelId="{59A5238C-0EAA-4A51-8193-0D2043A8B017}" type="presParOf" srcId="{5F233356-68CA-46C7-B8F9-93DB3AA6FA64}" destId="{B333C2D9-75AD-4951-80E6-425BF872FF7F}" srcOrd="0" destOrd="0" presId="urn:microsoft.com/office/officeart/2005/8/layout/hierarchy2"/>
    <dgm:cxn modelId="{6DCA624F-F4EE-45CC-8AAB-430E5B970327}" type="presParOf" srcId="{A105F22E-B514-45A6-A57E-E7A67963ED32}" destId="{47FE89EA-6E77-4BD4-B3DD-B12263B50CD3}" srcOrd="1" destOrd="0" presId="urn:microsoft.com/office/officeart/2005/8/layout/hierarchy2"/>
    <dgm:cxn modelId="{18EA419F-7915-4111-A313-F45F3E74F691}" type="presParOf" srcId="{47FE89EA-6E77-4BD4-B3DD-B12263B50CD3}" destId="{9293A099-7397-481F-ACC4-B57A93BC2CAB}" srcOrd="0" destOrd="0" presId="urn:microsoft.com/office/officeart/2005/8/layout/hierarchy2"/>
    <dgm:cxn modelId="{199A0A3C-803E-4016-9EE1-72836DC4FB5F}" type="presParOf" srcId="{47FE89EA-6E77-4BD4-B3DD-B12263B50CD3}" destId="{12763E96-3B5E-4299-8EE2-9FA1318F1AB0}" srcOrd="1" destOrd="0" presId="urn:microsoft.com/office/officeart/2005/8/layout/hierarchy2"/>
    <dgm:cxn modelId="{D5219705-C147-421E-BB19-576947A03875}" type="presParOf" srcId="{12763E96-3B5E-4299-8EE2-9FA1318F1AB0}" destId="{18239E33-17ED-4E77-8EE2-1CBA031BCC2E}" srcOrd="0" destOrd="0" presId="urn:microsoft.com/office/officeart/2005/8/layout/hierarchy2"/>
    <dgm:cxn modelId="{2A4136F1-E70A-45AB-9C45-F94D5861D152}" type="presParOf" srcId="{18239E33-17ED-4E77-8EE2-1CBA031BCC2E}" destId="{B477358D-0A08-451F-B74F-86EF7C1A0B97}" srcOrd="0" destOrd="0" presId="urn:microsoft.com/office/officeart/2005/8/layout/hierarchy2"/>
    <dgm:cxn modelId="{8C25A66D-5FA4-4639-8790-12C023A86A33}" type="presParOf" srcId="{12763E96-3B5E-4299-8EE2-9FA1318F1AB0}" destId="{77BFE95F-FEEE-475D-9C95-8AE4B21E317A}" srcOrd="1" destOrd="0" presId="urn:microsoft.com/office/officeart/2005/8/layout/hierarchy2"/>
    <dgm:cxn modelId="{A8F42728-1467-4782-B8C6-13B9E2825B29}" type="presParOf" srcId="{77BFE95F-FEEE-475D-9C95-8AE4B21E317A}" destId="{1F3579E0-7FFA-41D0-9A2C-6DF55570151B}" srcOrd="0" destOrd="0" presId="urn:microsoft.com/office/officeart/2005/8/layout/hierarchy2"/>
    <dgm:cxn modelId="{CF1992F9-2588-46EA-91CB-AA6A1DF2E6FB}" type="presParOf" srcId="{77BFE95F-FEEE-475D-9C95-8AE4B21E317A}" destId="{BDF201C8-A37A-4C21-8102-5ECE234D9AE1}" srcOrd="1" destOrd="0" presId="urn:microsoft.com/office/officeart/2005/8/layout/hierarchy2"/>
    <dgm:cxn modelId="{BCDB4DC1-68B8-47A3-9F76-165878DA8D60}" type="presParOf" srcId="{12763E96-3B5E-4299-8EE2-9FA1318F1AB0}" destId="{66C37003-CC1B-48E1-9F73-F5E386F224BD}" srcOrd="2" destOrd="0" presId="urn:microsoft.com/office/officeart/2005/8/layout/hierarchy2"/>
    <dgm:cxn modelId="{75CE9832-C4DB-4593-A870-645600579D25}" type="presParOf" srcId="{66C37003-CC1B-48E1-9F73-F5E386F224BD}" destId="{4C447378-54BB-4072-AFEC-951984F944BE}" srcOrd="0" destOrd="0" presId="urn:microsoft.com/office/officeart/2005/8/layout/hierarchy2"/>
    <dgm:cxn modelId="{A563A4F4-0F31-4B2B-91D5-5439EE578DC1}" type="presParOf" srcId="{12763E96-3B5E-4299-8EE2-9FA1318F1AB0}" destId="{D6B566C1-C6A8-49EC-9618-3ACCAD16B71A}" srcOrd="3" destOrd="0" presId="urn:microsoft.com/office/officeart/2005/8/layout/hierarchy2"/>
    <dgm:cxn modelId="{EDABB70E-5B9D-4C90-B26A-CF6007E137AF}" type="presParOf" srcId="{D6B566C1-C6A8-49EC-9618-3ACCAD16B71A}" destId="{55E2CA82-4DD3-4724-A595-67C7FF66A4BC}" srcOrd="0" destOrd="0" presId="urn:microsoft.com/office/officeart/2005/8/layout/hierarchy2"/>
    <dgm:cxn modelId="{8BD0C954-1BC4-4FCF-90F5-BC7F0344DC25}" type="presParOf" srcId="{D6B566C1-C6A8-49EC-9618-3ACCAD16B71A}" destId="{25B95C19-44A7-4E03-AF00-B7CA6086FA9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BBAD0-4AB8-43AF-8F31-9D5B6EF9102E}">
      <dsp:nvSpPr>
        <dsp:cNvPr id="0" name=""/>
        <dsp:cNvSpPr/>
      </dsp:nvSpPr>
      <dsp:spPr>
        <a:xfrm>
          <a:off x="0" y="24486"/>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壹、前言</a:t>
          </a:r>
          <a:endParaRPr lang="zh-TW" altLang="en-US" sz="1800" b="1" kern="1200" dirty="0">
            <a:latin typeface="微軟正黑體" pitchFamily="34" charset="-120"/>
            <a:ea typeface="微軟正黑體" pitchFamily="34" charset="-120"/>
          </a:endParaRPr>
        </a:p>
      </dsp:txBody>
      <dsp:txXfrm>
        <a:off x="27565" y="52051"/>
        <a:ext cx="6874356" cy="509541"/>
      </dsp:txXfrm>
    </dsp:sp>
    <dsp:sp modelId="{86831390-F4FB-49EB-9035-DECCCF7A9FB0}">
      <dsp:nvSpPr>
        <dsp:cNvPr id="0" name=""/>
        <dsp:cNvSpPr/>
      </dsp:nvSpPr>
      <dsp:spPr>
        <a:xfrm>
          <a:off x="0" y="640997"/>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貳、國家廉政建設行動方案</a:t>
          </a:r>
          <a:endParaRPr lang="en-US" altLang="zh-TW" sz="1800" b="1" kern="1200" dirty="0" smtClean="0">
            <a:latin typeface="微軟正黑體" pitchFamily="34" charset="-120"/>
            <a:ea typeface="微軟正黑體" pitchFamily="34" charset="-120"/>
          </a:endParaRPr>
        </a:p>
      </dsp:txBody>
      <dsp:txXfrm>
        <a:off x="27565" y="668562"/>
        <a:ext cx="6874356" cy="509541"/>
      </dsp:txXfrm>
    </dsp:sp>
    <dsp:sp modelId="{C317C375-8588-432E-9250-EE10AA627AFC}">
      <dsp:nvSpPr>
        <dsp:cNvPr id="0" name=""/>
        <dsp:cNvSpPr/>
      </dsp:nvSpPr>
      <dsp:spPr>
        <a:xfrm>
          <a:off x="0" y="1257508"/>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参、公務員廉政倫理規範</a:t>
          </a:r>
          <a:endParaRPr lang="en-US" altLang="zh-TW" sz="1800" b="1" kern="1200" dirty="0" smtClean="0">
            <a:latin typeface="微軟正黑體" pitchFamily="34" charset="-120"/>
            <a:ea typeface="微軟正黑體" pitchFamily="34" charset="-120"/>
          </a:endParaRPr>
        </a:p>
      </dsp:txBody>
      <dsp:txXfrm>
        <a:off x="27565" y="1285073"/>
        <a:ext cx="6874356" cy="509541"/>
      </dsp:txXfrm>
    </dsp:sp>
    <dsp:sp modelId="{1F126216-2370-4921-B373-2DC423037D67}">
      <dsp:nvSpPr>
        <dsp:cNvPr id="0" name=""/>
        <dsp:cNvSpPr/>
      </dsp:nvSpPr>
      <dsp:spPr>
        <a:xfrm>
          <a:off x="0" y="1874019"/>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肆、公務員常見行政責任</a:t>
          </a:r>
          <a:endParaRPr lang="en-US" altLang="zh-TW" sz="1800" b="1" kern="1200" dirty="0" smtClean="0">
            <a:latin typeface="微軟正黑體" pitchFamily="34" charset="-120"/>
            <a:ea typeface="微軟正黑體" pitchFamily="34" charset="-120"/>
          </a:endParaRPr>
        </a:p>
      </dsp:txBody>
      <dsp:txXfrm>
        <a:off x="27565" y="1901584"/>
        <a:ext cx="6874356" cy="509541"/>
      </dsp:txXfrm>
    </dsp:sp>
    <dsp:sp modelId="{37BC8CB7-2999-43A0-8C50-5B7B6B729AD6}">
      <dsp:nvSpPr>
        <dsp:cNvPr id="0" name=""/>
        <dsp:cNvSpPr/>
      </dsp:nvSpPr>
      <dsp:spPr>
        <a:xfrm>
          <a:off x="0" y="2490531"/>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伍、公務員常見刑事責任</a:t>
          </a:r>
          <a:endParaRPr lang="en-US" altLang="zh-TW" sz="1800" b="1" kern="1200" dirty="0" smtClean="0">
            <a:latin typeface="微軟正黑體" pitchFamily="34" charset="-120"/>
            <a:ea typeface="微軟正黑體" pitchFamily="34" charset="-120"/>
          </a:endParaRPr>
        </a:p>
      </dsp:txBody>
      <dsp:txXfrm>
        <a:off x="27565" y="2518096"/>
        <a:ext cx="6874356" cy="509541"/>
      </dsp:txXfrm>
    </dsp:sp>
    <dsp:sp modelId="{2EFB12E5-3695-4C4A-A782-352A2D937D1C}">
      <dsp:nvSpPr>
        <dsp:cNvPr id="0" name=""/>
        <dsp:cNvSpPr/>
      </dsp:nvSpPr>
      <dsp:spPr>
        <a:xfrm>
          <a:off x="0" y="3107042"/>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陸、採購常見違失態樣及責任</a:t>
          </a:r>
        </a:p>
      </dsp:txBody>
      <dsp:txXfrm>
        <a:off x="27565" y="3134607"/>
        <a:ext cx="6874356" cy="509541"/>
      </dsp:txXfrm>
    </dsp:sp>
    <dsp:sp modelId="{4A690C26-7294-484B-8AF9-AFD69B527E80}">
      <dsp:nvSpPr>
        <dsp:cNvPr id="0" name=""/>
        <dsp:cNvSpPr/>
      </dsp:nvSpPr>
      <dsp:spPr>
        <a:xfrm>
          <a:off x="0" y="3723553"/>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柒、獎勵保護檢舉貪污瀆職辦法</a:t>
          </a:r>
        </a:p>
      </dsp:txBody>
      <dsp:txXfrm>
        <a:off x="27565" y="3751118"/>
        <a:ext cx="6874356" cy="509541"/>
      </dsp:txXfrm>
    </dsp:sp>
    <dsp:sp modelId="{20B5FC02-60AE-47C9-B7FB-8B5FF8FC232E}">
      <dsp:nvSpPr>
        <dsp:cNvPr id="0" name=""/>
        <dsp:cNvSpPr/>
      </dsp:nvSpPr>
      <dsp:spPr>
        <a:xfrm>
          <a:off x="0" y="4340064"/>
          <a:ext cx="6929486" cy="5646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捌、法務部廉政署與各政風機構協助事項及諮詢管道</a:t>
          </a:r>
        </a:p>
      </dsp:txBody>
      <dsp:txXfrm>
        <a:off x="27565" y="4367629"/>
        <a:ext cx="6874356" cy="5095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D879-5155-489C-B1EA-6138102D0172}">
      <dsp:nvSpPr>
        <dsp:cNvPr id="0" name=""/>
        <dsp:cNvSpPr/>
      </dsp:nvSpPr>
      <dsp:spPr>
        <a:xfrm>
          <a:off x="0" y="3774"/>
          <a:ext cx="7143800" cy="46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規範對象</a:t>
          </a:r>
          <a:endParaRPr lang="zh-TW" altLang="en-US" sz="1600" kern="1200" dirty="0">
            <a:latin typeface="微軟正黑體" pitchFamily="34" charset="-120"/>
            <a:ea typeface="微軟正黑體" pitchFamily="34" charset="-120"/>
          </a:endParaRPr>
        </a:p>
      </dsp:txBody>
      <dsp:txXfrm>
        <a:off x="0" y="3774"/>
        <a:ext cx="7143800" cy="460800"/>
      </dsp:txXfrm>
    </dsp:sp>
    <dsp:sp modelId="{C635565C-B018-4E8B-9375-2647EE4C7BF3}">
      <dsp:nvSpPr>
        <dsp:cNvPr id="0" name=""/>
        <dsp:cNvSpPr/>
      </dsp:nvSpPr>
      <dsp:spPr>
        <a:xfrm>
          <a:off x="0" y="464575"/>
          <a:ext cx="7143800" cy="13176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微軟正黑體" pitchFamily="34" charset="-120"/>
              <a:ea typeface="微軟正黑體" pitchFamily="34" charset="-120"/>
            </a:rPr>
            <a:t>適用</a:t>
          </a:r>
          <a:r>
            <a:rPr lang="zh-TW" altLang="en-US" sz="2000" b="1" kern="1200" dirty="0" smtClean="0">
              <a:solidFill>
                <a:srgbClr val="FF0000"/>
              </a:solidFill>
              <a:latin typeface="微軟正黑體" pitchFamily="34" charset="-120"/>
              <a:ea typeface="微軟正黑體" pitchFamily="34" charset="-120"/>
            </a:rPr>
            <a:t>公務員服務法</a:t>
          </a:r>
          <a:r>
            <a:rPr lang="zh-TW" altLang="en-US" sz="1600" kern="1200" dirty="0" smtClean="0">
              <a:latin typeface="微軟正黑體" pitchFamily="34" charset="-120"/>
              <a:ea typeface="微軟正黑體" pitchFamily="34" charset="-120"/>
            </a:rPr>
            <a:t>之人員</a:t>
          </a:r>
          <a:endParaRPr lang="zh-TW" altLang="en-US"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15000"/>
            </a:spcAft>
            <a:buChar char="••"/>
          </a:pPr>
          <a:r>
            <a:rPr lang="zh-TW" sz="1600" kern="1200" dirty="0" smtClean="0">
              <a:latin typeface="微軟正黑體" pitchFamily="34" charset="-120"/>
              <a:ea typeface="微軟正黑體" pitchFamily="34" charset="-120"/>
            </a:rPr>
            <a:t>凡受有俸給之文武職公務員、公營事業機構服務人員，及依司法院大法官釋字第</a:t>
          </a:r>
          <a:r>
            <a:rPr lang="en-US" sz="1600" kern="1200" dirty="0" smtClean="0">
              <a:latin typeface="微軟正黑體" pitchFamily="34" charset="-120"/>
              <a:ea typeface="微軟正黑體" pitchFamily="34" charset="-120"/>
            </a:rPr>
            <a:t>308</a:t>
          </a:r>
          <a:r>
            <a:rPr lang="zh-TW" sz="1600" kern="1200" dirty="0" smtClean="0">
              <a:latin typeface="微軟正黑體" pitchFamily="34" charset="-120"/>
              <a:ea typeface="微軟正黑體" pitchFamily="34" charset="-120"/>
            </a:rPr>
            <a:t>號解釋，兼任學校行政職務之教師，均為本規範所稱公務員</a:t>
          </a:r>
          <a:endParaRPr lang="zh-TW" altLang="en-US" sz="1600" kern="1200" dirty="0">
            <a:latin typeface="微軟正黑體" pitchFamily="34" charset="-120"/>
            <a:ea typeface="微軟正黑體" pitchFamily="34" charset="-120"/>
          </a:endParaRPr>
        </a:p>
      </dsp:txBody>
      <dsp:txXfrm>
        <a:off x="0" y="464575"/>
        <a:ext cx="7143800" cy="1317600"/>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CB131-0E73-41BB-987E-F788F0E7D90E}">
      <dsp:nvSpPr>
        <dsp:cNvPr id="0" name=""/>
        <dsp:cNvSpPr/>
      </dsp:nvSpPr>
      <dsp:spPr>
        <a:xfrm>
          <a:off x="0" y="350339"/>
          <a:ext cx="7500990" cy="100878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60" tIns="437388" rIns="582160" bIns="149352"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公務員廉政倫理</a:t>
          </a:r>
          <a:r>
            <a:rPr lang="zh-TW" sz="2100" kern="1200" dirty="0" smtClean="0">
              <a:latin typeface="微軟正黑體" pitchFamily="34" charset="-120"/>
              <a:ea typeface="微軟正黑體" pitchFamily="34" charset="-120"/>
            </a:rPr>
            <a:t>規範第</a:t>
          </a:r>
          <a:r>
            <a:rPr lang="en-US" sz="2100" kern="1200" dirty="0" smtClean="0">
              <a:latin typeface="微軟正黑體" pitchFamily="34" charset="-120"/>
              <a:ea typeface="微軟正黑體" pitchFamily="34" charset="-120"/>
            </a:rPr>
            <a:t>2</a:t>
          </a:r>
          <a:r>
            <a:rPr lang="zh-TW" sz="2100" kern="1200" dirty="0" smtClean="0">
              <a:latin typeface="微軟正黑體" pitchFamily="34" charset="-120"/>
              <a:ea typeface="微軟正黑體" pitchFamily="34" charset="-120"/>
            </a:rPr>
            <a:t>點第</a:t>
          </a:r>
          <a:r>
            <a:rPr lang="en-US" sz="2100" kern="1200" dirty="0" smtClean="0">
              <a:latin typeface="微軟正黑體" pitchFamily="34" charset="-120"/>
              <a:ea typeface="微軟正黑體" pitchFamily="34" charset="-120"/>
            </a:rPr>
            <a:t>5</a:t>
          </a:r>
          <a:r>
            <a:rPr lang="zh-TW" sz="2100" kern="1200" dirty="0" smtClean="0">
              <a:latin typeface="微軟正黑體" pitchFamily="34" charset="-120"/>
              <a:ea typeface="微軟正黑體" pitchFamily="34" charset="-120"/>
            </a:rPr>
            <a:t>款及第</a:t>
          </a:r>
          <a:r>
            <a:rPr lang="en-US" sz="2100" kern="1200" dirty="0" smtClean="0">
              <a:latin typeface="微軟正黑體" pitchFamily="34" charset="-120"/>
              <a:ea typeface="微軟正黑體" pitchFamily="34" charset="-120"/>
            </a:rPr>
            <a:t>11</a:t>
          </a:r>
          <a:r>
            <a:rPr lang="zh-TW" sz="2100" kern="1200" dirty="0" smtClean="0">
              <a:latin typeface="微軟正黑體" pitchFamily="34" charset="-120"/>
              <a:ea typeface="微軟正黑體" pitchFamily="34" charset="-120"/>
            </a:rPr>
            <a:t>點。</a:t>
          </a:r>
          <a:endParaRPr lang="zh-TW" altLang="en-US" sz="2100" kern="1200" dirty="0">
            <a:latin typeface="微軟正黑體" pitchFamily="34" charset="-120"/>
            <a:ea typeface="微軟正黑體" pitchFamily="34" charset="-120"/>
          </a:endParaRPr>
        </a:p>
      </dsp:txBody>
      <dsp:txXfrm>
        <a:off x="0" y="350339"/>
        <a:ext cx="7500990" cy="1008787"/>
      </dsp:txXfrm>
    </dsp:sp>
    <dsp:sp modelId="{D39A6FC8-9797-4CBF-B4C9-1CDFC7D42312}">
      <dsp:nvSpPr>
        <dsp:cNvPr id="0" name=""/>
        <dsp:cNvSpPr/>
      </dsp:nvSpPr>
      <dsp:spPr>
        <a:xfrm>
          <a:off x="375049" y="40379"/>
          <a:ext cx="5250693"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64" tIns="0" rIns="198464" bIns="0" numCol="1" spcCol="1270" anchor="ctr" anchorCtr="0">
          <a:noAutofit/>
        </a:bodyPr>
        <a:lstStyle/>
        <a:p>
          <a:pPr lvl="0" algn="l" defTabSz="933450">
            <a:lnSpc>
              <a:spcPct val="90000"/>
            </a:lnSpc>
            <a:spcBef>
              <a:spcPct val="0"/>
            </a:spcBef>
            <a:spcAft>
              <a:spcPct val="35000"/>
            </a:spcAft>
          </a:pPr>
          <a:r>
            <a:rPr lang="zh-TW" altLang="en-US" sz="2100" kern="1200" dirty="0" smtClean="0">
              <a:latin typeface="微軟正黑體" pitchFamily="34" charset="-120"/>
              <a:ea typeface="微軟正黑體" pitchFamily="34" charset="-120"/>
            </a:rPr>
            <a:t>依據</a:t>
          </a:r>
          <a:endParaRPr lang="zh-TW" altLang="en-US" sz="2100" kern="1200" dirty="0">
            <a:latin typeface="微軟正黑體" pitchFamily="34" charset="-120"/>
            <a:ea typeface="微軟正黑體" pitchFamily="34" charset="-120"/>
          </a:endParaRPr>
        </a:p>
      </dsp:txBody>
      <dsp:txXfrm>
        <a:off x="405311" y="70641"/>
        <a:ext cx="5190169" cy="559396"/>
      </dsp:txXfrm>
    </dsp:sp>
    <dsp:sp modelId="{8EE195B0-8AA4-4344-B4DA-B3EC33930BBF}">
      <dsp:nvSpPr>
        <dsp:cNvPr id="0" name=""/>
        <dsp:cNvSpPr/>
      </dsp:nvSpPr>
      <dsp:spPr>
        <a:xfrm>
          <a:off x="0" y="1782486"/>
          <a:ext cx="7500990" cy="2249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60" tIns="437388" rIns="582160" bIns="149352" numCol="1" spcCol="1270" anchor="t" anchorCtr="0">
          <a:noAutofit/>
        </a:bodyPr>
        <a:lstStyle/>
        <a:p>
          <a:pPr marL="228600" lvl="1" indent="-228600" algn="l" defTabSz="933450">
            <a:lnSpc>
              <a:spcPct val="90000"/>
            </a:lnSpc>
            <a:spcBef>
              <a:spcPct val="0"/>
            </a:spcBef>
            <a:spcAft>
              <a:spcPct val="15000"/>
            </a:spcAft>
            <a:buChar char="••"/>
          </a:pPr>
          <a:r>
            <a:rPr lang="zh-TW" sz="2100" kern="1200" dirty="0" smtClean="0">
              <a:latin typeface="微軟正黑體" pitchFamily="34" charset="-120"/>
              <a:ea typeface="微軟正黑體" pitchFamily="34" charset="-120"/>
            </a:rPr>
            <a:t>指其內容涉及本機關（構）或所屬機關（構）業務具體事項之決定、執行或不執行，且因該事項之決定、執行或不執行致有違法或不當而影響特定權利義務之虞。</a:t>
          </a:r>
          <a:endParaRPr lang="zh-TW" sz="2100" kern="1200" dirty="0">
            <a:latin typeface="微軟正黑體" pitchFamily="34" charset="-120"/>
            <a:ea typeface="微軟正黑體" pitchFamily="34" charset="-120"/>
          </a:endParaRPr>
        </a:p>
      </dsp:txBody>
      <dsp:txXfrm>
        <a:off x="0" y="1782486"/>
        <a:ext cx="7500990" cy="2249100"/>
      </dsp:txXfrm>
    </dsp:sp>
    <dsp:sp modelId="{92BFF9A2-C949-4931-9CA1-528FD8236D51}">
      <dsp:nvSpPr>
        <dsp:cNvPr id="0" name=""/>
        <dsp:cNvSpPr/>
      </dsp:nvSpPr>
      <dsp:spPr>
        <a:xfrm>
          <a:off x="375049" y="1472526"/>
          <a:ext cx="5250693"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64" tIns="0" rIns="198464" bIns="0" numCol="1" spcCol="1270" anchor="ctr" anchorCtr="0">
          <a:noAutofit/>
        </a:bodyPr>
        <a:lstStyle/>
        <a:p>
          <a:pPr lvl="0" algn="l" defTabSz="933450">
            <a:lnSpc>
              <a:spcPct val="90000"/>
            </a:lnSpc>
            <a:spcBef>
              <a:spcPct val="0"/>
            </a:spcBef>
            <a:spcAft>
              <a:spcPct val="35000"/>
            </a:spcAft>
          </a:pPr>
          <a:r>
            <a:rPr lang="zh-TW" sz="2100" kern="1200" dirty="0" smtClean="0">
              <a:latin typeface="微軟正黑體" pitchFamily="34" charset="-120"/>
              <a:ea typeface="微軟正黑體" pitchFamily="34" charset="-120"/>
            </a:rPr>
            <a:t>定義</a:t>
          </a:r>
          <a:endParaRPr lang="zh-TW" sz="2100" kern="1200" dirty="0">
            <a:latin typeface="微軟正黑體" pitchFamily="34" charset="-120"/>
            <a:ea typeface="微軟正黑體" pitchFamily="34" charset="-120"/>
          </a:endParaRPr>
        </a:p>
      </dsp:txBody>
      <dsp:txXfrm>
        <a:off x="405311" y="1502788"/>
        <a:ext cx="5190169" cy="559396"/>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EF096-4916-4C14-B798-BB77F74D1428}">
      <dsp:nvSpPr>
        <dsp:cNvPr id="0" name=""/>
        <dsp:cNvSpPr/>
      </dsp:nvSpPr>
      <dsp:spPr>
        <a:xfrm>
          <a:off x="2098" y="227786"/>
          <a:ext cx="2046028" cy="518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老王</a:t>
          </a:r>
          <a:endParaRPr lang="zh-TW" altLang="en-US" sz="1800" kern="1200" dirty="0">
            <a:latin typeface="微軟正黑體" pitchFamily="34" charset="-120"/>
            <a:ea typeface="微軟正黑體" pitchFamily="34" charset="-120"/>
          </a:endParaRPr>
        </a:p>
      </dsp:txBody>
      <dsp:txXfrm>
        <a:off x="2098" y="227786"/>
        <a:ext cx="2046028" cy="518400"/>
      </dsp:txXfrm>
    </dsp:sp>
    <dsp:sp modelId="{97FBE607-360A-444F-868F-CA3635D38A12}">
      <dsp:nvSpPr>
        <dsp:cNvPr id="0" name=""/>
        <dsp:cNvSpPr/>
      </dsp:nvSpPr>
      <dsp:spPr>
        <a:xfrm>
          <a:off x="2098" y="746186"/>
          <a:ext cx="2046028" cy="13834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民眾</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於自家頂樓加蓋違建</a:t>
          </a:r>
          <a:endParaRPr lang="zh-TW" altLang="en-US" sz="1800" kern="1200" dirty="0">
            <a:latin typeface="微軟正黑體" pitchFamily="34" charset="-120"/>
            <a:ea typeface="微軟正黑體" pitchFamily="34" charset="-120"/>
          </a:endParaRPr>
        </a:p>
      </dsp:txBody>
      <dsp:txXfrm>
        <a:off x="2098" y="746186"/>
        <a:ext cx="2046028" cy="1383480"/>
      </dsp:txXfrm>
    </dsp:sp>
    <dsp:sp modelId="{567A2AC5-3510-497C-B363-3DA0D30C0448}">
      <dsp:nvSpPr>
        <dsp:cNvPr id="0" name=""/>
        <dsp:cNvSpPr/>
      </dsp:nvSpPr>
      <dsp:spPr>
        <a:xfrm>
          <a:off x="2334571" y="227786"/>
          <a:ext cx="2046028" cy="518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老李</a:t>
          </a:r>
          <a:endParaRPr lang="zh-TW" altLang="en-US" sz="1800" kern="1200" dirty="0">
            <a:latin typeface="微軟正黑體" pitchFamily="34" charset="-120"/>
            <a:ea typeface="微軟正黑體" pitchFamily="34" charset="-120"/>
          </a:endParaRPr>
        </a:p>
      </dsp:txBody>
      <dsp:txXfrm>
        <a:off x="2334571" y="227786"/>
        <a:ext cx="2046028" cy="518400"/>
      </dsp:txXfrm>
    </dsp:sp>
    <dsp:sp modelId="{9BAFEDAF-DF51-4C0F-A4D1-53C20B45D793}">
      <dsp:nvSpPr>
        <dsp:cNvPr id="0" name=""/>
        <dsp:cNvSpPr/>
      </dsp:nvSpPr>
      <dsp:spPr>
        <a:xfrm>
          <a:off x="2334571" y="746186"/>
          <a:ext cx="2046028" cy="13834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具影響力人士</a:t>
          </a:r>
          <a:endParaRPr lang="zh-TW" altLang="en-US" sz="1800" kern="1200" dirty="0">
            <a:latin typeface="微軟正黑體" pitchFamily="34" charset="-120"/>
            <a:ea typeface="微軟正黑體" pitchFamily="34" charset="-120"/>
          </a:endParaRPr>
        </a:p>
      </dsp:txBody>
      <dsp:txXfrm>
        <a:off x="2334571" y="746186"/>
        <a:ext cx="2046028" cy="1383480"/>
      </dsp:txXfrm>
    </dsp:sp>
    <dsp:sp modelId="{28FECAA9-5E26-4DE9-B30F-74691D442369}">
      <dsp:nvSpPr>
        <dsp:cNvPr id="0" name=""/>
        <dsp:cNvSpPr/>
      </dsp:nvSpPr>
      <dsp:spPr>
        <a:xfrm>
          <a:off x="4667044" y="227786"/>
          <a:ext cx="2046028" cy="518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小張</a:t>
          </a:r>
          <a:endParaRPr lang="zh-TW" altLang="en-US" sz="1800" kern="1200" dirty="0">
            <a:latin typeface="微軟正黑體" pitchFamily="34" charset="-120"/>
            <a:ea typeface="微軟正黑體" pitchFamily="34" charset="-120"/>
          </a:endParaRPr>
        </a:p>
      </dsp:txBody>
      <dsp:txXfrm>
        <a:off x="4667044" y="227786"/>
        <a:ext cx="2046028" cy="518400"/>
      </dsp:txXfrm>
    </dsp:sp>
    <dsp:sp modelId="{9BE81660-8051-4E8A-BCCA-B8A5390D0857}">
      <dsp:nvSpPr>
        <dsp:cNvPr id="0" name=""/>
        <dsp:cNvSpPr/>
      </dsp:nvSpPr>
      <dsp:spPr>
        <a:xfrm>
          <a:off x="4667044" y="746186"/>
          <a:ext cx="2046028" cy="13834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建築管理機關公務員</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承辦老王違建案</a:t>
          </a:r>
          <a:endParaRPr lang="zh-TW" altLang="en-US" sz="1800" kern="1200" dirty="0">
            <a:latin typeface="微軟正黑體" pitchFamily="34" charset="-120"/>
            <a:ea typeface="微軟正黑體" pitchFamily="34" charset="-120"/>
          </a:endParaRPr>
        </a:p>
      </dsp:txBody>
      <dsp:txXfrm>
        <a:off x="4667044" y="746186"/>
        <a:ext cx="2046028" cy="1383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B160-D096-47F8-B2C5-0EA424F44BF7}">
      <dsp:nvSpPr>
        <dsp:cNvPr id="0" name=""/>
        <dsp:cNvSpPr/>
      </dsp:nvSpPr>
      <dsp:spPr>
        <a:xfrm>
          <a:off x="846797" y="127485"/>
          <a:ext cx="1791454" cy="167385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內容是否涉及業務具體事項，且將可能有違法或不當，而影響特定權利或義務之虞。</a:t>
          </a:r>
          <a:endParaRPr lang="zh-TW" altLang="en-US" sz="1600" kern="1200" dirty="0">
            <a:latin typeface="微軟正黑體" pitchFamily="34" charset="-120"/>
            <a:ea typeface="微軟正黑體" pitchFamily="34" charset="-120"/>
          </a:endParaRPr>
        </a:p>
      </dsp:txBody>
      <dsp:txXfrm>
        <a:off x="895823" y="176511"/>
        <a:ext cx="1693402" cy="1575802"/>
      </dsp:txXfrm>
    </dsp:sp>
    <dsp:sp modelId="{F69BCB92-F33A-410C-AFDD-F04A64CD097C}">
      <dsp:nvSpPr>
        <dsp:cNvPr id="0" name=""/>
        <dsp:cNvSpPr/>
      </dsp:nvSpPr>
      <dsp:spPr>
        <a:xfrm rot="19457599">
          <a:off x="2555306" y="665096"/>
          <a:ext cx="882473" cy="83590"/>
        </a:xfrm>
        <a:custGeom>
          <a:avLst/>
          <a:gdLst/>
          <a:ahLst/>
          <a:cxnLst/>
          <a:rect l="0" t="0" r="0" b="0"/>
          <a:pathLst>
            <a:path>
              <a:moveTo>
                <a:pt x="0" y="41795"/>
              </a:moveTo>
              <a:lnTo>
                <a:pt x="882473" y="417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974481" y="684829"/>
        <a:ext cx="44123" cy="44123"/>
      </dsp:txXfrm>
    </dsp:sp>
    <dsp:sp modelId="{F3CBBCA1-682E-43D9-AA18-F957F57696D5}">
      <dsp:nvSpPr>
        <dsp:cNvPr id="0" name=""/>
        <dsp:cNvSpPr/>
      </dsp:nvSpPr>
      <dsp:spPr>
        <a:xfrm>
          <a:off x="3354833" y="1506"/>
          <a:ext cx="1791454" cy="89572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TW" altLang="en-US" sz="3300" kern="1200" dirty="0" smtClean="0">
              <a:latin typeface="微軟正黑體" pitchFamily="34" charset="-120"/>
              <a:ea typeface="微軟正黑體" pitchFamily="34" charset="-120"/>
            </a:rPr>
            <a:t>否</a:t>
          </a:r>
          <a:endParaRPr lang="zh-TW" altLang="en-US" sz="3300" kern="1200" dirty="0">
            <a:latin typeface="微軟正黑體" pitchFamily="34" charset="-120"/>
            <a:ea typeface="微軟正黑體" pitchFamily="34" charset="-120"/>
          </a:endParaRPr>
        </a:p>
      </dsp:txBody>
      <dsp:txXfrm>
        <a:off x="3381068" y="27741"/>
        <a:ext cx="1738984" cy="843257"/>
      </dsp:txXfrm>
    </dsp:sp>
    <dsp:sp modelId="{55CB693D-AA21-4C5F-9A82-6A8A515261B8}">
      <dsp:nvSpPr>
        <dsp:cNvPr id="0" name=""/>
        <dsp:cNvSpPr/>
      </dsp:nvSpPr>
      <dsp:spPr>
        <a:xfrm rot="2142401">
          <a:off x="2555306" y="1180139"/>
          <a:ext cx="882473" cy="83590"/>
        </a:xfrm>
        <a:custGeom>
          <a:avLst/>
          <a:gdLst/>
          <a:ahLst/>
          <a:cxnLst/>
          <a:rect l="0" t="0" r="0" b="0"/>
          <a:pathLst>
            <a:path>
              <a:moveTo>
                <a:pt x="0" y="41795"/>
              </a:moveTo>
              <a:lnTo>
                <a:pt x="882473" y="417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974481" y="1199872"/>
        <a:ext cx="44123" cy="44123"/>
      </dsp:txXfrm>
    </dsp:sp>
    <dsp:sp modelId="{5223BBFC-9E69-452A-A2F4-B3B0E2DF5390}">
      <dsp:nvSpPr>
        <dsp:cNvPr id="0" name=""/>
        <dsp:cNvSpPr/>
      </dsp:nvSpPr>
      <dsp:spPr>
        <a:xfrm>
          <a:off x="3354833" y="1031592"/>
          <a:ext cx="1791454" cy="89572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TW" altLang="en-US" sz="3300" kern="1200" dirty="0" smtClean="0">
              <a:latin typeface="微軟正黑體" pitchFamily="34" charset="-120"/>
              <a:ea typeface="微軟正黑體" pitchFamily="34" charset="-120"/>
            </a:rPr>
            <a:t>是</a:t>
          </a:r>
          <a:endParaRPr lang="zh-TW" altLang="en-US" sz="3300" kern="1200" dirty="0">
            <a:latin typeface="微軟正黑體" pitchFamily="34" charset="-120"/>
            <a:ea typeface="微軟正黑體" pitchFamily="34" charset="-120"/>
          </a:endParaRPr>
        </a:p>
      </dsp:txBody>
      <dsp:txXfrm>
        <a:off x="3381068" y="1057827"/>
        <a:ext cx="1738984" cy="843257"/>
      </dsp:txXfrm>
    </dsp:sp>
    <dsp:sp modelId="{52391932-F600-4975-9488-62D426B113D7}">
      <dsp:nvSpPr>
        <dsp:cNvPr id="0" name=""/>
        <dsp:cNvSpPr/>
      </dsp:nvSpPr>
      <dsp:spPr>
        <a:xfrm>
          <a:off x="5146288" y="1437661"/>
          <a:ext cx="716581" cy="83590"/>
        </a:xfrm>
        <a:custGeom>
          <a:avLst/>
          <a:gdLst/>
          <a:ahLst/>
          <a:cxnLst/>
          <a:rect l="0" t="0" r="0" b="0"/>
          <a:pathLst>
            <a:path>
              <a:moveTo>
                <a:pt x="0" y="41795"/>
              </a:moveTo>
              <a:lnTo>
                <a:pt x="716581" y="41795"/>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86664" y="1461541"/>
        <a:ext cx="35829" cy="35829"/>
      </dsp:txXfrm>
    </dsp:sp>
    <dsp:sp modelId="{1DDA1379-02EA-4424-BC53-6F35026B25B5}">
      <dsp:nvSpPr>
        <dsp:cNvPr id="0" name=""/>
        <dsp:cNvSpPr/>
      </dsp:nvSpPr>
      <dsp:spPr>
        <a:xfrm>
          <a:off x="5862869" y="1031592"/>
          <a:ext cx="1791454" cy="89572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TW" altLang="en-US" sz="3300" kern="1200" dirty="0" smtClean="0">
              <a:latin typeface="微軟正黑體" pitchFamily="34" charset="-120"/>
              <a:ea typeface="微軟正黑體" pitchFamily="34" charset="-120"/>
            </a:rPr>
            <a:t>處理方式</a:t>
          </a:r>
          <a:endParaRPr lang="zh-TW" altLang="en-US" sz="3300" kern="1200" dirty="0">
            <a:latin typeface="微軟正黑體" pitchFamily="34" charset="-120"/>
            <a:ea typeface="微軟正黑體" pitchFamily="34" charset="-120"/>
          </a:endParaRPr>
        </a:p>
      </dsp:txBody>
      <dsp:txXfrm>
        <a:off x="5889104" y="1057827"/>
        <a:ext cx="1738984" cy="8432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5F74-F10A-4169-B29E-E57B65936E10}">
      <dsp:nvSpPr>
        <dsp:cNvPr id="0" name=""/>
        <dsp:cNvSpPr/>
      </dsp:nvSpPr>
      <dsp:spPr>
        <a:xfrm>
          <a:off x="0" y="158925"/>
          <a:ext cx="8358214" cy="6274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依據</a:t>
          </a:r>
          <a:endParaRPr lang="zh-TW" altLang="en-US" sz="2000" kern="1200" dirty="0">
            <a:latin typeface="微軟正黑體" pitchFamily="34" charset="-120"/>
            <a:ea typeface="微軟正黑體" pitchFamily="34" charset="-120"/>
          </a:endParaRPr>
        </a:p>
      </dsp:txBody>
      <dsp:txXfrm>
        <a:off x="30628" y="189553"/>
        <a:ext cx="8296958" cy="566156"/>
      </dsp:txXfrm>
    </dsp:sp>
    <dsp:sp modelId="{BA18F9C5-AA5B-4607-8F95-FDC4DE6D07ED}">
      <dsp:nvSpPr>
        <dsp:cNvPr id="0" name=""/>
        <dsp:cNvSpPr/>
      </dsp:nvSpPr>
      <dsp:spPr>
        <a:xfrm>
          <a:off x="0" y="786337"/>
          <a:ext cx="835821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37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微軟正黑體" pitchFamily="34" charset="-120"/>
              <a:ea typeface="微軟正黑體" pitchFamily="34" charset="-120"/>
            </a:rPr>
            <a:t>公務員廉政倫理</a:t>
          </a:r>
          <a:r>
            <a:rPr lang="zh-TW" sz="1600" kern="1200" dirty="0" smtClean="0">
              <a:latin typeface="微軟正黑體" pitchFamily="34" charset="-120"/>
              <a:ea typeface="微軟正黑體" pitchFamily="34" charset="-120"/>
            </a:rPr>
            <a:t>規範第</a:t>
          </a:r>
          <a:r>
            <a:rPr lang="en-US" sz="1600" kern="1200" dirty="0" smtClean="0">
              <a:latin typeface="微軟正黑體" pitchFamily="34" charset="-120"/>
              <a:ea typeface="微軟正黑體" pitchFamily="34" charset="-120"/>
            </a:rPr>
            <a:t>4</a:t>
          </a:r>
          <a:r>
            <a:rPr lang="zh-TW" sz="1600" kern="1200" dirty="0" smtClean="0">
              <a:latin typeface="微軟正黑體" pitchFamily="34" charset="-120"/>
              <a:ea typeface="微軟正黑體" pitchFamily="34" charset="-120"/>
            </a:rPr>
            <a:t>點及第</a:t>
          </a:r>
          <a:r>
            <a:rPr lang="en-US" sz="1600" kern="1200" dirty="0" smtClean="0">
              <a:latin typeface="微軟正黑體" pitchFamily="34" charset="-120"/>
              <a:ea typeface="微軟正黑體" pitchFamily="34" charset="-120"/>
            </a:rPr>
            <a:t>5</a:t>
          </a:r>
          <a:r>
            <a:rPr lang="zh-TW" sz="1600" kern="1200" dirty="0" smtClean="0">
              <a:latin typeface="微軟正黑體" pitchFamily="34" charset="-120"/>
              <a:ea typeface="微軟正黑體" pitchFamily="34" charset="-120"/>
            </a:rPr>
            <a:t>點。</a:t>
          </a:r>
          <a:endParaRPr lang="zh-TW" altLang="en-US" sz="1600" kern="1200" dirty="0">
            <a:latin typeface="微軟正黑體" pitchFamily="34" charset="-120"/>
            <a:ea typeface="微軟正黑體" pitchFamily="34" charset="-120"/>
          </a:endParaRPr>
        </a:p>
      </dsp:txBody>
      <dsp:txXfrm>
        <a:off x="0" y="786337"/>
        <a:ext cx="8358214" cy="372600"/>
      </dsp:txXfrm>
    </dsp:sp>
    <dsp:sp modelId="{FFEDBD40-7E5D-471A-87C7-BE41767C5287}">
      <dsp:nvSpPr>
        <dsp:cNvPr id="0" name=""/>
        <dsp:cNvSpPr/>
      </dsp:nvSpPr>
      <dsp:spPr>
        <a:xfrm>
          <a:off x="0" y="1158937"/>
          <a:ext cx="8358214" cy="6274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smtClean="0">
              <a:latin typeface="微軟正黑體" pitchFamily="34" charset="-120"/>
              <a:ea typeface="微軟正黑體" pitchFamily="34" charset="-120"/>
            </a:rPr>
            <a:t>原則</a:t>
          </a:r>
          <a:endParaRPr lang="zh-TW" sz="2000" kern="1200" dirty="0">
            <a:latin typeface="微軟正黑體" pitchFamily="34" charset="-120"/>
            <a:ea typeface="微軟正黑體" pitchFamily="34" charset="-120"/>
          </a:endParaRPr>
        </a:p>
      </dsp:txBody>
      <dsp:txXfrm>
        <a:off x="30628" y="1189565"/>
        <a:ext cx="8296958" cy="566156"/>
      </dsp:txXfrm>
    </dsp:sp>
    <dsp:sp modelId="{D965E645-307B-40CC-B6A9-2D478763E8BE}">
      <dsp:nvSpPr>
        <dsp:cNvPr id="0" name=""/>
        <dsp:cNvSpPr/>
      </dsp:nvSpPr>
      <dsp:spPr>
        <a:xfrm>
          <a:off x="0" y="1786350"/>
          <a:ext cx="835821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37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對於與其</a:t>
          </a:r>
          <a:r>
            <a:rPr lang="zh-TW" sz="1600" kern="1200" dirty="0" smtClean="0">
              <a:solidFill>
                <a:srgbClr val="FF0000"/>
              </a:solidFill>
              <a:latin typeface="微軟正黑體" pitchFamily="34" charset="-120"/>
              <a:ea typeface="微軟正黑體" pitchFamily="34" charset="-120"/>
            </a:rPr>
            <a:t>職務有利害關係</a:t>
          </a:r>
          <a:r>
            <a:rPr lang="zh-TW" sz="1600" kern="1200" dirty="0" smtClean="0">
              <a:latin typeface="微軟正黑體" pitchFamily="34" charset="-120"/>
              <a:ea typeface="微軟正黑體" pitchFamily="34" charset="-120"/>
            </a:rPr>
            <a:t>者所為之餽贈，應予</a:t>
          </a:r>
          <a:r>
            <a:rPr lang="zh-TW" sz="1600" kern="1200" dirty="0" smtClean="0">
              <a:solidFill>
                <a:srgbClr val="FF0000"/>
              </a:solidFill>
              <a:latin typeface="微軟正黑體" pitchFamily="34" charset="-120"/>
              <a:ea typeface="微軟正黑體" pitchFamily="34" charset="-120"/>
            </a:rPr>
            <a:t>拒絕</a:t>
          </a:r>
          <a:r>
            <a:rPr lang="zh-TW" sz="1600" kern="1200" dirty="0" smtClean="0">
              <a:latin typeface="微軟正黑體" pitchFamily="34" charset="-120"/>
              <a:ea typeface="微軟正黑體" pitchFamily="34" charset="-120"/>
            </a:rPr>
            <a:t>或</a:t>
          </a:r>
          <a:r>
            <a:rPr lang="zh-TW" sz="1600" kern="1200" dirty="0" smtClean="0">
              <a:solidFill>
                <a:srgbClr val="FF0000"/>
              </a:solidFill>
              <a:latin typeface="微軟正黑體" pitchFamily="34" charset="-120"/>
              <a:ea typeface="微軟正黑體" pitchFamily="34" charset="-120"/>
            </a:rPr>
            <a:t>退還</a:t>
          </a:r>
          <a:r>
            <a:rPr lang="zh-TW" sz="1600" kern="1200" dirty="0" smtClean="0">
              <a:latin typeface="微軟正黑體" pitchFamily="34" charset="-120"/>
              <a:ea typeface="微軟正黑體" pitchFamily="34" charset="-120"/>
            </a:rPr>
            <a:t>。</a:t>
          </a:r>
          <a:endParaRPr lang="zh-TW" sz="1600" kern="1200" dirty="0">
            <a:latin typeface="微軟正黑體" pitchFamily="34" charset="-120"/>
            <a:ea typeface="微軟正黑體" pitchFamily="34" charset="-120"/>
          </a:endParaRPr>
        </a:p>
      </dsp:txBody>
      <dsp:txXfrm>
        <a:off x="0" y="1786350"/>
        <a:ext cx="8358214" cy="372600"/>
      </dsp:txXfrm>
    </dsp:sp>
    <dsp:sp modelId="{2725D171-A995-456B-AD7F-BE34EE3B1E6B}">
      <dsp:nvSpPr>
        <dsp:cNvPr id="0" name=""/>
        <dsp:cNvSpPr/>
      </dsp:nvSpPr>
      <dsp:spPr>
        <a:xfrm>
          <a:off x="0" y="2158950"/>
          <a:ext cx="8358214" cy="6274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b="1" kern="1200" dirty="0" smtClean="0">
              <a:solidFill>
                <a:schemeClr val="bg1"/>
              </a:solidFill>
              <a:latin typeface="微軟正黑體" pitchFamily="34" charset="-120"/>
              <a:ea typeface="微軟正黑體" pitchFamily="34" charset="-120"/>
            </a:rPr>
            <a:t>例外</a:t>
          </a:r>
          <a:r>
            <a:rPr lang="zh-TW" altLang="en-US" sz="2000" b="1" kern="1200" dirty="0" smtClean="0">
              <a:solidFill>
                <a:schemeClr val="bg1"/>
              </a:solidFill>
              <a:latin typeface="微軟正黑體" pitchFamily="34" charset="-120"/>
              <a:ea typeface="微軟正黑體" pitchFamily="34" charset="-120"/>
            </a:rPr>
            <a:t>：</a:t>
          </a:r>
          <a:r>
            <a:rPr lang="zh-TW" sz="2000" b="1" kern="1200" dirty="0" smtClean="0">
              <a:solidFill>
                <a:schemeClr val="bg1"/>
              </a:solidFill>
              <a:latin typeface="微軟正黑體" pitchFamily="34" charset="-120"/>
              <a:ea typeface="微軟正黑體" pitchFamily="34" charset="-120"/>
            </a:rPr>
            <a:t>下列情形之一，且係偶發而無影響特定權利義務之虞時，得受贈之</a:t>
          </a:r>
          <a:endParaRPr lang="zh-TW" sz="2000" b="1" kern="1200" dirty="0">
            <a:solidFill>
              <a:schemeClr val="bg1"/>
            </a:solidFill>
            <a:latin typeface="微軟正黑體" pitchFamily="34" charset="-120"/>
            <a:ea typeface="微軟正黑體" pitchFamily="34" charset="-120"/>
          </a:endParaRPr>
        </a:p>
      </dsp:txBody>
      <dsp:txXfrm>
        <a:off x="30628" y="2189578"/>
        <a:ext cx="8296958" cy="566156"/>
      </dsp:txXfrm>
    </dsp:sp>
    <dsp:sp modelId="{FF04DDB3-FD5A-48E9-8A55-8584A44B5401}">
      <dsp:nvSpPr>
        <dsp:cNvPr id="0" name=""/>
        <dsp:cNvSpPr/>
      </dsp:nvSpPr>
      <dsp:spPr>
        <a:xfrm>
          <a:off x="0" y="2786362"/>
          <a:ext cx="8358214"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37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屬公務禮儀。</a:t>
          </a:r>
          <a:endParaRPr lang="zh-TW"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長官之獎勵、救助或慰問。</a:t>
          </a:r>
          <a:endParaRPr lang="zh-TW"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受贈之財物市價在新臺幣（下同）</a:t>
          </a:r>
          <a:r>
            <a:rPr lang="en-US" sz="1600" kern="1200" dirty="0" smtClean="0">
              <a:solidFill>
                <a:srgbClr val="FF0000"/>
              </a:solidFill>
              <a:latin typeface="微軟正黑體" pitchFamily="34" charset="-120"/>
              <a:ea typeface="微軟正黑體" pitchFamily="34" charset="-120"/>
            </a:rPr>
            <a:t>500</a:t>
          </a:r>
          <a:r>
            <a:rPr lang="zh-TW" sz="1600" kern="1200" dirty="0" smtClean="0">
              <a:solidFill>
                <a:srgbClr val="FF0000"/>
              </a:solidFill>
              <a:latin typeface="微軟正黑體" pitchFamily="34" charset="-120"/>
              <a:ea typeface="微軟正黑體" pitchFamily="34" charset="-120"/>
            </a:rPr>
            <a:t>元以下</a:t>
          </a:r>
          <a:r>
            <a:rPr lang="zh-TW" sz="1600" kern="1200" dirty="0" smtClean="0">
              <a:latin typeface="微軟正黑體" pitchFamily="34" charset="-120"/>
              <a:ea typeface="微軟正黑體" pitchFamily="34" charset="-120"/>
            </a:rPr>
            <a:t>；或者對本機關（構）內多數人為餽贈，其市價總額在</a:t>
          </a:r>
          <a:r>
            <a:rPr lang="en-US" sz="1600" kern="1200" dirty="0" smtClean="0">
              <a:solidFill>
                <a:srgbClr val="FF0000"/>
              </a:solidFill>
              <a:latin typeface="微軟正黑體" pitchFamily="34" charset="-120"/>
              <a:ea typeface="微軟正黑體" pitchFamily="34" charset="-120"/>
            </a:rPr>
            <a:t>1,000</a:t>
          </a:r>
          <a:r>
            <a:rPr lang="zh-TW" sz="1600" kern="1200" dirty="0" smtClean="0">
              <a:solidFill>
                <a:srgbClr val="FF0000"/>
              </a:solidFill>
              <a:latin typeface="微軟正黑體" pitchFamily="34" charset="-120"/>
              <a:ea typeface="微軟正黑體" pitchFamily="34" charset="-120"/>
            </a:rPr>
            <a:t>元</a:t>
          </a:r>
          <a:r>
            <a:rPr lang="zh-TW" sz="1600" kern="1200" dirty="0" smtClean="0">
              <a:latin typeface="微軟正黑體" pitchFamily="34" charset="-120"/>
              <a:ea typeface="微軟正黑體" pitchFamily="34" charset="-120"/>
            </a:rPr>
            <a:t>以下。</a:t>
          </a:r>
          <a:endParaRPr lang="zh-TW"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因訂婚、結婚、生育、喬遷、就職、陞遷異動、退休、辭職、離職及本人、配偶或直系親屬之傷病、死亡受贈之財物，其市價不超過正常社交禮俗標準（</a:t>
          </a:r>
          <a:r>
            <a:rPr lang="en-US" sz="1600" kern="1200" dirty="0" smtClean="0">
              <a:solidFill>
                <a:srgbClr val="FF0000"/>
              </a:solidFill>
              <a:latin typeface="微軟正黑體" pitchFamily="34" charset="-120"/>
              <a:ea typeface="微軟正黑體" pitchFamily="34" charset="-120"/>
            </a:rPr>
            <a:t>3,000</a:t>
          </a:r>
          <a:r>
            <a:rPr lang="zh-TW" sz="1600" kern="1200" dirty="0" smtClean="0">
              <a:solidFill>
                <a:srgbClr val="FF0000"/>
              </a:solidFill>
              <a:latin typeface="微軟正黑體" pitchFamily="34" charset="-120"/>
              <a:ea typeface="微軟正黑體" pitchFamily="34" charset="-120"/>
            </a:rPr>
            <a:t>元</a:t>
          </a:r>
          <a:r>
            <a:rPr lang="zh-TW" altLang="en-US" sz="1600" kern="1200" dirty="0" smtClean="0">
              <a:latin typeface="微軟正黑體" pitchFamily="34" charset="-120"/>
              <a:ea typeface="微軟正黑體" pitchFamily="34" charset="-120"/>
            </a:rPr>
            <a:t>，但同一年度來自同一來源受贈財物以</a:t>
          </a:r>
          <a:r>
            <a:rPr lang="en-US" altLang="zh-TW" sz="1600" kern="1200" dirty="0" smtClean="0">
              <a:solidFill>
                <a:srgbClr val="FF0000"/>
              </a:solidFill>
              <a:latin typeface="微軟正黑體" pitchFamily="34" charset="-120"/>
              <a:ea typeface="微軟正黑體" pitchFamily="34" charset="-120"/>
            </a:rPr>
            <a:t>1</a:t>
          </a:r>
          <a:r>
            <a:rPr lang="zh-TW" altLang="en-US" sz="1600" kern="1200" dirty="0" smtClean="0">
              <a:solidFill>
                <a:srgbClr val="FF0000"/>
              </a:solidFill>
              <a:latin typeface="微軟正黑體" pitchFamily="34" charset="-120"/>
              <a:ea typeface="微軟正黑體" pitchFamily="34" charset="-120"/>
            </a:rPr>
            <a:t>萬元</a:t>
          </a:r>
          <a:r>
            <a:rPr lang="zh-TW" altLang="en-US" sz="1600" kern="1200" dirty="0" smtClean="0">
              <a:latin typeface="微軟正黑體" pitchFamily="34" charset="-120"/>
              <a:ea typeface="微軟正黑體" pitchFamily="34" charset="-120"/>
            </a:rPr>
            <a:t>為限</a:t>
          </a:r>
          <a:r>
            <a:rPr lang="zh-TW" sz="1600" kern="1200" dirty="0" smtClean="0">
              <a:latin typeface="微軟正黑體" pitchFamily="34" charset="-120"/>
              <a:ea typeface="微軟正黑體" pitchFamily="34" charset="-120"/>
            </a:rPr>
            <a:t>）。</a:t>
          </a:r>
          <a:endParaRPr lang="zh-TW" sz="1600" kern="1200" dirty="0">
            <a:latin typeface="微軟正黑體" pitchFamily="34" charset="-120"/>
            <a:ea typeface="微軟正黑體" pitchFamily="34" charset="-120"/>
          </a:endParaRPr>
        </a:p>
      </dsp:txBody>
      <dsp:txXfrm>
        <a:off x="0" y="2786362"/>
        <a:ext cx="8358214" cy="2484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41C76-B4B1-4FD4-9C32-83BCB0A21EEE}">
      <dsp:nvSpPr>
        <dsp:cNvPr id="0" name=""/>
        <dsp:cNvSpPr/>
      </dsp:nvSpPr>
      <dsp:spPr>
        <a:xfrm>
          <a:off x="29" y="94529"/>
          <a:ext cx="2804081"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老李</a:t>
          </a:r>
          <a:endParaRPr lang="zh-TW" altLang="en-US" sz="2200" kern="1200" dirty="0">
            <a:latin typeface="微軟正黑體" panose="020B0604030504040204" pitchFamily="34" charset="-120"/>
            <a:ea typeface="微軟正黑體" panose="020B0604030504040204" pitchFamily="34" charset="-120"/>
          </a:endParaRPr>
        </a:p>
      </dsp:txBody>
      <dsp:txXfrm>
        <a:off x="29" y="94529"/>
        <a:ext cx="2804081" cy="633600"/>
      </dsp:txXfrm>
    </dsp:sp>
    <dsp:sp modelId="{452C99EF-6F70-4F2D-8FA5-55A099AE92CD}">
      <dsp:nvSpPr>
        <dsp:cNvPr id="0" name=""/>
        <dsp:cNvSpPr/>
      </dsp:nvSpPr>
      <dsp:spPr>
        <a:xfrm>
          <a:off x="29" y="728129"/>
          <a:ext cx="2804081" cy="117760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anose="020B0604030504040204" pitchFamily="34" charset="-120"/>
              <a:ea typeface="微軟正黑體" panose="020B0604030504040204" pitchFamily="34" charset="-120"/>
            </a:rPr>
            <a:t>縣政府工務局承辦採購業務之公務員</a:t>
          </a:r>
          <a:endParaRPr lang="zh-TW" altLang="en-US" sz="2200" kern="1200" dirty="0">
            <a:latin typeface="微軟正黑體" panose="020B0604030504040204" pitchFamily="34" charset="-120"/>
            <a:ea typeface="微軟正黑體" panose="020B0604030504040204" pitchFamily="34" charset="-120"/>
          </a:endParaRPr>
        </a:p>
      </dsp:txBody>
      <dsp:txXfrm>
        <a:off x="29" y="728129"/>
        <a:ext cx="2804081" cy="1177604"/>
      </dsp:txXfrm>
    </dsp:sp>
    <dsp:sp modelId="{01835B10-7C5E-4C1D-8B64-CD66152963F9}">
      <dsp:nvSpPr>
        <dsp:cNvPr id="0" name=""/>
        <dsp:cNvSpPr/>
      </dsp:nvSpPr>
      <dsp:spPr>
        <a:xfrm>
          <a:off x="3196681" y="94529"/>
          <a:ext cx="2804081"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小陳</a:t>
          </a:r>
          <a:endParaRPr lang="zh-TW" altLang="en-US" sz="2200" kern="1200" dirty="0">
            <a:latin typeface="微軟正黑體" panose="020B0604030504040204" pitchFamily="34" charset="-120"/>
            <a:ea typeface="微軟正黑體" panose="020B0604030504040204" pitchFamily="34" charset="-120"/>
          </a:endParaRPr>
        </a:p>
      </dsp:txBody>
      <dsp:txXfrm>
        <a:off x="3196681" y="94529"/>
        <a:ext cx="2804081" cy="633600"/>
      </dsp:txXfrm>
    </dsp:sp>
    <dsp:sp modelId="{9FD71E8C-A9DB-4AB7-B767-5F03763F3177}">
      <dsp:nvSpPr>
        <dsp:cNvPr id="0" name=""/>
        <dsp:cNvSpPr/>
      </dsp:nvSpPr>
      <dsp:spPr>
        <a:xfrm>
          <a:off x="3196681" y="728129"/>
          <a:ext cx="2804081" cy="117760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anose="020B0604030504040204" pitchFamily="34" charset="-120"/>
              <a:ea typeface="微軟正黑體" panose="020B0604030504040204" pitchFamily="34" charset="-120"/>
            </a:rPr>
            <a:t>縣政府工務局採購案承攬廠商</a:t>
          </a:r>
          <a:endParaRPr lang="zh-TW" altLang="en-US" sz="2200" kern="1200" dirty="0">
            <a:latin typeface="微軟正黑體" panose="020B0604030504040204" pitchFamily="34" charset="-120"/>
            <a:ea typeface="微軟正黑體" panose="020B0604030504040204" pitchFamily="34" charset="-120"/>
          </a:endParaRPr>
        </a:p>
      </dsp:txBody>
      <dsp:txXfrm>
        <a:off x="3196681" y="728129"/>
        <a:ext cx="2804081" cy="11776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B160-D096-47F8-B2C5-0EA424F44BF7}">
      <dsp:nvSpPr>
        <dsp:cNvPr id="0" name=""/>
        <dsp:cNvSpPr/>
      </dsp:nvSpPr>
      <dsp:spPr>
        <a:xfrm>
          <a:off x="720080" y="516111"/>
          <a:ext cx="2039986" cy="89660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是否為與職務有利害關係者所為之餽贈</a:t>
          </a:r>
          <a:endParaRPr lang="zh-TW" altLang="en-US" sz="1600" kern="1200" dirty="0">
            <a:latin typeface="微軟正黑體" pitchFamily="34" charset="-120"/>
            <a:ea typeface="微軟正黑體" pitchFamily="34" charset="-120"/>
          </a:endParaRPr>
        </a:p>
      </dsp:txBody>
      <dsp:txXfrm>
        <a:off x="746341" y="542372"/>
        <a:ext cx="1987464" cy="844080"/>
      </dsp:txXfrm>
    </dsp:sp>
    <dsp:sp modelId="{F69BCB92-F33A-410C-AFDD-F04A64CD097C}">
      <dsp:nvSpPr>
        <dsp:cNvPr id="0" name=""/>
        <dsp:cNvSpPr/>
      </dsp:nvSpPr>
      <dsp:spPr>
        <a:xfrm rot="19457599">
          <a:off x="2677039" y="664803"/>
          <a:ext cx="883335" cy="83671"/>
        </a:xfrm>
        <a:custGeom>
          <a:avLst/>
          <a:gdLst/>
          <a:ahLst/>
          <a:cxnLst/>
          <a:rect l="0" t="0" r="0" b="0"/>
          <a:pathLst>
            <a:path>
              <a:moveTo>
                <a:pt x="0" y="41835"/>
              </a:moveTo>
              <a:lnTo>
                <a:pt x="883335"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096624" y="684556"/>
        <a:ext cx="44166" cy="44166"/>
      </dsp:txXfrm>
    </dsp:sp>
    <dsp:sp modelId="{F3CBBCA1-682E-43D9-AA18-F957F57696D5}">
      <dsp:nvSpPr>
        <dsp:cNvPr id="0" name=""/>
        <dsp:cNvSpPr/>
      </dsp:nvSpPr>
      <dsp:spPr>
        <a:xfrm>
          <a:off x="3477348" y="565"/>
          <a:ext cx="1793205" cy="89660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否</a:t>
          </a:r>
          <a:endParaRPr lang="zh-TW" altLang="en-US" sz="1600" kern="1200" dirty="0">
            <a:latin typeface="微軟正黑體" pitchFamily="34" charset="-120"/>
            <a:ea typeface="微軟正黑體" pitchFamily="34" charset="-120"/>
          </a:endParaRPr>
        </a:p>
      </dsp:txBody>
      <dsp:txXfrm>
        <a:off x="3503609" y="26826"/>
        <a:ext cx="1740683" cy="844080"/>
      </dsp:txXfrm>
    </dsp:sp>
    <dsp:sp modelId="{55CB693D-AA21-4C5F-9A82-6A8A515261B8}">
      <dsp:nvSpPr>
        <dsp:cNvPr id="0" name=""/>
        <dsp:cNvSpPr/>
      </dsp:nvSpPr>
      <dsp:spPr>
        <a:xfrm rot="2142401">
          <a:off x="2677039" y="1180350"/>
          <a:ext cx="883335" cy="83671"/>
        </a:xfrm>
        <a:custGeom>
          <a:avLst/>
          <a:gdLst/>
          <a:ahLst/>
          <a:cxnLst/>
          <a:rect l="0" t="0" r="0" b="0"/>
          <a:pathLst>
            <a:path>
              <a:moveTo>
                <a:pt x="0" y="41835"/>
              </a:moveTo>
              <a:lnTo>
                <a:pt x="883335"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096624" y="1200102"/>
        <a:ext cx="44166" cy="44166"/>
      </dsp:txXfrm>
    </dsp:sp>
    <dsp:sp modelId="{5223BBFC-9E69-452A-A2F4-B3B0E2DF5390}">
      <dsp:nvSpPr>
        <dsp:cNvPr id="0" name=""/>
        <dsp:cNvSpPr/>
      </dsp:nvSpPr>
      <dsp:spPr>
        <a:xfrm>
          <a:off x="3477348" y="1031658"/>
          <a:ext cx="1793205" cy="89660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是</a:t>
          </a:r>
          <a:endParaRPr lang="zh-TW" altLang="en-US" sz="1600" kern="1200" dirty="0">
            <a:latin typeface="微軟正黑體" pitchFamily="34" charset="-120"/>
            <a:ea typeface="微軟正黑體" pitchFamily="34" charset="-120"/>
          </a:endParaRPr>
        </a:p>
      </dsp:txBody>
      <dsp:txXfrm>
        <a:off x="3503609" y="1057919"/>
        <a:ext cx="1740683" cy="844080"/>
      </dsp:txXfrm>
    </dsp:sp>
    <dsp:sp modelId="{52391932-F600-4975-9488-62D426B113D7}">
      <dsp:nvSpPr>
        <dsp:cNvPr id="0" name=""/>
        <dsp:cNvSpPr/>
      </dsp:nvSpPr>
      <dsp:spPr>
        <a:xfrm>
          <a:off x="5270554" y="1438123"/>
          <a:ext cx="717282" cy="83671"/>
        </a:xfrm>
        <a:custGeom>
          <a:avLst/>
          <a:gdLst/>
          <a:ahLst/>
          <a:cxnLst/>
          <a:rect l="0" t="0" r="0" b="0"/>
          <a:pathLst>
            <a:path>
              <a:moveTo>
                <a:pt x="0" y="41835"/>
              </a:moveTo>
              <a:lnTo>
                <a:pt x="717282" y="41835"/>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611263" y="1462027"/>
        <a:ext cx="35864" cy="35864"/>
      </dsp:txXfrm>
    </dsp:sp>
    <dsp:sp modelId="{1DDA1379-02EA-4424-BC53-6F35026B25B5}">
      <dsp:nvSpPr>
        <dsp:cNvPr id="0" name=""/>
        <dsp:cNvSpPr/>
      </dsp:nvSpPr>
      <dsp:spPr>
        <a:xfrm>
          <a:off x="5987836" y="1031658"/>
          <a:ext cx="1793205" cy="89660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處理方式</a:t>
          </a:r>
          <a:endParaRPr lang="zh-TW" altLang="en-US" sz="1600" kern="1200" dirty="0">
            <a:latin typeface="微軟正黑體" pitchFamily="34" charset="-120"/>
            <a:ea typeface="微軟正黑體" pitchFamily="34" charset="-120"/>
          </a:endParaRPr>
        </a:p>
      </dsp:txBody>
      <dsp:txXfrm>
        <a:off x="6014097" y="1057919"/>
        <a:ext cx="1740683" cy="8440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98C75-77DA-4404-A546-048CFFBCC79F}">
      <dsp:nvSpPr>
        <dsp:cNvPr id="0" name=""/>
        <dsp:cNvSpPr/>
      </dsp:nvSpPr>
      <dsp:spPr>
        <a:xfrm>
          <a:off x="0" y="279878"/>
          <a:ext cx="5580112" cy="1499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079" tIns="291592" rIns="433079" bIns="99568" numCol="1" spcCol="1270" anchor="t" anchorCtr="0">
          <a:noAutofit/>
        </a:bodyPr>
        <a:lstStyle/>
        <a:p>
          <a:pPr marL="114300" lvl="1" indent="-114300" algn="l" defTabSz="622300">
            <a:lnSpc>
              <a:spcPct val="90000"/>
            </a:lnSpc>
            <a:spcBef>
              <a:spcPct val="0"/>
            </a:spcBef>
            <a:spcAft>
              <a:spcPct val="15000"/>
            </a:spcAft>
            <a:buChar char="••"/>
          </a:pPr>
          <a:r>
            <a:rPr lang="zh-TW" sz="1400" kern="1200" dirty="0" smtClean="0">
              <a:latin typeface="微軟正黑體" pitchFamily="34" charset="-120"/>
              <a:ea typeface="微軟正黑體" pitchFamily="34" charset="-120"/>
            </a:rPr>
            <a:t>老李原則上不得接受小陳餽贈財物，且高級水果禮盒如依市價若超過</a:t>
          </a:r>
          <a:r>
            <a:rPr lang="en-US" sz="1400" kern="1200" dirty="0" smtClean="0">
              <a:latin typeface="微軟正黑體" pitchFamily="34" charset="-120"/>
              <a:ea typeface="微軟正黑體" pitchFamily="34" charset="-120"/>
            </a:rPr>
            <a:t>500</a:t>
          </a:r>
          <a:r>
            <a:rPr lang="zh-TW" sz="1400" kern="1200" dirty="0" smtClean="0">
              <a:latin typeface="微軟正黑體" pitchFamily="34" charset="-120"/>
              <a:ea typeface="微軟正黑體" pitchFamily="34" charset="-120"/>
            </a:rPr>
            <a:t>元，則應予</a:t>
          </a:r>
          <a:r>
            <a:rPr lang="zh-TW" sz="1400" kern="1200" dirty="0" smtClean="0">
              <a:solidFill>
                <a:srgbClr val="FF0000"/>
              </a:solidFill>
              <a:latin typeface="微軟正黑體" pitchFamily="34" charset="-120"/>
              <a:ea typeface="微軟正黑體" pitchFamily="34" charset="-120"/>
            </a:rPr>
            <a:t>拒絕或退還</a:t>
          </a:r>
          <a:r>
            <a:rPr lang="zh-TW" sz="1400" kern="1200" dirty="0" smtClean="0">
              <a:latin typeface="微軟正黑體" pitchFamily="34" charset="-120"/>
              <a:ea typeface="微軟正黑體" pitchFamily="34" charset="-120"/>
            </a:rPr>
            <a:t>；無法退還或有困難者，於</a:t>
          </a:r>
          <a:r>
            <a:rPr lang="en-US" sz="1400" kern="1200" dirty="0" smtClean="0">
              <a:latin typeface="微軟正黑體" pitchFamily="34" charset="-120"/>
              <a:ea typeface="微軟正黑體" pitchFamily="34" charset="-120"/>
            </a:rPr>
            <a:t>3</a:t>
          </a:r>
          <a:r>
            <a:rPr lang="zh-TW" sz="1400" kern="1200" dirty="0" smtClean="0">
              <a:latin typeface="微軟正黑體" pitchFamily="34" charset="-120"/>
              <a:ea typeface="微軟正黑體" pitchFamily="34" charset="-120"/>
            </a:rPr>
            <a:t>日內簽報長官並知會政風</a:t>
          </a:r>
          <a:r>
            <a:rPr lang="zh-TW" altLang="en-US" sz="1400" kern="1200" dirty="0" smtClean="0">
              <a:latin typeface="微軟正黑體" pitchFamily="34" charset="-120"/>
              <a:ea typeface="微軟正黑體" pitchFamily="34" charset="-120"/>
            </a:rPr>
            <a:t>機構</a:t>
          </a:r>
          <a:r>
            <a:rPr lang="zh-TW" sz="1400" kern="1200" dirty="0" smtClean="0">
              <a:latin typeface="微軟正黑體" pitchFamily="34" charset="-120"/>
              <a:ea typeface="微軟正黑體" pitchFamily="34" charset="-120"/>
            </a:rPr>
            <a:t>，政風</a:t>
          </a:r>
          <a:r>
            <a:rPr lang="zh-TW" altLang="en-US" sz="1400" kern="1200" dirty="0" smtClean="0">
              <a:latin typeface="微軟正黑體" pitchFamily="34" charset="-120"/>
              <a:ea typeface="微軟正黑體" pitchFamily="34" charset="-120"/>
            </a:rPr>
            <a:t>機構</a:t>
          </a:r>
          <a:r>
            <a:rPr lang="zh-TW" sz="1400" kern="1200" dirty="0" smtClean="0">
              <a:latin typeface="微軟正黑體" pitchFamily="34" charset="-120"/>
              <a:ea typeface="微軟正黑體" pitchFamily="34" charset="-120"/>
            </a:rPr>
            <a:t>亦得提</a:t>
          </a:r>
          <a:r>
            <a:rPr lang="zh-TW" altLang="en-US" sz="1400" kern="1200" dirty="0" smtClean="0">
              <a:latin typeface="微軟正黑體" pitchFamily="34" charset="-120"/>
              <a:ea typeface="微軟正黑體" pitchFamily="34" charset="-120"/>
            </a:rPr>
            <a:t>出轉贈慈善機構等</a:t>
          </a:r>
          <a:r>
            <a:rPr lang="zh-TW" sz="1400" kern="1200" dirty="0" smtClean="0">
              <a:latin typeface="微軟正黑體" pitchFamily="34" charset="-120"/>
              <a:ea typeface="微軟正黑體" pitchFamily="34" charset="-120"/>
            </a:rPr>
            <a:t>適當建議供參</a:t>
          </a:r>
          <a:r>
            <a:rPr lang="zh-TW" altLang="en-US" sz="1400" kern="1200" dirty="0" smtClean="0">
              <a:latin typeface="微軟正黑體" pitchFamily="34" charset="-120"/>
              <a:ea typeface="微軟正黑體" pitchFamily="34" charset="-120"/>
            </a:rPr>
            <a:t>。</a:t>
          </a:r>
          <a:endParaRPr lang="zh-TW" altLang="en-US" sz="1400" kern="1200" dirty="0">
            <a:latin typeface="微軟正黑體" pitchFamily="34" charset="-120"/>
            <a:ea typeface="微軟正黑體" pitchFamily="34" charset="-120"/>
          </a:endParaRPr>
        </a:p>
      </dsp:txBody>
      <dsp:txXfrm>
        <a:off x="0" y="279878"/>
        <a:ext cx="5580112" cy="1499400"/>
      </dsp:txXfrm>
    </dsp:sp>
    <dsp:sp modelId="{DF5BA2AA-474F-4B4A-A3F9-7732FA112A6E}">
      <dsp:nvSpPr>
        <dsp:cNvPr id="0" name=""/>
        <dsp:cNvSpPr/>
      </dsp:nvSpPr>
      <dsp:spPr>
        <a:xfrm>
          <a:off x="279005" y="73238"/>
          <a:ext cx="3906078"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640" tIns="0" rIns="147640" bIns="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微軟正黑體" pitchFamily="34" charset="-120"/>
              <a:ea typeface="微軟正黑體" pitchFamily="34" charset="-120"/>
            </a:rPr>
            <a:t>水果禮盒超過</a:t>
          </a:r>
          <a:r>
            <a:rPr lang="en-US" altLang="zh-TW" sz="1400" kern="1200" dirty="0" smtClean="0">
              <a:latin typeface="微軟正黑體" pitchFamily="34" charset="-120"/>
              <a:ea typeface="微軟正黑體" pitchFamily="34" charset="-120"/>
            </a:rPr>
            <a:t>500</a:t>
          </a:r>
          <a:r>
            <a:rPr lang="zh-TW" altLang="en-US" sz="1400" kern="1200" dirty="0" smtClean="0">
              <a:latin typeface="微軟正黑體" pitchFamily="34" charset="-120"/>
              <a:ea typeface="微軟正黑體" pitchFamily="34" charset="-120"/>
            </a:rPr>
            <a:t>元</a:t>
          </a:r>
          <a:endParaRPr lang="zh-TW" altLang="en-US" sz="1400" kern="1200" dirty="0">
            <a:latin typeface="微軟正黑體" pitchFamily="34" charset="-120"/>
            <a:ea typeface="微軟正黑體" pitchFamily="34" charset="-120"/>
          </a:endParaRPr>
        </a:p>
      </dsp:txBody>
      <dsp:txXfrm>
        <a:off x="299180" y="93413"/>
        <a:ext cx="3865728" cy="372930"/>
      </dsp:txXfrm>
    </dsp:sp>
    <dsp:sp modelId="{5E1C0132-D047-41E6-B76A-987FBF97BE20}">
      <dsp:nvSpPr>
        <dsp:cNvPr id="0" name=""/>
        <dsp:cNvSpPr/>
      </dsp:nvSpPr>
      <dsp:spPr>
        <a:xfrm>
          <a:off x="0" y="2061518"/>
          <a:ext cx="5580112" cy="123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079" tIns="291592" rIns="433079" bIns="99568" numCol="1" spcCol="1270" anchor="t" anchorCtr="0">
          <a:noAutofit/>
        </a:bodyPr>
        <a:lstStyle/>
        <a:p>
          <a:pPr marL="114300" lvl="1" indent="-114300" algn="l" defTabSz="622300">
            <a:lnSpc>
              <a:spcPct val="90000"/>
            </a:lnSpc>
            <a:spcBef>
              <a:spcPct val="0"/>
            </a:spcBef>
            <a:spcAft>
              <a:spcPct val="15000"/>
            </a:spcAft>
            <a:buChar char="••"/>
          </a:pPr>
          <a:r>
            <a:rPr lang="zh-TW" sz="1400" kern="1200" dirty="0" smtClean="0">
              <a:latin typeface="微軟正黑體" pitchFamily="34" charset="-120"/>
              <a:ea typeface="微軟正黑體" pitchFamily="34" charset="-120"/>
            </a:rPr>
            <a:t>如高級水果禮盒市價雖在</a:t>
          </a:r>
          <a:r>
            <a:rPr lang="en-US" sz="1400" kern="1200" dirty="0" smtClean="0">
              <a:latin typeface="微軟正黑體" pitchFamily="34" charset="-120"/>
              <a:ea typeface="微軟正黑體" pitchFamily="34" charset="-120"/>
            </a:rPr>
            <a:t>500</a:t>
          </a:r>
          <a:r>
            <a:rPr lang="zh-TW" sz="1400" kern="1200" dirty="0" smtClean="0">
              <a:latin typeface="微軟正黑體" pitchFamily="34" charset="-120"/>
              <a:ea typeface="微軟正黑體" pitchFamily="34" charset="-120"/>
            </a:rPr>
            <a:t>元以下，但若老李與小陳間並非「偶發而無影響特定權利義務之虞」之例外得受贈情形，老李仍不得收受。</a:t>
          </a:r>
          <a:endParaRPr lang="zh-TW" altLang="en-US" sz="1400" kern="1200" dirty="0">
            <a:latin typeface="微軟正黑體" pitchFamily="34" charset="-120"/>
            <a:ea typeface="微軟正黑體" pitchFamily="34" charset="-120"/>
          </a:endParaRPr>
        </a:p>
      </dsp:txBody>
      <dsp:txXfrm>
        <a:off x="0" y="2061518"/>
        <a:ext cx="5580112" cy="1234800"/>
      </dsp:txXfrm>
    </dsp:sp>
    <dsp:sp modelId="{D320F649-1105-491C-A4B4-AC6E142CDCA0}">
      <dsp:nvSpPr>
        <dsp:cNvPr id="0" name=""/>
        <dsp:cNvSpPr/>
      </dsp:nvSpPr>
      <dsp:spPr>
        <a:xfrm>
          <a:off x="279005" y="1854878"/>
          <a:ext cx="3906078"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640" tIns="0" rIns="147640" bIns="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微軟正黑體" pitchFamily="34" charset="-120"/>
              <a:ea typeface="微軟正黑體" pitchFamily="34" charset="-120"/>
            </a:rPr>
            <a:t>水果禮盒</a:t>
          </a:r>
          <a:r>
            <a:rPr lang="en-US" altLang="zh-TW" sz="1400" kern="1200" dirty="0" smtClean="0">
              <a:latin typeface="微軟正黑體" pitchFamily="34" charset="-120"/>
              <a:ea typeface="微軟正黑體" pitchFamily="34" charset="-120"/>
            </a:rPr>
            <a:t>500</a:t>
          </a:r>
          <a:r>
            <a:rPr lang="zh-TW" altLang="en-US" sz="1400" kern="1200" dirty="0" smtClean="0">
              <a:latin typeface="微軟正黑體" pitchFamily="34" charset="-120"/>
              <a:ea typeface="微軟正黑體" pitchFamily="34" charset="-120"/>
            </a:rPr>
            <a:t>元以下</a:t>
          </a:r>
          <a:endParaRPr lang="zh-TW" altLang="en-US" sz="1400" kern="1200" dirty="0">
            <a:latin typeface="微軟正黑體" pitchFamily="34" charset="-120"/>
            <a:ea typeface="微軟正黑體" pitchFamily="34" charset="-120"/>
          </a:endParaRPr>
        </a:p>
      </dsp:txBody>
      <dsp:txXfrm>
        <a:off x="299180" y="1875053"/>
        <a:ext cx="3865728" cy="3729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0DF9A-20D1-4563-8505-D0CAF675C6D2}">
      <dsp:nvSpPr>
        <dsp:cNvPr id="0" name=""/>
        <dsp:cNvSpPr/>
      </dsp:nvSpPr>
      <dsp:spPr>
        <a:xfrm>
          <a:off x="0" y="6548"/>
          <a:ext cx="8501122" cy="6901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微軟正黑體" pitchFamily="34" charset="-120"/>
              <a:ea typeface="微軟正黑體" pitchFamily="34" charset="-120"/>
            </a:rPr>
            <a:t>依據</a:t>
          </a:r>
          <a:endParaRPr lang="zh-TW" altLang="en-US" sz="2200" kern="1200" dirty="0">
            <a:latin typeface="微軟正黑體" pitchFamily="34" charset="-120"/>
            <a:ea typeface="微軟正黑體" pitchFamily="34" charset="-120"/>
          </a:endParaRPr>
        </a:p>
      </dsp:txBody>
      <dsp:txXfrm>
        <a:off x="33690" y="40238"/>
        <a:ext cx="8433742" cy="622773"/>
      </dsp:txXfrm>
    </dsp:sp>
    <dsp:sp modelId="{D9535E92-748A-4CAF-B4FE-32AD6191A0C1}">
      <dsp:nvSpPr>
        <dsp:cNvPr id="0" name=""/>
        <dsp:cNvSpPr/>
      </dsp:nvSpPr>
      <dsp:spPr>
        <a:xfrm>
          <a:off x="0" y="696702"/>
          <a:ext cx="8501122"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smtClean="0">
              <a:latin typeface="微軟正黑體" pitchFamily="34" charset="-120"/>
              <a:ea typeface="微軟正黑體" pitchFamily="34" charset="-120"/>
            </a:rPr>
            <a:t>公務員廉政倫理</a:t>
          </a:r>
          <a:r>
            <a:rPr lang="zh-TW" sz="1700" kern="1200" dirty="0" smtClean="0">
              <a:latin typeface="微軟正黑體" pitchFamily="34" charset="-120"/>
              <a:ea typeface="微軟正黑體" pitchFamily="34" charset="-120"/>
            </a:rPr>
            <a:t>規範第</a:t>
          </a:r>
          <a:r>
            <a:rPr lang="en-US" sz="1700" kern="1200" dirty="0" smtClean="0">
              <a:latin typeface="微軟正黑體" pitchFamily="34" charset="-120"/>
              <a:ea typeface="微軟正黑體" pitchFamily="34" charset="-120"/>
            </a:rPr>
            <a:t>7</a:t>
          </a:r>
          <a:r>
            <a:rPr lang="zh-TW" sz="1700" kern="1200" dirty="0" smtClean="0">
              <a:latin typeface="微軟正黑體" pitchFamily="34" charset="-120"/>
              <a:ea typeface="微軟正黑體" pitchFamily="34" charset="-120"/>
            </a:rPr>
            <a:t>點及第</a:t>
          </a:r>
          <a:r>
            <a:rPr lang="en-US" sz="1700" kern="1200" dirty="0" smtClean="0">
              <a:latin typeface="微軟正黑體" pitchFamily="34" charset="-120"/>
              <a:ea typeface="微軟正黑體" pitchFamily="34" charset="-120"/>
            </a:rPr>
            <a:t>10</a:t>
          </a:r>
          <a:r>
            <a:rPr lang="zh-TW" sz="1700" kern="1200" dirty="0" smtClean="0">
              <a:latin typeface="微軟正黑體" pitchFamily="34" charset="-120"/>
              <a:ea typeface="微軟正黑體" pitchFamily="34" charset="-120"/>
            </a:rPr>
            <a:t>點。</a:t>
          </a:r>
          <a:endParaRPr lang="zh-TW" altLang="en-US" sz="1700" kern="1200" dirty="0">
            <a:latin typeface="微軟正黑體" pitchFamily="34" charset="-120"/>
            <a:ea typeface="微軟正黑體" pitchFamily="34" charset="-120"/>
          </a:endParaRPr>
        </a:p>
      </dsp:txBody>
      <dsp:txXfrm>
        <a:off x="0" y="696702"/>
        <a:ext cx="8501122" cy="398475"/>
      </dsp:txXfrm>
    </dsp:sp>
    <dsp:sp modelId="{706BF818-7C47-49CA-B0C5-8A4571CBC07D}">
      <dsp:nvSpPr>
        <dsp:cNvPr id="0" name=""/>
        <dsp:cNvSpPr/>
      </dsp:nvSpPr>
      <dsp:spPr>
        <a:xfrm>
          <a:off x="0" y="1095177"/>
          <a:ext cx="8501122" cy="6901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smtClean="0">
              <a:latin typeface="微軟正黑體" pitchFamily="34" charset="-120"/>
              <a:ea typeface="微軟正黑體" pitchFamily="34" charset="-120"/>
            </a:rPr>
            <a:t>原則</a:t>
          </a:r>
          <a:endParaRPr lang="zh-TW" sz="2200" kern="1200" dirty="0">
            <a:latin typeface="微軟正黑體" pitchFamily="34" charset="-120"/>
            <a:ea typeface="微軟正黑體" pitchFamily="34" charset="-120"/>
          </a:endParaRPr>
        </a:p>
      </dsp:txBody>
      <dsp:txXfrm>
        <a:off x="33690" y="1128867"/>
        <a:ext cx="8433742" cy="622773"/>
      </dsp:txXfrm>
    </dsp:sp>
    <dsp:sp modelId="{36E24B47-2B3A-4D28-A175-95DC11D68367}">
      <dsp:nvSpPr>
        <dsp:cNvPr id="0" name=""/>
        <dsp:cNvSpPr/>
      </dsp:nvSpPr>
      <dsp:spPr>
        <a:xfrm>
          <a:off x="0" y="1785331"/>
          <a:ext cx="8501122"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sz="1700" kern="1200" dirty="0" smtClean="0">
              <a:solidFill>
                <a:srgbClr val="FF0000"/>
              </a:solidFill>
              <a:latin typeface="微軟正黑體" pitchFamily="34" charset="-120"/>
              <a:ea typeface="微軟正黑體" pitchFamily="34" charset="-120"/>
            </a:rPr>
            <a:t>不得參加</a:t>
          </a:r>
          <a:r>
            <a:rPr lang="zh-TW" sz="1700" kern="1200" dirty="0" smtClean="0">
              <a:latin typeface="微軟正黑體" pitchFamily="34" charset="-120"/>
              <a:ea typeface="微軟正黑體" pitchFamily="34" charset="-120"/>
            </a:rPr>
            <a:t>與其職務有利害關係者之飲宴應酬；</a:t>
          </a:r>
          <a:r>
            <a:rPr lang="zh-TW" sz="1700" kern="1200" dirty="0" smtClean="0">
              <a:solidFill>
                <a:srgbClr val="FF0000"/>
              </a:solidFill>
              <a:latin typeface="微軟正黑體" pitchFamily="34" charset="-120"/>
              <a:ea typeface="微軟正黑體" pitchFamily="34" charset="-120"/>
            </a:rPr>
            <a:t>對與其無職務上利害關係之邀宴，如與其身分、職務顯不相宜者，仍應避免</a:t>
          </a:r>
          <a:r>
            <a:rPr lang="zh-TW" sz="1700" kern="1200" dirty="0" smtClean="0">
              <a:latin typeface="微軟正黑體" pitchFamily="34" charset="-120"/>
              <a:ea typeface="微軟正黑體" pitchFamily="34" charset="-120"/>
            </a:rPr>
            <a:t>。</a:t>
          </a:r>
          <a:endParaRPr lang="zh-TW" sz="1700" kern="1200" dirty="0">
            <a:latin typeface="微軟正黑體" pitchFamily="34" charset="-120"/>
            <a:ea typeface="微軟正黑體" pitchFamily="34" charset="-120"/>
          </a:endParaRPr>
        </a:p>
      </dsp:txBody>
      <dsp:txXfrm>
        <a:off x="0" y="1785331"/>
        <a:ext cx="8501122" cy="751410"/>
      </dsp:txXfrm>
    </dsp:sp>
    <dsp:sp modelId="{FFEB2375-6B35-4A69-88B9-3DB683E21C6E}">
      <dsp:nvSpPr>
        <dsp:cNvPr id="0" name=""/>
        <dsp:cNvSpPr/>
      </dsp:nvSpPr>
      <dsp:spPr>
        <a:xfrm>
          <a:off x="0" y="2536741"/>
          <a:ext cx="8501122" cy="69015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b="1" kern="1200" dirty="0" smtClean="0">
              <a:solidFill>
                <a:schemeClr val="bg1"/>
              </a:solidFill>
              <a:latin typeface="微軟正黑體" pitchFamily="34" charset="-120"/>
              <a:ea typeface="微軟正黑體" pitchFamily="34" charset="-120"/>
            </a:rPr>
            <a:t>例外：有下列情形之一者，不在此限</a:t>
          </a:r>
          <a:endParaRPr lang="zh-TW" sz="2200" b="1" kern="1200" dirty="0">
            <a:solidFill>
              <a:schemeClr val="bg1"/>
            </a:solidFill>
            <a:latin typeface="微軟正黑體" pitchFamily="34" charset="-120"/>
            <a:ea typeface="微軟正黑體" pitchFamily="34" charset="-120"/>
          </a:endParaRPr>
        </a:p>
      </dsp:txBody>
      <dsp:txXfrm>
        <a:off x="33690" y="2570431"/>
        <a:ext cx="8433742" cy="622773"/>
      </dsp:txXfrm>
    </dsp:sp>
    <dsp:sp modelId="{B27DEA26-03D3-4AA6-9583-04DBB6BFB644}">
      <dsp:nvSpPr>
        <dsp:cNvPr id="0" name=""/>
        <dsp:cNvSpPr/>
      </dsp:nvSpPr>
      <dsp:spPr>
        <a:xfrm>
          <a:off x="0" y="3226895"/>
          <a:ext cx="8501122"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sz="1700" kern="1200" dirty="0" smtClean="0">
              <a:latin typeface="微軟正黑體" pitchFamily="34" charset="-120"/>
              <a:ea typeface="微軟正黑體" pitchFamily="34" charset="-120"/>
            </a:rPr>
            <a:t>因公務禮儀確有必要參加。</a:t>
          </a:r>
          <a:endParaRPr lang="zh-TW"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20000"/>
            </a:spcAft>
            <a:buChar char="••"/>
          </a:pPr>
          <a:r>
            <a:rPr lang="zh-TW" sz="1700" kern="1200" dirty="0" smtClean="0">
              <a:latin typeface="微軟正黑體" pitchFamily="34" charset="-120"/>
              <a:ea typeface="微軟正黑體" pitchFamily="34" charset="-120"/>
            </a:rPr>
            <a:t>因民俗節慶公開舉辦之活動且邀請一般人參加。</a:t>
          </a:r>
          <a:endParaRPr lang="zh-TW"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20000"/>
            </a:spcAft>
            <a:buChar char="••"/>
          </a:pPr>
          <a:r>
            <a:rPr lang="zh-TW" sz="1700" kern="1200" dirty="0" smtClean="0">
              <a:latin typeface="微軟正黑體" pitchFamily="34" charset="-120"/>
              <a:ea typeface="微軟正黑體" pitchFamily="34" charset="-120"/>
            </a:rPr>
            <a:t>屬長官對屬員之獎勵、慰勞。</a:t>
          </a:r>
          <a:endParaRPr lang="zh-TW"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20000"/>
            </a:spcAft>
            <a:buChar char="••"/>
          </a:pPr>
          <a:r>
            <a:rPr lang="zh-TW" sz="1700" kern="1200" dirty="0" smtClean="0">
              <a:latin typeface="微軟正黑體" pitchFamily="34" charset="-120"/>
              <a:ea typeface="微軟正黑體" pitchFamily="34" charset="-120"/>
            </a:rPr>
            <a:t>因訂婚、結婚、生育、喬遷、就職、陞遷異動、退休、辭職、離職等所舉辦之活動，而未超過正常社交禮俗標準。</a:t>
          </a:r>
          <a:endParaRPr lang="zh-TW" sz="1700" kern="1200" dirty="0">
            <a:latin typeface="微軟正黑體" pitchFamily="34" charset="-120"/>
            <a:ea typeface="微軟正黑體" pitchFamily="34" charset="-120"/>
          </a:endParaRPr>
        </a:p>
      </dsp:txBody>
      <dsp:txXfrm>
        <a:off x="0" y="3226895"/>
        <a:ext cx="8501122" cy="20037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12A56-F77E-47AD-B9FF-237E885FDF0B}">
      <dsp:nvSpPr>
        <dsp:cNvPr id="0" name=""/>
        <dsp:cNvSpPr/>
      </dsp:nvSpPr>
      <dsp:spPr>
        <a:xfrm>
          <a:off x="29" y="12202"/>
          <a:ext cx="2804081"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小沈</a:t>
          </a:r>
          <a:endParaRPr lang="zh-TW" altLang="en-US" sz="2400" kern="1200" dirty="0"/>
        </a:p>
      </dsp:txBody>
      <dsp:txXfrm>
        <a:off x="29" y="12202"/>
        <a:ext cx="2804081" cy="691200"/>
      </dsp:txXfrm>
    </dsp:sp>
    <dsp:sp modelId="{947A24F9-06AD-4287-8764-E2B368012827}">
      <dsp:nvSpPr>
        <dsp:cNvPr id="0" name=""/>
        <dsp:cNvSpPr/>
      </dsp:nvSpPr>
      <dsp:spPr>
        <a:xfrm>
          <a:off x="29" y="703402"/>
          <a:ext cx="2804081" cy="128465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公立學校總務承辦人員</a:t>
          </a:r>
          <a:endParaRPr lang="zh-TW" altLang="en-US" sz="2400" kern="1200" dirty="0"/>
        </a:p>
      </dsp:txBody>
      <dsp:txXfrm>
        <a:off x="29" y="703402"/>
        <a:ext cx="2804081" cy="1284659"/>
      </dsp:txXfrm>
    </dsp:sp>
    <dsp:sp modelId="{CCFFCC38-C8E7-4634-AF5C-C458B1739663}">
      <dsp:nvSpPr>
        <dsp:cNvPr id="0" name=""/>
        <dsp:cNvSpPr/>
      </dsp:nvSpPr>
      <dsp:spPr>
        <a:xfrm>
          <a:off x="3196681" y="12202"/>
          <a:ext cx="2804081"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老劉</a:t>
          </a:r>
          <a:endParaRPr lang="zh-TW" altLang="en-US" sz="2400" kern="1200" dirty="0"/>
        </a:p>
      </dsp:txBody>
      <dsp:txXfrm>
        <a:off x="3196681" y="12202"/>
        <a:ext cx="2804081" cy="691200"/>
      </dsp:txXfrm>
    </dsp:sp>
    <dsp:sp modelId="{60863E00-634F-42AF-945F-7E2F468C77AF}">
      <dsp:nvSpPr>
        <dsp:cNvPr id="0" name=""/>
        <dsp:cNvSpPr/>
      </dsp:nvSpPr>
      <dsp:spPr>
        <a:xfrm>
          <a:off x="3196681" y="703402"/>
          <a:ext cx="2804081" cy="128465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興建校舍廠商</a:t>
          </a:r>
          <a:endParaRPr lang="zh-TW" altLang="en-US" sz="2400" kern="1200" dirty="0"/>
        </a:p>
      </dsp:txBody>
      <dsp:txXfrm>
        <a:off x="3196681" y="703402"/>
        <a:ext cx="2804081" cy="1284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A95D4-8726-4C38-A299-87A1841DC858}">
      <dsp:nvSpPr>
        <dsp:cNvPr id="0" name=""/>
        <dsp:cNvSpPr/>
      </dsp:nvSpPr>
      <dsp:spPr>
        <a:xfrm>
          <a:off x="0" y="33386"/>
          <a:ext cx="8643998" cy="6388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sz="2100" b="1" kern="1200" dirty="0" smtClean="0">
              <a:latin typeface="微軟正黑體" pitchFamily="34" charset="-120"/>
              <a:ea typeface="微軟正黑體" pitchFamily="34" charset="-120"/>
            </a:rPr>
            <a:t>課程目標</a:t>
          </a:r>
          <a:endParaRPr lang="zh-TW" altLang="en-US" sz="2100" kern="1200" dirty="0">
            <a:latin typeface="微軟正黑體" pitchFamily="34" charset="-120"/>
            <a:ea typeface="微軟正黑體" pitchFamily="34" charset="-120"/>
          </a:endParaRPr>
        </a:p>
      </dsp:txBody>
      <dsp:txXfrm>
        <a:off x="31185" y="64571"/>
        <a:ext cx="8581628" cy="576450"/>
      </dsp:txXfrm>
    </dsp:sp>
    <dsp:sp modelId="{8AFE4118-7315-4EAC-967D-130066FF282D}">
      <dsp:nvSpPr>
        <dsp:cNvPr id="0" name=""/>
        <dsp:cNvSpPr/>
      </dsp:nvSpPr>
      <dsp:spPr>
        <a:xfrm>
          <a:off x="0" y="672207"/>
          <a:ext cx="8643998"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4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TW" sz="1600" kern="1200" dirty="0" smtClean="0">
              <a:latin typeface="微軟正黑體" pitchFamily="34" charset="-120"/>
              <a:ea typeface="微軟正黑體" pitchFamily="34" charset="-120"/>
            </a:rPr>
            <a:t>新進公務人員為我國公部門之生力軍，平時需依法令從事公共事務，對相關廉政基礎概念及法令認知自有充分瞭解之必要；為建立新進公務人員廉能觀念與法治素養，俾利其執行職務時有所遵循，本案宣導教材將透過介紹「公務員廉政倫理規範」等相關廉政法令基本認知，公務人員常見之行政責任、刑事責任</a:t>
          </a:r>
          <a:r>
            <a:rPr lang="zh-TW" altLang="en-US" sz="1600" kern="1200" dirty="0" smtClean="0">
              <a:latin typeface="微軟正黑體" pitchFamily="34" charset="-120"/>
              <a:ea typeface="微軟正黑體" pitchFamily="34" charset="-120"/>
            </a:rPr>
            <a:t>，</a:t>
          </a:r>
          <a:r>
            <a:rPr lang="zh-TW" sz="1600" kern="1200" dirty="0" smtClean="0">
              <a:latin typeface="微軟正黑體" pitchFamily="34" charset="-120"/>
              <a:ea typeface="微軟正黑體" pitchFamily="34" charset="-120"/>
            </a:rPr>
            <a:t>以及採購違失態樣等，使其瞭解及建立從事公共事務應有之行為準則，深化新進公務人員廉潔誠信意識，建立公義效率的廉能政府。</a:t>
          </a:r>
          <a:endParaRPr lang="zh-TW" sz="1600" kern="1200" dirty="0">
            <a:latin typeface="微軟正黑體" pitchFamily="34" charset="-120"/>
            <a:ea typeface="微軟正黑體" pitchFamily="34" charset="-120"/>
          </a:endParaRPr>
        </a:p>
      </dsp:txBody>
      <dsp:txXfrm>
        <a:off x="0" y="672207"/>
        <a:ext cx="8643998" cy="16518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B160-D096-47F8-B2C5-0EA424F44BF7}">
      <dsp:nvSpPr>
        <dsp:cNvPr id="0" name=""/>
        <dsp:cNvSpPr/>
      </dsp:nvSpPr>
      <dsp:spPr>
        <a:xfrm>
          <a:off x="599212" y="467772"/>
          <a:ext cx="1624168" cy="8120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是否為職務有利害關係者之飲宴應酬</a:t>
          </a:r>
          <a:endParaRPr lang="zh-TW" altLang="en-US" sz="1500" kern="1200" dirty="0">
            <a:latin typeface="微軟正黑體" pitchFamily="34" charset="-120"/>
            <a:ea typeface="微軟正黑體" pitchFamily="34" charset="-120"/>
          </a:endParaRPr>
        </a:p>
      </dsp:txBody>
      <dsp:txXfrm>
        <a:off x="622997" y="491557"/>
        <a:ext cx="1576598" cy="764514"/>
      </dsp:txXfrm>
    </dsp:sp>
    <dsp:sp modelId="{F69BCB92-F33A-410C-AFDD-F04A64CD097C}">
      <dsp:nvSpPr>
        <dsp:cNvPr id="0" name=""/>
        <dsp:cNvSpPr/>
      </dsp:nvSpPr>
      <dsp:spPr>
        <a:xfrm rot="19457599">
          <a:off x="2148179" y="607337"/>
          <a:ext cx="800067" cy="66005"/>
        </a:xfrm>
        <a:custGeom>
          <a:avLst/>
          <a:gdLst/>
          <a:ahLst/>
          <a:cxnLst/>
          <a:rect l="0" t="0" r="0" b="0"/>
          <a:pathLst>
            <a:path>
              <a:moveTo>
                <a:pt x="0" y="33002"/>
              </a:moveTo>
              <a:lnTo>
                <a:pt x="800067" y="3300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528212" y="620338"/>
        <a:ext cx="40003" cy="40003"/>
      </dsp:txXfrm>
    </dsp:sp>
    <dsp:sp modelId="{F3CBBCA1-682E-43D9-AA18-F957F57696D5}">
      <dsp:nvSpPr>
        <dsp:cNvPr id="0" name=""/>
        <dsp:cNvSpPr/>
      </dsp:nvSpPr>
      <dsp:spPr>
        <a:xfrm>
          <a:off x="2873047" y="824"/>
          <a:ext cx="1624168" cy="8120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否</a:t>
          </a:r>
          <a:endParaRPr lang="zh-TW" altLang="en-US" sz="1500" kern="1200" dirty="0">
            <a:latin typeface="微軟正黑體" pitchFamily="34" charset="-120"/>
            <a:ea typeface="微軟正黑體" pitchFamily="34" charset="-120"/>
          </a:endParaRPr>
        </a:p>
      </dsp:txBody>
      <dsp:txXfrm>
        <a:off x="2896832" y="24609"/>
        <a:ext cx="1576598" cy="764514"/>
      </dsp:txXfrm>
    </dsp:sp>
    <dsp:sp modelId="{55CB693D-AA21-4C5F-9A82-6A8A515261B8}">
      <dsp:nvSpPr>
        <dsp:cNvPr id="0" name=""/>
        <dsp:cNvSpPr/>
      </dsp:nvSpPr>
      <dsp:spPr>
        <a:xfrm rot="2142401">
          <a:off x="2148179" y="1074286"/>
          <a:ext cx="800067" cy="66005"/>
        </a:xfrm>
        <a:custGeom>
          <a:avLst/>
          <a:gdLst/>
          <a:ahLst/>
          <a:cxnLst/>
          <a:rect l="0" t="0" r="0" b="0"/>
          <a:pathLst>
            <a:path>
              <a:moveTo>
                <a:pt x="0" y="33002"/>
              </a:moveTo>
              <a:lnTo>
                <a:pt x="800067" y="3300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528212" y="1087287"/>
        <a:ext cx="40003" cy="40003"/>
      </dsp:txXfrm>
    </dsp:sp>
    <dsp:sp modelId="{5223BBFC-9E69-452A-A2F4-B3B0E2DF5390}">
      <dsp:nvSpPr>
        <dsp:cNvPr id="0" name=""/>
        <dsp:cNvSpPr/>
      </dsp:nvSpPr>
      <dsp:spPr>
        <a:xfrm>
          <a:off x="2873047" y="934721"/>
          <a:ext cx="1624168" cy="812084"/>
        </a:xfrm>
        <a:prstGeom prst="roundRect">
          <a:avLst>
            <a:gd name="adj" fmla="val 1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是</a:t>
          </a:r>
          <a:endParaRPr lang="zh-TW" altLang="en-US" sz="1500" kern="1200" dirty="0">
            <a:latin typeface="微軟正黑體" pitchFamily="34" charset="-120"/>
            <a:ea typeface="微軟正黑體" pitchFamily="34" charset="-120"/>
          </a:endParaRPr>
        </a:p>
      </dsp:txBody>
      <dsp:txXfrm>
        <a:off x="2896832" y="958506"/>
        <a:ext cx="1576598" cy="764514"/>
      </dsp:txXfrm>
    </dsp:sp>
    <dsp:sp modelId="{1FE18B16-7E2A-48F2-A0BE-F7BB26443690}">
      <dsp:nvSpPr>
        <dsp:cNvPr id="0" name=""/>
        <dsp:cNvSpPr/>
      </dsp:nvSpPr>
      <dsp:spPr>
        <a:xfrm rot="19457599">
          <a:off x="4422015" y="1074286"/>
          <a:ext cx="800067" cy="66005"/>
        </a:xfrm>
        <a:custGeom>
          <a:avLst/>
          <a:gdLst/>
          <a:ahLst/>
          <a:cxnLst/>
          <a:rect l="0" t="0" r="0" b="0"/>
          <a:pathLst>
            <a:path>
              <a:moveTo>
                <a:pt x="0" y="33002"/>
              </a:moveTo>
              <a:lnTo>
                <a:pt x="800067" y="3300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02047" y="1087287"/>
        <a:ext cx="40003" cy="40003"/>
      </dsp:txXfrm>
    </dsp:sp>
    <dsp:sp modelId="{950874CB-E4C0-46F1-80A2-45B5D215DABC}">
      <dsp:nvSpPr>
        <dsp:cNvPr id="0" name=""/>
        <dsp:cNvSpPr/>
      </dsp:nvSpPr>
      <dsp:spPr>
        <a:xfrm>
          <a:off x="5146882" y="467772"/>
          <a:ext cx="1624168" cy="812084"/>
        </a:xfrm>
        <a:prstGeom prst="roundRect">
          <a:avLst>
            <a:gd name="adj" fmla="val 10000"/>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原則不得參加</a:t>
          </a:r>
          <a:endParaRPr lang="zh-TW" altLang="en-US" sz="1500" kern="1200" dirty="0">
            <a:latin typeface="微軟正黑體" pitchFamily="34" charset="-120"/>
            <a:ea typeface="微軟正黑體" pitchFamily="34" charset="-120"/>
          </a:endParaRPr>
        </a:p>
      </dsp:txBody>
      <dsp:txXfrm>
        <a:off x="5170667" y="491557"/>
        <a:ext cx="1576598" cy="764514"/>
      </dsp:txXfrm>
    </dsp:sp>
    <dsp:sp modelId="{52391932-F600-4975-9488-62D426B113D7}">
      <dsp:nvSpPr>
        <dsp:cNvPr id="0" name=""/>
        <dsp:cNvSpPr/>
      </dsp:nvSpPr>
      <dsp:spPr>
        <a:xfrm rot="2142401">
          <a:off x="4422015" y="1541234"/>
          <a:ext cx="800067" cy="66005"/>
        </a:xfrm>
        <a:custGeom>
          <a:avLst/>
          <a:gdLst/>
          <a:ahLst/>
          <a:cxnLst/>
          <a:rect l="0" t="0" r="0" b="0"/>
          <a:pathLst>
            <a:path>
              <a:moveTo>
                <a:pt x="0" y="33002"/>
              </a:moveTo>
              <a:lnTo>
                <a:pt x="800067" y="3300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02047" y="1554235"/>
        <a:ext cx="40003" cy="40003"/>
      </dsp:txXfrm>
    </dsp:sp>
    <dsp:sp modelId="{1DDA1379-02EA-4424-BC53-6F35026B25B5}">
      <dsp:nvSpPr>
        <dsp:cNvPr id="0" name=""/>
        <dsp:cNvSpPr/>
      </dsp:nvSpPr>
      <dsp:spPr>
        <a:xfrm>
          <a:off x="5146882" y="1401669"/>
          <a:ext cx="1624168" cy="8120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例外得參加</a:t>
          </a:r>
          <a:endParaRPr lang="zh-TW" altLang="en-US" sz="1500" kern="1200" dirty="0">
            <a:latin typeface="微軟正黑體" pitchFamily="34" charset="-120"/>
            <a:ea typeface="微軟正黑體" pitchFamily="34" charset="-120"/>
          </a:endParaRPr>
        </a:p>
      </dsp:txBody>
      <dsp:txXfrm>
        <a:off x="5170667" y="1425454"/>
        <a:ext cx="1576598" cy="764514"/>
      </dsp:txXfrm>
    </dsp:sp>
    <dsp:sp modelId="{E13D0BEA-98BD-4F7F-B3B7-99B3BD3C4316}">
      <dsp:nvSpPr>
        <dsp:cNvPr id="0" name=""/>
        <dsp:cNvSpPr/>
      </dsp:nvSpPr>
      <dsp:spPr>
        <a:xfrm>
          <a:off x="6771050" y="1774708"/>
          <a:ext cx="649667" cy="66005"/>
        </a:xfrm>
        <a:custGeom>
          <a:avLst/>
          <a:gdLst/>
          <a:ahLst/>
          <a:cxnLst/>
          <a:rect l="0" t="0" r="0" b="0"/>
          <a:pathLst>
            <a:path>
              <a:moveTo>
                <a:pt x="0" y="33002"/>
              </a:moveTo>
              <a:lnTo>
                <a:pt x="649667" y="3300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7079642" y="1791469"/>
        <a:ext cx="32483" cy="32483"/>
      </dsp:txXfrm>
    </dsp:sp>
    <dsp:sp modelId="{50437177-CC11-44B5-9EEB-9DEFE36AB549}">
      <dsp:nvSpPr>
        <dsp:cNvPr id="0" name=""/>
        <dsp:cNvSpPr/>
      </dsp:nvSpPr>
      <dsp:spPr>
        <a:xfrm>
          <a:off x="7420717" y="1401669"/>
          <a:ext cx="1624168" cy="8120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smtClean="0">
              <a:latin typeface="微軟正黑體" pitchFamily="34" charset="-120"/>
              <a:ea typeface="微軟正黑體" pitchFamily="34" charset="-120"/>
            </a:rPr>
            <a:t>處理方式</a:t>
          </a:r>
          <a:endParaRPr lang="zh-TW" altLang="en-US" sz="1500" kern="1200" dirty="0">
            <a:latin typeface="微軟正黑體" pitchFamily="34" charset="-120"/>
            <a:ea typeface="微軟正黑體" pitchFamily="34" charset="-120"/>
          </a:endParaRPr>
        </a:p>
      </dsp:txBody>
      <dsp:txXfrm>
        <a:off x="7444502" y="1425454"/>
        <a:ext cx="1576598" cy="7645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C0D2-BC55-49D5-B8D9-F1FB284FC9C5}">
      <dsp:nvSpPr>
        <dsp:cNvPr id="0" name=""/>
        <dsp:cNvSpPr/>
      </dsp:nvSpPr>
      <dsp:spPr>
        <a:xfrm>
          <a:off x="0" y="339111"/>
          <a:ext cx="7143800" cy="8646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438" tIns="374904" rIns="554438"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公務員廉政倫理規範第</a:t>
          </a:r>
          <a:r>
            <a:rPr lang="en-US" altLang="zh-TW" sz="1800" kern="1200" dirty="0" smtClean="0">
              <a:latin typeface="微軟正黑體" pitchFamily="34" charset="-120"/>
              <a:ea typeface="微軟正黑體" pitchFamily="34" charset="-120"/>
            </a:rPr>
            <a:t>8</a:t>
          </a:r>
          <a:r>
            <a:rPr lang="zh-TW" altLang="en-US" sz="1800" kern="1200" dirty="0" smtClean="0">
              <a:latin typeface="微軟正黑體" pitchFamily="34" charset="-120"/>
              <a:ea typeface="微軟正黑體" pitchFamily="34" charset="-120"/>
            </a:rPr>
            <a:t>點</a:t>
          </a:r>
          <a:endParaRPr lang="zh-TW" altLang="en-US" sz="1800" kern="1200" dirty="0">
            <a:latin typeface="微軟正黑體" pitchFamily="34" charset="-120"/>
            <a:ea typeface="微軟正黑體" pitchFamily="34" charset="-120"/>
          </a:endParaRPr>
        </a:p>
      </dsp:txBody>
      <dsp:txXfrm>
        <a:off x="0" y="339111"/>
        <a:ext cx="7143800" cy="864675"/>
      </dsp:txXfrm>
    </dsp:sp>
    <dsp:sp modelId="{B6DECA0E-4836-4898-B15C-A063B6464668}">
      <dsp:nvSpPr>
        <dsp:cNvPr id="0" name=""/>
        <dsp:cNvSpPr/>
      </dsp:nvSpPr>
      <dsp:spPr>
        <a:xfrm>
          <a:off x="357190" y="73431"/>
          <a:ext cx="500066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依據</a:t>
          </a:r>
          <a:endParaRPr lang="zh-TW" altLang="en-US" sz="1800" kern="1200" dirty="0">
            <a:latin typeface="微軟正黑體" pitchFamily="34" charset="-120"/>
            <a:ea typeface="微軟正黑體" pitchFamily="34" charset="-120"/>
          </a:endParaRPr>
        </a:p>
      </dsp:txBody>
      <dsp:txXfrm>
        <a:off x="383129" y="99370"/>
        <a:ext cx="4948782" cy="479482"/>
      </dsp:txXfrm>
    </dsp:sp>
    <dsp:sp modelId="{153ABBDF-033D-442F-9BD0-D8D0467C9E2B}">
      <dsp:nvSpPr>
        <dsp:cNvPr id="0" name=""/>
        <dsp:cNvSpPr/>
      </dsp:nvSpPr>
      <dsp:spPr>
        <a:xfrm>
          <a:off x="0" y="1566666"/>
          <a:ext cx="7143800" cy="12757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438" tIns="374904" rIns="554438"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原則：不得涉足不妥當之場所</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例外：因公務需要經報請長官同意，或有其他正當理由</a:t>
          </a:r>
          <a:endParaRPr lang="zh-TW" altLang="en-US" sz="1800" kern="1200" dirty="0">
            <a:latin typeface="微軟正黑體" pitchFamily="34" charset="-120"/>
            <a:ea typeface="微軟正黑體" pitchFamily="34" charset="-120"/>
          </a:endParaRPr>
        </a:p>
      </dsp:txBody>
      <dsp:txXfrm>
        <a:off x="0" y="1566666"/>
        <a:ext cx="7143800" cy="1275750"/>
      </dsp:txXfrm>
    </dsp:sp>
    <dsp:sp modelId="{B1AB97AB-FE84-4159-9087-4300C52AF39F}">
      <dsp:nvSpPr>
        <dsp:cNvPr id="0" name=""/>
        <dsp:cNvSpPr/>
      </dsp:nvSpPr>
      <dsp:spPr>
        <a:xfrm>
          <a:off x="357190" y="1300986"/>
          <a:ext cx="500066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規範內容</a:t>
          </a:r>
          <a:endParaRPr lang="zh-TW" altLang="en-US" sz="1800" kern="1200" dirty="0">
            <a:latin typeface="微軟正黑體" pitchFamily="34" charset="-120"/>
            <a:ea typeface="微軟正黑體" pitchFamily="34" charset="-120"/>
          </a:endParaRPr>
        </a:p>
      </dsp:txBody>
      <dsp:txXfrm>
        <a:off x="383129" y="1326925"/>
        <a:ext cx="4948782" cy="479482"/>
      </dsp:txXfrm>
    </dsp:sp>
    <dsp:sp modelId="{6431566E-81B8-42FE-AF6E-ABA8B61C51D7}">
      <dsp:nvSpPr>
        <dsp:cNvPr id="0" name=""/>
        <dsp:cNvSpPr/>
      </dsp:nvSpPr>
      <dsp:spPr>
        <a:xfrm>
          <a:off x="0" y="3205297"/>
          <a:ext cx="7143800" cy="8646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438" tIns="374904" rIns="554438"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事先</a:t>
          </a:r>
          <a:r>
            <a:rPr lang="en-US" altLang="zh-TW" sz="1800" kern="1200" dirty="0" smtClean="0">
              <a:latin typeface="微軟正黑體" pitchFamily="34" charset="-120"/>
              <a:ea typeface="微軟正黑體" pitchFamily="34" charset="-120"/>
            </a:rPr>
            <a:t>(</a:t>
          </a:r>
          <a:r>
            <a:rPr lang="zh-TW" altLang="en-US" sz="1800" kern="1200" dirty="0" smtClean="0">
              <a:latin typeface="微軟正黑體" pitchFamily="34" charset="-120"/>
              <a:ea typeface="微軟正黑體" pitchFamily="34" charset="-120"/>
            </a:rPr>
            <a:t>或事後</a:t>
          </a:r>
          <a:r>
            <a:rPr lang="en-US" altLang="zh-TW" sz="1800" kern="1200" dirty="0" smtClean="0">
              <a:latin typeface="微軟正黑體" pitchFamily="34" charset="-120"/>
              <a:ea typeface="微軟正黑體" pitchFamily="34" charset="-120"/>
            </a:rPr>
            <a:t>3</a:t>
          </a:r>
          <a:r>
            <a:rPr lang="zh-TW" altLang="en-US" sz="1800" kern="1200" dirty="0" smtClean="0">
              <a:latin typeface="微軟正黑體" pitchFamily="34" charset="-120"/>
              <a:ea typeface="微軟正黑體" pitchFamily="34" charset="-120"/>
            </a:rPr>
            <a:t>日內</a:t>
          </a:r>
          <a:r>
            <a:rPr lang="en-US" altLang="zh-TW" sz="1800" kern="1200" dirty="0" smtClean="0">
              <a:latin typeface="微軟正黑體" pitchFamily="34" charset="-120"/>
              <a:ea typeface="微軟正黑體" pitchFamily="34" charset="-120"/>
            </a:rPr>
            <a:t>)</a:t>
          </a:r>
          <a:r>
            <a:rPr lang="zh-TW" altLang="en-US" sz="1800" kern="1200" dirty="0" smtClean="0">
              <a:latin typeface="微軟正黑體" pitchFamily="34" charset="-120"/>
              <a:ea typeface="微軟正黑體" pitchFamily="34" charset="-120"/>
            </a:rPr>
            <a:t>簽報長官同意</a:t>
          </a:r>
          <a:endParaRPr lang="zh-TW" altLang="en-US" sz="1800" kern="1200" dirty="0">
            <a:latin typeface="微軟正黑體" pitchFamily="34" charset="-120"/>
            <a:ea typeface="微軟正黑體" pitchFamily="34" charset="-120"/>
          </a:endParaRPr>
        </a:p>
      </dsp:txBody>
      <dsp:txXfrm>
        <a:off x="0" y="3205297"/>
        <a:ext cx="7143800" cy="864675"/>
      </dsp:txXfrm>
    </dsp:sp>
    <dsp:sp modelId="{7D878297-C104-4348-A121-E1D87A84F8EB}">
      <dsp:nvSpPr>
        <dsp:cNvPr id="0" name=""/>
        <dsp:cNvSpPr/>
      </dsp:nvSpPr>
      <dsp:spPr>
        <a:xfrm>
          <a:off x="357190" y="2939617"/>
          <a:ext cx="500066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處理程序</a:t>
          </a:r>
          <a:endParaRPr lang="zh-TW" altLang="en-US" sz="1800" kern="1200" dirty="0">
            <a:latin typeface="微軟正黑體" pitchFamily="34" charset="-120"/>
            <a:ea typeface="微軟正黑體" pitchFamily="34" charset="-120"/>
          </a:endParaRPr>
        </a:p>
      </dsp:txBody>
      <dsp:txXfrm>
        <a:off x="383129" y="2965556"/>
        <a:ext cx="4948782" cy="4794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8C5F4-270B-4ABD-8AD8-A89CA6EEB3F9}">
      <dsp:nvSpPr>
        <dsp:cNvPr id="0" name=""/>
        <dsp:cNvSpPr/>
      </dsp:nvSpPr>
      <dsp:spPr>
        <a:xfrm>
          <a:off x="36" y="17264"/>
          <a:ext cx="3499420" cy="518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案例人物</a:t>
          </a:r>
          <a:endParaRPr lang="zh-TW" altLang="en-US" sz="1800" kern="1200" dirty="0">
            <a:latin typeface="微軟正黑體" panose="020B0604030504040204" pitchFamily="34" charset="-120"/>
            <a:ea typeface="微軟正黑體" panose="020B0604030504040204" pitchFamily="34" charset="-120"/>
          </a:endParaRPr>
        </a:p>
      </dsp:txBody>
      <dsp:txXfrm>
        <a:off x="36" y="17264"/>
        <a:ext cx="3499420" cy="518400"/>
      </dsp:txXfrm>
    </dsp:sp>
    <dsp:sp modelId="{9EC095C6-D0EE-4E4D-9854-73A9AC6627F2}">
      <dsp:nvSpPr>
        <dsp:cNvPr id="0" name=""/>
        <dsp:cNvSpPr/>
      </dsp:nvSpPr>
      <dsp:spPr>
        <a:xfrm>
          <a:off x="36" y="535664"/>
          <a:ext cx="3499420" cy="16644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小鄧</a:t>
          </a:r>
          <a:endParaRPr lang="zh-TW" altLang="en-US" sz="2000" kern="1200" dirty="0">
            <a:latin typeface="微軟正黑體" pitchFamily="34" charset="-120"/>
            <a:ea typeface="微軟正黑體" pitchFamily="34" charset="-120"/>
          </a:endParaRPr>
        </a:p>
        <a:p>
          <a:pPr marL="342900" lvl="2"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警察</a:t>
          </a:r>
          <a:endParaRPr lang="zh-TW" altLang="en-US" sz="1800" kern="1200" dirty="0">
            <a:latin typeface="微軟正黑體" pitchFamily="34" charset="-120"/>
            <a:ea typeface="微軟正黑體" pitchFamily="34" charset="-120"/>
          </a:endParaRPr>
        </a:p>
      </dsp:txBody>
      <dsp:txXfrm>
        <a:off x="36" y="535664"/>
        <a:ext cx="3499420" cy="1664499"/>
      </dsp:txXfrm>
    </dsp:sp>
    <dsp:sp modelId="{012819A8-C7D7-43DB-860F-06874BB9B3D8}">
      <dsp:nvSpPr>
        <dsp:cNvPr id="0" name=""/>
        <dsp:cNvSpPr/>
      </dsp:nvSpPr>
      <dsp:spPr>
        <a:xfrm>
          <a:off x="3989375" y="17264"/>
          <a:ext cx="3499420" cy="518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案例概述</a:t>
          </a:r>
          <a:endParaRPr lang="zh-TW" altLang="en-US" sz="1800" kern="1200" dirty="0">
            <a:latin typeface="微軟正黑體" panose="020B0604030504040204" pitchFamily="34" charset="-120"/>
            <a:ea typeface="微軟正黑體" panose="020B0604030504040204" pitchFamily="34" charset="-120"/>
          </a:endParaRPr>
        </a:p>
      </dsp:txBody>
      <dsp:txXfrm>
        <a:off x="3989375" y="17264"/>
        <a:ext cx="3499420" cy="518400"/>
      </dsp:txXfrm>
    </dsp:sp>
    <dsp:sp modelId="{92F1F08F-7AED-413B-BEE3-42825BB15AA6}">
      <dsp:nvSpPr>
        <dsp:cNvPr id="0" name=""/>
        <dsp:cNvSpPr/>
      </dsp:nvSpPr>
      <dsp:spPr>
        <a:xfrm>
          <a:off x="3989375" y="535664"/>
          <a:ext cx="3499420" cy="16644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小鄧</a:t>
          </a:r>
          <a:r>
            <a:rPr lang="zh-TW" altLang="zh-TW" sz="1800" kern="1200" dirty="0" smtClean="0">
              <a:latin typeface="微軟正黑體" pitchFamily="34" charset="-120"/>
              <a:ea typeface="微軟正黑體" pitchFamily="34" charset="-120"/>
            </a:rPr>
            <a:t>於跟監守候過程，</a:t>
          </a:r>
          <a:r>
            <a:rPr lang="zh-TW" altLang="en-US" sz="1800" kern="1200" dirty="0" smtClean="0">
              <a:latin typeface="微軟正黑體" pitchFamily="34" charset="-120"/>
              <a:ea typeface="微軟正黑體" pitchFamily="34" charset="-120"/>
            </a:rPr>
            <a:t>看</a:t>
          </a:r>
          <a:r>
            <a:rPr lang="zh-TW" altLang="zh-TW" sz="1800" kern="1200" dirty="0" smtClean="0">
              <a:latin typeface="微軟正黑體" pitchFamily="34" charset="-120"/>
              <a:ea typeface="微軟正黑體" pitchFamily="34" charset="-120"/>
            </a:rPr>
            <a:t>見涉案對象進入色情理容院，為蒐證需要，因而跟監進入色情理容院</a:t>
          </a:r>
          <a:endParaRPr lang="zh-TW" altLang="en-US" sz="1800" kern="1200" dirty="0">
            <a:latin typeface="微軟正黑體" panose="020B0604030504040204" pitchFamily="34" charset="-120"/>
            <a:ea typeface="微軟正黑體" panose="020B0604030504040204" pitchFamily="34" charset="-120"/>
          </a:endParaRPr>
        </a:p>
      </dsp:txBody>
      <dsp:txXfrm>
        <a:off x="3989375" y="535664"/>
        <a:ext cx="3499420" cy="16644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B160-D096-47F8-B2C5-0EA424F44BF7}">
      <dsp:nvSpPr>
        <dsp:cNvPr id="0" name=""/>
        <dsp:cNvSpPr/>
      </dsp:nvSpPr>
      <dsp:spPr>
        <a:xfrm>
          <a:off x="3096342" y="405385"/>
          <a:ext cx="1600837" cy="704246"/>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是否為例外情形</a:t>
          </a:r>
          <a:endParaRPr lang="zh-TW" altLang="en-US" sz="1600" kern="1200" dirty="0">
            <a:latin typeface="微軟正黑體" pitchFamily="34" charset="-120"/>
            <a:ea typeface="微軟正黑體" pitchFamily="34" charset="-120"/>
          </a:endParaRPr>
        </a:p>
      </dsp:txBody>
      <dsp:txXfrm>
        <a:off x="3116969" y="426012"/>
        <a:ext cx="1559583" cy="662992"/>
      </dsp:txXfrm>
    </dsp:sp>
    <dsp:sp modelId="{F69BCB92-F33A-410C-AFDD-F04A64CD097C}">
      <dsp:nvSpPr>
        <dsp:cNvPr id="0" name=""/>
        <dsp:cNvSpPr/>
      </dsp:nvSpPr>
      <dsp:spPr>
        <a:xfrm rot="19457599">
          <a:off x="4631965" y="513202"/>
          <a:ext cx="693825" cy="83671"/>
        </a:xfrm>
        <a:custGeom>
          <a:avLst/>
          <a:gdLst/>
          <a:ahLst/>
          <a:cxnLst/>
          <a:rect l="0" t="0" r="0" b="0"/>
          <a:pathLst>
            <a:path>
              <a:moveTo>
                <a:pt x="0" y="41835"/>
              </a:moveTo>
              <a:lnTo>
                <a:pt x="693825"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961532" y="537692"/>
        <a:ext cx="34691" cy="34691"/>
      </dsp:txXfrm>
    </dsp:sp>
    <dsp:sp modelId="{F3CBBCA1-682E-43D9-AA18-F957F57696D5}">
      <dsp:nvSpPr>
        <dsp:cNvPr id="0" name=""/>
        <dsp:cNvSpPr/>
      </dsp:nvSpPr>
      <dsp:spPr>
        <a:xfrm>
          <a:off x="5260577" y="443"/>
          <a:ext cx="1408493" cy="704246"/>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否</a:t>
          </a:r>
          <a:endParaRPr lang="zh-TW" altLang="en-US" sz="1600" kern="1200" dirty="0">
            <a:latin typeface="微軟正黑體" pitchFamily="34" charset="-120"/>
            <a:ea typeface="微軟正黑體" pitchFamily="34" charset="-120"/>
          </a:endParaRPr>
        </a:p>
      </dsp:txBody>
      <dsp:txXfrm>
        <a:off x="5281204" y="21070"/>
        <a:ext cx="1367239" cy="662992"/>
      </dsp:txXfrm>
    </dsp:sp>
    <dsp:sp modelId="{55CB693D-AA21-4C5F-9A82-6A8A515261B8}">
      <dsp:nvSpPr>
        <dsp:cNvPr id="0" name=""/>
        <dsp:cNvSpPr/>
      </dsp:nvSpPr>
      <dsp:spPr>
        <a:xfrm rot="2142401">
          <a:off x="4631965" y="918143"/>
          <a:ext cx="693825" cy="83671"/>
        </a:xfrm>
        <a:custGeom>
          <a:avLst/>
          <a:gdLst/>
          <a:ahLst/>
          <a:cxnLst/>
          <a:rect l="0" t="0" r="0" b="0"/>
          <a:pathLst>
            <a:path>
              <a:moveTo>
                <a:pt x="0" y="41835"/>
              </a:moveTo>
              <a:lnTo>
                <a:pt x="693825"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961532" y="942634"/>
        <a:ext cx="34691" cy="34691"/>
      </dsp:txXfrm>
    </dsp:sp>
    <dsp:sp modelId="{5223BBFC-9E69-452A-A2F4-B3B0E2DF5390}">
      <dsp:nvSpPr>
        <dsp:cNvPr id="0" name=""/>
        <dsp:cNvSpPr/>
      </dsp:nvSpPr>
      <dsp:spPr>
        <a:xfrm>
          <a:off x="5260577" y="810327"/>
          <a:ext cx="1408493" cy="704246"/>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是</a:t>
          </a:r>
          <a:endParaRPr lang="zh-TW" altLang="en-US" sz="1600" kern="1200" dirty="0">
            <a:latin typeface="微軟正黑體" pitchFamily="34" charset="-120"/>
            <a:ea typeface="微軟正黑體" pitchFamily="34" charset="-120"/>
          </a:endParaRPr>
        </a:p>
      </dsp:txBody>
      <dsp:txXfrm>
        <a:off x="5281204" y="830954"/>
        <a:ext cx="1367239" cy="662992"/>
      </dsp:txXfrm>
    </dsp:sp>
    <dsp:sp modelId="{E13D0BEA-98BD-4F7F-B3B7-99B3BD3C4316}">
      <dsp:nvSpPr>
        <dsp:cNvPr id="0" name=""/>
        <dsp:cNvSpPr/>
      </dsp:nvSpPr>
      <dsp:spPr>
        <a:xfrm>
          <a:off x="6669070" y="1120614"/>
          <a:ext cx="563397" cy="83671"/>
        </a:xfrm>
        <a:custGeom>
          <a:avLst/>
          <a:gdLst/>
          <a:ahLst/>
          <a:cxnLst/>
          <a:rect l="0" t="0" r="0" b="0"/>
          <a:pathLst>
            <a:path>
              <a:moveTo>
                <a:pt x="0" y="41835"/>
              </a:moveTo>
              <a:lnTo>
                <a:pt x="563397" y="41835"/>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936684" y="1148365"/>
        <a:ext cx="28169" cy="28169"/>
      </dsp:txXfrm>
    </dsp:sp>
    <dsp:sp modelId="{50437177-CC11-44B5-9EEB-9DEFE36AB549}">
      <dsp:nvSpPr>
        <dsp:cNvPr id="0" name=""/>
        <dsp:cNvSpPr/>
      </dsp:nvSpPr>
      <dsp:spPr>
        <a:xfrm>
          <a:off x="7232467" y="810327"/>
          <a:ext cx="1408493" cy="704246"/>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處理方式</a:t>
          </a:r>
          <a:endParaRPr lang="zh-TW" altLang="en-US" sz="1600" kern="1200" dirty="0">
            <a:latin typeface="微軟正黑體" pitchFamily="34" charset="-120"/>
            <a:ea typeface="微軟正黑體" pitchFamily="34" charset="-120"/>
          </a:endParaRPr>
        </a:p>
      </dsp:txBody>
      <dsp:txXfrm>
        <a:off x="7253094" y="830954"/>
        <a:ext cx="1367239" cy="6629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25015-2061-4EBC-8C1E-D88EBAD4A624}">
      <dsp:nvSpPr>
        <dsp:cNvPr id="0" name=""/>
        <dsp:cNvSpPr/>
      </dsp:nvSpPr>
      <dsp:spPr>
        <a:xfrm>
          <a:off x="0" y="333236"/>
          <a:ext cx="8429684" cy="912712"/>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237" tIns="395732" rIns="654237"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latin typeface="微軟正黑體" pitchFamily="34" charset="-120"/>
              <a:ea typeface="微軟正黑體" pitchFamily="34" charset="-120"/>
            </a:rPr>
            <a:t>公務員廉政倫理規範第</a:t>
          </a:r>
          <a:r>
            <a:rPr lang="en-US" altLang="zh-TW" sz="1900" kern="1200" dirty="0" smtClean="0">
              <a:latin typeface="微軟正黑體" pitchFamily="34" charset="-120"/>
              <a:ea typeface="微軟正黑體" pitchFamily="34" charset="-120"/>
            </a:rPr>
            <a:t>9</a:t>
          </a:r>
          <a:r>
            <a:rPr lang="zh-TW" altLang="en-US" sz="1900" kern="1200" dirty="0" smtClean="0">
              <a:latin typeface="微軟正黑體" pitchFamily="34" charset="-120"/>
              <a:ea typeface="微軟正黑體" pitchFamily="34" charset="-120"/>
            </a:rPr>
            <a:t>點</a:t>
          </a:r>
          <a:endParaRPr lang="zh-TW" altLang="en-US" sz="1900" kern="1200" dirty="0">
            <a:latin typeface="微軟正黑體" pitchFamily="34" charset="-120"/>
            <a:ea typeface="微軟正黑體" pitchFamily="34" charset="-120"/>
          </a:endParaRPr>
        </a:p>
      </dsp:txBody>
      <dsp:txXfrm>
        <a:off x="0" y="333236"/>
        <a:ext cx="8429684" cy="912712"/>
      </dsp:txXfrm>
    </dsp:sp>
    <dsp:sp modelId="{D9FA808D-9B7F-42A1-99E5-96366AFB827F}">
      <dsp:nvSpPr>
        <dsp:cNvPr id="0" name=""/>
        <dsp:cNvSpPr/>
      </dsp:nvSpPr>
      <dsp:spPr>
        <a:xfrm>
          <a:off x="421484" y="52796"/>
          <a:ext cx="5900778"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l" defTabSz="844550">
            <a:lnSpc>
              <a:spcPct val="90000"/>
            </a:lnSpc>
            <a:spcBef>
              <a:spcPct val="0"/>
            </a:spcBef>
            <a:spcAft>
              <a:spcPct val="35000"/>
            </a:spcAft>
          </a:pPr>
          <a:r>
            <a:rPr lang="zh-TW" altLang="en-US" sz="1900" kern="1200" dirty="0" smtClean="0">
              <a:latin typeface="微軟正黑體" pitchFamily="34" charset="-120"/>
              <a:ea typeface="微軟正黑體" pitchFamily="34" charset="-120"/>
            </a:rPr>
            <a:t>依據</a:t>
          </a:r>
          <a:endParaRPr lang="zh-TW" altLang="en-US" sz="1900" kern="1200" dirty="0">
            <a:latin typeface="微軟正黑體" pitchFamily="34" charset="-120"/>
            <a:ea typeface="微軟正黑體" pitchFamily="34" charset="-120"/>
          </a:endParaRPr>
        </a:p>
      </dsp:txBody>
      <dsp:txXfrm>
        <a:off x="448864" y="80176"/>
        <a:ext cx="5846018" cy="506120"/>
      </dsp:txXfrm>
    </dsp:sp>
    <dsp:sp modelId="{0D9043E3-2522-4FE5-8257-2955F50D7BE9}">
      <dsp:nvSpPr>
        <dsp:cNvPr id="0" name=""/>
        <dsp:cNvSpPr/>
      </dsp:nvSpPr>
      <dsp:spPr>
        <a:xfrm>
          <a:off x="0" y="1628989"/>
          <a:ext cx="8429684" cy="1675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237" tIns="395732" rIns="654237" bIns="135128" numCol="1" spcCol="1270" anchor="t" anchorCtr="0">
          <a:noAutofit/>
        </a:bodyPr>
        <a:lstStyle/>
        <a:p>
          <a:pPr marL="171450" lvl="1" indent="-171450" algn="l" defTabSz="844550">
            <a:lnSpc>
              <a:spcPct val="90000"/>
            </a:lnSpc>
            <a:spcBef>
              <a:spcPct val="0"/>
            </a:spcBef>
            <a:spcAft>
              <a:spcPct val="15000"/>
            </a:spcAft>
            <a:buChar char="••"/>
          </a:pPr>
          <a:r>
            <a:rPr lang="zh-TW" sz="1900" kern="1200" dirty="0" smtClean="0">
              <a:latin typeface="微軟正黑體" pitchFamily="34" charset="-120"/>
              <a:ea typeface="微軟正黑體" pitchFamily="34" charset="-120"/>
            </a:rPr>
            <a:t>公務員於視察、調查、出差或參加會議等活動時，不得在</a:t>
          </a:r>
          <a:r>
            <a:rPr lang="zh-TW" sz="1900" kern="1200" dirty="0" smtClean="0">
              <a:solidFill>
                <a:srgbClr val="FF0000"/>
              </a:solidFill>
              <a:latin typeface="微軟正黑體" pitchFamily="34" charset="-120"/>
              <a:ea typeface="微軟正黑體" pitchFamily="34" charset="-120"/>
            </a:rPr>
            <a:t>茶點及執行公務確有必要之簡便食宿、交通</a:t>
          </a:r>
          <a:r>
            <a:rPr lang="zh-TW" sz="1900" kern="1200" dirty="0" smtClean="0">
              <a:latin typeface="微軟正黑體" pitchFamily="34" charset="-120"/>
              <a:ea typeface="微軟正黑體" pitchFamily="34" charset="-120"/>
            </a:rPr>
            <a:t>以外，接受相關機關（構）飲宴或其他應酬活動</a:t>
          </a:r>
          <a:endParaRPr lang="zh-TW" altLang="en-US" sz="1900" kern="1200" dirty="0">
            <a:latin typeface="微軟正黑體" pitchFamily="34" charset="-120"/>
            <a:ea typeface="微軟正黑體" pitchFamily="34" charset="-120"/>
          </a:endParaRPr>
        </a:p>
      </dsp:txBody>
      <dsp:txXfrm>
        <a:off x="0" y="1628989"/>
        <a:ext cx="8429684" cy="1675800"/>
      </dsp:txXfrm>
    </dsp:sp>
    <dsp:sp modelId="{CDC524AA-B307-4612-885A-266A691F753B}">
      <dsp:nvSpPr>
        <dsp:cNvPr id="0" name=""/>
        <dsp:cNvSpPr/>
      </dsp:nvSpPr>
      <dsp:spPr>
        <a:xfrm>
          <a:off x="421484" y="1348549"/>
          <a:ext cx="5900778"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l" defTabSz="844550">
            <a:lnSpc>
              <a:spcPct val="90000"/>
            </a:lnSpc>
            <a:spcBef>
              <a:spcPct val="0"/>
            </a:spcBef>
            <a:spcAft>
              <a:spcPct val="35000"/>
            </a:spcAft>
          </a:pPr>
          <a:r>
            <a:rPr lang="zh-TW" altLang="en-US" sz="1900" kern="1200" dirty="0" smtClean="0">
              <a:latin typeface="微軟正黑體" pitchFamily="34" charset="-120"/>
              <a:ea typeface="微軟正黑體" pitchFamily="34" charset="-120"/>
            </a:rPr>
            <a:t>定義</a:t>
          </a:r>
          <a:endParaRPr lang="zh-TW" altLang="en-US" sz="1900" kern="1200" dirty="0">
            <a:latin typeface="微軟正黑體" pitchFamily="34" charset="-120"/>
            <a:ea typeface="微軟正黑體" pitchFamily="34" charset="-120"/>
          </a:endParaRPr>
        </a:p>
      </dsp:txBody>
      <dsp:txXfrm>
        <a:off x="448864" y="1375929"/>
        <a:ext cx="5846018" cy="506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0732-809C-47EF-A540-148211866D02}">
      <dsp:nvSpPr>
        <dsp:cNvPr id="0" name=""/>
        <dsp:cNvSpPr/>
      </dsp:nvSpPr>
      <dsp:spPr>
        <a:xfrm>
          <a:off x="0" y="18693"/>
          <a:ext cx="8424936" cy="669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smtClean="0">
              <a:latin typeface="微軟正黑體" pitchFamily="34" charset="-120"/>
              <a:ea typeface="微軟正黑體" pitchFamily="34" charset="-120"/>
            </a:rPr>
            <a:t>處理原則</a:t>
          </a:r>
          <a:endParaRPr lang="zh-TW" altLang="en-US" sz="2200" kern="1200" dirty="0">
            <a:latin typeface="微軟正黑體" pitchFamily="34" charset="-120"/>
            <a:ea typeface="微軟正黑體" pitchFamily="34" charset="-120"/>
          </a:endParaRPr>
        </a:p>
      </dsp:txBody>
      <dsp:txXfrm>
        <a:off x="32670" y="51363"/>
        <a:ext cx="8359596" cy="603900"/>
      </dsp:txXfrm>
    </dsp:sp>
    <dsp:sp modelId="{863A4604-3B35-406C-B360-35DEDAD6C6DD}">
      <dsp:nvSpPr>
        <dsp:cNvPr id="0" name=""/>
        <dsp:cNvSpPr/>
      </dsp:nvSpPr>
      <dsp:spPr>
        <a:xfrm>
          <a:off x="0" y="687934"/>
          <a:ext cx="8424936"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sz="1700" kern="1200" dirty="0" smtClean="0">
              <a:latin typeface="微軟正黑體" pitchFamily="34" charset="-120"/>
              <a:ea typeface="微軟正黑體" pitchFamily="34" charset="-120"/>
            </a:rPr>
            <a:t>小芬身為公務員，因公務所需所為之視察、調查、出差、參加會議等活動，自當遵循簡約原則</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20000"/>
            </a:spcAft>
            <a:buChar char="••"/>
          </a:pPr>
          <a:r>
            <a:rPr lang="zh-TW" sz="1700" kern="1200" smtClean="0">
              <a:latin typeface="微軟正黑體" pitchFamily="34" charset="-120"/>
              <a:ea typeface="微軟正黑體" pitchFamily="34" charset="-120"/>
            </a:rPr>
            <a:t>除</a:t>
          </a:r>
          <a:r>
            <a:rPr lang="zh-TW" sz="1700" kern="1200" dirty="0" smtClean="0">
              <a:solidFill>
                <a:srgbClr val="FF0000"/>
              </a:solidFill>
              <a:latin typeface="微軟正黑體" pitchFamily="34" charset="-120"/>
              <a:ea typeface="微軟正黑體" pitchFamily="34" charset="-120"/>
            </a:rPr>
            <a:t>可接受主辦機關於會議過程所提供之簡便餐點及交通上之協助</a:t>
          </a:r>
          <a:r>
            <a:rPr lang="zh-TW" sz="1700" kern="1200" dirty="0" smtClean="0">
              <a:latin typeface="微軟正黑體" pitchFamily="34" charset="-120"/>
              <a:ea typeface="微軟正黑體" pitchFamily="34" charset="-120"/>
            </a:rPr>
            <a:t>外，其餘無謂邀約均應予拒絕</a:t>
          </a:r>
          <a:endParaRPr lang="zh-TW" altLang="en-US" sz="1700" kern="1200" dirty="0">
            <a:latin typeface="微軟正黑體" pitchFamily="34" charset="-120"/>
            <a:ea typeface="微軟正黑體" pitchFamily="34" charset="-120"/>
          </a:endParaRPr>
        </a:p>
      </dsp:txBody>
      <dsp:txXfrm>
        <a:off x="0" y="687934"/>
        <a:ext cx="8424936" cy="15028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9A481-4B16-4F61-B912-1F3B7B8112C7}">
      <dsp:nvSpPr>
        <dsp:cNvPr id="0" name=""/>
        <dsp:cNvSpPr/>
      </dsp:nvSpPr>
      <dsp:spPr>
        <a:xfrm>
          <a:off x="39" y="2214"/>
          <a:ext cx="3802254"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kern="1200" smtClean="0">
              <a:latin typeface="微軟正黑體" pitchFamily="34" charset="-120"/>
              <a:ea typeface="微軟正黑體" pitchFamily="34" charset="-120"/>
            </a:rPr>
            <a:t>案例人物</a:t>
          </a:r>
          <a:endParaRPr lang="zh-TW" altLang="en-US" sz="2100" kern="1200"/>
        </a:p>
      </dsp:txBody>
      <dsp:txXfrm>
        <a:off x="39" y="2214"/>
        <a:ext cx="3802254" cy="604800"/>
      </dsp:txXfrm>
    </dsp:sp>
    <dsp:sp modelId="{7C6E42A9-5645-4AAB-B042-2726C5E76EAC}">
      <dsp:nvSpPr>
        <dsp:cNvPr id="0" name=""/>
        <dsp:cNvSpPr/>
      </dsp:nvSpPr>
      <dsp:spPr>
        <a:xfrm>
          <a:off x="39" y="607014"/>
          <a:ext cx="3802254" cy="155101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sz="2100" kern="1200" dirty="0" smtClean="0">
              <a:latin typeface="微軟正黑體" pitchFamily="34" charset="-120"/>
              <a:ea typeface="微軟正黑體" pitchFamily="34" charset="-120"/>
            </a:rPr>
            <a:t>小芬</a:t>
          </a:r>
          <a:endParaRPr lang="zh-TW" altLang="en-US" sz="2100" kern="1200" dirty="0">
            <a:latin typeface="微軟正黑體" pitchFamily="34" charset="-120"/>
            <a:ea typeface="微軟正黑體" pitchFamily="34" charset="-120"/>
          </a:endParaRPr>
        </a:p>
        <a:p>
          <a:pPr marL="457200" lvl="2"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公務員</a:t>
          </a:r>
          <a:endParaRPr lang="zh-TW" altLang="en-US" sz="2100" kern="1200" dirty="0">
            <a:latin typeface="微軟正黑體" pitchFamily="34" charset="-120"/>
            <a:ea typeface="微軟正黑體" pitchFamily="34" charset="-120"/>
          </a:endParaRPr>
        </a:p>
      </dsp:txBody>
      <dsp:txXfrm>
        <a:off x="39" y="607014"/>
        <a:ext cx="3802254" cy="1551010"/>
      </dsp:txXfrm>
    </dsp:sp>
    <dsp:sp modelId="{17B86C78-99E9-4A28-BFC2-2CDC653DF38D}">
      <dsp:nvSpPr>
        <dsp:cNvPr id="0" name=""/>
        <dsp:cNvSpPr/>
      </dsp:nvSpPr>
      <dsp:spPr>
        <a:xfrm>
          <a:off x="4334609" y="2214"/>
          <a:ext cx="3802254"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微軟正黑體" pitchFamily="34" charset="-120"/>
              <a:ea typeface="微軟正黑體" pitchFamily="34" charset="-120"/>
            </a:rPr>
            <a:t>案例概述</a:t>
          </a:r>
          <a:endParaRPr lang="zh-TW" altLang="en-US" sz="2100" kern="1200" dirty="0">
            <a:latin typeface="微軟正黑體" pitchFamily="34" charset="-120"/>
            <a:ea typeface="微軟正黑體" pitchFamily="34" charset="-120"/>
          </a:endParaRPr>
        </a:p>
      </dsp:txBody>
      <dsp:txXfrm>
        <a:off x="4334609" y="2214"/>
        <a:ext cx="3802254" cy="604800"/>
      </dsp:txXfrm>
    </dsp:sp>
    <dsp:sp modelId="{92DC881F-A4EF-428D-A415-062EB0C869EA}">
      <dsp:nvSpPr>
        <dsp:cNvPr id="0" name=""/>
        <dsp:cNvSpPr/>
      </dsp:nvSpPr>
      <dsp:spPr>
        <a:xfrm>
          <a:off x="4334609" y="607014"/>
          <a:ext cx="3802254" cy="155101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小芬</a:t>
          </a:r>
          <a:r>
            <a:rPr lang="zh-TW" sz="2100" kern="1200" dirty="0" smtClean="0">
              <a:latin typeface="微軟正黑體" pitchFamily="34" charset="-120"/>
              <a:ea typeface="微軟正黑體" pitchFamily="34" charset="-120"/>
            </a:rPr>
            <a:t>受命視察所屬機關業務，會後所屬機關力邀前往五星級飯店用餐</a:t>
          </a:r>
          <a:endParaRPr lang="zh-TW" altLang="en-US" sz="2100" kern="1200" dirty="0">
            <a:latin typeface="微軟正黑體" pitchFamily="34" charset="-120"/>
            <a:ea typeface="微軟正黑體" pitchFamily="34" charset="-120"/>
          </a:endParaRPr>
        </a:p>
      </dsp:txBody>
      <dsp:txXfrm>
        <a:off x="4334609" y="607014"/>
        <a:ext cx="3802254" cy="15510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E8F6-8EBD-4A92-B2DB-F465F1504C7F}">
      <dsp:nvSpPr>
        <dsp:cNvPr id="0" name=""/>
        <dsp:cNvSpPr/>
      </dsp:nvSpPr>
      <dsp:spPr>
        <a:xfrm>
          <a:off x="0" y="1"/>
          <a:ext cx="7461472" cy="460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sz="1600" kern="1200" dirty="0" smtClean="0">
              <a:latin typeface="微軟正黑體" pitchFamily="34" charset="-120"/>
              <a:ea typeface="微軟正黑體" pitchFamily="34" charset="-120"/>
            </a:rPr>
            <a:t>規範目的</a:t>
          </a:r>
          <a:endParaRPr lang="zh-TW" sz="1600" kern="1200" dirty="0">
            <a:latin typeface="微軟正黑體" pitchFamily="34" charset="-120"/>
            <a:ea typeface="微軟正黑體" pitchFamily="34" charset="-120"/>
          </a:endParaRPr>
        </a:p>
      </dsp:txBody>
      <dsp:txXfrm>
        <a:off x="0" y="1"/>
        <a:ext cx="7461472" cy="460800"/>
      </dsp:txXfrm>
    </dsp:sp>
    <dsp:sp modelId="{FAFBFEC9-F962-4BC9-8B81-42BE81672779}">
      <dsp:nvSpPr>
        <dsp:cNvPr id="0" name=""/>
        <dsp:cNvSpPr/>
      </dsp:nvSpPr>
      <dsp:spPr>
        <a:xfrm>
          <a:off x="0" y="505715"/>
          <a:ext cx="7461472" cy="116388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sz="1600" kern="1200" dirty="0" smtClean="0">
              <a:latin typeface="微軟正黑體" pitchFamily="34" charset="-120"/>
              <a:ea typeface="微軟正黑體" pitchFamily="34" charset="-120"/>
            </a:rPr>
            <a:t>提供公務員行為之準則，避免公務員因受領高額演講費、稿費引發外界質疑，同時也防杜與其有職務利害關係者透過高額之演講費、稿費，假演講費、稿費之名行賄賂之實。</a:t>
          </a:r>
          <a:endParaRPr lang="zh-TW" sz="1600" kern="1200" dirty="0">
            <a:latin typeface="微軟正黑體" pitchFamily="34" charset="-120"/>
            <a:ea typeface="微軟正黑體" pitchFamily="34" charset="-120"/>
          </a:endParaRPr>
        </a:p>
      </dsp:txBody>
      <dsp:txXfrm>
        <a:off x="0" y="505715"/>
        <a:ext cx="7461472" cy="11638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B160-D096-47F8-B2C5-0EA424F44BF7}">
      <dsp:nvSpPr>
        <dsp:cNvPr id="0" name=""/>
        <dsp:cNvSpPr/>
      </dsp:nvSpPr>
      <dsp:spPr>
        <a:xfrm>
          <a:off x="1188694" y="578032"/>
          <a:ext cx="2008348" cy="100417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zh-TW" altLang="en-US" sz="1500" b="0" kern="1200" dirty="0" smtClean="0">
              <a:latin typeface="微軟正黑體" pitchFamily="34" charset="-120"/>
              <a:ea typeface="微軟正黑體" pitchFamily="34" charset="-120"/>
            </a:rPr>
            <a:t>是否為與其職務有利害關係者籌辦或邀請之私部門之演講</a:t>
          </a:r>
          <a:endParaRPr lang="zh-TW" altLang="en-US" sz="1500" b="0" kern="1200" dirty="0">
            <a:latin typeface="微軟正黑體" pitchFamily="34" charset="-120"/>
            <a:ea typeface="微軟正黑體" pitchFamily="34" charset="-120"/>
          </a:endParaRPr>
        </a:p>
      </dsp:txBody>
      <dsp:txXfrm>
        <a:off x="1218105" y="607443"/>
        <a:ext cx="1949526" cy="945352"/>
      </dsp:txXfrm>
    </dsp:sp>
    <dsp:sp modelId="{F69BCB92-F33A-410C-AFDD-F04A64CD097C}">
      <dsp:nvSpPr>
        <dsp:cNvPr id="0" name=""/>
        <dsp:cNvSpPr/>
      </dsp:nvSpPr>
      <dsp:spPr>
        <a:xfrm rot="19519208">
          <a:off x="3106803" y="749267"/>
          <a:ext cx="1015891" cy="83671"/>
        </a:xfrm>
        <a:custGeom>
          <a:avLst/>
          <a:gdLst/>
          <a:ahLst/>
          <a:cxnLst/>
          <a:rect l="0" t="0" r="0" b="0"/>
          <a:pathLst>
            <a:path>
              <a:moveTo>
                <a:pt x="0" y="41835"/>
              </a:moveTo>
              <a:lnTo>
                <a:pt x="1015891"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89351" y="765706"/>
        <a:ext cx="50794" cy="50794"/>
      </dsp:txXfrm>
    </dsp:sp>
    <dsp:sp modelId="{F3CBBCA1-682E-43D9-AA18-F957F57696D5}">
      <dsp:nvSpPr>
        <dsp:cNvPr id="0" name=""/>
        <dsp:cNvSpPr/>
      </dsp:nvSpPr>
      <dsp:spPr>
        <a:xfrm>
          <a:off x="4032455" y="0"/>
          <a:ext cx="1985955" cy="100417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否</a:t>
          </a:r>
          <a:endParaRPr lang="zh-TW" altLang="en-US" sz="1500" kern="1200" dirty="0">
            <a:latin typeface="微軟正黑體" pitchFamily="34" charset="-120"/>
            <a:ea typeface="微軟正黑體" pitchFamily="34" charset="-120"/>
          </a:endParaRPr>
        </a:p>
      </dsp:txBody>
      <dsp:txXfrm>
        <a:off x="4061866" y="29411"/>
        <a:ext cx="1927133" cy="945352"/>
      </dsp:txXfrm>
    </dsp:sp>
    <dsp:sp modelId="{55CB693D-AA21-4C5F-9A82-6A8A515261B8}">
      <dsp:nvSpPr>
        <dsp:cNvPr id="0" name=""/>
        <dsp:cNvSpPr/>
      </dsp:nvSpPr>
      <dsp:spPr>
        <a:xfrm rot="2142401">
          <a:off x="3104054" y="1326984"/>
          <a:ext cx="989315" cy="83671"/>
        </a:xfrm>
        <a:custGeom>
          <a:avLst/>
          <a:gdLst/>
          <a:ahLst/>
          <a:cxnLst/>
          <a:rect l="0" t="0" r="0" b="0"/>
          <a:pathLst>
            <a:path>
              <a:moveTo>
                <a:pt x="0" y="41835"/>
              </a:moveTo>
              <a:lnTo>
                <a:pt x="989315" y="4183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73979" y="1344087"/>
        <a:ext cx="49465" cy="49465"/>
      </dsp:txXfrm>
    </dsp:sp>
    <dsp:sp modelId="{5223BBFC-9E69-452A-A2F4-B3B0E2DF5390}">
      <dsp:nvSpPr>
        <dsp:cNvPr id="0" name=""/>
        <dsp:cNvSpPr/>
      </dsp:nvSpPr>
      <dsp:spPr>
        <a:xfrm>
          <a:off x="4000381" y="1155433"/>
          <a:ext cx="2008348" cy="100417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是</a:t>
          </a:r>
          <a:endParaRPr lang="zh-TW" altLang="en-US" sz="1500" kern="1200" dirty="0">
            <a:latin typeface="微軟正黑體" pitchFamily="34" charset="-120"/>
            <a:ea typeface="微軟正黑體" pitchFamily="34" charset="-120"/>
          </a:endParaRPr>
        </a:p>
      </dsp:txBody>
      <dsp:txXfrm>
        <a:off x="4029792" y="1184844"/>
        <a:ext cx="1949526" cy="945352"/>
      </dsp:txXfrm>
    </dsp:sp>
    <dsp:sp modelId="{E13D0BEA-98BD-4F7F-B3B7-99B3BD3C4316}">
      <dsp:nvSpPr>
        <dsp:cNvPr id="0" name=""/>
        <dsp:cNvSpPr/>
      </dsp:nvSpPr>
      <dsp:spPr>
        <a:xfrm>
          <a:off x="6008730" y="1615684"/>
          <a:ext cx="803339" cy="83671"/>
        </a:xfrm>
        <a:custGeom>
          <a:avLst/>
          <a:gdLst/>
          <a:ahLst/>
          <a:cxnLst/>
          <a:rect l="0" t="0" r="0" b="0"/>
          <a:pathLst>
            <a:path>
              <a:moveTo>
                <a:pt x="0" y="41835"/>
              </a:moveTo>
              <a:lnTo>
                <a:pt x="803339" y="41835"/>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390316" y="1637436"/>
        <a:ext cx="40166" cy="40166"/>
      </dsp:txXfrm>
    </dsp:sp>
    <dsp:sp modelId="{50437177-CC11-44B5-9EEB-9DEFE36AB549}">
      <dsp:nvSpPr>
        <dsp:cNvPr id="0" name=""/>
        <dsp:cNvSpPr/>
      </dsp:nvSpPr>
      <dsp:spPr>
        <a:xfrm>
          <a:off x="6812069" y="1155433"/>
          <a:ext cx="2008348" cy="100417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處理方式</a:t>
          </a:r>
          <a:endParaRPr lang="zh-TW" altLang="en-US" sz="1500" kern="1200" dirty="0">
            <a:latin typeface="微軟正黑體" pitchFamily="34" charset="-120"/>
            <a:ea typeface="微軟正黑體" pitchFamily="34" charset="-120"/>
          </a:endParaRPr>
        </a:p>
      </dsp:txBody>
      <dsp:txXfrm>
        <a:off x="6841480" y="1184844"/>
        <a:ext cx="1949526" cy="9453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F5FA-AE26-4D35-88D4-9201445A7852}">
      <dsp:nvSpPr>
        <dsp:cNvPr id="0" name=""/>
        <dsp:cNvSpPr/>
      </dsp:nvSpPr>
      <dsp:spPr>
        <a:xfrm>
          <a:off x="0" y="0"/>
          <a:ext cx="8208912" cy="518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sz="1800" kern="1200" dirty="0" smtClean="0">
              <a:latin typeface="微軟正黑體" pitchFamily="34" charset="-120"/>
              <a:ea typeface="微軟正黑體" pitchFamily="34" charset="-120"/>
            </a:rPr>
            <a:t>案例</a:t>
          </a:r>
          <a:r>
            <a:rPr lang="zh-TW" altLang="en-US" sz="1800" kern="1200" dirty="0" smtClean="0">
              <a:latin typeface="微軟正黑體" pitchFamily="34" charset="-120"/>
              <a:ea typeface="微軟正黑體" pitchFamily="34" charset="-120"/>
            </a:rPr>
            <a:t>概述</a:t>
          </a:r>
          <a:endParaRPr lang="zh-TW" altLang="en-US" sz="1800" kern="1200" dirty="0">
            <a:latin typeface="微軟正黑體" pitchFamily="34" charset="-120"/>
            <a:ea typeface="微軟正黑體" pitchFamily="34" charset="-120"/>
          </a:endParaRPr>
        </a:p>
      </dsp:txBody>
      <dsp:txXfrm>
        <a:off x="0" y="0"/>
        <a:ext cx="8208912" cy="518400"/>
      </dsp:txXfrm>
    </dsp:sp>
    <dsp:sp modelId="{0BBD7F55-6A02-4A8C-9D6A-B8727E9A3830}">
      <dsp:nvSpPr>
        <dsp:cNvPr id="0" name=""/>
        <dsp:cNvSpPr/>
      </dsp:nvSpPr>
      <dsp:spPr>
        <a:xfrm>
          <a:off x="0" y="533536"/>
          <a:ext cx="8208912" cy="963494"/>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sz="1800" kern="1200" dirty="0" smtClean="0">
              <a:latin typeface="微軟正黑體" pitchFamily="34" charset="-120"/>
              <a:ea typeface="微軟正黑體" pitchFamily="34" charset="-120"/>
            </a:rPr>
            <a:t>小鄭為某機關建管單位科長，受邀前往當地建築師公會演講</a:t>
          </a:r>
          <a:r>
            <a:rPr lang="en-US" sz="1800" kern="1200" dirty="0" smtClean="0">
              <a:latin typeface="微軟正黑體" pitchFamily="34" charset="-120"/>
              <a:ea typeface="微軟正黑體" pitchFamily="34" charset="-120"/>
            </a:rPr>
            <a:t>2</a:t>
          </a:r>
          <a:r>
            <a:rPr lang="zh-TW" sz="1800" kern="1200" dirty="0" smtClean="0">
              <a:latin typeface="微軟正黑體" pitchFamily="34" charset="-120"/>
              <a:ea typeface="微軟正黑體" pitchFamily="34" charset="-120"/>
            </a:rPr>
            <a:t>小時，收受鐘點費</a:t>
          </a:r>
          <a:r>
            <a:rPr lang="en-US" sz="1800" kern="1200" dirty="0" smtClean="0">
              <a:latin typeface="微軟正黑體" pitchFamily="34" charset="-120"/>
              <a:ea typeface="微軟正黑體" pitchFamily="34" charset="-120"/>
            </a:rPr>
            <a:t>5</a:t>
          </a:r>
          <a:r>
            <a:rPr lang="zh-TW" sz="1800" kern="1200" dirty="0" smtClean="0">
              <a:latin typeface="微軟正黑體" pitchFamily="34" charset="-120"/>
              <a:ea typeface="微軟正黑體" pitchFamily="34" charset="-120"/>
            </a:rPr>
            <a:t>萬元。</a:t>
          </a:r>
          <a:endParaRPr lang="zh-TW" altLang="en-US" sz="1800" kern="1200" dirty="0">
            <a:latin typeface="微軟正黑體" pitchFamily="34" charset="-120"/>
            <a:ea typeface="微軟正黑體" pitchFamily="34" charset="-120"/>
          </a:endParaRPr>
        </a:p>
      </dsp:txBody>
      <dsp:txXfrm>
        <a:off x="0" y="533536"/>
        <a:ext cx="8208912" cy="963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F9AC-CB7F-4B35-AFF8-12ACA78185E2}">
      <dsp:nvSpPr>
        <dsp:cNvPr id="0" name=""/>
        <dsp:cNvSpPr/>
      </dsp:nvSpPr>
      <dsp:spPr>
        <a:xfrm>
          <a:off x="40" y="271689"/>
          <a:ext cx="3905684"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學習指標</a:t>
          </a:r>
          <a:endParaRPr lang="zh-TW" altLang="en-US" sz="1700" kern="1200" dirty="0">
            <a:latin typeface="微軟正黑體" pitchFamily="34" charset="-120"/>
            <a:ea typeface="微軟正黑體" pitchFamily="34" charset="-120"/>
          </a:endParaRPr>
        </a:p>
      </dsp:txBody>
      <dsp:txXfrm>
        <a:off x="40" y="271689"/>
        <a:ext cx="3905684" cy="489600"/>
      </dsp:txXfrm>
    </dsp:sp>
    <dsp:sp modelId="{7B587242-7125-4A17-8D67-09A5E8DDECA6}">
      <dsp:nvSpPr>
        <dsp:cNvPr id="0" name=""/>
        <dsp:cNvSpPr/>
      </dsp:nvSpPr>
      <dsp:spPr>
        <a:xfrm>
          <a:off x="40" y="761289"/>
          <a:ext cx="3905684" cy="275323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瞭解政府清廉執政之決心。</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認識公務員廉政倫理規範及相關廉政法令。</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瞭解公務人員常見之行政責任、刑事責任，以及採購違失態樣。</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熟悉公務人員從事公共事務具有法定職務權限而觸犯貪污治罪條例之案例。</a:t>
          </a:r>
          <a:endParaRPr lang="zh-TW" altLang="en-US" sz="1700" kern="1200" dirty="0">
            <a:latin typeface="微軟正黑體" pitchFamily="34" charset="-120"/>
            <a:ea typeface="微軟正黑體" pitchFamily="34" charset="-120"/>
          </a:endParaRPr>
        </a:p>
      </dsp:txBody>
      <dsp:txXfrm>
        <a:off x="40" y="761289"/>
        <a:ext cx="3905684" cy="2753235"/>
      </dsp:txXfrm>
    </dsp:sp>
    <dsp:sp modelId="{D56D54A0-7D59-4D32-87C8-E3313DAC94ED}">
      <dsp:nvSpPr>
        <dsp:cNvPr id="0" name=""/>
        <dsp:cNvSpPr/>
      </dsp:nvSpPr>
      <dsp:spPr>
        <a:xfrm>
          <a:off x="4452520" y="271689"/>
          <a:ext cx="3905684"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課程重點摘要</a:t>
          </a:r>
          <a:endParaRPr lang="zh-TW" altLang="en-US" sz="1700" kern="1200" dirty="0">
            <a:latin typeface="微軟正黑體" pitchFamily="34" charset="-120"/>
            <a:ea typeface="微軟正黑體" pitchFamily="34" charset="-120"/>
          </a:endParaRPr>
        </a:p>
      </dsp:txBody>
      <dsp:txXfrm>
        <a:off x="4452520" y="271689"/>
        <a:ext cx="3905684" cy="489600"/>
      </dsp:txXfrm>
    </dsp:sp>
    <dsp:sp modelId="{BADAAE69-7932-469B-8841-8B99F135920A}">
      <dsp:nvSpPr>
        <dsp:cNvPr id="0" name=""/>
        <dsp:cNvSpPr/>
      </dsp:nvSpPr>
      <dsp:spPr>
        <a:xfrm>
          <a:off x="4452520" y="761289"/>
          <a:ext cx="3905684" cy="275323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建立公務人員之行為準則是世界潮流、普世價值，公務人員在執行職務過程中，應服膺規範之核心價值，藉以達到提升政府清廉形象之目的。</a:t>
          </a:r>
          <a:endParaRPr lang="zh-TW" altLang="en-US" sz="1700" kern="1200" dirty="0">
            <a:latin typeface="微軟正黑體" pitchFamily="34" charset="-120"/>
            <a:ea typeface="微軟正黑體" pitchFamily="34" charset="-120"/>
          </a:endParaRPr>
        </a:p>
      </dsp:txBody>
      <dsp:txXfrm>
        <a:off x="4452520" y="761289"/>
        <a:ext cx="3905684" cy="275323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49A9F-D5F5-4DCD-A523-948444B0B79E}">
      <dsp:nvSpPr>
        <dsp:cNvPr id="0" name=""/>
        <dsp:cNvSpPr/>
      </dsp:nvSpPr>
      <dsp:spPr>
        <a:xfrm>
          <a:off x="2441" y="416949"/>
          <a:ext cx="2380328" cy="662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微軟正黑體" pitchFamily="34" charset="-120"/>
              <a:ea typeface="微軟正黑體" pitchFamily="34" charset="-120"/>
            </a:rPr>
            <a:t>甲</a:t>
          </a:r>
          <a:endParaRPr lang="zh-TW" altLang="en-US" sz="2300" kern="1200" dirty="0">
            <a:latin typeface="微軟正黑體" pitchFamily="34" charset="-120"/>
            <a:ea typeface="微軟正黑體" pitchFamily="34" charset="-120"/>
          </a:endParaRPr>
        </a:p>
      </dsp:txBody>
      <dsp:txXfrm>
        <a:off x="2441" y="416949"/>
        <a:ext cx="2380328" cy="662400"/>
      </dsp:txXfrm>
    </dsp:sp>
    <dsp:sp modelId="{17C5713A-22FD-406D-BCE9-218DADE4A018}">
      <dsp:nvSpPr>
        <dsp:cNvPr id="0" name=""/>
        <dsp:cNvSpPr/>
      </dsp:nvSpPr>
      <dsp:spPr>
        <a:xfrm>
          <a:off x="2441" y="1079349"/>
          <a:ext cx="2380328" cy="116799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微軟正黑體" pitchFamily="34" charset="-120"/>
              <a:ea typeface="微軟正黑體" pitchFamily="34" charset="-120"/>
            </a:rPr>
            <a:t>某機關首長，該機關刻正辦理工程委託設計監造案</a:t>
          </a:r>
          <a:endParaRPr lang="zh-TW" altLang="en-US" sz="1600" kern="1200" dirty="0">
            <a:latin typeface="微軟正黑體" pitchFamily="34" charset="-120"/>
            <a:ea typeface="微軟正黑體" pitchFamily="34" charset="-120"/>
          </a:endParaRPr>
        </a:p>
      </dsp:txBody>
      <dsp:txXfrm>
        <a:off x="2441" y="1079349"/>
        <a:ext cx="2380328" cy="1167997"/>
      </dsp:txXfrm>
    </dsp:sp>
    <dsp:sp modelId="{2DE181F7-A5BD-4B6E-92FC-7BD440B680CA}">
      <dsp:nvSpPr>
        <dsp:cNvPr id="0" name=""/>
        <dsp:cNvSpPr/>
      </dsp:nvSpPr>
      <dsp:spPr>
        <a:xfrm>
          <a:off x="2716015" y="416949"/>
          <a:ext cx="2380328" cy="662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微軟正黑體" pitchFamily="34" charset="-120"/>
              <a:ea typeface="微軟正黑體" pitchFamily="34" charset="-120"/>
            </a:rPr>
            <a:t>甲之</a:t>
          </a:r>
          <a:r>
            <a:rPr lang="zh-TW" sz="2300" kern="1200" dirty="0" smtClean="0">
              <a:latin typeface="微軟正黑體" pitchFamily="34" charset="-120"/>
              <a:ea typeface="微軟正黑體" pitchFamily="34" charset="-120"/>
            </a:rPr>
            <a:t>上級長官</a:t>
          </a:r>
          <a:endParaRPr lang="zh-TW" altLang="en-US" sz="2300" kern="1200" dirty="0">
            <a:latin typeface="微軟正黑體" pitchFamily="34" charset="-120"/>
            <a:ea typeface="微軟正黑體" pitchFamily="34" charset="-120"/>
          </a:endParaRPr>
        </a:p>
      </dsp:txBody>
      <dsp:txXfrm>
        <a:off x="2716015" y="416949"/>
        <a:ext cx="2380328" cy="662400"/>
      </dsp:txXfrm>
    </dsp:sp>
    <dsp:sp modelId="{7E94060F-870E-4BE8-8C56-A2EC504D6792}">
      <dsp:nvSpPr>
        <dsp:cNvPr id="0" name=""/>
        <dsp:cNvSpPr/>
      </dsp:nvSpPr>
      <dsp:spPr>
        <a:xfrm>
          <a:off x="2716015" y="1079349"/>
          <a:ext cx="2380328" cy="116799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C5CFF-58A1-41D3-B28D-354B41A10FBA}">
      <dsp:nvSpPr>
        <dsp:cNvPr id="0" name=""/>
        <dsp:cNvSpPr/>
      </dsp:nvSpPr>
      <dsp:spPr>
        <a:xfrm>
          <a:off x="5429590" y="416949"/>
          <a:ext cx="2380328" cy="662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TW" sz="2300" kern="1200" dirty="0" smtClean="0">
              <a:latin typeface="微軟正黑體" pitchFamily="34" charset="-120"/>
              <a:ea typeface="微軟正黑體" pitchFamily="34" charset="-120"/>
            </a:rPr>
            <a:t>Ａ工程顧問公司</a:t>
          </a:r>
          <a:endParaRPr lang="zh-TW" altLang="en-US" sz="2300" kern="1200" dirty="0">
            <a:latin typeface="微軟正黑體" pitchFamily="34" charset="-120"/>
            <a:ea typeface="微軟正黑體" pitchFamily="34" charset="-120"/>
          </a:endParaRPr>
        </a:p>
      </dsp:txBody>
      <dsp:txXfrm>
        <a:off x="5429590" y="416949"/>
        <a:ext cx="2380328" cy="662400"/>
      </dsp:txXfrm>
    </dsp:sp>
    <dsp:sp modelId="{DD294EA4-0142-4B45-AC54-1F411F0E14A6}">
      <dsp:nvSpPr>
        <dsp:cNvPr id="0" name=""/>
        <dsp:cNvSpPr/>
      </dsp:nvSpPr>
      <dsp:spPr>
        <a:xfrm>
          <a:off x="5429590" y="1079349"/>
          <a:ext cx="2380328" cy="116799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DACE3-9779-44A4-80E1-09F7B4B605EB}">
      <dsp:nvSpPr>
        <dsp:cNvPr id="0" name=""/>
        <dsp:cNvSpPr/>
      </dsp:nvSpPr>
      <dsp:spPr>
        <a:xfrm>
          <a:off x="0" y="482422"/>
          <a:ext cx="8102134" cy="11513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816" tIns="354076" rIns="628816" bIns="120904" numCol="1" spcCol="1270" anchor="t" anchorCtr="0">
          <a:noAutofit/>
        </a:bodyPr>
        <a:lstStyle/>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甲之上級長官向其關說，甲為順應上級長官請託要求，而洩漏本應保密之採購評選委員名單，致使Ａ工程顧問公司得以非法手段順利得標。</a:t>
          </a:r>
          <a:endParaRPr lang="zh-TW" altLang="en-US" sz="1700" kern="1200" dirty="0">
            <a:latin typeface="微軟正黑體" panose="020B0604030504040204" pitchFamily="34" charset="-120"/>
            <a:ea typeface="微軟正黑體" panose="020B0604030504040204" pitchFamily="34" charset="-120"/>
          </a:endParaRPr>
        </a:p>
      </dsp:txBody>
      <dsp:txXfrm>
        <a:off x="0" y="482422"/>
        <a:ext cx="8102134" cy="1151325"/>
      </dsp:txXfrm>
    </dsp:sp>
    <dsp:sp modelId="{5F7FDE5F-25D2-448B-AD36-D24AF157DDDF}">
      <dsp:nvSpPr>
        <dsp:cNvPr id="0" name=""/>
        <dsp:cNvSpPr/>
      </dsp:nvSpPr>
      <dsp:spPr>
        <a:xfrm>
          <a:off x="361703" y="231603"/>
          <a:ext cx="5671493" cy="501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69" tIns="0" rIns="214369" bIns="0" numCol="1" spcCol="1270" anchor="ctr" anchorCtr="0">
          <a:noAutofit/>
        </a:bodyPr>
        <a:lstStyle/>
        <a:p>
          <a:pPr lvl="0" algn="l"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案例概述</a:t>
          </a:r>
          <a:endParaRPr lang="zh-TW" altLang="en-US" sz="1700" kern="1200" dirty="0">
            <a:latin typeface="微軟正黑體" panose="020B0604030504040204" pitchFamily="34" charset="-120"/>
            <a:ea typeface="微軟正黑體" panose="020B0604030504040204" pitchFamily="34" charset="-120"/>
          </a:endParaRPr>
        </a:p>
      </dsp:txBody>
      <dsp:txXfrm>
        <a:off x="386201" y="256101"/>
        <a:ext cx="5622497" cy="452844"/>
      </dsp:txXfrm>
    </dsp:sp>
    <dsp:sp modelId="{8268404B-24E5-47FC-9299-2121636A4731}">
      <dsp:nvSpPr>
        <dsp:cNvPr id="0" name=""/>
        <dsp:cNvSpPr/>
      </dsp:nvSpPr>
      <dsp:spPr>
        <a:xfrm>
          <a:off x="0" y="1976468"/>
          <a:ext cx="8102134" cy="11513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816" tIns="354076" rIns="628816" bIns="120904" numCol="1" spcCol="1270" anchor="t" anchorCtr="0">
          <a:noAutofit/>
        </a:bodyPr>
        <a:lstStyle/>
        <a:p>
          <a:pPr marL="171450" lvl="1" indent="-171450" algn="l" defTabSz="755650">
            <a:lnSpc>
              <a:spcPct val="90000"/>
            </a:lnSpc>
            <a:spcBef>
              <a:spcPct val="0"/>
            </a:spcBef>
            <a:spcAft>
              <a:spcPct val="15000"/>
            </a:spcAft>
            <a:buChar char="••"/>
          </a:pPr>
          <a:r>
            <a:rPr lang="zh-TW" altLang="en-US" sz="1700" kern="1200" dirty="0" smtClean="0">
              <a:latin typeface="微軟正黑體" pitchFamily="34" charset="-120"/>
              <a:ea typeface="微軟正黑體" pitchFamily="34" charset="-120"/>
            </a:rPr>
            <a:t>案經檢察官將甲涉及採購舞弊等情事，以違反刑法第</a:t>
          </a:r>
          <a:r>
            <a:rPr lang="en-US" sz="1700" kern="1200" dirty="0" smtClean="0">
              <a:latin typeface="微軟正黑體" pitchFamily="34" charset="-120"/>
              <a:ea typeface="微軟正黑體" pitchFamily="34" charset="-120"/>
            </a:rPr>
            <a:t>132</a:t>
          </a:r>
          <a:r>
            <a:rPr lang="zh-TW" altLang="en-US" sz="1700" kern="1200" dirty="0" smtClean="0">
              <a:latin typeface="微軟正黑體" pitchFamily="34" charset="-120"/>
              <a:ea typeface="微軟正黑體" pitchFamily="34" charset="-120"/>
            </a:rPr>
            <a:t>條</a:t>
          </a:r>
          <a:r>
            <a:rPr lang="zh-TW" altLang="en-US" sz="1700" kern="1200" dirty="0" smtClean="0">
              <a:solidFill>
                <a:srgbClr val="FF0000"/>
              </a:solidFill>
              <a:latin typeface="微軟正黑體" pitchFamily="34" charset="-120"/>
              <a:ea typeface="微軟正黑體" pitchFamily="34" charset="-120"/>
            </a:rPr>
            <a:t>洩密罪</a:t>
          </a:r>
          <a:r>
            <a:rPr lang="zh-TW" altLang="en-US" sz="1700" kern="1200" dirty="0" smtClean="0">
              <a:latin typeface="微軟正黑體" pitchFamily="34" charset="-120"/>
              <a:ea typeface="微軟正黑體" pitchFamily="34" charset="-120"/>
            </a:rPr>
            <a:t>及貪污治罪條例第</a:t>
          </a:r>
          <a:r>
            <a:rPr lang="en-US" sz="1700" kern="1200" dirty="0" smtClean="0">
              <a:latin typeface="微軟正黑體" pitchFamily="34" charset="-120"/>
              <a:ea typeface="微軟正黑體" pitchFamily="34" charset="-120"/>
            </a:rPr>
            <a:t>4</a:t>
          </a:r>
          <a:r>
            <a:rPr lang="zh-TW" altLang="en-US" sz="1700" kern="1200" dirty="0" smtClean="0">
              <a:latin typeface="微軟正黑體" pitchFamily="34" charset="-120"/>
              <a:ea typeface="微軟正黑體" pitchFamily="34" charset="-120"/>
            </a:rPr>
            <a:t>條第</a:t>
          </a:r>
          <a:r>
            <a:rPr lang="en-US" sz="1700" kern="1200" dirty="0" smtClean="0">
              <a:latin typeface="微軟正黑體" pitchFamily="34" charset="-120"/>
              <a:ea typeface="微軟正黑體" pitchFamily="34" charset="-120"/>
            </a:rPr>
            <a:t>1</a:t>
          </a:r>
          <a:r>
            <a:rPr lang="zh-TW" altLang="en-US" sz="1700" kern="1200" dirty="0" smtClean="0">
              <a:latin typeface="微軟正黑體" pitchFamily="34" charset="-120"/>
              <a:ea typeface="微軟正黑體" pitchFamily="34" charset="-120"/>
            </a:rPr>
            <a:t>項第</a:t>
          </a:r>
          <a:r>
            <a:rPr lang="en-US" sz="1700" kern="1200" dirty="0" smtClean="0">
              <a:latin typeface="微軟正黑體" pitchFamily="34" charset="-120"/>
              <a:ea typeface="微軟正黑體" pitchFamily="34" charset="-120"/>
            </a:rPr>
            <a:t>3</a:t>
          </a:r>
          <a:r>
            <a:rPr lang="zh-TW" altLang="en-US" sz="1700" kern="1200" dirty="0" smtClean="0">
              <a:latin typeface="微軟正黑體" pitchFamily="34" charset="-120"/>
              <a:ea typeface="微軟正黑體" pitchFamily="34" charset="-120"/>
            </a:rPr>
            <a:t>款，</a:t>
          </a:r>
          <a:r>
            <a:rPr lang="zh-TW" altLang="en-US" sz="1700" kern="1200" dirty="0" smtClean="0">
              <a:solidFill>
                <a:srgbClr val="FF0000"/>
              </a:solidFill>
              <a:latin typeface="微軟正黑體" pitchFamily="34" charset="-120"/>
              <a:ea typeface="微軟正黑體" pitchFamily="34" charset="-120"/>
            </a:rPr>
            <a:t>經辦公用工程舞弊罪</a:t>
          </a:r>
          <a:r>
            <a:rPr lang="zh-TW" altLang="en-US" sz="1700" kern="1200" dirty="0" smtClean="0">
              <a:latin typeface="微軟正黑體" pitchFamily="34" charset="-120"/>
              <a:ea typeface="微軟正黑體" pitchFamily="34" charset="-120"/>
            </a:rPr>
            <a:t>等罪嫌提起公訴。</a:t>
          </a:r>
          <a:endParaRPr lang="zh-TW" altLang="en-US" sz="1700" kern="1200" dirty="0"/>
        </a:p>
      </dsp:txBody>
      <dsp:txXfrm>
        <a:off x="0" y="1976468"/>
        <a:ext cx="8102134" cy="1151325"/>
      </dsp:txXfrm>
    </dsp:sp>
    <dsp:sp modelId="{75CA2AB4-95C5-4850-ABEF-FEDF46FFC7A1}">
      <dsp:nvSpPr>
        <dsp:cNvPr id="0" name=""/>
        <dsp:cNvSpPr/>
      </dsp:nvSpPr>
      <dsp:spPr>
        <a:xfrm>
          <a:off x="405106" y="1725548"/>
          <a:ext cx="5671493" cy="501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69" tIns="0" rIns="214369" bIns="0" numCol="1" spcCol="1270" anchor="ctr" anchorCtr="0">
          <a:noAutofit/>
        </a:bodyPr>
        <a:lstStyle/>
        <a:p>
          <a:pPr lvl="0" algn="l"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違反法規</a:t>
          </a:r>
          <a:endParaRPr lang="zh-TW" altLang="en-US" sz="1700" kern="1200" dirty="0">
            <a:latin typeface="微軟正黑體" panose="020B0604030504040204" pitchFamily="34" charset="-120"/>
            <a:ea typeface="微軟正黑體" panose="020B0604030504040204" pitchFamily="34" charset="-120"/>
          </a:endParaRPr>
        </a:p>
      </dsp:txBody>
      <dsp:txXfrm>
        <a:off x="429604" y="1750046"/>
        <a:ext cx="5622497" cy="45284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2FC2-6838-4E4C-8D1D-64DB5416B528}">
      <dsp:nvSpPr>
        <dsp:cNvPr id="0" name=""/>
        <dsp:cNvSpPr/>
      </dsp:nvSpPr>
      <dsp:spPr>
        <a:xfrm>
          <a:off x="3461687" y="2655981"/>
          <a:ext cx="329136" cy="1009351"/>
        </a:xfrm>
        <a:custGeom>
          <a:avLst/>
          <a:gdLst/>
          <a:ahLst/>
          <a:cxnLst/>
          <a:rect l="0" t="0" r="0" b="0"/>
          <a:pathLst>
            <a:path>
              <a:moveTo>
                <a:pt x="0" y="0"/>
              </a:moveTo>
              <a:lnTo>
                <a:pt x="0" y="1009351"/>
              </a:lnTo>
              <a:lnTo>
                <a:pt x="329136" y="1009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F88D7-2DC6-4AC9-BA60-DF448BA8FA89}">
      <dsp:nvSpPr>
        <dsp:cNvPr id="0" name=""/>
        <dsp:cNvSpPr/>
      </dsp:nvSpPr>
      <dsp:spPr>
        <a:xfrm>
          <a:off x="3011867" y="1098069"/>
          <a:ext cx="1327516" cy="460790"/>
        </a:xfrm>
        <a:custGeom>
          <a:avLst/>
          <a:gdLst/>
          <a:ahLst/>
          <a:cxnLst/>
          <a:rect l="0" t="0" r="0" b="0"/>
          <a:pathLst>
            <a:path>
              <a:moveTo>
                <a:pt x="0" y="0"/>
              </a:moveTo>
              <a:lnTo>
                <a:pt x="0" y="230395"/>
              </a:lnTo>
              <a:lnTo>
                <a:pt x="1327516" y="230395"/>
              </a:lnTo>
              <a:lnTo>
                <a:pt x="1327516" y="4607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C3617-589A-4A1C-AF69-B51723B36826}">
      <dsp:nvSpPr>
        <dsp:cNvPr id="0" name=""/>
        <dsp:cNvSpPr/>
      </dsp:nvSpPr>
      <dsp:spPr>
        <a:xfrm>
          <a:off x="806654" y="2655981"/>
          <a:ext cx="329136" cy="1009351"/>
        </a:xfrm>
        <a:custGeom>
          <a:avLst/>
          <a:gdLst/>
          <a:ahLst/>
          <a:cxnLst/>
          <a:rect l="0" t="0" r="0" b="0"/>
          <a:pathLst>
            <a:path>
              <a:moveTo>
                <a:pt x="0" y="0"/>
              </a:moveTo>
              <a:lnTo>
                <a:pt x="0" y="1009351"/>
              </a:lnTo>
              <a:lnTo>
                <a:pt x="329136" y="1009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9DD24-0E29-4DDF-BC4D-AB13BB251E31}">
      <dsp:nvSpPr>
        <dsp:cNvPr id="0" name=""/>
        <dsp:cNvSpPr/>
      </dsp:nvSpPr>
      <dsp:spPr>
        <a:xfrm>
          <a:off x="1684351" y="1098069"/>
          <a:ext cx="1327516" cy="460790"/>
        </a:xfrm>
        <a:custGeom>
          <a:avLst/>
          <a:gdLst/>
          <a:ahLst/>
          <a:cxnLst/>
          <a:rect l="0" t="0" r="0" b="0"/>
          <a:pathLst>
            <a:path>
              <a:moveTo>
                <a:pt x="1327516" y="0"/>
              </a:moveTo>
              <a:lnTo>
                <a:pt x="1327516" y="230395"/>
              </a:lnTo>
              <a:lnTo>
                <a:pt x="0" y="230395"/>
              </a:lnTo>
              <a:lnTo>
                <a:pt x="0" y="4607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47733-8CFB-4D33-9FB7-51A12CF315D5}">
      <dsp:nvSpPr>
        <dsp:cNvPr id="0" name=""/>
        <dsp:cNvSpPr/>
      </dsp:nvSpPr>
      <dsp:spPr>
        <a:xfrm>
          <a:off x="1914746" y="948"/>
          <a:ext cx="2194241" cy="1097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行政責任</a:t>
          </a:r>
          <a:endParaRPr lang="zh-TW" altLang="en-US" sz="2400" kern="1200" dirty="0">
            <a:latin typeface="微軟正黑體" pitchFamily="34" charset="-120"/>
            <a:ea typeface="微軟正黑體" pitchFamily="34" charset="-120"/>
          </a:endParaRPr>
        </a:p>
      </dsp:txBody>
      <dsp:txXfrm>
        <a:off x="1914746" y="948"/>
        <a:ext cx="2194241" cy="1097120"/>
      </dsp:txXfrm>
    </dsp:sp>
    <dsp:sp modelId="{84F06763-4A23-4104-97D8-5516A70D09AB}">
      <dsp:nvSpPr>
        <dsp:cNvPr id="0" name=""/>
        <dsp:cNvSpPr/>
      </dsp:nvSpPr>
      <dsp:spPr>
        <a:xfrm>
          <a:off x="587230" y="1558860"/>
          <a:ext cx="2194241" cy="1097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懲戒處分</a:t>
          </a:r>
          <a:endParaRPr lang="zh-TW" altLang="en-US" sz="2400" b="1" kern="1200" dirty="0">
            <a:solidFill>
              <a:srgbClr val="FFFF00"/>
            </a:solidFill>
            <a:latin typeface="微軟正黑體" pitchFamily="34" charset="-120"/>
            <a:ea typeface="微軟正黑體" pitchFamily="34" charset="-120"/>
          </a:endParaRPr>
        </a:p>
      </dsp:txBody>
      <dsp:txXfrm>
        <a:off x="587230" y="1558860"/>
        <a:ext cx="2194241" cy="1097120"/>
      </dsp:txXfrm>
    </dsp:sp>
    <dsp:sp modelId="{0585221A-C055-462F-845C-E3F147A8FA19}">
      <dsp:nvSpPr>
        <dsp:cNvPr id="0" name=""/>
        <dsp:cNvSpPr/>
      </dsp:nvSpPr>
      <dsp:spPr>
        <a:xfrm>
          <a:off x="1135790" y="3116772"/>
          <a:ext cx="2194241" cy="1097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公務員懲戒委員會（</a:t>
          </a:r>
          <a:r>
            <a:rPr lang="zh-TW" altLang="en-US" sz="2400" b="1" kern="1200" dirty="0" smtClean="0">
              <a:solidFill>
                <a:srgbClr val="FFFF00"/>
              </a:solidFill>
              <a:latin typeface="微軟正黑體" pitchFamily="34" charset="-120"/>
              <a:ea typeface="微軟正黑體" pitchFamily="34" charset="-120"/>
            </a:rPr>
            <a:t>司法機關</a:t>
          </a:r>
          <a:r>
            <a:rPr lang="zh-TW" altLang="en-US"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1135790" y="3116772"/>
        <a:ext cx="2194241" cy="1097120"/>
      </dsp:txXfrm>
    </dsp:sp>
    <dsp:sp modelId="{B818CC74-25CE-48BB-9B35-E7360B67D5CC}">
      <dsp:nvSpPr>
        <dsp:cNvPr id="0" name=""/>
        <dsp:cNvSpPr/>
      </dsp:nvSpPr>
      <dsp:spPr>
        <a:xfrm>
          <a:off x="3242263" y="1558860"/>
          <a:ext cx="2194241" cy="1097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懲處處分</a:t>
          </a:r>
          <a:endParaRPr lang="zh-TW" altLang="en-US" sz="2400" kern="1200" dirty="0">
            <a:latin typeface="微軟正黑體" pitchFamily="34" charset="-120"/>
            <a:ea typeface="微軟正黑體" pitchFamily="34" charset="-120"/>
          </a:endParaRPr>
        </a:p>
      </dsp:txBody>
      <dsp:txXfrm>
        <a:off x="3242263" y="1558860"/>
        <a:ext cx="2194241" cy="1097120"/>
      </dsp:txXfrm>
    </dsp:sp>
    <dsp:sp modelId="{E811D3B3-6568-4233-8D57-D2AC5E439227}">
      <dsp:nvSpPr>
        <dsp:cNvPr id="0" name=""/>
        <dsp:cNvSpPr/>
      </dsp:nvSpPr>
      <dsp:spPr>
        <a:xfrm>
          <a:off x="3790823" y="3116772"/>
          <a:ext cx="2194241" cy="1097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公務員服務機關（行政機關）</a:t>
          </a:r>
          <a:endParaRPr lang="zh-TW" altLang="en-US" sz="2400" kern="1200" dirty="0">
            <a:latin typeface="微軟正黑體" pitchFamily="34" charset="-120"/>
            <a:ea typeface="微軟正黑體" pitchFamily="34" charset="-120"/>
          </a:endParaRPr>
        </a:p>
      </dsp:txBody>
      <dsp:txXfrm>
        <a:off x="3790823" y="3116772"/>
        <a:ext cx="2194241" cy="10971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5FB5-4CEF-48C0-B1E8-02CE5ECE0FD4}">
      <dsp:nvSpPr>
        <dsp:cNvPr id="0" name=""/>
        <dsp:cNvSpPr/>
      </dsp:nvSpPr>
      <dsp:spPr>
        <a:xfrm>
          <a:off x="41" y="106058"/>
          <a:ext cx="3972448"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發動程序</a:t>
          </a:r>
          <a:endParaRPr lang="zh-TW" altLang="en-US" sz="1700" kern="1200" dirty="0">
            <a:latin typeface="微軟正黑體" pitchFamily="34" charset="-120"/>
            <a:ea typeface="微軟正黑體" pitchFamily="34" charset="-120"/>
          </a:endParaRPr>
        </a:p>
      </dsp:txBody>
      <dsp:txXfrm>
        <a:off x="41" y="106058"/>
        <a:ext cx="3972448" cy="489600"/>
      </dsp:txXfrm>
    </dsp:sp>
    <dsp:sp modelId="{68D6228B-DE99-4ADE-834F-E9DE6F56039C}">
      <dsp:nvSpPr>
        <dsp:cNvPr id="0" name=""/>
        <dsp:cNvSpPr/>
      </dsp:nvSpPr>
      <dsp:spPr>
        <a:xfrm>
          <a:off x="41" y="595658"/>
          <a:ext cx="3972448" cy="401319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kumimoji="1" lang="en-US" altLang="zh-TW" sz="1700" b="0" i="0" u="none" strike="noStrike" kern="1200" cap="none" normalizeH="0" baseline="0" dirty="0" smtClean="0">
              <a:ln/>
              <a:effectLst/>
              <a:latin typeface="Calibri" pitchFamily="34" charset="0"/>
              <a:ea typeface="微軟正黑體" pitchFamily="34" charset="-120"/>
              <a:cs typeface="Times New Roman" pitchFamily="18" charset="0"/>
            </a:rPr>
            <a:t>1.</a:t>
          </a:r>
          <a:r>
            <a:rPr kumimoji="1" lang="zh-TW" altLang="en-US" sz="1700" b="0" i="0" u="none" strike="noStrike" kern="1200" cap="none" normalizeH="0" baseline="0" dirty="0" smtClean="0">
              <a:ln/>
              <a:solidFill>
                <a:srgbClr val="FF0000"/>
              </a:solidFill>
              <a:effectLst/>
              <a:latin typeface="微軟正黑體" pitchFamily="34" charset="-120"/>
              <a:ea typeface="微軟正黑體" pitchFamily="34" charset="-120"/>
              <a:cs typeface="Times New Roman" pitchFamily="18" charset="0"/>
            </a:rPr>
            <a:t>監察院</a:t>
          </a: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認為個案公務員應移付懲戒者，應將彈劾案連同證據，移送公務員懲戒委員會審理。</a:t>
          </a:r>
          <a:endParaRPr lang="zh-TW" altLang="en-US" sz="1700" kern="1200" dirty="0">
            <a:latin typeface="微軟正黑體" pitchFamily="34" charset="-120"/>
            <a:ea typeface="微軟正黑體" pitchFamily="34" charset="-120"/>
          </a:endParaRPr>
        </a:p>
        <a:p>
          <a:pPr marL="171450" lvl="1" indent="-171450" algn="l" defTabSz="755650" rtl="0">
            <a:lnSpc>
              <a:spcPct val="90000"/>
            </a:lnSpc>
            <a:spcBef>
              <a:spcPct val="0"/>
            </a:spcBef>
            <a:spcAft>
              <a:spcPct val="15000"/>
            </a:spcAft>
            <a:buChar char="••"/>
          </a:pPr>
          <a:r>
            <a:rPr kumimoji="1" lang="en-US" altLang="zh-TW" sz="1700" b="0" i="0" u="none" strike="noStrike" kern="1200" cap="none" normalizeH="0" baseline="0" dirty="0" smtClean="0">
              <a:ln/>
              <a:effectLst/>
              <a:latin typeface="Calibri" pitchFamily="34" charset="0"/>
              <a:ea typeface="微軟正黑體" pitchFamily="34" charset="-120"/>
              <a:cs typeface="Times New Roman" pitchFamily="18" charset="0"/>
            </a:rPr>
            <a:t>2</a:t>
          </a:r>
          <a:r>
            <a:rPr kumimoji="1" lang="en-US" altLang="zh-TW" sz="1700" b="0" i="0" u="none" strike="noStrike" kern="1200" cap="none" normalizeH="0" baseline="0" dirty="0" smtClean="0">
              <a:ln/>
              <a:effectLst/>
              <a:latin typeface="Calibri" pitchFamily="34" charset="0"/>
              <a:ea typeface="微軟正黑體" pitchFamily="34" charset="-120"/>
              <a:cs typeface="Times New Roman" pitchFamily="18" charset="0"/>
            </a:rPr>
            <a:t>.</a:t>
          </a:r>
          <a:r>
            <a:rPr kumimoji="1" lang="zh-TW" altLang="zh-TW" sz="1700" b="0" i="0" u="none" strike="noStrike" kern="1200" cap="none" normalizeH="0" baseline="0" dirty="0" smtClean="0">
              <a:ln/>
              <a:effectLst/>
              <a:latin typeface="Calibri" pitchFamily="34" charset="0"/>
              <a:ea typeface="微軟正黑體" pitchFamily="34" charset="-120"/>
              <a:cs typeface="Times New Roman" pitchFamily="18" charset="0"/>
            </a:rPr>
            <a:t>各院、部、會首長，省、直轄市、縣（市）</a:t>
          </a: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行政</a:t>
          </a: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首長或其他相當之主管</a:t>
          </a:r>
          <a:r>
            <a:rPr kumimoji="1" lang="zh-TW" altLang="en-US" sz="1700" b="0" i="0" u="none" strike="noStrike" kern="1200" cap="none" normalizeH="0" baseline="0" dirty="0" smtClean="0">
              <a:ln/>
              <a:solidFill>
                <a:srgbClr val="FF0000"/>
              </a:solidFill>
              <a:effectLst/>
              <a:latin typeface="微軟正黑體" pitchFamily="34" charset="-120"/>
              <a:ea typeface="微軟正黑體" pitchFamily="34" charset="-120"/>
              <a:cs typeface="Times New Roman" pitchFamily="18" charset="0"/>
            </a:rPr>
            <a:t>機關首長</a:t>
          </a: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，認為所屬公務員有應付懲戒之情事，應由其機關備文敘明事由，連同證據送請監察院審查。但對於所屬薦任第九職等或相當於薦任第九職等以下之公務員，得將個案逕送公務員懲戒委員會審理。</a:t>
          </a:r>
          <a:endParaRPr kumimoji="1" lang="zh-TW" altLang="en-US" sz="1700" b="0" i="0" u="none" strike="noStrike" kern="1200" cap="none" normalizeH="0" baseline="0" dirty="0" smtClean="0">
            <a:ln/>
            <a:effectLst/>
            <a:latin typeface="Arial" pitchFamily="34" charset="0"/>
            <a:ea typeface="新細明體" pitchFamily="18" charset="-120"/>
            <a:cs typeface="新細明體" pitchFamily="18" charset="-120"/>
          </a:endParaRPr>
        </a:p>
      </dsp:txBody>
      <dsp:txXfrm>
        <a:off x="41" y="595658"/>
        <a:ext cx="3972448" cy="4013190"/>
      </dsp:txXfrm>
    </dsp:sp>
    <dsp:sp modelId="{3A26E093-3675-40D0-BF4C-2506E80E2416}">
      <dsp:nvSpPr>
        <dsp:cNvPr id="0" name=""/>
        <dsp:cNvSpPr/>
      </dsp:nvSpPr>
      <dsp:spPr>
        <a:xfrm>
          <a:off x="4528632" y="106058"/>
          <a:ext cx="3972448"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懲戒處分種類</a:t>
          </a:r>
          <a:endParaRPr lang="zh-TW" altLang="en-US" sz="1700" kern="1200" dirty="0">
            <a:latin typeface="微軟正黑體" pitchFamily="34" charset="-120"/>
            <a:ea typeface="微軟正黑體" pitchFamily="34" charset="-120"/>
          </a:endParaRPr>
        </a:p>
      </dsp:txBody>
      <dsp:txXfrm>
        <a:off x="4528632" y="106058"/>
        <a:ext cx="3972448" cy="489600"/>
      </dsp:txXfrm>
    </dsp:sp>
    <dsp:sp modelId="{E3884660-BF0B-4C70-97E8-1A1124CACDC9}">
      <dsp:nvSpPr>
        <dsp:cNvPr id="0" name=""/>
        <dsp:cNvSpPr/>
      </dsp:nvSpPr>
      <dsp:spPr>
        <a:xfrm>
          <a:off x="4528632" y="595658"/>
          <a:ext cx="3972448" cy="401319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免除職務</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撤職</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剝奪、減少退休（職、伍）金</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休職</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降級</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減俸</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罰款</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記過</a:t>
          </a:r>
          <a:endParaRPr lang="zh-TW" altLang="en-US" sz="1700" kern="1200" dirty="0">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kumimoji="1" lang="zh-TW" altLang="en-US" sz="1700" b="0" i="0" u="none" strike="noStrike" kern="1200" cap="none" normalizeH="0" baseline="0" dirty="0" smtClean="0">
              <a:ln/>
              <a:effectLst/>
              <a:latin typeface="微軟正黑體" pitchFamily="34" charset="-120"/>
              <a:ea typeface="微軟正黑體" pitchFamily="34" charset="-120"/>
              <a:cs typeface="Times New Roman" pitchFamily="18" charset="0"/>
            </a:rPr>
            <a:t>申誡</a:t>
          </a:r>
          <a:endParaRPr lang="zh-TW" altLang="en-US" sz="1700" kern="1200" dirty="0">
            <a:latin typeface="微軟正黑體" pitchFamily="34" charset="-120"/>
            <a:ea typeface="微軟正黑體" pitchFamily="34" charset="-120"/>
          </a:endParaRPr>
        </a:p>
      </dsp:txBody>
      <dsp:txXfrm>
        <a:off x="4528632" y="595658"/>
        <a:ext cx="3972448" cy="40131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B1F39-3C68-41A7-B4E8-973323271D4D}">
      <dsp:nvSpPr>
        <dsp:cNvPr id="0" name=""/>
        <dsp:cNvSpPr/>
      </dsp:nvSpPr>
      <dsp:spPr>
        <a:xfrm>
          <a:off x="4206" y="1516094"/>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留職停薪是否仍具公務員身分？</a:t>
          </a:r>
          <a:endParaRPr lang="zh-TW" altLang="en-US" sz="1700" kern="1200" dirty="0">
            <a:latin typeface="微軟正黑體" panose="020B0604030504040204" pitchFamily="34" charset="-120"/>
            <a:ea typeface="微軟正黑體" panose="020B0604030504040204" pitchFamily="34" charset="-120"/>
          </a:endParaRPr>
        </a:p>
      </dsp:txBody>
      <dsp:txXfrm>
        <a:off x="27967" y="1539855"/>
        <a:ext cx="1575018" cy="763748"/>
      </dsp:txXfrm>
    </dsp:sp>
    <dsp:sp modelId="{C6B098A0-3757-4BF5-BFD6-DB465667F356}">
      <dsp:nvSpPr>
        <dsp:cNvPr id="0" name=""/>
        <dsp:cNvSpPr/>
      </dsp:nvSpPr>
      <dsp:spPr>
        <a:xfrm rot="19457599">
          <a:off x="1551622" y="1671548"/>
          <a:ext cx="799265" cy="33881"/>
        </a:xfrm>
        <a:custGeom>
          <a:avLst/>
          <a:gdLst/>
          <a:ahLst/>
          <a:cxnLst/>
          <a:rect l="0" t="0" r="0" b="0"/>
          <a:pathLst>
            <a:path>
              <a:moveTo>
                <a:pt x="0" y="16940"/>
              </a:moveTo>
              <a:lnTo>
                <a:pt x="799265" y="1694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31273" y="1668507"/>
        <a:ext cx="39963" cy="39963"/>
      </dsp:txXfrm>
    </dsp:sp>
    <dsp:sp modelId="{69624355-B9C7-4C14-BCC8-23F3F9435A9C}">
      <dsp:nvSpPr>
        <dsp:cNvPr id="0" name=""/>
        <dsp:cNvSpPr/>
      </dsp:nvSpPr>
      <dsp:spPr>
        <a:xfrm>
          <a:off x="2275763" y="1049613"/>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否</a:t>
          </a:r>
          <a:endParaRPr lang="zh-TW" altLang="en-US" sz="1700" kern="1200" dirty="0">
            <a:latin typeface="微軟正黑體" panose="020B0604030504040204" pitchFamily="34" charset="-120"/>
            <a:ea typeface="微軟正黑體" panose="020B0604030504040204" pitchFamily="34" charset="-120"/>
          </a:endParaRPr>
        </a:p>
      </dsp:txBody>
      <dsp:txXfrm>
        <a:off x="2299524" y="1073374"/>
        <a:ext cx="1575018" cy="763748"/>
      </dsp:txXfrm>
    </dsp:sp>
    <dsp:sp modelId="{29E5B58F-B3A4-45D0-8C37-DD8DA2F59BB1}">
      <dsp:nvSpPr>
        <dsp:cNvPr id="0" name=""/>
        <dsp:cNvSpPr/>
      </dsp:nvSpPr>
      <dsp:spPr>
        <a:xfrm rot="2142401">
          <a:off x="1551622" y="2138028"/>
          <a:ext cx="799265" cy="33881"/>
        </a:xfrm>
        <a:custGeom>
          <a:avLst/>
          <a:gdLst/>
          <a:ahLst/>
          <a:cxnLst/>
          <a:rect l="0" t="0" r="0" b="0"/>
          <a:pathLst>
            <a:path>
              <a:moveTo>
                <a:pt x="0" y="16940"/>
              </a:moveTo>
              <a:lnTo>
                <a:pt x="799265" y="1694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31273" y="2134987"/>
        <a:ext cx="39963" cy="39963"/>
      </dsp:txXfrm>
    </dsp:sp>
    <dsp:sp modelId="{E555C7C5-D789-4355-9C42-45A06399912F}">
      <dsp:nvSpPr>
        <dsp:cNvPr id="0" name=""/>
        <dsp:cNvSpPr/>
      </dsp:nvSpPr>
      <dsp:spPr>
        <a:xfrm>
          <a:off x="2275763" y="1982574"/>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是</a:t>
          </a:r>
          <a:endParaRPr lang="zh-TW" altLang="en-US" sz="1700" kern="1200" dirty="0">
            <a:latin typeface="微軟正黑體" panose="020B0604030504040204" pitchFamily="34" charset="-120"/>
            <a:ea typeface="微軟正黑體" panose="020B0604030504040204" pitchFamily="34" charset="-120"/>
          </a:endParaRPr>
        </a:p>
      </dsp:txBody>
      <dsp:txXfrm>
        <a:off x="2299524" y="2006335"/>
        <a:ext cx="1575018" cy="763748"/>
      </dsp:txXfrm>
    </dsp:sp>
    <dsp:sp modelId="{490782E5-9622-4931-A4EE-552084A9A710}">
      <dsp:nvSpPr>
        <dsp:cNvPr id="0" name=""/>
        <dsp:cNvSpPr/>
      </dsp:nvSpPr>
      <dsp:spPr>
        <a:xfrm>
          <a:off x="3898303" y="2371268"/>
          <a:ext cx="649016" cy="33881"/>
        </a:xfrm>
        <a:custGeom>
          <a:avLst/>
          <a:gdLst/>
          <a:ahLst/>
          <a:cxnLst/>
          <a:rect l="0" t="0" r="0" b="0"/>
          <a:pathLst>
            <a:path>
              <a:moveTo>
                <a:pt x="0" y="16940"/>
              </a:moveTo>
              <a:lnTo>
                <a:pt x="649016" y="1694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06586" y="2371984"/>
        <a:ext cx="32450" cy="32450"/>
      </dsp:txXfrm>
    </dsp:sp>
    <dsp:sp modelId="{CEF05A34-BE0A-4D99-95E0-7470A55189A9}">
      <dsp:nvSpPr>
        <dsp:cNvPr id="0" name=""/>
        <dsp:cNvSpPr/>
      </dsp:nvSpPr>
      <dsp:spPr>
        <a:xfrm>
          <a:off x="4547320" y="1982574"/>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是否違反公務員兼職規定？</a:t>
          </a:r>
          <a:endParaRPr lang="zh-TW" altLang="en-US" sz="1700" kern="1200" dirty="0">
            <a:latin typeface="微軟正黑體" panose="020B0604030504040204" pitchFamily="34" charset="-120"/>
            <a:ea typeface="微軟正黑體" panose="020B0604030504040204" pitchFamily="34" charset="-120"/>
          </a:endParaRPr>
        </a:p>
      </dsp:txBody>
      <dsp:txXfrm>
        <a:off x="4571081" y="2006335"/>
        <a:ext cx="1575018" cy="763748"/>
      </dsp:txXfrm>
    </dsp:sp>
    <dsp:sp modelId="{20017BAB-24E6-428B-AE84-B067D1508ACC}">
      <dsp:nvSpPr>
        <dsp:cNvPr id="0" name=""/>
        <dsp:cNvSpPr/>
      </dsp:nvSpPr>
      <dsp:spPr>
        <a:xfrm rot="19315546">
          <a:off x="6081977" y="2116574"/>
          <a:ext cx="826015" cy="33881"/>
        </a:xfrm>
        <a:custGeom>
          <a:avLst/>
          <a:gdLst/>
          <a:ahLst/>
          <a:cxnLst/>
          <a:rect l="0" t="0" r="0" b="0"/>
          <a:pathLst>
            <a:path>
              <a:moveTo>
                <a:pt x="0" y="16940"/>
              </a:moveTo>
              <a:lnTo>
                <a:pt x="826015" y="1694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474334" y="2112865"/>
        <a:ext cx="41300" cy="41300"/>
      </dsp:txXfrm>
    </dsp:sp>
    <dsp:sp modelId="{A5D0EFEF-4D8C-45C3-8BEF-A4787117202B}">
      <dsp:nvSpPr>
        <dsp:cNvPr id="0" name=""/>
        <dsp:cNvSpPr/>
      </dsp:nvSpPr>
      <dsp:spPr>
        <a:xfrm>
          <a:off x="6820109" y="1473186"/>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否</a:t>
          </a:r>
          <a:endParaRPr lang="zh-TW" altLang="en-US" sz="1700" kern="1200" dirty="0">
            <a:latin typeface="微軟正黑體" panose="020B0604030504040204" pitchFamily="34" charset="-120"/>
            <a:ea typeface="微軟正黑體" panose="020B0604030504040204" pitchFamily="34" charset="-120"/>
          </a:endParaRPr>
        </a:p>
      </dsp:txBody>
      <dsp:txXfrm>
        <a:off x="6843870" y="1496947"/>
        <a:ext cx="1575018" cy="763748"/>
      </dsp:txXfrm>
    </dsp:sp>
    <dsp:sp modelId="{B17DEDAE-477C-461F-AF73-FACB7CE19388}">
      <dsp:nvSpPr>
        <dsp:cNvPr id="0" name=""/>
        <dsp:cNvSpPr/>
      </dsp:nvSpPr>
      <dsp:spPr>
        <a:xfrm rot="2142401">
          <a:off x="6094735" y="2604508"/>
          <a:ext cx="799265" cy="33881"/>
        </a:xfrm>
        <a:custGeom>
          <a:avLst/>
          <a:gdLst/>
          <a:ahLst/>
          <a:cxnLst/>
          <a:rect l="0" t="0" r="0" b="0"/>
          <a:pathLst>
            <a:path>
              <a:moveTo>
                <a:pt x="0" y="16940"/>
              </a:moveTo>
              <a:lnTo>
                <a:pt x="799265" y="1694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474387" y="2601468"/>
        <a:ext cx="39963" cy="39963"/>
      </dsp:txXfrm>
    </dsp:sp>
    <dsp:sp modelId="{F33C3140-58E5-484E-83A2-9AAB081D26E7}">
      <dsp:nvSpPr>
        <dsp:cNvPr id="0" name=""/>
        <dsp:cNvSpPr/>
      </dsp:nvSpPr>
      <dsp:spPr>
        <a:xfrm>
          <a:off x="6818876" y="2449054"/>
          <a:ext cx="1622540" cy="8112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是</a:t>
          </a:r>
          <a:endParaRPr lang="zh-TW" altLang="en-US" sz="1700" kern="1200" dirty="0">
            <a:latin typeface="微軟正黑體" panose="020B0604030504040204" pitchFamily="34" charset="-120"/>
            <a:ea typeface="微軟正黑體" panose="020B0604030504040204" pitchFamily="34" charset="-120"/>
          </a:endParaRPr>
        </a:p>
      </dsp:txBody>
      <dsp:txXfrm>
        <a:off x="6842637" y="2472815"/>
        <a:ext cx="1575018" cy="76374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AD507-91E0-4EAD-A670-C3F1AE6DBC7D}">
      <dsp:nvSpPr>
        <dsp:cNvPr id="0" name=""/>
        <dsp:cNvSpPr/>
      </dsp:nvSpPr>
      <dsp:spPr>
        <a:xfrm>
          <a:off x="0" y="29596"/>
          <a:ext cx="8692476" cy="518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案例概述</a:t>
          </a:r>
          <a:endParaRPr lang="zh-TW" altLang="en-US" sz="1800" kern="1200" dirty="0">
            <a:latin typeface="微軟正黑體" pitchFamily="34" charset="-120"/>
            <a:ea typeface="微軟正黑體" pitchFamily="34" charset="-120"/>
          </a:endParaRPr>
        </a:p>
      </dsp:txBody>
      <dsp:txXfrm>
        <a:off x="0" y="29596"/>
        <a:ext cx="8692476" cy="518400"/>
      </dsp:txXfrm>
    </dsp:sp>
    <dsp:sp modelId="{0212E8E9-321D-4574-9806-AA10EC654910}">
      <dsp:nvSpPr>
        <dsp:cNvPr id="0" name=""/>
        <dsp:cNvSpPr/>
      </dsp:nvSpPr>
      <dsp:spPr>
        <a:xfrm>
          <a:off x="0" y="547996"/>
          <a:ext cx="8692476" cy="79056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李四科員於留職停薪期間，擔任房屋仲介公司之房仲員。</a:t>
          </a:r>
          <a:endParaRPr lang="zh-TW" altLang="en-US" sz="1800" kern="1200" dirty="0">
            <a:latin typeface="微軟正黑體" pitchFamily="34" charset="-120"/>
            <a:ea typeface="微軟正黑體" pitchFamily="34" charset="-120"/>
          </a:endParaRPr>
        </a:p>
      </dsp:txBody>
      <dsp:txXfrm>
        <a:off x="0" y="547996"/>
        <a:ext cx="8692476" cy="7905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AE92-24F5-4DE3-9188-0345B26F67C9}">
      <dsp:nvSpPr>
        <dsp:cNvPr id="0" name=""/>
        <dsp:cNvSpPr/>
      </dsp:nvSpPr>
      <dsp:spPr>
        <a:xfrm>
          <a:off x="3254761" y="72009"/>
          <a:ext cx="4882142" cy="52127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sz="1800" kern="1200" dirty="0" smtClean="0">
              <a:latin typeface="微軟正黑體" pitchFamily="34" charset="-120"/>
              <a:ea typeface="微軟正黑體" pitchFamily="34" charset="-120"/>
            </a:rPr>
            <a:t>地方法院判刑</a:t>
          </a:r>
          <a:r>
            <a:rPr lang="en-US" sz="1800" kern="1200" dirty="0" smtClean="0">
              <a:latin typeface="微軟正黑體" pitchFamily="34" charset="-120"/>
              <a:ea typeface="微軟正黑體" pitchFamily="34" charset="-120"/>
            </a:rPr>
            <a:t>8</a:t>
          </a:r>
          <a:r>
            <a:rPr lang="zh-TW" sz="1800" kern="1200" dirty="0" smtClean="0">
              <a:latin typeface="微軟正黑體" pitchFamily="34" charset="-120"/>
              <a:ea typeface="微軟正黑體" pitchFamily="34" charset="-120"/>
            </a:rPr>
            <a:t>年</a:t>
          </a:r>
          <a:r>
            <a:rPr lang="en-US" sz="1800" kern="1200" dirty="0" smtClean="0">
              <a:latin typeface="微軟正黑體" pitchFamily="34" charset="-120"/>
              <a:ea typeface="微軟正黑體" pitchFamily="34" charset="-120"/>
            </a:rPr>
            <a:t>6</a:t>
          </a:r>
          <a:r>
            <a:rPr lang="zh-TW" sz="1800" kern="1200" dirty="0" smtClean="0">
              <a:latin typeface="微軟正黑體" pitchFamily="34" charset="-120"/>
              <a:ea typeface="微軟正黑體" pitchFamily="34" charset="-120"/>
            </a:rPr>
            <a:t>個月定讞</a:t>
          </a:r>
          <a:endParaRPr lang="zh-TW" altLang="en-US" sz="1800" kern="1200" dirty="0">
            <a:latin typeface="微軟正黑體" panose="020B0604030504040204" pitchFamily="34" charset="-120"/>
            <a:ea typeface="微軟正黑體" panose="020B0604030504040204" pitchFamily="34" charset="-120"/>
          </a:endParaRPr>
        </a:p>
      </dsp:txBody>
      <dsp:txXfrm>
        <a:off x="3254761" y="137169"/>
        <a:ext cx="4686662" cy="390959"/>
      </dsp:txXfrm>
    </dsp:sp>
    <dsp:sp modelId="{362CD8F7-0074-453E-AF00-8E24BF800153}">
      <dsp:nvSpPr>
        <dsp:cNvPr id="0" name=""/>
        <dsp:cNvSpPr/>
      </dsp:nvSpPr>
      <dsp:spPr>
        <a:xfrm>
          <a:off x="0" y="170"/>
          <a:ext cx="3254761" cy="66495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刑事責任</a:t>
          </a:r>
          <a:endParaRPr lang="zh-TW" altLang="en-US" sz="2400" kern="1200" dirty="0">
            <a:latin typeface="微軟正黑體" panose="020B0604030504040204" pitchFamily="34" charset="-120"/>
            <a:ea typeface="微軟正黑體" panose="020B0604030504040204" pitchFamily="34" charset="-120"/>
          </a:endParaRPr>
        </a:p>
      </dsp:txBody>
      <dsp:txXfrm>
        <a:off x="32461" y="32631"/>
        <a:ext cx="3189839" cy="600035"/>
      </dsp:txXfrm>
    </dsp:sp>
    <dsp:sp modelId="{4F9C346F-2CAF-44C4-99B8-0B8462C6178C}">
      <dsp:nvSpPr>
        <dsp:cNvPr id="0" name=""/>
        <dsp:cNvSpPr/>
      </dsp:nvSpPr>
      <dsp:spPr>
        <a:xfrm>
          <a:off x="3254761" y="793653"/>
          <a:ext cx="4882142" cy="540896"/>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sz="1800" kern="1200" dirty="0" smtClean="0">
              <a:latin typeface="微軟正黑體" pitchFamily="34" charset="-120"/>
              <a:ea typeface="微軟正黑體" pitchFamily="34" charset="-120"/>
            </a:rPr>
            <a:t>公務員懲戒委員會議決</a:t>
          </a:r>
          <a:r>
            <a:rPr lang="zh-TW" sz="1800" kern="1200" dirty="0" smtClean="0">
              <a:solidFill>
                <a:srgbClr val="FF0000"/>
              </a:solidFill>
              <a:latin typeface="微軟正黑體" pitchFamily="34" charset="-120"/>
              <a:ea typeface="微軟正黑體" pitchFamily="34" charset="-120"/>
            </a:rPr>
            <a:t>撤職</a:t>
          </a:r>
          <a:r>
            <a:rPr lang="zh-TW" sz="1800" kern="1200" dirty="0" smtClean="0">
              <a:latin typeface="微軟正黑體" pitchFamily="34" charset="-120"/>
              <a:ea typeface="微軟正黑體" pitchFamily="34" charset="-120"/>
            </a:rPr>
            <a:t>並</a:t>
          </a:r>
          <a:r>
            <a:rPr lang="zh-TW" sz="1800" kern="1200" dirty="0" smtClean="0">
              <a:solidFill>
                <a:srgbClr val="FF0000"/>
              </a:solidFill>
              <a:latin typeface="微軟正黑體" pitchFamily="34" charset="-120"/>
              <a:ea typeface="微軟正黑體" pitchFamily="34" charset="-120"/>
            </a:rPr>
            <a:t>停止任用</a:t>
          </a:r>
          <a:r>
            <a:rPr lang="en-US" sz="1800" kern="1200" dirty="0" smtClean="0">
              <a:solidFill>
                <a:srgbClr val="FF0000"/>
              </a:solidFill>
              <a:latin typeface="微軟正黑體" pitchFamily="34" charset="-120"/>
              <a:ea typeface="微軟正黑體" pitchFamily="34" charset="-120"/>
            </a:rPr>
            <a:t>1</a:t>
          </a:r>
          <a:r>
            <a:rPr lang="zh-TW" sz="1800" kern="1200" dirty="0" smtClean="0">
              <a:solidFill>
                <a:srgbClr val="FF0000"/>
              </a:solidFill>
              <a:latin typeface="微軟正黑體" pitchFamily="34" charset="-120"/>
              <a:ea typeface="微軟正黑體" pitchFamily="34" charset="-120"/>
            </a:rPr>
            <a:t>年</a:t>
          </a:r>
          <a:endParaRPr lang="zh-TW" altLang="en-US" sz="1800" kern="1200" dirty="0">
            <a:solidFill>
              <a:srgbClr val="FF0000"/>
            </a:solidFill>
            <a:latin typeface="微軟正黑體" panose="020B0604030504040204" pitchFamily="34" charset="-120"/>
            <a:ea typeface="微軟正黑體" panose="020B0604030504040204" pitchFamily="34" charset="-120"/>
          </a:endParaRPr>
        </a:p>
      </dsp:txBody>
      <dsp:txXfrm>
        <a:off x="3254761" y="861265"/>
        <a:ext cx="4679306" cy="405672"/>
      </dsp:txXfrm>
    </dsp:sp>
    <dsp:sp modelId="{12C16236-9E00-4406-BB2F-D323008ABECA}">
      <dsp:nvSpPr>
        <dsp:cNvPr id="0" name=""/>
        <dsp:cNvSpPr/>
      </dsp:nvSpPr>
      <dsp:spPr>
        <a:xfrm>
          <a:off x="0" y="731623"/>
          <a:ext cx="3254761" cy="664957"/>
        </a:xfrm>
        <a:prstGeom prst="round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行政責任</a:t>
          </a:r>
          <a:r>
            <a:rPr lang="en-US" altLang="zh-TW" sz="2400" kern="1200" dirty="0" smtClean="0">
              <a:latin typeface="微軟正黑體" panose="020B0604030504040204" pitchFamily="34" charset="-120"/>
              <a:ea typeface="微軟正黑體" panose="020B0604030504040204" pitchFamily="34" charset="-120"/>
            </a:rPr>
            <a:t>(</a:t>
          </a:r>
          <a:r>
            <a:rPr lang="zh-TW" altLang="en-US" sz="2400" kern="1200" dirty="0" smtClean="0">
              <a:latin typeface="微軟正黑體" panose="020B0604030504040204" pitchFamily="34" charset="-120"/>
              <a:ea typeface="微軟正黑體" panose="020B0604030504040204" pitchFamily="34" charset="-120"/>
            </a:rPr>
            <a:t>懲戒</a:t>
          </a:r>
          <a:r>
            <a:rPr lang="en-US" altLang="zh-TW" sz="2400" kern="1200" dirty="0" smtClean="0">
              <a:latin typeface="微軟正黑體" panose="020B0604030504040204" pitchFamily="34" charset="-120"/>
              <a:ea typeface="微軟正黑體" panose="020B0604030504040204" pitchFamily="34" charset="-120"/>
            </a:rPr>
            <a:t>)</a:t>
          </a:r>
          <a:endParaRPr lang="zh-TW" altLang="en-US" sz="2400" kern="1200" dirty="0">
            <a:latin typeface="微軟正黑體" panose="020B0604030504040204" pitchFamily="34" charset="-120"/>
            <a:ea typeface="微軟正黑體" panose="020B0604030504040204" pitchFamily="34" charset="-120"/>
          </a:endParaRPr>
        </a:p>
      </dsp:txBody>
      <dsp:txXfrm>
        <a:off x="32461" y="764084"/>
        <a:ext cx="3189839" cy="60003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C0DCA-B992-460B-9181-0370D9E203D4}">
      <dsp:nvSpPr>
        <dsp:cNvPr id="0" name=""/>
        <dsp:cNvSpPr/>
      </dsp:nvSpPr>
      <dsp:spPr>
        <a:xfrm>
          <a:off x="0" y="117988"/>
          <a:ext cx="8280920" cy="547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dirty="0" smtClean="0">
              <a:latin typeface="微軟正黑體" pitchFamily="34" charset="-120"/>
              <a:ea typeface="微軟正黑體" pitchFamily="34" charset="-120"/>
            </a:rPr>
            <a:t>案例概述</a:t>
          </a:r>
          <a:endParaRPr lang="zh-TW" altLang="en-US" sz="1900" kern="1200" dirty="0">
            <a:latin typeface="微軟正黑體" pitchFamily="34" charset="-120"/>
            <a:ea typeface="微軟正黑體" pitchFamily="34" charset="-120"/>
          </a:endParaRPr>
        </a:p>
      </dsp:txBody>
      <dsp:txXfrm>
        <a:off x="0" y="117988"/>
        <a:ext cx="8280920" cy="547200"/>
      </dsp:txXfrm>
    </dsp:sp>
    <dsp:sp modelId="{62348698-4B79-4EBF-B55F-759C8438B2C0}">
      <dsp:nvSpPr>
        <dsp:cNvPr id="0" name=""/>
        <dsp:cNvSpPr/>
      </dsp:nvSpPr>
      <dsp:spPr>
        <a:xfrm>
          <a:off x="0" y="665188"/>
          <a:ext cx="8280920" cy="1017022"/>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TW" sz="1900" kern="1200" dirty="0" smtClean="0">
              <a:latin typeface="微軟正黑體" pitchFamily="34" charset="-120"/>
              <a:ea typeface="微軟正黑體" pitchFamily="34" charset="-120"/>
            </a:rPr>
            <a:t>劉五主任與友人吃完消夜及飲酒後，因見巡邏警察害怕被罰，而酒後駕車逃避，警車從後追趕。劉五主任於酒駕急駛途中，追撞兩名學生致死</a:t>
          </a:r>
          <a:r>
            <a:rPr lang="zh-TW" altLang="en-US" sz="1900" kern="1200" dirty="0" smtClean="0">
              <a:latin typeface="微軟正黑體" pitchFamily="34" charset="-120"/>
              <a:ea typeface="微軟正黑體" pitchFamily="34" charset="-120"/>
            </a:rPr>
            <a:t>。</a:t>
          </a:r>
          <a:endParaRPr lang="zh-TW" altLang="en-US" sz="1900" kern="1200" dirty="0">
            <a:latin typeface="微軟正黑體" pitchFamily="34" charset="-120"/>
            <a:ea typeface="微軟正黑體" pitchFamily="34" charset="-120"/>
          </a:endParaRPr>
        </a:p>
      </dsp:txBody>
      <dsp:txXfrm>
        <a:off x="0" y="665188"/>
        <a:ext cx="8280920" cy="101702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8991-583C-41F0-8D60-7B926496E1FE}">
      <dsp:nvSpPr>
        <dsp:cNvPr id="0" name=""/>
        <dsp:cNvSpPr/>
      </dsp:nvSpPr>
      <dsp:spPr>
        <a:xfrm>
          <a:off x="0" y="382569"/>
          <a:ext cx="8136904" cy="8646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374904" rIns="631514"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鄭</a:t>
          </a:r>
          <a:r>
            <a:rPr lang="zh-TW" sz="1800" kern="1200" dirty="0" smtClean="0">
              <a:latin typeface="微軟正黑體" pitchFamily="34" charset="-120"/>
              <a:ea typeface="微軟正黑體" pitchFamily="34" charset="-120"/>
            </a:rPr>
            <a:t>六簡任技正接受廠商招待餐宴及住宿</a:t>
          </a:r>
          <a:r>
            <a:rPr lang="zh-TW" altLang="en-US" sz="1800" kern="1200" dirty="0" smtClean="0">
              <a:latin typeface="微軟正黑體" pitchFamily="34" charset="-120"/>
              <a:ea typeface="微軟正黑體" pitchFamily="34" charset="-120"/>
            </a:rPr>
            <a:t>。</a:t>
          </a:r>
          <a:endParaRPr lang="zh-TW" altLang="en-US" sz="1800" kern="1200" dirty="0">
            <a:latin typeface="微軟正黑體" pitchFamily="34" charset="-120"/>
            <a:ea typeface="微軟正黑體" pitchFamily="34" charset="-120"/>
          </a:endParaRPr>
        </a:p>
      </dsp:txBody>
      <dsp:txXfrm>
        <a:off x="0" y="382569"/>
        <a:ext cx="8136904" cy="864675"/>
      </dsp:txXfrm>
    </dsp:sp>
    <dsp:sp modelId="{1B077C5E-2AEB-41C8-A548-199561CDA7A6}">
      <dsp:nvSpPr>
        <dsp:cNvPr id="0" name=""/>
        <dsp:cNvSpPr/>
      </dsp:nvSpPr>
      <dsp:spPr>
        <a:xfrm>
          <a:off x="406845" y="116889"/>
          <a:ext cx="5695832"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案例概述</a:t>
          </a:r>
          <a:endParaRPr lang="zh-TW" altLang="en-US" sz="1800" kern="1200" dirty="0">
            <a:latin typeface="微軟正黑體" pitchFamily="34" charset="-120"/>
            <a:ea typeface="微軟正黑體" pitchFamily="34" charset="-120"/>
          </a:endParaRPr>
        </a:p>
      </dsp:txBody>
      <dsp:txXfrm>
        <a:off x="432784" y="142828"/>
        <a:ext cx="5643954" cy="479482"/>
      </dsp:txXfrm>
    </dsp:sp>
    <dsp:sp modelId="{BA12E5A4-68D0-4BAC-B9D5-6229F2A03EF0}">
      <dsp:nvSpPr>
        <dsp:cNvPr id="0" name=""/>
        <dsp:cNvSpPr/>
      </dsp:nvSpPr>
      <dsp:spPr>
        <a:xfrm>
          <a:off x="0" y="1610124"/>
          <a:ext cx="8136904" cy="12190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374904" rIns="631514" bIns="128016" numCol="1" spcCol="1270" anchor="t" anchorCtr="0">
          <a:noAutofit/>
        </a:bodyPr>
        <a:lstStyle/>
        <a:p>
          <a:pPr marL="171450" lvl="1" indent="-171450" algn="l" defTabSz="800100">
            <a:lnSpc>
              <a:spcPct val="90000"/>
            </a:lnSpc>
            <a:spcBef>
              <a:spcPct val="0"/>
            </a:spcBef>
            <a:spcAft>
              <a:spcPct val="15000"/>
            </a:spcAft>
            <a:buChar char="••"/>
          </a:pPr>
          <a:r>
            <a:rPr lang="zh-TW" sz="1800" kern="1200" dirty="0" smtClean="0">
              <a:latin typeface="微軟正黑體" pitchFamily="34" charset="-120"/>
              <a:ea typeface="微軟正黑體" pitchFamily="34" charset="-120"/>
            </a:rPr>
            <a:t>經地檢署起訴後判刑，二審因高等法院難認雙方具有相當之對價關係，</a:t>
          </a:r>
          <a:r>
            <a:rPr lang="zh-TW" altLang="en-US" sz="1800" kern="1200" dirty="0" smtClean="0">
              <a:latin typeface="微軟正黑體" pitchFamily="34" charset="-120"/>
              <a:ea typeface="微軟正黑體" pitchFamily="34" charset="-120"/>
            </a:rPr>
            <a:t>而</a:t>
          </a:r>
          <a:r>
            <a:rPr lang="zh-TW" sz="1800" kern="1200" dirty="0" smtClean="0">
              <a:latin typeface="微軟正黑體" pitchFamily="34" charset="-120"/>
              <a:ea typeface="微軟正黑體" pitchFamily="34" charset="-120"/>
            </a:rPr>
            <a:t>改判無罪，且檢察官未提起上訴。</a:t>
          </a:r>
          <a:endParaRPr lang="zh-TW" altLang="en-US" sz="1800" kern="1200" dirty="0">
            <a:latin typeface="微軟正黑體" pitchFamily="34" charset="-120"/>
            <a:ea typeface="微軟正黑體" pitchFamily="34" charset="-120"/>
          </a:endParaRPr>
        </a:p>
      </dsp:txBody>
      <dsp:txXfrm>
        <a:off x="0" y="1610124"/>
        <a:ext cx="8136904" cy="1219050"/>
      </dsp:txXfrm>
    </dsp:sp>
    <dsp:sp modelId="{D805F6C7-BF3B-4691-B4F6-17E68071599C}">
      <dsp:nvSpPr>
        <dsp:cNvPr id="0" name=""/>
        <dsp:cNvSpPr/>
      </dsp:nvSpPr>
      <dsp:spPr>
        <a:xfrm>
          <a:off x="406845" y="1344444"/>
          <a:ext cx="5695832"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刑事責任</a:t>
          </a:r>
          <a:endParaRPr lang="zh-TW" altLang="en-US" sz="1800" kern="1200" dirty="0">
            <a:latin typeface="微軟正黑體" pitchFamily="34" charset="-120"/>
            <a:ea typeface="微軟正黑體" pitchFamily="34" charset="-120"/>
          </a:endParaRPr>
        </a:p>
      </dsp:txBody>
      <dsp:txXfrm>
        <a:off x="432784" y="1370383"/>
        <a:ext cx="5643954" cy="479482"/>
      </dsp:txXfrm>
    </dsp:sp>
    <dsp:sp modelId="{D8E63EE7-D0E0-40F5-BE49-02E4CA3C958D}">
      <dsp:nvSpPr>
        <dsp:cNvPr id="0" name=""/>
        <dsp:cNvSpPr/>
      </dsp:nvSpPr>
      <dsp:spPr>
        <a:xfrm>
          <a:off x="0" y="3192054"/>
          <a:ext cx="8136904" cy="158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374904" rIns="631514" bIns="128016" numCol="1" spcCol="1270" anchor="t" anchorCtr="0">
          <a:noAutofit/>
        </a:bodyPr>
        <a:lstStyle/>
        <a:p>
          <a:pPr marL="171450" lvl="1" indent="-171450" algn="l" defTabSz="800100">
            <a:lnSpc>
              <a:spcPct val="90000"/>
            </a:lnSpc>
            <a:spcBef>
              <a:spcPct val="0"/>
            </a:spcBef>
            <a:spcAft>
              <a:spcPct val="15000"/>
            </a:spcAft>
            <a:buChar char="••"/>
          </a:pPr>
          <a:r>
            <a:rPr lang="zh-TW" sz="1800" kern="1200" dirty="0" smtClean="0">
              <a:latin typeface="微軟正黑體" pitchFamily="34" charset="-120"/>
              <a:ea typeface="微軟正黑體" pitchFamily="34" charset="-120"/>
            </a:rPr>
            <a:t>鄭六仍因違反公務員服務法及公務員廉政倫理規範第</a:t>
          </a:r>
          <a:r>
            <a:rPr lang="en-US" sz="1800" kern="1200" dirty="0" smtClean="0">
              <a:latin typeface="微軟正黑體" pitchFamily="34" charset="-120"/>
              <a:ea typeface="微軟正黑體" pitchFamily="34" charset="-120"/>
            </a:rPr>
            <a:t>4</a:t>
          </a:r>
          <a:r>
            <a:rPr lang="zh-TW" sz="1800" kern="1200" dirty="0" smtClean="0">
              <a:latin typeface="微軟正黑體" pitchFamily="34" charset="-120"/>
              <a:ea typeface="微軟正黑體" pitchFamily="34" charset="-120"/>
            </a:rPr>
            <a:t>點</a:t>
          </a:r>
          <a:r>
            <a:rPr lang="zh-TW" altLang="en-US" sz="1800" kern="1200" dirty="0" smtClean="0">
              <a:latin typeface="微軟正黑體" pitchFamily="34" charset="-120"/>
              <a:ea typeface="微軟正黑體" pitchFamily="34" charset="-120"/>
            </a:rPr>
            <a:t>及第</a:t>
          </a:r>
          <a:r>
            <a:rPr lang="en-US" altLang="zh-TW" sz="1800" kern="1200" dirty="0" smtClean="0">
              <a:latin typeface="微軟正黑體" pitchFamily="34" charset="-120"/>
              <a:ea typeface="微軟正黑體" pitchFamily="34" charset="-120"/>
            </a:rPr>
            <a:t>7</a:t>
          </a:r>
          <a:r>
            <a:rPr lang="zh-TW" altLang="en-US" sz="1800" kern="1200" dirty="0" smtClean="0">
              <a:latin typeface="微軟正黑體" pitchFamily="34" charset="-120"/>
              <a:ea typeface="微軟正黑體" pitchFamily="34" charset="-120"/>
            </a:rPr>
            <a:t>點</a:t>
          </a:r>
          <a:r>
            <a:rPr lang="zh-TW" sz="1800" kern="1200" dirty="0" smtClean="0">
              <a:latin typeface="微軟正黑體" pitchFamily="34" charset="-120"/>
              <a:ea typeface="微軟正黑體" pitchFamily="34" charset="-120"/>
            </a:rPr>
            <a:t>，經監察院彈劾移請公務員懲戒委員會審理，</a:t>
          </a:r>
          <a:r>
            <a:rPr lang="zh-TW" altLang="en-US" sz="1800" kern="1200" dirty="0" smtClean="0">
              <a:latin typeface="微軟正黑體" pitchFamily="34" charset="-120"/>
              <a:ea typeface="微軟正黑體" pitchFamily="34" charset="-120"/>
            </a:rPr>
            <a:t>議</a:t>
          </a:r>
          <a:r>
            <a:rPr lang="zh-TW" sz="1800" kern="1200" dirty="0" smtClean="0">
              <a:latin typeface="微軟正黑體" pitchFamily="34" charset="-120"/>
              <a:ea typeface="微軟正黑體" pitchFamily="34" charset="-120"/>
            </a:rPr>
            <a:t>決鄭六</a:t>
          </a:r>
          <a:r>
            <a:rPr lang="zh-TW" sz="1800" kern="1200" dirty="0" smtClean="0">
              <a:solidFill>
                <a:srgbClr val="FF0000"/>
              </a:solidFill>
              <a:latin typeface="微軟正黑體" pitchFamily="34" charset="-120"/>
              <a:ea typeface="微軟正黑體" pitchFamily="34" charset="-120"/>
            </a:rPr>
            <a:t>休職</a:t>
          </a:r>
          <a:r>
            <a:rPr lang="zh-TW" sz="1800" kern="1200" dirty="0" smtClean="0">
              <a:latin typeface="微軟正黑體" pitchFamily="34" charset="-120"/>
              <a:ea typeface="微軟正黑體" pitchFamily="34" charset="-120"/>
            </a:rPr>
            <a:t>，期間</a:t>
          </a:r>
          <a:r>
            <a:rPr lang="en-US" sz="1800" kern="1200" dirty="0" smtClean="0">
              <a:solidFill>
                <a:srgbClr val="FF0000"/>
              </a:solidFill>
              <a:latin typeface="微軟正黑體" pitchFamily="34" charset="-120"/>
              <a:ea typeface="微軟正黑體" pitchFamily="34" charset="-120"/>
            </a:rPr>
            <a:t>6</a:t>
          </a:r>
          <a:r>
            <a:rPr lang="zh-TW" sz="1800" kern="1200" dirty="0" smtClean="0">
              <a:solidFill>
                <a:srgbClr val="FF0000"/>
              </a:solidFill>
              <a:latin typeface="微軟正黑體" pitchFamily="34" charset="-120"/>
              <a:ea typeface="微軟正黑體" pitchFamily="34" charset="-120"/>
            </a:rPr>
            <a:t>個月</a:t>
          </a:r>
          <a:r>
            <a:rPr lang="zh-TW" sz="1800" kern="1200" dirty="0" smtClean="0">
              <a:latin typeface="微軟正黑體" pitchFamily="34" charset="-120"/>
              <a:ea typeface="微軟正黑體" pitchFamily="34" charset="-120"/>
            </a:rPr>
            <a:t>。</a:t>
          </a:r>
          <a:endParaRPr lang="zh-TW" sz="1800" kern="1200" dirty="0">
            <a:latin typeface="微軟正黑體" pitchFamily="34" charset="-120"/>
            <a:ea typeface="微軟正黑體" pitchFamily="34" charset="-120"/>
          </a:endParaRPr>
        </a:p>
      </dsp:txBody>
      <dsp:txXfrm>
        <a:off x="0" y="3192054"/>
        <a:ext cx="8136904" cy="1587600"/>
      </dsp:txXfrm>
    </dsp:sp>
    <dsp:sp modelId="{957550B8-04B3-4DF6-B150-DD48F543C897}">
      <dsp:nvSpPr>
        <dsp:cNvPr id="0" name=""/>
        <dsp:cNvSpPr/>
      </dsp:nvSpPr>
      <dsp:spPr>
        <a:xfrm>
          <a:off x="406845" y="2926374"/>
          <a:ext cx="5695832" cy="53136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行政責任</a:t>
          </a:r>
          <a:r>
            <a:rPr lang="en-US" altLang="zh-TW" sz="1800" kern="1200" dirty="0" smtClean="0">
              <a:latin typeface="微軟正黑體" pitchFamily="34" charset="-120"/>
              <a:ea typeface="微軟正黑體" pitchFamily="34" charset="-120"/>
            </a:rPr>
            <a:t>(</a:t>
          </a:r>
          <a:r>
            <a:rPr lang="zh-TW" altLang="en-US" sz="1800" kern="1200" dirty="0" smtClean="0">
              <a:latin typeface="微軟正黑體" pitchFamily="34" charset="-120"/>
              <a:ea typeface="微軟正黑體" pitchFamily="34" charset="-120"/>
            </a:rPr>
            <a:t>懲戒</a:t>
          </a:r>
          <a:r>
            <a:rPr lang="en-US" altLang="zh-TW" sz="1800" kern="1200" dirty="0" smtClean="0">
              <a:latin typeface="微軟正黑體" pitchFamily="34" charset="-120"/>
              <a:ea typeface="微軟正黑體" pitchFamily="34" charset="-120"/>
            </a:rPr>
            <a:t>)</a:t>
          </a:r>
          <a:endParaRPr lang="zh-TW" sz="1800" kern="1200" dirty="0">
            <a:latin typeface="微軟正黑體" pitchFamily="34" charset="-120"/>
            <a:ea typeface="微軟正黑體" pitchFamily="34" charset="-120"/>
          </a:endParaRPr>
        </a:p>
      </dsp:txBody>
      <dsp:txXfrm>
        <a:off x="432784" y="2952313"/>
        <a:ext cx="5643954" cy="4794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86001-2D79-477F-ACAF-7370C79966CF}">
      <dsp:nvSpPr>
        <dsp:cNvPr id="0" name=""/>
        <dsp:cNvSpPr/>
      </dsp:nvSpPr>
      <dsp:spPr>
        <a:xfrm>
          <a:off x="6496811" y="1616856"/>
          <a:ext cx="91440" cy="352959"/>
        </a:xfrm>
        <a:custGeom>
          <a:avLst/>
          <a:gdLst/>
          <a:ahLst/>
          <a:cxnLst/>
          <a:rect l="0" t="0" r="0" b="0"/>
          <a:pathLst>
            <a:path>
              <a:moveTo>
                <a:pt x="45720" y="0"/>
              </a:moveTo>
              <a:lnTo>
                <a:pt x="45720" y="3529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78EDB-1A97-493B-BC4F-61C548BED1BA}">
      <dsp:nvSpPr>
        <dsp:cNvPr id="0" name=""/>
        <dsp:cNvSpPr/>
      </dsp:nvSpPr>
      <dsp:spPr>
        <a:xfrm>
          <a:off x="5013503" y="1616856"/>
          <a:ext cx="91440" cy="352959"/>
        </a:xfrm>
        <a:custGeom>
          <a:avLst/>
          <a:gdLst/>
          <a:ahLst/>
          <a:cxnLst/>
          <a:rect l="0" t="0" r="0" b="0"/>
          <a:pathLst>
            <a:path>
              <a:moveTo>
                <a:pt x="45720" y="0"/>
              </a:moveTo>
              <a:lnTo>
                <a:pt x="45720" y="3529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9363C-644B-43A4-AA5D-C077E5346CAA}">
      <dsp:nvSpPr>
        <dsp:cNvPr id="0" name=""/>
        <dsp:cNvSpPr/>
      </dsp:nvSpPr>
      <dsp:spPr>
        <a:xfrm>
          <a:off x="2092606" y="1616856"/>
          <a:ext cx="1483308" cy="352959"/>
        </a:xfrm>
        <a:custGeom>
          <a:avLst/>
          <a:gdLst/>
          <a:ahLst/>
          <a:cxnLst/>
          <a:rect l="0" t="0" r="0" b="0"/>
          <a:pathLst>
            <a:path>
              <a:moveTo>
                <a:pt x="0" y="0"/>
              </a:moveTo>
              <a:lnTo>
                <a:pt x="0" y="240531"/>
              </a:lnTo>
              <a:lnTo>
                <a:pt x="1483308" y="240531"/>
              </a:lnTo>
              <a:lnTo>
                <a:pt x="1483308" y="3529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365A6-7158-4187-8372-D9DBE7191FBE}">
      <dsp:nvSpPr>
        <dsp:cNvPr id="0" name=""/>
        <dsp:cNvSpPr/>
      </dsp:nvSpPr>
      <dsp:spPr>
        <a:xfrm>
          <a:off x="2046886" y="1616856"/>
          <a:ext cx="91440" cy="352959"/>
        </a:xfrm>
        <a:custGeom>
          <a:avLst/>
          <a:gdLst/>
          <a:ahLst/>
          <a:cxnLst/>
          <a:rect l="0" t="0" r="0" b="0"/>
          <a:pathLst>
            <a:path>
              <a:moveTo>
                <a:pt x="45720" y="0"/>
              </a:moveTo>
              <a:lnTo>
                <a:pt x="45720" y="3529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1A01C-8202-4614-8B98-AF8551FF2881}">
      <dsp:nvSpPr>
        <dsp:cNvPr id="0" name=""/>
        <dsp:cNvSpPr/>
      </dsp:nvSpPr>
      <dsp:spPr>
        <a:xfrm>
          <a:off x="609298" y="1616856"/>
          <a:ext cx="1483308" cy="352959"/>
        </a:xfrm>
        <a:custGeom>
          <a:avLst/>
          <a:gdLst/>
          <a:ahLst/>
          <a:cxnLst/>
          <a:rect l="0" t="0" r="0" b="0"/>
          <a:pathLst>
            <a:path>
              <a:moveTo>
                <a:pt x="1483308" y="0"/>
              </a:moveTo>
              <a:lnTo>
                <a:pt x="1483308" y="240531"/>
              </a:lnTo>
              <a:lnTo>
                <a:pt x="0" y="240531"/>
              </a:lnTo>
              <a:lnTo>
                <a:pt x="0" y="3529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401E8-A82E-4324-8D0A-614A308CF6EF}">
      <dsp:nvSpPr>
        <dsp:cNvPr id="0" name=""/>
        <dsp:cNvSpPr/>
      </dsp:nvSpPr>
      <dsp:spPr>
        <a:xfrm>
          <a:off x="1485798" y="846210"/>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73FC0-4A77-4860-8FAD-44856F1A7FDB}">
      <dsp:nvSpPr>
        <dsp:cNvPr id="0" name=""/>
        <dsp:cNvSpPr/>
      </dsp:nvSpPr>
      <dsp:spPr>
        <a:xfrm>
          <a:off x="1620644" y="974313"/>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平時考核</a:t>
          </a:r>
          <a:endParaRPr lang="zh-TW" altLang="en-US" sz="1500" kern="1200" dirty="0">
            <a:latin typeface="微軟正黑體" pitchFamily="34" charset="-120"/>
            <a:ea typeface="微軟正黑體" pitchFamily="34" charset="-120"/>
          </a:endParaRPr>
        </a:p>
      </dsp:txBody>
      <dsp:txXfrm>
        <a:off x="1643215" y="996884"/>
        <a:ext cx="1168473" cy="725504"/>
      </dsp:txXfrm>
    </dsp:sp>
    <dsp:sp modelId="{49A662C0-1D65-4C78-BF94-9E1AD2ED2391}">
      <dsp:nvSpPr>
        <dsp:cNvPr id="0" name=""/>
        <dsp:cNvSpPr/>
      </dsp:nvSpPr>
      <dsp:spPr>
        <a:xfrm>
          <a:off x="2490" y="1969816"/>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BC947-AA1E-4FAC-A9B0-6E8B61454FC3}">
      <dsp:nvSpPr>
        <dsp:cNvPr id="0" name=""/>
        <dsp:cNvSpPr/>
      </dsp:nvSpPr>
      <dsp:spPr>
        <a:xfrm>
          <a:off x="137336" y="2097919"/>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zh-TW" altLang="en-US" sz="1500" b="0" i="0" u="none" strike="noStrike" kern="1200" cap="none" normalizeH="0" baseline="0" dirty="0" smtClean="0">
              <a:ln/>
              <a:effectLst/>
              <a:latin typeface="微軟正黑體" pitchFamily="34" charset="-120"/>
              <a:ea typeface="微軟正黑體" pitchFamily="34" charset="-120"/>
              <a:cs typeface="Times New Roman" pitchFamily="18" charset="0"/>
            </a:rPr>
            <a:t>記一大過</a:t>
          </a:r>
          <a:endParaRPr lang="zh-TW" altLang="en-US" sz="1500" kern="1200" dirty="0">
            <a:latin typeface="微軟正黑體" pitchFamily="34" charset="-120"/>
            <a:ea typeface="微軟正黑體" pitchFamily="34" charset="-120"/>
          </a:endParaRPr>
        </a:p>
      </dsp:txBody>
      <dsp:txXfrm>
        <a:off x="159907" y="2120490"/>
        <a:ext cx="1168473" cy="725504"/>
      </dsp:txXfrm>
    </dsp:sp>
    <dsp:sp modelId="{F873C397-C805-4AAC-9659-8EAD02A942FE}">
      <dsp:nvSpPr>
        <dsp:cNvPr id="0" name=""/>
        <dsp:cNvSpPr/>
      </dsp:nvSpPr>
      <dsp:spPr>
        <a:xfrm>
          <a:off x="1485798" y="1969816"/>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4C5C6-82B0-427A-91B7-40A06C18BEF6}">
      <dsp:nvSpPr>
        <dsp:cNvPr id="0" name=""/>
        <dsp:cNvSpPr/>
      </dsp:nvSpPr>
      <dsp:spPr>
        <a:xfrm>
          <a:off x="1620644" y="2097919"/>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記過</a:t>
          </a:r>
          <a:endParaRPr lang="zh-TW" altLang="en-US" sz="1500" kern="1200" dirty="0">
            <a:latin typeface="微軟正黑體" pitchFamily="34" charset="-120"/>
            <a:ea typeface="微軟正黑體" pitchFamily="34" charset="-120"/>
          </a:endParaRPr>
        </a:p>
      </dsp:txBody>
      <dsp:txXfrm>
        <a:off x="1643215" y="2120490"/>
        <a:ext cx="1168473" cy="725504"/>
      </dsp:txXfrm>
    </dsp:sp>
    <dsp:sp modelId="{99D15B85-6806-4D37-9CC0-137AD8201570}">
      <dsp:nvSpPr>
        <dsp:cNvPr id="0" name=""/>
        <dsp:cNvSpPr/>
      </dsp:nvSpPr>
      <dsp:spPr>
        <a:xfrm>
          <a:off x="2969106" y="1969816"/>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50C0A-9F76-48A7-AB33-76684D22E53F}">
      <dsp:nvSpPr>
        <dsp:cNvPr id="0" name=""/>
        <dsp:cNvSpPr/>
      </dsp:nvSpPr>
      <dsp:spPr>
        <a:xfrm>
          <a:off x="3103953" y="2097919"/>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申誡</a:t>
          </a:r>
          <a:endParaRPr lang="zh-TW" altLang="en-US" sz="1500" kern="1200" dirty="0">
            <a:latin typeface="微軟正黑體" pitchFamily="34" charset="-120"/>
            <a:ea typeface="微軟正黑體" pitchFamily="34" charset="-120"/>
          </a:endParaRPr>
        </a:p>
      </dsp:txBody>
      <dsp:txXfrm>
        <a:off x="3126524" y="2120490"/>
        <a:ext cx="1168473" cy="725504"/>
      </dsp:txXfrm>
    </dsp:sp>
    <dsp:sp modelId="{E94CAB67-25A2-47CF-83CD-EE3F84FF1083}">
      <dsp:nvSpPr>
        <dsp:cNvPr id="0" name=""/>
        <dsp:cNvSpPr/>
      </dsp:nvSpPr>
      <dsp:spPr>
        <a:xfrm>
          <a:off x="4452415" y="846210"/>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B983-4C4E-41CC-B01B-146B472608BE}">
      <dsp:nvSpPr>
        <dsp:cNvPr id="0" name=""/>
        <dsp:cNvSpPr/>
      </dsp:nvSpPr>
      <dsp:spPr>
        <a:xfrm>
          <a:off x="4587261" y="974313"/>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專案考績</a:t>
          </a:r>
          <a:endParaRPr lang="zh-TW" altLang="en-US" sz="1500" kern="1200" dirty="0">
            <a:latin typeface="微軟正黑體" pitchFamily="34" charset="-120"/>
            <a:ea typeface="微軟正黑體" pitchFamily="34" charset="-120"/>
          </a:endParaRPr>
        </a:p>
      </dsp:txBody>
      <dsp:txXfrm>
        <a:off x="4609832" y="996884"/>
        <a:ext cx="1168473" cy="725504"/>
      </dsp:txXfrm>
    </dsp:sp>
    <dsp:sp modelId="{1F6A169A-3230-4DD8-B84A-FBBAD732CB60}">
      <dsp:nvSpPr>
        <dsp:cNvPr id="0" name=""/>
        <dsp:cNvSpPr/>
      </dsp:nvSpPr>
      <dsp:spPr>
        <a:xfrm>
          <a:off x="4452415" y="1969816"/>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6F2A2-243A-485D-802C-BB20070AE1D5}">
      <dsp:nvSpPr>
        <dsp:cNvPr id="0" name=""/>
        <dsp:cNvSpPr/>
      </dsp:nvSpPr>
      <dsp:spPr>
        <a:xfrm>
          <a:off x="4587261" y="2097919"/>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zh-TW" altLang="en-US" sz="1500" b="0" i="0" u="none" strike="noStrike" kern="1200" cap="none" normalizeH="0" baseline="0" dirty="0" smtClean="0">
              <a:ln/>
              <a:effectLst/>
              <a:latin typeface="微軟正黑體" pitchFamily="34" charset="-120"/>
              <a:ea typeface="微軟正黑體" pitchFamily="34" charset="-120"/>
              <a:cs typeface="Times New Roman" pitchFamily="18" charset="0"/>
            </a:rPr>
            <a:t>一次記二大過免職處分</a:t>
          </a:r>
          <a:endParaRPr lang="zh-TW" altLang="en-US" sz="1500" kern="1200" dirty="0">
            <a:latin typeface="微軟正黑體" pitchFamily="34" charset="-120"/>
            <a:ea typeface="微軟正黑體" pitchFamily="34" charset="-120"/>
          </a:endParaRPr>
        </a:p>
      </dsp:txBody>
      <dsp:txXfrm>
        <a:off x="4609832" y="2120490"/>
        <a:ext cx="1168473" cy="725504"/>
      </dsp:txXfrm>
    </dsp:sp>
    <dsp:sp modelId="{3B615E10-FB15-407F-8309-6E717767BF2D}">
      <dsp:nvSpPr>
        <dsp:cNvPr id="0" name=""/>
        <dsp:cNvSpPr/>
      </dsp:nvSpPr>
      <dsp:spPr>
        <a:xfrm>
          <a:off x="5935723" y="846210"/>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132D2-8E54-425C-B99B-843168365DB6}">
      <dsp:nvSpPr>
        <dsp:cNvPr id="0" name=""/>
        <dsp:cNvSpPr/>
      </dsp:nvSpPr>
      <dsp:spPr>
        <a:xfrm>
          <a:off x="6070569" y="974313"/>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年終考績或另予考績</a:t>
          </a:r>
          <a:endParaRPr lang="zh-TW" altLang="en-US" sz="1500" kern="1200" dirty="0">
            <a:latin typeface="微軟正黑體" pitchFamily="34" charset="-120"/>
            <a:ea typeface="微軟正黑體" pitchFamily="34" charset="-120"/>
          </a:endParaRPr>
        </a:p>
      </dsp:txBody>
      <dsp:txXfrm>
        <a:off x="6093140" y="996884"/>
        <a:ext cx="1168473" cy="725504"/>
      </dsp:txXfrm>
    </dsp:sp>
    <dsp:sp modelId="{D04DC84E-5D7A-496A-9798-4C30E1DB107E}">
      <dsp:nvSpPr>
        <dsp:cNvPr id="0" name=""/>
        <dsp:cNvSpPr/>
      </dsp:nvSpPr>
      <dsp:spPr>
        <a:xfrm>
          <a:off x="5935723" y="1969816"/>
          <a:ext cx="1213615" cy="7706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32585-EBEB-4665-B315-4E3FD9A71CC4}">
      <dsp:nvSpPr>
        <dsp:cNvPr id="0" name=""/>
        <dsp:cNvSpPr/>
      </dsp:nvSpPr>
      <dsp:spPr>
        <a:xfrm>
          <a:off x="6070569" y="2097919"/>
          <a:ext cx="1213615" cy="7706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zh-TW" altLang="en-US" sz="1500" b="0" i="0" u="none" strike="noStrike" kern="1200" cap="none" normalizeH="0" baseline="0" dirty="0" smtClean="0">
              <a:ln/>
              <a:effectLst/>
              <a:latin typeface="微軟正黑體" pitchFamily="34" charset="-120"/>
              <a:ea typeface="微軟正黑體" pitchFamily="34" charset="-120"/>
              <a:cs typeface="Times New Roman" pitchFamily="18" charset="0"/>
            </a:rPr>
            <a:t>考列丁等   免職處分</a:t>
          </a:r>
          <a:endParaRPr lang="zh-TW" altLang="en-US" sz="1500" kern="1200" dirty="0">
            <a:latin typeface="微軟正黑體" pitchFamily="34" charset="-120"/>
            <a:ea typeface="微軟正黑體" pitchFamily="34" charset="-120"/>
          </a:endParaRPr>
        </a:p>
      </dsp:txBody>
      <dsp:txXfrm>
        <a:off x="6093140" y="2120490"/>
        <a:ext cx="1168473" cy="725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D4861-918C-4473-8A4C-F938B6F27CAB}">
      <dsp:nvSpPr>
        <dsp:cNvPr id="0" name=""/>
        <dsp:cNvSpPr/>
      </dsp:nvSpPr>
      <dsp:spPr>
        <a:xfrm>
          <a:off x="2366531" y="0"/>
          <a:ext cx="2142023" cy="21420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kern="1200" dirty="0" smtClean="0">
              <a:latin typeface="微軟正黑體" pitchFamily="34" charset="-120"/>
              <a:ea typeface="微軟正黑體" pitchFamily="34" charset="-120"/>
            </a:rPr>
            <a:t>聯合國反貪腐公約</a:t>
          </a:r>
          <a:endParaRPr lang="zh-TW" altLang="en-US" sz="2900" kern="1200" dirty="0">
            <a:latin typeface="微軟正黑體" pitchFamily="34" charset="-120"/>
            <a:ea typeface="微軟正黑體" pitchFamily="34" charset="-120"/>
          </a:endParaRPr>
        </a:p>
      </dsp:txBody>
      <dsp:txXfrm>
        <a:off x="2680223" y="313692"/>
        <a:ext cx="1514639" cy="1514639"/>
      </dsp:txXfrm>
    </dsp:sp>
    <dsp:sp modelId="{642A74AA-182C-4AB8-9AE4-2CDEDECF0F7F}">
      <dsp:nvSpPr>
        <dsp:cNvPr id="0" name=""/>
        <dsp:cNvSpPr/>
      </dsp:nvSpPr>
      <dsp:spPr>
        <a:xfrm rot="18735662">
          <a:off x="1480897" y="1749900"/>
          <a:ext cx="968332" cy="610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058FBE-63E3-401B-9754-6E9F551DF2A0}">
      <dsp:nvSpPr>
        <dsp:cNvPr id="0" name=""/>
        <dsp:cNvSpPr/>
      </dsp:nvSpPr>
      <dsp:spPr>
        <a:xfrm>
          <a:off x="500080" y="2571772"/>
          <a:ext cx="2034922" cy="16279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聯合國反貪腐公約施行法</a:t>
          </a:r>
          <a:endParaRPr lang="zh-TW" altLang="en-US" sz="2400" kern="1200" dirty="0">
            <a:latin typeface="微軟正黑體" pitchFamily="34" charset="-120"/>
            <a:ea typeface="微軟正黑體" pitchFamily="34" charset="-120"/>
          </a:endParaRPr>
        </a:p>
      </dsp:txBody>
      <dsp:txXfrm>
        <a:off x="547761" y="2619453"/>
        <a:ext cx="1939560" cy="1532576"/>
      </dsp:txXfrm>
    </dsp:sp>
    <dsp:sp modelId="{89D9C40F-9C1F-469F-B388-52C4141D1918}">
      <dsp:nvSpPr>
        <dsp:cNvPr id="0" name=""/>
        <dsp:cNvSpPr/>
      </dsp:nvSpPr>
      <dsp:spPr>
        <a:xfrm rot="14083455">
          <a:off x="4187501" y="1866076"/>
          <a:ext cx="823936" cy="610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81BD6D-1969-4732-9508-85BEFBE3E877}">
      <dsp:nvSpPr>
        <dsp:cNvPr id="0" name=""/>
        <dsp:cNvSpPr/>
      </dsp:nvSpPr>
      <dsp:spPr>
        <a:xfrm>
          <a:off x="4143410" y="2586910"/>
          <a:ext cx="2034922" cy="16279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成立廉政署</a:t>
          </a:r>
          <a:endParaRPr lang="zh-TW" altLang="en-US" sz="2400" kern="1200" dirty="0">
            <a:latin typeface="微軟正黑體" pitchFamily="34" charset="-120"/>
            <a:ea typeface="微軟正黑體" pitchFamily="34" charset="-120"/>
          </a:endParaRPr>
        </a:p>
      </dsp:txBody>
      <dsp:txXfrm>
        <a:off x="4191091" y="2634591"/>
        <a:ext cx="1939560" cy="153257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A5552-5439-4F08-ADB8-478966F302A9}">
      <dsp:nvSpPr>
        <dsp:cNvPr id="0" name=""/>
        <dsp:cNvSpPr/>
      </dsp:nvSpPr>
      <dsp:spPr>
        <a:xfrm>
          <a:off x="0" y="204533"/>
          <a:ext cx="6929486" cy="907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805" tIns="249936" rIns="537805" bIns="99568" numCol="1" spcCol="1270" anchor="t" anchorCtr="0">
          <a:noAutofit/>
        </a:bodyPr>
        <a:lstStyle/>
        <a:p>
          <a:pPr marL="114300" lvl="1" indent="-114300" algn="l" defTabSz="622300" rtl="0">
            <a:lnSpc>
              <a:spcPct val="90000"/>
            </a:lnSpc>
            <a:spcBef>
              <a:spcPct val="0"/>
            </a:spcBef>
            <a:spcAft>
              <a:spcPct val="15000"/>
            </a:spcAft>
            <a:buChar char="••"/>
          </a:pPr>
          <a:r>
            <a:rPr kumimoji="1" lang="zh-TW" altLang="en-US" sz="1400" b="0" i="0" u="none" strike="noStrike" kern="1200" cap="none" normalizeH="0" baseline="0" dirty="0" smtClean="0">
              <a:ln/>
              <a:effectLst/>
              <a:latin typeface="微軟正黑體" pitchFamily="34" charset="-120"/>
              <a:ea typeface="微軟正黑體" pitchFamily="34" charset="-120"/>
              <a:cs typeface="Times New Roman" pitchFamily="18" charset="0"/>
            </a:rPr>
            <a:t>公務人員應承受「</a:t>
          </a:r>
          <a:r>
            <a:rPr kumimoji="1" lang="zh-TW" altLang="en-US" sz="1400" b="0" i="0" u="none" strike="noStrike" kern="1200" cap="none" normalizeH="0" baseline="0" dirty="0" smtClean="0">
              <a:ln/>
              <a:solidFill>
                <a:srgbClr val="FF0000"/>
              </a:solidFill>
              <a:effectLst/>
              <a:latin typeface="微軟正黑體" pitchFamily="34" charset="-120"/>
              <a:ea typeface="微軟正黑體" pitchFamily="34" charset="-120"/>
              <a:cs typeface="Times New Roman" pitchFamily="18" charset="0"/>
            </a:rPr>
            <a:t>主管機關</a:t>
          </a:r>
          <a:r>
            <a:rPr kumimoji="1" lang="zh-TW" altLang="en-US" sz="1400" b="0" i="0" u="none" strike="noStrike" kern="1200" cap="none" normalizeH="0" baseline="0" dirty="0" smtClean="0">
              <a:ln/>
              <a:effectLst/>
              <a:latin typeface="微軟正黑體" pitchFamily="34" charset="-120"/>
              <a:ea typeface="微軟正黑體" pitchFamily="34" charset="-120"/>
              <a:cs typeface="Times New Roman" pitchFamily="18" charset="0"/>
            </a:rPr>
            <a:t>」為維持官箴，依</a:t>
          </a:r>
          <a:r>
            <a:rPr kumimoji="1" lang="zh-TW" altLang="en-US" sz="1400" b="0" i="0" u="none" strike="noStrike" kern="1200" cap="none" normalizeH="0" baseline="0" dirty="0" smtClean="0">
              <a:ln/>
              <a:solidFill>
                <a:srgbClr val="FF0000"/>
              </a:solidFill>
              <a:effectLst/>
              <a:latin typeface="微軟正黑體" pitchFamily="34" charset="-120"/>
              <a:ea typeface="微軟正黑體" pitchFamily="34" charset="-120"/>
              <a:cs typeface="Times New Roman" pitchFamily="18" charset="0"/>
            </a:rPr>
            <a:t>公務人員考績法</a:t>
          </a:r>
          <a:r>
            <a:rPr kumimoji="1" lang="zh-TW" altLang="en-US" sz="1400" b="0" i="0" u="none" strike="noStrike" kern="1200" cap="none" normalizeH="0" baseline="0" dirty="0" smtClean="0">
              <a:ln/>
              <a:effectLst/>
              <a:latin typeface="微軟正黑體" pitchFamily="34" charset="-120"/>
              <a:ea typeface="微軟正黑體" pitchFamily="34" charset="-120"/>
              <a:cs typeface="Times New Roman" pitchFamily="18" charset="0"/>
            </a:rPr>
            <a:t>或相關規定，而對其課予違反行政上義務之處罰的責任。</a:t>
          </a:r>
          <a:endParaRPr lang="zh-TW" altLang="en-US" sz="1400" kern="1200" dirty="0">
            <a:latin typeface="微軟正黑體" pitchFamily="34" charset="-120"/>
            <a:ea typeface="微軟正黑體" pitchFamily="34" charset="-120"/>
          </a:endParaRPr>
        </a:p>
      </dsp:txBody>
      <dsp:txXfrm>
        <a:off x="0" y="204533"/>
        <a:ext cx="6929486" cy="907200"/>
      </dsp:txXfrm>
    </dsp:sp>
    <dsp:sp modelId="{8C8523D8-1D1F-4F3E-93E3-1C50BB3502DE}">
      <dsp:nvSpPr>
        <dsp:cNvPr id="0" name=""/>
        <dsp:cNvSpPr/>
      </dsp:nvSpPr>
      <dsp:spPr>
        <a:xfrm>
          <a:off x="346474" y="27413"/>
          <a:ext cx="4850640"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22300" rtl="0">
            <a:lnSpc>
              <a:spcPct val="90000"/>
            </a:lnSpc>
            <a:spcBef>
              <a:spcPct val="0"/>
            </a:spcBef>
            <a:spcAft>
              <a:spcPct val="35000"/>
            </a:spcAft>
          </a:pPr>
          <a:r>
            <a:rPr lang="zh-TW" altLang="en-US" sz="1400" kern="1200" dirty="0" smtClean="0">
              <a:latin typeface="微軟正黑體" pitchFamily="34" charset="-120"/>
              <a:ea typeface="微軟正黑體" pitchFamily="34" charset="-120"/>
            </a:rPr>
            <a:t>定義</a:t>
          </a:r>
          <a:endParaRPr lang="zh-TW" altLang="en-US" sz="1400" kern="1200" dirty="0">
            <a:latin typeface="微軟正黑體" pitchFamily="34" charset="-120"/>
            <a:ea typeface="微軟正黑體" pitchFamily="34" charset="-120"/>
          </a:endParaRPr>
        </a:p>
      </dsp:txBody>
      <dsp:txXfrm>
        <a:off x="363767" y="44706"/>
        <a:ext cx="4816054" cy="319654"/>
      </dsp:txXfrm>
    </dsp:sp>
    <dsp:sp modelId="{CB47FFCF-B597-4660-B152-38C8306DEC74}">
      <dsp:nvSpPr>
        <dsp:cNvPr id="0" name=""/>
        <dsp:cNvSpPr/>
      </dsp:nvSpPr>
      <dsp:spPr>
        <a:xfrm>
          <a:off x="0" y="1353654"/>
          <a:ext cx="6929486" cy="11907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805" tIns="249936" rIns="537805" bIns="99568" numCol="1" spcCol="1270" anchor="t" anchorCtr="0">
          <a:noAutofit/>
        </a:bodyPr>
        <a:lstStyle/>
        <a:p>
          <a:pPr marL="114300" lvl="1" indent="-114300" algn="l" defTabSz="622300" rtl="0">
            <a:lnSpc>
              <a:spcPct val="90000"/>
            </a:lnSpc>
            <a:spcBef>
              <a:spcPct val="0"/>
            </a:spcBef>
            <a:spcAft>
              <a:spcPct val="15000"/>
            </a:spcAft>
            <a:buChar char="••"/>
          </a:pPr>
          <a:r>
            <a:rPr kumimoji="1" lang="zh-TW" altLang="en-US" sz="1400" b="0" i="0" u="none" strike="noStrike" kern="1200" cap="none" normalizeH="0" baseline="0" dirty="0" smtClean="0">
              <a:ln/>
              <a:effectLst/>
              <a:latin typeface="微軟正黑體" pitchFamily="34" charset="-120"/>
              <a:ea typeface="微軟正黑體" pitchFamily="34" charset="-120"/>
              <a:cs typeface="Times New Roman" pitchFamily="18" charset="0"/>
            </a:rPr>
            <a:t>各機關應依法設置考績委員會，對公務人員之獎懲予以初核，再遞送長官核定；如機關長官有意見時，得簽註意見，交考績委員會復議；機關長官對復議結果仍不同意時，得加註理由後變更之。</a:t>
          </a:r>
          <a:endParaRPr lang="zh-TW" altLang="en-US" sz="1400" kern="1200" dirty="0">
            <a:latin typeface="微軟正黑體" pitchFamily="34" charset="-120"/>
            <a:ea typeface="微軟正黑體" pitchFamily="34" charset="-120"/>
          </a:endParaRPr>
        </a:p>
      </dsp:txBody>
      <dsp:txXfrm>
        <a:off x="0" y="1353654"/>
        <a:ext cx="6929486" cy="1190700"/>
      </dsp:txXfrm>
    </dsp:sp>
    <dsp:sp modelId="{D6E9741D-4676-4623-B78A-EAACC558640A}">
      <dsp:nvSpPr>
        <dsp:cNvPr id="0" name=""/>
        <dsp:cNvSpPr/>
      </dsp:nvSpPr>
      <dsp:spPr>
        <a:xfrm>
          <a:off x="346474" y="1176534"/>
          <a:ext cx="4850640"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22300" rtl="0">
            <a:lnSpc>
              <a:spcPct val="90000"/>
            </a:lnSpc>
            <a:spcBef>
              <a:spcPct val="0"/>
            </a:spcBef>
            <a:spcAft>
              <a:spcPct val="35000"/>
            </a:spcAft>
          </a:pPr>
          <a:r>
            <a:rPr kumimoji="1" lang="zh-TW" altLang="en-US" sz="1400" b="0" i="0" u="none" strike="noStrike" kern="1200" cap="none" normalizeH="0" baseline="0" dirty="0" smtClean="0">
              <a:ln/>
              <a:effectLst/>
              <a:latin typeface="微軟正黑體" pitchFamily="34" charset="-120"/>
              <a:ea typeface="微軟正黑體" pitchFamily="34" charset="-120"/>
              <a:cs typeface="Times New Roman" pitchFamily="18" charset="0"/>
            </a:rPr>
            <a:t>處理流程</a:t>
          </a:r>
          <a:endParaRPr lang="zh-TW" altLang="en-US" sz="1400" kern="1200" dirty="0">
            <a:latin typeface="微軟正黑體" pitchFamily="34" charset="-120"/>
            <a:ea typeface="微軟正黑體" pitchFamily="34" charset="-120"/>
          </a:endParaRPr>
        </a:p>
      </dsp:txBody>
      <dsp:txXfrm>
        <a:off x="363767" y="1193827"/>
        <a:ext cx="4816054" cy="31965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62327-ED73-454F-8A46-DD328CC22D5F}">
      <dsp:nvSpPr>
        <dsp:cNvPr id="0" name=""/>
        <dsp:cNvSpPr/>
      </dsp:nvSpPr>
      <dsp:spPr>
        <a:xfrm>
          <a:off x="0" y="239666"/>
          <a:ext cx="8229600" cy="181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zh-TW" sz="1600" kern="1200" dirty="0" smtClean="0">
              <a:latin typeface="微軟正黑體" pitchFamily="34" charset="-120"/>
              <a:ea typeface="微軟正黑體" pitchFamily="34" charset="-120"/>
            </a:rPr>
            <a:t>法務部廉政署接獲民眾檢舉數個機關之公務員，疑透過旅行社製作不實消費紀錄，再向機關申請休假補助費用等情事。</a:t>
          </a:r>
          <a:endParaRPr lang="zh-TW" altLang="en-US"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15000"/>
            </a:spcAft>
            <a:buChar char="••"/>
          </a:pPr>
          <a:r>
            <a:rPr lang="zh-TW" sz="1600" kern="1200" dirty="0" smtClean="0">
              <a:latin typeface="微軟正黑體" pitchFamily="34" charset="-120"/>
              <a:ea typeface="微軟正黑體" pitchFamily="34" charset="-120"/>
            </a:rPr>
            <a:t>案經法務部廉政署及各機關政風</a:t>
          </a:r>
          <a:r>
            <a:rPr lang="zh-TW" altLang="en-US" sz="1600" kern="1200" dirty="0" smtClean="0">
              <a:latin typeface="微軟正黑體" pitchFamily="34" charset="-120"/>
              <a:ea typeface="微軟正黑體" pitchFamily="34" charset="-120"/>
            </a:rPr>
            <a:t>機構查察</a:t>
          </a:r>
          <a:r>
            <a:rPr lang="zh-TW" sz="1600" kern="1200" dirty="0" smtClean="0">
              <a:latin typeface="微軟正黑體" pitchFamily="34" charset="-120"/>
              <a:ea typeface="微軟正黑體" pitchFamily="34" charset="-120"/>
            </a:rPr>
            <a:t>下，共計策動</a:t>
          </a:r>
          <a:r>
            <a:rPr lang="en-US" sz="1600" kern="1200" dirty="0" smtClean="0">
              <a:latin typeface="微軟正黑體" pitchFamily="34" charset="-120"/>
              <a:ea typeface="微軟正黑體" pitchFamily="34" charset="-120"/>
            </a:rPr>
            <a:t>100</a:t>
          </a:r>
          <a:r>
            <a:rPr lang="zh-TW" sz="1600" kern="1200" dirty="0" smtClean="0">
              <a:latin typeface="微軟正黑體" pitchFamily="34" charset="-120"/>
              <a:ea typeface="微軟正黑體" pitchFamily="34" charset="-120"/>
            </a:rPr>
            <a:t>多人自首，並追回不法利益共計</a:t>
          </a:r>
          <a:r>
            <a:rPr lang="en-US" sz="1600" kern="1200" dirty="0" smtClean="0">
              <a:latin typeface="微軟正黑體" pitchFamily="34" charset="-120"/>
              <a:ea typeface="微軟正黑體" pitchFamily="34" charset="-120"/>
            </a:rPr>
            <a:t>300</a:t>
          </a:r>
          <a:r>
            <a:rPr lang="zh-TW" sz="1600" kern="1200" dirty="0" smtClean="0">
              <a:latin typeface="微軟正黑體" pitchFamily="34" charset="-120"/>
              <a:ea typeface="微軟正黑體" pitchFamily="34" charset="-120"/>
            </a:rPr>
            <a:t>多萬元。</a:t>
          </a:r>
          <a:endParaRPr lang="zh-TW" altLang="en-US" sz="1600" kern="1200" dirty="0">
            <a:latin typeface="微軟正黑體" pitchFamily="34" charset="-120"/>
            <a:ea typeface="微軟正黑體" pitchFamily="34" charset="-120"/>
          </a:endParaRPr>
        </a:p>
      </dsp:txBody>
      <dsp:txXfrm>
        <a:off x="0" y="239666"/>
        <a:ext cx="8229600" cy="1814400"/>
      </dsp:txXfrm>
    </dsp:sp>
    <dsp:sp modelId="{A06E8C47-D35E-4E19-BED5-D037C1D955B4}">
      <dsp:nvSpPr>
        <dsp:cNvPr id="0" name=""/>
        <dsp:cNvSpPr/>
      </dsp:nvSpPr>
      <dsp:spPr>
        <a:xfrm>
          <a:off x="411480" y="3506"/>
          <a:ext cx="576072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案例概述</a:t>
          </a:r>
          <a:endParaRPr lang="zh-TW" altLang="en-US" sz="1600" kern="1200" dirty="0">
            <a:latin typeface="微軟正黑體" pitchFamily="34" charset="-120"/>
            <a:ea typeface="微軟正黑體" pitchFamily="34" charset="-120"/>
          </a:endParaRPr>
        </a:p>
      </dsp:txBody>
      <dsp:txXfrm>
        <a:off x="434537" y="26563"/>
        <a:ext cx="5714606" cy="426206"/>
      </dsp:txXfrm>
    </dsp:sp>
    <dsp:sp modelId="{808F8794-3A8D-4963-8EB2-32E1828589C9}">
      <dsp:nvSpPr>
        <dsp:cNvPr id="0" name=""/>
        <dsp:cNvSpPr/>
      </dsp:nvSpPr>
      <dsp:spPr>
        <a:xfrm>
          <a:off x="0" y="2376626"/>
          <a:ext cx="8229600" cy="141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zh-TW" sz="1600" kern="1200" dirty="0" smtClean="0">
              <a:latin typeface="微軟正黑體" pitchFamily="34" charset="-120"/>
              <a:ea typeface="微軟正黑體" pitchFamily="34" charset="-120"/>
            </a:rPr>
            <a:t>相關人員於檢察官訊問時，對上述犯罪事實坦承不諱，檢察官審酌渠等已自白犯行，並已向服務機關繳回所領取之不法利益，</a:t>
          </a:r>
          <a:r>
            <a:rPr lang="zh-TW" altLang="en-US" sz="1600" kern="1200" dirty="0" smtClean="0">
              <a:latin typeface="微軟正黑體" pitchFamily="34" charset="-120"/>
              <a:ea typeface="微軟正黑體" pitchFamily="34" charset="-120"/>
            </a:rPr>
            <a:t>遂</a:t>
          </a:r>
          <a:r>
            <a:rPr lang="zh-TW" sz="1600" kern="1200" dirty="0" smtClean="0">
              <a:latin typeface="微軟正黑體" pitchFamily="34" charset="-120"/>
              <a:ea typeface="微軟正黑體" pitchFamily="34" charset="-120"/>
            </a:rPr>
            <a:t>偵查終結予以不起訴處分。</a:t>
          </a:r>
          <a:endParaRPr lang="zh-TW" sz="1600" kern="1200" dirty="0">
            <a:latin typeface="微軟正黑體" pitchFamily="34" charset="-120"/>
            <a:ea typeface="微軟正黑體" pitchFamily="34" charset="-120"/>
          </a:endParaRPr>
        </a:p>
      </dsp:txBody>
      <dsp:txXfrm>
        <a:off x="0" y="2376626"/>
        <a:ext cx="8229600" cy="1411200"/>
      </dsp:txXfrm>
    </dsp:sp>
    <dsp:sp modelId="{4887AF4F-2CE4-41E8-9E2B-60EA5E735CAD}">
      <dsp:nvSpPr>
        <dsp:cNvPr id="0" name=""/>
        <dsp:cNvSpPr/>
      </dsp:nvSpPr>
      <dsp:spPr>
        <a:xfrm>
          <a:off x="411480" y="2140466"/>
          <a:ext cx="576072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刑事責任</a:t>
          </a:r>
          <a:endParaRPr lang="zh-TW" altLang="en-US" sz="1600" kern="1200" dirty="0">
            <a:latin typeface="微軟正黑體" pitchFamily="34" charset="-120"/>
            <a:ea typeface="微軟正黑體" pitchFamily="34" charset="-120"/>
          </a:endParaRPr>
        </a:p>
      </dsp:txBody>
      <dsp:txXfrm>
        <a:off x="434537" y="2163523"/>
        <a:ext cx="5714606" cy="426206"/>
      </dsp:txXfrm>
    </dsp:sp>
    <dsp:sp modelId="{12969236-A850-4C4E-AAD1-4822C3CBEDEB}">
      <dsp:nvSpPr>
        <dsp:cNvPr id="0" name=""/>
        <dsp:cNvSpPr/>
      </dsp:nvSpPr>
      <dsp:spPr>
        <a:xfrm>
          <a:off x="0" y="4110386"/>
          <a:ext cx="8229600" cy="108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zh-TW" altLang="zh-TW" sz="1600" kern="1200" dirty="0" smtClean="0">
              <a:latin typeface="微軟正黑體" pitchFamily="34" charset="-120"/>
              <a:ea typeface="微軟正黑體" pitchFamily="34" charset="-120"/>
            </a:rPr>
            <a:t>本</a:t>
          </a:r>
          <a:r>
            <a:rPr lang="zh-TW" altLang="zh-TW" sz="1600" kern="1200" smtClean="0">
              <a:latin typeface="微軟正黑體" pitchFamily="34" charset="-120"/>
              <a:ea typeface="微軟正黑體" pitchFamily="34" charset="-120"/>
            </a:rPr>
            <a:t>案</a:t>
          </a:r>
          <a:r>
            <a:rPr lang="zh-TW" sz="1600" kern="1200" smtClean="0">
              <a:latin typeface="微軟正黑體" pitchFamily="34" charset="-120"/>
              <a:ea typeface="微軟正黑體" pitchFamily="34" charset="-120"/>
            </a:rPr>
            <a:t>雖不</a:t>
          </a:r>
          <a:r>
            <a:rPr lang="zh-TW" sz="1600" kern="1200" dirty="0" smtClean="0">
              <a:latin typeface="微軟正黑體" pitchFamily="34" charset="-120"/>
              <a:ea typeface="微軟正黑體" pitchFamily="34" charset="-120"/>
            </a:rPr>
            <a:t>起訴處分，但為追究行政責任以正視聽</a:t>
          </a:r>
          <a:r>
            <a:rPr lang="zh-TW" sz="1600" kern="1200" smtClean="0">
              <a:latin typeface="微軟正黑體" pitchFamily="34" charset="-120"/>
              <a:ea typeface="微軟正黑體" pitchFamily="34" charset="-120"/>
            </a:rPr>
            <a:t>，由各</a:t>
          </a:r>
          <a:r>
            <a:rPr lang="zh-TW" sz="1600" kern="1200" dirty="0" smtClean="0">
              <a:latin typeface="微軟正黑體" pitchFamily="34" charset="-120"/>
              <a:ea typeface="微軟正黑體" pitchFamily="34" charset="-120"/>
            </a:rPr>
            <a:t>機關決定，將涉案人提請考績委員會審議，建議予以涉案人</a:t>
          </a:r>
          <a:r>
            <a:rPr lang="zh-TW" sz="1600" kern="1200" dirty="0" smtClean="0">
              <a:solidFill>
                <a:srgbClr val="FF0000"/>
              </a:solidFill>
              <a:latin typeface="微軟正黑體" pitchFamily="34" charset="-120"/>
              <a:ea typeface="微軟正黑體" pitchFamily="34" charset="-120"/>
            </a:rPr>
            <a:t>申誡</a:t>
          </a:r>
          <a:r>
            <a:rPr lang="en-US" sz="1600" kern="1200" dirty="0" smtClean="0">
              <a:solidFill>
                <a:srgbClr val="FF0000"/>
              </a:solidFill>
              <a:latin typeface="微軟正黑體" pitchFamily="34" charset="-120"/>
              <a:ea typeface="微軟正黑體" pitchFamily="34" charset="-120"/>
            </a:rPr>
            <a:t>1</a:t>
          </a:r>
          <a:r>
            <a:rPr lang="zh-TW" sz="1600" kern="1200" dirty="0" smtClean="0">
              <a:solidFill>
                <a:srgbClr val="FF0000"/>
              </a:solidFill>
              <a:latin typeface="微軟正黑體" pitchFamily="34" charset="-120"/>
              <a:ea typeface="微軟正黑體" pitchFamily="34" charset="-120"/>
            </a:rPr>
            <a:t>至</a:t>
          </a:r>
          <a:r>
            <a:rPr lang="en-US" sz="1600" kern="1200" dirty="0" smtClean="0">
              <a:solidFill>
                <a:srgbClr val="FF0000"/>
              </a:solidFill>
              <a:latin typeface="微軟正黑體" pitchFamily="34" charset="-120"/>
              <a:ea typeface="微軟正黑體" pitchFamily="34" charset="-120"/>
            </a:rPr>
            <a:t>2</a:t>
          </a:r>
          <a:r>
            <a:rPr lang="zh-TW" sz="1600" kern="1200" dirty="0" smtClean="0">
              <a:solidFill>
                <a:srgbClr val="FF0000"/>
              </a:solidFill>
              <a:latin typeface="微軟正黑體" pitchFamily="34" charset="-120"/>
              <a:ea typeface="微軟正黑體" pitchFamily="34" charset="-120"/>
            </a:rPr>
            <a:t>次</a:t>
          </a:r>
          <a:r>
            <a:rPr lang="zh-TW" sz="1600" kern="1200" dirty="0" smtClean="0">
              <a:latin typeface="微軟正黑體" pitchFamily="34" charset="-120"/>
              <a:ea typeface="微軟正黑體" pitchFamily="34" charset="-120"/>
            </a:rPr>
            <a:t>懲處處分。</a:t>
          </a:r>
          <a:endParaRPr lang="zh-TW" sz="1600" kern="1200" dirty="0">
            <a:latin typeface="微軟正黑體" pitchFamily="34" charset="-120"/>
            <a:ea typeface="微軟正黑體" pitchFamily="34" charset="-120"/>
          </a:endParaRPr>
        </a:p>
      </dsp:txBody>
      <dsp:txXfrm>
        <a:off x="0" y="4110386"/>
        <a:ext cx="8229600" cy="1083600"/>
      </dsp:txXfrm>
    </dsp:sp>
    <dsp:sp modelId="{74BFCA38-A615-47A3-91FB-EB6AB52D579A}">
      <dsp:nvSpPr>
        <dsp:cNvPr id="0" name=""/>
        <dsp:cNvSpPr/>
      </dsp:nvSpPr>
      <dsp:spPr>
        <a:xfrm>
          <a:off x="411480" y="3874226"/>
          <a:ext cx="5760720" cy="4723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行政責任</a:t>
          </a:r>
          <a:r>
            <a:rPr lang="en-US" altLang="zh-TW" sz="1600" kern="1200" dirty="0" smtClean="0">
              <a:latin typeface="微軟正黑體" pitchFamily="34" charset="-120"/>
              <a:ea typeface="微軟正黑體" pitchFamily="34" charset="-120"/>
            </a:rPr>
            <a:t>(</a:t>
          </a:r>
          <a:r>
            <a:rPr lang="zh-TW" altLang="en-US" sz="1600" kern="1200" dirty="0" smtClean="0">
              <a:latin typeface="微軟正黑體" pitchFamily="34" charset="-120"/>
              <a:ea typeface="微軟正黑體" pitchFamily="34" charset="-120"/>
            </a:rPr>
            <a:t>懲處</a:t>
          </a:r>
          <a:r>
            <a:rPr lang="en-US" altLang="zh-TW" sz="1600" kern="1200" dirty="0" smtClean="0">
              <a:latin typeface="微軟正黑體" pitchFamily="34" charset="-120"/>
              <a:ea typeface="微軟正黑體" pitchFamily="34" charset="-120"/>
            </a:rPr>
            <a:t>)</a:t>
          </a:r>
          <a:endParaRPr lang="zh-TW" sz="1600" kern="1200" dirty="0">
            <a:latin typeface="微軟正黑體" pitchFamily="34" charset="-120"/>
            <a:ea typeface="微軟正黑體" pitchFamily="34" charset="-120"/>
          </a:endParaRPr>
        </a:p>
      </dsp:txBody>
      <dsp:txXfrm>
        <a:off x="434537" y="3897283"/>
        <a:ext cx="5714606" cy="42620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C117C-5854-4012-95E1-2D8500953D79}">
      <dsp:nvSpPr>
        <dsp:cNvPr id="0" name=""/>
        <dsp:cNvSpPr/>
      </dsp:nvSpPr>
      <dsp:spPr>
        <a:xfrm>
          <a:off x="0" y="253909"/>
          <a:ext cx="8258204" cy="1323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28" tIns="312420" rIns="640928" bIns="106680" numCol="1" spcCol="1270" anchor="t" anchorCtr="0">
          <a:noAutofit/>
        </a:bodyPr>
        <a:lstStyle/>
        <a:p>
          <a:pPr marL="114300" lvl="1" indent="-114300" algn="l" defTabSz="666750">
            <a:lnSpc>
              <a:spcPct val="90000"/>
            </a:lnSpc>
            <a:spcBef>
              <a:spcPct val="0"/>
            </a:spcBef>
            <a:spcAft>
              <a:spcPct val="15000"/>
            </a:spcAft>
            <a:buChar char="••"/>
          </a:pPr>
          <a:r>
            <a:rPr lang="zh-TW" sz="1500" kern="1200" dirty="0" smtClean="0">
              <a:latin typeface="微軟正黑體" pitchFamily="34" charset="-120"/>
              <a:ea typeface="微軟正黑體" pitchFamily="34" charset="-120"/>
            </a:rPr>
            <a:t>國營事業機構主管人員洪七，於擔任高階主管期間，向有意投標之廠商</a:t>
          </a:r>
          <a:r>
            <a:rPr lang="zh-TW" altLang="en-US" sz="1500" kern="1200" dirty="0" smtClean="0">
              <a:latin typeface="微軟正黑體" pitchFamily="34" charset="-120"/>
              <a:ea typeface="微軟正黑體" pitchFamily="34" charset="-120"/>
            </a:rPr>
            <a:t>，</a:t>
          </a:r>
          <a:r>
            <a:rPr lang="zh-TW" sz="1500" kern="1200" dirty="0" smtClean="0">
              <a:latin typeface="微軟正黑體" pitchFamily="34" charset="-120"/>
              <a:ea typeface="微軟正黑體" pitchFamily="34" charset="-120"/>
            </a:rPr>
            <a:t>宣稱可以幫忙護航大型統包採購案，並接受與其職務</a:t>
          </a:r>
          <a:r>
            <a:rPr lang="zh-TW" altLang="en-US" sz="1500" kern="1200" dirty="0" smtClean="0">
              <a:latin typeface="微軟正黑體" pitchFamily="34" charset="-120"/>
              <a:ea typeface="微軟正黑體" pitchFamily="34" charset="-120"/>
            </a:rPr>
            <a:t>有利害關係</a:t>
          </a:r>
          <a:r>
            <a:rPr lang="zh-TW" sz="1500" kern="1200" dirty="0" smtClean="0">
              <a:latin typeface="微軟正黑體" pitchFamily="34" charset="-120"/>
              <a:ea typeface="微軟正黑體" pitchFamily="34" charset="-120"/>
            </a:rPr>
            <a:t>之廠商招待飲宴、出入有女陪侍之不當場所或招待性交易、要求金錢不正利益等行為</a:t>
          </a:r>
          <a:r>
            <a:rPr lang="zh-TW" altLang="en-US" sz="1500" kern="1200" dirty="0" smtClean="0">
              <a:latin typeface="微軟正黑體" pitchFamily="34" charset="-120"/>
              <a:ea typeface="微軟正黑體" pitchFamily="34" charset="-120"/>
            </a:rPr>
            <a:t>。</a:t>
          </a:r>
          <a:endParaRPr lang="zh-TW" altLang="en-US" sz="1500" kern="1200" dirty="0">
            <a:latin typeface="微軟正黑體" pitchFamily="34" charset="-120"/>
            <a:ea typeface="微軟正黑體" pitchFamily="34" charset="-120"/>
          </a:endParaRPr>
        </a:p>
      </dsp:txBody>
      <dsp:txXfrm>
        <a:off x="0" y="253909"/>
        <a:ext cx="8258204" cy="1323000"/>
      </dsp:txXfrm>
    </dsp:sp>
    <dsp:sp modelId="{29C1F15C-423C-42FF-ADE7-1F49535E78D2}">
      <dsp:nvSpPr>
        <dsp:cNvPr id="0" name=""/>
        <dsp:cNvSpPr/>
      </dsp:nvSpPr>
      <dsp:spPr>
        <a:xfrm>
          <a:off x="412910" y="32509"/>
          <a:ext cx="578074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98" tIns="0" rIns="218498" bIns="0" numCol="1" spcCol="1270" anchor="ctr" anchorCtr="0">
          <a:noAutofit/>
        </a:bodyPr>
        <a:lstStyle/>
        <a:p>
          <a:pPr lvl="0" algn="l"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案例概述</a:t>
          </a:r>
          <a:endParaRPr lang="zh-TW" altLang="en-US" sz="1500" kern="1200" dirty="0">
            <a:latin typeface="微軟正黑體" pitchFamily="34" charset="-120"/>
            <a:ea typeface="微軟正黑體" pitchFamily="34" charset="-120"/>
          </a:endParaRPr>
        </a:p>
      </dsp:txBody>
      <dsp:txXfrm>
        <a:off x="434526" y="54125"/>
        <a:ext cx="5737510" cy="399568"/>
      </dsp:txXfrm>
    </dsp:sp>
    <dsp:sp modelId="{A02E86FE-1D62-4277-A292-ED8B493A65AE}">
      <dsp:nvSpPr>
        <dsp:cNvPr id="0" name=""/>
        <dsp:cNvSpPr/>
      </dsp:nvSpPr>
      <dsp:spPr>
        <a:xfrm>
          <a:off x="0" y="1879309"/>
          <a:ext cx="8258204" cy="720562"/>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28" tIns="312420" rIns="640928" bIns="10668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latin typeface="微軟正黑體" pitchFamily="34" charset="-120"/>
              <a:ea typeface="微軟正黑體" pitchFamily="34" charset="-120"/>
            </a:rPr>
            <a:t>法務部</a:t>
          </a:r>
          <a:r>
            <a:rPr lang="zh-TW" sz="1500" kern="1200" dirty="0" smtClean="0">
              <a:latin typeface="微軟正黑體" pitchFamily="34" charset="-120"/>
              <a:ea typeface="微軟正黑體" pitchFamily="34" charset="-120"/>
            </a:rPr>
            <a:t>廉政署查證屬實</a:t>
          </a:r>
          <a:r>
            <a:rPr lang="zh-TW" altLang="en-US" sz="1500" kern="1200" dirty="0" smtClean="0">
              <a:latin typeface="微軟正黑體" pitchFamily="34" charset="-120"/>
              <a:ea typeface="微軟正黑體" pitchFamily="34" charset="-120"/>
            </a:rPr>
            <a:t>，</a:t>
          </a:r>
          <a:r>
            <a:rPr lang="zh-TW" sz="1500" kern="1200" dirty="0" smtClean="0">
              <a:latin typeface="微軟正黑體" pitchFamily="34" charset="-120"/>
              <a:ea typeface="微軟正黑體" pitchFamily="34" charset="-120"/>
            </a:rPr>
            <a:t>地檢署不予起訴</a:t>
          </a:r>
          <a:r>
            <a:rPr lang="zh-TW" altLang="en-US" sz="1500" kern="1200" dirty="0" smtClean="0">
              <a:latin typeface="微軟正黑體" pitchFamily="34" charset="-120"/>
              <a:ea typeface="微軟正黑體" pitchFamily="34" charset="-120"/>
            </a:rPr>
            <a:t>。</a:t>
          </a:r>
          <a:endParaRPr lang="zh-TW" altLang="en-US" sz="1500" kern="1200" dirty="0">
            <a:latin typeface="微軟正黑體" pitchFamily="34" charset="-120"/>
            <a:ea typeface="微軟正黑體" pitchFamily="34" charset="-120"/>
          </a:endParaRPr>
        </a:p>
      </dsp:txBody>
      <dsp:txXfrm>
        <a:off x="0" y="1879309"/>
        <a:ext cx="8258204" cy="720562"/>
      </dsp:txXfrm>
    </dsp:sp>
    <dsp:sp modelId="{DCB7B063-DD2B-42EA-914C-DC71FDA50233}">
      <dsp:nvSpPr>
        <dsp:cNvPr id="0" name=""/>
        <dsp:cNvSpPr/>
      </dsp:nvSpPr>
      <dsp:spPr>
        <a:xfrm>
          <a:off x="412910" y="1657909"/>
          <a:ext cx="578074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98" tIns="0" rIns="218498" bIns="0" numCol="1" spcCol="1270" anchor="ctr" anchorCtr="0">
          <a:noAutofit/>
        </a:bodyPr>
        <a:lstStyle/>
        <a:p>
          <a:pPr lvl="0" algn="l"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刑事責任</a:t>
          </a:r>
          <a:endParaRPr lang="zh-TW" altLang="en-US" sz="1500" kern="1200" dirty="0">
            <a:latin typeface="微軟正黑體" pitchFamily="34" charset="-120"/>
            <a:ea typeface="微軟正黑體" pitchFamily="34" charset="-120"/>
          </a:endParaRPr>
        </a:p>
      </dsp:txBody>
      <dsp:txXfrm>
        <a:off x="434526" y="1679525"/>
        <a:ext cx="5737510" cy="399568"/>
      </dsp:txXfrm>
    </dsp:sp>
    <dsp:sp modelId="{8BEC7F41-07B8-4867-A6F8-1A8B6FA49557}">
      <dsp:nvSpPr>
        <dsp:cNvPr id="0" name=""/>
        <dsp:cNvSpPr/>
      </dsp:nvSpPr>
      <dsp:spPr>
        <a:xfrm>
          <a:off x="0" y="2902271"/>
          <a:ext cx="8258204" cy="10158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28" tIns="312420" rIns="640928" bIns="106680" numCol="1" spcCol="1270" anchor="t" anchorCtr="0">
          <a:noAutofit/>
        </a:bodyPr>
        <a:lstStyle/>
        <a:p>
          <a:pPr marL="114300" lvl="1" indent="-114300" algn="l" defTabSz="666750">
            <a:lnSpc>
              <a:spcPct val="90000"/>
            </a:lnSpc>
            <a:spcBef>
              <a:spcPct val="0"/>
            </a:spcBef>
            <a:spcAft>
              <a:spcPct val="15000"/>
            </a:spcAft>
            <a:buChar char="••"/>
          </a:pPr>
          <a:r>
            <a:rPr lang="zh-TW" sz="1500" kern="1200" dirty="0" smtClean="0">
              <a:latin typeface="微軟正黑體" pitchFamily="34" charset="-120"/>
              <a:ea typeface="微軟正黑體" pitchFamily="34" charset="-120"/>
            </a:rPr>
            <a:t>全案簽陳機關長官核定後，由該公司董事長召開專案會議核予洪七</a:t>
          </a:r>
          <a:r>
            <a:rPr lang="zh-TW" sz="1500" kern="1200" dirty="0" smtClean="0">
              <a:solidFill>
                <a:srgbClr val="FF0000"/>
              </a:solidFill>
              <a:latin typeface="微軟正黑體" pitchFamily="34" charset="-120"/>
              <a:ea typeface="微軟正黑體" pitchFamily="34" charset="-120"/>
            </a:rPr>
            <a:t>大過</a:t>
          </a:r>
          <a:r>
            <a:rPr lang="en-US" sz="1500" kern="1200" dirty="0" smtClean="0">
              <a:solidFill>
                <a:srgbClr val="FF0000"/>
              </a:solidFill>
              <a:latin typeface="微軟正黑體" pitchFamily="34" charset="-120"/>
              <a:ea typeface="微軟正黑體" pitchFamily="34" charset="-120"/>
            </a:rPr>
            <a:t>1</a:t>
          </a:r>
          <a:r>
            <a:rPr lang="zh-TW" sz="1500" kern="1200" dirty="0" smtClean="0">
              <a:solidFill>
                <a:srgbClr val="FF0000"/>
              </a:solidFill>
              <a:latin typeface="微軟正黑體" pitchFamily="34" charset="-120"/>
              <a:ea typeface="微軟正黑體" pitchFamily="34" charset="-120"/>
            </a:rPr>
            <a:t>次</a:t>
          </a:r>
          <a:r>
            <a:rPr lang="zh-TW" sz="1500" kern="1200" dirty="0" smtClean="0">
              <a:latin typeface="微軟正黑體" pitchFamily="34" charset="-120"/>
              <a:ea typeface="微軟正黑體" pitchFamily="34" charset="-120"/>
            </a:rPr>
            <a:t>、</a:t>
          </a:r>
          <a:r>
            <a:rPr lang="zh-TW" sz="1500" kern="1200" dirty="0" smtClean="0">
              <a:solidFill>
                <a:srgbClr val="FF0000"/>
              </a:solidFill>
              <a:latin typeface="微軟正黑體" pitchFamily="34" charset="-120"/>
              <a:ea typeface="微軟正黑體" pitchFamily="34" charset="-120"/>
            </a:rPr>
            <a:t>減發半數績效獎金</a:t>
          </a:r>
          <a:r>
            <a:rPr lang="zh-TW" sz="1500" kern="1200" dirty="0" smtClean="0">
              <a:latin typeface="微軟正黑體" pitchFamily="34" charset="-120"/>
              <a:ea typeface="微軟正黑體" pitchFamily="34" charset="-120"/>
            </a:rPr>
            <a:t>並</a:t>
          </a:r>
          <a:r>
            <a:rPr lang="zh-TW" sz="1500" kern="1200" dirty="0" smtClean="0">
              <a:solidFill>
                <a:srgbClr val="FF0000"/>
              </a:solidFill>
              <a:latin typeface="微軟正黑體" pitchFamily="34" charset="-120"/>
              <a:ea typeface="微軟正黑體" pitchFamily="34" charset="-120"/>
            </a:rPr>
            <a:t>免除現職</a:t>
          </a:r>
          <a:r>
            <a:rPr lang="zh-TW" sz="1500" kern="1200" dirty="0" smtClean="0">
              <a:latin typeface="微軟正黑體" pitchFamily="34" charset="-120"/>
              <a:ea typeface="微軟正黑體" pitchFamily="34" charset="-120"/>
            </a:rPr>
            <a:t>。</a:t>
          </a:r>
          <a:endParaRPr lang="zh-TW" altLang="en-US" sz="1500" kern="1200" dirty="0">
            <a:latin typeface="微軟正黑體" pitchFamily="34" charset="-120"/>
            <a:ea typeface="微軟正黑體" pitchFamily="34" charset="-120"/>
          </a:endParaRPr>
        </a:p>
      </dsp:txBody>
      <dsp:txXfrm>
        <a:off x="0" y="2902271"/>
        <a:ext cx="8258204" cy="1015875"/>
      </dsp:txXfrm>
    </dsp:sp>
    <dsp:sp modelId="{7006E99B-9352-4B29-AC67-829B8690B772}">
      <dsp:nvSpPr>
        <dsp:cNvPr id="0" name=""/>
        <dsp:cNvSpPr/>
      </dsp:nvSpPr>
      <dsp:spPr>
        <a:xfrm>
          <a:off x="412910" y="2680871"/>
          <a:ext cx="5780742" cy="4428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98" tIns="0" rIns="218498" bIns="0" numCol="1" spcCol="1270" anchor="ctr" anchorCtr="0">
          <a:noAutofit/>
        </a:bodyPr>
        <a:lstStyle/>
        <a:p>
          <a:pPr lvl="0" algn="l"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行政責任</a:t>
          </a:r>
          <a:r>
            <a:rPr lang="en-US" altLang="zh-TW" sz="1500" kern="1200" dirty="0" smtClean="0">
              <a:latin typeface="微軟正黑體" pitchFamily="34" charset="-120"/>
              <a:ea typeface="微軟正黑體" pitchFamily="34" charset="-120"/>
            </a:rPr>
            <a:t>(</a:t>
          </a:r>
          <a:r>
            <a:rPr lang="zh-TW" altLang="en-US" sz="1500" kern="1200" dirty="0" smtClean="0">
              <a:latin typeface="微軟正黑體" pitchFamily="34" charset="-120"/>
              <a:ea typeface="微軟正黑體" pitchFamily="34" charset="-120"/>
            </a:rPr>
            <a:t>懲處</a:t>
          </a:r>
          <a:r>
            <a:rPr lang="en-US" altLang="zh-TW" sz="1500" kern="1200" dirty="0" smtClean="0">
              <a:latin typeface="微軟正黑體" pitchFamily="34" charset="-120"/>
              <a:ea typeface="微軟正黑體" pitchFamily="34" charset="-120"/>
            </a:rPr>
            <a:t>)</a:t>
          </a:r>
          <a:endParaRPr lang="zh-TW" altLang="en-US" sz="1500" kern="1200" dirty="0">
            <a:latin typeface="微軟正黑體" pitchFamily="34" charset="-120"/>
            <a:ea typeface="微軟正黑體" pitchFamily="34" charset="-120"/>
          </a:endParaRPr>
        </a:p>
      </dsp:txBody>
      <dsp:txXfrm>
        <a:off x="434526" y="2702487"/>
        <a:ext cx="5737510" cy="399568"/>
      </dsp:txXfrm>
    </dsp:sp>
    <dsp:sp modelId="{C26FED1C-9E97-4623-8E48-80DC42760DB4}">
      <dsp:nvSpPr>
        <dsp:cNvPr id="0" name=""/>
        <dsp:cNvSpPr/>
      </dsp:nvSpPr>
      <dsp:spPr>
        <a:xfrm>
          <a:off x="0" y="4220546"/>
          <a:ext cx="8258204" cy="10158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28" tIns="312420" rIns="640928" bIns="106680" numCol="1" spcCol="1270" anchor="t" anchorCtr="0">
          <a:noAutofit/>
        </a:bodyPr>
        <a:lstStyle/>
        <a:p>
          <a:pPr marL="114300" lvl="1" indent="-114300" algn="l" defTabSz="666750">
            <a:lnSpc>
              <a:spcPct val="90000"/>
            </a:lnSpc>
            <a:spcBef>
              <a:spcPct val="0"/>
            </a:spcBef>
            <a:spcAft>
              <a:spcPct val="15000"/>
            </a:spcAft>
            <a:buChar char="••"/>
          </a:pPr>
          <a:r>
            <a:rPr lang="zh-TW" sz="1500" kern="1200" dirty="0" smtClean="0">
              <a:latin typeface="微軟正黑體" pitchFamily="34" charset="-120"/>
              <a:ea typeface="微軟正黑體" pitchFamily="34" charset="-120"/>
            </a:rPr>
            <a:t>請該公司加強策進高層主管確實遵守</a:t>
          </a:r>
          <a:r>
            <a:rPr lang="zh-TW" altLang="en-US" sz="1500" kern="1200" dirty="0" smtClean="0">
              <a:latin typeface="微軟正黑體" pitchFamily="34" charset="-120"/>
              <a:ea typeface="微軟正黑體" pitchFamily="34" charset="-120"/>
            </a:rPr>
            <a:t>公務員</a:t>
          </a:r>
          <a:r>
            <a:rPr lang="zh-TW" sz="1500" kern="1200" dirty="0" smtClean="0">
              <a:latin typeface="微軟正黑體" pitchFamily="34" charset="-120"/>
              <a:ea typeface="微軟正黑體" pitchFamily="34" charset="-120"/>
            </a:rPr>
            <a:t>廉政倫理規範及落實登錄程序，防杜類案再次發生。</a:t>
          </a:r>
          <a:endParaRPr lang="zh-TW" sz="1500" kern="1200" dirty="0">
            <a:latin typeface="微軟正黑體" pitchFamily="34" charset="-120"/>
            <a:ea typeface="微軟正黑體" pitchFamily="34" charset="-120"/>
          </a:endParaRPr>
        </a:p>
      </dsp:txBody>
      <dsp:txXfrm>
        <a:off x="0" y="4220546"/>
        <a:ext cx="8258204" cy="1015875"/>
      </dsp:txXfrm>
    </dsp:sp>
    <dsp:sp modelId="{BB1D709E-C2E9-4670-961C-19EDD85BAE28}">
      <dsp:nvSpPr>
        <dsp:cNvPr id="0" name=""/>
        <dsp:cNvSpPr/>
      </dsp:nvSpPr>
      <dsp:spPr>
        <a:xfrm>
          <a:off x="412910" y="3999146"/>
          <a:ext cx="578074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98" tIns="0" rIns="218498" bIns="0" numCol="1" spcCol="1270" anchor="ctr" anchorCtr="0">
          <a:noAutofit/>
        </a:bodyPr>
        <a:lstStyle/>
        <a:p>
          <a:pPr lvl="0" algn="l"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後續管理</a:t>
          </a:r>
          <a:endParaRPr lang="zh-TW" sz="1500" kern="1200" dirty="0">
            <a:latin typeface="微軟正黑體" pitchFamily="34" charset="-120"/>
            <a:ea typeface="微軟正黑體" pitchFamily="34" charset="-120"/>
          </a:endParaRPr>
        </a:p>
      </dsp:txBody>
      <dsp:txXfrm>
        <a:off x="434526" y="4020762"/>
        <a:ext cx="5737510" cy="39956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24B44-4E9E-4814-933F-B3788BB5DE3E}">
      <dsp:nvSpPr>
        <dsp:cNvPr id="0" name=""/>
        <dsp:cNvSpPr/>
      </dsp:nvSpPr>
      <dsp:spPr>
        <a:xfrm>
          <a:off x="0" y="0"/>
          <a:ext cx="7143800" cy="7909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清廉印象指數</a:t>
          </a:r>
          <a:r>
            <a:rPr lang="en-US" altLang="zh-TW" sz="2600" b="1" kern="1200" dirty="0" smtClean="0">
              <a:latin typeface="微軟正黑體" pitchFamily="34" charset="-120"/>
              <a:ea typeface="微軟正黑體" pitchFamily="34" charset="-120"/>
            </a:rPr>
            <a:t>(CPI)</a:t>
          </a:r>
          <a:endParaRPr lang="zh-TW" altLang="en-US" sz="2600" b="1" kern="1200" dirty="0">
            <a:latin typeface="微軟正黑體" pitchFamily="34" charset="-120"/>
            <a:ea typeface="微軟正黑體" pitchFamily="34" charset="-120"/>
          </a:endParaRPr>
        </a:p>
      </dsp:txBody>
      <dsp:txXfrm>
        <a:off x="38610" y="38610"/>
        <a:ext cx="7066580" cy="713700"/>
      </dsp:txXfrm>
    </dsp:sp>
    <dsp:sp modelId="{1C4723DD-E7BB-4721-8777-653ECE395F30}">
      <dsp:nvSpPr>
        <dsp:cNvPr id="0" name=""/>
        <dsp:cNvSpPr/>
      </dsp:nvSpPr>
      <dsp:spPr>
        <a:xfrm>
          <a:off x="0" y="804054"/>
          <a:ext cx="71438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微軟正黑體" pitchFamily="34" charset="-120"/>
              <a:ea typeface="微軟正黑體" pitchFamily="34" charset="-120"/>
            </a:rPr>
            <a:t>測量對各國公務人員及政治人物貪腐程度的實質感受</a:t>
          </a:r>
          <a:endParaRPr lang="zh-TW" altLang="en-US" sz="2000" kern="1200" dirty="0">
            <a:latin typeface="微軟正黑體" pitchFamily="34" charset="-120"/>
            <a:ea typeface="微軟正黑體" pitchFamily="34" charset="-120"/>
          </a:endParaRPr>
        </a:p>
        <a:p>
          <a:pPr marL="228600" lvl="1" indent="-228600" algn="l" defTabSz="889000">
            <a:lnSpc>
              <a:spcPct val="90000"/>
            </a:lnSpc>
            <a:spcBef>
              <a:spcPct val="0"/>
            </a:spcBef>
            <a:spcAft>
              <a:spcPct val="20000"/>
            </a:spcAft>
            <a:buChar char="••"/>
          </a:pPr>
          <a:r>
            <a:rPr lang="zh-TW" altLang="en-US" sz="2000" kern="1200" dirty="0" smtClean="0">
              <a:latin typeface="微軟正黑體" pitchFamily="34" charset="-120"/>
              <a:ea typeface="微軟正黑體" pitchFamily="34" charset="-120"/>
            </a:rPr>
            <a:t>以</a:t>
          </a:r>
          <a:r>
            <a:rPr lang="en-US" altLang="zh-TW" sz="2000" kern="1200" dirty="0" smtClean="0">
              <a:latin typeface="微軟正黑體" pitchFamily="34" charset="-120"/>
              <a:ea typeface="微軟正黑體" pitchFamily="34" charset="-120"/>
            </a:rPr>
            <a:t>0</a:t>
          </a:r>
          <a:r>
            <a:rPr lang="zh-TW" altLang="en-US" sz="2000" kern="1200" dirty="0" smtClean="0">
              <a:latin typeface="微軟正黑體" pitchFamily="34" charset="-120"/>
              <a:ea typeface="微軟正黑體" pitchFamily="34" charset="-120"/>
            </a:rPr>
            <a:t>到</a:t>
          </a:r>
          <a:r>
            <a:rPr lang="en-US" altLang="zh-TW" sz="2000" kern="1200" dirty="0" smtClean="0">
              <a:latin typeface="微軟正黑體" pitchFamily="34" charset="-120"/>
              <a:ea typeface="微軟正黑體" pitchFamily="34" charset="-120"/>
            </a:rPr>
            <a:t>100</a:t>
          </a:r>
          <a:r>
            <a:rPr lang="zh-TW" altLang="en-US" sz="2000" kern="1200" dirty="0" smtClean="0">
              <a:latin typeface="微軟正黑體" pitchFamily="34" charset="-120"/>
              <a:ea typeface="微軟正黑體" pitchFamily="34" charset="-120"/>
            </a:rPr>
            <a:t>分評價受評比國家</a:t>
          </a:r>
          <a:endParaRPr lang="zh-TW" altLang="en-US" sz="2000" kern="1200" dirty="0">
            <a:latin typeface="微軟正黑體" pitchFamily="34" charset="-120"/>
            <a:ea typeface="微軟正黑體" pitchFamily="34" charset="-120"/>
          </a:endParaRPr>
        </a:p>
      </dsp:txBody>
      <dsp:txXfrm>
        <a:off x="0" y="804054"/>
        <a:ext cx="7143800" cy="96876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8C7A-23F1-4928-9A76-7E601F24F761}">
      <dsp:nvSpPr>
        <dsp:cNvPr id="0" name=""/>
        <dsp:cNvSpPr/>
      </dsp:nvSpPr>
      <dsp:spPr>
        <a:xfrm>
          <a:off x="6742341" y="2322631"/>
          <a:ext cx="91440" cy="432649"/>
        </a:xfrm>
        <a:custGeom>
          <a:avLst/>
          <a:gdLst/>
          <a:ahLst/>
          <a:cxnLst/>
          <a:rect l="0" t="0" r="0" b="0"/>
          <a:pathLst>
            <a:path>
              <a:moveTo>
                <a:pt x="45720" y="0"/>
              </a:moveTo>
              <a:lnTo>
                <a:pt x="45720" y="43264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95362B-EE90-4FFF-B1DB-B89A05AB28CE}">
      <dsp:nvSpPr>
        <dsp:cNvPr id="0" name=""/>
        <dsp:cNvSpPr/>
      </dsp:nvSpPr>
      <dsp:spPr>
        <a:xfrm>
          <a:off x="4060758" y="945344"/>
          <a:ext cx="2727302" cy="432649"/>
        </a:xfrm>
        <a:custGeom>
          <a:avLst/>
          <a:gdLst/>
          <a:ahLst/>
          <a:cxnLst/>
          <a:rect l="0" t="0" r="0" b="0"/>
          <a:pathLst>
            <a:path>
              <a:moveTo>
                <a:pt x="0" y="0"/>
              </a:moveTo>
              <a:lnTo>
                <a:pt x="0" y="294837"/>
              </a:lnTo>
              <a:lnTo>
                <a:pt x="2727302" y="294837"/>
              </a:lnTo>
              <a:lnTo>
                <a:pt x="2727302" y="4326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32FDC-C4CA-4DB9-88B5-7C39C834BF66}">
      <dsp:nvSpPr>
        <dsp:cNvPr id="0" name=""/>
        <dsp:cNvSpPr/>
      </dsp:nvSpPr>
      <dsp:spPr>
        <a:xfrm>
          <a:off x="4924139" y="2322631"/>
          <a:ext cx="91440" cy="432649"/>
        </a:xfrm>
        <a:custGeom>
          <a:avLst/>
          <a:gdLst/>
          <a:ahLst/>
          <a:cxnLst/>
          <a:rect l="0" t="0" r="0" b="0"/>
          <a:pathLst>
            <a:path>
              <a:moveTo>
                <a:pt x="45720" y="0"/>
              </a:moveTo>
              <a:lnTo>
                <a:pt x="45720" y="43264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9E040-8EF6-4939-8B57-62BDBB28F2B3}">
      <dsp:nvSpPr>
        <dsp:cNvPr id="0" name=""/>
        <dsp:cNvSpPr/>
      </dsp:nvSpPr>
      <dsp:spPr>
        <a:xfrm>
          <a:off x="4060758" y="945344"/>
          <a:ext cx="909100" cy="432649"/>
        </a:xfrm>
        <a:custGeom>
          <a:avLst/>
          <a:gdLst/>
          <a:ahLst/>
          <a:cxnLst/>
          <a:rect l="0" t="0" r="0" b="0"/>
          <a:pathLst>
            <a:path>
              <a:moveTo>
                <a:pt x="0" y="0"/>
              </a:moveTo>
              <a:lnTo>
                <a:pt x="0" y="294837"/>
              </a:lnTo>
              <a:lnTo>
                <a:pt x="909100" y="294837"/>
              </a:lnTo>
              <a:lnTo>
                <a:pt x="909100" y="4326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7727CB-73FE-493A-8C4A-0B45904CE61F}">
      <dsp:nvSpPr>
        <dsp:cNvPr id="0" name=""/>
        <dsp:cNvSpPr/>
      </dsp:nvSpPr>
      <dsp:spPr>
        <a:xfrm>
          <a:off x="3105937" y="2322631"/>
          <a:ext cx="91440" cy="432649"/>
        </a:xfrm>
        <a:custGeom>
          <a:avLst/>
          <a:gdLst/>
          <a:ahLst/>
          <a:cxnLst/>
          <a:rect l="0" t="0" r="0" b="0"/>
          <a:pathLst>
            <a:path>
              <a:moveTo>
                <a:pt x="45720" y="0"/>
              </a:moveTo>
              <a:lnTo>
                <a:pt x="45720" y="43264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E9483-E586-4D2E-8005-39DFA72F1686}">
      <dsp:nvSpPr>
        <dsp:cNvPr id="0" name=""/>
        <dsp:cNvSpPr/>
      </dsp:nvSpPr>
      <dsp:spPr>
        <a:xfrm>
          <a:off x="3151657" y="945344"/>
          <a:ext cx="909100" cy="432649"/>
        </a:xfrm>
        <a:custGeom>
          <a:avLst/>
          <a:gdLst/>
          <a:ahLst/>
          <a:cxnLst/>
          <a:rect l="0" t="0" r="0" b="0"/>
          <a:pathLst>
            <a:path>
              <a:moveTo>
                <a:pt x="909100" y="0"/>
              </a:moveTo>
              <a:lnTo>
                <a:pt x="909100" y="294837"/>
              </a:lnTo>
              <a:lnTo>
                <a:pt x="0" y="294837"/>
              </a:lnTo>
              <a:lnTo>
                <a:pt x="0" y="4326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E05AD-04D5-4887-97DB-553556D04A39}">
      <dsp:nvSpPr>
        <dsp:cNvPr id="0" name=""/>
        <dsp:cNvSpPr/>
      </dsp:nvSpPr>
      <dsp:spPr>
        <a:xfrm>
          <a:off x="1287735" y="2322631"/>
          <a:ext cx="91440" cy="432649"/>
        </a:xfrm>
        <a:custGeom>
          <a:avLst/>
          <a:gdLst/>
          <a:ahLst/>
          <a:cxnLst/>
          <a:rect l="0" t="0" r="0" b="0"/>
          <a:pathLst>
            <a:path>
              <a:moveTo>
                <a:pt x="45720" y="0"/>
              </a:moveTo>
              <a:lnTo>
                <a:pt x="45720" y="43264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8480C-F41C-42F4-8F9F-6BDD83898697}">
      <dsp:nvSpPr>
        <dsp:cNvPr id="0" name=""/>
        <dsp:cNvSpPr/>
      </dsp:nvSpPr>
      <dsp:spPr>
        <a:xfrm>
          <a:off x="1333455" y="945344"/>
          <a:ext cx="2727302" cy="432649"/>
        </a:xfrm>
        <a:custGeom>
          <a:avLst/>
          <a:gdLst/>
          <a:ahLst/>
          <a:cxnLst/>
          <a:rect l="0" t="0" r="0" b="0"/>
          <a:pathLst>
            <a:path>
              <a:moveTo>
                <a:pt x="2727302" y="0"/>
              </a:moveTo>
              <a:lnTo>
                <a:pt x="2727302" y="294837"/>
              </a:lnTo>
              <a:lnTo>
                <a:pt x="0" y="294837"/>
              </a:lnTo>
              <a:lnTo>
                <a:pt x="0" y="4326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FBCF1-47A0-44AA-AFFE-31177AA50611}">
      <dsp:nvSpPr>
        <dsp:cNvPr id="0" name=""/>
        <dsp:cNvSpPr/>
      </dsp:nvSpPr>
      <dsp:spPr>
        <a:xfrm>
          <a:off x="3316948" y="705"/>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B3B0F-7B3E-4B79-92B0-18386C4FCDD8}">
      <dsp:nvSpPr>
        <dsp:cNvPr id="0" name=""/>
        <dsp:cNvSpPr/>
      </dsp:nvSpPr>
      <dsp:spPr>
        <a:xfrm>
          <a:off x="3482239" y="157732"/>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具體目標</a:t>
          </a:r>
          <a:endParaRPr lang="zh-TW" altLang="en-US" sz="2000" b="1" kern="1200" dirty="0">
            <a:latin typeface="微軟正黑體" pitchFamily="34" charset="-120"/>
            <a:ea typeface="微軟正黑體" pitchFamily="34" charset="-120"/>
          </a:endParaRPr>
        </a:p>
      </dsp:txBody>
      <dsp:txXfrm>
        <a:off x="3509907" y="185400"/>
        <a:ext cx="1432283" cy="889302"/>
      </dsp:txXfrm>
    </dsp:sp>
    <dsp:sp modelId="{A6DEA818-097E-4D15-B3B9-202B298A3359}">
      <dsp:nvSpPr>
        <dsp:cNvPr id="0" name=""/>
        <dsp:cNvSpPr/>
      </dsp:nvSpPr>
      <dsp:spPr>
        <a:xfrm>
          <a:off x="589646" y="1377993"/>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F5A7E-2746-4BD8-9BD2-A678736FDA14}">
      <dsp:nvSpPr>
        <dsp:cNvPr id="0" name=""/>
        <dsp:cNvSpPr/>
      </dsp:nvSpPr>
      <dsp:spPr>
        <a:xfrm>
          <a:off x="754937" y="1535020"/>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不願貪</a:t>
          </a:r>
          <a:endParaRPr lang="zh-TW" altLang="en-US" sz="2000" b="1" kern="1200" dirty="0">
            <a:latin typeface="微軟正黑體" pitchFamily="34" charset="-120"/>
            <a:ea typeface="微軟正黑體" pitchFamily="34" charset="-120"/>
          </a:endParaRPr>
        </a:p>
      </dsp:txBody>
      <dsp:txXfrm>
        <a:off x="782605" y="1562688"/>
        <a:ext cx="1432283" cy="889302"/>
      </dsp:txXfrm>
    </dsp:sp>
    <dsp:sp modelId="{2AA92A31-2151-4540-BFF8-95FF49C272C7}">
      <dsp:nvSpPr>
        <dsp:cNvPr id="0" name=""/>
        <dsp:cNvSpPr/>
      </dsp:nvSpPr>
      <dsp:spPr>
        <a:xfrm>
          <a:off x="589646" y="2755281"/>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A31F5-B11B-4168-9F42-4CA2055FF2FD}">
      <dsp:nvSpPr>
        <dsp:cNvPr id="0" name=""/>
        <dsp:cNvSpPr/>
      </dsp:nvSpPr>
      <dsp:spPr>
        <a:xfrm>
          <a:off x="754937" y="2912307"/>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smtClean="0">
              <a:latin typeface="微軟正黑體" pitchFamily="34" charset="-120"/>
              <a:ea typeface="微軟正黑體" pitchFamily="34" charset="-120"/>
            </a:rPr>
            <a:t>型塑誠信反貪意識，健全國家廉政體制</a:t>
          </a:r>
          <a:endParaRPr lang="zh-TW" altLang="en-US" sz="1500" b="1" kern="1200" dirty="0">
            <a:latin typeface="微軟正黑體" pitchFamily="34" charset="-120"/>
            <a:ea typeface="微軟正黑體" pitchFamily="34" charset="-120"/>
          </a:endParaRPr>
        </a:p>
      </dsp:txBody>
      <dsp:txXfrm>
        <a:off x="782605" y="2939975"/>
        <a:ext cx="1432283" cy="889302"/>
      </dsp:txXfrm>
    </dsp:sp>
    <dsp:sp modelId="{7AAB3FBF-8B3B-4736-9273-05FBCF0F1EBD}">
      <dsp:nvSpPr>
        <dsp:cNvPr id="0" name=""/>
        <dsp:cNvSpPr/>
      </dsp:nvSpPr>
      <dsp:spPr>
        <a:xfrm>
          <a:off x="2407847" y="1377993"/>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A36F6-0196-449C-A8D9-D1AD7C16A112}">
      <dsp:nvSpPr>
        <dsp:cNvPr id="0" name=""/>
        <dsp:cNvSpPr/>
      </dsp:nvSpPr>
      <dsp:spPr>
        <a:xfrm>
          <a:off x="2573138" y="1535020"/>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不必貪</a:t>
          </a:r>
          <a:endParaRPr lang="zh-TW" altLang="en-US" sz="2000" b="1" kern="1200" dirty="0">
            <a:latin typeface="微軟正黑體" pitchFamily="34" charset="-120"/>
            <a:ea typeface="微軟正黑體" pitchFamily="34" charset="-120"/>
          </a:endParaRPr>
        </a:p>
      </dsp:txBody>
      <dsp:txXfrm>
        <a:off x="2600806" y="1562688"/>
        <a:ext cx="1432283" cy="889302"/>
      </dsp:txXfrm>
    </dsp:sp>
    <dsp:sp modelId="{3CD24B9A-00CC-4255-B7B8-F1F6330273DB}">
      <dsp:nvSpPr>
        <dsp:cNvPr id="0" name=""/>
        <dsp:cNvSpPr/>
      </dsp:nvSpPr>
      <dsp:spPr>
        <a:xfrm>
          <a:off x="2407847" y="2755281"/>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051B6-20B7-4258-BB62-9C95F290B2E8}">
      <dsp:nvSpPr>
        <dsp:cNvPr id="0" name=""/>
        <dsp:cNvSpPr/>
      </dsp:nvSpPr>
      <dsp:spPr>
        <a:xfrm>
          <a:off x="2573138" y="2912307"/>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smtClean="0">
              <a:latin typeface="微軟正黑體" pitchFamily="34" charset="-120"/>
              <a:ea typeface="微軟正黑體" pitchFamily="34" charset="-120"/>
            </a:rPr>
            <a:t>完善員工福利待遇，激勵提升服務品質</a:t>
          </a:r>
          <a:endParaRPr lang="zh-TW" altLang="en-US" sz="1500" b="1" kern="1200" dirty="0">
            <a:latin typeface="微軟正黑體" pitchFamily="34" charset="-120"/>
            <a:ea typeface="微軟正黑體" pitchFamily="34" charset="-120"/>
          </a:endParaRPr>
        </a:p>
      </dsp:txBody>
      <dsp:txXfrm>
        <a:off x="2600806" y="2939975"/>
        <a:ext cx="1432283" cy="889302"/>
      </dsp:txXfrm>
    </dsp:sp>
    <dsp:sp modelId="{05517F37-9ECF-418A-916D-C494ED8196F5}">
      <dsp:nvSpPr>
        <dsp:cNvPr id="0" name=""/>
        <dsp:cNvSpPr/>
      </dsp:nvSpPr>
      <dsp:spPr>
        <a:xfrm>
          <a:off x="4226049" y="1377993"/>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7ABB4-2AF5-4D2F-8F69-34CE409CC2E8}">
      <dsp:nvSpPr>
        <dsp:cNvPr id="0" name=""/>
        <dsp:cNvSpPr/>
      </dsp:nvSpPr>
      <dsp:spPr>
        <a:xfrm>
          <a:off x="4391340" y="1535020"/>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不能貪</a:t>
          </a:r>
          <a:endParaRPr lang="zh-TW" altLang="en-US" sz="2000" b="1" kern="1200" dirty="0">
            <a:latin typeface="微軟正黑體" pitchFamily="34" charset="-120"/>
            <a:ea typeface="微軟正黑體" pitchFamily="34" charset="-120"/>
          </a:endParaRPr>
        </a:p>
      </dsp:txBody>
      <dsp:txXfrm>
        <a:off x="4419008" y="1562688"/>
        <a:ext cx="1432283" cy="889302"/>
      </dsp:txXfrm>
    </dsp:sp>
    <dsp:sp modelId="{9F936EDE-00AA-429A-A91A-9ECE18C9C6D3}">
      <dsp:nvSpPr>
        <dsp:cNvPr id="0" name=""/>
        <dsp:cNvSpPr/>
      </dsp:nvSpPr>
      <dsp:spPr>
        <a:xfrm>
          <a:off x="4226049" y="2755281"/>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64FAF-D1AF-48CA-A2D5-26E523852E18}">
      <dsp:nvSpPr>
        <dsp:cNvPr id="0" name=""/>
        <dsp:cNvSpPr/>
      </dsp:nvSpPr>
      <dsp:spPr>
        <a:xfrm>
          <a:off x="4391340" y="2912307"/>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smtClean="0">
              <a:latin typeface="微軟正黑體" pitchFamily="34" charset="-120"/>
              <a:ea typeface="微軟正黑體" pitchFamily="34" charset="-120"/>
            </a:rPr>
            <a:t>強化公私部門治理，促進決策程序透明</a:t>
          </a:r>
          <a:endParaRPr lang="zh-TW" altLang="en-US" sz="1500" b="1" kern="1200" dirty="0">
            <a:latin typeface="微軟正黑體" pitchFamily="34" charset="-120"/>
            <a:ea typeface="微軟正黑體" pitchFamily="34" charset="-120"/>
          </a:endParaRPr>
        </a:p>
      </dsp:txBody>
      <dsp:txXfrm>
        <a:off x="4419008" y="2939975"/>
        <a:ext cx="1432283" cy="889302"/>
      </dsp:txXfrm>
    </dsp:sp>
    <dsp:sp modelId="{4FC787A4-0CDE-42BB-91B2-E387CB070DA6}">
      <dsp:nvSpPr>
        <dsp:cNvPr id="0" name=""/>
        <dsp:cNvSpPr/>
      </dsp:nvSpPr>
      <dsp:spPr>
        <a:xfrm>
          <a:off x="6044251" y="1377993"/>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286D9-371E-47EF-800B-6FEACE19AE48}">
      <dsp:nvSpPr>
        <dsp:cNvPr id="0" name=""/>
        <dsp:cNvSpPr/>
      </dsp:nvSpPr>
      <dsp:spPr>
        <a:xfrm>
          <a:off x="6209542" y="1535020"/>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不敢貪</a:t>
          </a:r>
          <a:endParaRPr lang="zh-TW" altLang="en-US" sz="2000" b="1" kern="1200" dirty="0">
            <a:latin typeface="微軟正黑體" pitchFamily="34" charset="-120"/>
            <a:ea typeface="微軟正黑體" pitchFamily="34" charset="-120"/>
          </a:endParaRPr>
        </a:p>
      </dsp:txBody>
      <dsp:txXfrm>
        <a:off x="6237210" y="1562688"/>
        <a:ext cx="1432283" cy="889302"/>
      </dsp:txXfrm>
    </dsp:sp>
    <dsp:sp modelId="{3B0F9CB5-3A1A-47F3-A4F4-347B9F22F8E5}">
      <dsp:nvSpPr>
        <dsp:cNvPr id="0" name=""/>
        <dsp:cNvSpPr/>
      </dsp:nvSpPr>
      <dsp:spPr>
        <a:xfrm>
          <a:off x="6044251" y="2755281"/>
          <a:ext cx="1487619" cy="944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EC33F-9453-444A-89E2-61F4547640C4}">
      <dsp:nvSpPr>
        <dsp:cNvPr id="0" name=""/>
        <dsp:cNvSpPr/>
      </dsp:nvSpPr>
      <dsp:spPr>
        <a:xfrm>
          <a:off x="6209542" y="2912307"/>
          <a:ext cx="1487619" cy="944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smtClean="0">
              <a:latin typeface="微軟正黑體" pitchFamily="34" charset="-120"/>
              <a:ea typeface="微軟正黑體" pitchFamily="34" charset="-120"/>
            </a:rPr>
            <a:t>打擊公私部門貪腐，維護社會公平正義</a:t>
          </a:r>
          <a:endParaRPr lang="zh-TW" altLang="en-US" sz="1500" b="1" kern="1200" dirty="0">
            <a:latin typeface="微軟正黑體" pitchFamily="34" charset="-120"/>
            <a:ea typeface="微軟正黑體" pitchFamily="34" charset="-120"/>
          </a:endParaRPr>
        </a:p>
      </dsp:txBody>
      <dsp:txXfrm>
        <a:off x="6237210" y="2939975"/>
        <a:ext cx="1432283" cy="88930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00F5C-F57C-4AF6-BD9C-805EA0054BEA}">
      <dsp:nvSpPr>
        <dsp:cNvPr id="0" name=""/>
        <dsp:cNvSpPr/>
      </dsp:nvSpPr>
      <dsp:spPr>
        <a:xfrm>
          <a:off x="0" y="319"/>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強化機關廉政經營責任制度，落實風險控管作為</a:t>
          </a:r>
          <a:endParaRPr lang="zh-TW" altLang="en-US" sz="1800" kern="1200" dirty="0">
            <a:latin typeface="微軟正黑體" pitchFamily="34" charset="-120"/>
            <a:ea typeface="微軟正黑體" pitchFamily="34" charset="-120"/>
          </a:endParaRPr>
        </a:p>
      </dsp:txBody>
      <dsp:txXfrm>
        <a:off x="23095" y="23414"/>
        <a:ext cx="6216520" cy="426917"/>
      </dsp:txXfrm>
    </dsp:sp>
    <dsp:sp modelId="{14CB2BAF-6E95-4ECF-BD71-F3A4DDBC3A24}">
      <dsp:nvSpPr>
        <dsp:cNvPr id="0" name=""/>
        <dsp:cNvSpPr/>
      </dsp:nvSpPr>
      <dsp:spPr>
        <a:xfrm>
          <a:off x="0" y="485816"/>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促進公開透明，防止利益衝突</a:t>
          </a:r>
          <a:endParaRPr lang="zh-TW" altLang="en-US" sz="1800" kern="1200" dirty="0">
            <a:latin typeface="微軟正黑體" pitchFamily="34" charset="-120"/>
            <a:ea typeface="微軟正黑體" pitchFamily="34" charset="-120"/>
          </a:endParaRPr>
        </a:p>
      </dsp:txBody>
      <dsp:txXfrm>
        <a:off x="23095" y="508911"/>
        <a:ext cx="6216520" cy="426917"/>
      </dsp:txXfrm>
    </dsp:sp>
    <dsp:sp modelId="{E65479E0-9D54-4C6E-BB91-2BE45E4CA282}">
      <dsp:nvSpPr>
        <dsp:cNvPr id="0" name=""/>
        <dsp:cNvSpPr/>
      </dsp:nvSpPr>
      <dsp:spPr>
        <a:xfrm>
          <a:off x="0" y="971312"/>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持續指標研究，掌握民意脈動與國際趨勢</a:t>
          </a:r>
          <a:endParaRPr lang="zh-TW" altLang="en-US" sz="1800" kern="1200" dirty="0">
            <a:latin typeface="微軟正黑體" pitchFamily="34" charset="-120"/>
            <a:ea typeface="微軟正黑體" pitchFamily="34" charset="-120"/>
          </a:endParaRPr>
        </a:p>
      </dsp:txBody>
      <dsp:txXfrm>
        <a:off x="23095" y="994407"/>
        <a:ext cx="6216520" cy="426917"/>
      </dsp:txXfrm>
    </dsp:sp>
    <dsp:sp modelId="{55490B6F-F020-4739-9BE3-9845A19B5B43}">
      <dsp:nvSpPr>
        <dsp:cNvPr id="0" name=""/>
        <dsp:cNvSpPr/>
      </dsp:nvSpPr>
      <dsp:spPr>
        <a:xfrm>
          <a:off x="0" y="1456808"/>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落實公務員行為規範，建立政府典範</a:t>
          </a:r>
          <a:endParaRPr lang="zh-TW" altLang="en-US" sz="1800" kern="1200" dirty="0">
            <a:latin typeface="微軟正黑體" pitchFamily="34" charset="-120"/>
            <a:ea typeface="微軟正黑體" pitchFamily="34" charset="-120"/>
          </a:endParaRPr>
        </a:p>
      </dsp:txBody>
      <dsp:txXfrm>
        <a:off x="23095" y="1479903"/>
        <a:ext cx="6216520" cy="426917"/>
      </dsp:txXfrm>
    </dsp:sp>
    <dsp:sp modelId="{203808F3-9D2B-4083-B829-CDA6D359EAE6}">
      <dsp:nvSpPr>
        <dsp:cNvPr id="0" name=""/>
        <dsp:cNvSpPr/>
      </dsp:nvSpPr>
      <dsp:spPr>
        <a:xfrm>
          <a:off x="0" y="1942305"/>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鼓勵社會參與，促進透明與貪腐零容忍的共識</a:t>
          </a:r>
          <a:endParaRPr lang="zh-TW" altLang="en-US" sz="1800" kern="1200" dirty="0">
            <a:latin typeface="微軟正黑體" pitchFamily="34" charset="-120"/>
            <a:ea typeface="微軟正黑體" pitchFamily="34" charset="-120"/>
          </a:endParaRPr>
        </a:p>
      </dsp:txBody>
      <dsp:txXfrm>
        <a:off x="23095" y="1965400"/>
        <a:ext cx="6216520" cy="426917"/>
      </dsp:txXfrm>
    </dsp:sp>
    <dsp:sp modelId="{DE652228-E694-45E5-BEAB-5445116BBC10}">
      <dsp:nvSpPr>
        <dsp:cNvPr id="0" name=""/>
        <dsp:cNvSpPr/>
      </dsp:nvSpPr>
      <dsp:spPr>
        <a:xfrm>
          <a:off x="0" y="2427801"/>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推動校園誠信，深化學子品格教育</a:t>
          </a:r>
          <a:endParaRPr lang="zh-TW" altLang="en-US" sz="1800" kern="1200" dirty="0">
            <a:latin typeface="微軟正黑體" pitchFamily="34" charset="-120"/>
            <a:ea typeface="微軟正黑體" pitchFamily="34" charset="-120"/>
          </a:endParaRPr>
        </a:p>
      </dsp:txBody>
      <dsp:txXfrm>
        <a:off x="23095" y="2450896"/>
        <a:ext cx="6216520" cy="426917"/>
      </dsp:txXfrm>
    </dsp:sp>
    <dsp:sp modelId="{BBE2BB4D-F255-4A00-9CEF-6C196BD6322C}">
      <dsp:nvSpPr>
        <dsp:cNvPr id="0" name=""/>
        <dsp:cNvSpPr/>
      </dsp:nvSpPr>
      <dsp:spPr>
        <a:xfrm>
          <a:off x="0" y="2913298"/>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強化企業誠信，凝聚私部門反貪腐共識</a:t>
          </a:r>
          <a:endParaRPr lang="zh-TW" altLang="en-US" sz="1800" kern="1200" dirty="0">
            <a:latin typeface="微軟正黑體" pitchFamily="34" charset="-120"/>
            <a:ea typeface="微軟正黑體" pitchFamily="34" charset="-120"/>
          </a:endParaRPr>
        </a:p>
      </dsp:txBody>
      <dsp:txXfrm>
        <a:off x="23095" y="2936393"/>
        <a:ext cx="6216520" cy="426917"/>
      </dsp:txXfrm>
    </dsp:sp>
    <dsp:sp modelId="{CD8DA7E0-F39E-40B1-A066-5A694F4320F5}">
      <dsp:nvSpPr>
        <dsp:cNvPr id="0" name=""/>
        <dsp:cNvSpPr/>
      </dsp:nvSpPr>
      <dsp:spPr>
        <a:xfrm>
          <a:off x="0" y="3398794"/>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增修肅貪法令，強化肅貪能量，落實揭弊者保護</a:t>
          </a:r>
          <a:endParaRPr lang="zh-TW" altLang="en-US" sz="1800" kern="1200" dirty="0">
            <a:latin typeface="微軟正黑體" pitchFamily="34" charset="-120"/>
            <a:ea typeface="微軟正黑體" pitchFamily="34" charset="-120"/>
          </a:endParaRPr>
        </a:p>
      </dsp:txBody>
      <dsp:txXfrm>
        <a:off x="23095" y="3421889"/>
        <a:ext cx="6216520" cy="426917"/>
      </dsp:txXfrm>
    </dsp:sp>
    <dsp:sp modelId="{B74E1081-378E-4166-BFB8-E6D93308C349}">
      <dsp:nvSpPr>
        <dsp:cNvPr id="0" name=""/>
        <dsp:cNvSpPr/>
      </dsp:nvSpPr>
      <dsp:spPr>
        <a:xfrm>
          <a:off x="0" y="3884290"/>
          <a:ext cx="6262710" cy="4731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推動國際合作與資產追繳，建構國家間互惠機制</a:t>
          </a:r>
          <a:endParaRPr lang="zh-TW" altLang="en-US" sz="1800" kern="1200" dirty="0">
            <a:latin typeface="微軟正黑體" pitchFamily="34" charset="-120"/>
            <a:ea typeface="微軟正黑體" pitchFamily="34" charset="-120"/>
          </a:endParaRPr>
        </a:p>
      </dsp:txBody>
      <dsp:txXfrm>
        <a:off x="23095" y="3907385"/>
        <a:ext cx="6216520" cy="426917"/>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EEC3-552F-4DEB-8815-15933EF4501B}">
      <dsp:nvSpPr>
        <dsp:cNvPr id="0" name=""/>
        <dsp:cNvSpPr/>
      </dsp:nvSpPr>
      <dsp:spPr>
        <a:xfrm>
          <a:off x="4994959" y="1991715"/>
          <a:ext cx="1511598" cy="14458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規範內容</a:t>
          </a:r>
          <a:endParaRPr lang="zh-TW" altLang="en-US" sz="2000" kern="1200" dirty="0"/>
        </a:p>
      </dsp:txBody>
      <dsp:txXfrm>
        <a:off x="5216327" y="2203456"/>
        <a:ext cx="1068862" cy="1022374"/>
      </dsp:txXfrm>
    </dsp:sp>
    <dsp:sp modelId="{0C21B2AB-2BF9-44AF-B89C-DFBB740A630D}">
      <dsp:nvSpPr>
        <dsp:cNvPr id="0" name=""/>
        <dsp:cNvSpPr/>
      </dsp:nvSpPr>
      <dsp:spPr>
        <a:xfrm rot="16200000">
          <a:off x="5509152" y="1738332"/>
          <a:ext cx="483212" cy="23554"/>
        </a:xfrm>
        <a:custGeom>
          <a:avLst/>
          <a:gdLst/>
          <a:ahLst/>
          <a:cxnLst/>
          <a:rect l="0" t="0" r="0" b="0"/>
          <a:pathLst>
            <a:path>
              <a:moveTo>
                <a:pt x="0" y="11777"/>
              </a:moveTo>
              <a:lnTo>
                <a:pt x="483212"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738678" y="1738029"/>
        <a:ext cx="24160" cy="24160"/>
      </dsp:txXfrm>
    </dsp:sp>
    <dsp:sp modelId="{64298990-D8D9-412C-9BB4-ACF2E3286A9D}">
      <dsp:nvSpPr>
        <dsp:cNvPr id="0" name=""/>
        <dsp:cNvSpPr/>
      </dsp:nvSpPr>
      <dsp:spPr>
        <a:xfrm>
          <a:off x="4998218" y="3422"/>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請託關說</a:t>
          </a:r>
          <a:endParaRPr lang="zh-TW" altLang="en-US" sz="2000" kern="1200" dirty="0">
            <a:latin typeface="微軟正黑體" pitchFamily="34" charset="-120"/>
            <a:ea typeface="微軟正黑體" pitchFamily="34" charset="-120"/>
          </a:endParaRPr>
        </a:p>
      </dsp:txBody>
      <dsp:txXfrm>
        <a:off x="5218632" y="223836"/>
        <a:ext cx="1064253" cy="1064253"/>
      </dsp:txXfrm>
    </dsp:sp>
    <dsp:sp modelId="{C684A39E-D139-43D3-B013-EEBB1F376374}">
      <dsp:nvSpPr>
        <dsp:cNvPr id="0" name=""/>
        <dsp:cNvSpPr/>
      </dsp:nvSpPr>
      <dsp:spPr>
        <a:xfrm rot="19800000">
          <a:off x="6367075" y="2214540"/>
          <a:ext cx="458977" cy="23554"/>
        </a:xfrm>
        <a:custGeom>
          <a:avLst/>
          <a:gdLst/>
          <a:ahLst/>
          <a:cxnLst/>
          <a:rect l="0" t="0" r="0" b="0"/>
          <a:pathLst>
            <a:path>
              <a:moveTo>
                <a:pt x="0" y="11777"/>
              </a:moveTo>
              <a:lnTo>
                <a:pt x="458977"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85089" y="2214843"/>
        <a:ext cx="22948" cy="22948"/>
      </dsp:txXfrm>
    </dsp:sp>
    <dsp:sp modelId="{75493654-C9A5-4F5E-A6BC-3ABF21F61CBE}">
      <dsp:nvSpPr>
        <dsp:cNvPr id="0" name=""/>
        <dsp:cNvSpPr/>
      </dsp:nvSpPr>
      <dsp:spPr>
        <a:xfrm>
          <a:off x="6694485" y="982762"/>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受贈財物</a:t>
          </a:r>
          <a:endParaRPr lang="zh-TW" altLang="en-US" sz="2000" kern="1200" dirty="0">
            <a:latin typeface="微軟正黑體" pitchFamily="34" charset="-120"/>
            <a:ea typeface="微軟正黑體" pitchFamily="34" charset="-120"/>
          </a:endParaRPr>
        </a:p>
      </dsp:txBody>
      <dsp:txXfrm>
        <a:off x="6914899" y="1203176"/>
        <a:ext cx="1064253" cy="1064253"/>
      </dsp:txXfrm>
    </dsp:sp>
    <dsp:sp modelId="{2EA5A18E-BD5A-4B9A-9495-195EA20064D2}">
      <dsp:nvSpPr>
        <dsp:cNvPr id="0" name=""/>
        <dsp:cNvSpPr/>
      </dsp:nvSpPr>
      <dsp:spPr>
        <a:xfrm rot="1800000">
          <a:off x="6367075" y="3191192"/>
          <a:ext cx="458977" cy="23554"/>
        </a:xfrm>
        <a:custGeom>
          <a:avLst/>
          <a:gdLst/>
          <a:ahLst/>
          <a:cxnLst/>
          <a:rect l="0" t="0" r="0" b="0"/>
          <a:pathLst>
            <a:path>
              <a:moveTo>
                <a:pt x="0" y="11777"/>
              </a:moveTo>
              <a:lnTo>
                <a:pt x="458977"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85089" y="3191495"/>
        <a:ext cx="22948" cy="22948"/>
      </dsp:txXfrm>
    </dsp:sp>
    <dsp:sp modelId="{6D19B691-DE17-47FD-A2B4-792B1B528B48}">
      <dsp:nvSpPr>
        <dsp:cNvPr id="0" name=""/>
        <dsp:cNvSpPr/>
      </dsp:nvSpPr>
      <dsp:spPr>
        <a:xfrm>
          <a:off x="6694485" y="2941443"/>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飲宴應酬</a:t>
          </a:r>
          <a:endParaRPr lang="zh-TW" altLang="en-US" sz="2000" kern="1200" dirty="0">
            <a:latin typeface="微軟正黑體" pitchFamily="34" charset="-120"/>
            <a:ea typeface="微軟正黑體" pitchFamily="34" charset="-120"/>
          </a:endParaRPr>
        </a:p>
      </dsp:txBody>
      <dsp:txXfrm>
        <a:off x="6914899" y="3161857"/>
        <a:ext cx="1064253" cy="1064253"/>
      </dsp:txXfrm>
    </dsp:sp>
    <dsp:sp modelId="{3C0C5B32-D4A8-4552-8E2F-0447FA845198}">
      <dsp:nvSpPr>
        <dsp:cNvPr id="0" name=""/>
        <dsp:cNvSpPr/>
      </dsp:nvSpPr>
      <dsp:spPr>
        <a:xfrm rot="5400000">
          <a:off x="5509152" y="3667401"/>
          <a:ext cx="483212" cy="23554"/>
        </a:xfrm>
        <a:custGeom>
          <a:avLst/>
          <a:gdLst/>
          <a:ahLst/>
          <a:cxnLst/>
          <a:rect l="0" t="0" r="0" b="0"/>
          <a:pathLst>
            <a:path>
              <a:moveTo>
                <a:pt x="0" y="11777"/>
              </a:moveTo>
              <a:lnTo>
                <a:pt x="483212"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738678" y="3667098"/>
        <a:ext cx="24160" cy="24160"/>
      </dsp:txXfrm>
    </dsp:sp>
    <dsp:sp modelId="{804C90F1-2F62-4087-9FEB-7797755F0A05}">
      <dsp:nvSpPr>
        <dsp:cNvPr id="0" name=""/>
        <dsp:cNvSpPr/>
      </dsp:nvSpPr>
      <dsp:spPr>
        <a:xfrm>
          <a:off x="4998218" y="3920784"/>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禁止涉足不妥當場所及不當接觸</a:t>
          </a:r>
          <a:endParaRPr lang="zh-TW" altLang="en-US" sz="1600" b="1" kern="1200" dirty="0">
            <a:latin typeface="微軟正黑體" pitchFamily="34" charset="-120"/>
            <a:ea typeface="微軟正黑體" pitchFamily="34" charset="-120"/>
          </a:endParaRPr>
        </a:p>
      </dsp:txBody>
      <dsp:txXfrm>
        <a:off x="5218632" y="4141198"/>
        <a:ext cx="1064253" cy="1064253"/>
      </dsp:txXfrm>
    </dsp:sp>
    <dsp:sp modelId="{12F6D0BE-0A63-4A62-989F-F5B5716C4EEE}">
      <dsp:nvSpPr>
        <dsp:cNvPr id="0" name=""/>
        <dsp:cNvSpPr/>
      </dsp:nvSpPr>
      <dsp:spPr>
        <a:xfrm rot="9000000">
          <a:off x="4675465" y="3191192"/>
          <a:ext cx="458977" cy="23554"/>
        </a:xfrm>
        <a:custGeom>
          <a:avLst/>
          <a:gdLst/>
          <a:ahLst/>
          <a:cxnLst/>
          <a:rect l="0" t="0" r="0" b="0"/>
          <a:pathLst>
            <a:path>
              <a:moveTo>
                <a:pt x="0" y="11777"/>
              </a:moveTo>
              <a:lnTo>
                <a:pt x="458977"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4893479" y="3191495"/>
        <a:ext cx="22948" cy="22948"/>
      </dsp:txXfrm>
    </dsp:sp>
    <dsp:sp modelId="{2AF4CEB6-F816-4545-B40E-6EBA76D20801}">
      <dsp:nvSpPr>
        <dsp:cNvPr id="0" name=""/>
        <dsp:cNvSpPr/>
      </dsp:nvSpPr>
      <dsp:spPr>
        <a:xfrm>
          <a:off x="3301950" y="2941443"/>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出席演講</a:t>
          </a:r>
          <a:endParaRPr lang="zh-TW" altLang="en-US" sz="2000" kern="1200" dirty="0">
            <a:latin typeface="微軟正黑體" pitchFamily="34" charset="-120"/>
            <a:ea typeface="微軟正黑體" pitchFamily="34" charset="-120"/>
          </a:endParaRPr>
        </a:p>
      </dsp:txBody>
      <dsp:txXfrm>
        <a:off x="3522364" y="3161857"/>
        <a:ext cx="1064253" cy="1064253"/>
      </dsp:txXfrm>
    </dsp:sp>
    <dsp:sp modelId="{E71F38A8-0CC5-4562-84BF-50F9D1A192B9}">
      <dsp:nvSpPr>
        <dsp:cNvPr id="0" name=""/>
        <dsp:cNvSpPr/>
      </dsp:nvSpPr>
      <dsp:spPr>
        <a:xfrm rot="12600000">
          <a:off x="4675465" y="2214540"/>
          <a:ext cx="458977" cy="23554"/>
        </a:xfrm>
        <a:custGeom>
          <a:avLst/>
          <a:gdLst/>
          <a:ahLst/>
          <a:cxnLst/>
          <a:rect l="0" t="0" r="0" b="0"/>
          <a:pathLst>
            <a:path>
              <a:moveTo>
                <a:pt x="0" y="11777"/>
              </a:moveTo>
              <a:lnTo>
                <a:pt x="458977" y="117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4893479" y="2214843"/>
        <a:ext cx="22948" cy="22948"/>
      </dsp:txXfrm>
    </dsp:sp>
    <dsp:sp modelId="{FA1D6BDA-BCC9-4745-9CD8-843DBDDBDEFC}">
      <dsp:nvSpPr>
        <dsp:cNvPr id="0" name=""/>
        <dsp:cNvSpPr/>
      </dsp:nvSpPr>
      <dsp:spPr>
        <a:xfrm>
          <a:off x="3301950" y="982762"/>
          <a:ext cx="1505081" cy="15050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兼職禁止</a:t>
          </a:r>
          <a:endParaRPr lang="zh-TW" altLang="en-US" sz="2000" kern="1200" dirty="0">
            <a:latin typeface="微軟正黑體" pitchFamily="34" charset="-120"/>
            <a:ea typeface="微軟正黑體" pitchFamily="34" charset="-120"/>
          </a:endParaRPr>
        </a:p>
      </dsp:txBody>
      <dsp:txXfrm>
        <a:off x="3522364" y="1203176"/>
        <a:ext cx="1064253" cy="1064253"/>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25A3C-043B-4568-9A5B-541C18364ECE}">
      <dsp:nvSpPr>
        <dsp:cNvPr id="0" name=""/>
        <dsp:cNvSpPr/>
      </dsp:nvSpPr>
      <dsp:spPr>
        <a:xfrm>
          <a:off x="0" y="0"/>
          <a:ext cx="7786742" cy="792961"/>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altLang="en-US" sz="1800" kern="1200" dirty="0" smtClean="0">
              <a:latin typeface="微軟正黑體" pitchFamily="34" charset="-120"/>
              <a:ea typeface="微軟正黑體" pitchFamily="34" charset="-120"/>
            </a:rPr>
            <a:t>指個人、法人、團體或其他單位與本機關（構）或其所屬機關（構）間，具有下列情形之一者：</a:t>
          </a:r>
          <a:endParaRPr lang="zh-TW" altLang="en-US" sz="1800" kern="1200" dirty="0">
            <a:latin typeface="微軟正黑體" pitchFamily="34" charset="-120"/>
            <a:ea typeface="微軟正黑體" pitchFamily="34" charset="-120"/>
          </a:endParaRPr>
        </a:p>
      </dsp:txBody>
      <dsp:txXfrm>
        <a:off x="0" y="0"/>
        <a:ext cx="7786742" cy="792961"/>
      </dsp:txXfrm>
    </dsp:sp>
    <dsp:sp modelId="{F76FCA02-305F-4CD5-973E-5A557948C1C7}">
      <dsp:nvSpPr>
        <dsp:cNvPr id="0" name=""/>
        <dsp:cNvSpPr/>
      </dsp:nvSpPr>
      <dsp:spPr>
        <a:xfrm>
          <a:off x="3802" y="792961"/>
          <a:ext cx="2593045" cy="166521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252000" lvl="0" indent="-177800" algn="l" defTabSz="755650" rtl="0">
            <a:lnSpc>
              <a:spcPct val="90000"/>
            </a:lnSpc>
            <a:spcBef>
              <a:spcPct val="0"/>
            </a:spcBef>
            <a:spcAft>
              <a:spcPct val="35000"/>
            </a:spcAft>
            <a:tabLst/>
          </a:pPr>
          <a:r>
            <a:rPr lang="en-US" sz="1700" kern="1200" dirty="0" smtClean="0">
              <a:latin typeface="微軟正黑體" pitchFamily="34" charset="-120"/>
              <a:ea typeface="微軟正黑體" pitchFamily="34" charset="-120"/>
            </a:rPr>
            <a:t>1</a:t>
          </a:r>
          <a:r>
            <a:rPr lang="en-US" altLang="zh-TW" sz="1700" kern="1200" dirty="0" smtClean="0">
              <a:latin typeface="微軟正黑體" pitchFamily="34" charset="-120"/>
              <a:ea typeface="微軟正黑體" pitchFamily="34" charset="-120"/>
            </a:rPr>
            <a:t>.</a:t>
          </a:r>
          <a:r>
            <a:rPr lang="zh-TW" sz="1700" kern="1200" dirty="0" smtClean="0">
              <a:latin typeface="微軟正黑體" pitchFamily="34" charset="-120"/>
              <a:ea typeface="微軟正黑體" pitchFamily="34" charset="-120"/>
            </a:rPr>
            <a:t>業務往來、指揮監督或費用補（</a:t>
          </a:r>
          <a:r>
            <a:rPr lang="zh-TW" altLang="en-US" sz="1700" kern="1200" dirty="0" smtClean="0">
              <a:latin typeface="微軟正黑體" pitchFamily="34" charset="-120"/>
              <a:ea typeface="微軟正黑體" pitchFamily="34" charset="-120"/>
            </a:rPr>
            <a:t>獎</a:t>
          </a:r>
          <a:r>
            <a:rPr lang="zh-TW" sz="1700" kern="1200" dirty="0" smtClean="0">
              <a:latin typeface="微軟正黑體" pitchFamily="34" charset="-120"/>
              <a:ea typeface="微軟正黑體" pitchFamily="34" charset="-120"/>
            </a:rPr>
            <a:t>）助等關係。</a:t>
          </a:r>
          <a:endParaRPr lang="zh-TW" sz="1700" kern="1200" dirty="0">
            <a:latin typeface="微軟正黑體" pitchFamily="34" charset="-120"/>
            <a:ea typeface="微軟正黑體" pitchFamily="34" charset="-120"/>
          </a:endParaRPr>
        </a:p>
      </dsp:txBody>
      <dsp:txXfrm>
        <a:off x="3802" y="792961"/>
        <a:ext cx="2593045" cy="1665219"/>
      </dsp:txXfrm>
    </dsp:sp>
    <dsp:sp modelId="{5CA40556-5CFB-45C3-8F3B-4E63017498B8}">
      <dsp:nvSpPr>
        <dsp:cNvPr id="0" name=""/>
        <dsp:cNvSpPr/>
      </dsp:nvSpPr>
      <dsp:spPr>
        <a:xfrm>
          <a:off x="2596848" y="792961"/>
          <a:ext cx="2593045" cy="166521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252000" lvl="0" indent="-176400" algn="l" defTabSz="755650" rtl="0">
            <a:lnSpc>
              <a:spcPct val="90000"/>
            </a:lnSpc>
            <a:spcBef>
              <a:spcPct val="0"/>
            </a:spcBef>
            <a:spcAft>
              <a:spcPct val="35000"/>
            </a:spcAft>
          </a:pPr>
          <a:r>
            <a:rPr lang="en-US" sz="1700" kern="1200" dirty="0" smtClean="0">
              <a:latin typeface="微軟正黑體" pitchFamily="34" charset="-120"/>
              <a:ea typeface="微軟正黑體" pitchFamily="34" charset="-120"/>
            </a:rPr>
            <a:t>2</a:t>
          </a:r>
          <a:r>
            <a:rPr lang="en-US" altLang="zh-TW" sz="1700" kern="1200" dirty="0" smtClean="0">
              <a:latin typeface="微軟正黑體" pitchFamily="34" charset="-120"/>
              <a:ea typeface="微軟正黑體" pitchFamily="34" charset="-120"/>
            </a:rPr>
            <a:t>.</a:t>
          </a:r>
          <a:r>
            <a:rPr lang="zh-TW" sz="1700" kern="1200" dirty="0" smtClean="0">
              <a:latin typeface="微軟正黑體" pitchFamily="34" charset="-120"/>
              <a:ea typeface="微軟正黑體" pitchFamily="34" charset="-120"/>
            </a:rPr>
            <a:t>正在尋求、進行或已訂立承攬、買賣或其他契約關係。</a:t>
          </a:r>
          <a:endParaRPr lang="zh-TW" sz="1700" kern="1200" dirty="0">
            <a:latin typeface="微軟正黑體" pitchFamily="34" charset="-120"/>
            <a:ea typeface="微軟正黑體" pitchFamily="34" charset="-120"/>
          </a:endParaRPr>
        </a:p>
      </dsp:txBody>
      <dsp:txXfrm>
        <a:off x="2596848" y="792961"/>
        <a:ext cx="2593045" cy="1665219"/>
      </dsp:txXfrm>
    </dsp:sp>
    <dsp:sp modelId="{9B3C725B-C5A5-4D1C-B070-476AD01B37B9}">
      <dsp:nvSpPr>
        <dsp:cNvPr id="0" name=""/>
        <dsp:cNvSpPr/>
      </dsp:nvSpPr>
      <dsp:spPr>
        <a:xfrm>
          <a:off x="5189893" y="792961"/>
          <a:ext cx="2593045" cy="166521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252000" lvl="0" indent="-176400" algn="l" defTabSz="755650" rtl="0">
            <a:lnSpc>
              <a:spcPct val="90000"/>
            </a:lnSpc>
            <a:spcBef>
              <a:spcPct val="0"/>
            </a:spcBef>
            <a:spcAft>
              <a:spcPct val="35000"/>
            </a:spcAft>
          </a:pPr>
          <a:r>
            <a:rPr lang="en-US" sz="1700" kern="1200" dirty="0" smtClean="0">
              <a:latin typeface="微軟正黑體" pitchFamily="34" charset="-120"/>
              <a:ea typeface="微軟正黑體" pitchFamily="34" charset="-120"/>
            </a:rPr>
            <a:t>3</a:t>
          </a:r>
          <a:r>
            <a:rPr lang="en-US" altLang="zh-TW" sz="1700" kern="1200" dirty="0" smtClean="0">
              <a:latin typeface="微軟正黑體" pitchFamily="34" charset="-120"/>
              <a:ea typeface="微軟正黑體" pitchFamily="34" charset="-120"/>
            </a:rPr>
            <a:t>.</a:t>
          </a:r>
          <a:r>
            <a:rPr lang="zh-TW" sz="1700" kern="1200" dirty="0" smtClean="0">
              <a:latin typeface="微軟正黑體" pitchFamily="34" charset="-120"/>
              <a:ea typeface="微軟正黑體" pitchFamily="34" charset="-120"/>
            </a:rPr>
            <a:t>其他因本機關（構）業務之決定、執行或不執行，將遭受有利或不利之影響。</a:t>
          </a:r>
          <a:endParaRPr lang="zh-TW" sz="1700" kern="1200" dirty="0">
            <a:latin typeface="微軟正黑體" pitchFamily="34" charset="-120"/>
            <a:ea typeface="微軟正黑體" pitchFamily="34" charset="-120"/>
          </a:endParaRPr>
        </a:p>
      </dsp:txBody>
      <dsp:txXfrm>
        <a:off x="5189893" y="792961"/>
        <a:ext cx="2593045" cy="1665219"/>
      </dsp:txXfrm>
    </dsp:sp>
    <dsp:sp modelId="{DF884835-2F9A-4A57-A706-61950A944573}">
      <dsp:nvSpPr>
        <dsp:cNvPr id="0" name=""/>
        <dsp:cNvSpPr/>
      </dsp:nvSpPr>
      <dsp:spPr>
        <a:xfrm>
          <a:off x="0" y="2458181"/>
          <a:ext cx="7786742" cy="185024"/>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565" cy="493948"/>
          </a:xfrm>
          <a:prstGeom prst="rect">
            <a:avLst/>
          </a:prstGeom>
        </p:spPr>
        <p:txBody>
          <a:bodyPr vert="horz" lIns="90759" tIns="45379" rIns="90759" bIns="453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626" y="0"/>
            <a:ext cx="2919565" cy="493948"/>
          </a:xfrm>
          <a:prstGeom prst="rect">
            <a:avLst/>
          </a:prstGeom>
        </p:spPr>
        <p:txBody>
          <a:bodyPr vert="horz" wrap="square" lIns="90759" tIns="45379" rIns="90759" bIns="45379" numCol="1" anchor="t" anchorCtr="0" compatLnSpc="1">
            <a:prstTxWarp prst="textNoShape">
              <a:avLst/>
            </a:prstTxWarp>
          </a:bodyPr>
          <a:lstStyle>
            <a:lvl1pPr algn="r">
              <a:defRPr kumimoji="0" sz="1200">
                <a:latin typeface="新細明體" charset="-120"/>
                <a:ea typeface="新細明體" charset="-120"/>
              </a:defRPr>
            </a:lvl1pPr>
          </a:lstStyle>
          <a:p>
            <a:pPr>
              <a:defRPr/>
            </a:pPr>
            <a:fld id="{FD36BD89-C0A5-4AD9-A749-D6EF33A67A2C}" type="datetimeFigureOut">
              <a:rPr lang="zh-TW" altLang="en-US"/>
              <a:pPr>
                <a:defRPr/>
              </a:pPr>
              <a:t>2017/5/26</a:t>
            </a:fld>
            <a:endParaRPr lang="zh-TW" altLang="en-US"/>
          </a:p>
        </p:txBody>
      </p:sp>
      <p:sp>
        <p:nvSpPr>
          <p:cNvPr id="4" name="頁尾版面配置區 3"/>
          <p:cNvSpPr>
            <a:spLocks noGrp="1"/>
          </p:cNvSpPr>
          <p:nvPr>
            <p:ph type="ftr" sz="quarter" idx="2"/>
          </p:nvPr>
        </p:nvSpPr>
        <p:spPr>
          <a:xfrm>
            <a:off x="0" y="9373962"/>
            <a:ext cx="2919565" cy="493948"/>
          </a:xfrm>
          <a:prstGeom prst="rect">
            <a:avLst/>
          </a:prstGeom>
        </p:spPr>
        <p:txBody>
          <a:bodyPr vert="horz" lIns="90759" tIns="45379" rIns="90759" bIns="453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626" y="9373962"/>
            <a:ext cx="2919565" cy="493948"/>
          </a:xfrm>
          <a:prstGeom prst="rect">
            <a:avLst/>
          </a:prstGeom>
        </p:spPr>
        <p:txBody>
          <a:bodyPr vert="horz" wrap="square" lIns="90759" tIns="45379" rIns="90759" bIns="45379" numCol="1" anchor="b" anchorCtr="0" compatLnSpc="1">
            <a:prstTxWarp prst="textNoShape">
              <a:avLst/>
            </a:prstTxWarp>
          </a:bodyPr>
          <a:lstStyle>
            <a:lvl1pPr algn="r">
              <a:defRPr kumimoji="0" sz="1200">
                <a:latin typeface="新細明體" charset="-120"/>
                <a:ea typeface="新細明體" charset="-120"/>
              </a:defRPr>
            </a:lvl1pPr>
          </a:lstStyle>
          <a:p>
            <a:pPr>
              <a:defRPr/>
            </a:pPr>
            <a:fld id="{B0472FF8-FCB6-4480-839F-A6596ED0FD97}" type="slidenum">
              <a:rPr lang="zh-TW" altLang="en-US"/>
              <a:pPr>
                <a:defRPr/>
              </a:pPr>
              <a:t>‹#›</a:t>
            </a:fld>
            <a:endParaRPr lang="zh-TW" altLang="en-US"/>
          </a:p>
        </p:txBody>
      </p:sp>
    </p:spTree>
    <p:extLst>
      <p:ext uri="{BB962C8B-B14F-4D97-AF65-F5344CB8AC3E}">
        <p14:creationId xmlns:p14="http://schemas.microsoft.com/office/powerpoint/2010/main" val="413918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565" cy="493948"/>
          </a:xfrm>
          <a:prstGeom prst="rect">
            <a:avLst/>
          </a:prstGeom>
        </p:spPr>
        <p:txBody>
          <a:bodyPr vert="horz" lIns="90759" tIns="45379" rIns="90759" bIns="453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626" y="0"/>
            <a:ext cx="2919565" cy="493948"/>
          </a:xfrm>
          <a:prstGeom prst="rect">
            <a:avLst/>
          </a:prstGeom>
        </p:spPr>
        <p:txBody>
          <a:bodyPr vert="horz" wrap="square" lIns="90759" tIns="45379" rIns="90759" bIns="45379" numCol="1" anchor="t" anchorCtr="0" compatLnSpc="1">
            <a:prstTxWarp prst="textNoShape">
              <a:avLst/>
            </a:prstTxWarp>
          </a:bodyPr>
          <a:lstStyle>
            <a:lvl1pPr algn="r">
              <a:defRPr kumimoji="0" sz="1200">
                <a:latin typeface="新細明體" charset="-120"/>
                <a:ea typeface="新細明體" charset="-120"/>
              </a:defRPr>
            </a:lvl1pPr>
          </a:lstStyle>
          <a:p>
            <a:pPr>
              <a:defRPr/>
            </a:pPr>
            <a:fld id="{474FE755-1A23-4D12-B6F9-5D23C91598A4}" type="datetimeFigureOut">
              <a:rPr lang="zh-TW" altLang="en-US"/>
              <a:pPr>
                <a:defRPr/>
              </a:pPr>
              <a:t>2017/5/26</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59" tIns="45379" rIns="90759" bIns="45379" rtlCol="0" anchor="ctr"/>
          <a:lstStyle/>
          <a:p>
            <a:pPr lvl="0"/>
            <a:endParaRPr lang="zh-TW" altLang="en-US" noProof="0"/>
          </a:p>
        </p:txBody>
      </p:sp>
      <p:sp>
        <p:nvSpPr>
          <p:cNvPr id="5" name="備忘稿版面配置區 4"/>
          <p:cNvSpPr>
            <a:spLocks noGrp="1"/>
          </p:cNvSpPr>
          <p:nvPr>
            <p:ph type="body" sz="quarter" idx="3"/>
          </p:nvPr>
        </p:nvSpPr>
        <p:spPr>
          <a:xfrm>
            <a:off x="673262" y="4688560"/>
            <a:ext cx="5389240" cy="4440796"/>
          </a:xfrm>
          <a:prstGeom prst="rect">
            <a:avLst/>
          </a:prstGeom>
        </p:spPr>
        <p:txBody>
          <a:bodyPr vert="horz" wrap="square" lIns="90759" tIns="45379" rIns="90759" bIns="45379"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3962"/>
            <a:ext cx="2919565" cy="493948"/>
          </a:xfrm>
          <a:prstGeom prst="rect">
            <a:avLst/>
          </a:prstGeom>
        </p:spPr>
        <p:txBody>
          <a:bodyPr vert="horz" lIns="90759" tIns="45379" rIns="90759" bIns="453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626" y="9373962"/>
            <a:ext cx="2919565" cy="493948"/>
          </a:xfrm>
          <a:prstGeom prst="rect">
            <a:avLst/>
          </a:prstGeom>
        </p:spPr>
        <p:txBody>
          <a:bodyPr vert="horz" wrap="square" lIns="90759" tIns="45379" rIns="90759" bIns="45379" numCol="1" anchor="b" anchorCtr="0" compatLnSpc="1">
            <a:prstTxWarp prst="textNoShape">
              <a:avLst/>
            </a:prstTxWarp>
          </a:bodyPr>
          <a:lstStyle>
            <a:lvl1pPr algn="r">
              <a:defRPr kumimoji="0" sz="1200">
                <a:latin typeface="新細明體" charset="-120"/>
                <a:ea typeface="新細明體" charset="-120"/>
              </a:defRPr>
            </a:lvl1pPr>
          </a:lstStyle>
          <a:p>
            <a:pPr>
              <a:defRPr/>
            </a:pPr>
            <a:fld id="{7631951C-A7BF-4028-8E81-D1926ED4B0EA}" type="slidenum">
              <a:rPr lang="zh-TW" altLang="en-US"/>
              <a:pPr>
                <a:defRPr/>
              </a:pPr>
              <a:t>‹#›</a:t>
            </a:fld>
            <a:endParaRPr lang="zh-TW" altLang="en-US"/>
          </a:p>
        </p:txBody>
      </p:sp>
    </p:spTree>
    <p:extLst>
      <p:ext uri="{BB962C8B-B14F-4D97-AF65-F5344CB8AC3E}">
        <p14:creationId xmlns:p14="http://schemas.microsoft.com/office/powerpoint/2010/main" val="168849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新細明體" charset="-120"/>
        <a:ea typeface="微軟正黑體" pitchFamily="34" charset="-120"/>
        <a:cs typeface="微軟正黑體" pitchFamily="34" charset="-120"/>
      </a:defRPr>
    </a:lvl1pPr>
    <a:lvl2pPr marL="457200" algn="l" rtl="0" eaLnBrk="0" fontAlgn="base" hangingPunct="0">
      <a:spcBef>
        <a:spcPct val="30000"/>
      </a:spcBef>
      <a:spcAft>
        <a:spcPct val="0"/>
      </a:spcAft>
      <a:defRPr sz="1200" kern="1200">
        <a:solidFill>
          <a:schemeClr val="tx1"/>
        </a:solidFill>
        <a:latin typeface="新細明體" charset="-120"/>
        <a:ea typeface="微軟正黑體" pitchFamily="34" charset="-120"/>
        <a:cs typeface="微軟正黑體" pitchFamily="34" charset="-120"/>
      </a:defRPr>
    </a:lvl2pPr>
    <a:lvl3pPr marL="914400" algn="l" rtl="0" eaLnBrk="0" fontAlgn="base" hangingPunct="0">
      <a:spcBef>
        <a:spcPct val="30000"/>
      </a:spcBef>
      <a:spcAft>
        <a:spcPct val="0"/>
      </a:spcAft>
      <a:defRPr sz="1200" kern="1200">
        <a:solidFill>
          <a:schemeClr val="tx1"/>
        </a:solidFill>
        <a:latin typeface="新細明體" charset="-120"/>
        <a:ea typeface="微軟正黑體" pitchFamily="34" charset="-120"/>
        <a:cs typeface="微軟正黑體" pitchFamily="34" charset="-120"/>
      </a:defRPr>
    </a:lvl3pPr>
    <a:lvl4pPr marL="1371600" algn="l" rtl="0" eaLnBrk="0" fontAlgn="base" hangingPunct="0">
      <a:spcBef>
        <a:spcPct val="30000"/>
      </a:spcBef>
      <a:spcAft>
        <a:spcPct val="0"/>
      </a:spcAft>
      <a:defRPr sz="1200" kern="1200">
        <a:solidFill>
          <a:schemeClr val="tx1"/>
        </a:solidFill>
        <a:latin typeface="新細明體" charset="-120"/>
        <a:ea typeface="微軟正黑體" pitchFamily="34" charset="-120"/>
        <a:cs typeface="微軟正黑體" pitchFamily="34" charset="-120"/>
      </a:defRPr>
    </a:lvl4pPr>
    <a:lvl5pPr marL="1828800" algn="l" rtl="0" eaLnBrk="0" fontAlgn="base" hangingPunct="0">
      <a:spcBef>
        <a:spcPct val="30000"/>
      </a:spcBef>
      <a:spcAft>
        <a:spcPct val="0"/>
      </a:spcAft>
      <a:defRPr sz="1200" kern="1200">
        <a:solidFill>
          <a:schemeClr val="tx1"/>
        </a:solidFill>
        <a:latin typeface="新細明體" charset="-120"/>
        <a:ea typeface="微軟正黑體" pitchFamily="34" charset="-120"/>
        <a:cs typeface="微軟正黑體" pitchFamily="34"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12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44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45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98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631951C-A7BF-4028-8E81-D1926ED4B0EA}" type="slidenum">
              <a:rPr lang="zh-TW" altLang="en-US" smtClean="0"/>
              <a:pPr>
                <a:defRPr/>
              </a:pPr>
              <a:t>103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EA334F2-824A-4DA4-A5B5-0FA7B5FE0B92}" type="datetime1">
              <a:rPr lang="zh-TW" altLang="en-US"/>
              <a:pPr>
                <a:defRPr/>
              </a:pPr>
              <a:t>2017/5/26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639984-7FC4-42F3-94C2-D2E3AF47C0F1}"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BF268B2-FAAB-42AC-AF50-92E40CAF1193}" type="datetime1">
              <a:rPr lang="zh-TW" altLang="en-US"/>
              <a:pPr>
                <a:defRPr/>
              </a:pPr>
              <a:t>2017/5/26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A3C5A0B-473F-4443-A252-561579F6C638}"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45B9E1D-5296-41CA-AEAB-23EFA6FAF436}" type="datetime1">
              <a:rPr lang="zh-TW" altLang="en-US"/>
              <a:pPr>
                <a:defRPr/>
              </a:pPr>
              <a:t>2017/5/26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B63B5D5-97F3-4676-9687-B5DA96DB8435}"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56745A-CED3-4314-843F-67445BF4B6E1}" type="datetime1">
              <a:rPr lang="zh-TW" altLang="en-US"/>
              <a:pPr>
                <a:defRPr/>
              </a:pPr>
              <a:t>2017/5/26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92DE350-5F8C-4406-AE3C-32B486D4CF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C4FC60B-647B-4988-917D-E45DAEF238AF}" type="datetime1">
              <a:rPr lang="zh-TW" altLang="en-US"/>
              <a:pPr>
                <a:defRPr/>
              </a:pPr>
              <a:t>2017/5/26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9772315-7C3F-4349-BE7D-006048B5FB18}"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2DA98F6-2ECA-4142-B0C5-98EBF8C34977}" type="datetime1">
              <a:rPr lang="zh-TW" altLang="en-US"/>
              <a:pPr>
                <a:defRPr/>
              </a:pPr>
              <a:t>2017/5/26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CEB9B12-0880-4F22-8457-C288F3ABC2E8}"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611DD11-9FD3-414A-B068-9038C882CBC0}" type="datetime1">
              <a:rPr lang="zh-TW" altLang="en-US"/>
              <a:pPr>
                <a:defRPr/>
              </a:pPr>
              <a:t>2017/5/26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82D86D8-7581-4046-8B49-A733D5E430C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B39312F-960C-4E35-8A53-F2A674DEBE92}" type="datetime1">
              <a:rPr lang="zh-TW" altLang="en-US"/>
              <a:pPr>
                <a:defRPr/>
              </a:pPr>
              <a:t>2017/5/26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E12C1F19-4C28-4F72-A6C0-6CD8325D7002}"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EE90134-D2DE-4FD2-9AB3-E084B5655152}" type="datetime1">
              <a:rPr lang="zh-TW" altLang="en-US"/>
              <a:pPr>
                <a:defRPr/>
              </a:pPr>
              <a:t>2017/5/26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AF18CA1-9DB0-4FEA-8705-A93CB70A9909}"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9BA6F2B-C25B-4A41-B03D-29711ADEE6D8}" type="datetime1">
              <a:rPr lang="zh-TW" altLang="en-US"/>
              <a:pPr>
                <a:defRPr/>
              </a:pPr>
              <a:t>2017/5/26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FB181C7-F1C4-440F-A090-3ABFA46A7604}"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AD818D8-1E04-431C-9678-121A8EE65A15}" type="datetime1">
              <a:rPr lang="zh-TW" altLang="en-US"/>
              <a:pPr>
                <a:defRPr/>
              </a:pPr>
              <a:t>2017/5/26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0BBA7C-B9EC-4812-AA28-9BA4B082FA26}"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新細明體" charset="-120"/>
                <a:ea typeface="新細明體" charset="-120"/>
              </a:defRPr>
            </a:lvl1pPr>
          </a:lstStyle>
          <a:p>
            <a:pPr>
              <a:defRPr/>
            </a:pPr>
            <a:fld id="{876EFDCE-536D-49F0-A587-BD1F626585F9}" type="datetime1">
              <a:rPr lang="zh-TW" altLang="en-US"/>
              <a:pPr>
                <a:defRPr/>
              </a:pPr>
              <a:t>2017/5/26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600">
                <a:latin typeface="新細明體" charset="-120"/>
                <a:ea typeface="新細明體" charset="-120"/>
              </a:defRPr>
            </a:lvl1pPr>
          </a:lstStyle>
          <a:p>
            <a:pPr>
              <a:defRPr/>
            </a:pPr>
            <a:fld id="{63E098CF-4E69-413B-8FD8-6EC5500B6E6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999" r:id="rId1"/>
    <p:sldLayoutId id="2147486998" r:id="rId2"/>
    <p:sldLayoutId id="2147486997" r:id="rId3"/>
    <p:sldLayoutId id="2147486996" r:id="rId4"/>
    <p:sldLayoutId id="2147486995" r:id="rId5"/>
    <p:sldLayoutId id="2147486994" r:id="rId6"/>
    <p:sldLayoutId id="2147486993" r:id="rId7"/>
    <p:sldLayoutId id="2147486992" r:id="rId8"/>
    <p:sldLayoutId id="2147486991" r:id="rId9"/>
    <p:sldLayoutId id="2147486990" r:id="rId10"/>
    <p:sldLayoutId id="2147486989" r:id="rId11"/>
  </p:sldLayoutIdLst>
  <p:hf hdr="0" ftr="0" dt="0"/>
  <p:txStyles>
    <p:title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新細明體" charset="-120"/>
          <a:ea typeface="微軟正黑體" pitchFamily="34" charset="-120"/>
          <a:cs typeface="微軟正黑體" pitchFamily="34" charset="-12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新細明體" charset="-120"/>
          <a:ea typeface="微軟正黑體" pitchFamily="34" charset="-120"/>
          <a:cs typeface="微軟正黑體" pitchFamily="34" charset="-12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新細明體" charset="-120"/>
          <a:ea typeface="微軟正黑體" pitchFamily="34" charset="-120"/>
          <a:cs typeface="微軟正黑體" pitchFamily="34" charset="-12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新細明體" charset="-120"/>
          <a:ea typeface="微軟正黑體" pitchFamily="34" charset="-120"/>
          <a:cs typeface="微軟正黑體" pitchFamily="34" charset="-12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新細明體" charset="-120"/>
          <a:ea typeface="微軟正黑體" pitchFamily="34" charset="-120"/>
          <a:cs typeface="微軟正黑體"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11.xml"/><Relationship Id="rId2" Type="http://schemas.openxmlformats.org/officeDocument/2006/relationships/diagramData" Target="../diagrams/data111.xml"/><Relationship Id="rId1" Type="http://schemas.openxmlformats.org/officeDocument/2006/relationships/slideLayout" Target="../slideLayouts/slideLayout2.xml"/><Relationship Id="rId6" Type="http://schemas.microsoft.com/office/2007/relationships/diagramDrawing" Target="../diagrams/drawing11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aac2072@mail.moj.gov.tw" TargetMode="External"/><Relationship Id="rId4" Type="http://schemas.openxmlformats.org/officeDocument/2006/relationships/hyperlink" Target="mailto:aac2071@mail.moj.gov.tw"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9.png"/><Relationship Id="rId4" Type="http://schemas.openxmlformats.org/officeDocument/2006/relationships/diagramLayout" Target="../diagrams/layout8.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3.pn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5.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18.png"/><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9.png"/><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image" Target="../media/image21.png"/><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20.png"/><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22.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image" Target="../media/image24.png"/><Relationship Id="rId3" Type="http://schemas.openxmlformats.org/officeDocument/2006/relationships/diagramLayout" Target="../diagrams/layout36.xml"/><Relationship Id="rId7" Type="http://schemas.openxmlformats.org/officeDocument/2006/relationships/diagramData" Target="../diagrams/data37.xml"/><Relationship Id="rId12" Type="http://schemas.openxmlformats.org/officeDocument/2006/relationships/image" Target="../media/image23.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25.png"/><Relationship Id="rId2" Type="http://schemas.openxmlformats.org/officeDocument/2006/relationships/diagramData" Target="../diagrams/data44.xml"/><Relationship Id="rId1" Type="http://schemas.openxmlformats.org/officeDocument/2006/relationships/slideLayout" Target="../slideLayouts/slideLayout6.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6.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6.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3.xml"/><Relationship Id="rId13" Type="http://schemas.openxmlformats.org/officeDocument/2006/relationships/diagramLayout" Target="../diagrams/layout54.xml"/><Relationship Id="rId3" Type="http://schemas.openxmlformats.org/officeDocument/2006/relationships/diagramLayout" Target="../diagrams/layout52.xml"/><Relationship Id="rId7" Type="http://schemas.openxmlformats.org/officeDocument/2006/relationships/diagramData" Target="../diagrams/data53.xml"/><Relationship Id="rId12" Type="http://schemas.openxmlformats.org/officeDocument/2006/relationships/diagramData" Target="../diagrams/data54.xml"/><Relationship Id="rId2" Type="http://schemas.openxmlformats.org/officeDocument/2006/relationships/diagramData" Target="../diagrams/data52.xml"/><Relationship Id="rId16" Type="http://schemas.microsoft.com/office/2007/relationships/diagramDrawing" Target="../diagrams/drawing54.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5" Type="http://schemas.openxmlformats.org/officeDocument/2006/relationships/diagramColors" Target="../diagrams/colors54.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 Id="rId14" Type="http://schemas.openxmlformats.org/officeDocument/2006/relationships/diagramQuickStyle" Target="../diagrams/quickStyle5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57.xml"/><Relationship Id="rId3" Type="http://schemas.openxmlformats.org/officeDocument/2006/relationships/diagramLayout" Target="../diagrams/layout56.xml"/><Relationship Id="rId7" Type="http://schemas.openxmlformats.org/officeDocument/2006/relationships/diagramData" Target="../diagrams/data57.xml"/><Relationship Id="rId12" Type="http://schemas.openxmlformats.org/officeDocument/2006/relationships/image" Target="../media/image27.png"/><Relationship Id="rId2" Type="http://schemas.openxmlformats.org/officeDocument/2006/relationships/diagramData" Target="../diagrams/data56.xml"/><Relationship Id="rId1" Type="http://schemas.openxmlformats.org/officeDocument/2006/relationships/slideLayout" Target="../slideLayouts/slideLayout6.xml"/><Relationship Id="rId6" Type="http://schemas.microsoft.com/office/2007/relationships/diagramDrawing" Target="../diagrams/drawing56.xml"/><Relationship Id="rId11" Type="http://schemas.microsoft.com/office/2007/relationships/diagramDrawing" Target="../diagrams/drawing57.xml"/><Relationship Id="rId5" Type="http://schemas.openxmlformats.org/officeDocument/2006/relationships/diagramColors" Target="../diagrams/colors56.xml"/><Relationship Id="rId10" Type="http://schemas.openxmlformats.org/officeDocument/2006/relationships/diagramColors" Target="../diagrams/colors57.xml"/><Relationship Id="rId4" Type="http://schemas.openxmlformats.org/officeDocument/2006/relationships/diagramQuickStyle" Target="../diagrams/quickStyle56.xml"/><Relationship Id="rId9" Type="http://schemas.openxmlformats.org/officeDocument/2006/relationships/diagramQuickStyle" Target="../diagrams/quickStyle5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6.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5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diagramLayout" Target="../diagrams/layout59.xml"/><Relationship Id="rId7" Type="http://schemas.openxmlformats.org/officeDocument/2006/relationships/image" Target="../media/image28.wmf"/><Relationship Id="rId2" Type="http://schemas.openxmlformats.org/officeDocument/2006/relationships/diagramData" Target="../diagrams/data59.xml"/><Relationship Id="rId1" Type="http://schemas.openxmlformats.org/officeDocument/2006/relationships/slideLayout" Target="../slideLayouts/slideLayout6.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6.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6.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6.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68.xml"/><Relationship Id="rId3" Type="http://schemas.openxmlformats.org/officeDocument/2006/relationships/diagramLayout" Target="../diagrams/layout67.xml"/><Relationship Id="rId7" Type="http://schemas.openxmlformats.org/officeDocument/2006/relationships/diagramData" Target="../diagrams/data68.xml"/><Relationship Id="rId2" Type="http://schemas.openxmlformats.org/officeDocument/2006/relationships/diagramData" Target="../diagrams/data67.xml"/><Relationship Id="rId1" Type="http://schemas.openxmlformats.org/officeDocument/2006/relationships/slideLayout" Target="../slideLayouts/slideLayout6.xml"/><Relationship Id="rId6" Type="http://schemas.microsoft.com/office/2007/relationships/diagramDrawing" Target="../diagrams/drawing67.xml"/><Relationship Id="rId11" Type="http://schemas.microsoft.com/office/2007/relationships/diagramDrawing" Target="../diagrams/drawing68.xml"/><Relationship Id="rId5" Type="http://schemas.openxmlformats.org/officeDocument/2006/relationships/diagramColors" Target="../diagrams/colors67.xml"/><Relationship Id="rId10" Type="http://schemas.openxmlformats.org/officeDocument/2006/relationships/diagramColors" Target="../diagrams/colors68.xml"/><Relationship Id="rId4" Type="http://schemas.openxmlformats.org/officeDocument/2006/relationships/diagramQuickStyle" Target="../diagrams/quickStyle67.xml"/><Relationship Id="rId9" Type="http://schemas.openxmlformats.org/officeDocument/2006/relationships/diagramQuickStyle" Target="../diagrams/quickStyle6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1.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74.xml"/><Relationship Id="rId3" Type="http://schemas.openxmlformats.org/officeDocument/2006/relationships/diagramLayout" Target="../diagrams/layout73.xml"/><Relationship Id="rId7" Type="http://schemas.openxmlformats.org/officeDocument/2006/relationships/diagramData" Target="../diagrams/data74.xml"/><Relationship Id="rId12" Type="http://schemas.openxmlformats.org/officeDocument/2006/relationships/image" Target="../media/image29.wmf"/><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11" Type="http://schemas.microsoft.com/office/2007/relationships/diagramDrawing" Target="../diagrams/drawing74.xml"/><Relationship Id="rId5" Type="http://schemas.openxmlformats.org/officeDocument/2006/relationships/diagramColors" Target="../diagrams/colors73.xml"/><Relationship Id="rId10" Type="http://schemas.openxmlformats.org/officeDocument/2006/relationships/diagramColors" Target="../diagrams/colors74.xml"/><Relationship Id="rId4" Type="http://schemas.openxmlformats.org/officeDocument/2006/relationships/diagramQuickStyle" Target="../diagrams/quickStyle73.xml"/><Relationship Id="rId9" Type="http://schemas.openxmlformats.org/officeDocument/2006/relationships/diagramQuickStyle" Target="../diagrams/quickStyle7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6.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6.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6.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6.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81.xml"/><Relationship Id="rId3" Type="http://schemas.openxmlformats.org/officeDocument/2006/relationships/diagramLayout" Target="../diagrams/layout80.xml"/><Relationship Id="rId7" Type="http://schemas.openxmlformats.org/officeDocument/2006/relationships/diagramData" Target="../diagrams/data81.xml"/><Relationship Id="rId2" Type="http://schemas.openxmlformats.org/officeDocument/2006/relationships/diagramData" Target="../diagrams/data80.xml"/><Relationship Id="rId1" Type="http://schemas.openxmlformats.org/officeDocument/2006/relationships/slideLayout" Target="../slideLayouts/slideLayout6.xml"/><Relationship Id="rId6" Type="http://schemas.microsoft.com/office/2007/relationships/diagramDrawing" Target="../diagrams/drawing80.xml"/><Relationship Id="rId11" Type="http://schemas.microsoft.com/office/2007/relationships/diagramDrawing" Target="../diagrams/drawing81.xml"/><Relationship Id="rId5" Type="http://schemas.openxmlformats.org/officeDocument/2006/relationships/diagramColors" Target="../diagrams/colors80.xml"/><Relationship Id="rId10" Type="http://schemas.openxmlformats.org/officeDocument/2006/relationships/diagramColors" Target="../diagrams/colors81.xml"/><Relationship Id="rId4" Type="http://schemas.openxmlformats.org/officeDocument/2006/relationships/diagramQuickStyle" Target="../diagrams/quickStyle80.xml"/><Relationship Id="rId9" Type="http://schemas.openxmlformats.org/officeDocument/2006/relationships/diagramQuickStyle" Target="../diagrams/quickStyle8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6.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84.xml"/><Relationship Id="rId3" Type="http://schemas.openxmlformats.org/officeDocument/2006/relationships/diagramLayout" Target="../diagrams/layout83.xml"/><Relationship Id="rId7" Type="http://schemas.openxmlformats.org/officeDocument/2006/relationships/diagramData" Target="../diagrams/data84.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11" Type="http://schemas.microsoft.com/office/2007/relationships/diagramDrawing" Target="../diagrams/drawing84.xml"/><Relationship Id="rId5" Type="http://schemas.openxmlformats.org/officeDocument/2006/relationships/diagramColors" Target="../diagrams/colors83.xml"/><Relationship Id="rId10" Type="http://schemas.openxmlformats.org/officeDocument/2006/relationships/diagramColors" Target="../diagrams/colors84.xml"/><Relationship Id="rId4" Type="http://schemas.openxmlformats.org/officeDocument/2006/relationships/diagramQuickStyle" Target="../diagrams/quickStyle83.xml"/><Relationship Id="rId9" Type="http://schemas.openxmlformats.org/officeDocument/2006/relationships/diagramQuickStyle" Target="../diagrams/quickStyle84.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86.xml"/><Relationship Id="rId3" Type="http://schemas.openxmlformats.org/officeDocument/2006/relationships/diagramLayout" Target="../diagrams/layout85.xml"/><Relationship Id="rId7" Type="http://schemas.openxmlformats.org/officeDocument/2006/relationships/diagramData" Target="../diagrams/data86.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11" Type="http://schemas.microsoft.com/office/2007/relationships/diagramDrawing" Target="../diagrams/drawing86.xml"/><Relationship Id="rId5" Type="http://schemas.openxmlformats.org/officeDocument/2006/relationships/diagramColors" Target="../diagrams/colors85.xml"/><Relationship Id="rId10" Type="http://schemas.openxmlformats.org/officeDocument/2006/relationships/diagramColors" Target="../diagrams/colors86.xml"/><Relationship Id="rId4" Type="http://schemas.openxmlformats.org/officeDocument/2006/relationships/diagramQuickStyle" Target="../diagrams/quickStyle85.xml"/><Relationship Id="rId9" Type="http://schemas.openxmlformats.org/officeDocument/2006/relationships/diagramQuickStyle" Target="../diagrams/quickStyle8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88.xml"/><Relationship Id="rId13" Type="http://schemas.openxmlformats.org/officeDocument/2006/relationships/diagramLayout" Target="../diagrams/layout89.xml"/><Relationship Id="rId3" Type="http://schemas.openxmlformats.org/officeDocument/2006/relationships/diagramLayout" Target="../diagrams/layout87.xml"/><Relationship Id="rId7" Type="http://schemas.openxmlformats.org/officeDocument/2006/relationships/diagramData" Target="../diagrams/data88.xml"/><Relationship Id="rId12" Type="http://schemas.openxmlformats.org/officeDocument/2006/relationships/diagramData" Target="../diagrams/data89.xml"/><Relationship Id="rId2" Type="http://schemas.openxmlformats.org/officeDocument/2006/relationships/diagramData" Target="../diagrams/data87.xml"/><Relationship Id="rId16" Type="http://schemas.microsoft.com/office/2007/relationships/diagramDrawing" Target="../diagrams/drawing89.xml"/><Relationship Id="rId1" Type="http://schemas.openxmlformats.org/officeDocument/2006/relationships/slideLayout" Target="../slideLayouts/slideLayout2.xml"/><Relationship Id="rId6" Type="http://schemas.microsoft.com/office/2007/relationships/diagramDrawing" Target="../diagrams/drawing87.xml"/><Relationship Id="rId11" Type="http://schemas.microsoft.com/office/2007/relationships/diagramDrawing" Target="../diagrams/drawing88.xml"/><Relationship Id="rId5" Type="http://schemas.openxmlformats.org/officeDocument/2006/relationships/diagramColors" Target="../diagrams/colors87.xml"/><Relationship Id="rId15" Type="http://schemas.openxmlformats.org/officeDocument/2006/relationships/diagramColors" Target="../diagrams/colors89.xml"/><Relationship Id="rId10" Type="http://schemas.openxmlformats.org/officeDocument/2006/relationships/diagramColors" Target="../diagrams/colors88.xml"/><Relationship Id="rId4" Type="http://schemas.openxmlformats.org/officeDocument/2006/relationships/diagramQuickStyle" Target="../diagrams/quickStyle87.xml"/><Relationship Id="rId9" Type="http://schemas.openxmlformats.org/officeDocument/2006/relationships/diagramQuickStyle" Target="../diagrams/quickStyle88.xml"/><Relationship Id="rId14" Type="http://schemas.openxmlformats.org/officeDocument/2006/relationships/diagramQuickStyle" Target="../diagrams/quickStyle8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90.xml"/><Relationship Id="rId7" Type="http://schemas.openxmlformats.org/officeDocument/2006/relationships/image" Target="../media/image31.png"/><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87.xml.rels><?xml version="1.0" encoding="UTF-8" standalone="yes"?>
<Relationships xmlns="http://schemas.openxmlformats.org/package/2006/relationships"><Relationship Id="rId8" Type="http://schemas.openxmlformats.org/officeDocument/2006/relationships/diagramLayout" Target="../diagrams/layout97.xml"/><Relationship Id="rId3" Type="http://schemas.openxmlformats.org/officeDocument/2006/relationships/diagramLayout" Target="../diagrams/layout96.xml"/><Relationship Id="rId7" Type="http://schemas.openxmlformats.org/officeDocument/2006/relationships/diagramData" Target="../diagrams/data97.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11" Type="http://schemas.microsoft.com/office/2007/relationships/diagramDrawing" Target="../diagrams/drawing97.xml"/><Relationship Id="rId5" Type="http://schemas.openxmlformats.org/officeDocument/2006/relationships/diagramColors" Target="../diagrams/colors96.xml"/><Relationship Id="rId10" Type="http://schemas.openxmlformats.org/officeDocument/2006/relationships/diagramColors" Target="../diagrams/colors97.xml"/><Relationship Id="rId4" Type="http://schemas.openxmlformats.org/officeDocument/2006/relationships/diagramQuickStyle" Target="../diagrams/quickStyle96.xml"/><Relationship Id="rId9" Type="http://schemas.openxmlformats.org/officeDocument/2006/relationships/diagramQuickStyle" Target="../diagrams/quickStyle97.xml"/></Relationships>
</file>

<file path=ppt/slides/_rels/slide88.xml.rels><?xml version="1.0" encoding="UTF-8" standalone="yes"?>
<Relationships xmlns="http://schemas.openxmlformats.org/package/2006/relationships"><Relationship Id="rId8" Type="http://schemas.openxmlformats.org/officeDocument/2006/relationships/diagramLayout" Target="../diagrams/layout99.xml"/><Relationship Id="rId13" Type="http://schemas.openxmlformats.org/officeDocument/2006/relationships/diagramLayout" Target="../diagrams/layout100.xml"/><Relationship Id="rId3" Type="http://schemas.openxmlformats.org/officeDocument/2006/relationships/diagramLayout" Target="../diagrams/layout98.xml"/><Relationship Id="rId7" Type="http://schemas.openxmlformats.org/officeDocument/2006/relationships/diagramData" Target="../diagrams/data99.xml"/><Relationship Id="rId12" Type="http://schemas.openxmlformats.org/officeDocument/2006/relationships/diagramData" Target="../diagrams/data100.xml"/><Relationship Id="rId2" Type="http://schemas.openxmlformats.org/officeDocument/2006/relationships/diagramData" Target="../diagrams/data98.xml"/><Relationship Id="rId16" Type="http://schemas.microsoft.com/office/2007/relationships/diagramDrawing" Target="../diagrams/drawing100.xml"/><Relationship Id="rId1" Type="http://schemas.openxmlformats.org/officeDocument/2006/relationships/slideLayout" Target="../slideLayouts/slideLayout2.xml"/><Relationship Id="rId6" Type="http://schemas.microsoft.com/office/2007/relationships/diagramDrawing" Target="../diagrams/drawing98.xml"/><Relationship Id="rId11" Type="http://schemas.microsoft.com/office/2007/relationships/diagramDrawing" Target="../diagrams/drawing99.xml"/><Relationship Id="rId5" Type="http://schemas.openxmlformats.org/officeDocument/2006/relationships/diagramColors" Target="../diagrams/colors98.xml"/><Relationship Id="rId15" Type="http://schemas.openxmlformats.org/officeDocument/2006/relationships/diagramColors" Target="../diagrams/colors100.xml"/><Relationship Id="rId10" Type="http://schemas.openxmlformats.org/officeDocument/2006/relationships/diagramColors" Target="../diagrams/colors99.xml"/><Relationship Id="rId4" Type="http://schemas.openxmlformats.org/officeDocument/2006/relationships/diagramQuickStyle" Target="../diagrams/quickStyle98.xml"/><Relationship Id="rId9" Type="http://schemas.openxmlformats.org/officeDocument/2006/relationships/diagramQuickStyle" Target="../diagrams/quickStyle99.xml"/><Relationship Id="rId14" Type="http://schemas.openxmlformats.org/officeDocument/2006/relationships/diagramQuickStyle" Target="../diagrams/quickStyle100.xml"/></Relationships>
</file>

<file path=ppt/slides/_rels/slide89.xml.rels><?xml version="1.0" encoding="UTF-8" standalone="yes"?>
<Relationships xmlns="http://schemas.openxmlformats.org/package/2006/relationships"><Relationship Id="rId8" Type="http://schemas.openxmlformats.org/officeDocument/2006/relationships/diagramLayout" Target="../diagrams/layout102.xml"/><Relationship Id="rId13" Type="http://schemas.openxmlformats.org/officeDocument/2006/relationships/diagramLayout" Target="../diagrams/layout103.xml"/><Relationship Id="rId3" Type="http://schemas.openxmlformats.org/officeDocument/2006/relationships/diagramLayout" Target="../diagrams/layout101.xml"/><Relationship Id="rId7" Type="http://schemas.openxmlformats.org/officeDocument/2006/relationships/diagramData" Target="../diagrams/data102.xml"/><Relationship Id="rId12" Type="http://schemas.openxmlformats.org/officeDocument/2006/relationships/diagramData" Target="../diagrams/data103.xml"/><Relationship Id="rId2" Type="http://schemas.openxmlformats.org/officeDocument/2006/relationships/diagramData" Target="../diagrams/data101.xml"/><Relationship Id="rId16" Type="http://schemas.microsoft.com/office/2007/relationships/diagramDrawing" Target="../diagrams/drawing103.xml"/><Relationship Id="rId1" Type="http://schemas.openxmlformats.org/officeDocument/2006/relationships/slideLayout" Target="../slideLayouts/slideLayout2.xml"/><Relationship Id="rId6" Type="http://schemas.microsoft.com/office/2007/relationships/diagramDrawing" Target="../diagrams/drawing101.xml"/><Relationship Id="rId11" Type="http://schemas.microsoft.com/office/2007/relationships/diagramDrawing" Target="../diagrams/drawing102.xml"/><Relationship Id="rId5" Type="http://schemas.openxmlformats.org/officeDocument/2006/relationships/diagramColors" Target="../diagrams/colors101.xml"/><Relationship Id="rId15" Type="http://schemas.openxmlformats.org/officeDocument/2006/relationships/diagramColors" Target="../diagrams/colors103.xml"/><Relationship Id="rId10" Type="http://schemas.openxmlformats.org/officeDocument/2006/relationships/diagramColors" Target="../diagrams/colors102.xml"/><Relationship Id="rId4" Type="http://schemas.openxmlformats.org/officeDocument/2006/relationships/diagramQuickStyle" Target="../diagrams/quickStyle101.xml"/><Relationship Id="rId9" Type="http://schemas.openxmlformats.org/officeDocument/2006/relationships/diagramQuickStyle" Target="../diagrams/quickStyle102.xml"/><Relationship Id="rId14" Type="http://schemas.openxmlformats.org/officeDocument/2006/relationships/diagramQuickStyle" Target="../diagrams/quickStyle10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4.xml"/><Relationship Id="rId7" Type="http://schemas.openxmlformats.org/officeDocument/2006/relationships/image" Target="../media/image32.png"/><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9.xml"/><Relationship Id="rId7" Type="http://schemas.microsoft.com/office/2007/relationships/diagramDrawing" Target="../diagrams/drawing10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aac2074\Desktop\圖片4.png"/>
          <p:cNvPicPr>
            <a:picLocks noChangeAspect="1" noChangeArrowheads="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15362" name="標題 1"/>
          <p:cNvSpPr>
            <a:spLocks noGrp="1"/>
          </p:cNvSpPr>
          <p:nvPr>
            <p:ph type="ctrTitle"/>
          </p:nvPr>
        </p:nvSpPr>
        <p:spPr>
          <a:xfrm>
            <a:off x="215900" y="3068638"/>
            <a:ext cx="8928100" cy="1682750"/>
          </a:xfrm>
        </p:spPr>
        <p:txBody>
          <a:bodyPr/>
          <a:lstStyle/>
          <a:p>
            <a:pPr eaLnBrk="1" hangingPunct="1"/>
            <a:r>
              <a:rPr lang="zh-TW" altLang="en-US" sz="4000" b="1" dirty="0" smtClean="0">
                <a:latin typeface="Calibri" pitchFamily="34" charset="0"/>
              </a:rPr>
              <a:t>新進公務人員廉政參考教材</a:t>
            </a:r>
            <a:br>
              <a:rPr lang="zh-TW" altLang="en-US" sz="4000" b="1" dirty="0" smtClean="0">
                <a:latin typeface="Calibri" pitchFamily="34" charset="0"/>
              </a:rPr>
            </a:br>
            <a:endParaRPr lang="zh-TW" altLang="en-US" sz="4000" b="1" dirty="0" smtClean="0">
              <a:latin typeface="Calibri" pitchFamily="34" charset="0"/>
            </a:endParaRPr>
          </a:p>
        </p:txBody>
      </p:sp>
      <p:sp>
        <p:nvSpPr>
          <p:cNvPr id="15363" name="副標題 2"/>
          <p:cNvSpPr>
            <a:spLocks noGrp="1"/>
          </p:cNvSpPr>
          <p:nvPr>
            <p:ph type="subTitle" idx="1"/>
          </p:nvPr>
        </p:nvSpPr>
        <p:spPr>
          <a:xfrm>
            <a:off x="1835150" y="4508500"/>
            <a:ext cx="6400800" cy="1274763"/>
          </a:xfrm>
        </p:spPr>
        <p:txBody>
          <a:bodyPr/>
          <a:lstStyle/>
          <a:p>
            <a:pPr eaLnBrk="1" hangingPunct="1"/>
            <a:endParaRPr lang="en-US" altLang="zh-TW" sz="2800" b="1" dirty="0" smtClean="0">
              <a:solidFill>
                <a:schemeClr val="tx1"/>
              </a:solidFill>
              <a:latin typeface="Calibri" pitchFamily="34" charset="0"/>
            </a:endParaRPr>
          </a:p>
        </p:txBody>
      </p:sp>
      <p:pic>
        <p:nvPicPr>
          <p:cNvPr id="15364" name="圖片 4" descr="廉政署徽.gif"/>
          <p:cNvPicPr>
            <a:picLocks noChangeAspect="1"/>
          </p:cNvPicPr>
          <p:nvPr/>
        </p:nvPicPr>
        <p:blipFill>
          <a:blip r:embed="rId3" cstate="print"/>
          <a:srcRect/>
          <a:stretch>
            <a:fillRect/>
          </a:stretch>
        </p:blipFill>
        <p:spPr bwMode="auto">
          <a:xfrm>
            <a:off x="3563938" y="404813"/>
            <a:ext cx="2089150"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10</a:t>
            </a:fld>
            <a:endParaRPr lang="zh-TW" altLang="en-US"/>
          </a:p>
        </p:txBody>
      </p:sp>
      <p:sp>
        <p:nvSpPr>
          <p:cNvPr id="4" name="標題 1"/>
          <p:cNvSpPr>
            <a:spLocks noGrp="1"/>
          </p:cNvSpPr>
          <p:nvPr>
            <p:ph type="title"/>
          </p:nvPr>
        </p:nvSpPr>
        <p:spPr>
          <a:xfrm>
            <a:off x="571472" y="0"/>
            <a:ext cx="8229600" cy="1143000"/>
          </a:xfrm>
        </p:spPr>
        <p:txBody>
          <a:bodyPr/>
          <a:lstStyle/>
          <a:p>
            <a:r>
              <a:rPr lang="zh-TW" altLang="en-US" sz="3800" b="1" dirty="0" smtClean="0"/>
              <a:t>國家廉政建設行動方案</a:t>
            </a:r>
            <a:endParaRPr lang="zh-TW" altLang="en-US" sz="3800" b="1" dirty="0"/>
          </a:p>
        </p:txBody>
      </p:sp>
      <p:graphicFrame>
        <p:nvGraphicFramePr>
          <p:cNvPr id="5" name="資料庫圖表 4"/>
          <p:cNvGraphicFramePr/>
          <p:nvPr/>
        </p:nvGraphicFramePr>
        <p:xfrm>
          <a:off x="2571736" y="1000108"/>
          <a:ext cx="626271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1643042" y="5500702"/>
            <a:ext cx="6572296" cy="800219"/>
            <a:chOff x="1643042" y="5500702"/>
            <a:chExt cx="6572296" cy="800219"/>
          </a:xfrm>
        </p:grpSpPr>
        <p:sp>
          <p:nvSpPr>
            <p:cNvPr id="6" name="向右箭號 5"/>
            <p:cNvSpPr/>
            <p:nvPr/>
          </p:nvSpPr>
          <p:spPr>
            <a:xfrm>
              <a:off x="1643042" y="5715016"/>
              <a:ext cx="1428760" cy="28575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 name="文字方塊 6"/>
            <p:cNvSpPr txBox="1"/>
            <p:nvPr/>
          </p:nvSpPr>
          <p:spPr>
            <a:xfrm>
              <a:off x="3143240" y="5500702"/>
              <a:ext cx="5072098" cy="800219"/>
            </a:xfrm>
            <a:prstGeom prst="rect">
              <a:avLst/>
            </a:prstGeom>
            <a:noFill/>
          </p:spPr>
          <p:txBody>
            <a:bodyPr wrap="square" rtlCol="0">
              <a:spAutoFit/>
            </a:bodyPr>
            <a:lstStyle/>
            <a:p>
              <a:r>
                <a:rPr lang="zh-TW" altLang="en-US" sz="2300" dirty="0">
                  <a:latin typeface="微軟正黑體" pitchFamily="34" charset="-120"/>
                  <a:ea typeface="微軟正黑體" pitchFamily="34" charset="-120"/>
                </a:rPr>
                <a:t>廉政</a:t>
              </a:r>
              <a:r>
                <a:rPr lang="zh-TW" altLang="en-US" sz="2300" dirty="0" smtClean="0">
                  <a:latin typeface="微軟正黑體" pitchFamily="34" charset="-120"/>
                  <a:ea typeface="微軟正黑體" pitchFamily="34" charset="-120"/>
                </a:rPr>
                <a:t>建設的成敗關鍵，除了</a:t>
              </a:r>
              <a:r>
                <a:rPr lang="zh-TW" altLang="en-US" sz="2300" dirty="0" smtClean="0">
                  <a:solidFill>
                    <a:srgbClr val="FF0000"/>
                  </a:solidFill>
                  <a:latin typeface="微軟正黑體" pitchFamily="34" charset="-120"/>
                  <a:ea typeface="微軟正黑體" pitchFamily="34" charset="-120"/>
                </a:rPr>
                <a:t>機關首長的決心</a:t>
              </a:r>
              <a:r>
                <a:rPr lang="zh-TW" altLang="en-US" sz="2300" dirty="0" smtClean="0">
                  <a:latin typeface="微軟正黑體" pitchFamily="34" charset="-120"/>
                  <a:ea typeface="微軟正黑體" pitchFamily="34" charset="-120"/>
                </a:rPr>
                <a:t>，更有賴</a:t>
              </a:r>
              <a:r>
                <a:rPr lang="zh-TW" altLang="en-US" sz="2300" dirty="0" smtClean="0">
                  <a:solidFill>
                    <a:srgbClr val="FF0000"/>
                  </a:solidFill>
                  <a:latin typeface="微軟正黑體" pitchFamily="34" charset="-120"/>
                  <a:ea typeface="微軟正黑體" pitchFamily="34" charset="-120"/>
                </a:rPr>
                <a:t>全體同仁的共同努力</a:t>
              </a:r>
              <a:endParaRPr lang="zh-TW" altLang="en-US" sz="2300" dirty="0">
                <a:solidFill>
                  <a:srgbClr val="FF0000"/>
                </a:solidFill>
                <a:latin typeface="微軟正黑體" pitchFamily="34" charset="-120"/>
                <a:ea typeface="微軟正黑體" pitchFamily="34" charset="-120"/>
              </a:endParaRPr>
            </a:p>
          </p:txBody>
        </p:sp>
      </p:grpSp>
      <p:sp>
        <p:nvSpPr>
          <p:cNvPr id="8" name="圓角矩形 7"/>
          <p:cNvSpPr/>
          <p:nvPr/>
        </p:nvSpPr>
        <p:spPr>
          <a:xfrm>
            <a:off x="642910" y="1785926"/>
            <a:ext cx="785818" cy="22145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800" dirty="0" smtClean="0">
                <a:latin typeface="微軟正黑體" pitchFamily="34" charset="-120"/>
                <a:ea typeface="微軟正黑體" pitchFamily="34" charset="-120"/>
              </a:rPr>
              <a:t>具體</a:t>
            </a:r>
            <a:r>
              <a:rPr lang="zh-TW" altLang="en-US" sz="2800" dirty="0">
                <a:latin typeface="微軟正黑體" pitchFamily="34" charset="-120"/>
                <a:ea typeface="微軟正黑體" pitchFamily="34" charset="-120"/>
              </a:rPr>
              <a:t>策略</a:t>
            </a:r>
          </a:p>
        </p:txBody>
      </p:sp>
      <p:sp>
        <p:nvSpPr>
          <p:cNvPr id="14" name="左大括弧 13"/>
          <p:cNvSpPr/>
          <p:nvPr/>
        </p:nvSpPr>
        <p:spPr>
          <a:xfrm>
            <a:off x="1571604" y="1428736"/>
            <a:ext cx="785818" cy="3500462"/>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廉政倫理規範相關諮詢</a:t>
            </a:r>
            <a:endParaRPr lang="zh-TW" altLang="en-US" sz="3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51067871"/>
              </p:ext>
            </p:extLst>
          </p:nvPr>
        </p:nvGraphicFramePr>
        <p:xfrm>
          <a:off x="928662" y="1214422"/>
          <a:ext cx="7858180" cy="4043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100</a:t>
            </a:fld>
            <a:endParaRPr lang="zh-TW"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101</a:t>
            </a:fld>
            <a:endParaRPr lang="zh-TW" altLang="en-US"/>
          </a:p>
        </p:txBody>
      </p:sp>
      <p:graphicFrame>
        <p:nvGraphicFramePr>
          <p:cNvPr id="5" name="資料庫圖表 4"/>
          <p:cNvGraphicFramePr/>
          <p:nvPr>
            <p:extLst>
              <p:ext uri="{D42A27DB-BD31-4B8C-83A1-F6EECF244321}">
                <p14:modId xmlns:p14="http://schemas.microsoft.com/office/powerpoint/2010/main" val="4190659911"/>
              </p:ext>
            </p:extLst>
          </p:nvPr>
        </p:nvGraphicFramePr>
        <p:xfrm>
          <a:off x="642910" y="1182686"/>
          <a:ext cx="8001056" cy="546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457200" y="-24"/>
            <a:ext cx="8229600" cy="1143000"/>
          </a:xfrm>
        </p:spPr>
        <p:txBody>
          <a:bodyPr/>
          <a:lstStyle/>
          <a:p>
            <a:r>
              <a:rPr lang="zh-TW" altLang="en-US" sz="3000" b="1" kern="1200" dirty="0" smtClean="0">
                <a:solidFill>
                  <a:schemeClr val="tx1"/>
                </a:solidFill>
                <a:latin typeface="新細明體" charset="-120"/>
                <a:ea typeface="微軟正黑體" pitchFamily="34" charset="-120"/>
                <a:cs typeface="微軟正黑體" pitchFamily="34" charset="-120"/>
              </a:rPr>
              <a:t>協助因公涉訟同仁瞭解面對</a:t>
            </a:r>
            <a:r>
              <a:rPr lang="en-US" altLang="zh-TW" sz="3000" b="1" kern="1200" dirty="0" smtClean="0">
                <a:solidFill>
                  <a:schemeClr val="tx1"/>
                </a:solidFill>
                <a:latin typeface="新細明體" charset="-120"/>
                <a:ea typeface="微軟正黑體" pitchFamily="34" charset="-120"/>
                <a:cs typeface="微軟正黑體" pitchFamily="34" charset="-120"/>
              </a:rPr>
              <a:t/>
            </a:r>
            <a:br>
              <a:rPr lang="en-US" altLang="zh-TW" sz="3000" b="1" kern="1200" dirty="0" smtClean="0">
                <a:solidFill>
                  <a:schemeClr val="tx1"/>
                </a:solidFill>
                <a:latin typeface="新細明體" charset="-120"/>
                <a:ea typeface="微軟正黑體" pitchFamily="34" charset="-120"/>
                <a:cs typeface="微軟正黑體" pitchFamily="34" charset="-120"/>
              </a:rPr>
            </a:br>
            <a:r>
              <a:rPr lang="zh-TW" altLang="en-US" sz="3000" b="1" kern="1200" dirty="0" smtClean="0">
                <a:solidFill>
                  <a:schemeClr val="tx1"/>
                </a:solidFill>
                <a:latin typeface="新細明體" charset="-120"/>
                <a:ea typeface="微軟正黑體" pitchFamily="34" charset="-120"/>
                <a:cs typeface="微軟正黑體" pitchFamily="34" charset="-120"/>
              </a:rPr>
              <a:t>刑事偵查應有權益的認識與作法</a:t>
            </a:r>
            <a:endParaRPr lang="zh-TW"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CF30B3C-7F6E-4E86-9A84-0E4922C6EE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3539657-D555-4DF5-8A63-D9DD2426726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AB363BF-E260-4456-9923-0E2A67860FC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B7E2CFF-0377-4FBE-B917-07E8B56E7A1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93D1D94-90B4-49A0-858C-E9A7201019F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EE0A562-3F89-4C1B-B2FC-7C2F8CBFDF3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F9C55AB1-76F8-4F08-A3C0-38931545A5B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F48E75-5452-42B5-8BE0-C697D235545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EA513FC8-88F1-4026-81ED-EFC339E797E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EBF07EE7-76AC-41B6-96FB-2C31E4A620A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E637CBF5-0F46-4260-9BDD-4AB919C526A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15327DA2-D840-4FDC-AE37-A022B893F9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zh-TW" altLang="en-US" sz="3800" b="1" kern="1200" dirty="0" smtClean="0">
                <a:solidFill>
                  <a:schemeClr val="tx1"/>
                </a:solidFill>
                <a:latin typeface="新細明體" charset="-120"/>
                <a:ea typeface="微軟正黑體" pitchFamily="34" charset="-120"/>
                <a:cs typeface="微軟正黑體" pitchFamily="34" charset="-120"/>
              </a:rPr>
              <a:t>辦理採購案件之協助與諮詢</a:t>
            </a:r>
            <a:endParaRPr lang="zh-TW" altLang="en-US" sz="3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91913497"/>
              </p:ext>
            </p:extLst>
          </p:nvPr>
        </p:nvGraphicFramePr>
        <p:xfrm>
          <a:off x="1571604" y="1643050"/>
          <a:ext cx="6143668" cy="3143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102</a:t>
            </a:fld>
            <a:endParaRPr lang="zh-TW" alt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dirty="0" smtClean="0"/>
              <a:t>諮詢管道</a:t>
            </a:r>
            <a:endParaRPr lang="zh-TW" altLang="en-US" sz="3800"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103</a:t>
            </a:fld>
            <a:endParaRPr lang="zh-TW" altLang="en-US"/>
          </a:p>
        </p:txBody>
      </p:sp>
      <p:pic>
        <p:nvPicPr>
          <p:cNvPr id="1031" name="Picture 7" descr="C:\Program Files\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4624"/>
            <a:ext cx="1118707" cy="1151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p:cNvGraphicFramePr>
            <a:graphicFrameLocks noGrp="1"/>
          </p:cNvGraphicFramePr>
          <p:nvPr>
            <p:extLst>
              <p:ext uri="{D42A27DB-BD31-4B8C-83A1-F6EECF244321}">
                <p14:modId xmlns:p14="http://schemas.microsoft.com/office/powerpoint/2010/main" val="2317343492"/>
              </p:ext>
            </p:extLst>
          </p:nvPr>
        </p:nvGraphicFramePr>
        <p:xfrm>
          <a:off x="1331640" y="1397000"/>
          <a:ext cx="7128792" cy="2753360"/>
        </p:xfrm>
        <a:graphic>
          <a:graphicData uri="http://schemas.openxmlformats.org/drawingml/2006/table">
            <a:tbl>
              <a:tblPr firstRow="1" bandRow="1">
                <a:tableStyleId>{5C22544A-7EE6-4342-B048-85BDC9FD1C3A}</a:tableStyleId>
              </a:tblPr>
              <a:tblGrid>
                <a:gridCol w="1782198"/>
                <a:gridCol w="1602178"/>
                <a:gridCol w="1656184"/>
                <a:gridCol w="2088232"/>
              </a:tblGrid>
              <a:tr h="370840">
                <a:tc>
                  <a:txBody>
                    <a:bodyPr/>
                    <a:lstStyle/>
                    <a:p>
                      <a:pPr algn="ctr"/>
                      <a:r>
                        <a:rPr lang="zh-TW" altLang="en-US" dirty="0" smtClean="0"/>
                        <a:t>機關</a:t>
                      </a:r>
                      <a:endParaRPr lang="zh-TW" altLang="en-US" dirty="0"/>
                    </a:p>
                  </a:txBody>
                  <a:tcPr/>
                </a:tc>
                <a:tc>
                  <a:txBody>
                    <a:bodyPr/>
                    <a:lstStyle/>
                    <a:p>
                      <a:pPr algn="ctr"/>
                      <a:r>
                        <a:rPr lang="zh-TW" altLang="en-US" dirty="0" smtClean="0"/>
                        <a:t>電話</a:t>
                      </a:r>
                      <a:endParaRPr lang="zh-TW" altLang="en-US" dirty="0"/>
                    </a:p>
                  </a:txBody>
                  <a:tcPr/>
                </a:tc>
                <a:tc>
                  <a:txBody>
                    <a:bodyPr/>
                    <a:lstStyle/>
                    <a:p>
                      <a:pPr algn="ctr"/>
                      <a:r>
                        <a:rPr lang="zh-TW" altLang="en-US" dirty="0" smtClean="0"/>
                        <a:t>傳真</a:t>
                      </a:r>
                      <a:endParaRPr lang="zh-TW" altLang="en-US" dirty="0"/>
                    </a:p>
                  </a:txBody>
                  <a:tcPr/>
                </a:tc>
                <a:tc>
                  <a:txBody>
                    <a:bodyPr/>
                    <a:lstStyle/>
                    <a:p>
                      <a:pPr algn="ctr"/>
                      <a:r>
                        <a:rPr lang="zh-TW" altLang="en-US" dirty="0" smtClean="0"/>
                        <a:t>電子郵件</a:t>
                      </a:r>
                      <a:endParaRPr lang="zh-TW" altLang="en-US" dirty="0"/>
                    </a:p>
                  </a:txBody>
                  <a:tcPr/>
                </a:tc>
              </a:tr>
              <a:tr h="370840">
                <a:tc>
                  <a:txBody>
                    <a:bodyPr/>
                    <a:lstStyle/>
                    <a:p>
                      <a:r>
                        <a:rPr lang="zh-TW" altLang="en-US" dirty="0" smtClean="0">
                          <a:latin typeface="微軟正黑體" panose="020B0604030504040204" pitchFamily="34" charset="-120"/>
                          <a:ea typeface="微軟正黑體" panose="020B0604030504040204" pitchFamily="34" charset="-120"/>
                        </a:rPr>
                        <a:t>法務部廉政署（廉政倫理規範</a:t>
                      </a:r>
                      <a:r>
                        <a:rPr lang="zh-TW" altLang="en-US" dirty="0" smtClean="0">
                          <a:latin typeface="標楷體"/>
                          <a:ea typeface="標楷體"/>
                        </a:rPr>
                        <a:t>、</a:t>
                      </a:r>
                      <a:r>
                        <a:rPr lang="zh-TW" altLang="en-US" dirty="0" smtClean="0">
                          <a:latin typeface="微軟正黑體" panose="020B0604030504040204" pitchFamily="34" charset="-120"/>
                          <a:ea typeface="微軟正黑體" panose="020B0604030504040204" pitchFamily="34" charset="-120"/>
                        </a:rPr>
                        <a:t>行政院及所屬機關機構請託關說登錄查察作業要點諮詢管道）</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dirty="0" smtClean="0">
                          <a:latin typeface="微軟正黑體" panose="020B0604030504040204" pitchFamily="34" charset="-120"/>
                          <a:ea typeface="微軟正黑體" panose="020B0604030504040204" pitchFamily="34" charset="-120"/>
                        </a:rPr>
                        <a:t>02-23141000</a:t>
                      </a:r>
                      <a:r>
                        <a:rPr lang="zh-TW" altLang="en-US" dirty="0" smtClean="0">
                          <a:latin typeface="微軟正黑體" panose="020B0604030504040204" pitchFamily="34" charset="-120"/>
                          <a:ea typeface="微軟正黑體" panose="020B0604030504040204" pitchFamily="34" charset="-120"/>
                        </a:rPr>
                        <a:t>   分機</a:t>
                      </a:r>
                      <a:r>
                        <a:rPr lang="en-US" altLang="zh-TW" dirty="0" smtClean="0">
                          <a:latin typeface="微軟正黑體" panose="020B0604030504040204" pitchFamily="34" charset="-120"/>
                          <a:ea typeface="微軟正黑體" panose="020B0604030504040204" pitchFamily="34" charset="-120"/>
                        </a:rPr>
                        <a:t>2071</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2072</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dirty="0" smtClean="0">
                          <a:latin typeface="微軟正黑體" panose="020B0604030504040204" pitchFamily="34" charset="-120"/>
                          <a:ea typeface="微軟正黑體" panose="020B0604030504040204" pitchFamily="34" charset="-120"/>
                        </a:rPr>
                        <a:t>02-23816077</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dirty="0" smtClean="0">
                          <a:latin typeface="微軟正黑體" panose="020B0604030504040204" pitchFamily="34" charset="-120"/>
                          <a:ea typeface="微軟正黑體" panose="020B0604030504040204" pitchFamily="34" charset="-120"/>
                          <a:hlinkClick r:id="rId4"/>
                        </a:rPr>
                        <a:t>aac2071@mail</a:t>
                      </a:r>
                      <a:r>
                        <a:rPr lang="zh-TW" altLang="en-US" dirty="0" smtClean="0">
                          <a:latin typeface="微軟正黑體" panose="020B0604030504040204" pitchFamily="34" charset="-120"/>
                          <a:ea typeface="微軟正黑體" panose="020B0604030504040204" pitchFamily="34" charset="-120"/>
                          <a:hlinkClick r:id="rId4"/>
                        </a:rPr>
                        <a:t>      </a:t>
                      </a:r>
                      <a:r>
                        <a:rPr lang="en-US" altLang="zh-TW" dirty="0" smtClean="0">
                          <a:latin typeface="微軟正黑體" panose="020B0604030504040204" pitchFamily="34" charset="-120"/>
                          <a:ea typeface="微軟正黑體" panose="020B0604030504040204" pitchFamily="34" charset="-120"/>
                          <a:hlinkClick r:id="rId4"/>
                        </a:rPr>
                        <a:t>.</a:t>
                      </a:r>
                      <a:r>
                        <a:rPr lang="zh-TW" altLang="en-US" dirty="0" smtClean="0">
                          <a:latin typeface="微軟正黑體" panose="020B0604030504040204" pitchFamily="34" charset="-120"/>
                          <a:ea typeface="微軟正黑體" panose="020B0604030504040204" pitchFamily="34" charset="-120"/>
                          <a:hlinkClick r:id="rId4"/>
                        </a:rPr>
                        <a:t> </a:t>
                      </a:r>
                      <a:r>
                        <a:rPr lang="en-US" altLang="zh-TW" dirty="0" smtClean="0">
                          <a:latin typeface="微軟正黑體" panose="020B0604030504040204" pitchFamily="34" charset="-120"/>
                          <a:ea typeface="微軟正黑體" panose="020B0604030504040204" pitchFamily="34" charset="-120"/>
                          <a:hlinkClick r:id="rId4"/>
                        </a:rPr>
                        <a:t>moj.gov.tw</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hlinkClick r:id="rId5"/>
                      </a:endParaRPr>
                    </a:p>
                    <a:p>
                      <a:r>
                        <a:rPr lang="en-US" altLang="zh-TW" dirty="0" smtClean="0">
                          <a:latin typeface="微軟正黑體" panose="020B0604030504040204" pitchFamily="34" charset="-120"/>
                          <a:ea typeface="微軟正黑體" panose="020B0604030504040204" pitchFamily="34" charset="-120"/>
                          <a:hlinkClick r:id="rId5"/>
                        </a:rPr>
                        <a:t>aac2072@mail</a:t>
                      </a:r>
                      <a:r>
                        <a:rPr lang="zh-TW" altLang="en-US" dirty="0" smtClean="0">
                          <a:latin typeface="微軟正黑體" panose="020B0604030504040204" pitchFamily="34" charset="-120"/>
                          <a:ea typeface="微軟正黑體" panose="020B0604030504040204" pitchFamily="34" charset="-120"/>
                          <a:hlinkClick r:id="rId5"/>
                        </a:rPr>
                        <a:t>      </a:t>
                      </a:r>
                      <a:r>
                        <a:rPr lang="en-US" altLang="zh-TW" dirty="0" smtClean="0">
                          <a:latin typeface="微軟正黑體" panose="020B0604030504040204" pitchFamily="34" charset="-120"/>
                          <a:ea typeface="微軟正黑體" panose="020B0604030504040204" pitchFamily="34" charset="-120"/>
                          <a:hlinkClick r:id="rId5"/>
                        </a:rPr>
                        <a:t>.</a:t>
                      </a:r>
                      <a:r>
                        <a:rPr lang="zh-TW" altLang="en-US" dirty="0" smtClean="0">
                          <a:latin typeface="微軟正黑體" panose="020B0604030504040204" pitchFamily="34" charset="-120"/>
                          <a:ea typeface="微軟正黑體" panose="020B0604030504040204" pitchFamily="34" charset="-120"/>
                          <a:hlinkClick r:id="rId5"/>
                        </a:rPr>
                        <a:t> </a:t>
                      </a:r>
                      <a:r>
                        <a:rPr lang="en-US" altLang="zh-TW" dirty="0" smtClean="0">
                          <a:latin typeface="微軟正黑體" panose="020B0604030504040204" pitchFamily="34" charset="-120"/>
                          <a:ea typeface="微軟正黑體" panose="020B0604030504040204" pitchFamily="34" charset="-120"/>
                          <a:hlinkClick r:id="rId5"/>
                        </a:rPr>
                        <a:t>moj.gov.tw</a:t>
                      </a:r>
                      <a:endParaRPr lang="zh-TW" altLang="en-US" dirty="0">
                        <a:latin typeface="微軟正黑體" panose="020B0604030504040204" pitchFamily="34" charset="-120"/>
                        <a:ea typeface="微軟正黑體" panose="020B0604030504040204" pitchFamily="34" charset="-120"/>
                      </a:endParaRPr>
                    </a:p>
                  </a:txBody>
                  <a:tcPr/>
                </a:tc>
              </a:tr>
              <a:tr h="370840">
                <a:tc>
                  <a:txBody>
                    <a:bodyPr/>
                    <a:lstStyle/>
                    <a:p>
                      <a:r>
                        <a:rPr lang="zh-TW" altLang="en-US" dirty="0" smtClean="0">
                          <a:latin typeface="微軟正黑體" panose="020B0604030504040204" pitchFamily="34" charset="-120"/>
                          <a:ea typeface="微軟正黑體" panose="020B0604030504040204" pitchFamily="34" charset="-120"/>
                        </a:rPr>
                        <a:t>經濟部政風處</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dirty="0" smtClean="0">
                          <a:latin typeface="微軟正黑體" panose="020B0604030504040204" pitchFamily="34" charset="-120"/>
                          <a:ea typeface="微軟正黑體" panose="020B0604030504040204" pitchFamily="34" charset="-120"/>
                        </a:rPr>
                        <a:t>02-23225581</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dirty="0" smtClean="0">
                          <a:latin typeface="微軟正黑體" panose="020B0604030504040204" pitchFamily="34" charset="-120"/>
                          <a:ea typeface="微軟正黑體" panose="020B0604030504040204" pitchFamily="34" charset="-120"/>
                        </a:rPr>
                        <a:t>02-23519259</a:t>
                      </a:r>
                      <a:endParaRPr lang="zh-TW" altLang="en-US" dirty="0">
                        <a:latin typeface="微軟正黑體" panose="020B0604030504040204" pitchFamily="34" charset="-120"/>
                        <a:ea typeface="微軟正黑體" panose="020B0604030504040204" pitchFamily="34"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34181237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447257" y="2060848"/>
            <a:ext cx="4249486" cy="1512168"/>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kumimoji="0" lang="zh-TW" altLang="en-US" sz="44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cs typeface="+mj-cs"/>
              </a:rPr>
              <a:t>～謝謝聆聽</a:t>
            </a:r>
            <a:r>
              <a:rPr kumimoji="0" lang="zh-TW" altLang="en-US" sz="44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a:t>
            </a:r>
            <a:endParaRPr kumimoji="0" lang="zh-TW" altLang="en-US" sz="44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cs typeface="+mj-cs"/>
            </a:endParaRPr>
          </a:p>
        </p:txBody>
      </p:sp>
      <p:pic>
        <p:nvPicPr>
          <p:cNvPr id="6" name="圖片 4" descr="廉政署徽.gif"/>
          <p:cNvPicPr>
            <a:picLocks noChangeAspect="1"/>
          </p:cNvPicPr>
          <p:nvPr/>
        </p:nvPicPr>
        <p:blipFill>
          <a:blip r:embed="rId2" cstate="print"/>
          <a:srcRect/>
          <a:stretch>
            <a:fillRect/>
          </a:stretch>
        </p:blipFill>
        <p:spPr bwMode="auto">
          <a:xfrm>
            <a:off x="7092280"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00" y="2143116"/>
            <a:ext cx="7358114" cy="221457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參、公務員廉政倫理規範</a:t>
            </a:r>
            <a:endParaRPr lang="zh-TW" altLang="en-US" b="1" spc="600" dirty="0">
              <a:ln w="11430"/>
              <a:effectLst>
                <a:outerShdw blurRad="76200" dist="50800" dir="5400000" algn="tl" rotWithShape="0">
                  <a:srgbClr val="000000">
                    <a:alpha val="65000"/>
                  </a:srgbClr>
                </a:outerShdw>
              </a:effectLst>
              <a:latin typeface="微軟正黑體" pitchFamily="34" charset="-120"/>
              <a:cs typeface="+mj-cs"/>
            </a:endParaRP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11</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071476366"/>
              </p:ext>
            </p:extLst>
          </p:nvPr>
        </p:nvGraphicFramePr>
        <p:xfrm>
          <a:off x="-1214478" y="1071546"/>
          <a:ext cx="11501518"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4"/>
          <p:cNvSpPr>
            <a:spLocks noGrp="1"/>
          </p:cNvSpPr>
          <p:nvPr>
            <p:ph type="title"/>
          </p:nvPr>
        </p:nvSpPr>
        <p:spPr>
          <a:xfrm>
            <a:off x="457200" y="-24"/>
            <a:ext cx="8229600" cy="1143000"/>
          </a:xfrm>
        </p:spPr>
        <p:txBody>
          <a:bodyPr/>
          <a:lstStyle/>
          <a:p>
            <a:r>
              <a:rPr lang="zh-TW" altLang="en-US" sz="3800" b="1" dirty="0" smtClean="0"/>
              <a:t>基本觀念</a:t>
            </a:r>
            <a:endParaRPr lang="zh-TW" altLang="en-US" sz="3800" b="1" dirty="0"/>
          </a:p>
        </p:txBody>
      </p:sp>
      <p:pic>
        <p:nvPicPr>
          <p:cNvPr id="9" name="圖片 8" descr="Gift by Keistutis"/>
          <p:cNvPicPr/>
          <p:nvPr/>
        </p:nvPicPr>
        <p:blipFill>
          <a:blip r:embed="rId8" cstate="print"/>
          <a:srcRect/>
          <a:stretch>
            <a:fillRect/>
          </a:stretch>
        </p:blipFill>
        <p:spPr bwMode="auto">
          <a:xfrm>
            <a:off x="7000892" y="1428736"/>
            <a:ext cx="987044" cy="1037630"/>
          </a:xfrm>
          <a:prstGeom prst="rect">
            <a:avLst/>
          </a:prstGeom>
          <a:noFill/>
          <a:ln w="9525">
            <a:noFill/>
            <a:miter lim="800000"/>
            <a:headEnd/>
            <a:tailEnd/>
          </a:ln>
        </p:spPr>
      </p:pic>
      <p:pic>
        <p:nvPicPr>
          <p:cNvPr id="10" name="圖片 9" descr="the toast by johnny_automatic"/>
          <p:cNvPicPr/>
          <p:nvPr/>
        </p:nvPicPr>
        <p:blipFill>
          <a:blip r:embed="rId9" cstate="print"/>
          <a:srcRect/>
          <a:stretch>
            <a:fillRect/>
          </a:stretch>
        </p:blipFill>
        <p:spPr bwMode="auto">
          <a:xfrm>
            <a:off x="7143768" y="5072074"/>
            <a:ext cx="1513261" cy="1000125"/>
          </a:xfrm>
          <a:prstGeom prst="rect">
            <a:avLst/>
          </a:prstGeom>
          <a:noFill/>
          <a:ln w="9525">
            <a:noFill/>
            <a:miter lim="800000"/>
            <a:headEnd/>
            <a:tailEnd/>
          </a:ln>
        </p:spPr>
      </p:pic>
      <p:pic>
        <p:nvPicPr>
          <p:cNvPr id="11" name="圖片 10" descr="Teacher In Classroom by GDJ"/>
          <p:cNvPicPr/>
          <p:nvPr/>
        </p:nvPicPr>
        <p:blipFill>
          <a:blip r:embed="rId10" cstate="print"/>
          <a:srcRect/>
          <a:stretch>
            <a:fillRect/>
          </a:stretch>
        </p:blipFill>
        <p:spPr bwMode="auto">
          <a:xfrm>
            <a:off x="357158" y="3214686"/>
            <a:ext cx="1672916" cy="1257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13</a:t>
            </a:fld>
            <a:endParaRPr lang="zh-TW" altLang="en-US"/>
          </a:p>
        </p:txBody>
      </p:sp>
      <p:sp>
        <p:nvSpPr>
          <p:cNvPr id="5" name="標題 4"/>
          <p:cNvSpPr txBox="1">
            <a:spLocks/>
          </p:cNvSpPr>
          <p:nvPr/>
        </p:nvSpPr>
        <p:spPr bwMode="auto">
          <a:xfrm>
            <a:off x="457200" y="-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8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基本觀念</a:t>
            </a:r>
            <a:endParaRPr kumimoji="0" lang="zh-TW" altLang="en-US" sz="3800" b="1" i="0" u="none" strike="noStrike" kern="1200" cap="none" spc="0" normalizeH="0" baseline="0" noProof="0" dirty="0">
              <a:ln>
                <a:noFill/>
              </a:ln>
              <a:solidFill>
                <a:schemeClr val="tx1"/>
              </a:solidFill>
              <a:effectLst/>
              <a:uLnTx/>
              <a:uFillTx/>
              <a:latin typeface="新細明體" charset="-120"/>
              <a:ea typeface="微軟正黑體" pitchFamily="34" charset="-120"/>
              <a:cs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245856447"/>
              </p:ext>
            </p:extLst>
          </p:nvPr>
        </p:nvGraphicFramePr>
        <p:xfrm>
          <a:off x="714348" y="3643314"/>
          <a:ext cx="7786742"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資料庫圖表 7"/>
          <p:cNvGraphicFramePr/>
          <p:nvPr/>
        </p:nvGraphicFramePr>
        <p:xfrm>
          <a:off x="1000100" y="1000108"/>
          <a:ext cx="7143800" cy="1785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圓角矩形 8"/>
          <p:cNvSpPr/>
          <p:nvPr/>
        </p:nvSpPr>
        <p:spPr>
          <a:xfrm>
            <a:off x="785786" y="3071810"/>
            <a:ext cx="7643866" cy="50006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zh-TW" altLang="en-US" sz="2300" dirty="0" smtClean="0">
                <a:latin typeface="微軟正黑體" pitchFamily="34" charset="-120"/>
                <a:ea typeface="微軟正黑體" pitchFamily="34" charset="-120"/>
              </a:rPr>
              <a:t>與職務有利害關係之定義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F884835-2F9A-4A57-A706-61950A9445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5FF25A3C-043B-4568-9A5B-541C18364EC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76FCA02-305F-4CD5-973E-5A557948C1C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5CA40556-5CFB-45C3-8F3B-4E63017498B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9B3C725B-C5A5-4D1C-B070-476AD01B37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14</a:t>
            </a:fld>
            <a:endParaRPr lang="zh-TW" altLang="en-US"/>
          </a:p>
        </p:txBody>
      </p:sp>
      <p:sp>
        <p:nvSpPr>
          <p:cNvPr id="4" name="標題 4"/>
          <p:cNvSpPr txBox="1">
            <a:spLocks/>
          </p:cNvSpPr>
          <p:nvPr/>
        </p:nvSpPr>
        <p:spPr bwMode="auto">
          <a:xfrm>
            <a:off x="142844" y="14285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1.</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請託關說</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graphicFrame>
        <p:nvGraphicFramePr>
          <p:cNvPr id="5" name="資料庫圖表 4"/>
          <p:cNvGraphicFramePr/>
          <p:nvPr/>
        </p:nvGraphicFramePr>
        <p:xfrm>
          <a:off x="928662" y="1428736"/>
          <a:ext cx="750099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1406" y="-16"/>
            <a:ext cx="8229600" cy="1143000"/>
          </a:xfrm>
        </p:spPr>
        <p:txBody>
          <a:bodyPr/>
          <a:lstStyle/>
          <a:p>
            <a:pPr algn="l"/>
            <a:r>
              <a:rPr lang="en-US" altLang="zh-TW" b="1" dirty="0" smtClean="0">
                <a:latin typeface="微軟正黑體" pitchFamily="34" charset="-120"/>
              </a:rPr>
              <a:t>1.</a:t>
            </a:r>
            <a:r>
              <a:rPr lang="zh-TW" altLang="en-US" b="1" dirty="0" smtClean="0">
                <a:latin typeface="微軟正黑體" pitchFamily="34" charset="-120"/>
              </a:rPr>
              <a:t>請託關說</a:t>
            </a:r>
            <a:r>
              <a:rPr lang="en-US" altLang="zh-TW" sz="3000" b="1" dirty="0" smtClean="0">
                <a:latin typeface="微軟正黑體" pitchFamily="34" charset="-120"/>
              </a:rPr>
              <a:t>-</a:t>
            </a:r>
            <a:r>
              <a:rPr lang="zh-TW" altLang="en-US" sz="3000" b="1" dirty="0" smtClean="0">
                <a:latin typeface="微軟正黑體" pitchFamily="34" charset="-120"/>
              </a:rPr>
              <a:t>處理程序</a:t>
            </a:r>
            <a:endParaRPr lang="zh-TW" altLang="en-US" sz="3000" b="1" dirty="0">
              <a:latin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15</a:t>
            </a:fld>
            <a:endParaRPr lang="zh-TW" altLang="en-US" dirty="0"/>
          </a:p>
        </p:txBody>
      </p:sp>
      <p:pic>
        <p:nvPicPr>
          <p:cNvPr id="62466" name="Picture 2"/>
          <p:cNvPicPr>
            <a:picLocks noChangeAspect="1" noChangeArrowheads="1"/>
          </p:cNvPicPr>
          <p:nvPr/>
        </p:nvPicPr>
        <p:blipFill>
          <a:blip r:embed="rId2" cstate="print">
            <a:clrChange>
              <a:clrFrom>
                <a:srgbClr val="FFFFFF"/>
              </a:clrFrom>
              <a:clrTo>
                <a:srgbClr val="FFFFFF">
                  <a:alpha val="0"/>
                </a:srgbClr>
              </a:clrTo>
            </a:clrChange>
            <a:lum contrast="-40000"/>
          </a:blip>
          <a:srcRect/>
          <a:stretch>
            <a:fillRect/>
          </a:stretch>
        </p:blipFill>
        <p:spPr bwMode="auto">
          <a:xfrm>
            <a:off x="357158" y="928670"/>
            <a:ext cx="857252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16</a:t>
            </a:fld>
            <a:endParaRPr lang="zh-TW" altLang="en-US"/>
          </a:p>
        </p:txBody>
      </p:sp>
      <p:sp>
        <p:nvSpPr>
          <p:cNvPr id="8" name="圓角矩形 7"/>
          <p:cNvSpPr/>
          <p:nvPr/>
        </p:nvSpPr>
        <p:spPr>
          <a:xfrm>
            <a:off x="755576" y="1700808"/>
            <a:ext cx="779844" cy="1621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nvGraphicFramePr>
        <p:xfrm>
          <a:off x="1785918" y="1357298"/>
          <a:ext cx="6715172"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圓角矩形 9"/>
          <p:cNvSpPr/>
          <p:nvPr/>
        </p:nvSpPr>
        <p:spPr>
          <a:xfrm>
            <a:off x="791760" y="4021892"/>
            <a:ext cx="779844" cy="1621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案例概述</a:t>
            </a:r>
            <a:endParaRPr lang="zh-TW" altLang="en-US" sz="2500"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2000232" y="4087902"/>
            <a:ext cx="6143668" cy="1357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zh-TW" altLang="en-US" sz="2200" dirty="0" smtClean="0">
                <a:latin typeface="微軟正黑體" pitchFamily="34" charset="-120"/>
                <a:ea typeface="微軟正黑體" pitchFamily="34" charset="-120"/>
              </a:rPr>
              <a:t>老王為避免自家頂樓加蓋違建被拆除，透過老李拜託小張免於拆除</a:t>
            </a:r>
            <a:endParaRPr lang="zh-TW" altLang="en-US" sz="2200" dirty="0">
              <a:latin typeface="微軟正黑體" pitchFamily="34" charset="-120"/>
              <a:ea typeface="微軟正黑體" pitchFamily="34" charset="-120"/>
            </a:endParaRPr>
          </a:p>
        </p:txBody>
      </p:sp>
      <p:sp>
        <p:nvSpPr>
          <p:cNvPr id="12" name="標題 1"/>
          <p:cNvSpPr>
            <a:spLocks noGrp="1"/>
          </p:cNvSpPr>
          <p:nvPr>
            <p:ph type="title"/>
          </p:nvPr>
        </p:nvSpPr>
        <p:spPr>
          <a:xfrm>
            <a:off x="71406" y="-16"/>
            <a:ext cx="8229600" cy="1143000"/>
          </a:xfrm>
        </p:spPr>
        <p:txBody>
          <a:bodyPr/>
          <a:lstStyle/>
          <a:p>
            <a:pPr algn="l"/>
            <a:r>
              <a:rPr lang="en-US" altLang="zh-TW" b="1" dirty="0" smtClean="0">
                <a:latin typeface="微軟正黑體" pitchFamily="34" charset="-120"/>
              </a:rPr>
              <a:t>1.</a:t>
            </a:r>
            <a:r>
              <a:rPr lang="zh-TW" altLang="en-US" b="1" dirty="0" smtClean="0">
                <a:latin typeface="微軟正黑體" pitchFamily="34" charset="-120"/>
              </a:rPr>
              <a:t>請託關說</a:t>
            </a:r>
            <a:r>
              <a:rPr lang="en-US" altLang="zh-TW" sz="3000" b="1" dirty="0" smtClean="0">
                <a:latin typeface="微軟正黑體" pitchFamily="34" charset="-120"/>
              </a:rPr>
              <a:t>-</a:t>
            </a:r>
            <a:r>
              <a:rPr lang="zh-TW" altLang="en-US" sz="3000" b="1" dirty="0" smtClean="0">
                <a:latin typeface="微軟正黑體" pitchFamily="34" charset="-120"/>
              </a:rPr>
              <a:t>案例</a:t>
            </a:r>
            <a:endParaRPr lang="zh-TW" altLang="en-US" sz="3000" b="1" dirty="0">
              <a:latin typeface="微軟正黑體" pitchFamily="34" charset="-120"/>
            </a:endParaRPr>
          </a:p>
        </p:txBody>
      </p:sp>
      <p:pic>
        <p:nvPicPr>
          <p:cNvPr id="1026"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5038407"/>
            <a:ext cx="1872208" cy="1414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17</a:t>
            </a:fld>
            <a:endParaRPr lang="zh-TW" altLang="en-US"/>
          </a:p>
        </p:txBody>
      </p:sp>
      <p:graphicFrame>
        <p:nvGraphicFramePr>
          <p:cNvPr id="18" name="資料庫圖表 17"/>
          <p:cNvGraphicFramePr/>
          <p:nvPr>
            <p:extLst>
              <p:ext uri="{D42A27DB-BD31-4B8C-83A1-F6EECF244321}">
                <p14:modId xmlns:p14="http://schemas.microsoft.com/office/powerpoint/2010/main" val="1082841991"/>
              </p:ext>
            </p:extLst>
          </p:nvPr>
        </p:nvGraphicFramePr>
        <p:xfrm>
          <a:off x="-428660" y="1357298"/>
          <a:ext cx="8501122"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圓角矩形 18"/>
          <p:cNvSpPr/>
          <p:nvPr/>
        </p:nvSpPr>
        <p:spPr>
          <a:xfrm>
            <a:off x="1285852" y="3452940"/>
            <a:ext cx="3714776" cy="2424332"/>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lgn="just">
              <a:buFont typeface="Arial" pitchFamily="34" charset="0"/>
              <a:buChar char="•"/>
            </a:pPr>
            <a:r>
              <a:rPr lang="zh-TW" altLang="en-US" dirty="0" smtClean="0">
                <a:latin typeface="微軟正黑體" pitchFamily="34" charset="-120"/>
                <a:ea typeface="微軟正黑體" pitchFamily="34" charset="-120"/>
              </a:rPr>
              <a:t>小張係公務員，因為違建是否拆除之決定、執行或不執行，將使得老王受有利或不利之影響。</a:t>
            </a:r>
            <a:endParaRPr lang="en-US" altLang="zh-TW" dirty="0" smtClean="0">
              <a:latin typeface="微軟正黑體" pitchFamily="34" charset="-120"/>
              <a:ea typeface="微軟正黑體" pitchFamily="34" charset="-120"/>
            </a:endParaRPr>
          </a:p>
          <a:p>
            <a:pPr lvl="0" algn="just">
              <a:buFont typeface="Arial" pitchFamily="34" charset="0"/>
              <a:buChar char="•"/>
            </a:pPr>
            <a:r>
              <a:rPr lang="zh-TW" altLang="en-US" dirty="0" smtClean="0">
                <a:latin typeface="微軟正黑體" pitchFamily="34" charset="-120"/>
                <a:ea typeface="微軟正黑體" pitchFamily="34" charset="-120"/>
              </a:rPr>
              <a:t>老王透過老李的要求（拜託），係具體個案，會因為小張的決定執行與否，而影響其權利，屬本規範之請託關說態樣行為。</a:t>
            </a:r>
          </a:p>
          <a:p>
            <a:pPr algn="ctr"/>
            <a:endParaRPr lang="zh-TW" altLang="en-US" dirty="0"/>
          </a:p>
        </p:txBody>
      </p:sp>
      <p:sp>
        <p:nvSpPr>
          <p:cNvPr id="29" name="圓角矩形 28"/>
          <p:cNvSpPr/>
          <p:nvPr/>
        </p:nvSpPr>
        <p:spPr>
          <a:xfrm>
            <a:off x="5429256" y="3519818"/>
            <a:ext cx="2857520" cy="23574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zh-TW" altLang="en-US" dirty="0" smtClean="0">
                <a:latin typeface="微軟正黑體" pitchFamily="34" charset="-120"/>
                <a:ea typeface="微軟正黑體" pitchFamily="34" charset="-120"/>
              </a:rPr>
              <a:t>公務員小張應於接獲請求之日起</a:t>
            </a:r>
            <a:r>
              <a:rPr lang="en-US" dirty="0" smtClean="0">
                <a:solidFill>
                  <a:srgbClr val="FF0000"/>
                </a:solidFill>
                <a:latin typeface="微軟正黑體" pitchFamily="34" charset="-120"/>
                <a:ea typeface="微軟正黑體" pitchFamily="34" charset="-120"/>
              </a:rPr>
              <a:t>3</a:t>
            </a:r>
            <a:r>
              <a:rPr lang="zh-TW" altLang="en-US" dirty="0" smtClean="0">
                <a:solidFill>
                  <a:srgbClr val="FF0000"/>
                </a:solidFill>
                <a:latin typeface="微軟正黑體" pitchFamily="34" charset="-120"/>
                <a:ea typeface="微軟正黑體" pitchFamily="34" charset="-120"/>
              </a:rPr>
              <a:t>日內</a:t>
            </a:r>
            <a:r>
              <a:rPr lang="zh-TW" altLang="en-US" dirty="0" smtClean="0">
                <a:latin typeface="微軟正黑體" pitchFamily="34" charset="-120"/>
                <a:ea typeface="微軟正黑體" pitchFamily="34" charset="-120"/>
              </a:rPr>
              <a:t>，簽報長官說明並向政風</a:t>
            </a:r>
            <a:r>
              <a:rPr lang="zh-TW" altLang="en-US" dirty="0">
                <a:latin typeface="微軟正黑體" pitchFamily="34" charset="-120"/>
                <a:ea typeface="微軟正黑體" pitchFamily="34" charset="-120"/>
              </a:rPr>
              <a:t>機構</a:t>
            </a:r>
            <a:r>
              <a:rPr lang="zh-TW" altLang="en-US" dirty="0" smtClean="0">
                <a:latin typeface="微軟正黑體" pitchFamily="34" charset="-120"/>
                <a:ea typeface="微軟正黑體" pitchFamily="34" charset="-120"/>
              </a:rPr>
              <a:t>報備，且應依法辦理，不得因受到請託關說而為違法之處理。</a:t>
            </a:r>
          </a:p>
          <a:p>
            <a:pPr algn="ctr"/>
            <a:endParaRPr lang="zh-TW" altLang="en-US" dirty="0"/>
          </a:p>
        </p:txBody>
      </p:sp>
      <p:sp>
        <p:nvSpPr>
          <p:cNvPr id="7" name="標題 1"/>
          <p:cNvSpPr>
            <a:spLocks noGrp="1"/>
          </p:cNvSpPr>
          <p:nvPr>
            <p:ph type="title"/>
          </p:nvPr>
        </p:nvSpPr>
        <p:spPr>
          <a:xfrm>
            <a:off x="71406" y="-16"/>
            <a:ext cx="8229600" cy="1143000"/>
          </a:xfrm>
        </p:spPr>
        <p:txBody>
          <a:bodyPr/>
          <a:lstStyle/>
          <a:p>
            <a:pPr algn="l"/>
            <a:r>
              <a:rPr lang="en-US" altLang="zh-TW" b="1" dirty="0" smtClean="0">
                <a:latin typeface="微軟正黑體" pitchFamily="34" charset="-120"/>
              </a:rPr>
              <a:t>1.</a:t>
            </a:r>
            <a:r>
              <a:rPr lang="zh-TW" altLang="en-US" b="1" dirty="0" smtClean="0">
                <a:latin typeface="微軟正黑體" pitchFamily="34" charset="-120"/>
              </a:rPr>
              <a:t>請託關說</a:t>
            </a:r>
            <a:r>
              <a:rPr lang="en-US" altLang="zh-TW" sz="3000" b="1" dirty="0" smtClean="0">
                <a:latin typeface="微軟正黑體" pitchFamily="34" charset="-120"/>
              </a:rPr>
              <a:t>-</a:t>
            </a:r>
            <a:r>
              <a:rPr lang="zh-TW" altLang="en-US" sz="3000" b="1" dirty="0" smtClean="0">
                <a:latin typeface="微軟正黑體" pitchFamily="34" charset="-120"/>
              </a:rPr>
              <a:t>案例研析</a:t>
            </a:r>
            <a:endParaRPr lang="zh-TW" altLang="en-US" sz="3000" b="1" dirty="0">
              <a:latin typeface="微軟正黑體" pitchFamily="34" charset="-120"/>
            </a:endParaRPr>
          </a:p>
        </p:txBody>
      </p:sp>
      <p:grpSp>
        <p:nvGrpSpPr>
          <p:cNvPr id="8" name="群組 7"/>
          <p:cNvGrpSpPr/>
          <p:nvPr/>
        </p:nvGrpSpPr>
        <p:grpSpPr>
          <a:xfrm>
            <a:off x="2926339" y="2387987"/>
            <a:ext cx="1793205" cy="896602"/>
            <a:chOff x="3353958" y="1031658"/>
            <a:chExt cx="1793205" cy="896602"/>
          </a:xfrm>
        </p:grpSpPr>
        <p:sp>
          <p:nvSpPr>
            <p:cNvPr id="9" name="圓角矩形 8"/>
            <p:cNvSpPr/>
            <p:nvPr/>
          </p:nvSpPr>
          <p:spPr>
            <a:xfrm>
              <a:off x="3353958" y="1031658"/>
              <a:ext cx="1793205" cy="896602"/>
            </a:xfrm>
            <a:prstGeom prst="roundRect">
              <a:avLst>
                <a:gd name="adj" fmla="val 10000"/>
              </a:avLst>
            </a:prstGeom>
            <a:solidFill>
              <a:srgbClr val="FFFF00"/>
            </a:solid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圓角矩形 4"/>
            <p:cNvSpPr/>
            <p:nvPr/>
          </p:nvSpPr>
          <p:spPr>
            <a:xfrm>
              <a:off x="3380219" y="1057919"/>
              <a:ext cx="1740683" cy="844080"/>
            </a:xfrm>
            <a:prstGeom prst="rect">
              <a:avLst/>
            </a:prstGeom>
            <a:ln w="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dirty="0">
                  <a:latin typeface="微軟正黑體" pitchFamily="34" charset="-120"/>
                  <a:ea typeface="微軟正黑體" pitchFamily="34" charset="-120"/>
                </a:rPr>
                <a:t>是</a:t>
              </a:r>
              <a:endParaRPr lang="zh-TW" altLang="en-US" sz="1600" kern="1200" dirty="0">
                <a:latin typeface="微軟正黑體" pitchFamily="34" charset="-120"/>
                <a:ea typeface="微軟正黑體" pitchFamily="34" charset="-120"/>
              </a:endParaRPr>
            </a:p>
          </p:txBody>
        </p:sp>
      </p:grpSp>
      <p:grpSp>
        <p:nvGrpSpPr>
          <p:cNvPr id="11" name="群組 10"/>
          <p:cNvGrpSpPr/>
          <p:nvPr/>
        </p:nvGrpSpPr>
        <p:grpSpPr>
          <a:xfrm>
            <a:off x="5443091" y="2388382"/>
            <a:ext cx="1793205" cy="896602"/>
            <a:chOff x="5864445" y="1031658"/>
            <a:chExt cx="1793205" cy="896602"/>
          </a:xfrm>
          <a:solidFill>
            <a:srgbClr val="FFFF00"/>
          </a:solidFill>
        </p:grpSpPr>
        <p:sp>
          <p:nvSpPr>
            <p:cNvPr id="12" name="圓角矩形 11"/>
            <p:cNvSpPr/>
            <p:nvPr/>
          </p:nvSpPr>
          <p:spPr>
            <a:xfrm>
              <a:off x="5864445" y="1031658"/>
              <a:ext cx="1793205" cy="896602"/>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圓角矩形 4"/>
            <p:cNvSpPr/>
            <p:nvPr/>
          </p:nvSpPr>
          <p:spPr>
            <a:xfrm>
              <a:off x="5890706" y="1057919"/>
              <a:ext cx="1740683" cy="844080"/>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處理方式</a:t>
              </a:r>
              <a:endParaRPr lang="zh-TW" altLang="en-US" sz="16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18</a:t>
            </a:fld>
            <a:endParaRPr lang="zh-TW" altLang="en-US"/>
          </a:p>
        </p:txBody>
      </p:sp>
      <p:sp>
        <p:nvSpPr>
          <p:cNvPr id="4" name="標題 1"/>
          <p:cNvSpPr>
            <a:spLocks noGrp="1"/>
          </p:cNvSpPr>
          <p:nvPr>
            <p:ph type="title"/>
          </p:nvPr>
        </p:nvSpPr>
        <p:spPr>
          <a:xfrm>
            <a:off x="128614" y="71414"/>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受贈財物</a:t>
            </a:r>
            <a:endParaRPr lang="zh-TW" altLang="en-US" b="1" dirty="0">
              <a:latin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73348156"/>
              </p:ext>
            </p:extLst>
          </p:nvPr>
        </p:nvGraphicFramePr>
        <p:xfrm>
          <a:off x="500034" y="1071546"/>
          <a:ext cx="8358214"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76" y="71422"/>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受贈財物</a:t>
            </a:r>
            <a:r>
              <a:rPr lang="en-US" altLang="zh-TW" sz="3000" b="1" dirty="0" smtClean="0"/>
              <a:t>-</a:t>
            </a:r>
            <a:r>
              <a:rPr lang="zh-TW" altLang="en-US" sz="3000" b="1" dirty="0" smtClean="0"/>
              <a:t>處理程序</a:t>
            </a:r>
            <a:endParaRPr lang="zh-TW" altLang="en-US" sz="30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19</a:t>
            </a:fld>
            <a:endParaRPr lang="zh-TW" altLang="en-US"/>
          </a:p>
        </p:txBody>
      </p:sp>
      <p:pic>
        <p:nvPicPr>
          <p:cNvPr id="6" name="圖片 5" descr="未命名.jpg"/>
          <p:cNvPicPr>
            <a:picLocks noChangeAspect="1"/>
          </p:cNvPicPr>
          <p:nvPr/>
        </p:nvPicPr>
        <p:blipFill>
          <a:blip r:embed="rId2" cstate="print">
            <a:clrChange>
              <a:clrFrom>
                <a:srgbClr val="FFFFFF"/>
              </a:clrFrom>
              <a:clrTo>
                <a:srgbClr val="FFFFFF">
                  <a:alpha val="0"/>
                </a:srgbClr>
              </a:clrTo>
            </a:clrChange>
            <a:lum contrast="-40000"/>
          </a:blip>
          <a:srcRect r="22840" b="19890"/>
          <a:stretch>
            <a:fillRect/>
          </a:stretch>
        </p:blipFill>
        <p:spPr>
          <a:xfrm>
            <a:off x="71406" y="1142984"/>
            <a:ext cx="9419018" cy="55007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2</a:t>
            </a:fld>
            <a:endParaRPr lang="zh-TW" altLang="en-US"/>
          </a:p>
        </p:txBody>
      </p:sp>
      <p:graphicFrame>
        <p:nvGraphicFramePr>
          <p:cNvPr id="5" name="資料庫圖表 4"/>
          <p:cNvGraphicFramePr/>
          <p:nvPr>
            <p:extLst>
              <p:ext uri="{D42A27DB-BD31-4B8C-83A1-F6EECF244321}">
                <p14:modId xmlns:p14="http://schemas.microsoft.com/office/powerpoint/2010/main" val="3796551621"/>
              </p:ext>
            </p:extLst>
          </p:nvPr>
        </p:nvGraphicFramePr>
        <p:xfrm>
          <a:off x="1142976" y="1285860"/>
          <a:ext cx="692948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a:xfrm>
            <a:off x="500034" y="214290"/>
            <a:ext cx="8229599" cy="1143000"/>
          </a:xfrm>
          <a:prstGeom prst="rect">
            <a:avLst/>
          </a:prstGeom>
          <a:extLst/>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300" normalizeH="0" baseline="0" noProof="0" dirty="0" smtClean="0">
                <a:ln w="11430"/>
                <a:solidFill>
                  <a:schemeClr val="tx1"/>
                </a:solidFill>
                <a:effectLst>
                  <a:outerShdw blurRad="76200" dist="50800" dir="5400000" algn="tl" rotWithShape="0">
                    <a:srgbClr val="000000">
                      <a:alpha val="65000"/>
                    </a:srgbClr>
                  </a:outerShdw>
                </a:effectLst>
                <a:uLnTx/>
                <a:uFillTx/>
                <a:latin typeface="微軟正黑體" pitchFamily="34" charset="-120"/>
                <a:ea typeface="微軟正黑體" pitchFamily="34" charset="-120"/>
                <a:cs typeface="+mj-cs"/>
              </a:rPr>
              <a:t>報告大綱</a:t>
            </a:r>
            <a:endParaRPr kumimoji="0" lang="zh-TW" altLang="en-US" sz="4400" b="1" i="0" u="none" strike="noStrike" kern="1200" cap="none" spc="300" normalizeH="0" baseline="0" noProof="0" dirty="0">
              <a:ln w="11430"/>
              <a:solidFill>
                <a:schemeClr val="tx1"/>
              </a:solidFill>
              <a:effectLst>
                <a:outerShdw blurRad="76200" dist="50800" dir="5400000" algn="tl" rotWithShape="0">
                  <a:srgbClr val="000000">
                    <a:alpha val="65000"/>
                  </a:srgbClr>
                </a:outerShdw>
              </a:effectLst>
              <a:uLnTx/>
              <a:uFillTx/>
              <a:latin typeface="微軟正黑體" pitchFamily="34" charset="-120"/>
              <a:ea typeface="微軟正黑體" pitchFamily="34" charset="-120"/>
              <a:cs typeface="+mj-cs"/>
            </a:endParaRPr>
          </a:p>
        </p:txBody>
      </p:sp>
      <p:pic>
        <p:nvPicPr>
          <p:cNvPr id="1030" name="Picture 6"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54563">
            <a:off x="2356258" y="58769"/>
            <a:ext cx="857250" cy="1209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20</a:t>
            </a:fld>
            <a:endParaRPr lang="zh-TW" altLang="en-US"/>
          </a:p>
        </p:txBody>
      </p:sp>
      <p:sp>
        <p:nvSpPr>
          <p:cNvPr id="4" name="圓角矩形 3"/>
          <p:cNvSpPr/>
          <p:nvPr/>
        </p:nvSpPr>
        <p:spPr>
          <a:xfrm>
            <a:off x="899592" y="1700808"/>
            <a:ext cx="743450" cy="16567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a:latin typeface="微軟正黑體" panose="020B0604030504040204" pitchFamily="34" charset="-120"/>
                <a:ea typeface="微軟正黑體" panose="020B0604030504040204" pitchFamily="34" charset="-120"/>
              </a:rPr>
              <a:t>案例</a:t>
            </a:r>
            <a:r>
              <a:rPr lang="zh-TW" altLang="en-US" sz="2500" dirty="0" smtClean="0">
                <a:latin typeface="微軟正黑體" panose="020B0604030504040204" pitchFamily="34" charset="-120"/>
                <a:ea typeface="微軟正黑體" panose="020B0604030504040204" pitchFamily="34" charset="-120"/>
              </a:rPr>
              <a:t>人物</a:t>
            </a:r>
            <a:endParaRPr lang="zh-TW" altLang="en-US" sz="2500" dirty="0">
              <a:latin typeface="微軟正黑體" panose="020B0604030504040204" pitchFamily="34" charset="-120"/>
              <a:ea typeface="微軟正黑體" panose="020B0604030504040204" pitchFamily="34" charset="-120"/>
            </a:endParaRPr>
          </a:p>
        </p:txBody>
      </p:sp>
      <p:sp>
        <p:nvSpPr>
          <p:cNvPr id="5" name="圓角矩形 4"/>
          <p:cNvSpPr/>
          <p:nvPr/>
        </p:nvSpPr>
        <p:spPr>
          <a:xfrm>
            <a:off x="928662" y="4058262"/>
            <a:ext cx="743450" cy="16567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案例概述</a:t>
            </a:r>
            <a:endParaRPr lang="zh-TW" altLang="en-US" sz="2500" dirty="0">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3607226089"/>
              </p:ext>
            </p:extLst>
          </p:nvPr>
        </p:nvGraphicFramePr>
        <p:xfrm>
          <a:off x="2214546" y="1571612"/>
          <a:ext cx="6000792"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a:xfrm>
            <a:off x="2339752" y="4382774"/>
            <a:ext cx="5760640" cy="10624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老李收受小陳所贈送之高級水果禮盒</a:t>
            </a:r>
            <a:endParaRPr lang="zh-TW" altLang="en-US" sz="25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71406" y="-24"/>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受贈財物</a:t>
            </a:r>
            <a:r>
              <a:rPr lang="en-US" altLang="zh-TW" sz="3000" b="1" dirty="0" smtClean="0">
                <a:latin typeface="微軟正黑體" pitchFamily="34" charset="-120"/>
              </a:rPr>
              <a:t>-</a:t>
            </a:r>
            <a:r>
              <a:rPr lang="zh-TW" altLang="en-US" sz="3000" b="1" dirty="0" smtClean="0">
                <a:latin typeface="微軟正黑體" pitchFamily="34" charset="-120"/>
              </a:rPr>
              <a:t>案例</a:t>
            </a:r>
            <a:endParaRPr lang="zh-TW" altLang="en-US" b="1" dirty="0">
              <a:latin typeface="微軟正黑體" pitchFamily="34" charset="-120"/>
            </a:endParaRPr>
          </a:p>
        </p:txBody>
      </p:sp>
      <p:pic>
        <p:nvPicPr>
          <p:cNvPr id="3076" name="Picture 4"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3381227"/>
            <a:ext cx="1224136" cy="1281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21</a:t>
            </a:fld>
            <a:endParaRPr lang="zh-TW" altLang="en-US"/>
          </a:p>
        </p:txBody>
      </p:sp>
      <p:graphicFrame>
        <p:nvGraphicFramePr>
          <p:cNvPr id="4" name="資料庫圖表 3"/>
          <p:cNvGraphicFramePr/>
          <p:nvPr>
            <p:extLst>
              <p:ext uri="{D42A27DB-BD31-4B8C-83A1-F6EECF244321}">
                <p14:modId xmlns:p14="http://schemas.microsoft.com/office/powerpoint/2010/main" val="3060131413"/>
              </p:ext>
            </p:extLst>
          </p:nvPr>
        </p:nvGraphicFramePr>
        <p:xfrm>
          <a:off x="-108520" y="1212142"/>
          <a:ext cx="8501122"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28596" y="2867756"/>
            <a:ext cx="2643206" cy="18573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老李為公務員且承辦採購業務，與機關採購案承攬廠商小陳間屬於「</a:t>
            </a:r>
            <a:r>
              <a:rPr lang="zh-TW" altLang="en-US" dirty="0" smtClean="0">
                <a:solidFill>
                  <a:srgbClr val="FF0000"/>
                </a:solidFill>
                <a:latin typeface="微軟正黑體" pitchFamily="34" charset="-120"/>
                <a:ea typeface="微軟正黑體" pitchFamily="34" charset="-120"/>
              </a:rPr>
              <a:t>與其職務有利害關係者</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1490636754"/>
              </p:ext>
            </p:extLst>
          </p:nvPr>
        </p:nvGraphicFramePr>
        <p:xfrm>
          <a:off x="3419872" y="3155788"/>
          <a:ext cx="5580112" cy="33695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標題 1"/>
          <p:cNvSpPr>
            <a:spLocks noGrp="1"/>
          </p:cNvSpPr>
          <p:nvPr>
            <p:ph type="title"/>
          </p:nvPr>
        </p:nvSpPr>
        <p:spPr>
          <a:xfrm>
            <a:off x="71406" y="-24"/>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受贈財物</a:t>
            </a:r>
            <a:r>
              <a:rPr lang="en-US" altLang="zh-TW" sz="3000" b="1" dirty="0" smtClean="0">
                <a:latin typeface="微軟正黑體" pitchFamily="34" charset="-120"/>
              </a:rPr>
              <a:t>-</a:t>
            </a:r>
            <a:r>
              <a:rPr lang="zh-TW" altLang="en-US" sz="3000" b="1" dirty="0" smtClean="0">
                <a:latin typeface="微軟正黑體" pitchFamily="34" charset="-120"/>
              </a:rPr>
              <a:t>案例研析</a:t>
            </a:r>
            <a:endParaRPr lang="zh-TW" altLang="en-US" b="1" dirty="0">
              <a:latin typeface="微軟正黑體" pitchFamily="34" charset="-120"/>
            </a:endParaRPr>
          </a:p>
        </p:txBody>
      </p:sp>
      <p:grpSp>
        <p:nvGrpSpPr>
          <p:cNvPr id="9" name="群組 8"/>
          <p:cNvGrpSpPr/>
          <p:nvPr/>
        </p:nvGrpSpPr>
        <p:grpSpPr>
          <a:xfrm>
            <a:off x="3361914" y="2239823"/>
            <a:ext cx="1807930" cy="896602"/>
            <a:chOff x="3346963" y="1031658"/>
            <a:chExt cx="1800200" cy="896602"/>
          </a:xfrm>
          <a:solidFill>
            <a:srgbClr val="FFFF00"/>
          </a:solidFill>
        </p:grpSpPr>
        <p:sp>
          <p:nvSpPr>
            <p:cNvPr id="10" name="圓角矩形 9"/>
            <p:cNvSpPr/>
            <p:nvPr/>
          </p:nvSpPr>
          <p:spPr>
            <a:xfrm>
              <a:off x="3353958" y="1031658"/>
              <a:ext cx="1793205" cy="89660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圓角矩形 4"/>
            <p:cNvSpPr/>
            <p:nvPr/>
          </p:nvSpPr>
          <p:spPr>
            <a:xfrm>
              <a:off x="3346963" y="1057919"/>
              <a:ext cx="1740683" cy="844080"/>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600" dirty="0">
                  <a:latin typeface="微軟正黑體" pitchFamily="34" charset="-120"/>
                  <a:ea typeface="微軟正黑體" pitchFamily="34" charset="-120"/>
                </a:rPr>
                <a:t>是</a:t>
              </a:r>
              <a:endParaRPr lang="zh-TW" altLang="en-US" sz="1600" kern="1200" dirty="0">
                <a:latin typeface="微軟正黑體" pitchFamily="34" charset="-120"/>
                <a:ea typeface="微軟正黑體" pitchFamily="34" charset="-120"/>
              </a:endParaRPr>
            </a:p>
          </p:txBody>
        </p:sp>
      </p:grpSp>
      <p:grpSp>
        <p:nvGrpSpPr>
          <p:cNvPr id="12" name="群組 11"/>
          <p:cNvGrpSpPr/>
          <p:nvPr/>
        </p:nvGrpSpPr>
        <p:grpSpPr>
          <a:xfrm>
            <a:off x="5715008" y="2214554"/>
            <a:ext cx="2025344" cy="936104"/>
            <a:chOff x="5864445" y="1031658"/>
            <a:chExt cx="1800200" cy="936104"/>
          </a:xfrm>
          <a:solidFill>
            <a:srgbClr val="FFFF00"/>
          </a:solidFill>
        </p:grpSpPr>
        <p:sp>
          <p:nvSpPr>
            <p:cNvPr id="13" name="圓角矩形 12"/>
            <p:cNvSpPr/>
            <p:nvPr/>
          </p:nvSpPr>
          <p:spPr>
            <a:xfrm>
              <a:off x="5864445" y="1031658"/>
              <a:ext cx="1793205" cy="89660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5923962" y="1123682"/>
              <a:ext cx="1740683" cy="844080"/>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600" kern="1200" dirty="0" smtClean="0">
                  <a:latin typeface="微軟正黑體" pitchFamily="34" charset="-120"/>
                  <a:ea typeface="微軟正黑體" pitchFamily="34" charset="-120"/>
                </a:rPr>
                <a:t>處理方式</a:t>
              </a:r>
              <a:endParaRPr lang="zh-TW" altLang="en-US" sz="16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22</a:t>
            </a:fld>
            <a:endParaRPr lang="zh-TW" altLang="en-US"/>
          </a:p>
        </p:txBody>
      </p:sp>
      <p:sp>
        <p:nvSpPr>
          <p:cNvPr id="4" name="標題 1"/>
          <p:cNvSpPr>
            <a:spLocks noGrp="1"/>
          </p:cNvSpPr>
          <p:nvPr>
            <p:ph type="title"/>
          </p:nvPr>
        </p:nvSpPr>
        <p:spPr>
          <a:xfrm>
            <a:off x="71406" y="71422"/>
            <a:ext cx="8229600" cy="1143000"/>
          </a:xfrm>
        </p:spPr>
        <p:txBody>
          <a:bodyPr/>
          <a:lstStyle/>
          <a:p>
            <a:pPr algn="l"/>
            <a:r>
              <a:rPr lang="en-US" altLang="zh-TW" b="1" dirty="0" smtClean="0">
                <a:latin typeface="微軟正黑體" pitchFamily="34" charset="-120"/>
              </a:rPr>
              <a:t>3.</a:t>
            </a:r>
            <a:r>
              <a:rPr lang="zh-TW" altLang="en-US" b="1" dirty="0" smtClean="0">
                <a:latin typeface="微軟正黑體" pitchFamily="34" charset="-120"/>
              </a:rPr>
              <a:t>飲宴應酬</a:t>
            </a:r>
            <a:endParaRPr lang="zh-TW" altLang="en-US" b="1" dirty="0">
              <a:latin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3911888127"/>
              </p:ext>
            </p:extLst>
          </p:nvPr>
        </p:nvGraphicFramePr>
        <p:xfrm>
          <a:off x="428596" y="1000108"/>
          <a:ext cx="8501122" cy="5237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23</a:t>
            </a:fld>
            <a:endParaRPr lang="zh-TW" altLang="en-US"/>
          </a:p>
        </p:txBody>
      </p:sp>
      <p:pic>
        <p:nvPicPr>
          <p:cNvPr id="58369" name="Picture 1"/>
          <p:cNvPicPr>
            <a:picLocks noChangeAspect="1" noChangeArrowheads="1"/>
          </p:cNvPicPr>
          <p:nvPr/>
        </p:nvPicPr>
        <p:blipFill>
          <a:blip r:embed="rId2" cstate="print">
            <a:clrChange>
              <a:clrFrom>
                <a:srgbClr val="FFFFFF"/>
              </a:clrFrom>
              <a:clrTo>
                <a:srgbClr val="FFFFFF">
                  <a:alpha val="0"/>
                </a:srgbClr>
              </a:clrTo>
            </a:clrChange>
            <a:lum contrast="-40000"/>
          </a:blip>
          <a:srcRect/>
          <a:stretch>
            <a:fillRect/>
          </a:stretch>
        </p:blipFill>
        <p:spPr bwMode="auto">
          <a:xfrm>
            <a:off x="0" y="1071546"/>
            <a:ext cx="9144000" cy="5065212"/>
          </a:xfrm>
          <a:prstGeom prst="rect">
            <a:avLst/>
          </a:prstGeom>
          <a:noFill/>
          <a:ln w="9525">
            <a:noFill/>
            <a:miter lim="800000"/>
            <a:headEnd/>
            <a:tailEnd/>
          </a:ln>
          <a:effectLst/>
        </p:spPr>
      </p:pic>
      <p:sp>
        <p:nvSpPr>
          <p:cNvPr id="5" name="標題 1"/>
          <p:cNvSpPr txBox="1">
            <a:spLocks/>
          </p:cNvSpPr>
          <p:nvPr/>
        </p:nvSpPr>
        <p:spPr bwMode="auto">
          <a:xfrm>
            <a:off x="71406"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3.</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飲宴應酬</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處理程序</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24</a:t>
            </a:fld>
            <a:endParaRPr lang="zh-TW" altLang="en-US"/>
          </a:p>
        </p:txBody>
      </p:sp>
      <p:sp>
        <p:nvSpPr>
          <p:cNvPr id="4" name="圓角矩形 3"/>
          <p:cNvSpPr/>
          <p:nvPr/>
        </p:nvSpPr>
        <p:spPr>
          <a:xfrm>
            <a:off x="928662" y="1857364"/>
            <a:ext cx="691010" cy="16436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sp>
        <p:nvSpPr>
          <p:cNvPr id="5" name="圓角矩形 4"/>
          <p:cNvSpPr/>
          <p:nvPr/>
        </p:nvSpPr>
        <p:spPr>
          <a:xfrm>
            <a:off x="899592" y="4005064"/>
            <a:ext cx="691010" cy="16436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案例概述</a:t>
            </a:r>
            <a:endParaRPr lang="zh-TW" altLang="en-US" sz="2500" dirty="0">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600752580"/>
              </p:ext>
            </p:extLst>
          </p:nvPr>
        </p:nvGraphicFramePr>
        <p:xfrm>
          <a:off x="2243616" y="1716768"/>
          <a:ext cx="6000792"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a:xfrm>
            <a:off x="2339752" y="4077072"/>
            <a:ext cx="5589834" cy="136544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zh-TW" altLang="en-US" sz="2500" dirty="0" smtClean="0">
                <a:latin typeface="微軟正黑體" pitchFamily="34" charset="-120"/>
                <a:ea typeface="微軟正黑體" pitchFamily="34" charset="-120"/>
              </a:rPr>
              <a:t>老劉邀請小沈參加尾牙活動</a:t>
            </a:r>
            <a:endParaRPr lang="zh-TW" altLang="en-US" sz="2500" dirty="0"/>
          </a:p>
        </p:txBody>
      </p:sp>
      <p:sp>
        <p:nvSpPr>
          <p:cNvPr id="8" name="標題 1"/>
          <p:cNvSpPr txBox="1">
            <a:spLocks/>
          </p:cNvSpPr>
          <p:nvPr/>
        </p:nvSpPr>
        <p:spPr bwMode="auto">
          <a:xfrm>
            <a:off x="71406"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3.</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飲宴應酬</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pic>
        <p:nvPicPr>
          <p:cNvPr id="4098"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7153" y="5104787"/>
            <a:ext cx="2200655" cy="1222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25</a:t>
            </a:fld>
            <a:endParaRPr lang="zh-TW" altLang="en-US"/>
          </a:p>
        </p:txBody>
      </p:sp>
      <p:graphicFrame>
        <p:nvGraphicFramePr>
          <p:cNvPr id="4" name="資料庫圖表 3"/>
          <p:cNvGraphicFramePr/>
          <p:nvPr>
            <p:extLst>
              <p:ext uri="{D42A27DB-BD31-4B8C-83A1-F6EECF244321}">
                <p14:modId xmlns:p14="http://schemas.microsoft.com/office/powerpoint/2010/main" val="3014731779"/>
              </p:ext>
            </p:extLst>
          </p:nvPr>
        </p:nvGraphicFramePr>
        <p:xfrm>
          <a:off x="-396552" y="1124744"/>
          <a:ext cx="9644098" cy="221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1601524" y="3500438"/>
            <a:ext cx="2571768" cy="2089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zh-TW" altLang="en-US" dirty="0" smtClean="0">
                <a:latin typeface="微軟正黑體" pitchFamily="34" charset="-120"/>
                <a:ea typeface="微軟正黑體" pitchFamily="34" charset="-120"/>
              </a:rPr>
              <a:t>小沈服務之學校與老劉具有承攬契約關係存在，二人之間屬於</a:t>
            </a:r>
            <a:r>
              <a:rPr lang="zh-TW" altLang="en-US" dirty="0" smtClean="0">
                <a:solidFill>
                  <a:srgbClr val="FF0000"/>
                </a:solidFill>
                <a:latin typeface="微軟正黑體" pitchFamily="34" charset="-120"/>
                <a:ea typeface="微軟正黑體" pitchFamily="34" charset="-120"/>
              </a:rPr>
              <a:t>「與其職務有利害關係者」</a:t>
            </a:r>
            <a:r>
              <a:rPr lang="zh-TW" altLang="en-US" dirty="0" smtClean="0">
                <a:latin typeface="微軟正黑體" pitchFamily="34" charset="-120"/>
                <a:ea typeface="微軟正黑體" pitchFamily="34" charset="-120"/>
              </a:rPr>
              <a:t>，故小沈參加廠商舉辦之</a:t>
            </a:r>
            <a:r>
              <a:rPr lang="zh-TW" altLang="en-US" dirty="0" smtClean="0">
                <a:solidFill>
                  <a:srgbClr val="FF0000"/>
                </a:solidFill>
                <a:latin typeface="微軟正黑體" pitchFamily="34" charset="-120"/>
                <a:ea typeface="微軟正黑體" pitchFamily="34" charset="-120"/>
              </a:rPr>
              <a:t>尾牙活動</a:t>
            </a:r>
            <a:r>
              <a:rPr lang="zh-TW" altLang="en-US" dirty="0" smtClean="0">
                <a:latin typeface="微軟正黑體" pitchFamily="34" charset="-120"/>
                <a:ea typeface="微軟正黑體" pitchFamily="34" charset="-120"/>
              </a:rPr>
              <a:t>則屬飲宴應酬範圍。</a:t>
            </a:r>
            <a:endParaRPr lang="zh-TW" altLang="en-US" dirty="0"/>
          </a:p>
        </p:txBody>
      </p:sp>
      <p:sp>
        <p:nvSpPr>
          <p:cNvPr id="6" name="圓角矩形 5"/>
          <p:cNvSpPr/>
          <p:nvPr/>
        </p:nvSpPr>
        <p:spPr>
          <a:xfrm>
            <a:off x="4500562" y="3500438"/>
            <a:ext cx="2143710" cy="20512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zh-TW" altLang="en-US" dirty="0" smtClean="0">
                <a:latin typeface="微軟正黑體" pitchFamily="34" charset="-120"/>
                <a:ea typeface="微軟正黑體" pitchFamily="34" charset="-120"/>
              </a:rPr>
              <a:t>如認為係屬本規範第</a:t>
            </a:r>
            <a:r>
              <a:rPr lang="en-US" dirty="0" smtClean="0">
                <a:latin typeface="微軟正黑體" pitchFamily="34" charset="-120"/>
                <a:ea typeface="微軟正黑體" pitchFamily="34" charset="-120"/>
              </a:rPr>
              <a:t>7</a:t>
            </a:r>
            <a:r>
              <a:rPr lang="zh-TW" altLang="en-US" dirty="0" smtClean="0">
                <a:latin typeface="微軟正黑體" pitchFamily="34" charset="-120"/>
                <a:ea typeface="微軟正黑體" pitchFamily="34" charset="-120"/>
              </a:rPr>
              <a:t>點第</a:t>
            </a:r>
            <a:r>
              <a:rPr 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款，因民俗節慶公開舉辦之活動且邀請一般人參加之範疇。</a:t>
            </a:r>
            <a:endParaRPr lang="zh-TW" altLang="en-US" dirty="0"/>
          </a:p>
        </p:txBody>
      </p:sp>
      <p:sp>
        <p:nvSpPr>
          <p:cNvPr id="7" name="圓角矩形 6"/>
          <p:cNvSpPr/>
          <p:nvPr/>
        </p:nvSpPr>
        <p:spPr>
          <a:xfrm>
            <a:off x="6948264" y="3592313"/>
            <a:ext cx="1857388" cy="19979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zh-TW" altLang="en-US" dirty="0" smtClean="0">
                <a:latin typeface="微軟正黑體" pitchFamily="34" charset="-120"/>
                <a:ea typeface="微軟正黑體" pitchFamily="34" charset="-120"/>
              </a:rPr>
              <a:t>小沈應先簽報校長並知會政風機構後，方能出席。</a:t>
            </a:r>
            <a:endParaRPr lang="zh-TW" altLang="en-US" dirty="0">
              <a:latin typeface="微軟正黑體" pitchFamily="34" charset="-120"/>
              <a:ea typeface="微軟正黑體" pitchFamily="34" charset="-120"/>
            </a:endParaRPr>
          </a:p>
        </p:txBody>
      </p:sp>
      <p:sp>
        <p:nvSpPr>
          <p:cNvPr id="8" name="標題 1"/>
          <p:cNvSpPr txBox="1">
            <a:spLocks/>
          </p:cNvSpPr>
          <p:nvPr/>
        </p:nvSpPr>
        <p:spPr bwMode="auto">
          <a:xfrm>
            <a:off x="71406"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3.</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飲宴應酬</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案例研析</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grpSp>
        <p:nvGrpSpPr>
          <p:cNvPr id="9" name="群組 8"/>
          <p:cNvGrpSpPr/>
          <p:nvPr/>
        </p:nvGrpSpPr>
        <p:grpSpPr>
          <a:xfrm>
            <a:off x="2460854" y="2055221"/>
            <a:ext cx="1624168" cy="812084"/>
            <a:chOff x="2873047" y="934721"/>
            <a:chExt cx="1624168" cy="812084"/>
          </a:xfrm>
          <a:solidFill>
            <a:srgbClr val="FFFF00"/>
          </a:solidFill>
        </p:grpSpPr>
        <p:sp>
          <p:nvSpPr>
            <p:cNvPr id="10" name="圓角矩形 9"/>
            <p:cNvSpPr/>
            <p:nvPr/>
          </p:nvSpPr>
          <p:spPr>
            <a:xfrm>
              <a:off x="2873047" y="934721"/>
              <a:ext cx="1624168" cy="812084"/>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圓角矩形 4"/>
            <p:cNvSpPr/>
            <p:nvPr/>
          </p:nvSpPr>
          <p:spPr>
            <a:xfrm>
              <a:off x="2873047" y="946481"/>
              <a:ext cx="1576598" cy="764514"/>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500" dirty="0">
                  <a:latin typeface="微軟正黑體" pitchFamily="34" charset="-120"/>
                  <a:ea typeface="微軟正黑體" pitchFamily="34" charset="-120"/>
                </a:rPr>
                <a:t>是</a:t>
              </a:r>
              <a:endParaRPr lang="zh-TW" altLang="en-US" sz="1500" kern="1200" dirty="0">
                <a:latin typeface="微軟正黑體" pitchFamily="34" charset="-120"/>
                <a:ea typeface="微軟正黑體" pitchFamily="34" charset="-120"/>
              </a:endParaRPr>
            </a:p>
          </p:txBody>
        </p:sp>
      </p:grpSp>
      <p:grpSp>
        <p:nvGrpSpPr>
          <p:cNvPr id="12" name="群組 11"/>
          <p:cNvGrpSpPr/>
          <p:nvPr/>
        </p:nvGrpSpPr>
        <p:grpSpPr>
          <a:xfrm>
            <a:off x="4714054" y="2507959"/>
            <a:ext cx="1669156" cy="838411"/>
            <a:chOff x="5199966" y="954868"/>
            <a:chExt cx="1669156" cy="838411"/>
          </a:xfrm>
          <a:solidFill>
            <a:srgbClr val="FFFF00"/>
          </a:solidFill>
        </p:grpSpPr>
        <p:sp>
          <p:nvSpPr>
            <p:cNvPr id="13" name="圓角矩形 12"/>
            <p:cNvSpPr/>
            <p:nvPr/>
          </p:nvSpPr>
          <p:spPr>
            <a:xfrm>
              <a:off x="5244954" y="954868"/>
              <a:ext cx="1624168" cy="812084"/>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5199966" y="1028765"/>
              <a:ext cx="1576598" cy="764514"/>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500" kern="1200" dirty="0" smtClean="0">
                  <a:latin typeface="微軟正黑體" pitchFamily="34" charset="-120"/>
                  <a:ea typeface="微軟正黑體" pitchFamily="34" charset="-120"/>
                </a:rPr>
                <a:t>例外得參加</a:t>
              </a:r>
              <a:endParaRPr lang="zh-TW" altLang="en-US" sz="1500" kern="1200" dirty="0">
                <a:latin typeface="微軟正黑體" pitchFamily="34" charset="-120"/>
                <a:ea typeface="微軟正黑體" pitchFamily="34" charset="-120"/>
              </a:endParaRPr>
            </a:p>
          </p:txBody>
        </p:sp>
      </p:grpSp>
      <p:grpSp>
        <p:nvGrpSpPr>
          <p:cNvPr id="15" name="群組 14"/>
          <p:cNvGrpSpPr/>
          <p:nvPr/>
        </p:nvGrpSpPr>
        <p:grpSpPr>
          <a:xfrm>
            <a:off x="7020272" y="2521123"/>
            <a:ext cx="1624168" cy="812084"/>
            <a:chOff x="7420717" y="1401669"/>
            <a:chExt cx="1624168" cy="812084"/>
          </a:xfrm>
          <a:solidFill>
            <a:srgbClr val="FFFF00"/>
          </a:solidFill>
        </p:grpSpPr>
        <p:sp>
          <p:nvSpPr>
            <p:cNvPr id="16" name="圓角矩形 15"/>
            <p:cNvSpPr/>
            <p:nvPr/>
          </p:nvSpPr>
          <p:spPr>
            <a:xfrm>
              <a:off x="7420717" y="1401669"/>
              <a:ext cx="1624168" cy="812084"/>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圓角矩形 4"/>
            <p:cNvSpPr/>
            <p:nvPr/>
          </p:nvSpPr>
          <p:spPr>
            <a:xfrm>
              <a:off x="7444502" y="1425454"/>
              <a:ext cx="1576598" cy="764514"/>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500" kern="1200" dirty="0" smtClean="0">
                  <a:latin typeface="微軟正黑體" pitchFamily="34" charset="-120"/>
                  <a:ea typeface="微軟正黑體" pitchFamily="34" charset="-120"/>
                </a:rPr>
                <a:t>處理方式</a:t>
              </a:r>
              <a:endParaRPr lang="zh-TW" altLang="en-US" sz="15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06" y="71422"/>
            <a:ext cx="8229600" cy="1143000"/>
          </a:xfrm>
        </p:spPr>
        <p:txBody>
          <a:bodyPr/>
          <a:lstStyle/>
          <a:p>
            <a:pPr algn="l"/>
            <a:r>
              <a:rPr lang="en-US" altLang="zh-TW" sz="3800" b="1" dirty="0" smtClean="0">
                <a:latin typeface="微軟正黑體" pitchFamily="34" charset="-120"/>
              </a:rPr>
              <a:t>4.</a:t>
            </a:r>
            <a:r>
              <a:rPr lang="zh-TW" altLang="en-US" sz="3800" b="1" dirty="0" smtClean="0">
                <a:latin typeface="微軟正黑體" pitchFamily="34" charset="-120"/>
              </a:rPr>
              <a:t>禁止涉足不妥當場所及不當接觸</a:t>
            </a:r>
            <a:endParaRPr lang="zh-TW" altLang="en-US" sz="3800" b="1" dirty="0">
              <a:latin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26</a:t>
            </a:fld>
            <a:endParaRPr lang="zh-TW" altLang="en-US"/>
          </a:p>
        </p:txBody>
      </p:sp>
      <p:graphicFrame>
        <p:nvGraphicFramePr>
          <p:cNvPr id="4" name="資料庫圖表 3"/>
          <p:cNvGraphicFramePr/>
          <p:nvPr/>
        </p:nvGraphicFramePr>
        <p:xfrm>
          <a:off x="1214414" y="1214422"/>
          <a:ext cx="71438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27</a:t>
            </a:fld>
            <a:endParaRPr lang="zh-TW" altLang="en-US"/>
          </a:p>
        </p:txBody>
      </p:sp>
      <p:graphicFrame>
        <p:nvGraphicFramePr>
          <p:cNvPr id="6" name="資料庫圖表 5"/>
          <p:cNvGraphicFramePr/>
          <p:nvPr>
            <p:extLst>
              <p:ext uri="{D42A27DB-BD31-4B8C-83A1-F6EECF244321}">
                <p14:modId xmlns:p14="http://schemas.microsoft.com/office/powerpoint/2010/main" val="2903127499"/>
              </p:ext>
            </p:extLst>
          </p:nvPr>
        </p:nvGraphicFramePr>
        <p:xfrm>
          <a:off x="971600" y="1340768"/>
          <a:ext cx="7488832" cy="221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圓角矩形 8"/>
          <p:cNvSpPr/>
          <p:nvPr/>
        </p:nvSpPr>
        <p:spPr>
          <a:xfrm>
            <a:off x="2267744" y="5445224"/>
            <a:ext cx="5400600" cy="11521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zh-TW" dirty="0" smtClean="0">
                <a:latin typeface="微軟正黑體" pitchFamily="34" charset="-120"/>
                <a:ea typeface="微軟正黑體" pitchFamily="34" charset="-120"/>
              </a:rPr>
              <a:t>於查案過程因蒐證需要，雖尾隨對象進入不妥當場所，考量該行為乃出於公務需要，尚屬理由正當，惟小鄧應於事先或事後</a:t>
            </a:r>
            <a:r>
              <a:rPr lang="en-US" altLang="zh-TW" dirty="0" smtClean="0">
                <a:latin typeface="微軟正黑體" pitchFamily="34" charset="-120"/>
                <a:ea typeface="微軟正黑體" pitchFamily="34" charset="-120"/>
              </a:rPr>
              <a:t>3</a:t>
            </a:r>
            <a:r>
              <a:rPr lang="zh-TW" altLang="zh-TW" dirty="0" smtClean="0">
                <a:latin typeface="微軟正黑體" pitchFamily="34" charset="-120"/>
                <a:ea typeface="微軟正黑體" pitchFamily="34" charset="-120"/>
              </a:rPr>
              <a:t>日內簽報長官同意</a:t>
            </a:r>
            <a:endParaRPr lang="zh-TW" altLang="en-US" dirty="0"/>
          </a:p>
        </p:txBody>
      </p:sp>
      <p:graphicFrame>
        <p:nvGraphicFramePr>
          <p:cNvPr id="10" name="資料庫圖表 9"/>
          <p:cNvGraphicFramePr/>
          <p:nvPr>
            <p:extLst>
              <p:ext uri="{D42A27DB-BD31-4B8C-83A1-F6EECF244321}">
                <p14:modId xmlns:p14="http://schemas.microsoft.com/office/powerpoint/2010/main" val="1309018733"/>
              </p:ext>
            </p:extLst>
          </p:nvPr>
        </p:nvGraphicFramePr>
        <p:xfrm>
          <a:off x="-2340768" y="3717032"/>
          <a:ext cx="11737304" cy="15150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標題 1"/>
          <p:cNvSpPr txBox="1">
            <a:spLocks/>
          </p:cNvSpPr>
          <p:nvPr/>
        </p:nvSpPr>
        <p:spPr bwMode="auto">
          <a:xfrm>
            <a:off x="71406" y="71422"/>
            <a:ext cx="8929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4.</a:t>
            </a:r>
            <a:r>
              <a:rPr kumimoji="0" lang="zh-TW" altLang="en-US"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禁止涉足不妥當場所及不當接觸</a:t>
            </a:r>
            <a:r>
              <a:rPr kumimoji="0" lang="en-US" altLang="zh-TW" sz="3000" b="1" dirty="0" smtClean="0">
                <a:latin typeface="微軟正黑體" pitchFamily="34" charset="-120"/>
                <a:ea typeface="微軟正黑體" pitchFamily="34" charset="-120"/>
                <a:cs typeface="微軟正黑體" pitchFamily="34" charset="-120"/>
              </a:rPr>
              <a:t>-</a:t>
            </a:r>
            <a:r>
              <a:rPr kumimoji="0" lang="zh-TW" altLang="en-US" sz="3000" b="1" dirty="0" smtClean="0">
                <a:latin typeface="微軟正黑體" pitchFamily="34" charset="-120"/>
                <a:ea typeface="微軟正黑體" pitchFamily="34" charset="-120"/>
                <a:cs typeface="微軟正黑體" pitchFamily="34" charset="-120"/>
              </a:rPr>
              <a:t>案例</a:t>
            </a:r>
            <a:endParaRPr kumimoji="0" lang="zh-TW" altLang="en-US" sz="38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grpSp>
        <p:nvGrpSpPr>
          <p:cNvPr id="12" name="群組 11"/>
          <p:cNvGrpSpPr/>
          <p:nvPr/>
        </p:nvGrpSpPr>
        <p:grpSpPr>
          <a:xfrm>
            <a:off x="2915816" y="4528089"/>
            <a:ext cx="1408493" cy="704246"/>
            <a:chOff x="5164405" y="810327"/>
            <a:chExt cx="1408493" cy="704246"/>
          </a:xfrm>
          <a:solidFill>
            <a:srgbClr val="FFFF00"/>
          </a:solidFill>
        </p:grpSpPr>
        <p:sp>
          <p:nvSpPr>
            <p:cNvPr id="13" name="圓角矩形 12"/>
            <p:cNvSpPr/>
            <p:nvPr/>
          </p:nvSpPr>
          <p:spPr>
            <a:xfrm>
              <a:off x="5164405" y="810327"/>
              <a:ext cx="1408493" cy="704246"/>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5185032" y="830954"/>
              <a:ext cx="1367239" cy="662992"/>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dirty="0" smtClean="0">
                  <a:latin typeface="微軟正黑體" pitchFamily="34" charset="-120"/>
                  <a:ea typeface="微軟正黑體" pitchFamily="34" charset="-120"/>
                </a:rPr>
                <a:t>是</a:t>
              </a:r>
              <a:endParaRPr lang="zh-TW" altLang="en-US" sz="1600" kern="1200" dirty="0">
                <a:latin typeface="微軟正黑體" pitchFamily="34" charset="-120"/>
                <a:ea typeface="微軟正黑體" pitchFamily="34" charset="-120"/>
              </a:endParaRPr>
            </a:p>
          </p:txBody>
        </p:sp>
      </p:grpSp>
      <p:grpSp>
        <p:nvGrpSpPr>
          <p:cNvPr id="15" name="群組 14"/>
          <p:cNvGrpSpPr/>
          <p:nvPr/>
        </p:nvGrpSpPr>
        <p:grpSpPr>
          <a:xfrm>
            <a:off x="4788024" y="4524954"/>
            <a:ext cx="1584175" cy="704246"/>
            <a:chOff x="7136295" y="810327"/>
            <a:chExt cx="1413671" cy="704246"/>
          </a:xfrm>
          <a:solidFill>
            <a:srgbClr val="FFFF00"/>
          </a:solidFill>
        </p:grpSpPr>
        <p:sp>
          <p:nvSpPr>
            <p:cNvPr id="16" name="圓角矩形 15"/>
            <p:cNvSpPr/>
            <p:nvPr/>
          </p:nvSpPr>
          <p:spPr>
            <a:xfrm>
              <a:off x="7136295" y="810327"/>
              <a:ext cx="1408493" cy="704246"/>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圓角矩形 4"/>
            <p:cNvSpPr/>
            <p:nvPr/>
          </p:nvSpPr>
          <p:spPr>
            <a:xfrm>
              <a:off x="7182727" y="851581"/>
              <a:ext cx="1367239" cy="662992"/>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itchFamily="34" charset="-120"/>
                  <a:ea typeface="微軟正黑體" pitchFamily="34" charset="-120"/>
                </a:rPr>
                <a:t>處理方式</a:t>
              </a:r>
              <a:endParaRPr lang="zh-TW" altLang="en-US" sz="16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a:xfrm>
                <a:off x="71406" y="71422"/>
                <a:ext cx="8229600" cy="1143000"/>
              </a:xfrm>
            </p:spPr>
            <p:txBody>
              <a:bodyPr/>
              <a:lstStyle/>
              <a:p>
                <a:pPr algn="l"/>
                <a:r>
                  <a:rPr lang="en-US" altLang="zh-TW" b="1" dirty="0" smtClean="0">
                    <a:latin typeface="微軟正黑體" pitchFamily="34" charset="-120"/>
                  </a:rPr>
                  <a:t>5.</a:t>
                </a:r>
                <a:r>
                  <a:rPr lang="zh-TW" altLang="en-US" b="1" dirty="0" smtClean="0">
                    <a:latin typeface="微軟正黑體" pitchFamily="34" charset="-120"/>
                  </a:rPr>
                  <a:t>其他規範（出差</a:t>
                </a:r>
                <a14:m>
                  <m:oMath xmlns:m="http://schemas.openxmlformats.org/officeDocument/2006/math">
                    <m:r>
                      <a:rPr lang="zh-TW" altLang="en-US" b="1" i="1" smtClean="0">
                        <a:latin typeface="Cambria Math"/>
                      </a:rPr>
                      <m:t>）</m:t>
                    </m:r>
                  </m:oMath>
                </a14:m>
                <a:endParaRPr lang="zh-TW" altLang="en-US" b="1" dirty="0">
                  <a:latin typeface="微軟正黑體" pitchFamily="34" charset="-120"/>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71406" y="71422"/>
                <a:ext cx="8229600" cy="1143000"/>
              </a:xfrm>
              <a:blipFill rotWithShape="1">
                <a:blip r:embed="rId2"/>
                <a:stretch>
                  <a:fillRect l="-3037" b="-9091"/>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28</a:t>
            </a:fld>
            <a:endParaRPr lang="zh-TW" altLang="en-US"/>
          </a:p>
        </p:txBody>
      </p:sp>
      <p:graphicFrame>
        <p:nvGraphicFramePr>
          <p:cNvPr id="4" name="資料庫圖表 3"/>
          <p:cNvGraphicFramePr/>
          <p:nvPr/>
        </p:nvGraphicFramePr>
        <p:xfrm>
          <a:off x="500034" y="1142984"/>
          <a:ext cx="8429684"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2"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581128"/>
            <a:ext cx="2016222"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29</a:t>
            </a:fld>
            <a:endParaRPr lang="zh-TW" altLang="en-US"/>
          </a:p>
        </p:txBody>
      </p:sp>
      <p:graphicFrame>
        <p:nvGraphicFramePr>
          <p:cNvPr id="4" name="資料庫圖表 3"/>
          <p:cNvGraphicFramePr/>
          <p:nvPr>
            <p:extLst>
              <p:ext uri="{D42A27DB-BD31-4B8C-83A1-F6EECF244321}">
                <p14:modId xmlns:p14="http://schemas.microsoft.com/office/powerpoint/2010/main" val="3705242859"/>
              </p:ext>
            </p:extLst>
          </p:nvPr>
        </p:nvGraphicFramePr>
        <p:xfrm>
          <a:off x="467544" y="3933056"/>
          <a:ext cx="8424936" cy="220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3548305191"/>
              </p:ext>
            </p:extLst>
          </p:nvPr>
        </p:nvGraphicFramePr>
        <p:xfrm>
          <a:off x="611560" y="1484784"/>
          <a:ext cx="8136904"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7" name="標題 1"/>
              <p:cNvSpPr txBox="1">
                <a:spLocks/>
              </p:cNvSpPr>
              <p:nvPr/>
            </p:nvSpPr>
            <p:spPr bwMode="auto">
              <a:xfrm>
                <a:off x="71406"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5.</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其他規範（出差</a:t>
                </a:r>
                <a14:m>
                  <m:oMath xmlns:m="http://schemas.openxmlformats.org/officeDocument/2006/math">
                    <m:r>
                      <a:rPr kumimoji="0" lang="zh-TW" altLang="en-US" sz="4400" b="1" i="1" u="none" strike="noStrike" kern="1200" cap="none" spc="0" normalizeH="0" baseline="0" noProof="0" smtClean="0">
                        <a:ln>
                          <a:noFill/>
                        </a:ln>
                        <a:solidFill>
                          <a:schemeClr val="tx1"/>
                        </a:solidFill>
                        <a:effectLst/>
                        <a:uLnTx/>
                        <a:uFillTx/>
                        <a:latin typeface="Cambria Math"/>
                        <a:ea typeface="微軟正黑體" pitchFamily="34" charset="-120"/>
                        <a:cs typeface="微軟正黑體" pitchFamily="34" charset="-120"/>
                      </a:rPr>
                      <m:t>）</m:t>
                    </m:r>
                  </m:oMath>
                </a14:m>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endParaRPr kumimoji="0" lang="zh-TW" altLang="en-US" sz="30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mc:Choice>
        <mc:Fallback xmlns="">
          <p:sp>
            <p:nvSpPr>
              <p:cNvPr id="7" name="標題 1"/>
              <p:cNvSpPr txBox="1">
                <a:spLocks noRot="1" noChangeAspect="1" noMove="1" noResize="1" noEditPoints="1" noAdjustHandles="1" noChangeArrowheads="1" noChangeShapeType="1" noTextEdit="1"/>
              </p:cNvSpPr>
              <p:nvPr/>
            </p:nvSpPr>
            <p:spPr bwMode="auto">
              <a:xfrm>
                <a:off x="71406" y="71422"/>
                <a:ext cx="8229600" cy="1143000"/>
              </a:xfrm>
              <a:prstGeom prst="rect">
                <a:avLst/>
              </a:prstGeom>
              <a:blipFill rotWithShape="1">
                <a:blip r:embed="rId12"/>
                <a:stretch>
                  <a:fillRect l="-3037" b="-9091"/>
                </a:stretch>
              </a:blipFill>
              <a:ln w="9525">
                <a:noFill/>
                <a:miter lim="800000"/>
                <a:headEnd/>
                <a:tailEnd/>
              </a:ln>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7095" y="2139206"/>
            <a:ext cx="4249486" cy="151216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壹、前 言</a:t>
            </a:r>
            <a:endParaRPr lang="zh-TW" altLang="en-US" b="1" spc="600" dirty="0">
              <a:ln w="11430"/>
              <a:effectLst>
                <a:outerShdw blurRad="76200" dist="50800" dir="5400000" algn="tl" rotWithShape="0">
                  <a:srgbClr val="000000">
                    <a:alpha val="65000"/>
                  </a:srgbClr>
                </a:outerShdw>
              </a:effectLst>
              <a:latin typeface="微軟正黑體" pitchFamily="34" charset="-120"/>
              <a:cs typeface="+mj-cs"/>
            </a:endParaRP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3</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30</a:t>
            </a:fld>
            <a:endParaRPr lang="zh-TW" altLang="en-US"/>
          </a:p>
        </p:txBody>
      </p:sp>
      <p:graphicFrame>
        <p:nvGraphicFramePr>
          <p:cNvPr id="4" name="資料庫圖表 3"/>
          <p:cNvGraphicFramePr/>
          <p:nvPr>
            <p:extLst>
              <p:ext uri="{D42A27DB-BD31-4B8C-83A1-F6EECF244321}">
                <p14:modId xmlns:p14="http://schemas.microsoft.com/office/powerpoint/2010/main" val="1842812897"/>
              </p:ext>
            </p:extLst>
          </p:nvPr>
        </p:nvGraphicFramePr>
        <p:xfrm>
          <a:off x="683568" y="980728"/>
          <a:ext cx="746147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clrChange>
              <a:clrFrom>
                <a:srgbClr val="FFFFFF"/>
              </a:clrFrom>
              <a:clrTo>
                <a:srgbClr val="FFFFFF">
                  <a:alpha val="0"/>
                </a:srgbClr>
              </a:clrTo>
            </a:clrChange>
            <a:lum contrast="-40000"/>
          </a:blip>
          <a:srcRect/>
          <a:stretch>
            <a:fillRect/>
          </a:stretch>
        </p:blipFill>
        <p:spPr bwMode="auto">
          <a:xfrm>
            <a:off x="0" y="2928934"/>
            <a:ext cx="9021835" cy="3234918"/>
          </a:xfrm>
          <a:prstGeom prst="rect">
            <a:avLst/>
          </a:prstGeom>
          <a:noFill/>
          <a:ln w="9525">
            <a:noFill/>
            <a:miter lim="800000"/>
            <a:headEnd/>
            <a:tailEnd/>
          </a:ln>
          <a:effectLst/>
        </p:spPr>
      </p:pic>
      <p:sp>
        <p:nvSpPr>
          <p:cNvPr id="7" name="標題 1"/>
          <p:cNvSpPr txBox="1">
            <a:spLocks/>
          </p:cNvSpPr>
          <p:nvPr/>
        </p:nvSpPr>
        <p:spPr bwMode="auto">
          <a:xfrm>
            <a:off x="71406"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5.</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其他規範（演講撰稿）</a:t>
            </a:r>
            <a:endParaRPr kumimoji="0" lang="zh-TW" altLang="en-US" sz="4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12" name="Litebulb"/>
          <p:cNvSpPr>
            <a:spLocks noEditPoints="1" noChangeArrowheads="1"/>
          </p:cNvSpPr>
          <p:nvPr/>
        </p:nvSpPr>
        <p:spPr bwMode="auto">
          <a:xfrm>
            <a:off x="6429388" y="3786190"/>
            <a:ext cx="357190" cy="50006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圓角矩形 12"/>
          <p:cNvSpPr/>
          <p:nvPr/>
        </p:nvSpPr>
        <p:spPr>
          <a:xfrm>
            <a:off x="6858016" y="3286124"/>
            <a:ext cx="2071702" cy="185738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b="1" dirty="0" smtClean="0">
                <a:latin typeface="微軟正黑體" pitchFamily="34" charset="-120"/>
                <a:ea typeface="微軟正黑體" pitchFamily="34" charset="-120"/>
              </a:rPr>
              <a:t>與其職務有利害關係者籌辦或邀請，應先簽報其長官核准及知會政風機構登錄後始得前往 </a:t>
            </a:r>
            <a:r>
              <a:rPr lang="en-US" b="1" dirty="0" smtClean="0">
                <a:solidFill>
                  <a:srgbClr val="0000FF"/>
                </a:solidFill>
                <a:latin typeface="微軟正黑體" pitchFamily="34" charset="-120"/>
                <a:ea typeface="微軟正黑體" pitchFamily="34" charset="-120"/>
              </a:rPr>
              <a:t>§14</a:t>
            </a:r>
            <a:r>
              <a:rPr lang="en-US" altLang="zh-TW" b="1" dirty="0" smtClean="0">
                <a:solidFill>
                  <a:srgbClr val="0000FF"/>
                </a:solidFill>
                <a:latin typeface="微軟正黑體" pitchFamily="34" charset="-120"/>
                <a:ea typeface="微軟正黑體" pitchFamily="34" charset="-120"/>
              </a:rPr>
              <a:t>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31</a:t>
            </a:fld>
            <a:endParaRPr lang="zh-TW" altLang="en-US"/>
          </a:p>
        </p:txBody>
      </p:sp>
      <p:graphicFrame>
        <p:nvGraphicFramePr>
          <p:cNvPr id="4" name="資料庫圖表 3"/>
          <p:cNvGraphicFramePr/>
          <p:nvPr>
            <p:extLst>
              <p:ext uri="{D42A27DB-BD31-4B8C-83A1-F6EECF244321}">
                <p14:modId xmlns:p14="http://schemas.microsoft.com/office/powerpoint/2010/main" val="548013627"/>
              </p:ext>
            </p:extLst>
          </p:nvPr>
        </p:nvGraphicFramePr>
        <p:xfrm>
          <a:off x="-612576" y="2636912"/>
          <a:ext cx="10009112"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54630" y="4412231"/>
            <a:ext cx="2592288" cy="16388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小鄭為公務員，轄管業務與建築師公會有業務往來，屬「</a:t>
            </a:r>
            <a:r>
              <a:rPr lang="zh-TW" altLang="en-US" dirty="0" smtClean="0">
                <a:solidFill>
                  <a:srgbClr val="FF0000"/>
                </a:solidFill>
                <a:latin typeface="微軟正黑體" pitchFamily="34" charset="-120"/>
                <a:ea typeface="微軟正黑體" pitchFamily="34" charset="-120"/>
              </a:rPr>
              <a:t>與其職務有利害關係</a:t>
            </a:r>
            <a:r>
              <a:rPr lang="zh-TW" altLang="en-US" dirty="0" smtClean="0">
                <a:latin typeface="微軟正黑體" pitchFamily="34" charset="-120"/>
                <a:ea typeface="微軟正黑體" pitchFamily="34" charset="-120"/>
              </a:rPr>
              <a:t>」者</a:t>
            </a:r>
            <a:endParaRPr lang="zh-TW" altLang="en-US" dirty="0"/>
          </a:p>
        </p:txBody>
      </p:sp>
      <p:sp>
        <p:nvSpPr>
          <p:cNvPr id="6" name="圓角矩形 5"/>
          <p:cNvSpPr/>
          <p:nvPr/>
        </p:nvSpPr>
        <p:spPr>
          <a:xfrm>
            <a:off x="3779912" y="4890142"/>
            <a:ext cx="5112568" cy="14911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zh-TW" altLang="en-US" dirty="0" smtClean="0">
                <a:latin typeface="微軟正黑體" pitchFamily="34" charset="-120"/>
                <a:ea typeface="微軟正黑體" pitchFamily="34" charset="-120"/>
              </a:rPr>
              <a:t>為避免遭質疑藉勢獲得利益，小鄭所取得之報酬，每小時鐘點費不得超過</a:t>
            </a:r>
            <a:r>
              <a:rPr lang="en-US" dirty="0" smtClean="0">
                <a:solidFill>
                  <a:srgbClr val="FF0000"/>
                </a:solidFill>
                <a:latin typeface="微軟正黑體" pitchFamily="34" charset="-120"/>
                <a:ea typeface="微軟正黑體" pitchFamily="34" charset="-120"/>
              </a:rPr>
              <a:t>5,000</a:t>
            </a:r>
            <a:r>
              <a:rPr lang="zh-TW" altLang="en-US" dirty="0" smtClean="0">
                <a:solidFill>
                  <a:srgbClr val="FF0000"/>
                </a:solidFill>
                <a:latin typeface="微軟正黑體" pitchFamily="34" charset="-120"/>
                <a:ea typeface="微軟正黑體" pitchFamily="34" charset="-120"/>
              </a:rPr>
              <a:t>元</a:t>
            </a:r>
            <a:r>
              <a:rPr lang="zh-TW" altLang="en-US" dirty="0" smtClean="0">
                <a:latin typeface="微軟正黑體" pitchFamily="34" charset="-120"/>
                <a:ea typeface="微軟正黑體" pitchFamily="34" charset="-120"/>
              </a:rPr>
              <a:t>、領取稿費每千字不得超過</a:t>
            </a:r>
            <a:r>
              <a:rPr lang="en-US" dirty="0" smtClean="0">
                <a:solidFill>
                  <a:srgbClr val="FF0000"/>
                </a:solidFill>
                <a:latin typeface="微軟正黑體" pitchFamily="34" charset="-120"/>
                <a:ea typeface="微軟正黑體" pitchFamily="34" charset="-120"/>
              </a:rPr>
              <a:t>2,000</a:t>
            </a:r>
            <a:r>
              <a:rPr lang="zh-TW" altLang="en-US" dirty="0" smtClean="0">
                <a:solidFill>
                  <a:srgbClr val="FF0000"/>
                </a:solidFill>
                <a:latin typeface="微軟正黑體" pitchFamily="34" charset="-120"/>
                <a:ea typeface="微軟正黑體" pitchFamily="34" charset="-120"/>
              </a:rPr>
              <a:t>元</a:t>
            </a:r>
            <a:r>
              <a:rPr lang="zh-TW" altLang="en-US" dirty="0" smtClean="0">
                <a:latin typeface="微軟正黑體" pitchFamily="34" charset="-120"/>
                <a:ea typeface="微軟正黑體" pitchFamily="34" charset="-120"/>
              </a:rPr>
              <a:t>外，同時需要簽報長官並知會政風</a:t>
            </a:r>
            <a:r>
              <a:rPr lang="zh-TW" altLang="en-US" dirty="0">
                <a:latin typeface="微軟正黑體" pitchFamily="34" charset="-120"/>
                <a:ea typeface="微軟正黑體" pitchFamily="34" charset="-120"/>
              </a:rPr>
              <a:t>機構</a:t>
            </a:r>
            <a:r>
              <a:rPr lang="zh-TW" altLang="en-US" dirty="0" smtClean="0">
                <a:latin typeface="微軟正黑體" pitchFamily="34" charset="-120"/>
                <a:ea typeface="微軟正黑體" pitchFamily="34" charset="-120"/>
              </a:rPr>
              <a:t>，始得前往。</a:t>
            </a:r>
            <a:endParaRPr lang="zh-TW" altLang="en-US" dirty="0"/>
          </a:p>
        </p:txBody>
      </p:sp>
      <p:graphicFrame>
        <p:nvGraphicFramePr>
          <p:cNvPr id="7" name="資料庫圖表 6"/>
          <p:cNvGraphicFramePr/>
          <p:nvPr>
            <p:extLst>
              <p:ext uri="{D42A27DB-BD31-4B8C-83A1-F6EECF244321}">
                <p14:modId xmlns:p14="http://schemas.microsoft.com/office/powerpoint/2010/main" val="3786183928"/>
              </p:ext>
            </p:extLst>
          </p:nvPr>
        </p:nvGraphicFramePr>
        <p:xfrm>
          <a:off x="683568" y="1052736"/>
          <a:ext cx="8208912"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標題 1"/>
          <p:cNvSpPr txBox="1">
            <a:spLocks/>
          </p:cNvSpPr>
          <p:nvPr/>
        </p:nvSpPr>
        <p:spPr bwMode="auto">
          <a:xfrm>
            <a:off x="81833" y="71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5.</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其他規範（演講撰稿）</a:t>
            </a:r>
            <a:r>
              <a:rPr kumimoji="0" lang="en-US" altLang="zh-TW" sz="44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微軟正黑體" panose="020B0604030504040204"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微軟正黑體" panose="020B0604030504040204" pitchFamily="34" charset="-120"/>
              </a:rPr>
              <a:t>案例</a:t>
            </a:r>
            <a:endParaRPr kumimoji="0" lang="zh-TW" altLang="en-US" sz="3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微軟正黑體" panose="020B0604030504040204" pitchFamily="34" charset="-120"/>
            </a:endParaRPr>
          </a:p>
        </p:txBody>
      </p:sp>
      <p:grpSp>
        <p:nvGrpSpPr>
          <p:cNvPr id="9" name="群組 8"/>
          <p:cNvGrpSpPr/>
          <p:nvPr/>
        </p:nvGrpSpPr>
        <p:grpSpPr>
          <a:xfrm>
            <a:off x="3347864" y="3767330"/>
            <a:ext cx="2160240" cy="1004174"/>
            <a:chOff x="4000381" y="1155433"/>
            <a:chExt cx="2008348" cy="1004174"/>
          </a:xfrm>
          <a:solidFill>
            <a:srgbClr val="FFFF00"/>
          </a:solidFill>
        </p:grpSpPr>
        <p:sp>
          <p:nvSpPr>
            <p:cNvPr id="10" name="圓角矩形 9"/>
            <p:cNvSpPr/>
            <p:nvPr/>
          </p:nvSpPr>
          <p:spPr>
            <a:xfrm>
              <a:off x="4000381" y="1155433"/>
              <a:ext cx="2008348" cy="1004174"/>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圓角矩形 4"/>
            <p:cNvSpPr/>
            <p:nvPr/>
          </p:nvSpPr>
          <p:spPr>
            <a:xfrm>
              <a:off x="4000381" y="1184844"/>
              <a:ext cx="1949526" cy="945352"/>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dirty="0">
                  <a:latin typeface="微軟正黑體" pitchFamily="34" charset="-120"/>
                  <a:ea typeface="微軟正黑體" pitchFamily="34" charset="-120"/>
                </a:rPr>
                <a:t>是</a:t>
              </a:r>
              <a:endParaRPr lang="zh-TW" altLang="en-US" sz="1500" kern="1200" dirty="0">
                <a:latin typeface="微軟正黑體" pitchFamily="34" charset="-120"/>
                <a:ea typeface="微軟正黑體" pitchFamily="34" charset="-120"/>
              </a:endParaRPr>
            </a:p>
          </p:txBody>
        </p:sp>
      </p:grpSp>
      <p:grpSp>
        <p:nvGrpSpPr>
          <p:cNvPr id="12" name="群組 11"/>
          <p:cNvGrpSpPr/>
          <p:nvPr/>
        </p:nvGrpSpPr>
        <p:grpSpPr>
          <a:xfrm>
            <a:off x="6164052" y="3792978"/>
            <a:ext cx="2136954" cy="1004174"/>
            <a:chOff x="6812069" y="1155433"/>
            <a:chExt cx="2008348" cy="1004174"/>
          </a:xfrm>
          <a:solidFill>
            <a:srgbClr val="FFFF00"/>
          </a:solidFill>
        </p:grpSpPr>
        <p:sp>
          <p:nvSpPr>
            <p:cNvPr id="13" name="圓角矩形 12"/>
            <p:cNvSpPr/>
            <p:nvPr/>
          </p:nvSpPr>
          <p:spPr>
            <a:xfrm>
              <a:off x="6812069" y="1155433"/>
              <a:ext cx="2008348" cy="1004174"/>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6841480" y="1184844"/>
              <a:ext cx="1949526" cy="945352"/>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處理方式</a:t>
              </a:r>
              <a:endParaRPr lang="zh-TW" altLang="en-US" sz="15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公務倫理之服從分際</a:t>
            </a:r>
            <a:endParaRPr lang="zh-TW" altLang="en-US" sz="38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32</a:t>
            </a:fld>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3955806084"/>
              </p:ext>
            </p:extLst>
          </p:nvPr>
        </p:nvGraphicFramePr>
        <p:xfrm>
          <a:off x="428596" y="1142985"/>
          <a:ext cx="8501123" cy="5199704"/>
        </p:xfrm>
        <a:graphic>
          <a:graphicData uri="http://schemas.openxmlformats.org/drawingml/2006/table">
            <a:tbl>
              <a:tblPr firstRow="1" bandRow="1">
                <a:tableStyleId>{7DF18680-E054-41AD-8BC1-D1AEF772440D}</a:tableStyleId>
              </a:tblPr>
              <a:tblGrid>
                <a:gridCol w="1162546"/>
                <a:gridCol w="2107116"/>
                <a:gridCol w="3163618"/>
                <a:gridCol w="2067843"/>
              </a:tblGrid>
              <a:tr h="381483">
                <a:tc>
                  <a:txBody>
                    <a:bodyPr/>
                    <a:lstStyle/>
                    <a:p>
                      <a:endParaRPr lang="zh-TW" altLang="en-US" dirty="0">
                        <a:latin typeface="微軟正黑體" pitchFamily="34" charset="-120"/>
                        <a:ea typeface="微軟正黑體" pitchFamily="34" charset="-120"/>
                      </a:endParaRPr>
                    </a:p>
                  </a:txBody>
                  <a:tcPr/>
                </a:tc>
                <a:tc>
                  <a:txBody>
                    <a:bodyPr/>
                    <a:lstStyle/>
                    <a:p>
                      <a:pPr lvl="0" algn="ctr"/>
                      <a:r>
                        <a:rPr lang="zh-TW" altLang="en-US" dirty="0" smtClean="0">
                          <a:latin typeface="微軟正黑體" pitchFamily="34" charset="-120"/>
                          <a:ea typeface="微軟正黑體" pitchFamily="34" charset="-120"/>
                        </a:rPr>
                        <a:t>公務員服務法</a:t>
                      </a:r>
                      <a:endParaRPr lang="zh-TW" altLang="en-US" dirty="0">
                        <a:latin typeface="微軟正黑體" pitchFamily="34" charset="-120"/>
                        <a:ea typeface="微軟正黑體" pitchFamily="34" charset="-120"/>
                      </a:endParaRPr>
                    </a:p>
                  </a:txBody>
                  <a:tcPr/>
                </a:tc>
                <a:tc>
                  <a:txBody>
                    <a:bodyPr/>
                    <a:lstStyle/>
                    <a:p>
                      <a:pPr lvl="0" algn="ctr"/>
                      <a:r>
                        <a:rPr lang="zh-TW" altLang="en-US" dirty="0" smtClean="0">
                          <a:latin typeface="微軟正黑體" pitchFamily="34" charset="-120"/>
                          <a:ea typeface="微軟正黑體" pitchFamily="34" charset="-120"/>
                        </a:rPr>
                        <a:t>公務人員保障法</a:t>
                      </a:r>
                      <a:endParaRPr lang="zh-TW" altLang="en-US" dirty="0">
                        <a:latin typeface="微軟正黑體" pitchFamily="34" charset="-120"/>
                        <a:ea typeface="微軟正黑體" pitchFamily="34" charset="-120"/>
                      </a:endParaRPr>
                    </a:p>
                  </a:txBody>
                  <a:tcPr/>
                </a:tc>
                <a:tc>
                  <a:txBody>
                    <a:bodyPr/>
                    <a:lstStyle/>
                    <a:p>
                      <a:pPr lvl="0" algn="ctr"/>
                      <a:r>
                        <a:rPr lang="zh-TW" altLang="en-US" dirty="0" smtClean="0">
                          <a:latin typeface="微軟正黑體" pitchFamily="34" charset="-120"/>
                          <a:ea typeface="微軟正黑體" pitchFamily="34" charset="-120"/>
                        </a:rPr>
                        <a:t>刑法</a:t>
                      </a:r>
                      <a:endParaRPr lang="zh-TW" altLang="en-US" dirty="0">
                        <a:latin typeface="微軟正黑體" pitchFamily="34" charset="-120"/>
                        <a:ea typeface="微軟正黑體" pitchFamily="34" charset="-120"/>
                      </a:endParaRPr>
                    </a:p>
                  </a:txBody>
                  <a:tcPr/>
                </a:tc>
              </a:tr>
              <a:tr h="381483">
                <a:tc>
                  <a:txBody>
                    <a:bodyPr/>
                    <a:lstStyle/>
                    <a:p>
                      <a:r>
                        <a:rPr lang="zh-TW" altLang="en-US" dirty="0" smtClean="0">
                          <a:latin typeface="微軟正黑體" pitchFamily="34" charset="-120"/>
                          <a:ea typeface="微軟正黑體" pitchFamily="34" charset="-120"/>
                        </a:rPr>
                        <a:t>規範條文</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條</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17</a:t>
                      </a:r>
                      <a:r>
                        <a:rPr lang="zh-TW" altLang="en-US" dirty="0" smtClean="0">
                          <a:latin typeface="微軟正黑體" pitchFamily="34" charset="-120"/>
                          <a:ea typeface="微軟正黑體" pitchFamily="34" charset="-120"/>
                        </a:rPr>
                        <a:t>條</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21</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項</a:t>
                      </a:r>
                      <a:endParaRPr lang="zh-TW" altLang="en-US" dirty="0">
                        <a:latin typeface="微軟正黑體" pitchFamily="34" charset="-120"/>
                        <a:ea typeface="微軟正黑體" pitchFamily="34" charset="-120"/>
                      </a:endParaRPr>
                    </a:p>
                  </a:txBody>
                  <a:tcPr/>
                </a:tc>
              </a:tr>
              <a:tr h="4436738">
                <a:tc>
                  <a:txBody>
                    <a:bodyPr/>
                    <a:lstStyle/>
                    <a:p>
                      <a:r>
                        <a:rPr lang="zh-TW" altLang="en-US" dirty="0" smtClean="0">
                          <a:latin typeface="微軟正黑體" pitchFamily="34" charset="-120"/>
                          <a:ea typeface="微軟正黑體" pitchFamily="34" charset="-120"/>
                        </a:rPr>
                        <a:t>規範內容</a:t>
                      </a:r>
                      <a:endParaRPr lang="zh-TW" altLang="en-US" dirty="0">
                        <a:latin typeface="微軟正黑體" pitchFamily="34" charset="-120"/>
                        <a:ea typeface="微軟正黑體" pitchFamily="34" charset="-120"/>
                      </a:endParaRPr>
                    </a:p>
                  </a:txBody>
                  <a:tcPr/>
                </a:tc>
                <a:tc>
                  <a:txBody>
                    <a:bodyPr/>
                    <a:lstStyle/>
                    <a:p>
                      <a:pPr lvl="0"/>
                      <a:r>
                        <a:rPr lang="zh-TW" altLang="en-US" dirty="0" smtClean="0">
                          <a:latin typeface="微軟正黑體" pitchFamily="34" charset="-120"/>
                          <a:ea typeface="微軟正黑體" pitchFamily="34" charset="-120"/>
                        </a:rPr>
                        <a:t>長官就其監督範圍以內所發命令，屬官有服從之義務。但屬官對於長官所發命令，</a:t>
                      </a:r>
                      <a:r>
                        <a:rPr lang="zh-TW" altLang="en-US" dirty="0" smtClean="0">
                          <a:solidFill>
                            <a:srgbClr val="FF0000"/>
                          </a:solidFill>
                          <a:latin typeface="微軟正黑體" pitchFamily="34" charset="-120"/>
                          <a:ea typeface="微軟正黑體" pitchFamily="34" charset="-120"/>
                        </a:rPr>
                        <a:t>如有意見，得隨時陳述</a:t>
                      </a:r>
                      <a:r>
                        <a:rPr lang="zh-TW" altLang="en-US" dirty="0" smtClean="0">
                          <a:latin typeface="微軟正黑體" pitchFamily="34" charset="-120"/>
                          <a:ea typeface="微軟正黑體" pitchFamily="34" charset="-120"/>
                        </a:rPr>
                        <a:t>。公務員對於兩級長官同時所發命令，以上級長官之命令為準，主管長官與兼管長官同時所發命令，以主管長官之命令為準。</a:t>
                      </a:r>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公務人員對於長官監督範圍內所發之命令有服從義務，</a:t>
                      </a:r>
                      <a:r>
                        <a:rPr lang="zh-TW" altLang="en-US" dirty="0" smtClean="0">
                          <a:solidFill>
                            <a:srgbClr val="FF0000"/>
                          </a:solidFill>
                          <a:latin typeface="微軟正黑體" pitchFamily="34" charset="-120"/>
                          <a:ea typeface="微軟正黑體" pitchFamily="34" charset="-120"/>
                        </a:rPr>
                        <a:t>如認為該命令違法</a:t>
                      </a:r>
                      <a:r>
                        <a:rPr lang="zh-TW" altLang="en-US" dirty="0" smtClean="0">
                          <a:latin typeface="微軟正黑體" pitchFamily="34" charset="-120"/>
                          <a:ea typeface="微軟正黑體" pitchFamily="34" charset="-120"/>
                        </a:rPr>
                        <a:t>，應負報告之義務；該管長官如認其命令並未違法，而以</a:t>
                      </a:r>
                      <a:r>
                        <a:rPr lang="zh-TW" altLang="en-US" dirty="0" smtClean="0">
                          <a:solidFill>
                            <a:srgbClr val="FF0000"/>
                          </a:solidFill>
                          <a:latin typeface="微軟正黑體" pitchFamily="34" charset="-120"/>
                          <a:ea typeface="微軟正黑體" pitchFamily="34" charset="-120"/>
                        </a:rPr>
                        <a:t>書面下達</a:t>
                      </a:r>
                      <a:r>
                        <a:rPr lang="zh-TW" altLang="en-US" dirty="0" smtClean="0">
                          <a:latin typeface="微軟正黑體" pitchFamily="34" charset="-120"/>
                          <a:ea typeface="微軟正黑體" pitchFamily="34" charset="-120"/>
                        </a:rPr>
                        <a:t>時，公務人員即應</a:t>
                      </a:r>
                      <a:r>
                        <a:rPr lang="zh-TW" altLang="en-US" dirty="0" smtClean="0">
                          <a:solidFill>
                            <a:srgbClr val="FF0000"/>
                          </a:solidFill>
                          <a:latin typeface="微軟正黑體" pitchFamily="34" charset="-120"/>
                          <a:ea typeface="微軟正黑體" pitchFamily="34" charset="-120"/>
                        </a:rPr>
                        <a:t>服從</a:t>
                      </a:r>
                      <a:r>
                        <a:rPr lang="zh-TW" altLang="en-US" dirty="0" smtClean="0">
                          <a:latin typeface="微軟正黑體" pitchFamily="34" charset="-120"/>
                          <a:ea typeface="微軟正黑體" pitchFamily="34" charset="-120"/>
                        </a:rPr>
                        <a:t>；其因此所生之責任，由該長官負之。</a:t>
                      </a:r>
                      <a:r>
                        <a:rPr lang="zh-TW" altLang="en-US" b="1" strike="noStrike" dirty="0" smtClean="0">
                          <a:solidFill>
                            <a:srgbClr val="0000FF"/>
                          </a:solidFill>
                          <a:latin typeface="微軟正黑體" pitchFamily="34" charset="-120"/>
                          <a:ea typeface="微軟正黑體" pitchFamily="34" charset="-120"/>
                        </a:rPr>
                        <a:t>但其命令有違反刑事法律者，公務人員無服從之義務</a:t>
                      </a:r>
                      <a:r>
                        <a:rPr lang="zh-TW" altLang="en-US" dirty="0" smtClean="0">
                          <a:latin typeface="微軟正黑體" pitchFamily="34" charset="-120"/>
                          <a:ea typeface="微軟正黑體" pitchFamily="34" charset="-120"/>
                        </a:rPr>
                        <a:t>。前項情形，該管長官非以書面下達命令者，公務人員得請求其以書面為之，該管長官</a:t>
                      </a:r>
                      <a:r>
                        <a:rPr lang="zh-TW" altLang="en-US" b="1" dirty="0" smtClean="0">
                          <a:solidFill>
                            <a:srgbClr val="0000FF"/>
                          </a:solidFill>
                          <a:latin typeface="微軟正黑體" pitchFamily="34" charset="-120"/>
                          <a:ea typeface="微軟正黑體" pitchFamily="34" charset="-120"/>
                        </a:rPr>
                        <a:t>拒絕時，視為撤回其命令</a:t>
                      </a:r>
                      <a:r>
                        <a:rPr lang="zh-TW" altLang="en-US" dirty="0" smtClean="0">
                          <a:latin typeface="微軟正黑體" pitchFamily="34" charset="-120"/>
                          <a:ea typeface="微軟正黑體" pitchFamily="34" charset="-120"/>
                        </a:rPr>
                        <a:t>。</a:t>
                      </a:r>
                    </a:p>
                    <a:p>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依所屬上級公務員命令之職務上行為，不罰。但</a:t>
                      </a:r>
                      <a:r>
                        <a:rPr lang="zh-TW" altLang="en-US" dirty="0" smtClean="0">
                          <a:solidFill>
                            <a:srgbClr val="FF0000"/>
                          </a:solidFill>
                          <a:latin typeface="微軟正黑體" pitchFamily="34" charset="-120"/>
                          <a:ea typeface="微軟正黑體" pitchFamily="34" charset="-120"/>
                        </a:rPr>
                        <a:t>明知命令違法者，不在此限</a:t>
                      </a:r>
                      <a:r>
                        <a:rPr lang="zh-TW" altLang="en-US" dirty="0" smtClean="0">
                          <a:latin typeface="微軟正黑體" pitchFamily="34" charset="-120"/>
                          <a:ea typeface="微軟正黑體" pitchFamily="34" charset="-120"/>
                        </a:rPr>
                        <a:t>。</a:t>
                      </a:r>
                    </a:p>
                    <a:p>
                      <a:endParaRPr lang="zh-TW" altLang="en-US"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33</a:t>
            </a:fld>
            <a:endParaRPr lang="zh-TW" altLang="en-US"/>
          </a:p>
        </p:txBody>
      </p:sp>
      <p:sp>
        <p:nvSpPr>
          <p:cNvPr id="8" name="圓角矩形 7"/>
          <p:cNvSpPr/>
          <p:nvPr/>
        </p:nvSpPr>
        <p:spPr>
          <a:xfrm>
            <a:off x="397816" y="1357298"/>
            <a:ext cx="571504" cy="150019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案例人物</a:t>
            </a:r>
            <a:endParaRPr lang="zh-TW" altLang="en-US" dirty="0">
              <a:latin typeface="微軟正黑體" pitchFamily="34" charset="-120"/>
              <a:ea typeface="微軟正黑體" pitchFamily="34" charset="-120"/>
            </a:endParaRPr>
          </a:p>
        </p:txBody>
      </p:sp>
      <p:graphicFrame>
        <p:nvGraphicFramePr>
          <p:cNvPr id="9" name="資料庫圖表 8"/>
          <p:cNvGraphicFramePr/>
          <p:nvPr>
            <p:extLst>
              <p:ext uri="{D42A27DB-BD31-4B8C-83A1-F6EECF244321}">
                <p14:modId xmlns:p14="http://schemas.microsoft.com/office/powerpoint/2010/main" val="95905102"/>
              </p:ext>
            </p:extLst>
          </p:nvPr>
        </p:nvGraphicFramePr>
        <p:xfrm>
          <a:off x="1187624" y="785794"/>
          <a:ext cx="781236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資料庫圖表 4"/>
          <p:cNvGraphicFramePr/>
          <p:nvPr>
            <p:extLst>
              <p:ext uri="{D42A27DB-BD31-4B8C-83A1-F6EECF244321}">
                <p14:modId xmlns:p14="http://schemas.microsoft.com/office/powerpoint/2010/main" val="2782456410"/>
              </p:ext>
            </p:extLst>
          </p:nvPr>
        </p:nvGraphicFramePr>
        <p:xfrm>
          <a:off x="827584" y="3070100"/>
          <a:ext cx="8102134" cy="3359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標題 1"/>
          <p:cNvSpPr>
            <a:spLocks noGrp="1"/>
          </p:cNvSpPr>
          <p:nvPr>
            <p:ph type="title"/>
          </p:nvPr>
        </p:nvSpPr>
        <p:spPr>
          <a:xfrm>
            <a:off x="457200" y="-24"/>
            <a:ext cx="8229600" cy="1143000"/>
          </a:xfrm>
        </p:spPr>
        <p:txBody>
          <a:bodyPr/>
          <a:lstStyle/>
          <a:p>
            <a:r>
              <a:rPr lang="zh-TW" altLang="en-US" sz="3800" b="1" dirty="0" smtClean="0"/>
              <a:t>公務倫理之服從分際</a:t>
            </a:r>
            <a:r>
              <a:rPr lang="en-US" altLang="zh-TW" sz="3000" b="1" dirty="0" smtClean="0"/>
              <a:t>-</a:t>
            </a:r>
            <a:r>
              <a:rPr lang="zh-TW" altLang="en-US" sz="3000" b="1" dirty="0" smtClean="0"/>
              <a:t>案例</a:t>
            </a:r>
            <a:endParaRPr lang="zh-TW" altLang="en-US" sz="3000" b="1" dirty="0"/>
          </a:p>
        </p:txBody>
      </p:sp>
      <p:pic>
        <p:nvPicPr>
          <p:cNvPr id="5122" name="Picture 2" desc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312" y="1928802"/>
            <a:ext cx="792088" cy="12506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9992" y="1901679"/>
            <a:ext cx="936104" cy="1170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34</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70623197"/>
              </p:ext>
            </p:extLst>
          </p:nvPr>
        </p:nvGraphicFramePr>
        <p:xfrm>
          <a:off x="179512" y="1052736"/>
          <a:ext cx="8856984" cy="5184576"/>
        </p:xfrm>
        <a:graphic>
          <a:graphicData uri="http://schemas.openxmlformats.org/drawingml/2006/table">
            <a:tbl>
              <a:tblPr firstRow="1" bandRow="1">
                <a:tableStyleId>{7DF18680-E054-41AD-8BC1-D1AEF772440D}</a:tableStyleId>
              </a:tblPr>
              <a:tblGrid>
                <a:gridCol w="1845205"/>
                <a:gridCol w="1899211"/>
                <a:gridCol w="2736304"/>
                <a:gridCol w="2376264"/>
              </a:tblGrid>
              <a:tr h="753571">
                <a:tc gridSpan="2">
                  <a:txBody>
                    <a:bodyPr/>
                    <a:lstStyle/>
                    <a:p>
                      <a:pPr lvl="0" algn="ctr"/>
                      <a:r>
                        <a:rPr lang="zh-TW" altLang="zh-TW" dirty="0" smtClean="0">
                          <a:latin typeface="微軟正黑體" panose="020B0604030504040204" pitchFamily="34" charset="-120"/>
                          <a:ea typeface="微軟正黑體" panose="020B0604030504040204" pitchFamily="34" charset="-120"/>
                        </a:rPr>
                        <a:t>甲</a:t>
                      </a:r>
                      <a:r>
                        <a:rPr lang="zh-TW" altLang="en-US" dirty="0" smtClean="0">
                          <a:latin typeface="微軟正黑體" panose="020B0604030504040204" pitchFamily="34" charset="-120"/>
                          <a:ea typeface="微軟正黑體" panose="020B0604030504040204" pitchFamily="34" charset="-120"/>
                        </a:rPr>
                        <a:t>之服從義務</a:t>
                      </a:r>
                      <a:endParaRPr lang="zh-TW" altLang="en-US"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甲順應長官關說，</a:t>
                      </a:r>
                      <a:endParaRPr lang="en-US" altLang="zh-TW" dirty="0" smtClean="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違反採購保密規定</a:t>
                      </a:r>
                    </a:p>
                  </a:txBody>
                  <a:tcPr anchor="ctr"/>
                </a:tc>
                <a:tc>
                  <a:txBody>
                    <a:bodyPr/>
                    <a:lstStyle/>
                    <a:p>
                      <a:pPr lvl="0" algn="ctr"/>
                      <a:r>
                        <a:rPr lang="zh-TW" altLang="en-US" dirty="0" smtClean="0">
                          <a:latin typeface="微軟正黑體" panose="020B0604030504040204" pitchFamily="34" charset="-120"/>
                          <a:ea typeface="微軟正黑體" panose="020B0604030504040204" pitchFamily="34" charset="-120"/>
                        </a:rPr>
                        <a:t>甲應進行請託關說登錄</a:t>
                      </a:r>
                      <a:endParaRPr lang="zh-TW" altLang="en-US" dirty="0">
                        <a:latin typeface="微軟正黑體" panose="020B0604030504040204" pitchFamily="34" charset="-120"/>
                        <a:ea typeface="微軟正黑體" panose="020B0604030504040204" pitchFamily="34" charset="-120"/>
                      </a:endParaRPr>
                    </a:p>
                  </a:txBody>
                  <a:tcPr anchor="ctr"/>
                </a:tc>
              </a:tr>
              <a:tr h="979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公務員服務法</a:t>
                      </a:r>
                      <a:endParaRPr lang="en-US" altLang="zh-TW" dirty="0" smtClean="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2</a:t>
                      </a:r>
                      <a:r>
                        <a:rPr lang="zh-TW" altLang="zh-TW" dirty="0" smtClean="0">
                          <a:latin typeface="微軟正黑體" panose="020B0604030504040204" pitchFamily="34" charset="-120"/>
                          <a:ea typeface="微軟正黑體" panose="020B0604030504040204" pitchFamily="34" charset="-120"/>
                        </a:rPr>
                        <a:t>條</a:t>
                      </a:r>
                      <a:endParaRPr lang="zh-TW" altLang="en-US" dirty="0" smtClean="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公務人員保障法第</a:t>
                      </a:r>
                      <a:r>
                        <a:rPr lang="en-US" altLang="zh-TW" dirty="0" smtClean="0">
                          <a:latin typeface="微軟正黑體" panose="020B0604030504040204" pitchFamily="34" charset="-120"/>
                          <a:ea typeface="微軟正黑體" panose="020B0604030504040204" pitchFamily="34" charset="-120"/>
                        </a:rPr>
                        <a:t>17</a:t>
                      </a:r>
                      <a:r>
                        <a:rPr lang="zh-TW" altLang="zh-TW" dirty="0" smtClean="0">
                          <a:latin typeface="微軟正黑體" panose="020B0604030504040204" pitchFamily="34" charset="-120"/>
                          <a:ea typeface="微軟正黑體" panose="020B0604030504040204" pitchFamily="34" charset="-120"/>
                        </a:rPr>
                        <a:t>條</a:t>
                      </a:r>
                      <a:endParaRPr lang="zh-TW" altLang="en-US" dirty="0" smtClean="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採購評選委員會組織準則第</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條</a:t>
                      </a:r>
                      <a:endParaRPr lang="zh-TW" altLang="en-US" dirty="0" smtClean="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公務員廉政倫理</a:t>
                      </a:r>
                      <a:r>
                        <a:rPr lang="zh-TW" altLang="zh-TW" dirty="0" smtClean="0">
                          <a:latin typeface="微軟正黑體" panose="020B0604030504040204" pitchFamily="34" charset="-120"/>
                          <a:ea typeface="微軟正黑體" panose="020B0604030504040204" pitchFamily="34" charset="-120"/>
                        </a:rPr>
                        <a:t>規範</a:t>
                      </a:r>
                      <a:endParaRPr lang="en-US" altLang="zh-TW" dirty="0" smtClean="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11</a:t>
                      </a:r>
                      <a:r>
                        <a:rPr lang="zh-TW" altLang="zh-TW" dirty="0" smtClean="0">
                          <a:latin typeface="微軟正黑體" panose="020B0604030504040204" pitchFamily="34" charset="-120"/>
                          <a:ea typeface="微軟正黑體" panose="020B0604030504040204" pitchFamily="34" charset="-120"/>
                        </a:rPr>
                        <a:t>點</a:t>
                      </a:r>
                      <a:endParaRPr lang="zh-TW" altLang="en-US" dirty="0" smtClean="0">
                        <a:latin typeface="微軟正黑體" panose="020B0604030504040204" pitchFamily="34" charset="-120"/>
                        <a:ea typeface="微軟正黑體" panose="020B0604030504040204" pitchFamily="34" charset="-120"/>
                      </a:endParaRPr>
                    </a:p>
                  </a:txBody>
                  <a:tcPr anchor="ctr"/>
                </a:tc>
              </a:tr>
              <a:tr h="34513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屬官對於長官所發命令，如有意見，得隨時陳述</a:t>
                      </a:r>
                      <a:r>
                        <a:rPr lang="zh-TW" altLang="en-US" dirty="0" smtClean="0">
                          <a:latin typeface="微軟正黑體" panose="020B0604030504040204" pitchFamily="34" charset="-120"/>
                          <a:ea typeface="微軟正黑體" panose="020B0604030504040204" pitchFamily="34" charset="-120"/>
                        </a:rPr>
                        <a:t>。</a:t>
                      </a:r>
                    </a:p>
                    <a:p>
                      <a:pPr algn="just"/>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長官命令有違反刑事法律者，公務員無服從之義務</a:t>
                      </a:r>
                      <a:r>
                        <a:rPr lang="zh-TW" altLang="en-US" dirty="0" smtClean="0">
                          <a:latin typeface="微軟正黑體" panose="020B0604030504040204" pitchFamily="34" charset="-120"/>
                          <a:ea typeface="微軟正黑體" panose="020B0604030504040204" pitchFamily="34" charset="-120"/>
                        </a:rPr>
                        <a:t>。</a:t>
                      </a:r>
                    </a:p>
                    <a:p>
                      <a:pPr algn="just"/>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甲明知採購評選委員會委員名單於開始評選前應予保密之規定，卻仍</a:t>
                      </a:r>
                      <a:r>
                        <a:rPr lang="zh-TW" altLang="zh-TW" dirty="0" smtClean="0">
                          <a:latin typeface="微軟正黑體" panose="020B0604030504040204" pitchFamily="34" charset="-120"/>
                          <a:ea typeface="微軟正黑體" panose="020B0604030504040204" pitchFamily="34" charset="-120"/>
                        </a:rPr>
                        <a:t>順應長官命令予以</a:t>
                      </a:r>
                      <a:r>
                        <a:rPr lang="zh-TW" altLang="en-US" dirty="0" smtClean="0">
                          <a:latin typeface="微軟正黑體" panose="020B0604030504040204" pitchFamily="34" charset="-120"/>
                          <a:ea typeface="微軟正黑體" panose="020B0604030504040204" pitchFamily="34" charset="-120"/>
                        </a:rPr>
                        <a:t>洩漏</a:t>
                      </a:r>
                      <a:r>
                        <a:rPr lang="zh-TW" altLang="zh-TW" dirty="0" smtClean="0">
                          <a:latin typeface="微軟正黑體" panose="020B0604030504040204" pitchFamily="34" charset="-120"/>
                          <a:ea typeface="微軟正黑體" panose="020B0604030504040204" pitchFamily="34" charset="-120"/>
                        </a:rPr>
                        <a:t>，符合刑法第</a:t>
                      </a:r>
                      <a:r>
                        <a:rPr lang="en-US" altLang="zh-TW" dirty="0" smtClean="0">
                          <a:latin typeface="微軟正黑體" panose="020B0604030504040204" pitchFamily="34" charset="-120"/>
                          <a:ea typeface="微軟正黑體" panose="020B0604030504040204" pitchFamily="34" charset="-120"/>
                        </a:rPr>
                        <a:t>21</a:t>
                      </a:r>
                      <a:r>
                        <a:rPr lang="zh-TW" altLang="zh-TW" dirty="0" smtClean="0">
                          <a:latin typeface="微軟正黑體" panose="020B0604030504040204" pitchFamily="34" charset="-120"/>
                          <a:ea typeface="微軟正黑體" panose="020B0604030504040204" pitchFamily="34" charset="-120"/>
                        </a:rPr>
                        <a:t>條第</a:t>
                      </a:r>
                      <a:r>
                        <a:rPr lang="en-US" altLang="zh-TW" dirty="0" smtClean="0">
                          <a:latin typeface="微軟正黑體" panose="020B0604030504040204" pitchFamily="34" charset="-120"/>
                          <a:ea typeface="微軟正黑體" panose="020B0604030504040204" pitchFamily="34" charset="-120"/>
                        </a:rPr>
                        <a:t>2</a:t>
                      </a:r>
                      <a:r>
                        <a:rPr lang="zh-TW" altLang="zh-TW" dirty="0" smtClean="0">
                          <a:latin typeface="微軟正黑體" panose="020B0604030504040204" pitchFamily="34" charset="-120"/>
                          <a:ea typeface="微軟正黑體" panose="020B0604030504040204" pitchFamily="34" charset="-120"/>
                        </a:rPr>
                        <a:t>項要件，經檢察官以違反刑法及貪污治罪條例等相關罪嫌提起公訴</a:t>
                      </a:r>
                      <a:r>
                        <a:rPr lang="zh-TW" altLang="en-US" dirty="0" smtClean="0">
                          <a:latin typeface="微軟正黑體" panose="020B0604030504040204" pitchFamily="34" charset="-120"/>
                          <a:ea typeface="微軟正黑體" panose="020B0604030504040204" pitchFamily="34" charset="-120"/>
                        </a:rPr>
                        <a:t>。</a:t>
                      </a:r>
                    </a:p>
                    <a:p>
                      <a:pPr algn="just"/>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甲應</a:t>
                      </a:r>
                      <a:r>
                        <a:rPr lang="zh-TW" altLang="zh-TW" dirty="0" smtClean="0">
                          <a:latin typeface="微軟正黑體" panose="020B0604030504040204" pitchFamily="34" charset="-120"/>
                          <a:ea typeface="微軟正黑體" panose="020B0604030504040204" pitchFamily="34" charset="-120"/>
                        </a:rPr>
                        <a:t>於</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日內將請託關說內容逕行知會該</a:t>
                      </a:r>
                      <a:r>
                        <a:rPr lang="zh-TW" altLang="en-US" dirty="0" smtClean="0">
                          <a:latin typeface="微軟正黑體" panose="020B0604030504040204" pitchFamily="34" charset="-120"/>
                          <a:ea typeface="微軟正黑體" panose="020B0604030504040204" pitchFamily="34" charset="-120"/>
                        </a:rPr>
                        <a:t>機關</a:t>
                      </a:r>
                      <a:r>
                        <a:rPr lang="zh-TW" altLang="zh-TW" dirty="0" smtClean="0">
                          <a:latin typeface="微軟正黑體" panose="020B0604030504040204" pitchFamily="34" charset="-120"/>
                          <a:ea typeface="微軟正黑體" panose="020B0604030504040204" pitchFamily="34" charset="-120"/>
                        </a:rPr>
                        <a:t>政風機構登錄備查，以保護自身權益，不應為順從長官而致觸犯刑責。</a:t>
                      </a:r>
                      <a:endParaRPr lang="zh-TW" altLang="en-US" dirty="0" smtClean="0">
                        <a:latin typeface="微軟正黑體" panose="020B0604030504040204" pitchFamily="34" charset="-120"/>
                        <a:ea typeface="微軟正黑體" panose="020B0604030504040204" pitchFamily="34" charset="-120"/>
                      </a:endParaRPr>
                    </a:p>
                    <a:p>
                      <a:pPr algn="just"/>
                      <a:endParaRPr lang="zh-TW" altLang="en-US" dirty="0">
                        <a:latin typeface="微軟正黑體" panose="020B0604030504040204" pitchFamily="34" charset="-120"/>
                        <a:ea typeface="微軟正黑體" panose="020B0604030504040204" pitchFamily="34" charset="-120"/>
                      </a:endParaRPr>
                    </a:p>
                  </a:txBody>
                  <a:tcPr/>
                </a:tc>
              </a:tr>
            </a:tbl>
          </a:graphicData>
        </a:graphic>
      </p:graphicFrame>
      <p:sp>
        <p:nvSpPr>
          <p:cNvPr id="7" name="標題 1"/>
          <p:cNvSpPr>
            <a:spLocks noGrp="1"/>
          </p:cNvSpPr>
          <p:nvPr>
            <p:ph type="title"/>
          </p:nvPr>
        </p:nvSpPr>
        <p:spPr>
          <a:xfrm>
            <a:off x="457200" y="-24"/>
            <a:ext cx="8229600" cy="1143000"/>
          </a:xfrm>
        </p:spPr>
        <p:txBody>
          <a:bodyPr/>
          <a:lstStyle/>
          <a:p>
            <a:r>
              <a:rPr lang="zh-TW" altLang="en-US" sz="3800" b="1" dirty="0" smtClean="0"/>
              <a:t>公務倫理之服從分際</a:t>
            </a:r>
            <a:r>
              <a:rPr lang="en-US" altLang="zh-TW" sz="3000" b="1" dirty="0" smtClean="0"/>
              <a:t>-</a:t>
            </a:r>
            <a:r>
              <a:rPr lang="zh-TW" altLang="en-US" sz="3000" b="1" dirty="0" smtClean="0"/>
              <a:t>案例研析</a:t>
            </a:r>
            <a:endParaRPr lang="zh-TW" altLang="en-US" sz="3000" b="1" dirty="0"/>
          </a:p>
        </p:txBody>
      </p:sp>
    </p:spTree>
    <p:extLst>
      <p:ext uri="{BB962C8B-B14F-4D97-AF65-F5344CB8AC3E}">
        <p14:creationId xmlns:p14="http://schemas.microsoft.com/office/powerpoint/2010/main" val="2486985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00" y="2143116"/>
            <a:ext cx="7358114" cy="2214578"/>
          </a:xfrm>
          <a:noFill/>
          <a:ln>
            <a:noFill/>
          </a:ln>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肆、公務員常見行政責任</a:t>
            </a: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35</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基本觀念</a:t>
            </a:r>
            <a:endParaRPr lang="zh-TW" altLang="en-US" sz="38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36</a:t>
            </a:fld>
            <a:endParaRPr lang="zh-TW" altLang="en-US"/>
          </a:p>
        </p:txBody>
      </p:sp>
      <p:graphicFrame>
        <p:nvGraphicFramePr>
          <p:cNvPr id="5" name="資料庫圖表 4"/>
          <p:cNvGraphicFramePr/>
          <p:nvPr/>
        </p:nvGraphicFramePr>
        <p:xfrm>
          <a:off x="2214546" y="1785926"/>
          <a:ext cx="657229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群組 6"/>
          <p:cNvGrpSpPr/>
          <p:nvPr/>
        </p:nvGrpSpPr>
        <p:grpSpPr>
          <a:xfrm>
            <a:off x="285720" y="1643050"/>
            <a:ext cx="3786214" cy="1477328"/>
            <a:chOff x="285720" y="1643050"/>
            <a:chExt cx="3786214" cy="1477328"/>
          </a:xfrm>
        </p:grpSpPr>
        <p:sp>
          <p:nvSpPr>
            <p:cNvPr id="4" name="矩形 3"/>
            <p:cNvSpPr/>
            <p:nvPr/>
          </p:nvSpPr>
          <p:spPr>
            <a:xfrm>
              <a:off x="285720" y="1643050"/>
              <a:ext cx="3143272"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dirty="0" smtClean="0">
                  <a:latin typeface="微軟正黑體" pitchFamily="34" charset="-120"/>
                  <a:ea typeface="微軟正黑體" pitchFamily="34" charset="-120"/>
                </a:rPr>
                <a:t>公務員因「違法執行職務、怠於執行職務或其他失職行為」或「非執行職務之違法行為，致嚴重損害政府之信譽者」。</a:t>
              </a:r>
              <a:endParaRPr lang="zh-TW" altLang="en-US" dirty="0">
                <a:latin typeface="微軟正黑體" pitchFamily="34" charset="-120"/>
                <a:ea typeface="微軟正黑體" pitchFamily="34" charset="-120"/>
              </a:endParaRPr>
            </a:p>
          </p:txBody>
        </p:sp>
        <p:sp>
          <p:nvSpPr>
            <p:cNvPr id="9" name="向右箭號 8"/>
            <p:cNvSpPr/>
            <p:nvPr/>
          </p:nvSpPr>
          <p:spPr>
            <a:xfrm>
              <a:off x="3643306" y="2285992"/>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37</a:t>
            </a:fld>
            <a:endParaRPr lang="zh-TW" altLang="en-US"/>
          </a:p>
        </p:txBody>
      </p:sp>
      <p:graphicFrame>
        <p:nvGraphicFramePr>
          <p:cNvPr id="4" name="資料庫圖表 3"/>
          <p:cNvGraphicFramePr/>
          <p:nvPr>
            <p:extLst>
              <p:ext uri="{D42A27DB-BD31-4B8C-83A1-F6EECF244321}">
                <p14:modId xmlns:p14="http://schemas.microsoft.com/office/powerpoint/2010/main" val="422448664"/>
              </p:ext>
            </p:extLst>
          </p:nvPr>
        </p:nvGraphicFramePr>
        <p:xfrm>
          <a:off x="428596" y="1571612"/>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500034" y="571480"/>
            <a:ext cx="8229600" cy="1143000"/>
          </a:xfrm>
        </p:spPr>
        <p:txBody>
          <a:bodyPr/>
          <a:lstStyle/>
          <a:p>
            <a:r>
              <a:rPr lang="zh-TW" altLang="en-US" sz="3800" b="1" dirty="0" smtClean="0"/>
              <a:t>懲戒處分</a:t>
            </a:r>
            <a:endParaRPr lang="zh-TW" altLang="en-US" sz="3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04796200"/>
              </p:ext>
            </p:extLst>
          </p:nvPr>
        </p:nvGraphicFramePr>
        <p:xfrm>
          <a:off x="230832" y="1279301"/>
          <a:ext cx="8445624" cy="43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38</a:t>
            </a:fld>
            <a:endParaRPr lang="zh-TW" altLang="en-US"/>
          </a:p>
        </p:txBody>
      </p:sp>
      <p:sp>
        <p:nvSpPr>
          <p:cNvPr id="6" name="圓角矩形 5"/>
          <p:cNvSpPr/>
          <p:nvPr/>
        </p:nvSpPr>
        <p:spPr>
          <a:xfrm>
            <a:off x="179512" y="4581128"/>
            <a:ext cx="4320480" cy="18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公務人員留職停薪辦法</a:t>
            </a:r>
            <a:r>
              <a:rPr lang="zh-TW" altLang="en-US" dirty="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11</a:t>
            </a:r>
            <a:r>
              <a:rPr lang="zh-TW" altLang="en-US" dirty="0" smtClean="0">
                <a:latin typeface="微軟正黑體" pitchFamily="34" charset="-120"/>
                <a:ea typeface="微軟正黑體" pitchFamily="34" charset="-120"/>
              </a:rPr>
              <a:t>條：</a:t>
            </a:r>
            <a:endParaRPr lang="en-US" altLang="zh-TW" dirty="0" smtClean="0">
              <a:latin typeface="微軟正黑體" pitchFamily="34" charset="-120"/>
              <a:ea typeface="微軟正黑體" pitchFamily="34" charset="-120"/>
            </a:endParaRPr>
          </a:p>
          <a:p>
            <a:pPr lvl="0"/>
            <a:r>
              <a:rPr lang="zh-TW" altLang="en-US" dirty="0" smtClean="0">
                <a:latin typeface="微軟正黑體" pitchFamily="34" charset="-120"/>
                <a:ea typeface="微軟正黑體" pitchFamily="34" charset="-120"/>
              </a:rPr>
              <a:t>留職停薪人員於</a:t>
            </a:r>
            <a:r>
              <a:rPr lang="zh-TW" altLang="en-US" dirty="0" smtClean="0">
                <a:solidFill>
                  <a:srgbClr val="FF0000"/>
                </a:solidFill>
                <a:latin typeface="微軟正黑體" pitchFamily="34" charset="-120"/>
                <a:ea typeface="微軟正黑體" pitchFamily="34" charset="-120"/>
              </a:rPr>
              <a:t>留職停薪期間仍具公務人員身分</a:t>
            </a:r>
            <a:r>
              <a:rPr lang="zh-TW" altLang="en-US" dirty="0" smtClean="0">
                <a:latin typeface="微軟正黑體" pitchFamily="34" charset="-120"/>
                <a:ea typeface="微軟正黑體" pitchFamily="34" charset="-120"/>
              </a:rPr>
              <a:t>，如有違反公務員服務法或公務人員留職停薪辦法規定之情事，各機關應依相關法令處理。</a:t>
            </a:r>
            <a:endParaRPr lang="zh-TW" altLang="en-US" dirty="0">
              <a:latin typeface="微軟正黑體" pitchFamily="34" charset="-120"/>
              <a:ea typeface="微軟正黑體" pitchFamily="34" charset="-120"/>
            </a:endParaRPr>
          </a:p>
        </p:txBody>
      </p:sp>
      <p:sp>
        <p:nvSpPr>
          <p:cNvPr id="7" name="圓角矩形 6"/>
          <p:cNvSpPr/>
          <p:nvPr/>
        </p:nvSpPr>
        <p:spPr>
          <a:xfrm>
            <a:off x="4680520" y="4594584"/>
            <a:ext cx="4283968" cy="18587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銓敘部部法一字第</a:t>
            </a:r>
            <a:r>
              <a:rPr lang="en-US" altLang="zh-TW" dirty="0" smtClean="0">
                <a:latin typeface="微軟正黑體" pitchFamily="34" charset="-120"/>
                <a:ea typeface="微軟正黑體" pitchFamily="34" charset="-120"/>
              </a:rPr>
              <a:t>1003486746</a:t>
            </a:r>
            <a:r>
              <a:rPr lang="zh-TW" altLang="en-US" dirty="0" smtClean="0">
                <a:latin typeface="微軟正黑體" pitchFamily="34" charset="-120"/>
                <a:ea typeface="微軟正黑體" pitchFamily="34" charset="-120"/>
              </a:rPr>
              <a:t>號書函：仲介土地買賣行為因屬不動產經紀人員執行仲介業務之範圍，故有違公務員服務法第</a:t>
            </a:r>
            <a:r>
              <a:rPr lang="en-US" altLang="zh-TW" dirty="0" smtClean="0">
                <a:solidFill>
                  <a:srgbClr val="FF0000"/>
                </a:solidFill>
                <a:latin typeface="微軟正黑體" pitchFamily="34" charset="-120"/>
                <a:ea typeface="微軟正黑體" pitchFamily="34" charset="-120"/>
              </a:rPr>
              <a:t>14</a:t>
            </a:r>
            <a:r>
              <a:rPr lang="zh-TW" altLang="en-US" dirty="0" smtClean="0">
                <a:solidFill>
                  <a:srgbClr val="FF0000"/>
                </a:solidFill>
                <a:latin typeface="微軟正黑體" pitchFamily="34" charset="-120"/>
                <a:ea typeface="微軟正黑體" pitchFamily="34" charset="-120"/>
              </a:rPr>
              <a:t>條兼職</a:t>
            </a:r>
            <a:r>
              <a:rPr lang="zh-TW" altLang="en-US" dirty="0" smtClean="0">
                <a:latin typeface="微軟正黑體" pitchFamily="34" charset="-120"/>
                <a:ea typeface="微軟正黑體" pitchFamily="34" charset="-120"/>
              </a:rPr>
              <a:t>之限制規定，經</a:t>
            </a:r>
            <a:r>
              <a:rPr lang="zh-TW" altLang="en-US" dirty="0" smtClean="0">
                <a:solidFill>
                  <a:srgbClr val="FF0000"/>
                </a:solidFill>
                <a:latin typeface="微軟正黑體" pitchFamily="34" charset="-120"/>
                <a:ea typeface="微軟正黑體" pitchFamily="34" charset="-120"/>
              </a:rPr>
              <a:t>公務員懲戒委員會議決申誡</a:t>
            </a:r>
            <a:r>
              <a:rPr lang="en-US" altLang="zh-TW" dirty="0" smtClean="0">
                <a:solidFill>
                  <a:srgbClr val="FF0000"/>
                </a:solidFill>
                <a:latin typeface="微軟正黑體" pitchFamily="34" charset="-120"/>
                <a:ea typeface="微軟正黑體" pitchFamily="34" charset="-120"/>
              </a:rPr>
              <a:t>1</a:t>
            </a:r>
            <a:r>
              <a:rPr lang="zh-TW" altLang="en-US" dirty="0" smtClean="0">
                <a:solidFill>
                  <a:srgbClr val="FF0000"/>
                </a:solidFill>
                <a:latin typeface="微軟正黑體" pitchFamily="34" charset="-120"/>
                <a:ea typeface="微軟正黑體" pitchFamily="34" charset="-120"/>
              </a:rPr>
              <a:t>次</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aphicFrame>
        <p:nvGraphicFramePr>
          <p:cNvPr id="8" name="資料庫圖表 7"/>
          <p:cNvGraphicFramePr/>
          <p:nvPr>
            <p:extLst>
              <p:ext uri="{D42A27DB-BD31-4B8C-83A1-F6EECF244321}">
                <p14:modId xmlns:p14="http://schemas.microsoft.com/office/powerpoint/2010/main" val="3694176842"/>
              </p:ext>
            </p:extLst>
          </p:nvPr>
        </p:nvGraphicFramePr>
        <p:xfrm>
          <a:off x="344020" y="908720"/>
          <a:ext cx="8692476"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標題 3"/>
          <p:cNvSpPr>
            <a:spLocks noGrp="1"/>
          </p:cNvSpPr>
          <p:nvPr>
            <p:ph type="title"/>
          </p:nvPr>
        </p:nvSpPr>
        <p:spPr>
          <a:xfrm>
            <a:off x="457200" y="-24"/>
            <a:ext cx="8229600" cy="1143000"/>
          </a:xfrm>
        </p:spPr>
        <p:txBody>
          <a:bodyPr/>
          <a:lstStyle/>
          <a:p>
            <a:r>
              <a:rPr lang="zh-TW" altLang="en-US" sz="3800" b="1" dirty="0" smtClean="0"/>
              <a:t>懲戒處分</a:t>
            </a:r>
            <a:r>
              <a:rPr lang="en-US" altLang="zh-TW" sz="3800" b="1" dirty="0" smtClean="0"/>
              <a:t>-</a:t>
            </a:r>
            <a:r>
              <a:rPr lang="zh-TW" altLang="en-US" sz="3000" b="1" dirty="0" smtClean="0">
                <a:latin typeface="微軟正黑體" pitchFamily="34" charset="-120"/>
              </a:rPr>
              <a:t>案例</a:t>
            </a:r>
            <a:r>
              <a:rPr lang="en-US" altLang="zh-TW" sz="3000" b="1" dirty="0" smtClean="0">
                <a:latin typeface="微軟正黑體" pitchFamily="34" charset="-120"/>
              </a:rPr>
              <a:t>1</a:t>
            </a:r>
            <a:endParaRPr lang="zh-TW" altLang="en-US" sz="3000" b="1" dirty="0">
              <a:latin typeface="微軟正黑體" pitchFamily="34" charset="-120"/>
            </a:endParaRPr>
          </a:p>
        </p:txBody>
      </p:sp>
      <p:grpSp>
        <p:nvGrpSpPr>
          <p:cNvPr id="9" name="群組 8"/>
          <p:cNvGrpSpPr/>
          <p:nvPr/>
        </p:nvGrpSpPr>
        <p:grpSpPr>
          <a:xfrm>
            <a:off x="2520281" y="3271964"/>
            <a:ext cx="1622540" cy="811270"/>
            <a:chOff x="2275763" y="1982574"/>
            <a:chExt cx="1622540" cy="811270"/>
          </a:xfrm>
          <a:solidFill>
            <a:srgbClr val="FFFF00"/>
          </a:solidFill>
        </p:grpSpPr>
        <p:sp>
          <p:nvSpPr>
            <p:cNvPr id="11" name="圓角矩形 10"/>
            <p:cNvSpPr/>
            <p:nvPr/>
          </p:nvSpPr>
          <p:spPr>
            <a:xfrm>
              <a:off x="2275763" y="1982574"/>
              <a:ext cx="1622540" cy="811270"/>
            </a:xfrm>
            <a:prstGeom prst="roundRect">
              <a:avLst>
                <a:gd name="adj" fmla="val 10000"/>
              </a:avLst>
            </a:prstGeom>
            <a:grpFill/>
            <a:ln w="57150">
              <a:solidFill>
                <a:srgbClr val="FFFF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p:cNvSpPr/>
            <p:nvPr/>
          </p:nvSpPr>
          <p:spPr>
            <a:xfrm>
              <a:off x="2299524" y="2006335"/>
              <a:ext cx="1575018" cy="763748"/>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dirty="0">
                  <a:latin typeface="微軟正黑體" panose="020B0604030504040204" pitchFamily="34" charset="-120"/>
                  <a:ea typeface="微軟正黑體" panose="020B0604030504040204" pitchFamily="34" charset="-120"/>
                </a:rPr>
                <a:t>是</a:t>
              </a:r>
              <a:endParaRPr lang="zh-TW" altLang="en-US" sz="1700" kern="1200"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7053916" y="3736239"/>
            <a:ext cx="1622540" cy="811270"/>
            <a:chOff x="6818876" y="2449054"/>
            <a:chExt cx="1622540" cy="811270"/>
          </a:xfrm>
          <a:solidFill>
            <a:srgbClr val="FFFF00"/>
          </a:solidFill>
        </p:grpSpPr>
        <p:sp>
          <p:nvSpPr>
            <p:cNvPr id="14" name="圓角矩形 13"/>
            <p:cNvSpPr/>
            <p:nvPr/>
          </p:nvSpPr>
          <p:spPr>
            <a:xfrm>
              <a:off x="6818876" y="2449054"/>
              <a:ext cx="1622540" cy="811270"/>
            </a:xfrm>
            <a:prstGeom prst="roundRect">
              <a:avLst>
                <a:gd name="adj" fmla="val 10000"/>
              </a:avLst>
            </a:prstGeom>
            <a:grpFill/>
            <a:ln w="57150">
              <a:solidFill>
                <a:srgbClr val="FFFF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圓角矩形 4"/>
            <p:cNvSpPr/>
            <p:nvPr/>
          </p:nvSpPr>
          <p:spPr>
            <a:xfrm>
              <a:off x="6842637" y="2472815"/>
              <a:ext cx="1575018" cy="763748"/>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dirty="0">
                  <a:latin typeface="微軟正黑體" panose="020B0604030504040204" pitchFamily="34" charset="-120"/>
                  <a:ea typeface="微軟正黑體" panose="020B0604030504040204" pitchFamily="34" charset="-120"/>
                </a:rPr>
                <a:t>是</a:t>
              </a:r>
              <a:endParaRPr lang="zh-TW" altLang="en-US" sz="1700" kern="1200" dirty="0">
                <a:latin typeface="微軟正黑體" panose="020B0604030504040204" pitchFamily="34" charset="-120"/>
                <a:ea typeface="微軟正黑體" panose="020B0604030504040204" pitchFamily="34" charset="-120"/>
              </a:endParaRPr>
            </a:p>
          </p:txBody>
        </p:sp>
      </p:grpSp>
      <p:pic>
        <p:nvPicPr>
          <p:cNvPr id="6146" name="Picture 2" desc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7764" y="1052736"/>
            <a:ext cx="1267422" cy="1112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305171750"/>
              </p:ext>
            </p:extLst>
          </p:nvPr>
        </p:nvGraphicFramePr>
        <p:xfrm>
          <a:off x="539552" y="3140968"/>
          <a:ext cx="8136904" cy="139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39</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1813449085"/>
              </p:ext>
            </p:extLst>
          </p:nvPr>
        </p:nvGraphicFramePr>
        <p:xfrm>
          <a:off x="395536" y="4653136"/>
          <a:ext cx="8352928" cy="1728192"/>
        </p:xfrm>
        <a:graphic>
          <a:graphicData uri="http://schemas.openxmlformats.org/drawingml/2006/table">
            <a:tbl>
              <a:tblPr firstRow="1" bandRow="1">
                <a:tableStyleId>{93296810-A885-4BE3-A3E7-6D5BEEA58F35}</a:tableStyleId>
              </a:tblPr>
              <a:tblGrid>
                <a:gridCol w="4176464"/>
                <a:gridCol w="4176464"/>
              </a:tblGrid>
              <a:tr h="541816">
                <a:tc>
                  <a:txBody>
                    <a:bodyPr/>
                    <a:lstStyle/>
                    <a:p>
                      <a:pPr algn="ctr"/>
                      <a:r>
                        <a:rPr lang="zh-TW" altLang="zh-TW" dirty="0" smtClean="0">
                          <a:latin typeface="微軟正黑體" panose="020B0604030504040204" pitchFamily="34" charset="-120"/>
                          <a:ea typeface="微軟正黑體" panose="020B0604030504040204" pitchFamily="34" charset="-120"/>
                        </a:rPr>
                        <a:t>公務員懲戒法第</a:t>
                      </a:r>
                      <a:r>
                        <a:rPr lang="en-US" altLang="zh-TW" dirty="0" smtClean="0">
                          <a:latin typeface="微軟正黑體" panose="020B0604030504040204" pitchFamily="34" charset="-120"/>
                          <a:ea typeface="微軟正黑體" panose="020B0604030504040204" pitchFamily="34" charset="-120"/>
                        </a:rPr>
                        <a:t>2</a:t>
                      </a:r>
                      <a:r>
                        <a:rPr lang="zh-TW" altLang="zh-TW" dirty="0" smtClean="0">
                          <a:latin typeface="微軟正黑體" panose="020B0604030504040204" pitchFamily="34" charset="-120"/>
                          <a:ea typeface="微軟正黑體" panose="020B0604030504040204" pitchFamily="34" charset="-120"/>
                        </a:rPr>
                        <a:t>條第</a:t>
                      </a:r>
                      <a:r>
                        <a:rPr lang="en-US" altLang="zh-TW" dirty="0" smtClean="0">
                          <a:latin typeface="微軟正黑體" panose="020B0604030504040204" pitchFamily="34" charset="-120"/>
                          <a:ea typeface="微軟正黑體" panose="020B0604030504040204" pitchFamily="34" charset="-120"/>
                        </a:rPr>
                        <a:t>1</a:t>
                      </a:r>
                      <a:r>
                        <a:rPr lang="zh-TW" altLang="zh-TW" dirty="0" smtClean="0">
                          <a:latin typeface="微軟正黑體" panose="020B0604030504040204" pitchFamily="34" charset="-120"/>
                          <a:ea typeface="微軟正黑體" panose="020B0604030504040204" pitchFamily="34" charset="-120"/>
                        </a:rPr>
                        <a:t>款</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dirty="0" smtClean="0">
                          <a:latin typeface="微軟正黑體" panose="020B0604030504040204" pitchFamily="34" charset="-120"/>
                          <a:ea typeface="微軟正黑體" panose="020B0604030504040204" pitchFamily="34" charset="-120"/>
                        </a:rPr>
                        <a:t>公務員服務法第</a:t>
                      </a:r>
                      <a:r>
                        <a:rPr lang="en-US" altLang="zh-TW" dirty="0" smtClean="0">
                          <a:latin typeface="微軟正黑體" panose="020B0604030504040204" pitchFamily="34" charset="-120"/>
                          <a:ea typeface="微軟正黑體" panose="020B0604030504040204" pitchFamily="34" charset="-120"/>
                        </a:rPr>
                        <a:t>5</a:t>
                      </a:r>
                      <a:r>
                        <a:rPr lang="zh-TW" altLang="zh-TW" dirty="0" smtClean="0">
                          <a:latin typeface="微軟正黑體" panose="020B0604030504040204" pitchFamily="34" charset="-120"/>
                          <a:ea typeface="微軟正黑體" panose="020B0604030504040204" pitchFamily="34" charset="-120"/>
                        </a:rPr>
                        <a:t>條</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謹慎勤勉</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r>
              <a:tr h="1186376">
                <a:tc>
                  <a:txBody>
                    <a:bodyPr/>
                    <a:lstStyle/>
                    <a:p>
                      <a:pPr lvl="0" algn="just"/>
                      <a:r>
                        <a:rPr lang="zh-TW" altLang="zh-TW" dirty="0" smtClean="0">
                          <a:latin typeface="微軟正黑體" panose="020B0604030504040204" pitchFamily="34" charset="-120"/>
                          <a:ea typeface="微軟正黑體" panose="020B0604030504040204" pitchFamily="34" charset="-120"/>
                        </a:rPr>
                        <a:t>劉五主任雖與當日飲酒對象尚無職務利害關係</a:t>
                      </a:r>
                      <a:r>
                        <a:rPr lang="zh-TW" altLang="en-US"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惟其違法酒駕</a:t>
                      </a:r>
                      <a:r>
                        <a:rPr lang="zh-TW" altLang="en-US" dirty="0" smtClean="0">
                          <a:latin typeface="微軟正黑體" panose="020B0604030504040204" pitchFamily="34" charset="-120"/>
                          <a:ea typeface="微軟正黑體" panose="020B0604030504040204" pitchFamily="34" charset="-120"/>
                        </a:rPr>
                        <a:t>，違反</a:t>
                      </a:r>
                      <a:r>
                        <a:rPr lang="zh-TW" altLang="zh-TW" dirty="0" smtClean="0">
                          <a:latin typeface="微軟正黑體" panose="020B0604030504040204" pitchFamily="34" charset="-120"/>
                          <a:ea typeface="微軟正黑體" panose="020B0604030504040204" pitchFamily="34" charset="-120"/>
                        </a:rPr>
                        <a:t>刑法第</a:t>
                      </a:r>
                      <a:r>
                        <a:rPr lang="en-US" altLang="zh-TW" dirty="0" smtClean="0">
                          <a:latin typeface="微軟正黑體" panose="020B0604030504040204" pitchFamily="34" charset="-120"/>
                          <a:ea typeface="微軟正黑體" panose="020B0604030504040204" pitchFamily="34" charset="-120"/>
                        </a:rPr>
                        <a:t>185</a:t>
                      </a:r>
                      <a:r>
                        <a:rPr lang="zh-TW" altLang="zh-TW" dirty="0" smtClean="0">
                          <a:latin typeface="微軟正黑體" panose="020B0604030504040204" pitchFamily="34" charset="-120"/>
                          <a:ea typeface="微軟正黑體" panose="020B0604030504040204" pitchFamily="34" charset="-120"/>
                        </a:rPr>
                        <a:t>條之</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事證明確</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本案</a:t>
                      </a:r>
                      <a:r>
                        <a:rPr lang="zh-TW" altLang="zh-TW" dirty="0" smtClean="0">
                          <a:latin typeface="微軟正黑體" panose="020B0604030504040204" pitchFamily="34" charset="-120"/>
                          <a:ea typeface="微軟正黑體" panose="020B0604030504040204" pitchFamily="34" charset="-120"/>
                        </a:rPr>
                        <a:t>致兩名學生死亡，情節重大且全國輿論關注，嚴重影響機關及公務員之聲譽</a:t>
                      </a:r>
                      <a:r>
                        <a:rPr lang="zh-TW" altLang="en-US" dirty="0" smtClean="0">
                          <a:latin typeface="微軟正黑體" panose="020B0604030504040204" pitchFamily="34" charset="-120"/>
                          <a:ea typeface="微軟正黑體" panose="020B0604030504040204" pitchFamily="34" charset="-120"/>
                        </a:rPr>
                        <a:t>。</a:t>
                      </a:r>
                    </a:p>
                  </a:txBody>
                  <a:tcPr anchor="ctr"/>
                </a:tc>
              </a:tr>
            </a:tbl>
          </a:graphicData>
        </a:graphic>
      </p:graphicFrame>
      <p:graphicFrame>
        <p:nvGraphicFramePr>
          <p:cNvPr id="8" name="內容版面配置區 4"/>
          <p:cNvGraphicFramePr>
            <a:graphicFrameLocks/>
          </p:cNvGraphicFramePr>
          <p:nvPr>
            <p:extLst>
              <p:ext uri="{D42A27DB-BD31-4B8C-83A1-F6EECF244321}">
                <p14:modId xmlns:p14="http://schemas.microsoft.com/office/powerpoint/2010/main" val="949382035"/>
              </p:ext>
            </p:extLst>
          </p:nvPr>
        </p:nvGraphicFramePr>
        <p:xfrm>
          <a:off x="467544" y="1196752"/>
          <a:ext cx="8280920" cy="18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標題 1"/>
          <p:cNvSpPr>
            <a:spLocks noGrp="1"/>
          </p:cNvSpPr>
          <p:nvPr>
            <p:ph type="title"/>
          </p:nvPr>
        </p:nvSpPr>
        <p:spPr>
          <a:xfrm>
            <a:off x="457200" y="-24"/>
            <a:ext cx="8229600" cy="1143000"/>
          </a:xfrm>
        </p:spPr>
        <p:txBody>
          <a:bodyPr/>
          <a:lstStyle/>
          <a:p>
            <a:r>
              <a:rPr lang="zh-TW" altLang="en-US" sz="3800" b="1" dirty="0" smtClean="0"/>
              <a:t>懲戒處分</a:t>
            </a:r>
            <a:r>
              <a:rPr lang="en-US" altLang="zh-TW" sz="3800" b="1" dirty="0" smtClean="0"/>
              <a:t>-</a:t>
            </a:r>
            <a:r>
              <a:rPr lang="zh-TW" altLang="en-US" sz="3000" b="1" dirty="0" smtClean="0">
                <a:latin typeface="微軟正黑體" pitchFamily="34" charset="-120"/>
              </a:rPr>
              <a:t>案例</a:t>
            </a:r>
            <a:r>
              <a:rPr lang="en-US" altLang="zh-TW" sz="3000" b="1" dirty="0" smtClean="0">
                <a:latin typeface="微軟正黑體" pitchFamily="34" charset="-120"/>
              </a:rPr>
              <a:t>2</a:t>
            </a:r>
            <a:endParaRPr lang="zh-TW" altLang="en-US" sz="3000" b="1" dirty="0">
              <a:latin typeface="微軟正黑體" pitchFamily="34" charset="-120"/>
            </a:endParaRPr>
          </a:p>
        </p:txBody>
      </p:sp>
      <p:pic>
        <p:nvPicPr>
          <p:cNvPr id="7170" name="Picture 2" desc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708698"/>
            <a:ext cx="1800200" cy="12801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574126">
            <a:off x="2221546" y="83515"/>
            <a:ext cx="502750" cy="983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92"/>
            <a:ext cx="8229600" cy="1143000"/>
          </a:xfrm>
        </p:spPr>
        <p:txBody>
          <a:bodyPr/>
          <a:lstStyle/>
          <a:p>
            <a:r>
              <a:rPr lang="zh-TW" altLang="en-US" sz="3800" b="1" dirty="0" smtClean="0"/>
              <a:t>課程規劃</a:t>
            </a:r>
            <a:endParaRPr lang="zh-TW" altLang="en-US" sz="3800"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4</a:t>
            </a:fld>
            <a:endParaRPr lang="zh-TW" altLang="en-US"/>
          </a:p>
        </p:txBody>
      </p:sp>
      <p:graphicFrame>
        <p:nvGraphicFramePr>
          <p:cNvPr id="5" name="資料庫圖表 4"/>
          <p:cNvGraphicFramePr/>
          <p:nvPr>
            <p:extLst>
              <p:ext uri="{D42A27DB-BD31-4B8C-83A1-F6EECF244321}">
                <p14:modId xmlns:p14="http://schemas.microsoft.com/office/powerpoint/2010/main" val="1086805968"/>
              </p:ext>
            </p:extLst>
          </p:nvPr>
        </p:nvGraphicFramePr>
        <p:xfrm>
          <a:off x="285720" y="714356"/>
          <a:ext cx="8643998"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1038155206"/>
              </p:ext>
            </p:extLst>
          </p:nvPr>
        </p:nvGraphicFramePr>
        <p:xfrm>
          <a:off x="323528" y="2996952"/>
          <a:ext cx="8358246"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F62F9AC-CB7F-4B35-AFF8-12ACA78185E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B587242-7125-4A17-8D67-09A5E8DDECA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56D54A0-7D59-4D32-87C8-E3313DAC94E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ADAAE69-7932-469B-8841-8B99F13592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懲戒處分</a:t>
            </a:r>
            <a:r>
              <a:rPr lang="en-US" altLang="zh-TW" sz="3800" b="1" dirty="0" smtClean="0"/>
              <a:t>-</a:t>
            </a:r>
            <a:r>
              <a:rPr lang="zh-TW" altLang="en-US" sz="3000" b="1" dirty="0" smtClean="0">
                <a:latin typeface="微軟正黑體" pitchFamily="34" charset="-120"/>
              </a:rPr>
              <a:t>案例</a:t>
            </a:r>
            <a:r>
              <a:rPr lang="en-US" altLang="zh-TW" sz="3000" b="1" dirty="0" smtClean="0">
                <a:latin typeface="微軟正黑體" pitchFamily="34" charset="-120"/>
              </a:rPr>
              <a:t>3</a:t>
            </a:r>
            <a:endParaRPr lang="zh-TW" altLang="en-US" sz="3000" b="1" dirty="0">
              <a:latin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397255323"/>
              </p:ext>
            </p:extLst>
          </p:nvPr>
        </p:nvGraphicFramePr>
        <p:xfrm>
          <a:off x="539552" y="1124744"/>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lstStyle/>
          <a:p>
            <a:r>
              <a:rPr lang="zh-TW" altLang="en-US" sz="3800" b="1" dirty="0" smtClean="0"/>
              <a:t>懲處處分</a:t>
            </a:r>
            <a:endParaRPr lang="zh-TW" altLang="en-US" sz="38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41</a:t>
            </a:fld>
            <a:endParaRPr lang="zh-TW" altLang="en-US"/>
          </a:p>
        </p:txBody>
      </p:sp>
      <p:graphicFrame>
        <p:nvGraphicFramePr>
          <p:cNvPr id="5" name="資料庫圖表 4"/>
          <p:cNvGraphicFramePr/>
          <p:nvPr>
            <p:extLst>
              <p:ext uri="{D42A27DB-BD31-4B8C-83A1-F6EECF244321}">
                <p14:modId xmlns:p14="http://schemas.microsoft.com/office/powerpoint/2010/main" val="779798985"/>
              </p:ext>
            </p:extLst>
          </p:nvPr>
        </p:nvGraphicFramePr>
        <p:xfrm>
          <a:off x="1214414" y="3214686"/>
          <a:ext cx="7286676"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1428728" y="1285860"/>
          <a:ext cx="6929486" cy="2571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懲處處分</a:t>
            </a:r>
            <a:r>
              <a:rPr lang="en-US" altLang="zh-TW" sz="3800" b="1" dirty="0" smtClean="0"/>
              <a:t>-</a:t>
            </a:r>
            <a:r>
              <a:rPr lang="zh-TW" altLang="en-US" sz="3000" b="1" dirty="0" smtClean="0"/>
              <a:t>案例</a:t>
            </a:r>
            <a:r>
              <a:rPr lang="en-US" altLang="zh-TW" sz="3000" b="1" dirty="0" smtClean="0">
                <a:latin typeface="微軟正黑體" pitchFamily="34" charset="-120"/>
              </a:rPr>
              <a:t>1</a:t>
            </a:r>
            <a:endParaRPr lang="zh-TW" altLang="en-US" sz="3000" b="1" dirty="0" smtClean="0">
              <a:latin typeface="微軟正黑體"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244510128"/>
              </p:ext>
            </p:extLst>
          </p:nvPr>
        </p:nvGraphicFramePr>
        <p:xfrm>
          <a:off x="457200" y="928670"/>
          <a:ext cx="8229600" cy="519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懲處處分</a:t>
            </a:r>
            <a:r>
              <a:rPr lang="en-US" altLang="zh-TW" sz="3800" b="1" dirty="0" smtClean="0"/>
              <a:t>-</a:t>
            </a:r>
            <a:r>
              <a:rPr lang="zh-TW" altLang="en-US" sz="3000" b="1" dirty="0" smtClean="0">
                <a:latin typeface="微軟正黑體" pitchFamily="34" charset="-120"/>
              </a:rPr>
              <a:t>案例</a:t>
            </a:r>
            <a:r>
              <a:rPr lang="en-US" altLang="zh-TW" sz="3000" b="1" dirty="0" smtClean="0">
                <a:latin typeface="微軟正黑體" pitchFamily="34" charset="-120"/>
              </a:rPr>
              <a:t>2</a:t>
            </a:r>
            <a:endParaRPr lang="zh-TW" altLang="en-US" sz="3000" b="1" dirty="0">
              <a:latin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97831847"/>
              </p:ext>
            </p:extLst>
          </p:nvPr>
        </p:nvGraphicFramePr>
        <p:xfrm>
          <a:off x="500034" y="1000108"/>
          <a:ext cx="8258204" cy="526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3106" y="214290"/>
            <a:ext cx="8229600" cy="1143000"/>
          </a:xfrm>
        </p:spPr>
        <p:txBody>
          <a:bodyPr/>
          <a:lstStyle/>
          <a:p>
            <a:r>
              <a:rPr lang="zh-TW" altLang="en-US" sz="2800" b="1" dirty="0" smtClean="0"/>
              <a:t>其他相關措施－停職處分</a:t>
            </a:r>
            <a:endParaRPr lang="zh-TW" altLang="en-US" sz="2800"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44</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631033257"/>
              </p:ext>
            </p:extLst>
          </p:nvPr>
        </p:nvGraphicFramePr>
        <p:xfrm>
          <a:off x="428595" y="1285861"/>
          <a:ext cx="8358247" cy="5079433"/>
        </p:xfrm>
        <a:graphic>
          <a:graphicData uri="http://schemas.openxmlformats.org/drawingml/2006/table">
            <a:tbl>
              <a:tblPr firstRow="1" bandRow="1">
                <a:tableStyleId>{7DF18680-E054-41AD-8BC1-D1AEF772440D}</a:tableStyleId>
              </a:tblPr>
              <a:tblGrid>
                <a:gridCol w="1562289"/>
                <a:gridCol w="3827608"/>
                <a:gridCol w="2968350"/>
              </a:tblGrid>
              <a:tr h="361254">
                <a:tc>
                  <a:txBody>
                    <a:bodyPr/>
                    <a:lstStyle/>
                    <a:p>
                      <a:pPr algn="ctr" eaLnBrk="0" hangingPunct="0">
                        <a:lnSpc>
                          <a:spcPts val="2500"/>
                        </a:lnSpc>
                        <a:spcBef>
                          <a:spcPts val="600"/>
                        </a:spcBef>
                        <a:spcAft>
                          <a:spcPts val="0"/>
                        </a:spcAft>
                      </a:pPr>
                      <a:endParaRPr lang="en-US" sz="10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lnSpc>
                          <a:spcPts val="2500"/>
                        </a:lnSpc>
                        <a:spcAft>
                          <a:spcPts val="0"/>
                        </a:spcAft>
                      </a:pPr>
                      <a:r>
                        <a:rPr lang="zh-TW" altLang="en-US" sz="2000" kern="100" dirty="0" smtClean="0">
                          <a:latin typeface="微軟正黑體" pitchFamily="34" charset="-120"/>
                          <a:ea typeface="微軟正黑體" pitchFamily="34" charset="-120"/>
                        </a:rPr>
                        <a:t>公務員</a:t>
                      </a:r>
                      <a:r>
                        <a:rPr lang="zh-TW" sz="2000" kern="100" dirty="0" smtClean="0">
                          <a:latin typeface="微軟正黑體" pitchFamily="34" charset="-120"/>
                          <a:ea typeface="微軟正黑體" pitchFamily="34" charset="-120"/>
                        </a:rPr>
                        <a:t>懲戒</a:t>
                      </a:r>
                      <a:r>
                        <a:rPr lang="zh-TW" altLang="en-US" sz="2000" kern="100" dirty="0" smtClean="0">
                          <a:latin typeface="微軟正黑體" pitchFamily="34" charset="-120"/>
                          <a:ea typeface="微軟正黑體" pitchFamily="34" charset="-120"/>
                        </a:rPr>
                        <a:t>法</a:t>
                      </a:r>
                      <a:endParaRPr lang="zh-TW" sz="20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lnSpc>
                          <a:spcPts val="2500"/>
                        </a:lnSpc>
                        <a:spcAft>
                          <a:spcPts val="0"/>
                        </a:spcAft>
                      </a:pPr>
                      <a:r>
                        <a:rPr lang="zh-TW" altLang="en-US" sz="2000" kern="100" dirty="0" smtClean="0">
                          <a:latin typeface="微軟正黑體" pitchFamily="34" charset="-120"/>
                          <a:ea typeface="微軟正黑體" pitchFamily="34" charset="-120"/>
                        </a:rPr>
                        <a:t>公務人員考績法</a:t>
                      </a:r>
                      <a:endParaRPr lang="zh-TW" sz="20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832">
                <a:tc rowSpan="2">
                  <a:txBody>
                    <a:bodyPr/>
                    <a:lstStyle/>
                    <a:p>
                      <a:pPr algn="ctr" eaLnBrk="0" hangingPunct="0">
                        <a:lnSpc>
                          <a:spcPts val="2500"/>
                        </a:lnSpc>
                        <a:spcBef>
                          <a:spcPts val="600"/>
                        </a:spcBef>
                        <a:spcAft>
                          <a:spcPts val="0"/>
                        </a:spcAft>
                      </a:pPr>
                      <a:r>
                        <a:rPr lang="zh-TW" sz="2000" b="1" kern="100" dirty="0">
                          <a:solidFill>
                            <a:srgbClr val="FF0000"/>
                          </a:solidFill>
                          <a:latin typeface="微軟正黑體" pitchFamily="34" charset="-120"/>
                          <a:ea typeface="微軟正黑體" pitchFamily="34" charset="-120"/>
                        </a:rPr>
                        <a:t>當然</a:t>
                      </a:r>
                    </a:p>
                    <a:p>
                      <a:pPr algn="ctr" eaLnBrk="0" hangingPunct="0">
                        <a:lnSpc>
                          <a:spcPts val="2500"/>
                        </a:lnSpc>
                        <a:spcBef>
                          <a:spcPts val="600"/>
                        </a:spcBef>
                        <a:spcAft>
                          <a:spcPts val="0"/>
                        </a:spcAft>
                      </a:pPr>
                      <a:r>
                        <a:rPr lang="zh-TW" sz="2000" kern="100" dirty="0">
                          <a:latin typeface="微軟正黑體" pitchFamily="34" charset="-120"/>
                          <a:ea typeface="微軟正黑體" pitchFamily="34" charset="-120"/>
                        </a:rPr>
                        <a:t>停職</a:t>
                      </a:r>
                      <a:endParaRPr lang="zh-TW" sz="20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lnSpc>
                          <a:spcPts val="2500"/>
                        </a:lnSpc>
                        <a:spcAft>
                          <a:spcPts val="0"/>
                        </a:spcAft>
                      </a:pPr>
                      <a:r>
                        <a:rPr lang="zh-TW" sz="1700" kern="100" dirty="0" smtClean="0">
                          <a:latin typeface="微軟正黑體" pitchFamily="34" charset="-120"/>
                          <a:ea typeface="微軟正黑體" pitchFamily="34" charset="-120"/>
                        </a:rPr>
                        <a:t>第</a:t>
                      </a:r>
                      <a:r>
                        <a:rPr lang="en-US" altLang="zh-TW" sz="1700" kern="100" dirty="0" smtClean="0">
                          <a:latin typeface="微軟正黑體" pitchFamily="34" charset="-120"/>
                          <a:ea typeface="微軟正黑體" pitchFamily="34" charset="-120"/>
                        </a:rPr>
                        <a:t>4</a:t>
                      </a:r>
                      <a:r>
                        <a:rPr lang="zh-TW" sz="1700" kern="100" dirty="0" smtClean="0">
                          <a:latin typeface="微軟正黑體" pitchFamily="34" charset="-120"/>
                          <a:ea typeface="微軟正黑體" pitchFamily="34" charset="-120"/>
                        </a:rPr>
                        <a:t>條</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eaLnBrk="0" hangingPunct="0">
                        <a:lnSpc>
                          <a:spcPts val="2500"/>
                        </a:lnSpc>
                        <a:spcAft>
                          <a:spcPts val="0"/>
                        </a:spcAft>
                      </a:pPr>
                      <a:endParaRPr lang="en-US" sz="17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530">
                <a:tc vMerge="1">
                  <a:txBody>
                    <a:bodyPr/>
                    <a:lstStyle/>
                    <a:p>
                      <a:endParaRPr lang="zh-TW" altLang="en-US"/>
                    </a:p>
                  </a:txBody>
                  <a:tcPr/>
                </a:tc>
                <a:tc>
                  <a:txBody>
                    <a:bodyPr/>
                    <a:lstStyle/>
                    <a:p>
                      <a:pPr algn="just" eaLnBrk="0" hangingPunct="0">
                        <a:lnSpc>
                          <a:spcPts val="2500"/>
                        </a:lnSpc>
                        <a:spcAft>
                          <a:spcPts val="0"/>
                        </a:spcAft>
                      </a:pPr>
                      <a:r>
                        <a:rPr lang="zh-TW" sz="1700" kern="100" dirty="0">
                          <a:latin typeface="微軟正黑體" pitchFamily="34" charset="-120"/>
                          <a:ea typeface="微軟正黑體" pitchFamily="34" charset="-120"/>
                        </a:rPr>
                        <a:t>如公務員被</a:t>
                      </a:r>
                      <a:r>
                        <a:rPr lang="zh-TW" sz="1700" u="none" kern="100" dirty="0">
                          <a:solidFill>
                            <a:srgbClr val="FF0000"/>
                          </a:solidFill>
                          <a:latin typeface="微軟正黑體" pitchFamily="34" charset="-120"/>
                          <a:ea typeface="微軟正黑體" pitchFamily="34" charset="-120"/>
                        </a:rPr>
                        <a:t>通緝、羈押、受褫奪公權之宣告確定或依刑事確定判決受徒刑之宣告在執行中者</a:t>
                      </a:r>
                      <a:r>
                        <a:rPr lang="zh-TW" sz="1700" kern="100" dirty="0">
                          <a:latin typeface="微軟正黑體" pitchFamily="34" charset="-120"/>
                          <a:ea typeface="微軟正黑體" pitchFamily="34" charset="-120"/>
                        </a:rPr>
                        <a:t>，其職務當然</a:t>
                      </a:r>
                      <a:r>
                        <a:rPr lang="zh-TW" sz="1700" kern="100" dirty="0" smtClean="0">
                          <a:latin typeface="微軟正黑體" pitchFamily="34" charset="-120"/>
                          <a:ea typeface="微軟正黑體" pitchFamily="34" charset="-120"/>
                        </a:rPr>
                        <a:t>停止</a:t>
                      </a:r>
                      <a:r>
                        <a:rPr lang="zh-TW" altLang="en-US" sz="1700" kern="100" dirty="0" smtClean="0">
                          <a:latin typeface="微軟正黑體" pitchFamily="34" charset="-120"/>
                          <a:ea typeface="微軟正黑體" pitchFamily="34" charset="-120"/>
                        </a:rPr>
                        <a:t>。</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r h="313832">
                <a:tc rowSpan="3">
                  <a:txBody>
                    <a:bodyPr/>
                    <a:lstStyle/>
                    <a:p>
                      <a:pPr algn="ctr" eaLnBrk="0" hangingPunct="0">
                        <a:lnSpc>
                          <a:spcPts val="2500"/>
                        </a:lnSpc>
                        <a:spcBef>
                          <a:spcPts val="600"/>
                        </a:spcBef>
                        <a:spcAft>
                          <a:spcPts val="0"/>
                        </a:spcAft>
                      </a:pPr>
                      <a:r>
                        <a:rPr lang="zh-TW" sz="2000" b="1" kern="100" dirty="0">
                          <a:solidFill>
                            <a:srgbClr val="FF0000"/>
                          </a:solidFill>
                          <a:latin typeface="微軟正黑體" pitchFamily="34" charset="-120"/>
                          <a:ea typeface="微軟正黑體" pitchFamily="34" charset="-120"/>
                        </a:rPr>
                        <a:t>先行</a:t>
                      </a:r>
                    </a:p>
                    <a:p>
                      <a:pPr algn="ctr" eaLnBrk="0" hangingPunct="0">
                        <a:lnSpc>
                          <a:spcPts val="2500"/>
                        </a:lnSpc>
                        <a:spcBef>
                          <a:spcPts val="600"/>
                        </a:spcBef>
                        <a:spcAft>
                          <a:spcPts val="0"/>
                        </a:spcAft>
                      </a:pPr>
                      <a:r>
                        <a:rPr lang="zh-TW" sz="2000" kern="100" dirty="0">
                          <a:latin typeface="微軟正黑體" pitchFamily="34" charset="-120"/>
                          <a:ea typeface="微軟正黑體" pitchFamily="34" charset="-120"/>
                        </a:rPr>
                        <a:t>停職</a:t>
                      </a:r>
                      <a:endParaRPr lang="zh-TW" sz="20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lnSpc>
                          <a:spcPts val="2500"/>
                        </a:lnSpc>
                        <a:spcAft>
                          <a:spcPts val="0"/>
                        </a:spcAft>
                      </a:pPr>
                      <a:r>
                        <a:rPr lang="zh-TW" sz="1700" kern="100" dirty="0" smtClean="0">
                          <a:latin typeface="微軟正黑體" pitchFamily="34" charset="-120"/>
                          <a:ea typeface="微軟正黑體" pitchFamily="34" charset="-120"/>
                        </a:rPr>
                        <a:t>第</a:t>
                      </a:r>
                      <a:r>
                        <a:rPr lang="en-US" sz="1700" kern="100" dirty="0">
                          <a:latin typeface="微軟正黑體" pitchFamily="34" charset="-120"/>
                          <a:ea typeface="微軟正黑體" pitchFamily="34" charset="-120"/>
                        </a:rPr>
                        <a:t>5</a:t>
                      </a:r>
                      <a:r>
                        <a:rPr lang="zh-TW" sz="1700" kern="100" dirty="0">
                          <a:latin typeface="微軟正黑體" pitchFamily="34" charset="-120"/>
                          <a:ea typeface="微軟正黑體" pitchFamily="34" charset="-120"/>
                        </a:rPr>
                        <a:t>條</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lnSpc>
                          <a:spcPts val="2500"/>
                        </a:lnSpc>
                        <a:spcAft>
                          <a:spcPts val="0"/>
                        </a:spcAft>
                      </a:pPr>
                      <a:r>
                        <a:rPr lang="zh-TW" sz="1700" kern="100" dirty="0" smtClean="0">
                          <a:latin typeface="微軟正黑體" pitchFamily="34" charset="-120"/>
                          <a:ea typeface="微軟正黑體" pitchFamily="34" charset="-120"/>
                        </a:rPr>
                        <a:t>第</a:t>
                      </a:r>
                      <a:r>
                        <a:rPr lang="en-US" sz="1700" kern="100" dirty="0">
                          <a:latin typeface="微軟正黑體" pitchFamily="34" charset="-120"/>
                          <a:ea typeface="微軟正黑體" pitchFamily="34" charset="-120"/>
                        </a:rPr>
                        <a:t>18</a:t>
                      </a:r>
                      <a:r>
                        <a:rPr lang="zh-TW" sz="1700" kern="100" dirty="0">
                          <a:latin typeface="微軟正黑體" pitchFamily="34" charset="-120"/>
                          <a:ea typeface="微軟正黑體" pitchFamily="34" charset="-120"/>
                        </a:rPr>
                        <a:t>條</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9162">
                <a:tc vMerge="1">
                  <a:txBody>
                    <a:bodyPr/>
                    <a:lstStyle/>
                    <a:p>
                      <a:endParaRPr lang="zh-TW" altLang="en-US"/>
                    </a:p>
                  </a:txBody>
                  <a:tcPr/>
                </a:tc>
                <a:tc>
                  <a:txBody>
                    <a:bodyPr/>
                    <a:lstStyle/>
                    <a:p>
                      <a:pPr marL="177800" indent="-177800" algn="just" eaLnBrk="0" hangingPunct="0">
                        <a:lnSpc>
                          <a:spcPts val="2500"/>
                        </a:lnSpc>
                        <a:spcAft>
                          <a:spcPts val="0"/>
                        </a:spcAft>
                      </a:pPr>
                      <a:r>
                        <a:rPr lang="en-US" sz="1700" kern="100" dirty="0">
                          <a:latin typeface="微軟正黑體" pitchFamily="34" charset="-120"/>
                          <a:ea typeface="微軟正黑體" pitchFamily="34" charset="-120"/>
                        </a:rPr>
                        <a:t>1.</a:t>
                      </a:r>
                      <a:r>
                        <a:rPr lang="zh-TW" sz="1700" kern="100" dirty="0">
                          <a:latin typeface="微軟正黑體" pitchFamily="34" charset="-120"/>
                          <a:ea typeface="微軟正黑體" pitchFamily="34" charset="-120"/>
                        </a:rPr>
                        <a:t>公務員懲戒委員會合議庭對於移送之</a:t>
                      </a:r>
                      <a:r>
                        <a:rPr lang="zh-TW" sz="1700" kern="100" dirty="0">
                          <a:solidFill>
                            <a:srgbClr val="0000FF"/>
                          </a:solidFill>
                          <a:latin typeface="微軟正黑體" pitchFamily="34" charset="-120"/>
                          <a:ea typeface="微軟正黑體" pitchFamily="34" charset="-120"/>
                        </a:rPr>
                        <a:t>懲戒案件</a:t>
                      </a:r>
                      <a:r>
                        <a:rPr lang="zh-TW" sz="1700" kern="100" dirty="0">
                          <a:latin typeface="微軟正黑體" pitchFamily="34" charset="-120"/>
                          <a:ea typeface="微軟正黑體" pitchFamily="34" charset="-120"/>
                        </a:rPr>
                        <a:t>，認為</a:t>
                      </a:r>
                      <a:r>
                        <a:rPr lang="zh-TW" sz="1700" kern="100" dirty="0">
                          <a:solidFill>
                            <a:srgbClr val="0000FF"/>
                          </a:solidFill>
                          <a:latin typeface="微軟正黑體" pitchFamily="34" charset="-120"/>
                          <a:ea typeface="微軟正黑體" pitchFamily="34" charset="-120"/>
                        </a:rPr>
                        <a:t>情節重大</a:t>
                      </a:r>
                      <a:r>
                        <a:rPr lang="zh-TW" sz="1700" kern="100" dirty="0">
                          <a:latin typeface="微軟正黑體" pitchFamily="34" charset="-120"/>
                          <a:ea typeface="微軟正黑體" pitchFamily="34" charset="-120"/>
                        </a:rPr>
                        <a:t>，有先行停止職務之必要者，得通知被付懲戒人之主管機關，先行停止其職務。</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hangingPunct="0">
                        <a:lnSpc>
                          <a:spcPts val="2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700" kern="100" dirty="0">
                          <a:latin typeface="微軟正黑體" pitchFamily="34" charset="-120"/>
                          <a:ea typeface="微軟正黑體" pitchFamily="34" charset="-120"/>
                        </a:rPr>
                        <a:t>年終辦理之考績結果，應自次年</a:t>
                      </a:r>
                      <a:r>
                        <a:rPr lang="en-US" sz="1700" kern="100" dirty="0">
                          <a:latin typeface="微軟正黑體" pitchFamily="34" charset="-120"/>
                          <a:ea typeface="微軟正黑體" pitchFamily="34" charset="-120"/>
                        </a:rPr>
                        <a:t>1</a:t>
                      </a:r>
                      <a:r>
                        <a:rPr lang="zh-TW" sz="1700" kern="100" dirty="0">
                          <a:latin typeface="微軟正黑體" pitchFamily="34" charset="-120"/>
                          <a:ea typeface="微軟正黑體" pitchFamily="34" charset="-120"/>
                        </a:rPr>
                        <a:t>月起執行；一次記二大功專案考績及非於年終辦理之另予考績，自主管機關核定之日起執行。但考績應予免職人員，自確定之日起執行；未確定前，應先行停職。</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9487">
                <a:tc vMerge="1">
                  <a:txBody>
                    <a:bodyPr/>
                    <a:lstStyle/>
                    <a:p>
                      <a:endParaRPr lang="zh-TW" altLang="en-US"/>
                    </a:p>
                  </a:txBody>
                  <a:tcPr/>
                </a:tc>
                <a:tc>
                  <a:txBody>
                    <a:bodyPr/>
                    <a:lstStyle/>
                    <a:p>
                      <a:pPr marL="177800" indent="-177800" algn="just" eaLnBrk="0" hangingPunct="0">
                        <a:lnSpc>
                          <a:spcPts val="2500"/>
                        </a:lnSpc>
                        <a:spcBef>
                          <a:spcPts val="600"/>
                        </a:spcBef>
                        <a:spcAft>
                          <a:spcPts val="0"/>
                        </a:spcAft>
                      </a:pPr>
                      <a:r>
                        <a:rPr lang="en-US" sz="1700" kern="100" dirty="0">
                          <a:latin typeface="微軟正黑體" pitchFamily="34" charset="-120"/>
                          <a:ea typeface="微軟正黑體" pitchFamily="34" charset="-120"/>
                        </a:rPr>
                        <a:t>2.</a:t>
                      </a:r>
                      <a:r>
                        <a:rPr lang="zh-TW" sz="1700" kern="100" dirty="0">
                          <a:latin typeface="微軟正黑體" pitchFamily="34" charset="-120"/>
                          <a:ea typeface="微軟正黑體" pitchFamily="34" charset="-120"/>
                        </a:rPr>
                        <a:t>主管長官對於移送監察院審查或公務員懲戒委員會審理而認為有免除職務、撤職或休職等情節重大之虞者，得依職權先行停止其職務。</a:t>
                      </a:r>
                      <a:endParaRPr lang="zh-TW" sz="1700" kern="100" dirty="0">
                        <a:solidFill>
                          <a:schemeClr val="tx1"/>
                        </a:solidFill>
                        <a:latin typeface="微軟正黑體" pitchFamily="34" charset="-120"/>
                        <a:ea typeface="微軟正黑體" pitchFamily="34" charset="-120"/>
                        <a:cs typeface="Times New Roman"/>
                      </a:endParaRPr>
                    </a:p>
                  </a:txBody>
                  <a:tcPr marL="46201" marR="46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
        <p:nvSpPr>
          <p:cNvPr id="8" name="雲朵形圖說文字 7"/>
          <p:cNvSpPr/>
          <p:nvPr/>
        </p:nvSpPr>
        <p:spPr>
          <a:xfrm>
            <a:off x="5000628" y="125206"/>
            <a:ext cx="3000396" cy="1071546"/>
          </a:xfrm>
          <a:prstGeom prst="cloudCallout">
            <a:avLst>
              <a:gd name="adj1" fmla="val -60989"/>
              <a:gd name="adj2" fmla="val 2168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smtClean="0">
                <a:latin typeface="微軟正黑體" pitchFamily="34" charset="-120"/>
                <a:ea typeface="微軟正黑體" pitchFamily="34" charset="-120"/>
              </a:rPr>
              <a:t>並非懲戒之一種，僅屬暫時措施。</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74638"/>
            <a:ext cx="8715436" cy="1143000"/>
          </a:xfrm>
        </p:spPr>
        <p:txBody>
          <a:bodyPr/>
          <a:lstStyle/>
          <a:p>
            <a:r>
              <a:rPr lang="zh-TW" altLang="en-US" sz="3500" b="1" dirty="0" smtClean="0"/>
              <a:t>法務部廉政署與政風</a:t>
            </a:r>
            <a:r>
              <a:rPr lang="zh-TW" altLang="en-US" sz="3500" b="1" dirty="0"/>
              <a:t>機構</a:t>
            </a:r>
            <a:r>
              <a:rPr lang="zh-TW" altLang="en-US" sz="3500" b="1" dirty="0" smtClean="0"/>
              <a:t>於行政責任上角色</a:t>
            </a:r>
            <a:endParaRPr lang="zh-TW" altLang="en-US" sz="3500"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45</a:t>
            </a:fld>
            <a:endParaRPr lang="zh-TW" altLang="en-US"/>
          </a:p>
        </p:txBody>
      </p:sp>
      <p:graphicFrame>
        <p:nvGraphicFramePr>
          <p:cNvPr id="5" name="資料庫圖表 4"/>
          <p:cNvGraphicFramePr/>
          <p:nvPr>
            <p:extLst>
              <p:ext uri="{D42A27DB-BD31-4B8C-83A1-F6EECF244321}">
                <p14:modId xmlns:p14="http://schemas.microsoft.com/office/powerpoint/2010/main" val="1014457815"/>
              </p:ext>
            </p:extLst>
          </p:nvPr>
        </p:nvGraphicFramePr>
        <p:xfrm>
          <a:off x="1857356" y="1714488"/>
          <a:ext cx="6286544"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向右箭號 5"/>
          <p:cNvSpPr/>
          <p:nvPr/>
        </p:nvSpPr>
        <p:spPr>
          <a:xfrm>
            <a:off x="3857620" y="3500438"/>
            <a:ext cx="714380" cy="4286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00" y="2143116"/>
            <a:ext cx="7358114" cy="221457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伍、公務員常見刑事責任</a:t>
            </a: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46</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常見刑事犯罪態樣</a:t>
            </a:r>
            <a:endParaRPr lang="zh-TW" altLang="en-US" sz="38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47</a:t>
            </a:fld>
            <a:endParaRPr lang="zh-TW" altLang="en-US"/>
          </a:p>
        </p:txBody>
      </p:sp>
      <p:graphicFrame>
        <p:nvGraphicFramePr>
          <p:cNvPr id="4" name="資料庫圖表 3"/>
          <p:cNvGraphicFramePr/>
          <p:nvPr>
            <p:extLst>
              <p:ext uri="{D42A27DB-BD31-4B8C-83A1-F6EECF244321}">
                <p14:modId xmlns:p14="http://schemas.microsoft.com/office/powerpoint/2010/main" val="4207643484"/>
              </p:ext>
            </p:extLst>
          </p:nvPr>
        </p:nvGraphicFramePr>
        <p:xfrm>
          <a:off x="1214414" y="1039810"/>
          <a:ext cx="6834214"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480" y="116632"/>
            <a:ext cx="857250" cy="742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48</a:t>
            </a:fld>
            <a:endParaRPr lang="zh-TW" altLang="en-US"/>
          </a:p>
        </p:txBody>
      </p:sp>
      <p:graphicFrame>
        <p:nvGraphicFramePr>
          <p:cNvPr id="4" name="資料庫圖表 3"/>
          <p:cNvGraphicFramePr/>
          <p:nvPr>
            <p:extLst>
              <p:ext uri="{D42A27DB-BD31-4B8C-83A1-F6EECF244321}">
                <p14:modId xmlns:p14="http://schemas.microsoft.com/office/powerpoint/2010/main" val="2172391595"/>
              </p:ext>
            </p:extLst>
          </p:nvPr>
        </p:nvGraphicFramePr>
        <p:xfrm>
          <a:off x="1403648" y="3501008"/>
          <a:ext cx="766834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資料庫圖表 4"/>
          <p:cNvGraphicFramePr/>
          <p:nvPr>
            <p:extLst>
              <p:ext uri="{D42A27DB-BD31-4B8C-83A1-F6EECF244321}">
                <p14:modId xmlns:p14="http://schemas.microsoft.com/office/powerpoint/2010/main" val="3006614424"/>
              </p:ext>
            </p:extLst>
          </p:nvPr>
        </p:nvGraphicFramePr>
        <p:xfrm>
          <a:off x="1979712" y="1759338"/>
          <a:ext cx="6144344" cy="1743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圓角矩形 5"/>
          <p:cNvSpPr/>
          <p:nvPr/>
        </p:nvSpPr>
        <p:spPr>
          <a:xfrm>
            <a:off x="539552" y="1857364"/>
            <a:ext cx="691010" cy="16436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dirty="0" smtClean="0">
                <a:latin typeface="微軟正黑體" panose="020B0604030504040204" pitchFamily="34" charset="-120"/>
                <a:ea typeface="微軟正黑體" panose="020B0604030504040204" pitchFamily="34" charset="-120"/>
              </a:rPr>
              <a:t>案例人物</a:t>
            </a:r>
            <a:endParaRPr lang="zh-TW" altLang="en-US" sz="2200"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539552" y="4005064"/>
            <a:ext cx="691010" cy="16436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200" dirty="0" smtClean="0">
                <a:latin typeface="微軟正黑體" panose="020B0604030504040204" pitchFamily="34" charset="-120"/>
                <a:ea typeface="微軟正黑體" panose="020B0604030504040204" pitchFamily="34" charset="-120"/>
              </a:rPr>
              <a:t>案例概述</a:t>
            </a:r>
            <a:endParaRPr lang="zh-TW" altLang="en-US" sz="2200" dirty="0">
              <a:latin typeface="微軟正黑體" panose="020B0604030504040204" pitchFamily="34" charset="-120"/>
              <a:ea typeface="微軟正黑體" panose="020B0604030504040204" pitchFamily="34" charset="-120"/>
            </a:endParaRPr>
          </a:p>
        </p:txBody>
      </p:sp>
      <p:sp>
        <p:nvSpPr>
          <p:cNvPr id="9" name="標題 4"/>
          <p:cNvSpPr>
            <a:spLocks noGrp="1"/>
          </p:cNvSpPr>
          <p:nvPr>
            <p:ph type="title"/>
          </p:nvPr>
        </p:nvSpPr>
        <p:spPr>
          <a:xfrm>
            <a:off x="128614" y="0"/>
            <a:ext cx="8229600" cy="1143000"/>
          </a:xfrm>
        </p:spPr>
        <p:txBody>
          <a:bodyPr/>
          <a:lstStyle/>
          <a:p>
            <a:pPr lvl="0" algn="l"/>
            <a:r>
              <a:rPr lang="en-US" altLang="zh-TW" b="1" dirty="0" smtClean="0">
                <a:latin typeface="微軟正黑體" pitchFamily="34" charset="-120"/>
              </a:rPr>
              <a:t>1.</a:t>
            </a:r>
            <a:r>
              <a:rPr lang="zh-TW" altLang="en-US" b="1" dirty="0" smtClean="0">
                <a:latin typeface="微軟正黑體" pitchFamily="34" charset="-120"/>
              </a:rPr>
              <a:t>洩漏國防以外秘密罪</a:t>
            </a:r>
            <a:r>
              <a:rPr lang="en-US" altLang="zh-TW" sz="3000" b="1" dirty="0" smtClean="0">
                <a:latin typeface="微軟正黑體" pitchFamily="34" charset="-120"/>
              </a:rPr>
              <a:t>-</a:t>
            </a:r>
            <a:r>
              <a:rPr lang="zh-TW" altLang="en-US" sz="3000" b="1" dirty="0" smtClean="0">
                <a:latin typeface="微軟正黑體" pitchFamily="34" charset="-120"/>
              </a:rPr>
              <a:t>案例</a:t>
            </a:r>
            <a:endParaRPr lang="zh-TW"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4D05B0E-E657-4B8A-8B5E-F10195D293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2F4804B-52E2-4241-BB6A-F341637F8BB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685421A-EA3D-400A-9198-3DF4F7E9A6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007A8D4-A033-4F00-BFF2-811E2F0964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205135" y="1772816"/>
            <a:ext cx="494657" cy="25202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49</a:t>
            </a:fld>
            <a:endParaRPr lang="zh-TW" altLang="en-US"/>
          </a:p>
        </p:txBody>
      </p:sp>
      <p:graphicFrame>
        <p:nvGraphicFramePr>
          <p:cNvPr id="6" name="資料庫圖表 5"/>
          <p:cNvGraphicFramePr/>
          <p:nvPr>
            <p:extLst>
              <p:ext uri="{D42A27DB-BD31-4B8C-83A1-F6EECF244321}">
                <p14:modId xmlns:p14="http://schemas.microsoft.com/office/powerpoint/2010/main" val="2778954876"/>
              </p:ext>
            </p:extLst>
          </p:nvPr>
        </p:nvGraphicFramePr>
        <p:xfrm>
          <a:off x="179512" y="948883"/>
          <a:ext cx="8568952" cy="154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a:xfrm>
            <a:off x="251520" y="2505878"/>
            <a:ext cx="2736304" cy="1800200"/>
          </a:xfrm>
          <a:prstGeom prst="roundRect">
            <a:avLst/>
          </a:prstGeom>
          <a:ln>
            <a:solidFill>
              <a:srgbClr val="DBCF37"/>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zh-TW" altLang="en-US" dirty="0" smtClean="0">
                <a:latin typeface="+mn-ea"/>
              </a:rPr>
              <a:t>「交付」係指應保守秘密之物或文書資料，脫離本人之持有，而移交於他人持有。</a:t>
            </a:r>
            <a:endParaRPr lang="zh-TW" altLang="en-US" dirty="0">
              <a:latin typeface="+mn-ea"/>
            </a:endParaRPr>
          </a:p>
        </p:txBody>
      </p:sp>
      <p:graphicFrame>
        <p:nvGraphicFramePr>
          <p:cNvPr id="13" name="資料庫圖表 12"/>
          <p:cNvGraphicFramePr/>
          <p:nvPr>
            <p:extLst>
              <p:ext uri="{D42A27DB-BD31-4B8C-83A1-F6EECF244321}">
                <p14:modId xmlns:p14="http://schemas.microsoft.com/office/powerpoint/2010/main" val="3600923089"/>
              </p:ext>
            </p:extLst>
          </p:nvPr>
        </p:nvGraphicFramePr>
        <p:xfrm>
          <a:off x="3275856" y="2348880"/>
          <a:ext cx="5688632" cy="2645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2140174922"/>
              </p:ext>
            </p:extLst>
          </p:nvPr>
        </p:nvGraphicFramePr>
        <p:xfrm>
          <a:off x="1761863" y="5229200"/>
          <a:ext cx="6692620" cy="1112520"/>
        </p:xfrm>
        <a:graphic>
          <a:graphicData uri="http://schemas.openxmlformats.org/drawingml/2006/table">
            <a:tbl>
              <a:tblPr firstRow="1" bandRow="1">
                <a:tableStyleId>{93296810-A885-4BE3-A3E7-6D5BEEA58F35}</a:tableStyleId>
              </a:tblPr>
              <a:tblGrid>
                <a:gridCol w="3346310"/>
                <a:gridCol w="3346310"/>
              </a:tblGrid>
              <a:tr h="370840">
                <a:tc gridSpan="2">
                  <a:txBody>
                    <a:bodyPr/>
                    <a:lstStyle/>
                    <a:p>
                      <a:pPr algn="ctr"/>
                      <a:r>
                        <a:rPr lang="zh-TW" altLang="en-US" dirty="0" smtClean="0">
                          <a:latin typeface="微軟正黑體" panose="020B0604030504040204" pitchFamily="34" charset="-120"/>
                          <a:ea typeface="微軟正黑體" panose="020B0604030504040204" pitchFamily="34" charset="-120"/>
                        </a:rPr>
                        <a:t>是否因洩漏或交付獲得利益？</a:t>
                      </a:r>
                      <a:endParaRPr lang="zh-TW" altLang="en-US" b="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smtClean="0">
                          <a:latin typeface="微軟正黑體" panose="020B0604030504040204" pitchFamily="34" charset="-120"/>
                          <a:ea typeface="微軟正黑體" panose="020B0604030504040204" pitchFamily="34" charset="-120"/>
                        </a:rPr>
                        <a:t>否</a:t>
                      </a:r>
                    </a:p>
                  </a:txBody>
                  <a:tcPr anchor="ctr"/>
                </a:tc>
                <a:tc>
                  <a:txBody>
                    <a:bodyPr/>
                    <a:lstStyle/>
                    <a:p>
                      <a:pPr algn="ctr"/>
                      <a:r>
                        <a:rPr lang="zh-TW" altLang="en-US" b="0" dirty="0" smtClean="0">
                          <a:latin typeface="微軟正黑體" panose="020B0604030504040204" pitchFamily="34" charset="-120"/>
                          <a:ea typeface="微軟正黑體" panose="020B0604030504040204" pitchFamily="34" charset="-120"/>
                        </a:rPr>
                        <a:t>是</a:t>
                      </a:r>
                      <a:endParaRPr lang="zh-TW" altLang="en-US" b="0" dirty="0">
                        <a:latin typeface="微軟正黑體" panose="020B0604030504040204" pitchFamily="34" charset="-120"/>
                        <a:ea typeface="微軟正黑體" panose="020B0604030504040204" pitchFamily="34" charset="-120"/>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u="none" strike="noStrike" cap="none" spc="0" normalizeH="0" baseline="0" noProof="0" dirty="0" smtClean="0">
                          <a:ln>
                            <a:noFill/>
                          </a:ln>
                          <a:effectLst/>
                          <a:uLnTx/>
                          <a:uFillTx/>
                          <a:latin typeface="微軟正黑體" panose="020B0604030504040204" pitchFamily="34" charset="-120"/>
                          <a:ea typeface="微軟正黑體" panose="020B0604030504040204" pitchFamily="34" charset="-120"/>
                        </a:rPr>
                        <a:t>洩漏國防以外秘密罪</a:t>
                      </a:r>
                      <a:endParaRPr lang="zh-TW" altLang="en-US" b="0" dirty="0" smtClean="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違背職務之行為受賄罪</a:t>
                      </a:r>
                      <a:endParaRPr lang="zh-TW" altLang="en-US" b="0" dirty="0" smtClean="0">
                        <a:latin typeface="微軟正黑體" panose="020B0604030504040204" pitchFamily="34" charset="-120"/>
                        <a:ea typeface="微軟正黑體" panose="020B0604030504040204" pitchFamily="34" charset="-120"/>
                      </a:endParaRPr>
                    </a:p>
                  </a:txBody>
                  <a:tcPr anchor="ctr"/>
                </a:tc>
              </a:tr>
            </a:tbl>
          </a:graphicData>
        </a:graphic>
      </p:graphicFrame>
      <p:sp>
        <p:nvSpPr>
          <p:cNvPr id="22" name="Litebulb"/>
          <p:cNvSpPr>
            <a:spLocks noEditPoints="1" noChangeArrowheads="1"/>
          </p:cNvSpPr>
          <p:nvPr/>
        </p:nvSpPr>
        <p:spPr bwMode="auto">
          <a:xfrm>
            <a:off x="964381" y="5589240"/>
            <a:ext cx="500066" cy="57150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4" name="標題 2"/>
          <p:cNvSpPr>
            <a:spLocks noGrp="1"/>
          </p:cNvSpPr>
          <p:nvPr>
            <p:ph type="title"/>
          </p:nvPr>
        </p:nvSpPr>
        <p:spPr>
          <a:xfrm>
            <a:off x="71406" y="71414"/>
            <a:ext cx="8229600" cy="1143000"/>
          </a:xfrm>
        </p:spPr>
        <p:txBody>
          <a:bodyPr/>
          <a:lstStyle/>
          <a:p>
            <a:pPr lvl="0" algn="l"/>
            <a:r>
              <a:rPr lang="en-US" altLang="zh-TW" b="1" dirty="0" smtClean="0">
                <a:latin typeface="微軟正黑體" pitchFamily="34" charset="-120"/>
              </a:rPr>
              <a:t>1.</a:t>
            </a:r>
            <a:r>
              <a:rPr lang="zh-TW" altLang="en-US" b="1" dirty="0" smtClean="0">
                <a:latin typeface="微軟正黑體" pitchFamily="34" charset="-120"/>
              </a:rPr>
              <a:t>洩漏國防以外秘密罪</a:t>
            </a:r>
            <a:r>
              <a:rPr lang="en-US" altLang="zh-TW" sz="3000" b="1" dirty="0" smtClean="0">
                <a:latin typeface="微軟正黑體" pitchFamily="34" charset="-120"/>
              </a:rPr>
              <a:t>-</a:t>
            </a:r>
            <a:r>
              <a:rPr lang="zh-TW" altLang="en-US" sz="3000" b="1" dirty="0" smtClean="0">
                <a:latin typeface="微軟正黑體" pitchFamily="34" charset="-120"/>
              </a:rPr>
              <a:t>法條依據</a:t>
            </a:r>
            <a:endParaRPr lang="zh-TW"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NCAC English"/>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277725"/>
            <a:ext cx="1844418" cy="2143163"/>
          </a:xfrm>
          <a:prstGeom prst="rect">
            <a:avLst/>
          </a:prstGeom>
          <a:noFill/>
          <a:effectLst>
            <a:outerShdw blurRad="50800" dist="50800" dir="5400000" algn="ctr" rotWithShape="0">
              <a:srgbClr val="000000">
                <a:alpha val="53000"/>
              </a:srgbClr>
            </a:outerShdw>
          </a:effectLst>
          <a:extLst>
            <a:ext uri="{909E8E84-426E-40DD-AFC4-6F175D3DCCD1}">
              <a14:hiddenFill xmlns:a14="http://schemas.microsoft.com/office/drawing/2010/main">
                <a:solidFill>
                  <a:srgbClr val="FFFFFF"/>
                </a:solidFill>
              </a14:hiddenFill>
            </a:ext>
          </a:extLst>
        </p:spPr>
      </p:pic>
      <p:pic>
        <p:nvPicPr>
          <p:cNvPr id="8" name="圖片 4" descr="廉政署徽.gif"/>
          <p:cNvPicPr>
            <a:picLocks noChangeAspect="1"/>
          </p:cNvPicPr>
          <p:nvPr/>
        </p:nvPicPr>
        <p:blipFill>
          <a:blip r:embed="rId3" cstate="print"/>
          <a:srcRect/>
          <a:stretch>
            <a:fillRect/>
          </a:stretch>
        </p:blipFill>
        <p:spPr bwMode="auto">
          <a:xfrm>
            <a:off x="7236296" y="400008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
        <p:nvSpPr>
          <p:cNvPr id="2" name="投影片編號版面配置區 1"/>
          <p:cNvSpPr>
            <a:spLocks noGrp="1"/>
          </p:cNvSpPr>
          <p:nvPr>
            <p:ph type="sldNum" sz="quarter" idx="12"/>
          </p:nvPr>
        </p:nvSpPr>
        <p:spPr/>
        <p:txBody>
          <a:bodyPr/>
          <a:lstStyle/>
          <a:p>
            <a:pPr>
              <a:defRPr/>
            </a:pPr>
            <a:fld id="{2AF18CA1-9DB0-4FEA-8705-A93CB70A9909}" type="slidenum">
              <a:rPr lang="zh-TW" altLang="en-US" smtClean="0"/>
              <a:pPr>
                <a:defRPr/>
              </a:pPr>
              <a:t>5</a:t>
            </a:fld>
            <a:endParaRPr lang="zh-TW" altLang="en-US" dirty="0"/>
          </a:p>
        </p:txBody>
      </p:sp>
      <p:graphicFrame>
        <p:nvGraphicFramePr>
          <p:cNvPr id="4" name="資料庫圖表 3"/>
          <p:cNvGraphicFramePr/>
          <p:nvPr>
            <p:extLst>
              <p:ext uri="{D42A27DB-BD31-4B8C-83A1-F6EECF244321}">
                <p14:modId xmlns:p14="http://schemas.microsoft.com/office/powerpoint/2010/main" val="1787021489"/>
              </p:ext>
            </p:extLst>
          </p:nvPr>
        </p:nvGraphicFramePr>
        <p:xfrm>
          <a:off x="1071538" y="642918"/>
          <a:ext cx="6786610" cy="450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圓角矩形 4"/>
          <p:cNvSpPr/>
          <p:nvPr/>
        </p:nvSpPr>
        <p:spPr>
          <a:xfrm>
            <a:off x="5929322" y="500042"/>
            <a:ext cx="2500330" cy="15716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zh-TW" dirty="0" smtClean="0">
                <a:latin typeface="微軟正黑體" pitchFamily="34" charset="-120"/>
                <a:ea typeface="微軟正黑體" pitchFamily="34" charset="-120"/>
              </a:rPr>
              <a:t>2003</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10</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31</a:t>
            </a:r>
            <a:r>
              <a:rPr lang="zh-TW" altLang="en-US" dirty="0" smtClean="0">
                <a:latin typeface="微軟正黑體" pitchFamily="34" charset="-120"/>
                <a:ea typeface="微軟正黑體" pitchFamily="34" charset="-120"/>
              </a:rPr>
              <a:t>日聯合國大會通過公約，目的在於指導提供各國政府反貪腐之法制和政策</a:t>
            </a:r>
            <a:endParaRPr lang="zh-TW" altLang="en-US" dirty="0">
              <a:latin typeface="微軟正黑體" pitchFamily="34" charset="-120"/>
              <a:ea typeface="微軟正黑體" pitchFamily="34" charset="-120"/>
            </a:endParaRPr>
          </a:p>
        </p:txBody>
      </p:sp>
      <p:sp>
        <p:nvSpPr>
          <p:cNvPr id="6" name="圓角矩形 5"/>
          <p:cNvSpPr/>
          <p:nvPr/>
        </p:nvSpPr>
        <p:spPr>
          <a:xfrm>
            <a:off x="1428728" y="5000636"/>
            <a:ext cx="2286016" cy="11430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dirty="0" smtClean="0">
                <a:latin typeface="微軟正黑體" pitchFamily="34" charset="-120"/>
                <a:ea typeface="微軟正黑體" pitchFamily="34" charset="-120"/>
              </a:rPr>
              <a:t>行政院擬具公約施行法，並經立法院三讀通過，</a:t>
            </a:r>
            <a:r>
              <a:rPr lang="en-US" altLang="zh-TW" dirty="0" smtClean="0">
                <a:latin typeface="微軟正黑體" pitchFamily="34" charset="-120"/>
                <a:ea typeface="微軟正黑體" pitchFamily="34" charset="-120"/>
              </a:rPr>
              <a:t>104</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12</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9</a:t>
            </a:r>
            <a:r>
              <a:rPr lang="zh-TW" altLang="en-US" dirty="0" smtClean="0">
                <a:latin typeface="微軟正黑體" pitchFamily="34" charset="-120"/>
                <a:ea typeface="微軟正黑體" pitchFamily="34" charset="-120"/>
              </a:rPr>
              <a:t>日生效</a:t>
            </a:r>
            <a:endParaRPr lang="zh-TW" altLang="en-US" dirty="0">
              <a:latin typeface="微軟正黑體" pitchFamily="34" charset="-120"/>
              <a:ea typeface="微軟正黑體" pitchFamily="34" charset="-120"/>
            </a:endParaRPr>
          </a:p>
        </p:txBody>
      </p:sp>
      <p:sp>
        <p:nvSpPr>
          <p:cNvPr id="7" name="圓角矩形 6"/>
          <p:cNvSpPr/>
          <p:nvPr/>
        </p:nvSpPr>
        <p:spPr>
          <a:xfrm>
            <a:off x="5214942" y="5072074"/>
            <a:ext cx="2286016" cy="10715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zh-TW" altLang="en-US" dirty="0">
                <a:latin typeface="微軟正黑體" pitchFamily="34" charset="-120"/>
                <a:ea typeface="微軟正黑體" pitchFamily="34" charset="-120"/>
              </a:rPr>
              <a:t>職司國家廉政政策</a:t>
            </a:r>
            <a:r>
              <a:rPr lang="zh-TW" altLang="en-US" dirty="0" smtClean="0">
                <a:latin typeface="微軟正黑體" pitchFamily="34" charset="-120"/>
                <a:ea typeface="微軟正黑體" pitchFamily="34" charset="-120"/>
              </a:rPr>
              <a:t>規劃，執行反貪、</a:t>
            </a:r>
            <a:r>
              <a:rPr lang="zh-TW" altLang="en-US" dirty="0">
                <a:latin typeface="微軟正黑體" pitchFamily="34" charset="-120"/>
                <a:ea typeface="微軟正黑體" pitchFamily="34" charset="-120"/>
              </a:rPr>
              <a:t>防</a:t>
            </a:r>
            <a:r>
              <a:rPr lang="zh-TW" altLang="en-US" dirty="0" smtClean="0">
                <a:latin typeface="微軟正黑體" pitchFamily="34" charset="-120"/>
                <a:ea typeface="微軟正黑體" pitchFamily="34" charset="-120"/>
              </a:rPr>
              <a:t>貪及肅貪之專責機構</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50</a:t>
            </a:fld>
            <a:endParaRPr lang="zh-TW" altLang="en-US"/>
          </a:p>
        </p:txBody>
      </p:sp>
      <p:sp>
        <p:nvSpPr>
          <p:cNvPr id="5" name="標題 2"/>
          <p:cNvSpPr txBox="1">
            <a:spLocks/>
          </p:cNvSpPr>
          <p:nvPr/>
        </p:nvSpPr>
        <p:spPr>
          <a:xfrm>
            <a:off x="71406" y="71414"/>
            <a:ext cx="8229600" cy="1143000"/>
          </a:xfrm>
          <a:prstGeom prst="rect">
            <a:avLst/>
          </a:prstGeom>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1.</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洩漏國防以外秘密罪</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r>
              <a:rPr kumimoji="0" lang="zh-TW" altLang="en-US" sz="3000" b="1" dirty="0">
                <a:latin typeface="微軟正黑體" pitchFamily="34" charset="-120"/>
                <a:ea typeface="微軟正黑體" pitchFamily="34" charset="-120"/>
                <a:cs typeface="微軟正黑體" pitchFamily="34" charset="-120"/>
              </a:rPr>
              <a:t>研析</a:t>
            </a:r>
            <a:endParaRPr kumimoji="0" lang="zh-TW" altLang="en-US" sz="3000" b="0" i="0" u="none" strike="noStrike" kern="1200" cap="none" spc="0" normalizeH="0" baseline="0" noProof="0" dirty="0">
              <a:ln>
                <a:noFill/>
              </a:ln>
              <a:solidFill>
                <a:schemeClr val="tx1"/>
              </a:solidFill>
              <a:effectLst/>
              <a:uLnTx/>
              <a:uFillTx/>
              <a:latin typeface="新細明體" charset="-120"/>
              <a:ea typeface="微軟正黑體" pitchFamily="34" charset="-120"/>
              <a:cs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3174707769"/>
              </p:ext>
            </p:extLst>
          </p:nvPr>
        </p:nvGraphicFramePr>
        <p:xfrm>
          <a:off x="214282" y="1214422"/>
          <a:ext cx="878687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18CFA25-C617-4AEC-82F8-9DE2AC60D4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9F1FCC5-5AF9-4262-B1DB-94F39A900CE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FC26434-CCF2-4EFF-B0DD-10497CCF9CA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302CBCF-4DAF-4BED-A1F0-9CE555A202E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CBAB843-FE84-4970-97BF-4937A986A2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B3B8E1BC-5ED3-44CA-98E8-0A9F933ECF8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1DFE9043-FF07-4E38-A539-35282DF4A46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D4831640-B38C-4770-B113-AA4C0BB6DF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51</a:t>
            </a:fld>
            <a:endParaRPr lang="zh-TW" altLang="en-US"/>
          </a:p>
        </p:txBody>
      </p:sp>
      <p:sp>
        <p:nvSpPr>
          <p:cNvPr id="6" name="標題 1"/>
          <p:cNvSpPr>
            <a:spLocks noGrp="1"/>
          </p:cNvSpPr>
          <p:nvPr>
            <p:ph type="title"/>
          </p:nvPr>
        </p:nvSpPr>
        <p:spPr>
          <a:xfrm>
            <a:off x="57176" y="71414"/>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偽造</a:t>
            </a:r>
            <a:r>
              <a:rPr lang="zh-TW" altLang="en-US" b="1" dirty="0">
                <a:latin typeface="微軟正黑體" pitchFamily="34" charset="-120"/>
              </a:rPr>
              <a:t>變造</a:t>
            </a:r>
            <a:r>
              <a:rPr lang="zh-TW" altLang="en-US" b="1" dirty="0" smtClean="0">
                <a:latin typeface="微軟正黑體" pitchFamily="34" charset="-120"/>
              </a:rPr>
              <a:t>公文書罪</a:t>
            </a:r>
            <a:r>
              <a:rPr lang="en-US" altLang="zh-TW" sz="3000" b="1" dirty="0" smtClean="0">
                <a:latin typeface="微軟正黑體" pitchFamily="34" charset="-120"/>
              </a:rPr>
              <a:t>-</a:t>
            </a:r>
            <a:r>
              <a:rPr lang="zh-TW" altLang="en-US" sz="3000" b="1" dirty="0" smtClean="0">
                <a:latin typeface="微軟正黑體" pitchFamily="34" charset="-120"/>
              </a:rPr>
              <a:t>案例</a:t>
            </a:r>
            <a:endParaRPr lang="zh-TW" altLang="en-US" sz="3000" b="1" dirty="0">
              <a:latin typeface="微軟正黑體" pitchFamily="34" charset="-120"/>
            </a:endParaRPr>
          </a:p>
        </p:txBody>
      </p:sp>
      <p:pic>
        <p:nvPicPr>
          <p:cNvPr id="9218"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1000108"/>
            <a:ext cx="2712412" cy="1928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資料庫圖表 6"/>
          <p:cNvGraphicFramePr/>
          <p:nvPr/>
        </p:nvGraphicFramePr>
        <p:xfrm>
          <a:off x="3357554" y="1071546"/>
          <a:ext cx="5357818" cy="18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圓角矩形 7"/>
          <p:cNvSpPr/>
          <p:nvPr/>
        </p:nvSpPr>
        <p:spPr>
          <a:xfrm>
            <a:off x="142844" y="3857628"/>
            <a:ext cx="460548" cy="16482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dirty="0" smtClean="0">
                <a:latin typeface="微軟正黑體" panose="020B0604030504040204" pitchFamily="34" charset="-120"/>
                <a:ea typeface="微軟正黑體" panose="020B0604030504040204" pitchFamily="34" charset="-120"/>
              </a:rPr>
              <a:t>案例概述</a:t>
            </a:r>
            <a:endParaRPr lang="zh-TW" altLang="en-US" sz="2200" dirty="0">
              <a:latin typeface="微軟正黑體" panose="020B0604030504040204" pitchFamily="34" charset="-120"/>
              <a:ea typeface="微軟正黑體" panose="020B0604030504040204" pitchFamily="34" charset="-120"/>
            </a:endParaRPr>
          </a:p>
        </p:txBody>
      </p:sp>
      <p:graphicFrame>
        <p:nvGraphicFramePr>
          <p:cNvPr id="12" name="資料庫圖表 11"/>
          <p:cNvGraphicFramePr/>
          <p:nvPr>
            <p:extLst>
              <p:ext uri="{D42A27DB-BD31-4B8C-83A1-F6EECF244321}">
                <p14:modId xmlns:p14="http://schemas.microsoft.com/office/powerpoint/2010/main" val="931241904"/>
              </p:ext>
            </p:extLst>
          </p:nvPr>
        </p:nvGraphicFramePr>
        <p:xfrm>
          <a:off x="857224" y="3071810"/>
          <a:ext cx="8072494" cy="3271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C744FFC4-F82B-42C0-A117-F0F225A6CEC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F678FF95-27C2-4A97-8823-F97C1BC3B37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03905B92-5AEF-4746-B787-732DF4C128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dgm id="{C75C23AB-9E4F-4264-AACF-64F8F61BDE1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dgm id="{36D29182-2B55-4A02-99F2-7D64878D26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793842679"/>
              </p:ext>
            </p:extLst>
          </p:nvPr>
        </p:nvGraphicFramePr>
        <p:xfrm>
          <a:off x="539552" y="1556792"/>
          <a:ext cx="828092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52</a:t>
            </a:fld>
            <a:endParaRPr lang="zh-TW" altLang="en-US"/>
          </a:p>
        </p:txBody>
      </p:sp>
      <p:graphicFrame>
        <p:nvGraphicFramePr>
          <p:cNvPr id="3" name="資料庫圖表 2"/>
          <p:cNvGraphicFramePr/>
          <p:nvPr>
            <p:extLst>
              <p:ext uri="{D42A27DB-BD31-4B8C-83A1-F6EECF244321}">
                <p14:modId xmlns:p14="http://schemas.microsoft.com/office/powerpoint/2010/main" val="2215009168"/>
              </p:ext>
            </p:extLst>
          </p:nvPr>
        </p:nvGraphicFramePr>
        <p:xfrm>
          <a:off x="539552" y="3083700"/>
          <a:ext cx="3168352" cy="18574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資料庫圖表 6"/>
          <p:cNvGraphicFramePr/>
          <p:nvPr>
            <p:extLst>
              <p:ext uri="{D42A27DB-BD31-4B8C-83A1-F6EECF244321}">
                <p14:modId xmlns:p14="http://schemas.microsoft.com/office/powerpoint/2010/main" val="656498243"/>
              </p:ext>
            </p:extLst>
          </p:nvPr>
        </p:nvGraphicFramePr>
        <p:xfrm>
          <a:off x="4067944" y="3821901"/>
          <a:ext cx="4896544" cy="23434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向下箭號 7"/>
          <p:cNvSpPr/>
          <p:nvPr/>
        </p:nvSpPr>
        <p:spPr>
          <a:xfrm>
            <a:off x="5436096" y="2780928"/>
            <a:ext cx="1656184" cy="965584"/>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時常併用</a:t>
            </a:r>
            <a:endParaRPr lang="zh-TW" altLang="en-US" dirty="0">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57176" y="71414"/>
            <a:ext cx="8229600" cy="1143000"/>
          </a:xfrm>
        </p:spPr>
        <p:txBody>
          <a:bodyPr/>
          <a:lstStyle/>
          <a:p>
            <a:pPr algn="l"/>
            <a:r>
              <a:rPr lang="en-US" altLang="zh-TW" b="1" dirty="0" smtClean="0">
                <a:latin typeface="微軟正黑體" pitchFamily="34" charset="-120"/>
              </a:rPr>
              <a:t>2.</a:t>
            </a:r>
            <a:r>
              <a:rPr lang="zh-TW" altLang="en-US" b="1" dirty="0" smtClean="0">
                <a:latin typeface="微軟正黑體" pitchFamily="34" charset="-120"/>
              </a:rPr>
              <a:t>偽造變造公文書罪</a:t>
            </a:r>
            <a:r>
              <a:rPr lang="en-US" altLang="zh-TW" sz="3000" b="1" dirty="0" smtClean="0">
                <a:latin typeface="微軟正黑體" pitchFamily="34" charset="-120"/>
              </a:rPr>
              <a:t>-</a:t>
            </a:r>
            <a:r>
              <a:rPr lang="zh-TW" altLang="en-US" sz="3000" b="1" dirty="0" smtClean="0">
                <a:latin typeface="微軟正黑體" pitchFamily="34" charset="-120"/>
              </a:rPr>
              <a:t>法條依據</a:t>
            </a:r>
            <a:endParaRPr lang="zh-TW" altLang="en-US" sz="3000" b="1" dirty="0">
              <a:latin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88359008"/>
              </p:ext>
            </p:extLst>
          </p:nvPr>
        </p:nvGraphicFramePr>
        <p:xfrm>
          <a:off x="251520" y="1340768"/>
          <a:ext cx="843528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53</a:t>
            </a:fld>
            <a:endParaRPr lang="zh-TW" altLang="en-US"/>
          </a:p>
        </p:txBody>
      </p:sp>
      <p:sp>
        <p:nvSpPr>
          <p:cNvPr id="6" name="標題 1"/>
          <p:cNvSpPr txBox="1">
            <a:spLocks/>
          </p:cNvSpPr>
          <p:nvPr/>
        </p:nvSpPr>
        <p:spPr bwMode="auto">
          <a:xfrm>
            <a:off x="57176" y="7141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2.</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偽造變造公文書罪</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r>
              <a:rPr kumimoji="0" lang="zh-TW" altLang="en-US" sz="3000" b="1" dirty="0">
                <a:latin typeface="微軟正黑體" pitchFamily="34" charset="-120"/>
                <a:ea typeface="微軟正黑體" pitchFamily="34" charset="-120"/>
                <a:cs typeface="微軟正黑體" pitchFamily="34" charset="-120"/>
              </a:rPr>
              <a:t>研析</a:t>
            </a:r>
            <a:endParaRPr kumimoji="0" lang="zh-TW" altLang="en-US" sz="30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F6A88A3-3AC2-49FA-95F7-B5D02712D8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E02F395-9BBC-41F2-A876-D376E9A7EF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84CD67C-758D-4481-ADA6-72950717A5B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E91995B-59BF-4ED2-A5F8-32227EE201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1103B2D-BD8E-4F57-A9E6-5EEC79C338A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535429E-29B6-48A3-A22E-5647DE90C23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D8A9551-A32F-4C11-82A7-BC6DA3636CA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6B52D4C-F5D9-4A0A-A583-C112C8080BD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B84CACD-01C1-4FC7-8EAB-52B62D7D31A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ECBC275-608C-426D-AF03-5C8112DB663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1333FDD5-B6E3-4465-9A3D-546B77ECE23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8C2379D8-6463-4EEF-B5DC-A0EB280602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54</a:t>
            </a:fld>
            <a:endParaRPr lang="zh-TW" altLang="en-US"/>
          </a:p>
        </p:txBody>
      </p:sp>
      <p:graphicFrame>
        <p:nvGraphicFramePr>
          <p:cNvPr id="4" name="資料庫圖表 3"/>
          <p:cNvGraphicFramePr/>
          <p:nvPr>
            <p:extLst>
              <p:ext uri="{D42A27DB-BD31-4B8C-83A1-F6EECF244321}">
                <p14:modId xmlns:p14="http://schemas.microsoft.com/office/powerpoint/2010/main" val="3273331323"/>
              </p:ext>
            </p:extLst>
          </p:nvPr>
        </p:nvGraphicFramePr>
        <p:xfrm>
          <a:off x="857224" y="3214686"/>
          <a:ext cx="8143932"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a:spLocks noGrp="1"/>
          </p:cNvSpPr>
          <p:nvPr>
            <p:ph type="title"/>
          </p:nvPr>
        </p:nvSpPr>
        <p:spPr>
          <a:xfrm>
            <a:off x="128614" y="0"/>
            <a:ext cx="8229600" cy="1143000"/>
          </a:xfrm>
        </p:spPr>
        <p:txBody>
          <a:bodyPr/>
          <a:lstStyle/>
          <a:p>
            <a:pPr algn="l"/>
            <a:r>
              <a:rPr lang="en-US" altLang="zh-TW" b="1" dirty="0" smtClean="0"/>
              <a:t>3.</a:t>
            </a:r>
            <a:r>
              <a:rPr lang="zh-TW" altLang="en-US" b="1" dirty="0" smtClean="0"/>
              <a:t>侵占公有財物罪</a:t>
            </a:r>
            <a:r>
              <a:rPr lang="en-US" altLang="zh-TW" sz="3000" b="1" dirty="0" smtClean="0"/>
              <a:t>-</a:t>
            </a:r>
            <a:r>
              <a:rPr lang="zh-TW" altLang="en-US" sz="3000" b="1" dirty="0" smtClean="0"/>
              <a:t>案例</a:t>
            </a:r>
            <a:endParaRPr lang="zh-TW" altLang="en-US" sz="3000" b="1" dirty="0"/>
          </a:p>
        </p:txBody>
      </p:sp>
      <p:graphicFrame>
        <p:nvGraphicFramePr>
          <p:cNvPr id="6" name="資料庫圖表 5"/>
          <p:cNvGraphicFramePr/>
          <p:nvPr/>
        </p:nvGraphicFramePr>
        <p:xfrm>
          <a:off x="4214810" y="1142984"/>
          <a:ext cx="4286280" cy="1714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2" name="Picture 2" desc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348" y="1142984"/>
            <a:ext cx="2714644" cy="1930413"/>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 6"/>
          <p:cNvSpPr/>
          <p:nvPr/>
        </p:nvSpPr>
        <p:spPr>
          <a:xfrm>
            <a:off x="142844" y="3857628"/>
            <a:ext cx="460548" cy="16482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dirty="0" smtClean="0">
                <a:latin typeface="微軟正黑體" panose="020B0604030504040204" pitchFamily="34" charset="-120"/>
                <a:ea typeface="微軟正黑體" panose="020B0604030504040204" pitchFamily="34" charset="-120"/>
              </a:rPr>
              <a:t>案例概述</a:t>
            </a:r>
            <a:endParaRPr lang="zh-TW" altLang="en-US" sz="22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55</a:t>
            </a:fld>
            <a:endParaRPr lang="zh-TW" altLang="en-US"/>
          </a:p>
        </p:txBody>
      </p:sp>
      <p:graphicFrame>
        <p:nvGraphicFramePr>
          <p:cNvPr id="4" name="資料庫圖表 3"/>
          <p:cNvGraphicFramePr/>
          <p:nvPr>
            <p:extLst>
              <p:ext uri="{D42A27DB-BD31-4B8C-83A1-F6EECF244321}">
                <p14:modId xmlns:p14="http://schemas.microsoft.com/office/powerpoint/2010/main" val="252451068"/>
              </p:ext>
            </p:extLst>
          </p:nvPr>
        </p:nvGraphicFramePr>
        <p:xfrm>
          <a:off x="500034" y="1142984"/>
          <a:ext cx="8102134"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a:spLocks noGrp="1"/>
          </p:cNvSpPr>
          <p:nvPr>
            <p:ph type="title"/>
          </p:nvPr>
        </p:nvSpPr>
        <p:spPr>
          <a:xfrm>
            <a:off x="128614" y="0"/>
            <a:ext cx="8229600" cy="1143000"/>
          </a:xfrm>
        </p:spPr>
        <p:txBody>
          <a:bodyPr/>
          <a:lstStyle/>
          <a:p>
            <a:pPr algn="l"/>
            <a:r>
              <a:rPr lang="en-US" altLang="zh-TW" b="1" dirty="0" smtClean="0"/>
              <a:t>3.</a:t>
            </a:r>
            <a:r>
              <a:rPr lang="zh-TW" altLang="en-US" b="1" dirty="0" smtClean="0"/>
              <a:t>侵占公有財物罪</a:t>
            </a:r>
            <a:r>
              <a:rPr lang="en-US" altLang="zh-TW" sz="3000" b="1" dirty="0" smtClean="0"/>
              <a:t>-</a:t>
            </a:r>
            <a:r>
              <a:rPr lang="zh-TW" altLang="en-US" sz="3000" b="1" dirty="0"/>
              <a:t>法條</a:t>
            </a:r>
            <a:r>
              <a:rPr lang="zh-TW" altLang="en-US" sz="3000" b="1" dirty="0" smtClean="0"/>
              <a:t>依據、案例研析</a:t>
            </a:r>
            <a:endParaRPr lang="zh-TW" alt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B1B44A5-7766-48BB-AE88-EEDA3EA17D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7A4042B-87E0-46C6-A0C8-7F752FCCD35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22996B08-E4F0-4D6B-928D-4B6B359B56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6C336D1-C424-468E-914D-76A2D96B61A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EDB5B09-DA5C-42B0-AD57-C045DA39904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A313EA9-8D7C-4E35-A80E-F5846400B56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A1801D6-C788-4E75-B5B6-C7E2EB7987E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4EC7B7CD-5A34-4954-A144-D1DC826D34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56</a:t>
            </a:fld>
            <a:endParaRPr lang="zh-TW" altLang="en-US"/>
          </a:p>
        </p:txBody>
      </p:sp>
      <p:sp>
        <p:nvSpPr>
          <p:cNvPr id="8" name="圓角矩形 7"/>
          <p:cNvSpPr/>
          <p:nvPr/>
        </p:nvSpPr>
        <p:spPr>
          <a:xfrm>
            <a:off x="107504" y="2564904"/>
            <a:ext cx="715520" cy="19322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1758927817"/>
              </p:ext>
            </p:extLst>
          </p:nvPr>
        </p:nvGraphicFramePr>
        <p:xfrm>
          <a:off x="1115616" y="1844824"/>
          <a:ext cx="784887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標題 1"/>
          <p:cNvSpPr>
            <a:spLocks noGrp="1"/>
          </p:cNvSpPr>
          <p:nvPr>
            <p:ph type="title"/>
          </p:nvPr>
        </p:nvSpPr>
        <p:spPr>
          <a:xfrm>
            <a:off x="57176" y="-71454"/>
            <a:ext cx="8229600" cy="1143000"/>
          </a:xfrm>
        </p:spPr>
        <p:txBody>
          <a:bodyPr/>
          <a:lstStyle/>
          <a:p>
            <a:pPr algn="l"/>
            <a:r>
              <a:rPr lang="en-US" altLang="zh-TW" sz="3800" b="1" dirty="0" smtClean="0"/>
              <a:t>4.</a:t>
            </a:r>
            <a:r>
              <a:rPr lang="zh-TW" altLang="en-US" sz="3800" b="1" dirty="0" smtClean="0"/>
              <a:t>利用職務上機會詐取財物罪</a:t>
            </a:r>
            <a:r>
              <a:rPr lang="en-US" altLang="zh-TW" sz="3000" b="1" dirty="0" smtClean="0"/>
              <a:t>-</a:t>
            </a:r>
            <a:r>
              <a:rPr lang="zh-TW" altLang="en-US" sz="3000" b="1" dirty="0" smtClean="0"/>
              <a:t>案例</a:t>
            </a:r>
            <a:endParaRPr lang="zh-TW" altLang="en-US" sz="3000" dirty="0"/>
          </a:p>
        </p:txBody>
      </p:sp>
      <p:pic>
        <p:nvPicPr>
          <p:cNvPr id="2051" name="Picture 3" descr="C:\Program Files\Microsoft Office\MEDIA\CAGCAT10\j0291984.wmf"/>
          <p:cNvPicPr>
            <a:picLocks noChangeAspect="1" noChangeArrowheads="1"/>
          </p:cNvPicPr>
          <p:nvPr/>
        </p:nvPicPr>
        <p:blipFill>
          <a:blip r:embed="rId7"/>
          <a:srcRect/>
          <a:stretch>
            <a:fillRect/>
          </a:stretch>
        </p:blipFill>
        <p:spPr bwMode="auto">
          <a:xfrm>
            <a:off x="5143504" y="1071546"/>
            <a:ext cx="1470375" cy="1556649"/>
          </a:xfrm>
          <a:prstGeom prst="rect">
            <a:avLst/>
          </a:prstGeom>
          <a:noFill/>
        </p:spPr>
      </p:pic>
      <p:pic>
        <p:nvPicPr>
          <p:cNvPr id="2053" name="Picture 5" descr="C:\Program Files\Microsoft Office\MEDIA\CAGCAT10\j0292020.wmf"/>
          <p:cNvPicPr>
            <a:picLocks noChangeAspect="1" noChangeArrowheads="1"/>
          </p:cNvPicPr>
          <p:nvPr/>
        </p:nvPicPr>
        <p:blipFill>
          <a:blip r:embed="rId8"/>
          <a:srcRect/>
          <a:stretch>
            <a:fillRect/>
          </a:stretch>
        </p:blipFill>
        <p:spPr bwMode="auto">
          <a:xfrm>
            <a:off x="2786050" y="4714884"/>
            <a:ext cx="1714512" cy="16272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57</a:t>
            </a:fld>
            <a:endParaRPr lang="zh-TW" altLang="en-US"/>
          </a:p>
        </p:txBody>
      </p:sp>
      <p:graphicFrame>
        <p:nvGraphicFramePr>
          <p:cNvPr id="4" name="內容版面配置區 4"/>
          <p:cNvGraphicFramePr>
            <a:graphicFrameLocks/>
          </p:cNvGraphicFramePr>
          <p:nvPr>
            <p:extLst>
              <p:ext uri="{D42A27DB-BD31-4B8C-83A1-F6EECF244321}">
                <p14:modId xmlns:p14="http://schemas.microsoft.com/office/powerpoint/2010/main" val="3351185372"/>
              </p:ext>
            </p:extLst>
          </p:nvPr>
        </p:nvGraphicFramePr>
        <p:xfrm>
          <a:off x="251552" y="1213662"/>
          <a:ext cx="8892480" cy="535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txBox="1">
            <a:spLocks/>
          </p:cNvSpPr>
          <p:nvPr/>
        </p:nvSpPr>
        <p:spPr bwMode="auto">
          <a:xfrm>
            <a:off x="57176"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800" b="1" dirty="0" smtClean="0"/>
              <a:t>4.</a:t>
            </a:r>
            <a:r>
              <a:rPr kumimoji="0" lang="zh-TW" altLang="en-US" sz="3800" b="1" dirty="0" smtClean="0"/>
              <a:t>利用職務上機會詐取財物罪</a:t>
            </a:r>
            <a:r>
              <a:rPr kumimoji="0" lang="en-US" altLang="zh-TW" sz="3000" b="1" dirty="0" smtClean="0"/>
              <a:t>-</a:t>
            </a:r>
            <a:r>
              <a:rPr kumimoji="0" lang="zh-TW" altLang="en-US" sz="3000" b="1" dirty="0" smtClean="0"/>
              <a:t>案例概述</a:t>
            </a:r>
            <a:endParaRPr kumimoji="0" lang="zh-TW" altLang="en-US" sz="3000" dirty="0"/>
          </a:p>
        </p:txBody>
      </p:sp>
      <p:sp>
        <p:nvSpPr>
          <p:cNvPr id="6" name="圓角矩形 5"/>
          <p:cNvSpPr/>
          <p:nvPr/>
        </p:nvSpPr>
        <p:spPr>
          <a:xfrm>
            <a:off x="142844" y="1142984"/>
            <a:ext cx="2500330" cy="10001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zh-TW" altLang="en-US" sz="2300" b="1" dirty="0" smtClean="0">
                <a:solidFill>
                  <a:srgbClr val="C00000"/>
                </a:solidFill>
                <a:latin typeface="微軟正黑體" pitchFamily="34" charset="-120"/>
                <a:ea typeface="微軟正黑體" pitchFamily="34" charset="-120"/>
              </a:rPr>
              <a:t>愛財子</a:t>
            </a:r>
            <a:r>
              <a:rPr lang="zh-TW" altLang="en-US" sz="2300" dirty="0" smtClean="0">
                <a:latin typeface="微軟正黑體" pitchFamily="34" charset="-120"/>
                <a:ea typeface="微軟正黑體" pitchFamily="34" charset="-120"/>
              </a:rPr>
              <a:t>向</a:t>
            </a:r>
            <a:r>
              <a:rPr lang="zh-TW" altLang="en-US" sz="2300" b="1" dirty="0" smtClean="0">
                <a:solidFill>
                  <a:srgbClr val="0000FF"/>
                </a:solidFill>
                <a:latin typeface="微軟正黑體" pitchFamily="34" charset="-120"/>
                <a:ea typeface="微軟正黑體" pitchFamily="34" charset="-120"/>
              </a:rPr>
              <a:t>買單王</a:t>
            </a:r>
            <a:r>
              <a:rPr lang="zh-TW" altLang="en-US" sz="2300" dirty="0" smtClean="0">
                <a:latin typeface="微軟正黑體" pitchFamily="34" charset="-120"/>
                <a:ea typeface="微軟正黑體" pitchFamily="34" charset="-120"/>
              </a:rPr>
              <a:t>暗示交付賄款</a:t>
            </a:r>
            <a:endParaRPr lang="zh-TW" altLang="en-US" sz="2300" dirty="0"/>
          </a:p>
        </p:txBody>
      </p:sp>
      <p:sp>
        <p:nvSpPr>
          <p:cNvPr id="7" name="圓角矩形 6"/>
          <p:cNvSpPr/>
          <p:nvPr/>
        </p:nvSpPr>
        <p:spPr>
          <a:xfrm>
            <a:off x="3143240" y="1142984"/>
            <a:ext cx="2643206" cy="10001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zh-TW" altLang="en-US" sz="2300" b="1" dirty="0" smtClean="0">
                <a:solidFill>
                  <a:srgbClr val="C00000"/>
                </a:solidFill>
                <a:latin typeface="微軟正黑體" pitchFamily="34" charset="-120"/>
                <a:ea typeface="微軟正黑體" pitchFamily="34" charset="-120"/>
              </a:rPr>
              <a:t>愛財子</a:t>
            </a:r>
            <a:r>
              <a:rPr lang="zh-TW" altLang="en-US" sz="2300" dirty="0" smtClean="0">
                <a:latin typeface="微軟正黑體" pitchFamily="34" charset="-120"/>
                <a:ea typeface="微軟正黑體" pitchFamily="34" charset="-120"/>
              </a:rPr>
              <a:t>以贊助研究經費為由詐取賄款</a:t>
            </a:r>
          </a:p>
        </p:txBody>
      </p:sp>
      <p:sp>
        <p:nvSpPr>
          <p:cNvPr id="8" name="圓角矩形 7"/>
          <p:cNvSpPr/>
          <p:nvPr/>
        </p:nvSpPr>
        <p:spPr>
          <a:xfrm>
            <a:off x="6228184" y="1142984"/>
            <a:ext cx="2786050" cy="10001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zh-TW" altLang="en-US" sz="2300" b="1" dirty="0" smtClean="0">
                <a:solidFill>
                  <a:srgbClr val="0000FF"/>
                </a:solidFill>
                <a:latin typeface="微軟正黑體" pitchFamily="34" charset="-120"/>
                <a:ea typeface="微軟正黑體" pitchFamily="34" charset="-120"/>
              </a:rPr>
              <a:t>買單王</a:t>
            </a:r>
            <a:r>
              <a:rPr lang="zh-TW" altLang="en-US" sz="2300" dirty="0" smtClean="0">
                <a:latin typeface="微軟正黑體" pitchFamily="34" charset="-120"/>
                <a:ea typeface="微軟正黑體" pitchFamily="34" charset="-120"/>
              </a:rPr>
              <a:t>因陷於錯誤而交付賄項</a:t>
            </a:r>
          </a:p>
        </p:txBody>
      </p:sp>
    </p:spTree>
    <p:extLst>
      <p:ext uri="{BB962C8B-B14F-4D97-AF65-F5344CB8AC3E}">
        <p14:creationId xmlns:p14="http://schemas.microsoft.com/office/powerpoint/2010/main" val="8261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742982031"/>
              </p:ext>
            </p:extLst>
          </p:nvPr>
        </p:nvGraphicFramePr>
        <p:xfrm>
          <a:off x="284938" y="980728"/>
          <a:ext cx="853553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58</a:t>
            </a:fld>
            <a:endParaRPr lang="zh-TW" altLang="en-US"/>
          </a:p>
        </p:txBody>
      </p:sp>
      <p:sp>
        <p:nvSpPr>
          <p:cNvPr id="6" name="圓角矩形 5"/>
          <p:cNvSpPr/>
          <p:nvPr/>
        </p:nvSpPr>
        <p:spPr>
          <a:xfrm>
            <a:off x="3807632" y="2636912"/>
            <a:ext cx="4940831" cy="1619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zh-TW" altLang="en-US" dirty="0" smtClean="0">
                <a:latin typeface="微軟正黑體" panose="020B0604030504040204" pitchFamily="34" charset="-120"/>
                <a:ea typeface="微軟正黑體" panose="020B0604030504040204" pitchFamily="34" charset="-120"/>
              </a:rPr>
              <a:t>刑法</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339</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項詐欺取財罪之特別規定，除行為人必須為公務員而利用職務上之機會詐取財物外，更須具有意圖為自己或第三人不法所有之特別主觀構成要件，始能構成</a:t>
            </a:r>
            <a:r>
              <a:rPr lang="zh-TW" altLang="en-US" dirty="0" smtClean="0">
                <a:latin typeface="微軟正黑體" panose="020B0604030504040204" pitchFamily="34" charset="-120"/>
                <a:ea typeface="微軟正黑體" panose="020B0604030504040204" pitchFamily="34" charset="-120"/>
              </a:rPr>
              <a:t>犯罪。</a:t>
            </a:r>
            <a:endParaRPr lang="zh-TW" altLang="en-US"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295807" y="2605286"/>
            <a:ext cx="3196073" cy="2109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TW" altLang="en-US" dirty="0" smtClean="0">
                <a:latin typeface="微軟正黑體" panose="020B0604030504040204" pitchFamily="34" charset="-120"/>
                <a:ea typeface="微軟正黑體" panose="020B0604030504040204" pitchFamily="34" charset="-120"/>
              </a:rPr>
              <a:t>假借</a:t>
            </a:r>
            <a:r>
              <a:rPr lang="zh-TW" altLang="en-US" dirty="0">
                <a:latin typeface="微軟正黑體" pitchFamily="34" charset="-120"/>
                <a:ea typeface="微軟正黑體" pitchFamily="34" charset="-120"/>
              </a:rPr>
              <a:t>職務上之一切事機，予以</a:t>
            </a:r>
            <a:r>
              <a:rPr lang="zh-TW" altLang="en-US" dirty="0" smtClean="0">
                <a:latin typeface="微軟正黑體" pitchFamily="34" charset="-120"/>
                <a:ea typeface="微軟正黑體" pitchFamily="34" charset="-120"/>
              </a:rPr>
              <a:t>利用</a:t>
            </a:r>
            <a:r>
              <a:rPr lang="zh-TW" altLang="en-US"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其</a:t>
            </a:r>
            <a:r>
              <a:rPr lang="zh-TW" altLang="en-US" dirty="0">
                <a:latin typeface="微軟正黑體" pitchFamily="34" charset="-120"/>
                <a:ea typeface="微軟正黑體" pitchFamily="34" charset="-120"/>
              </a:rPr>
              <a:t>所利用者不論係職務本身所固有之事機，抑或由職務所衍生之事機均包括在內，亦不以職務上有最後決定權為限。</a:t>
            </a:r>
          </a:p>
        </p:txBody>
      </p:sp>
      <p:cxnSp>
        <p:nvCxnSpPr>
          <p:cNvPr id="10" name="直線接點 9"/>
          <p:cNvCxnSpPr/>
          <p:nvPr/>
        </p:nvCxnSpPr>
        <p:spPr>
          <a:xfrm>
            <a:off x="1043608" y="2332996"/>
            <a:ext cx="201622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3347863" y="2348880"/>
            <a:ext cx="4752528"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標題 1"/>
          <p:cNvSpPr txBox="1">
            <a:spLocks/>
          </p:cNvSpPr>
          <p:nvPr/>
        </p:nvSpPr>
        <p:spPr bwMode="auto">
          <a:xfrm>
            <a:off x="57176"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4.</a:t>
            </a:r>
            <a:r>
              <a:rPr kumimoji="0" lang="zh-TW" altLang="en-US"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利用職務上機會</a:t>
            </a:r>
            <a:r>
              <a:rPr kumimoji="0" lang="zh-TW" altLang="en-US" sz="38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詐取財物罪</a:t>
            </a:r>
            <a:r>
              <a:rPr kumimoji="0" lang="en-US" altLang="zh-TW" sz="30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法條依據</a:t>
            </a:r>
            <a:endParaRPr kumimoji="0" lang="zh-TW" altLang="en-US" sz="3000" b="0" i="0" u="none" strike="noStrike" kern="1200" cap="none" spc="0" normalizeH="0" baseline="0" noProof="0" dirty="0">
              <a:ln>
                <a:noFill/>
              </a:ln>
              <a:solidFill>
                <a:schemeClr val="tx1"/>
              </a:solidFill>
              <a:effectLst/>
              <a:uLnTx/>
              <a:uFillTx/>
              <a:latin typeface="新細明體" charset="-120"/>
              <a:ea typeface="微軟正黑體" pitchFamily="34" charset="-120"/>
              <a:cs typeface="微軟正黑體" pitchFamily="34" charset="-120"/>
            </a:endParaRPr>
          </a:p>
        </p:txBody>
      </p:sp>
      <p:sp>
        <p:nvSpPr>
          <p:cNvPr id="11" name="Litebulb"/>
          <p:cNvSpPr>
            <a:spLocks noEditPoints="1" noChangeArrowheads="1"/>
          </p:cNvSpPr>
          <p:nvPr/>
        </p:nvSpPr>
        <p:spPr bwMode="auto">
          <a:xfrm>
            <a:off x="1043608" y="5445224"/>
            <a:ext cx="500066" cy="57150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2" name="資料庫圖表 1"/>
          <p:cNvGraphicFramePr/>
          <p:nvPr>
            <p:extLst>
              <p:ext uri="{D42A27DB-BD31-4B8C-83A1-F6EECF244321}">
                <p14:modId xmlns:p14="http://schemas.microsoft.com/office/powerpoint/2010/main" val="652669611"/>
              </p:ext>
            </p:extLst>
          </p:nvPr>
        </p:nvGraphicFramePr>
        <p:xfrm>
          <a:off x="1749826" y="4869160"/>
          <a:ext cx="6536950" cy="1592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向下箭號 2"/>
          <p:cNvSpPr/>
          <p:nvPr/>
        </p:nvSpPr>
        <p:spPr>
          <a:xfrm>
            <a:off x="2051720" y="2411843"/>
            <a:ext cx="14401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下箭號 14"/>
          <p:cNvSpPr/>
          <p:nvPr/>
        </p:nvSpPr>
        <p:spPr>
          <a:xfrm>
            <a:off x="5940152" y="2423014"/>
            <a:ext cx="14401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74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836428676"/>
              </p:ext>
            </p:extLst>
          </p:nvPr>
        </p:nvGraphicFramePr>
        <p:xfrm>
          <a:off x="928662" y="2714620"/>
          <a:ext cx="4857784"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59</a:t>
            </a:fld>
            <a:endParaRPr lang="zh-TW" altLang="en-US"/>
          </a:p>
        </p:txBody>
      </p:sp>
      <p:sp>
        <p:nvSpPr>
          <p:cNvPr id="6" name="標題 1"/>
          <p:cNvSpPr txBox="1">
            <a:spLocks/>
          </p:cNvSpPr>
          <p:nvPr/>
        </p:nvSpPr>
        <p:spPr bwMode="auto">
          <a:xfrm>
            <a:off x="57176"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4.</a:t>
            </a:r>
            <a:r>
              <a:rPr kumimoji="0" lang="zh-TW" altLang="en-US" sz="38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利用職務上機會詐取財物罪</a:t>
            </a:r>
            <a:r>
              <a:rPr kumimoji="0" lang="en-US" altLang="zh-TW" sz="30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a:t>
            </a:r>
            <a:r>
              <a:rPr kumimoji="0" lang="zh-TW" altLang="en-US" sz="3000" b="1" dirty="0" smtClean="0">
                <a:latin typeface="新細明體" charset="-120"/>
                <a:ea typeface="微軟正黑體" pitchFamily="34" charset="-120"/>
                <a:cs typeface="微軟正黑體" pitchFamily="34" charset="-120"/>
              </a:rPr>
              <a:t>案例研析</a:t>
            </a:r>
            <a:endParaRPr kumimoji="0" lang="zh-TW" altLang="en-US" sz="3000" b="0" i="0" u="none" strike="noStrike" kern="1200" cap="none" spc="0" normalizeH="0" baseline="0" noProof="0" dirty="0">
              <a:ln>
                <a:noFill/>
              </a:ln>
              <a:solidFill>
                <a:schemeClr val="tx1"/>
              </a:solidFill>
              <a:effectLst/>
              <a:uLnTx/>
              <a:uFillTx/>
              <a:latin typeface="新細明體" charset="-120"/>
              <a:ea typeface="微軟正黑體" pitchFamily="34" charset="-120"/>
              <a:cs typeface="微軟正黑體" pitchFamily="34" charset="-120"/>
            </a:endParaRPr>
          </a:p>
        </p:txBody>
      </p:sp>
      <p:graphicFrame>
        <p:nvGraphicFramePr>
          <p:cNvPr id="7" name="資料庫圖表 6"/>
          <p:cNvGraphicFramePr/>
          <p:nvPr/>
        </p:nvGraphicFramePr>
        <p:xfrm>
          <a:off x="428596" y="1357298"/>
          <a:ext cx="8072494" cy="1000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圓角矩形 7"/>
          <p:cNvSpPr/>
          <p:nvPr/>
        </p:nvSpPr>
        <p:spPr>
          <a:xfrm>
            <a:off x="6286512" y="2643182"/>
            <a:ext cx="2428892" cy="20002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just"/>
            <a:r>
              <a:rPr lang="zh-TW" altLang="en-US" sz="2000" spc="600" dirty="0" smtClean="0">
                <a:latin typeface="微軟正黑體" pitchFamily="34" charset="-120"/>
                <a:ea typeface="微軟正黑體" pitchFamily="34" charset="-120"/>
              </a:rPr>
              <a:t>可處</a:t>
            </a:r>
            <a:r>
              <a:rPr lang="en-US" sz="2000" spc="600" dirty="0" smtClean="0">
                <a:latin typeface="微軟正黑體" pitchFamily="34" charset="-120"/>
                <a:ea typeface="微軟正黑體" pitchFamily="34" charset="-120"/>
              </a:rPr>
              <a:t>7</a:t>
            </a:r>
            <a:r>
              <a:rPr lang="zh-TW" altLang="en-US" sz="2000" spc="600" dirty="0" smtClean="0">
                <a:latin typeface="微軟正黑體" pitchFamily="34" charset="-120"/>
                <a:ea typeface="微軟正黑體" pitchFamily="34" charset="-120"/>
              </a:rPr>
              <a:t>年以上有期徒刑，得併科新臺幣</a:t>
            </a:r>
            <a:r>
              <a:rPr lang="en-US" sz="2000" spc="600" dirty="0" smtClean="0">
                <a:latin typeface="微軟正黑體" pitchFamily="34" charset="-120"/>
                <a:ea typeface="微軟正黑體" pitchFamily="34" charset="-120"/>
              </a:rPr>
              <a:t>6,000</a:t>
            </a:r>
            <a:r>
              <a:rPr lang="zh-TW" altLang="en-US" sz="2000" spc="600" dirty="0" smtClean="0">
                <a:latin typeface="微軟正黑體" pitchFamily="34" charset="-120"/>
                <a:ea typeface="微軟正黑體" pitchFamily="34" charset="-120"/>
              </a:rPr>
              <a:t>萬元以下罰金。 </a:t>
            </a:r>
            <a:endParaRPr lang="zh-TW" altLang="en-US" sz="2000" dirty="0" smtClean="0">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3458285" y="1357298"/>
            <a:ext cx="2000264" cy="1000132"/>
            <a:chOff x="3036115" y="0"/>
            <a:chExt cx="2000264" cy="1000132"/>
          </a:xfrm>
          <a:solidFill>
            <a:srgbClr val="FFFF00"/>
          </a:solidFill>
        </p:grpSpPr>
        <p:sp>
          <p:nvSpPr>
            <p:cNvPr id="13" name="圓角矩形 12"/>
            <p:cNvSpPr/>
            <p:nvPr/>
          </p:nvSpPr>
          <p:spPr>
            <a:xfrm>
              <a:off x="3036115" y="0"/>
              <a:ext cx="2000264" cy="100013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3065408" y="29293"/>
              <a:ext cx="1941678" cy="941546"/>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zh-TW" altLang="en-US" sz="3700" kern="1200" dirty="0" smtClean="0">
                  <a:latin typeface="微軟正黑體" pitchFamily="34" charset="-120"/>
                  <a:ea typeface="微軟正黑體" pitchFamily="34" charset="-120"/>
                </a:rPr>
                <a:t>違反法規</a:t>
              </a:r>
              <a:endParaRPr lang="zh-TW" altLang="en-US" sz="3700" kern="1200" dirty="0">
                <a:latin typeface="微軟正黑體" pitchFamily="34" charset="-120"/>
                <a:ea typeface="微軟正黑體" pitchFamily="34" charset="-120"/>
              </a:endParaRPr>
            </a:p>
          </p:txBody>
        </p:sp>
      </p:grpSp>
      <p:grpSp>
        <p:nvGrpSpPr>
          <p:cNvPr id="15" name="群組 14"/>
          <p:cNvGrpSpPr/>
          <p:nvPr/>
        </p:nvGrpSpPr>
        <p:grpSpPr>
          <a:xfrm>
            <a:off x="6286512" y="1357298"/>
            <a:ext cx="2000264" cy="1000132"/>
            <a:chOff x="5836484" y="0"/>
            <a:chExt cx="2000264" cy="1000132"/>
          </a:xfrm>
          <a:solidFill>
            <a:srgbClr val="FFFF00"/>
          </a:solidFill>
        </p:grpSpPr>
        <p:sp>
          <p:nvSpPr>
            <p:cNvPr id="16" name="圓角矩形 15"/>
            <p:cNvSpPr/>
            <p:nvPr/>
          </p:nvSpPr>
          <p:spPr>
            <a:xfrm>
              <a:off x="5836484" y="0"/>
              <a:ext cx="2000264" cy="100013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圓角矩形 4"/>
            <p:cNvSpPr/>
            <p:nvPr/>
          </p:nvSpPr>
          <p:spPr>
            <a:xfrm>
              <a:off x="5865777" y="29293"/>
              <a:ext cx="1941678" cy="941546"/>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zh-TW" altLang="en-US" sz="3700" kern="1200" dirty="0" smtClean="0">
                  <a:latin typeface="微軟正黑體" pitchFamily="34" charset="-120"/>
                  <a:ea typeface="微軟正黑體" pitchFamily="34" charset="-120"/>
                </a:rPr>
                <a:t>刑責</a:t>
              </a:r>
              <a:endParaRPr lang="zh-TW" altLang="en-US" sz="3700"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21091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AF18CA1-9DB0-4FEA-8705-A93CB70A9909}" type="slidenum">
              <a:rPr lang="zh-TW" altLang="en-US" smtClean="0"/>
              <a:pPr>
                <a:defRPr/>
              </a:pPr>
              <a:t>6</a:t>
            </a:fld>
            <a:endParaRPr lang="zh-TW" altLang="en-US"/>
          </a:p>
        </p:txBody>
      </p:sp>
      <p:graphicFrame>
        <p:nvGraphicFramePr>
          <p:cNvPr id="4" name="資料庫圖表 3"/>
          <p:cNvGraphicFramePr/>
          <p:nvPr/>
        </p:nvGraphicFramePr>
        <p:xfrm>
          <a:off x="1142976" y="285728"/>
          <a:ext cx="7143800"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圖表 5"/>
          <p:cNvGraphicFramePr/>
          <p:nvPr/>
        </p:nvGraphicFramePr>
        <p:xfrm>
          <a:off x="1357290" y="2214554"/>
          <a:ext cx="6286544" cy="3786214"/>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06" y="-71462"/>
            <a:ext cx="8229600" cy="1143000"/>
          </a:xfrm>
        </p:spPr>
        <p:txBody>
          <a:bodyPr/>
          <a:lstStyle/>
          <a:p>
            <a:pPr algn="l"/>
            <a:r>
              <a:rPr lang="en-US" altLang="zh-TW" sz="3800" b="1" dirty="0" smtClean="0">
                <a:latin typeface="微軟正黑體" pitchFamily="34" charset="-120"/>
              </a:rPr>
              <a:t>5.</a:t>
            </a:r>
            <a:r>
              <a:rPr lang="zh-TW" altLang="en-US" sz="3800" b="1" dirty="0" smtClean="0">
                <a:latin typeface="微軟正黑體" pitchFamily="34" charset="-120"/>
              </a:rPr>
              <a:t>違背</a:t>
            </a:r>
            <a:r>
              <a:rPr lang="zh-TW" altLang="en-US" sz="3800" b="1" dirty="0" smtClean="0"/>
              <a:t>與不違背職務行賄罪</a:t>
            </a:r>
            <a:endParaRPr lang="zh-TW" altLang="en-US" sz="3800"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60</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634891294"/>
              </p:ext>
            </p:extLst>
          </p:nvPr>
        </p:nvGraphicFramePr>
        <p:xfrm>
          <a:off x="571472" y="1000108"/>
          <a:ext cx="8001056" cy="3609491"/>
        </p:xfrm>
        <a:graphic>
          <a:graphicData uri="http://schemas.openxmlformats.org/drawingml/2006/table">
            <a:tbl>
              <a:tblPr firstRow="1" bandRow="1">
                <a:tableStyleId>{7DF18680-E054-41AD-8BC1-D1AEF772440D}</a:tableStyleId>
              </a:tblPr>
              <a:tblGrid>
                <a:gridCol w="4281818"/>
                <a:gridCol w="3719238"/>
              </a:tblGrid>
              <a:tr h="591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0000FF"/>
                          </a:solidFill>
                          <a:latin typeface="微軟正黑體" pitchFamily="34" charset="-120"/>
                          <a:ea typeface="微軟正黑體" pitchFamily="34" charset="-120"/>
                        </a:rPr>
                        <a:t>違背</a:t>
                      </a:r>
                      <a:r>
                        <a:rPr lang="zh-TW" altLang="en-US" dirty="0" smtClean="0">
                          <a:latin typeface="微軟正黑體" pitchFamily="34" charset="-120"/>
                          <a:ea typeface="微軟正黑體" pitchFamily="34" charset="-120"/>
                        </a:rPr>
                        <a:t>職務行賄罪</a:t>
                      </a:r>
                    </a:p>
                  </a:txBody>
                  <a:tcPr anchor="ctr"/>
                </a:tc>
                <a:tc>
                  <a:txBody>
                    <a:bodyPr/>
                    <a:lstStyle/>
                    <a:p>
                      <a:pPr lvl="0" algn="ctr"/>
                      <a:r>
                        <a:rPr lang="zh-TW" altLang="en-US" dirty="0" smtClean="0">
                          <a:solidFill>
                            <a:srgbClr val="FF0000"/>
                          </a:solidFill>
                          <a:latin typeface="微軟正黑體" pitchFamily="34" charset="-120"/>
                          <a:ea typeface="微軟正黑體" pitchFamily="34" charset="-120"/>
                        </a:rPr>
                        <a:t>不違背</a:t>
                      </a:r>
                      <a:r>
                        <a:rPr lang="zh-TW" altLang="en-US" dirty="0" smtClean="0">
                          <a:latin typeface="微軟正黑體" pitchFamily="34" charset="-120"/>
                          <a:ea typeface="微軟正黑體" pitchFamily="34" charset="-120"/>
                        </a:rPr>
                        <a:t>職務行賄罪</a:t>
                      </a:r>
                      <a:endParaRPr lang="zh-TW" altLang="en-US" dirty="0">
                        <a:latin typeface="微軟正黑體" pitchFamily="34" charset="-120"/>
                        <a:ea typeface="微軟正黑體" pitchFamily="34" charset="-120"/>
                      </a:endParaRPr>
                    </a:p>
                  </a:txBody>
                  <a:tcPr anchor="ctr"/>
                </a:tc>
              </a:tr>
              <a:tr h="640559">
                <a:tc>
                  <a:txBody>
                    <a:bodyPr/>
                    <a:lstStyle/>
                    <a:p>
                      <a:pPr lvl="0"/>
                      <a:r>
                        <a:rPr lang="zh-TW" altLang="en-US"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11</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貪污治罪條例第</a:t>
                      </a:r>
                      <a:r>
                        <a:rPr lang="en-US" dirty="0" smtClean="0">
                          <a:latin typeface="微軟正黑體" pitchFamily="34" charset="-120"/>
                          <a:ea typeface="微軟正黑體" pitchFamily="34" charset="-120"/>
                        </a:rPr>
                        <a:t>11</a:t>
                      </a:r>
                      <a:r>
                        <a:rPr lang="zh-TW" altLang="en-US"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項</a:t>
                      </a:r>
                    </a:p>
                  </a:txBody>
                  <a:tcPr anchor="ctr"/>
                </a:tc>
              </a:tr>
              <a:tr h="1351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「對於公務員，關於違背職務之行為，行求、期約或交付賄賂或其他不正利益者，處</a:t>
                      </a:r>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年以上</a:t>
                      </a:r>
                      <a:r>
                        <a:rPr lang="en-US" dirty="0" smtClean="0">
                          <a:latin typeface="微軟正黑體" pitchFamily="34" charset="-120"/>
                          <a:ea typeface="微軟正黑體" pitchFamily="34" charset="-120"/>
                        </a:rPr>
                        <a:t>7</a:t>
                      </a:r>
                      <a:r>
                        <a:rPr lang="zh-TW" altLang="en-US" dirty="0" smtClean="0">
                          <a:latin typeface="微軟正黑體" pitchFamily="34" charset="-120"/>
                          <a:ea typeface="微軟正黑體" pitchFamily="34" charset="-120"/>
                        </a:rPr>
                        <a:t>年以下有期徒刑，得併科新臺幣</a:t>
                      </a:r>
                      <a:r>
                        <a:rPr lang="en-US" dirty="0" smtClean="0">
                          <a:latin typeface="微軟正黑體" pitchFamily="34" charset="-120"/>
                          <a:ea typeface="微軟正黑體" pitchFamily="34" charset="-120"/>
                        </a:rPr>
                        <a:t>300</a:t>
                      </a:r>
                      <a:r>
                        <a:rPr lang="zh-TW" altLang="en-US" dirty="0" smtClean="0">
                          <a:latin typeface="微軟正黑體" pitchFamily="34" charset="-120"/>
                          <a:ea typeface="微軟正黑體" pitchFamily="34" charset="-120"/>
                        </a:rPr>
                        <a:t>萬元以下罰金。」</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「對於公務員，關於不違背職務之行為，行求、期約或交付賄賂或其他不正利益者，處</a:t>
                      </a:r>
                      <a:r>
                        <a:rPr lang="en-US"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年以下有期徒刑、拘役或科或併科新臺幣</a:t>
                      </a:r>
                      <a:r>
                        <a:rPr lang="en-US" dirty="0" smtClean="0">
                          <a:latin typeface="微軟正黑體" pitchFamily="34" charset="-120"/>
                          <a:ea typeface="微軟正黑體" pitchFamily="34" charset="-120"/>
                        </a:rPr>
                        <a:t>50</a:t>
                      </a:r>
                      <a:r>
                        <a:rPr lang="zh-TW" altLang="en-US" dirty="0" smtClean="0">
                          <a:latin typeface="微軟正黑體" pitchFamily="34" charset="-120"/>
                          <a:ea typeface="微軟正黑體" pitchFamily="34" charset="-120"/>
                        </a:rPr>
                        <a:t>萬元以下罰金。」</a:t>
                      </a:r>
                    </a:p>
                  </a:txBody>
                  <a:tcPr/>
                </a:tc>
              </a:tr>
              <a:tr h="84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給公務員賄賂或其他不正利益，要求公務員做</a:t>
                      </a:r>
                      <a:r>
                        <a:rPr lang="zh-TW" altLang="en-US" dirty="0" smtClean="0">
                          <a:solidFill>
                            <a:srgbClr val="0000FF"/>
                          </a:solidFill>
                          <a:latin typeface="微軟正黑體" pitchFamily="34" charset="-120"/>
                          <a:ea typeface="微軟正黑體" pitchFamily="34" charset="-120"/>
                        </a:rPr>
                        <a:t>「違法」</a:t>
                      </a:r>
                      <a:r>
                        <a:rPr lang="zh-TW" altLang="en-US" dirty="0" smtClean="0">
                          <a:latin typeface="微軟正黑體" pitchFamily="34" charset="-120"/>
                          <a:ea typeface="微軟正黑體" pitchFamily="34" charset="-120"/>
                        </a:rPr>
                        <a:t>的行為</a:t>
                      </a:r>
                    </a:p>
                    <a:p>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給公務員賄賂或其他不正利益，要求公務員做</a:t>
                      </a:r>
                      <a:r>
                        <a:rPr lang="zh-TW" altLang="en-US" dirty="0" smtClean="0">
                          <a:solidFill>
                            <a:srgbClr val="FF0000"/>
                          </a:solidFill>
                          <a:latin typeface="微軟正黑體" pitchFamily="34" charset="-120"/>
                          <a:ea typeface="微軟正黑體" pitchFamily="34" charset="-120"/>
                        </a:rPr>
                        <a:t>「合法」</a:t>
                      </a:r>
                      <a:r>
                        <a:rPr lang="zh-TW" altLang="en-US" dirty="0" smtClean="0">
                          <a:latin typeface="微軟正黑體" pitchFamily="34" charset="-120"/>
                          <a:ea typeface="微軟正黑體" pitchFamily="34" charset="-120"/>
                        </a:rPr>
                        <a:t>的行為</a:t>
                      </a:r>
                    </a:p>
                    <a:p>
                      <a:endParaRPr lang="zh-TW" altLang="en-US" dirty="0">
                        <a:latin typeface="微軟正黑體" pitchFamily="34" charset="-120"/>
                        <a:ea typeface="微軟正黑體" pitchFamily="34" charset="-120"/>
                      </a:endParaRPr>
                    </a:p>
                  </a:txBody>
                  <a:tcPr/>
                </a:tc>
              </a:tr>
            </a:tbl>
          </a:graphicData>
        </a:graphic>
      </p:graphicFrame>
      <p:sp>
        <p:nvSpPr>
          <p:cNvPr id="5" name="圓角矩形 4"/>
          <p:cNvSpPr/>
          <p:nvPr/>
        </p:nvSpPr>
        <p:spPr>
          <a:xfrm>
            <a:off x="1857356" y="4929198"/>
            <a:ext cx="6500858" cy="1214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533400">
              <a:lnSpc>
                <a:spcPct val="90000"/>
              </a:lnSpc>
              <a:spcAft>
                <a:spcPct val="35000"/>
              </a:spcAft>
            </a:pPr>
            <a:r>
              <a:rPr lang="zh-TW" altLang="en-US" b="1" dirty="0" smtClean="0">
                <a:solidFill>
                  <a:schemeClr val="accent6">
                    <a:lumMod val="75000"/>
                  </a:schemeClr>
                </a:solidFill>
                <a:latin typeface="微軟正黑體" pitchFamily="34" charset="-120"/>
                <a:ea typeface="微軟正黑體" pitchFamily="34" charset="-120"/>
              </a:rPr>
              <a:t>兩者皆需含「對價關係」</a:t>
            </a:r>
            <a:r>
              <a:rPr lang="zh-TW" altLang="en-US" dirty="0" smtClean="0">
                <a:latin typeface="微軟正黑體" pitchFamily="34" charset="-120"/>
                <a:ea typeface="微軟正黑體" pitchFamily="34" charset="-120"/>
              </a:rPr>
              <a:t>，即「行賄者給受賄者好處，與行賄者請受賄者為一定行為間具有</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關聯性</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」。至於關聯性成立與否，則由法院就具體個案認定之；此外，行賄人本身也需具備「行賄之故意」，才可成立本罪。</a:t>
            </a:r>
            <a:endParaRPr lang="zh-TW" altLang="en-US" dirty="0">
              <a:latin typeface="微軟正黑體" pitchFamily="34" charset="-120"/>
              <a:ea typeface="微軟正黑體" pitchFamily="34" charset="-120"/>
            </a:endParaRPr>
          </a:p>
        </p:txBody>
      </p:sp>
      <p:sp>
        <p:nvSpPr>
          <p:cNvPr id="7" name="Litebulb"/>
          <p:cNvSpPr>
            <a:spLocks noEditPoints="1" noChangeArrowheads="1"/>
          </p:cNvSpPr>
          <p:nvPr/>
        </p:nvSpPr>
        <p:spPr bwMode="auto">
          <a:xfrm>
            <a:off x="1214414" y="5143512"/>
            <a:ext cx="500066" cy="57150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61</a:t>
            </a:fld>
            <a:endParaRPr lang="zh-TW" altLang="en-US"/>
          </a:p>
        </p:txBody>
      </p:sp>
      <p:sp>
        <p:nvSpPr>
          <p:cNvPr id="8" name="圓角矩形 7"/>
          <p:cNvSpPr/>
          <p:nvPr/>
        </p:nvSpPr>
        <p:spPr>
          <a:xfrm>
            <a:off x="611560" y="1045298"/>
            <a:ext cx="1866974" cy="5040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2818739062"/>
              </p:ext>
            </p:extLst>
          </p:nvPr>
        </p:nvGraphicFramePr>
        <p:xfrm>
          <a:off x="774391" y="1700808"/>
          <a:ext cx="739800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標題 1"/>
          <p:cNvSpPr>
            <a:spLocks noGrp="1"/>
          </p:cNvSpPr>
          <p:nvPr>
            <p:ph type="title"/>
          </p:nvPr>
        </p:nvSpPr>
        <p:spPr>
          <a:xfrm>
            <a:off x="214282" y="-142900"/>
            <a:ext cx="8229600" cy="1143000"/>
          </a:xfrm>
        </p:spPr>
        <p:txBody>
          <a:bodyPr/>
          <a:lstStyle/>
          <a:p>
            <a:pPr algn="l"/>
            <a:r>
              <a:rPr lang="en-US" altLang="zh-TW" sz="3800" b="1" dirty="0" smtClean="0">
                <a:latin typeface="微軟正黑體" pitchFamily="34" charset="-120"/>
              </a:rPr>
              <a:t>5-1.</a:t>
            </a:r>
            <a:r>
              <a:rPr lang="zh-TW" altLang="en-US" sz="3800" b="1" dirty="0" smtClean="0">
                <a:solidFill>
                  <a:srgbClr val="0000FF"/>
                </a:solidFill>
                <a:latin typeface="微軟正黑體" pitchFamily="34" charset="-120"/>
              </a:rPr>
              <a:t>違背</a:t>
            </a:r>
            <a:r>
              <a:rPr lang="zh-TW" altLang="en-US" sz="3800" b="1" dirty="0" smtClean="0"/>
              <a:t>職務行賄罪</a:t>
            </a:r>
            <a:r>
              <a:rPr lang="en-US" altLang="zh-TW" sz="3000" b="1" dirty="0" smtClean="0"/>
              <a:t>-</a:t>
            </a:r>
            <a:r>
              <a:rPr lang="zh-TW" altLang="en-US" sz="3000" b="1" dirty="0" smtClean="0"/>
              <a:t>案例</a:t>
            </a:r>
            <a:endParaRPr lang="zh-TW" altLang="en-US" sz="3000" dirty="0"/>
          </a:p>
        </p:txBody>
      </p:sp>
      <p:cxnSp>
        <p:nvCxnSpPr>
          <p:cNvPr id="10" name="直線接點 9"/>
          <p:cNvCxnSpPr/>
          <p:nvPr/>
        </p:nvCxnSpPr>
        <p:spPr>
          <a:xfrm>
            <a:off x="1214414" y="714356"/>
            <a:ext cx="1000132"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89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CE002F1A-B807-466A-BF09-27AE86277E4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DD7E1E9A-8E50-46DA-8475-5185072FB3E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7E279BBF-1A0A-479C-987D-313D104318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038CBF80-76B6-45D3-A5E1-DC18E68041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62</a:t>
            </a:fld>
            <a:endParaRPr lang="zh-TW" altLang="en-US"/>
          </a:p>
        </p:txBody>
      </p:sp>
      <p:graphicFrame>
        <p:nvGraphicFramePr>
          <p:cNvPr id="4" name="資料庫圖表 3"/>
          <p:cNvGraphicFramePr/>
          <p:nvPr>
            <p:extLst>
              <p:ext uri="{D42A27DB-BD31-4B8C-83A1-F6EECF244321}">
                <p14:modId xmlns:p14="http://schemas.microsoft.com/office/powerpoint/2010/main" val="4175700529"/>
              </p:ext>
            </p:extLst>
          </p:nvPr>
        </p:nvGraphicFramePr>
        <p:xfrm>
          <a:off x="323528" y="857232"/>
          <a:ext cx="882047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txBox="1">
            <a:spLocks/>
          </p:cNvSpPr>
          <p:nvPr/>
        </p:nvSpPr>
        <p:spPr bwMode="auto">
          <a:xfrm>
            <a:off x="214282" y="-142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800" b="1" dirty="0" smtClean="0">
                <a:latin typeface="微軟正黑體" pitchFamily="34" charset="-120"/>
              </a:rPr>
              <a:t>5-1.</a:t>
            </a:r>
            <a:r>
              <a:rPr kumimoji="0" lang="zh-TW" altLang="en-US" sz="3800" b="1" dirty="0" smtClean="0">
                <a:solidFill>
                  <a:srgbClr val="0000FF"/>
                </a:solidFill>
                <a:latin typeface="微軟正黑體" pitchFamily="34" charset="-120"/>
              </a:rPr>
              <a:t>違背</a:t>
            </a:r>
            <a:r>
              <a:rPr kumimoji="0" lang="zh-TW" altLang="en-US" sz="3800" b="1" dirty="0" smtClean="0"/>
              <a:t>職務行賄罪</a:t>
            </a:r>
            <a:r>
              <a:rPr kumimoji="0" lang="en-US" altLang="zh-TW" sz="3000" b="1" dirty="0" smtClean="0"/>
              <a:t>-</a:t>
            </a:r>
            <a:r>
              <a:rPr kumimoji="0" lang="zh-TW" altLang="en-US" sz="3000" b="1" dirty="0" smtClean="0"/>
              <a:t>案例</a:t>
            </a:r>
            <a:r>
              <a:rPr kumimoji="0" lang="zh-TW" altLang="en-US" sz="3000" b="1" dirty="0"/>
              <a:t>概述</a:t>
            </a:r>
            <a:endParaRPr kumimoji="0" lang="zh-TW" altLang="en-US" sz="3000" dirty="0"/>
          </a:p>
        </p:txBody>
      </p:sp>
      <p:sp>
        <p:nvSpPr>
          <p:cNvPr id="6" name="圓角矩形 5"/>
          <p:cNvSpPr/>
          <p:nvPr/>
        </p:nvSpPr>
        <p:spPr>
          <a:xfrm>
            <a:off x="214282" y="857232"/>
            <a:ext cx="4285710" cy="78581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公司某廠未於期限內申請優惠稅率</a:t>
            </a:r>
            <a:endParaRPr lang="zh-TW" altLang="en-US" sz="2000"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4644008" y="857232"/>
            <a:ext cx="4357686" cy="78581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sz="2000" dirty="0" smtClean="0">
                <a:latin typeface="微軟正黑體" panose="020B0604030504040204" pitchFamily="34" charset="-120"/>
                <a:ea typeface="微軟正黑體" panose="020B0604030504040204" pitchFamily="34" charset="-120"/>
              </a:rPr>
              <a:t>廠長</a:t>
            </a:r>
            <a:r>
              <a:rPr lang="zh-TW" altLang="en-US" sz="2000" b="1" dirty="0" smtClean="0">
                <a:solidFill>
                  <a:srgbClr val="C00000"/>
                </a:solidFill>
                <a:latin typeface="微軟正黑體" panose="020B0604030504040204" pitchFamily="34" charset="-120"/>
                <a:ea typeface="微軟正黑體" panose="020B0604030504040204" pitchFamily="34" charset="-120"/>
              </a:rPr>
              <a:t>送禮哥</a:t>
            </a:r>
            <a:r>
              <a:rPr lang="zh-TW" altLang="en-US" sz="2000" dirty="0" smtClean="0">
                <a:latin typeface="微軟正黑體" panose="020B0604030504040204" pitchFamily="34" charset="-120"/>
                <a:ea typeface="微軟正黑體" panose="020B0604030504040204" pitchFamily="34" charset="-120"/>
              </a:rPr>
              <a:t>將賄款交付予不知情之局長</a:t>
            </a:r>
            <a:r>
              <a:rPr lang="zh-TW" altLang="en-US" sz="2000" b="1" dirty="0" smtClean="0">
                <a:solidFill>
                  <a:srgbClr val="1AAF01"/>
                </a:solidFill>
                <a:latin typeface="微軟正黑體" panose="020B0604030504040204" pitchFamily="34" charset="-120"/>
                <a:ea typeface="微軟正黑體" panose="020B0604030504040204" pitchFamily="34" charset="-120"/>
              </a:rPr>
              <a:t>清廉嫂</a:t>
            </a:r>
            <a:r>
              <a:rPr lang="zh-TW" altLang="en-US"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itchFamily="34" charset="-120"/>
                <a:ea typeface="微軟正黑體" pitchFamily="34" charset="-120"/>
                <a:cs typeface="Times New Roman" pitchFamily="18" charset="0"/>
              </a:rPr>
              <a:t>欲請託</a:t>
            </a:r>
            <a:r>
              <a:rPr lang="zh-TW" altLang="en-US" sz="2000" b="1" dirty="0" smtClean="0">
                <a:solidFill>
                  <a:srgbClr val="1AAF01"/>
                </a:solidFill>
                <a:latin typeface="微軟正黑體" panose="020B0604030504040204" pitchFamily="34" charset="-120"/>
                <a:ea typeface="微軟正黑體" panose="020B0604030504040204" pitchFamily="34" charset="-120"/>
              </a:rPr>
              <a:t>清廉嫂</a:t>
            </a:r>
            <a:r>
              <a:rPr lang="zh-TW" altLang="en-US" sz="2000" dirty="0" smtClean="0">
                <a:latin typeface="微軟正黑體" pitchFamily="34" charset="-120"/>
                <a:ea typeface="微軟正黑體" pitchFamily="34" charset="-120"/>
                <a:cs typeface="Times New Roman" pitchFamily="18" charset="0"/>
              </a:rPr>
              <a:t>違背職務</a:t>
            </a:r>
            <a:endParaRPr lang="zh-TW" altLang="en-US" sz="2000" dirty="0" smtClean="0">
              <a:latin typeface="微軟正黑體" panose="020B0604030504040204" pitchFamily="34" charset="-120"/>
              <a:ea typeface="微軟正黑體" panose="020B0604030504040204" pitchFamily="34" charset="-120"/>
            </a:endParaRPr>
          </a:p>
        </p:txBody>
      </p:sp>
      <p:sp>
        <p:nvSpPr>
          <p:cNvPr id="13" name="圓角矩形 12"/>
          <p:cNvSpPr/>
          <p:nvPr/>
        </p:nvSpPr>
        <p:spPr>
          <a:xfrm>
            <a:off x="214282" y="4071942"/>
            <a:ext cx="4214842" cy="78581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sz="2000" dirty="0" smtClean="0">
                <a:latin typeface="微軟正黑體" pitchFamily="34" charset="-120"/>
                <a:ea typeface="微軟正黑體" pitchFamily="34" charset="-120"/>
                <a:cs typeface="Times New Roman" pitchFamily="18" charset="0"/>
              </a:rPr>
              <a:t>承辦科長</a:t>
            </a:r>
            <a:r>
              <a:rPr lang="zh-TW" altLang="en-US" sz="2000" b="1" dirty="0" smtClean="0">
                <a:solidFill>
                  <a:srgbClr val="7030A0"/>
                </a:solidFill>
                <a:latin typeface="微軟正黑體" pitchFamily="34" charset="-120"/>
                <a:ea typeface="微軟正黑體" pitchFamily="34" charset="-120"/>
                <a:cs typeface="Times New Roman" pitchFamily="18" charset="0"/>
              </a:rPr>
              <a:t>乖乖妹</a:t>
            </a:r>
            <a:r>
              <a:rPr lang="zh-TW" altLang="en-US" sz="2000" dirty="0" smtClean="0">
                <a:latin typeface="微軟正黑體" pitchFamily="34" charset="-120"/>
                <a:ea typeface="微軟正黑體" pitchFamily="34" charset="-120"/>
                <a:cs typeface="Times New Roman" pitchFamily="18" charset="0"/>
              </a:rPr>
              <a:t>發現內容物有異，即依法妥處</a:t>
            </a:r>
            <a:endParaRPr lang="zh-TW" altLang="en-US" sz="2000" dirty="0" smtClean="0">
              <a:latin typeface="微軟正黑體" pitchFamily="34" charset="-120"/>
              <a:ea typeface="微軟正黑體" pitchFamily="34" charset="-120"/>
              <a:cs typeface="新細明體" pitchFamily="18" charset="-120"/>
            </a:endParaRPr>
          </a:p>
        </p:txBody>
      </p:sp>
      <p:sp>
        <p:nvSpPr>
          <p:cNvPr id="14" name="圓角矩形 13"/>
          <p:cNvSpPr/>
          <p:nvPr/>
        </p:nvSpPr>
        <p:spPr>
          <a:xfrm>
            <a:off x="4788024" y="4071942"/>
            <a:ext cx="4214810" cy="78581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sz="2000" dirty="0" smtClean="0">
                <a:latin typeface="微軟正黑體" pitchFamily="34" charset="-120"/>
                <a:ea typeface="微軟正黑體" pitchFamily="34" charset="-120"/>
                <a:cs typeface="Times New Roman" pitchFamily="18" charset="0"/>
              </a:rPr>
              <a:t>政風人員</a:t>
            </a:r>
            <a:r>
              <a:rPr lang="zh-TW" altLang="en-US" sz="2000" b="1" dirty="0" smtClean="0">
                <a:solidFill>
                  <a:srgbClr val="0070C0"/>
                </a:solidFill>
                <a:latin typeface="微軟正黑體" pitchFamily="34" charset="-120"/>
                <a:ea typeface="微軟正黑體" pitchFamily="34" charset="-120"/>
                <a:cs typeface="Times New Roman" pitchFamily="18" charset="0"/>
              </a:rPr>
              <a:t>正氣哥</a:t>
            </a:r>
            <a:r>
              <a:rPr lang="zh-TW" altLang="en-US" sz="2000" dirty="0" smtClean="0">
                <a:latin typeface="微軟正黑體" pitchFamily="34" charset="-120"/>
                <a:ea typeface="微軟正黑體" pitchFamily="34" charset="-120"/>
                <a:cs typeface="Times New Roman" pitchFamily="18" charset="0"/>
              </a:rPr>
              <a:t>隨即陳報</a:t>
            </a:r>
            <a:r>
              <a:rPr lang="en-US" altLang="zh-TW" sz="2000" dirty="0" smtClean="0">
                <a:latin typeface="微軟正黑體" pitchFamily="34" charset="-120"/>
                <a:ea typeface="微軟正黑體" pitchFamily="34" charset="-120"/>
                <a:cs typeface="Times New Roman" pitchFamily="18" charset="0"/>
              </a:rPr>
              <a:t>B</a:t>
            </a:r>
            <a:r>
              <a:rPr lang="zh-TW" altLang="en-US" sz="2000" dirty="0" smtClean="0">
                <a:latin typeface="微軟正黑體" pitchFamily="34" charset="-120"/>
                <a:ea typeface="微軟正黑體" pitchFamily="34" charset="-120"/>
                <a:cs typeface="Times New Roman" pitchFamily="18" charset="0"/>
              </a:rPr>
              <a:t>縣政府政風處</a:t>
            </a:r>
            <a:endParaRPr lang="zh-TW" altLang="en-US" sz="2000" dirty="0" smtClean="0">
              <a:latin typeface="微軟正黑體" pitchFamily="34" charset="-120"/>
              <a:ea typeface="微軟正黑體" pitchFamily="34" charset="-120"/>
              <a:cs typeface="新細明體" pitchFamily="18" charset="-120"/>
            </a:endParaRPr>
          </a:p>
        </p:txBody>
      </p:sp>
    </p:spTree>
    <p:extLst>
      <p:ext uri="{BB962C8B-B14F-4D97-AF65-F5344CB8AC3E}">
        <p14:creationId xmlns:p14="http://schemas.microsoft.com/office/powerpoint/2010/main" val="92745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63</a:t>
            </a:fld>
            <a:endParaRPr lang="zh-TW" altLang="en-US"/>
          </a:p>
        </p:txBody>
      </p:sp>
      <p:sp>
        <p:nvSpPr>
          <p:cNvPr id="5" name="標題 1"/>
          <p:cNvSpPr txBox="1">
            <a:spLocks/>
          </p:cNvSpPr>
          <p:nvPr/>
        </p:nvSpPr>
        <p:spPr bwMode="auto">
          <a:xfrm>
            <a:off x="214282" y="-142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800" b="1" dirty="0" smtClean="0">
                <a:latin typeface="微軟正黑體" pitchFamily="34" charset="-120"/>
              </a:rPr>
              <a:t>5-1.</a:t>
            </a:r>
            <a:r>
              <a:rPr kumimoji="0" lang="zh-TW" altLang="en-US" sz="3800" b="1" dirty="0" smtClean="0">
                <a:solidFill>
                  <a:srgbClr val="0000FF"/>
                </a:solidFill>
                <a:latin typeface="微軟正黑體" pitchFamily="34" charset="-120"/>
              </a:rPr>
              <a:t>違背</a:t>
            </a:r>
            <a:r>
              <a:rPr kumimoji="0" lang="zh-TW" altLang="en-US" sz="3800" b="1" dirty="0" smtClean="0"/>
              <a:t>職務行賄罪</a:t>
            </a:r>
            <a:r>
              <a:rPr kumimoji="0" lang="en-US" altLang="zh-TW" sz="3000" b="1" dirty="0" smtClean="0"/>
              <a:t>-</a:t>
            </a:r>
            <a:r>
              <a:rPr kumimoji="0" lang="zh-TW" altLang="en-US" sz="3000" b="1" dirty="0" smtClean="0"/>
              <a:t>案例</a:t>
            </a:r>
            <a:r>
              <a:rPr kumimoji="0" lang="zh-TW" altLang="en-US" sz="3000" b="1" dirty="0"/>
              <a:t>研析</a:t>
            </a:r>
            <a:endParaRPr kumimoji="0" lang="zh-TW" altLang="en-US" sz="3000" dirty="0"/>
          </a:p>
        </p:txBody>
      </p:sp>
      <p:graphicFrame>
        <p:nvGraphicFramePr>
          <p:cNvPr id="6" name="資料庫圖表 5"/>
          <p:cNvGraphicFramePr/>
          <p:nvPr/>
        </p:nvGraphicFramePr>
        <p:xfrm>
          <a:off x="428596" y="1357298"/>
          <a:ext cx="8072494"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4"/>
          <p:cNvGraphicFramePr>
            <a:graphicFrameLocks/>
          </p:cNvGraphicFramePr>
          <p:nvPr>
            <p:extLst>
              <p:ext uri="{D42A27DB-BD31-4B8C-83A1-F6EECF244321}">
                <p14:modId xmlns:p14="http://schemas.microsoft.com/office/powerpoint/2010/main" val="3365636993"/>
              </p:ext>
            </p:extLst>
          </p:nvPr>
        </p:nvGraphicFramePr>
        <p:xfrm>
          <a:off x="571472" y="2571744"/>
          <a:ext cx="4857784" cy="3000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圓角矩形 7"/>
          <p:cNvSpPr/>
          <p:nvPr/>
        </p:nvSpPr>
        <p:spPr>
          <a:xfrm>
            <a:off x="5786446" y="2643182"/>
            <a:ext cx="3071834" cy="19288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zh-TW" altLang="en-US" dirty="0" smtClean="0">
                <a:latin typeface="微軟正黑體" pitchFamily="34" charset="-120"/>
                <a:ea typeface="微軟正黑體" pitchFamily="34" charset="-120"/>
                <a:cs typeface="Times New Roman" pitchFamily="18" charset="0"/>
              </a:rPr>
              <a:t>案經地檢署檢察官偵查終結，將</a:t>
            </a:r>
            <a:r>
              <a:rPr lang="zh-TW" altLang="en-US" b="1" dirty="0" smtClean="0">
                <a:solidFill>
                  <a:srgbClr val="C00000"/>
                </a:solidFill>
                <a:latin typeface="微軟正黑體" pitchFamily="34" charset="-120"/>
                <a:ea typeface="微軟正黑體" pitchFamily="34" charset="-120"/>
              </a:rPr>
              <a:t>送禮哥</a:t>
            </a:r>
            <a:r>
              <a:rPr lang="zh-TW" altLang="en-US" dirty="0" smtClean="0">
                <a:latin typeface="微軟正黑體" pitchFamily="34" charset="-120"/>
                <a:ea typeface="微軟正黑體" pitchFamily="34" charset="-120"/>
                <a:cs typeface="Times New Roman" pitchFamily="18" charset="0"/>
              </a:rPr>
              <a:t>以涉犯貪污治罪條例第</a:t>
            </a:r>
            <a:r>
              <a:rPr lang="en-US" altLang="zh-TW" dirty="0" smtClean="0">
                <a:latin typeface="微軟正黑體" pitchFamily="34" charset="-120"/>
                <a:ea typeface="微軟正黑體" pitchFamily="34" charset="-120"/>
                <a:cs typeface="Times New Roman" pitchFamily="18" charset="0"/>
              </a:rPr>
              <a:t>11</a:t>
            </a:r>
            <a:r>
              <a:rPr lang="zh-TW" altLang="en-US" dirty="0" smtClean="0">
                <a:latin typeface="微軟正黑體" pitchFamily="34" charset="-120"/>
                <a:ea typeface="微軟正黑體" pitchFamily="34" charset="-120"/>
                <a:cs typeface="Times New Roman" pitchFamily="18" charset="0"/>
              </a:rPr>
              <a:t>條第</a:t>
            </a:r>
            <a:r>
              <a:rPr lang="en-US" altLang="zh-TW" dirty="0" smtClean="0">
                <a:latin typeface="微軟正黑體" pitchFamily="34" charset="-120"/>
                <a:ea typeface="微軟正黑體" pitchFamily="34" charset="-120"/>
                <a:cs typeface="Times New Roman" pitchFamily="18" charset="0"/>
              </a:rPr>
              <a:t>1</a:t>
            </a:r>
            <a:r>
              <a:rPr lang="zh-TW" altLang="en-US" dirty="0" smtClean="0">
                <a:latin typeface="微軟正黑體" pitchFamily="34" charset="-120"/>
                <a:ea typeface="微軟正黑體" pitchFamily="34" charset="-120"/>
                <a:cs typeface="Times New Roman" pitchFamily="18" charset="0"/>
              </a:rPr>
              <a:t>項提起公訴。</a:t>
            </a:r>
            <a:endParaRPr lang="zh-TW" altLang="en-US" dirty="0" smtClean="0"/>
          </a:p>
        </p:txBody>
      </p:sp>
      <p:grpSp>
        <p:nvGrpSpPr>
          <p:cNvPr id="9" name="群組 8"/>
          <p:cNvGrpSpPr/>
          <p:nvPr/>
        </p:nvGrpSpPr>
        <p:grpSpPr>
          <a:xfrm>
            <a:off x="3458285" y="1357298"/>
            <a:ext cx="2000264" cy="1000132"/>
            <a:chOff x="3036115" y="0"/>
            <a:chExt cx="2000264" cy="1000132"/>
          </a:xfrm>
          <a:solidFill>
            <a:srgbClr val="FFFF00"/>
          </a:solidFill>
        </p:grpSpPr>
        <p:sp>
          <p:nvSpPr>
            <p:cNvPr id="10" name="圓角矩形 9"/>
            <p:cNvSpPr/>
            <p:nvPr/>
          </p:nvSpPr>
          <p:spPr>
            <a:xfrm>
              <a:off x="3036115" y="0"/>
              <a:ext cx="2000264" cy="100013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圓角矩形 4"/>
            <p:cNvSpPr/>
            <p:nvPr/>
          </p:nvSpPr>
          <p:spPr>
            <a:xfrm>
              <a:off x="3065408" y="29293"/>
              <a:ext cx="1941678" cy="941546"/>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zh-TW" altLang="en-US" sz="3700" kern="1200" dirty="0" smtClean="0">
                  <a:latin typeface="微軟正黑體" pitchFamily="34" charset="-120"/>
                  <a:ea typeface="微軟正黑體" pitchFamily="34" charset="-120"/>
                </a:rPr>
                <a:t>違反法規</a:t>
              </a:r>
              <a:endParaRPr lang="zh-TW" altLang="en-US" sz="3700" kern="1200" dirty="0">
                <a:latin typeface="微軟正黑體" pitchFamily="34" charset="-120"/>
                <a:ea typeface="微軟正黑體" pitchFamily="34" charset="-120"/>
              </a:endParaRPr>
            </a:p>
          </p:txBody>
        </p:sp>
      </p:grpSp>
      <p:grpSp>
        <p:nvGrpSpPr>
          <p:cNvPr id="12" name="群組 11"/>
          <p:cNvGrpSpPr/>
          <p:nvPr/>
        </p:nvGrpSpPr>
        <p:grpSpPr>
          <a:xfrm>
            <a:off x="6286512" y="1357298"/>
            <a:ext cx="2000264" cy="1000132"/>
            <a:chOff x="5836484" y="0"/>
            <a:chExt cx="2000264" cy="1000132"/>
          </a:xfrm>
          <a:solidFill>
            <a:srgbClr val="FFFF00"/>
          </a:solidFill>
        </p:grpSpPr>
        <p:sp>
          <p:nvSpPr>
            <p:cNvPr id="13" name="圓角矩形 12"/>
            <p:cNvSpPr/>
            <p:nvPr/>
          </p:nvSpPr>
          <p:spPr>
            <a:xfrm>
              <a:off x="5836484" y="0"/>
              <a:ext cx="2000264" cy="1000132"/>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5865777" y="29293"/>
              <a:ext cx="1941678" cy="941546"/>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zh-TW" altLang="en-US" sz="3700" kern="1200" dirty="0" smtClean="0">
                  <a:latin typeface="微軟正黑體" pitchFamily="34" charset="-120"/>
                  <a:ea typeface="微軟正黑體" pitchFamily="34" charset="-120"/>
                </a:rPr>
                <a:t>刑責</a:t>
              </a:r>
              <a:endParaRPr lang="zh-TW" altLang="en-US" sz="3700"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11902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3694522849"/>
              </p:ext>
            </p:extLst>
          </p:nvPr>
        </p:nvGraphicFramePr>
        <p:xfrm>
          <a:off x="928662" y="2071678"/>
          <a:ext cx="7643866" cy="25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64</a:t>
            </a:fld>
            <a:endParaRPr lang="zh-TW" altLang="en-US"/>
          </a:p>
        </p:txBody>
      </p:sp>
      <p:sp>
        <p:nvSpPr>
          <p:cNvPr id="10" name="標題 1"/>
          <p:cNvSpPr txBox="1">
            <a:spLocks/>
          </p:cNvSpPr>
          <p:nvPr/>
        </p:nvSpPr>
        <p:spPr bwMode="auto">
          <a:xfrm>
            <a:off x="71406"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800" b="1" dirty="0" smtClean="0">
                <a:latin typeface="微軟正黑體" pitchFamily="34" charset="-120"/>
              </a:rPr>
              <a:t>5-2.</a:t>
            </a:r>
            <a:r>
              <a:rPr kumimoji="0" lang="zh-TW" altLang="en-US" sz="3800" b="1" dirty="0" smtClean="0">
                <a:solidFill>
                  <a:srgbClr val="FF0000"/>
                </a:solidFill>
                <a:latin typeface="微軟正黑體" pitchFamily="34" charset="-120"/>
              </a:rPr>
              <a:t>不違</a:t>
            </a:r>
            <a:r>
              <a:rPr kumimoji="0" lang="zh-TW" altLang="en-US" sz="3800" b="1" dirty="0" smtClean="0">
                <a:solidFill>
                  <a:srgbClr val="FF0000"/>
                </a:solidFill>
              </a:rPr>
              <a:t>背</a:t>
            </a:r>
            <a:r>
              <a:rPr kumimoji="0" lang="zh-TW" altLang="en-US" sz="3800" b="1" dirty="0" smtClean="0"/>
              <a:t>職務行賄罪</a:t>
            </a:r>
            <a:endParaRPr kumimoji="0" lang="zh-TW" altLang="en-US" sz="3000" dirty="0"/>
          </a:p>
        </p:txBody>
      </p:sp>
      <p:sp>
        <p:nvSpPr>
          <p:cNvPr id="17" name="圓角矩形 16"/>
          <p:cNvSpPr/>
          <p:nvPr/>
        </p:nvSpPr>
        <p:spPr>
          <a:xfrm>
            <a:off x="571472" y="1357298"/>
            <a:ext cx="1866974" cy="5040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cxnSp>
        <p:nvCxnSpPr>
          <p:cNvPr id="18" name="直線接點 17"/>
          <p:cNvCxnSpPr/>
          <p:nvPr/>
        </p:nvCxnSpPr>
        <p:spPr>
          <a:xfrm>
            <a:off x="1142976" y="784206"/>
            <a:ext cx="1398205" cy="1323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38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A9007CE-7F19-40E7-953A-BB4A719C695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178B8B82-C759-49AA-961A-B5603DE0DE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65</a:t>
            </a:fld>
            <a:endParaRPr lang="zh-TW" altLang="en-US"/>
          </a:p>
        </p:txBody>
      </p:sp>
      <p:sp>
        <p:nvSpPr>
          <p:cNvPr id="5" name="圓角矩形 4"/>
          <p:cNvSpPr/>
          <p:nvPr/>
        </p:nvSpPr>
        <p:spPr>
          <a:xfrm>
            <a:off x="142844" y="1785926"/>
            <a:ext cx="571504" cy="15001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dirty="0" smtClean="0">
                <a:latin typeface="微軟正黑體" panose="020B0604030504040204" pitchFamily="34" charset="-120"/>
                <a:ea typeface="微軟正黑體" panose="020B0604030504040204" pitchFamily="34" charset="-120"/>
              </a:rPr>
              <a:t>案例概述</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640689252"/>
              </p:ext>
            </p:extLst>
          </p:nvPr>
        </p:nvGraphicFramePr>
        <p:xfrm>
          <a:off x="928662" y="1285860"/>
          <a:ext cx="7429552"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圓角矩形 7"/>
          <p:cNvSpPr/>
          <p:nvPr/>
        </p:nvSpPr>
        <p:spPr>
          <a:xfrm>
            <a:off x="142844" y="5012465"/>
            <a:ext cx="571504"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dirty="0" smtClean="0">
                <a:latin typeface="微軟正黑體" panose="020B0604030504040204" pitchFamily="34" charset="-120"/>
                <a:ea typeface="微軟正黑體" panose="020B0604030504040204" pitchFamily="34" charset="-120"/>
              </a:rPr>
              <a:t>案例</a:t>
            </a:r>
            <a:r>
              <a:rPr lang="zh-TW" altLang="en-US" sz="2000" dirty="0">
                <a:latin typeface="微軟正黑體" panose="020B0604030504040204" pitchFamily="34" charset="-120"/>
                <a:ea typeface="微軟正黑體" panose="020B0604030504040204" pitchFamily="34" charset="-120"/>
              </a:rPr>
              <a:t>研析</a:t>
            </a:r>
          </a:p>
        </p:txBody>
      </p:sp>
      <p:graphicFrame>
        <p:nvGraphicFramePr>
          <p:cNvPr id="10" name="資料庫圖表 9"/>
          <p:cNvGraphicFramePr/>
          <p:nvPr>
            <p:extLst>
              <p:ext uri="{D42A27DB-BD31-4B8C-83A1-F6EECF244321}">
                <p14:modId xmlns:p14="http://schemas.microsoft.com/office/powerpoint/2010/main" val="623003509"/>
              </p:ext>
            </p:extLst>
          </p:nvPr>
        </p:nvGraphicFramePr>
        <p:xfrm>
          <a:off x="1285852" y="4857760"/>
          <a:ext cx="6643734" cy="1674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標題 1"/>
          <p:cNvSpPr txBox="1">
            <a:spLocks/>
          </p:cNvSpPr>
          <p:nvPr/>
        </p:nvSpPr>
        <p:spPr bwMode="auto">
          <a:xfrm>
            <a:off x="71406"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800" b="1" dirty="0" smtClean="0">
                <a:latin typeface="微軟正黑體" pitchFamily="34" charset="-120"/>
              </a:rPr>
              <a:t>5-2.</a:t>
            </a:r>
            <a:r>
              <a:rPr kumimoji="0" lang="zh-TW" altLang="en-US" sz="3800" b="1" dirty="0" smtClean="0">
                <a:solidFill>
                  <a:srgbClr val="FF0000"/>
                </a:solidFill>
                <a:latin typeface="微軟正黑體" pitchFamily="34" charset="-120"/>
              </a:rPr>
              <a:t>不違</a:t>
            </a:r>
            <a:r>
              <a:rPr kumimoji="0" lang="zh-TW" altLang="en-US" sz="3800" b="1" dirty="0" smtClean="0">
                <a:solidFill>
                  <a:srgbClr val="FF0000"/>
                </a:solidFill>
              </a:rPr>
              <a:t>背</a:t>
            </a:r>
            <a:r>
              <a:rPr kumimoji="0" lang="zh-TW" altLang="en-US" sz="3800" b="1" dirty="0" smtClean="0"/>
              <a:t>職務行賄罪</a:t>
            </a:r>
            <a:endParaRPr kumimoji="0" lang="zh-TW"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119919F-32F9-4141-811C-51A6EAD84F1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E6DAFF7-3980-414D-8B48-C3D3EAC35F4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C6E5C4A-AC40-4C1B-8341-98DEBB97F47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19951379-7012-4405-A278-E294D7221BB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43AEA144-27ED-4291-856A-BFF9DD7894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0"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614" y="-71454"/>
            <a:ext cx="8229600" cy="1143000"/>
          </a:xfrm>
        </p:spPr>
        <p:txBody>
          <a:bodyPr/>
          <a:lstStyle/>
          <a:p>
            <a:pPr algn="l"/>
            <a:r>
              <a:rPr lang="en-US" altLang="zh-TW" b="1" dirty="0" smtClean="0">
                <a:latin typeface="微軟正黑體" pitchFamily="34" charset="-120"/>
              </a:rPr>
              <a:t>6.</a:t>
            </a:r>
            <a:r>
              <a:rPr lang="zh-TW" altLang="en-US" b="1" dirty="0" smtClean="0">
                <a:latin typeface="微軟正黑體" pitchFamily="34" charset="-120"/>
              </a:rPr>
              <a:t>圖利罪</a:t>
            </a:r>
            <a:r>
              <a:rPr lang="en-US" altLang="zh-TW" sz="3000" b="1" dirty="0" smtClean="0">
                <a:latin typeface="微軟正黑體" pitchFamily="34" charset="-120"/>
              </a:rPr>
              <a:t>-</a:t>
            </a:r>
            <a:r>
              <a:rPr lang="zh-TW" altLang="en-US" sz="3000" b="1" dirty="0" smtClean="0">
                <a:latin typeface="微軟正黑體" pitchFamily="34" charset="-120"/>
              </a:rPr>
              <a:t>法條依據</a:t>
            </a:r>
            <a:endParaRPr lang="zh-TW" altLang="en-US" sz="3000" dirty="0">
              <a:latin typeface="微軟正黑體" pitchFamily="34" charset="-120"/>
            </a:endParaRPr>
          </a:p>
        </p:txBody>
      </p:sp>
      <p:graphicFrame>
        <p:nvGraphicFramePr>
          <p:cNvPr id="5" name="內容版面配置區 4"/>
          <p:cNvGraphicFramePr>
            <a:graphicFrameLocks noGrp="1"/>
          </p:cNvGraphicFramePr>
          <p:nvPr>
            <p:ph idx="1"/>
          </p:nvPr>
        </p:nvGraphicFramePr>
        <p:xfrm>
          <a:off x="571472" y="928671"/>
          <a:ext cx="8072494"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66</a:t>
            </a:fld>
            <a:endParaRPr lang="zh-TW" altLang="en-US"/>
          </a:p>
        </p:txBody>
      </p:sp>
      <p:sp>
        <p:nvSpPr>
          <p:cNvPr id="6" name="圓角矩形 5"/>
          <p:cNvSpPr/>
          <p:nvPr/>
        </p:nvSpPr>
        <p:spPr>
          <a:xfrm>
            <a:off x="2428860" y="4929198"/>
            <a:ext cx="5357850" cy="1357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TW" altLang="en-US" dirty="0" smtClean="0">
                <a:latin typeface="微軟正黑體" pitchFamily="34" charset="-120"/>
                <a:ea typeface="微軟正黑體" pitchFamily="34" charset="-120"/>
              </a:rPr>
              <a:t>圖利罪行為人主觀上限於</a:t>
            </a:r>
            <a:r>
              <a:rPr lang="zh-TW" altLang="en-US" b="1" dirty="0" smtClean="0">
                <a:solidFill>
                  <a:srgbClr val="0000FF"/>
                </a:solidFill>
                <a:latin typeface="微軟正黑體" pitchFamily="34" charset="-120"/>
                <a:ea typeface="微軟正黑體" pitchFamily="34" charset="-120"/>
              </a:rPr>
              <a:t>直接故意</a:t>
            </a:r>
            <a:r>
              <a:rPr lang="zh-TW" altLang="en-US" dirty="0" smtClean="0">
                <a:latin typeface="微軟正黑體" pitchFamily="34" charset="-120"/>
                <a:ea typeface="微軟正黑體" pitchFamily="34" charset="-120"/>
              </a:rPr>
              <a:t>，且限於使他人獲得不法利益之「</a:t>
            </a:r>
            <a:r>
              <a:rPr lang="zh-TW" altLang="en-US" b="1" dirty="0" smtClean="0">
                <a:solidFill>
                  <a:schemeClr val="accent6">
                    <a:lumMod val="75000"/>
                  </a:schemeClr>
                </a:solidFill>
                <a:latin typeface="微軟正黑體" pitchFamily="34" charset="-120"/>
                <a:ea typeface="微軟正黑體" pitchFamily="34" charset="-120"/>
              </a:rPr>
              <a:t>結果犯</a:t>
            </a:r>
            <a:r>
              <a:rPr lang="zh-TW" altLang="en-US" dirty="0" smtClean="0">
                <a:latin typeface="微軟正黑體" pitchFamily="34" charset="-120"/>
                <a:ea typeface="微軟正黑體" pitchFamily="34" charset="-120"/>
              </a:rPr>
              <a:t>」，若行為人無法造成他人獲得不法利益之結果，因本條不處罰未遂犯，故不構成該罪。</a:t>
            </a:r>
            <a:endParaRPr lang="zh-TW" altLang="en-US" dirty="0">
              <a:latin typeface="微軟正黑體" pitchFamily="34" charset="-120"/>
              <a:ea typeface="微軟正黑體" pitchFamily="34" charset="-120"/>
            </a:endParaRPr>
          </a:p>
        </p:txBody>
      </p:sp>
      <p:sp>
        <p:nvSpPr>
          <p:cNvPr id="4098" name="Litebulb"/>
          <p:cNvSpPr>
            <a:spLocks noEditPoints="1" noChangeArrowheads="1"/>
          </p:cNvSpPr>
          <p:nvPr/>
        </p:nvSpPr>
        <p:spPr bwMode="auto">
          <a:xfrm>
            <a:off x="1714480" y="5286388"/>
            <a:ext cx="466718" cy="64294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67</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818483077"/>
              </p:ext>
            </p:extLst>
          </p:nvPr>
        </p:nvGraphicFramePr>
        <p:xfrm>
          <a:off x="1214414" y="2143116"/>
          <a:ext cx="7000924" cy="2357456"/>
        </p:xfrm>
        <a:graphic>
          <a:graphicData uri="http://schemas.openxmlformats.org/drawingml/2006/table">
            <a:tbl>
              <a:tblPr firstRow="1" bandRow="1">
                <a:tableStyleId>{EB344D84-9AFB-497E-A393-DC336BA19D2E}</a:tableStyleId>
              </a:tblPr>
              <a:tblGrid>
                <a:gridCol w="3410066"/>
                <a:gridCol w="1705034"/>
                <a:gridCol w="1885824"/>
              </a:tblGrid>
              <a:tr h="589364">
                <a:tc>
                  <a:txBody>
                    <a:bodyPr/>
                    <a:lstStyle/>
                    <a:p>
                      <a:endParaRPr lang="en-US"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sz="2000" dirty="0">
                          <a:latin typeface="微軟正黑體" pitchFamily="34" charset="-120"/>
                          <a:ea typeface="微軟正黑體" pitchFamily="34" charset="-120"/>
                        </a:rPr>
                        <a:t>圖利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sz="2000" dirty="0">
                          <a:latin typeface="微軟正黑體" pitchFamily="34" charset="-120"/>
                          <a:ea typeface="微軟正黑體" pitchFamily="34" charset="-120"/>
                        </a:rPr>
                        <a:t>便民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364">
                <a:tc>
                  <a:txBody>
                    <a:bodyPr/>
                    <a:lstStyle/>
                    <a:p>
                      <a:r>
                        <a:rPr lang="zh-TW" sz="2000" dirty="0">
                          <a:latin typeface="微軟正黑體" pitchFamily="34" charset="-120"/>
                          <a:ea typeface="微軟正黑體" pitchFamily="34" charset="-120"/>
                        </a:rPr>
                        <a:t>行為人</a:t>
                      </a:r>
                      <a:r>
                        <a:rPr lang="zh-TW" sz="2000" dirty="0" smtClean="0">
                          <a:latin typeface="微軟正黑體" pitchFamily="34" charset="-120"/>
                          <a:ea typeface="微軟正黑體" pitchFamily="34" charset="-120"/>
                        </a:rPr>
                        <a:t>是否</a:t>
                      </a:r>
                      <a:r>
                        <a:rPr lang="zh-TW" altLang="en-US" sz="2000" dirty="0" smtClean="0">
                          <a:latin typeface="微軟正黑體" pitchFamily="34" charset="-120"/>
                          <a:ea typeface="微軟正黑體" pitchFamily="34" charset="-120"/>
                        </a:rPr>
                        <a:t>明知故意</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有明知故意</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無明知故意</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364">
                <a:tc>
                  <a:txBody>
                    <a:bodyPr/>
                    <a:lstStyle/>
                    <a:p>
                      <a:r>
                        <a:rPr lang="zh-TW" sz="2000" dirty="0">
                          <a:latin typeface="微軟正黑體" pitchFamily="34" charset="-120"/>
                          <a:ea typeface="微軟正黑體" pitchFamily="34" charset="-120"/>
                        </a:rPr>
                        <a:t>行為人</a:t>
                      </a:r>
                      <a:r>
                        <a:rPr lang="zh-TW" sz="2000" dirty="0" smtClean="0">
                          <a:latin typeface="微軟正黑體" pitchFamily="34" charset="-120"/>
                          <a:ea typeface="微軟正黑體" pitchFamily="34" charset="-120"/>
                        </a:rPr>
                        <a:t>是否</a:t>
                      </a:r>
                      <a:r>
                        <a:rPr lang="zh-TW" altLang="en-US" sz="2000" dirty="0" smtClean="0">
                          <a:latin typeface="微軟正黑體" pitchFamily="34" charset="-120"/>
                          <a:ea typeface="微軟正黑體" pitchFamily="34" charset="-120"/>
                        </a:rPr>
                        <a:t>違反法令</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違反法令</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不違反法令</a:t>
                      </a:r>
                      <a:endParaRPr lang="zh-TW" sz="2000" dirty="0">
                        <a:latin typeface="微軟正黑體" pitchFamily="34" charset="-120"/>
                        <a:ea typeface="微軟正黑體"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364">
                <a:tc>
                  <a:txBody>
                    <a:bodyPr/>
                    <a:lstStyle/>
                    <a:p>
                      <a:r>
                        <a:rPr lang="zh-TW" sz="2000" dirty="0">
                          <a:latin typeface="微軟正黑體" pitchFamily="34" charset="-120"/>
                          <a:ea typeface="微軟正黑體" pitchFamily="34" charset="-120"/>
                        </a:rPr>
                        <a:t>他人獲得之利益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sz="2000" dirty="0">
                          <a:latin typeface="微軟正黑體" pitchFamily="34" charset="-120"/>
                          <a:ea typeface="微軟正黑體" pitchFamily="34" charset="-120"/>
                        </a:rPr>
                        <a:t>不法利益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sz="2000" dirty="0">
                          <a:latin typeface="微軟正黑體" pitchFamily="34" charset="-120"/>
                          <a:ea typeface="微軟正黑體" pitchFamily="34" charset="-120"/>
                        </a:rPr>
                        <a:t>合法利益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圓角矩形 7"/>
          <p:cNvSpPr/>
          <p:nvPr/>
        </p:nvSpPr>
        <p:spPr>
          <a:xfrm>
            <a:off x="2428860" y="1142984"/>
            <a:ext cx="4572032"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500" b="1" dirty="0" smtClean="0">
                <a:latin typeface="微軟正黑體" pitchFamily="34" charset="-120"/>
                <a:ea typeface="微軟正黑體" pitchFamily="34" charset="-120"/>
                <a:cs typeface="Times New Roman" pitchFamily="18" charset="0"/>
              </a:rPr>
              <a:t>圖利與便民界限</a:t>
            </a:r>
            <a:endParaRPr lang="zh-TW" altLang="en-US" sz="2500" b="1" dirty="0">
              <a:latin typeface="微軟正黑體" pitchFamily="34" charset="-120"/>
              <a:ea typeface="微軟正黑體" pitchFamily="34" charset="-120"/>
            </a:endParaRPr>
          </a:p>
        </p:txBody>
      </p:sp>
      <p:pic>
        <p:nvPicPr>
          <p:cNvPr id="45058" name="Picture 2" descr="#"/>
          <p:cNvPicPr>
            <a:picLocks noChangeAspect="1" noChangeArrowheads="1"/>
          </p:cNvPicPr>
          <p:nvPr/>
        </p:nvPicPr>
        <p:blipFill>
          <a:blip r:embed="rId2" cstate="print"/>
          <a:srcRect/>
          <a:stretch>
            <a:fillRect/>
          </a:stretch>
        </p:blipFill>
        <p:spPr bwMode="auto">
          <a:xfrm>
            <a:off x="6357950" y="4714884"/>
            <a:ext cx="1500192" cy="1350173"/>
          </a:xfrm>
          <a:prstGeom prst="rect">
            <a:avLst/>
          </a:prstGeom>
          <a:noFill/>
        </p:spPr>
      </p:pic>
      <p:sp>
        <p:nvSpPr>
          <p:cNvPr id="9" name="標題 1"/>
          <p:cNvSpPr txBox="1">
            <a:spLocks/>
          </p:cNvSpPr>
          <p:nvPr/>
        </p:nvSpPr>
        <p:spPr bwMode="auto">
          <a:xfrm>
            <a:off x="128614"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6.</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圖利罪</a:t>
            </a:r>
            <a:endParaRPr kumimoji="0" lang="zh-TW" altLang="en-US" sz="4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3886838961"/>
              </p:ext>
            </p:extLst>
          </p:nvPr>
        </p:nvGraphicFramePr>
        <p:xfrm>
          <a:off x="785786" y="2500306"/>
          <a:ext cx="821537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68</a:t>
            </a:fld>
            <a:endParaRPr lang="zh-TW" altLang="en-US"/>
          </a:p>
        </p:txBody>
      </p:sp>
      <p:sp>
        <p:nvSpPr>
          <p:cNvPr id="9" name="標題 1"/>
          <p:cNvSpPr txBox="1">
            <a:spLocks/>
          </p:cNvSpPr>
          <p:nvPr/>
        </p:nvSpPr>
        <p:spPr bwMode="auto">
          <a:xfrm>
            <a:off x="128614"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6.</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圖利罪</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endParaRPr kumimoji="0" lang="zh-TW" altLang="en-US" sz="3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graphicFrame>
        <p:nvGraphicFramePr>
          <p:cNvPr id="6" name="資料庫圖表 5"/>
          <p:cNvGraphicFramePr/>
          <p:nvPr/>
        </p:nvGraphicFramePr>
        <p:xfrm>
          <a:off x="3286116" y="928670"/>
          <a:ext cx="5143536" cy="1857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C:\Program Files\Microsoft Office\MEDIA\CAGCAT10\j0292020.wmf"/>
          <p:cNvPicPr>
            <a:picLocks noChangeAspect="1" noChangeArrowheads="1"/>
          </p:cNvPicPr>
          <p:nvPr/>
        </p:nvPicPr>
        <p:blipFill>
          <a:blip r:embed="rId12"/>
          <a:srcRect/>
          <a:stretch>
            <a:fillRect/>
          </a:stretch>
        </p:blipFill>
        <p:spPr bwMode="auto">
          <a:xfrm>
            <a:off x="917016" y="1000108"/>
            <a:ext cx="1869034" cy="1773936"/>
          </a:xfrm>
          <a:prstGeom prst="rect">
            <a:avLst/>
          </a:prstGeom>
          <a:noFill/>
        </p:spPr>
      </p:pic>
      <p:sp>
        <p:nvSpPr>
          <p:cNvPr id="8" name="圓角矩形 7"/>
          <p:cNvSpPr/>
          <p:nvPr/>
        </p:nvSpPr>
        <p:spPr>
          <a:xfrm>
            <a:off x="142844" y="3857628"/>
            <a:ext cx="460548" cy="16482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dirty="0" smtClean="0">
                <a:latin typeface="微軟正黑體" panose="020B0604030504040204" pitchFamily="34" charset="-120"/>
                <a:ea typeface="微軟正黑體" panose="020B0604030504040204" pitchFamily="34" charset="-120"/>
              </a:rPr>
              <a:t>案例概述</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01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FB7A1D2-E5C3-4319-BE75-B4E5F62C50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CE6017B-F102-4508-805D-8567A13EDA6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3309ED9-0AE4-40D0-9EFB-8DE7EBD9D7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089288942"/>
              </p:ext>
            </p:extLst>
          </p:nvPr>
        </p:nvGraphicFramePr>
        <p:xfrm>
          <a:off x="457200" y="1268760"/>
          <a:ext cx="8219256"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69</a:t>
            </a:fld>
            <a:endParaRPr lang="zh-TW" altLang="en-US"/>
          </a:p>
        </p:txBody>
      </p:sp>
      <p:sp>
        <p:nvSpPr>
          <p:cNvPr id="6" name="標題 1"/>
          <p:cNvSpPr txBox="1">
            <a:spLocks/>
          </p:cNvSpPr>
          <p:nvPr/>
        </p:nvSpPr>
        <p:spPr bwMode="auto">
          <a:xfrm>
            <a:off x="128614" y="-7145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6.</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圖利罪</a:t>
            </a:r>
            <a:r>
              <a:rPr kumimoji="0" lang="en-US" altLang="zh-TW"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kumimoji="0"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案例</a:t>
            </a:r>
            <a:r>
              <a:rPr kumimoji="0" lang="zh-TW" altLang="en-US" sz="3000" b="1" dirty="0" smtClean="0">
                <a:latin typeface="微軟正黑體" pitchFamily="34" charset="-120"/>
                <a:ea typeface="微軟正黑體" pitchFamily="34" charset="-120"/>
                <a:cs typeface="微軟正黑體" pitchFamily="34" charset="-120"/>
              </a:rPr>
              <a:t>研析</a:t>
            </a:r>
            <a:endParaRPr kumimoji="0" lang="zh-TW" altLang="en-US" sz="3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Tree>
    <p:extLst>
      <p:ext uri="{BB962C8B-B14F-4D97-AF65-F5344CB8AC3E}">
        <p14:creationId xmlns:p14="http://schemas.microsoft.com/office/powerpoint/2010/main" val="32175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6682A81-3012-4703-A2B6-0078E7D0421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41FC35E-13D2-4DC4-A255-0C87735454B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AFA374F-3789-403D-8894-77821AA63F7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3636A71-3DF5-4784-AC91-FCB9CF54BD9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2770EAC0-2B06-407A-BEE3-EC35DAFD66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8334830-BBA8-44B1-B92F-7BDC0C61776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8010E66-E7B3-4BB6-8131-5A03B9A6E41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FD3B42ED-4458-4C8E-BAF4-12F50991A39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6133F704-6BAA-420B-965C-0888F6752A1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A6CD6C50-2453-4D64-9373-CAC15E1C6F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420888"/>
            <a:ext cx="8136904" cy="185738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貳、國家廉政建設行動方案</a:t>
            </a:r>
            <a:endParaRPr lang="zh-TW" altLang="en-US" b="1" spc="600" dirty="0">
              <a:ln w="11430"/>
              <a:effectLst>
                <a:outerShdw blurRad="76200" dist="50800" dir="5400000" algn="tl" rotWithShape="0">
                  <a:srgbClr val="000000">
                    <a:alpha val="65000"/>
                  </a:srgbClr>
                </a:outerShdw>
              </a:effectLst>
              <a:latin typeface="微軟正黑體" pitchFamily="34" charset="-120"/>
              <a:cs typeface="+mj-cs"/>
            </a:endParaRP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7</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0517" y="2276872"/>
            <a:ext cx="8496944" cy="221457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陸、採購常見違失態樣及責任</a:t>
            </a: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70</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採購人員定義</a:t>
            </a:r>
            <a:endParaRPr lang="zh-TW" altLang="en-US" sz="3800"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71</a:t>
            </a:fld>
            <a:endParaRPr lang="zh-TW" altLang="en-US"/>
          </a:p>
        </p:txBody>
      </p:sp>
      <p:graphicFrame>
        <p:nvGraphicFramePr>
          <p:cNvPr id="5" name="資料庫圖表 4"/>
          <p:cNvGraphicFramePr/>
          <p:nvPr>
            <p:extLst>
              <p:ext uri="{D42A27DB-BD31-4B8C-83A1-F6EECF244321}">
                <p14:modId xmlns:p14="http://schemas.microsoft.com/office/powerpoint/2010/main" val="117249320"/>
              </p:ext>
            </p:extLst>
          </p:nvPr>
        </p:nvGraphicFramePr>
        <p:xfrm>
          <a:off x="642910" y="1214422"/>
          <a:ext cx="80010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72</a:t>
            </a:fld>
            <a:endParaRPr lang="zh-TW" altLang="en-US"/>
          </a:p>
        </p:txBody>
      </p:sp>
      <p:sp>
        <p:nvSpPr>
          <p:cNvPr id="4" name="標題 1"/>
          <p:cNvSpPr>
            <a:spLocks noGrp="1"/>
          </p:cNvSpPr>
          <p:nvPr>
            <p:ph type="title"/>
          </p:nvPr>
        </p:nvSpPr>
        <p:spPr>
          <a:xfrm>
            <a:off x="457200" y="-24"/>
            <a:ext cx="8229600" cy="1143000"/>
          </a:xfrm>
        </p:spPr>
        <p:txBody>
          <a:bodyPr/>
          <a:lstStyle/>
          <a:p>
            <a:r>
              <a:rPr lang="zh-TW" altLang="en-US" sz="3800" b="1" dirty="0" smtClean="0"/>
              <a:t>採購人員定義</a:t>
            </a:r>
            <a:endParaRPr lang="zh-TW" altLang="en-US" sz="3800" dirty="0"/>
          </a:p>
        </p:txBody>
      </p:sp>
      <p:graphicFrame>
        <p:nvGraphicFramePr>
          <p:cNvPr id="6" name="資料庫圖表 5"/>
          <p:cNvGraphicFramePr/>
          <p:nvPr/>
        </p:nvGraphicFramePr>
        <p:xfrm>
          <a:off x="1428728" y="1142984"/>
          <a:ext cx="6357982"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a:xfrm>
            <a:off x="1071538" y="4214818"/>
            <a:ext cx="3214710" cy="150019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刑法第</a:t>
            </a:r>
            <a:r>
              <a:rPr lang="en-US" altLang="zh-TW" dirty="0" smtClean="0">
                <a:latin typeface="微軟正黑體" pitchFamily="34" charset="-120"/>
                <a:ea typeface="微軟正黑體" pitchFamily="34" charset="-120"/>
              </a:rPr>
              <a:t>10</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項公務員之定義，已於民國</a:t>
            </a:r>
            <a:r>
              <a:rPr lang="en-US" altLang="zh-TW" dirty="0" smtClean="0">
                <a:latin typeface="微軟正黑體" pitchFamily="34" charset="-120"/>
                <a:ea typeface="微軟正黑體" pitchFamily="34" charset="-120"/>
              </a:rPr>
              <a:t>95</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7</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日修正生效施行</a:t>
            </a:r>
            <a:endParaRPr lang="zh-TW" altLang="en-US" dirty="0"/>
          </a:p>
        </p:txBody>
      </p:sp>
      <p:sp>
        <p:nvSpPr>
          <p:cNvPr id="8" name="圓角矩形 7"/>
          <p:cNvSpPr/>
          <p:nvPr/>
        </p:nvSpPr>
        <p:spPr>
          <a:xfrm>
            <a:off x="4714876" y="4214818"/>
            <a:ext cx="4143404" cy="2000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國營事業員工依政府採購法辦理採購業務，因自招標、決標、履約管理、至驗收，均屬完成採購作業之各階段行為，為依法從事於公共事務而具有法定職務權限的公務員，屬授權公務員，亦為刑法上公務員</a:t>
            </a:r>
            <a:endParaRPr lang="zh-TW"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常見違失態樣及廉政案例</a:t>
            </a:r>
            <a:endParaRPr lang="zh-TW" altLang="en-US" sz="3800"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73</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478048689"/>
              </p:ext>
            </p:extLst>
          </p:nvPr>
        </p:nvGraphicFramePr>
        <p:xfrm>
          <a:off x="928662" y="1027526"/>
          <a:ext cx="7643866" cy="5187556"/>
        </p:xfrm>
        <a:graphic>
          <a:graphicData uri="http://schemas.openxmlformats.org/drawingml/2006/table">
            <a:tbl>
              <a:tblPr firstRow="1" bandRow="1">
                <a:tableStyleId>{0505E3EF-67EA-436B-97B2-0124C06EBD24}</a:tableStyleId>
              </a:tblPr>
              <a:tblGrid>
                <a:gridCol w="1051908"/>
                <a:gridCol w="6591958"/>
              </a:tblGrid>
              <a:tr h="816674">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一</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建築或經辦公用工程或購辦公用器材、物品，浮報價額數量</a:t>
                      </a:r>
                      <a:endParaRPr lang="zh-TW" sz="2000" b="0" kern="100" dirty="0">
                        <a:latin typeface="微軟正黑體" pitchFamily="34" charset="-120"/>
                        <a:ea typeface="微軟正黑體" pitchFamily="34" charset="-120"/>
                        <a:cs typeface="Times New Roman"/>
                      </a:endParaRPr>
                    </a:p>
                  </a:txBody>
                  <a:tcPr marL="41801" marR="41801" marT="0" marB="0" anchor="ctr"/>
                </a:tc>
              </a:tr>
              <a:tr h="643822">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二</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製作底價未扣除應扣減項目，致廠商得利</a:t>
                      </a:r>
                      <a:endParaRPr lang="zh-TW" sz="2000" b="0" kern="100" dirty="0">
                        <a:latin typeface="微軟正黑體" pitchFamily="34" charset="-120"/>
                        <a:ea typeface="微軟正黑體" pitchFamily="34" charset="-120"/>
                        <a:cs typeface="Times New Roman"/>
                      </a:endParaRPr>
                    </a:p>
                  </a:txBody>
                  <a:tcPr marL="41801" marR="41801" marT="0" marB="0" anchor="ctr"/>
                </a:tc>
              </a:tr>
              <a:tr h="650572">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三</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洩漏</a:t>
                      </a:r>
                      <a:r>
                        <a:rPr lang="zh-TW" sz="2000" b="0" kern="0" dirty="0">
                          <a:latin typeface="微軟正黑體" pitchFamily="34" charset="-120"/>
                          <a:ea typeface="微軟正黑體" pitchFamily="34" charset="-120"/>
                        </a:rPr>
                        <a:t>應保密之廠商投標文件</a:t>
                      </a:r>
                      <a:endParaRPr lang="zh-TW" sz="2000" b="0" kern="100" dirty="0">
                        <a:latin typeface="微軟正黑體" pitchFamily="34" charset="-120"/>
                        <a:ea typeface="微軟正黑體" pitchFamily="34" charset="-120"/>
                        <a:cs typeface="Times New Roman"/>
                      </a:endParaRPr>
                    </a:p>
                  </a:txBody>
                  <a:tcPr marL="41801" marR="41801" marT="0" marB="0" anchor="ctr"/>
                </a:tc>
              </a:tr>
              <a:tr h="816674">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四</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機關辦理採購於宣布保留決標前，先行公布</a:t>
                      </a:r>
                      <a:r>
                        <a:rPr lang="zh-TW" sz="2000" b="0" kern="0" dirty="0" smtClean="0">
                          <a:latin typeface="微軟正黑體" pitchFamily="34" charset="-120"/>
                          <a:ea typeface="微軟正黑體" pitchFamily="34" charset="-120"/>
                        </a:rPr>
                        <a:t>底價</a:t>
                      </a:r>
                      <a:endParaRPr lang="zh-TW" sz="2000" b="0" kern="100" dirty="0">
                        <a:latin typeface="微軟正黑體" pitchFamily="34" charset="-120"/>
                        <a:ea typeface="微軟正黑體" pitchFamily="34" charset="-120"/>
                        <a:cs typeface="Times New Roman"/>
                      </a:endParaRPr>
                    </a:p>
                  </a:txBody>
                  <a:tcPr marL="41801" marR="41801" marT="0" marB="0" anchor="ctr"/>
                </a:tc>
              </a:tr>
              <a:tr h="626466">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五</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辦理工程檢驗怠忽職責、檢驗不實</a:t>
                      </a:r>
                      <a:endParaRPr lang="zh-TW" sz="2000" b="0" kern="100" dirty="0">
                        <a:latin typeface="微軟正黑體" pitchFamily="34" charset="-120"/>
                        <a:ea typeface="微軟正黑體" pitchFamily="34" charset="-120"/>
                        <a:cs typeface="Times New Roman"/>
                      </a:endParaRPr>
                    </a:p>
                  </a:txBody>
                  <a:tcPr marL="41801" marR="41801" marT="0" marB="0" anchor="ctr"/>
                </a:tc>
              </a:tr>
              <a:tr h="816674">
                <a:tc>
                  <a:txBody>
                    <a:bodyPr/>
                    <a:lstStyle/>
                    <a:p>
                      <a:pPr marL="304800" algn="l" hangingPunct="0">
                        <a:lnSpc>
                          <a:spcPts val="2500"/>
                        </a:lnSpc>
                        <a:spcAft>
                          <a:spcPts val="0"/>
                        </a:spcAft>
                        <a:tabLst>
                          <a:tab pos="630555" algn="l"/>
                          <a:tab pos="810260" algn="l"/>
                          <a:tab pos="900430" algn="l"/>
                        </a:tabLst>
                      </a:pPr>
                      <a:r>
                        <a:rPr lang="zh-TW" sz="2000" b="0" kern="0" dirty="0" smtClean="0">
                          <a:latin typeface="微軟正黑體" pitchFamily="34" charset="-120"/>
                          <a:ea typeface="微軟正黑體" pitchFamily="34" charset="-120"/>
                        </a:rPr>
                        <a:t>六</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遵從主管指示虛報他項預算，施作無預算之工程</a:t>
                      </a:r>
                      <a:endParaRPr lang="zh-TW" sz="2000" b="0" kern="100" dirty="0">
                        <a:latin typeface="微軟正黑體" pitchFamily="34" charset="-120"/>
                        <a:ea typeface="微軟正黑體" pitchFamily="34" charset="-120"/>
                        <a:cs typeface="Times New Roman"/>
                      </a:endParaRPr>
                    </a:p>
                  </a:txBody>
                  <a:tcPr marL="41801" marR="41801" marT="0" marB="0" anchor="ctr"/>
                </a:tc>
              </a:tr>
              <a:tr h="816674">
                <a:tc>
                  <a:txBody>
                    <a:bodyPr/>
                    <a:lstStyle/>
                    <a:p>
                      <a:pPr marL="304800" algn="l" hangingPunct="0">
                        <a:lnSpc>
                          <a:spcPts val="2500"/>
                        </a:lnSpc>
                        <a:spcAft>
                          <a:spcPts val="0"/>
                        </a:spcAft>
                        <a:tabLst>
                          <a:tab pos="630555" algn="l"/>
                          <a:tab pos="810260" algn="l"/>
                          <a:tab pos="900430" algn="l"/>
                        </a:tabLst>
                      </a:pPr>
                      <a:r>
                        <a:rPr lang="zh-TW" altLang="en-US" sz="2000" b="0" kern="100" dirty="0" smtClean="0">
                          <a:latin typeface="微軟正黑體" pitchFamily="34" charset="-120"/>
                          <a:ea typeface="微軟正黑體" pitchFamily="34" charset="-120"/>
                        </a:rPr>
                        <a:t>七</a:t>
                      </a:r>
                      <a:endParaRPr lang="zh-TW" sz="2000" b="0" kern="100" dirty="0">
                        <a:latin typeface="微軟正黑體" pitchFamily="34" charset="-120"/>
                        <a:ea typeface="微軟正黑體" pitchFamily="34" charset="-120"/>
                        <a:cs typeface="Times New Roman"/>
                      </a:endParaRPr>
                    </a:p>
                  </a:txBody>
                  <a:tcPr marL="41801" marR="41801" marT="0" marB="0" anchor="ctr"/>
                </a:tc>
                <a:tc>
                  <a:txBody>
                    <a:bodyPr/>
                    <a:lstStyle/>
                    <a:p>
                      <a:pPr marL="304800" algn="l" hangingPunct="0">
                        <a:lnSpc>
                          <a:spcPts val="2500"/>
                        </a:lnSpc>
                        <a:spcAft>
                          <a:spcPts val="0"/>
                        </a:spcAft>
                        <a:tabLst>
                          <a:tab pos="630555" algn="l"/>
                          <a:tab pos="810260" algn="l"/>
                          <a:tab pos="900430" algn="l"/>
                        </a:tabLst>
                      </a:pPr>
                      <a:r>
                        <a:rPr lang="zh-TW" sz="2000" b="0" kern="0" dirty="0">
                          <a:latin typeface="微軟正黑體" pitchFamily="34" charset="-120"/>
                          <a:ea typeface="微軟正黑體" pitchFamily="34" charset="-120"/>
                        </a:rPr>
                        <a:t>對於違背</a:t>
                      </a:r>
                      <a:r>
                        <a:rPr lang="en-US" sz="2000" b="0" kern="0" dirty="0">
                          <a:latin typeface="微軟正黑體" pitchFamily="34" charset="-120"/>
                          <a:ea typeface="微軟正黑體" pitchFamily="34" charset="-120"/>
                        </a:rPr>
                        <a:t>/</a:t>
                      </a:r>
                      <a:r>
                        <a:rPr lang="zh-TW" sz="2000" b="0" kern="0" dirty="0">
                          <a:latin typeface="微軟正黑體" pitchFamily="34" charset="-120"/>
                          <a:ea typeface="微軟正黑體" pitchFamily="34" charset="-120"/>
                        </a:rPr>
                        <a:t>不違背職務之行為，要求、期約或收受賄賂或其他不正利益</a:t>
                      </a:r>
                      <a:endParaRPr lang="zh-TW" sz="2000" b="0" kern="100" dirty="0">
                        <a:latin typeface="微軟正黑體" pitchFamily="34" charset="-120"/>
                        <a:ea typeface="微軟正黑體" pitchFamily="34" charset="-120"/>
                        <a:cs typeface="Times New Roman"/>
                      </a:endParaRPr>
                    </a:p>
                  </a:txBody>
                  <a:tcPr marL="41801" marR="41801" marT="0" marB="0" anchor="ct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74</a:t>
            </a:fld>
            <a:endParaRPr lang="zh-TW" altLang="en-US"/>
          </a:p>
        </p:txBody>
      </p:sp>
      <p:graphicFrame>
        <p:nvGraphicFramePr>
          <p:cNvPr id="4" name="資料庫圖表 3"/>
          <p:cNvGraphicFramePr/>
          <p:nvPr>
            <p:extLst>
              <p:ext uri="{D42A27DB-BD31-4B8C-83A1-F6EECF244321}">
                <p14:modId xmlns:p14="http://schemas.microsoft.com/office/powerpoint/2010/main" val="843008501"/>
              </p:ext>
            </p:extLst>
          </p:nvPr>
        </p:nvGraphicFramePr>
        <p:xfrm>
          <a:off x="357158" y="1571612"/>
          <a:ext cx="892971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a:spLocks noGrp="1"/>
          </p:cNvSpPr>
          <p:nvPr>
            <p:ph type="title"/>
          </p:nvPr>
        </p:nvSpPr>
        <p:spPr>
          <a:xfrm>
            <a:off x="71406" y="0"/>
            <a:ext cx="8715436" cy="1428736"/>
          </a:xfrm>
        </p:spPr>
        <p:txBody>
          <a:bodyPr/>
          <a:lstStyle/>
          <a:p>
            <a:pPr algn="l"/>
            <a:r>
              <a:rPr lang="zh-TW" altLang="en-US" sz="3800" b="1" dirty="0" smtClean="0"/>
              <a:t>常見違失態樣</a:t>
            </a:r>
            <a:r>
              <a:rPr lang="en-US" altLang="zh-TW" sz="3800" b="1" dirty="0" smtClean="0">
                <a:latin typeface="微軟正黑體" pitchFamily="34" charset="-120"/>
              </a:rPr>
              <a:t>1</a:t>
            </a:r>
            <a:r>
              <a:rPr lang="en-US" altLang="zh-TW" b="1" dirty="0" smtClean="0"/>
              <a:t/>
            </a:r>
            <a:br>
              <a:rPr lang="en-US" altLang="zh-TW" b="1" dirty="0" smtClean="0"/>
            </a:br>
            <a:r>
              <a:rPr lang="en-US" altLang="zh-TW" sz="2300" b="1" dirty="0" smtClean="0"/>
              <a:t>-</a:t>
            </a:r>
            <a:r>
              <a:rPr lang="zh-TW" altLang="en-US" sz="2300" b="1" dirty="0" smtClean="0">
                <a:latin typeface="微軟正黑體" pitchFamily="34" charset="-120"/>
              </a:rPr>
              <a:t>建築或經辦公用工程或購辦公用器材、物品，浮報價額、數量</a:t>
            </a:r>
            <a:r>
              <a:rPr lang="zh-TW" altLang="en-US" sz="2800" dirty="0" smtClean="0">
                <a:latin typeface="微軟正黑體" pitchFamily="34" charset="-120"/>
              </a:rPr>
              <a:t/>
            </a:r>
            <a:br>
              <a:rPr lang="zh-TW" altLang="en-US" sz="2800" dirty="0" smtClean="0">
                <a:latin typeface="微軟正黑體" pitchFamily="34" charset="-120"/>
              </a:rPr>
            </a:br>
            <a:endParaRPr lang="zh-TW" altLang="en-US" sz="2800" dirty="0"/>
          </a:p>
        </p:txBody>
      </p:sp>
      <p:sp>
        <p:nvSpPr>
          <p:cNvPr id="6" name="圓角矩形 5"/>
          <p:cNvSpPr/>
          <p:nvPr/>
        </p:nvSpPr>
        <p:spPr>
          <a:xfrm>
            <a:off x="142844" y="1000108"/>
            <a:ext cx="1785950"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案例概述</a:t>
            </a:r>
            <a:endParaRPr lang="zh-TW" altLang="en-US" sz="2500"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1035819" y="1556792"/>
            <a:ext cx="3320156"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zh-TW" sz="2000" b="1" dirty="0" smtClean="0">
                <a:ln/>
                <a:solidFill>
                  <a:srgbClr val="C00000"/>
                </a:solidFill>
                <a:latin typeface="微軟正黑體" panose="020B0604030504040204" pitchFamily="34" charset="-120"/>
                <a:ea typeface="微軟正黑體" panose="020B0604030504040204" pitchFamily="34" charset="-120"/>
                <a:cs typeface="Times New Roman" pitchFamily="18" charset="0"/>
              </a:rPr>
              <a:t>A</a:t>
            </a:r>
            <a:r>
              <a:rPr lang="zh-TW" altLang="en-US" sz="2000" b="1" dirty="0" smtClean="0">
                <a:ln/>
                <a:latin typeface="微軟正黑體" pitchFamily="34" charset="-120"/>
                <a:ea typeface="微軟正黑體" pitchFamily="34" charset="-120"/>
                <a:cs typeface="Times New Roman" pitchFamily="18" charset="0"/>
              </a:rPr>
              <a:t>公司得標</a:t>
            </a:r>
            <a:r>
              <a:rPr lang="zh-TW" altLang="en-US" sz="2000" b="1" dirty="0" smtClean="0">
                <a:ln/>
                <a:solidFill>
                  <a:srgbClr val="0000FF"/>
                </a:solidFill>
                <a:latin typeface="微軟正黑體" pitchFamily="34" charset="-120"/>
                <a:ea typeface="微軟正黑體" pitchFamily="34" charset="-120"/>
                <a:cs typeface="Times New Roman" pitchFamily="18" charset="0"/>
              </a:rPr>
              <a:t>甲</a:t>
            </a:r>
            <a:r>
              <a:rPr lang="zh-TW" altLang="en-US" sz="2000" b="1" dirty="0" smtClean="0">
                <a:ln/>
                <a:latin typeface="微軟正黑體" pitchFamily="34" charset="-120"/>
                <a:ea typeface="微軟正黑體" pitchFamily="34" charset="-120"/>
                <a:cs typeface="Times New Roman" pitchFamily="18" charset="0"/>
              </a:rPr>
              <a:t>機關之工程</a:t>
            </a:r>
            <a:endParaRPr lang="zh-TW" altLang="en-US" sz="2000" b="1" dirty="0" smtClean="0">
              <a:latin typeface="微軟正黑體" panose="020B0604030504040204" pitchFamily="34" charset="-120"/>
              <a:ea typeface="微軟正黑體" panose="020B0604030504040204" pitchFamily="34" charset="-120"/>
            </a:endParaRPr>
          </a:p>
        </p:txBody>
      </p:sp>
      <p:sp>
        <p:nvSpPr>
          <p:cNvPr id="15" name="圓角矩形 14"/>
          <p:cNvSpPr/>
          <p:nvPr/>
        </p:nvSpPr>
        <p:spPr>
          <a:xfrm>
            <a:off x="5004048" y="1556792"/>
            <a:ext cx="3744416"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000" b="1" dirty="0" smtClean="0">
                <a:ln/>
                <a:latin typeface="微軟正黑體" pitchFamily="34" charset="-120"/>
                <a:ea typeface="微軟正黑體" pitchFamily="34" charset="-120"/>
                <a:cs typeface="Times New Roman" pitchFamily="18" charset="0"/>
              </a:rPr>
              <a:t>機關首長</a:t>
            </a:r>
            <a:r>
              <a:rPr lang="zh-TW" altLang="en-US" sz="2000" b="1" dirty="0" smtClean="0">
                <a:ln/>
                <a:solidFill>
                  <a:srgbClr val="7030A0"/>
                </a:solidFill>
                <a:latin typeface="微軟正黑體" pitchFamily="34" charset="-120"/>
                <a:ea typeface="微軟正黑體" pitchFamily="34" charset="-120"/>
                <a:cs typeface="Times New Roman" pitchFamily="18" charset="0"/>
              </a:rPr>
              <a:t>乙</a:t>
            </a:r>
            <a:r>
              <a:rPr lang="zh-TW" altLang="en-US" sz="2000" b="1" dirty="0" smtClean="0">
                <a:ln/>
                <a:latin typeface="微軟正黑體" pitchFamily="34" charset="-120"/>
                <a:ea typeface="微軟正黑體" pitchFamily="34" charset="-120"/>
                <a:cs typeface="Times New Roman" pitchFamily="18" charset="0"/>
              </a:rPr>
              <a:t>要求</a:t>
            </a:r>
            <a:r>
              <a:rPr lang="en-US" altLang="zh-TW" sz="2000" b="1" dirty="0" smtClean="0">
                <a:ln/>
                <a:solidFill>
                  <a:srgbClr val="C00000"/>
                </a:solidFill>
                <a:latin typeface="微軟正黑體" pitchFamily="34" charset="-120"/>
                <a:ea typeface="微軟正黑體" pitchFamily="34" charset="-120"/>
                <a:cs typeface="Times New Roman" pitchFamily="18" charset="0"/>
              </a:rPr>
              <a:t>A</a:t>
            </a:r>
            <a:r>
              <a:rPr lang="zh-TW" altLang="en-US" sz="2000" b="1" dirty="0" smtClean="0">
                <a:ln/>
                <a:latin typeface="微軟正黑體" pitchFamily="34" charset="-120"/>
                <a:ea typeface="微軟正黑體" pitchFamily="34" charset="-120"/>
                <a:cs typeface="Times New Roman" pitchFamily="18" charset="0"/>
              </a:rPr>
              <a:t>公司超額施作</a:t>
            </a:r>
            <a:endParaRPr lang="zh-TW" altLang="en-US" sz="2000" b="1" dirty="0">
              <a:latin typeface="微軟正黑體" panose="020B0604030504040204" pitchFamily="34" charset="-120"/>
              <a:ea typeface="微軟正黑體" panose="020B0604030504040204" pitchFamily="34" charset="-120"/>
            </a:endParaRPr>
          </a:p>
        </p:txBody>
      </p:sp>
      <p:sp>
        <p:nvSpPr>
          <p:cNvPr id="16" name="圓角矩形 15"/>
          <p:cNvSpPr/>
          <p:nvPr/>
        </p:nvSpPr>
        <p:spPr>
          <a:xfrm>
            <a:off x="1035819" y="4509120"/>
            <a:ext cx="3320157"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zh-TW" altLang="en-US" sz="2000" b="1" dirty="0" smtClean="0">
                <a:latin typeface="微軟正黑體" panose="020B0604030504040204" pitchFamily="34" charset="-120"/>
                <a:ea typeface="微軟正黑體" panose="020B0604030504040204" pitchFamily="34" charset="-120"/>
              </a:rPr>
              <a:t>超額施作部分遭</a:t>
            </a:r>
            <a:r>
              <a:rPr lang="zh-TW" altLang="en-US" sz="2000" b="1" dirty="0" smtClean="0">
                <a:solidFill>
                  <a:srgbClr val="7030A0"/>
                </a:solidFill>
                <a:latin typeface="微軟正黑體" panose="020B0604030504040204" pitchFamily="34" charset="-120"/>
                <a:ea typeface="微軟正黑體" panose="020B0604030504040204" pitchFamily="34" charset="-120"/>
              </a:rPr>
              <a:t>乙</a:t>
            </a:r>
            <a:r>
              <a:rPr lang="zh-TW" altLang="en-US" sz="2000" b="1" dirty="0" smtClean="0">
                <a:latin typeface="微軟正黑體" panose="020B0604030504040204" pitchFamily="34" charset="-120"/>
                <a:ea typeface="微軟正黑體" panose="020B0604030504040204" pitchFamily="34" charset="-120"/>
              </a:rPr>
              <a:t>要求贈與</a:t>
            </a:r>
            <a:endParaRPr lang="zh-TW" altLang="en-US" sz="2000" b="1" dirty="0">
              <a:latin typeface="微軟正黑體" panose="020B0604030504040204" pitchFamily="34" charset="-120"/>
              <a:ea typeface="微軟正黑體" panose="020B0604030504040204" pitchFamily="34" charset="-120"/>
            </a:endParaRPr>
          </a:p>
        </p:txBody>
      </p:sp>
      <p:sp>
        <p:nvSpPr>
          <p:cNvPr id="17" name="圓角矩形 16"/>
          <p:cNvSpPr/>
          <p:nvPr/>
        </p:nvSpPr>
        <p:spPr>
          <a:xfrm>
            <a:off x="5004048" y="4509121"/>
            <a:ext cx="3672408"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000" b="1" dirty="0">
                <a:ln/>
                <a:solidFill>
                  <a:srgbClr val="0000FF"/>
                </a:solidFill>
                <a:latin typeface="微軟正黑體" pitchFamily="34" charset="-120"/>
                <a:ea typeface="微軟正黑體" pitchFamily="34" charset="-120"/>
                <a:cs typeface="Times New Roman" pitchFamily="18" charset="0"/>
              </a:rPr>
              <a:t>甲</a:t>
            </a:r>
            <a:r>
              <a:rPr lang="zh-TW" altLang="en-US" sz="2000" b="1" dirty="0" smtClean="0">
                <a:latin typeface="微軟正黑體" panose="020B0604030504040204" pitchFamily="34" charset="-120"/>
                <a:ea typeface="微軟正黑體" panose="020B0604030504040204" pitchFamily="34" charset="-120"/>
              </a:rPr>
              <a:t>機關另行規劃已施作工程，浮報工程價額及數量</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64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75</a:t>
            </a:fld>
            <a:endParaRPr lang="zh-TW" altLang="en-US"/>
          </a:p>
        </p:txBody>
      </p:sp>
      <p:graphicFrame>
        <p:nvGraphicFramePr>
          <p:cNvPr id="4" name="資料庫圖表 3"/>
          <p:cNvGraphicFramePr/>
          <p:nvPr>
            <p:extLst>
              <p:ext uri="{D42A27DB-BD31-4B8C-83A1-F6EECF244321}">
                <p14:modId xmlns:p14="http://schemas.microsoft.com/office/powerpoint/2010/main" val="3109323533"/>
              </p:ext>
            </p:extLst>
          </p:nvPr>
        </p:nvGraphicFramePr>
        <p:xfrm>
          <a:off x="714348" y="4429132"/>
          <a:ext cx="8001056"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71406" y="142876"/>
            <a:ext cx="8715436" cy="1428736"/>
          </a:xfrm>
        </p:spPr>
        <p:txBody>
          <a:bodyPr/>
          <a:lstStyle/>
          <a:p>
            <a:pPr algn="l"/>
            <a:r>
              <a:rPr lang="zh-TW" altLang="en-US" b="1" dirty="0" smtClean="0"/>
              <a:t>常見違失態樣</a:t>
            </a:r>
            <a:r>
              <a:rPr lang="en-US" altLang="zh-TW" b="1" dirty="0" smtClean="0">
                <a:latin typeface="微軟正黑體" pitchFamily="34" charset="-120"/>
              </a:rPr>
              <a:t>1</a:t>
            </a:r>
            <a:r>
              <a:rPr lang="en-US" altLang="zh-TW" b="1" dirty="0" smtClean="0"/>
              <a:t/>
            </a:r>
            <a:br>
              <a:rPr lang="en-US" altLang="zh-TW" b="1" dirty="0" smtClean="0"/>
            </a:br>
            <a:r>
              <a:rPr lang="en-US" altLang="zh-TW" sz="2300" b="1" dirty="0" smtClean="0"/>
              <a:t>-</a:t>
            </a:r>
            <a:r>
              <a:rPr lang="zh-TW" altLang="en-US" sz="2300" b="1" dirty="0" smtClean="0">
                <a:latin typeface="微軟正黑體" pitchFamily="34" charset="-120"/>
              </a:rPr>
              <a:t>建築或經辦公用工程或購辦公用器材、物品，浮報價額、數量</a:t>
            </a:r>
            <a:r>
              <a:rPr lang="zh-TW" altLang="en-US" sz="2800" dirty="0" smtClean="0">
                <a:latin typeface="微軟正黑體" pitchFamily="34" charset="-120"/>
              </a:rPr>
              <a:t/>
            </a:r>
            <a:br>
              <a:rPr lang="zh-TW" altLang="en-US" sz="2800" dirty="0" smtClean="0">
                <a:latin typeface="微軟正黑體" pitchFamily="34" charset="-120"/>
              </a:rPr>
            </a:br>
            <a:endParaRPr lang="zh-TW" altLang="en-US" sz="2800" dirty="0"/>
          </a:p>
        </p:txBody>
      </p:sp>
      <p:sp>
        <p:nvSpPr>
          <p:cNvPr id="7" name="圓角矩形 6"/>
          <p:cNvSpPr/>
          <p:nvPr/>
        </p:nvSpPr>
        <p:spPr>
          <a:xfrm>
            <a:off x="785786" y="2285992"/>
            <a:ext cx="7358114" cy="10715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zh-TW" altLang="en-US" sz="2500" b="1" dirty="0" smtClean="0">
                <a:ln/>
                <a:solidFill>
                  <a:srgbClr val="7030A0"/>
                </a:solidFill>
                <a:latin typeface="微軟正黑體" pitchFamily="34" charset="-120"/>
                <a:ea typeface="微軟正黑體" pitchFamily="34" charset="-120"/>
                <a:cs typeface="Times New Roman" pitchFamily="18" charset="0"/>
              </a:rPr>
              <a:t>乙</a:t>
            </a:r>
            <a:r>
              <a:rPr lang="zh-TW" altLang="en-US" dirty="0" smtClean="0">
                <a:ln/>
                <a:latin typeface="微軟正黑體" pitchFamily="34" charset="-120"/>
                <a:ea typeface="微軟正黑體" pitchFamily="34" charset="-120"/>
                <a:cs typeface="Times New Roman" pitchFamily="18" charset="0"/>
              </a:rPr>
              <a:t>對於公用工程納骨櫃之增設，明知納骨塔興建工程已搶先施作，並經</a:t>
            </a:r>
            <a:r>
              <a:rPr lang="en-US" altLang="zh-TW" dirty="0" smtClean="0">
                <a:ln/>
                <a:latin typeface="微軟正黑體" panose="020B0604030504040204" pitchFamily="34" charset="-120"/>
                <a:ea typeface="微軟正黑體" panose="020B0604030504040204" pitchFamily="34" charset="-120"/>
                <a:cs typeface="Times New Roman" pitchFamily="18" charset="0"/>
              </a:rPr>
              <a:t>A</a:t>
            </a:r>
            <a:r>
              <a:rPr lang="zh-TW" altLang="en-US" dirty="0" smtClean="0">
                <a:ln/>
                <a:latin typeface="微軟正黑體" pitchFamily="34" charset="-120"/>
                <a:ea typeface="微軟正黑體" pitchFamily="34" charset="-120"/>
                <a:cs typeface="Times New Roman" pitchFamily="18" charset="0"/>
              </a:rPr>
              <a:t>完成贈與，仍另行招標並重複設計，浮報價額及數量。</a:t>
            </a:r>
            <a:endParaRPr lang="zh-TW" altLang="en-US" dirty="0"/>
          </a:p>
        </p:txBody>
      </p:sp>
      <p:sp>
        <p:nvSpPr>
          <p:cNvPr id="8" name="向下箭號 7"/>
          <p:cNvSpPr/>
          <p:nvPr/>
        </p:nvSpPr>
        <p:spPr>
          <a:xfrm>
            <a:off x="4071934" y="3500438"/>
            <a:ext cx="551797" cy="8572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文字方塊 8"/>
          <p:cNvSpPr txBox="1"/>
          <p:nvPr/>
        </p:nvSpPr>
        <p:spPr>
          <a:xfrm>
            <a:off x="4786314" y="3643314"/>
            <a:ext cx="1103594" cy="400110"/>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違反</a:t>
            </a:r>
            <a:endParaRPr lang="zh-TW" altLang="en-US" sz="2000" b="1" dirty="0">
              <a:latin typeface="微軟正黑體" pitchFamily="34" charset="-120"/>
              <a:ea typeface="微軟正黑體" pitchFamily="34" charset="-120"/>
            </a:endParaRPr>
          </a:p>
        </p:txBody>
      </p:sp>
      <p:sp>
        <p:nvSpPr>
          <p:cNvPr id="10" name="圓角矩形 9"/>
          <p:cNvSpPr/>
          <p:nvPr/>
        </p:nvSpPr>
        <p:spPr>
          <a:xfrm>
            <a:off x="142844" y="1214422"/>
            <a:ext cx="1785950"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案例研析</a:t>
            </a:r>
            <a:endParaRPr lang="zh-TW" altLang="en-US" sz="25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55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76</a:t>
            </a:fld>
            <a:endParaRPr lang="zh-TW" altLang="en-US"/>
          </a:p>
        </p:txBody>
      </p:sp>
      <p:graphicFrame>
        <p:nvGraphicFramePr>
          <p:cNvPr id="4" name="資料庫圖表 3"/>
          <p:cNvGraphicFramePr/>
          <p:nvPr>
            <p:extLst>
              <p:ext uri="{D42A27DB-BD31-4B8C-83A1-F6EECF244321}">
                <p14:modId xmlns:p14="http://schemas.microsoft.com/office/powerpoint/2010/main" val="349726725"/>
              </p:ext>
            </p:extLst>
          </p:nvPr>
        </p:nvGraphicFramePr>
        <p:xfrm>
          <a:off x="1571604" y="1285860"/>
          <a:ext cx="7048528" cy="217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500034" y="1714488"/>
            <a:ext cx="571504" cy="1285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zh-TW" altLang="en-US" sz="2000" dirty="0" smtClean="0">
                <a:ln/>
                <a:latin typeface="微軟正黑體" pitchFamily="34" charset="-120"/>
                <a:ea typeface="微軟正黑體" pitchFamily="34" charset="-120"/>
                <a:cs typeface="Times New Roman" pitchFamily="18" charset="0"/>
              </a:rPr>
              <a:t>案例概述</a:t>
            </a:r>
            <a:endParaRPr lang="zh-TW" altLang="en-US" sz="2000" dirty="0">
              <a:latin typeface="微軟正黑體" pitchFamily="34" charset="-120"/>
              <a:ea typeface="微軟正黑體" pitchFamily="34" charset="-120"/>
            </a:endParaRPr>
          </a:p>
        </p:txBody>
      </p:sp>
      <p:sp>
        <p:nvSpPr>
          <p:cNvPr id="7" name="圓角矩形 6"/>
          <p:cNvSpPr/>
          <p:nvPr/>
        </p:nvSpPr>
        <p:spPr>
          <a:xfrm>
            <a:off x="500034" y="4286256"/>
            <a:ext cx="571504" cy="12858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zh-TW" altLang="en-US" sz="2000" dirty="0" smtClean="0">
                <a:ln/>
                <a:latin typeface="微軟正黑體" pitchFamily="34" charset="-120"/>
                <a:ea typeface="微軟正黑體" pitchFamily="34" charset="-120"/>
                <a:cs typeface="Times New Roman" pitchFamily="18" charset="0"/>
              </a:rPr>
              <a:t>案例研析</a:t>
            </a:r>
            <a:endParaRPr lang="zh-TW" altLang="en-US" sz="2000" dirty="0">
              <a:latin typeface="微軟正黑體" pitchFamily="34" charset="-120"/>
              <a:ea typeface="微軟正黑體" pitchFamily="34" charset="-120"/>
            </a:endParaRPr>
          </a:p>
        </p:txBody>
      </p:sp>
      <p:graphicFrame>
        <p:nvGraphicFramePr>
          <p:cNvPr id="8" name="資料庫圖表 7"/>
          <p:cNvGraphicFramePr/>
          <p:nvPr>
            <p:extLst>
              <p:ext uri="{D42A27DB-BD31-4B8C-83A1-F6EECF244321}">
                <p14:modId xmlns:p14="http://schemas.microsoft.com/office/powerpoint/2010/main" val="538933844"/>
              </p:ext>
            </p:extLst>
          </p:nvPr>
        </p:nvGraphicFramePr>
        <p:xfrm>
          <a:off x="1214414" y="3786190"/>
          <a:ext cx="6000792" cy="18176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圓角矩形 8"/>
          <p:cNvSpPr/>
          <p:nvPr/>
        </p:nvSpPr>
        <p:spPr>
          <a:xfrm>
            <a:off x="1428728" y="5572140"/>
            <a:ext cx="3000396" cy="10715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n/>
                <a:latin typeface="微軟正黑體" pitchFamily="34" charset="-120"/>
                <a:ea typeface="微軟正黑體" pitchFamily="34" charset="-120"/>
                <a:cs typeface="Times New Roman" pitchFamily="18" charset="0"/>
              </a:rPr>
              <a:t>對於核給承包商級配數量時，應扣除瀝青混凝土之厚度費用，未扣除費用</a:t>
            </a:r>
            <a:endParaRPr lang="zh-TW" altLang="en-US" dirty="0" smtClean="0"/>
          </a:p>
        </p:txBody>
      </p:sp>
      <p:sp>
        <p:nvSpPr>
          <p:cNvPr id="13" name="圓角矩形 12"/>
          <p:cNvSpPr/>
          <p:nvPr/>
        </p:nvSpPr>
        <p:spPr>
          <a:xfrm>
            <a:off x="6929454" y="4714884"/>
            <a:ext cx="1928794" cy="10715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n/>
                <a:latin typeface="微軟正黑體" pitchFamily="34" charset="-120"/>
                <a:ea typeface="微軟正黑體" pitchFamily="34" charset="-120"/>
                <a:cs typeface="Times New Roman" pitchFamily="18" charset="0"/>
              </a:rPr>
              <a:t>廠商因溢領回填級配工程款受有利益</a:t>
            </a:r>
            <a:endParaRPr lang="zh-TW" altLang="en-US" dirty="0" smtClean="0"/>
          </a:p>
        </p:txBody>
      </p:sp>
      <p:cxnSp>
        <p:nvCxnSpPr>
          <p:cNvPr id="18" name="直線單箭頭接點 17"/>
          <p:cNvCxnSpPr/>
          <p:nvPr/>
        </p:nvCxnSpPr>
        <p:spPr>
          <a:xfrm rot="5400000">
            <a:off x="2751125" y="5322107"/>
            <a:ext cx="356396"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直線單箭頭接點 21"/>
          <p:cNvCxnSpPr/>
          <p:nvPr/>
        </p:nvCxnSpPr>
        <p:spPr>
          <a:xfrm>
            <a:off x="6357950" y="5214950"/>
            <a:ext cx="42862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標題 1"/>
          <p:cNvSpPr txBox="1">
            <a:spLocks/>
          </p:cNvSpPr>
          <p:nvPr/>
        </p:nvSpPr>
        <p:spPr bwMode="auto">
          <a:xfrm>
            <a:off x="71406" y="71414"/>
            <a:ext cx="8358246"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常見違失</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態樣</a:t>
            </a: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2</a:t>
            </a:r>
          </a:p>
          <a:p>
            <a:pPr eaLnBrk="0" hangingPunct="0"/>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製作底價未扣除應扣減項目，致廠商得利</a:t>
            </a:r>
            <a:endParaRPr lang="zh-TW" altLang="en-US" sz="2400"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77</a:t>
            </a:fld>
            <a:endParaRPr lang="zh-TW" altLang="en-US" dirty="0"/>
          </a:p>
        </p:txBody>
      </p:sp>
      <p:sp>
        <p:nvSpPr>
          <p:cNvPr id="6" name="標題 1"/>
          <p:cNvSpPr txBox="1">
            <a:spLocks/>
          </p:cNvSpPr>
          <p:nvPr/>
        </p:nvSpPr>
        <p:spPr bwMode="auto">
          <a:xfrm>
            <a:off x="128614" y="285728"/>
            <a:ext cx="780097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常見違失態樣</a:t>
            </a: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3</a:t>
            </a:r>
          </a:p>
          <a:p>
            <a:pPr eaLnBrk="0" hangingPunct="0"/>
            <a:r>
              <a:rPr kumimoji="0" lang="en-US" altLang="zh-TW" sz="2500" b="1" dirty="0" smtClean="0">
                <a:latin typeface="微軟正黑體" pitchFamily="34" charset="-120"/>
                <a:ea typeface="微軟正黑體" pitchFamily="34" charset="-120"/>
                <a:cs typeface="微軟正黑體" pitchFamily="34" charset="-120"/>
              </a:rPr>
              <a:t>-</a:t>
            </a:r>
            <a:r>
              <a:rPr lang="zh-TW" altLang="en-US" sz="2500" b="1" dirty="0" smtClean="0">
                <a:latin typeface="新細明體" charset="-120"/>
                <a:ea typeface="微軟正黑體" pitchFamily="34" charset="-120"/>
                <a:cs typeface="微軟正黑體" pitchFamily="34" charset="-120"/>
              </a:rPr>
              <a:t>洩漏應保密之廠商投標文件</a:t>
            </a:r>
            <a:endParaRPr lang="zh-TW" altLang="en-US" sz="2500" dirty="0" smtClean="0">
              <a:latin typeface="微軟正黑體" pitchFamily="34" charset="-120"/>
              <a:ea typeface="微軟正黑體" pitchFamily="34" charset="-120"/>
            </a:endParaRPr>
          </a:p>
        </p:txBody>
      </p:sp>
      <p:sp>
        <p:nvSpPr>
          <p:cNvPr id="8" name="圓角矩形 7"/>
          <p:cNvSpPr/>
          <p:nvPr/>
        </p:nvSpPr>
        <p:spPr>
          <a:xfrm>
            <a:off x="2857488" y="1857364"/>
            <a:ext cx="3286148" cy="1500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zh-TW" altLang="en-US" b="1" dirty="0" smtClean="0">
                <a:solidFill>
                  <a:srgbClr val="1AAF01"/>
                </a:solidFill>
                <a:latin typeface="微軟正黑體" pitchFamily="34" charset="-120"/>
                <a:ea typeface="微軟正黑體" pitchFamily="34" charset="-120"/>
                <a:cs typeface="微軟正黑體" pitchFamily="34" charset="-120"/>
              </a:rPr>
              <a:t>甲</a:t>
            </a:r>
            <a:r>
              <a:rPr lang="zh-TW" altLang="en-US" dirty="0" smtClean="0">
                <a:latin typeface="微軟正黑體" pitchFamily="34" charset="-120"/>
                <a:ea typeface="微軟正黑體" pitchFamily="34" charset="-120"/>
                <a:cs typeface="微軟正黑體" pitchFamily="34" charset="-120"/>
              </a:rPr>
              <a:t>利用負責辦理工程採購案之機會，將</a:t>
            </a:r>
            <a:r>
              <a:rPr lang="en-US" altLang="zh-TW" dirty="0" smtClean="0">
                <a:latin typeface="微軟正黑體" pitchFamily="34" charset="-120"/>
                <a:ea typeface="微軟正黑體" pitchFamily="34" charset="-120"/>
                <a:cs typeface="微軟正黑體" pitchFamily="34" charset="-120"/>
              </a:rPr>
              <a:t>A</a:t>
            </a:r>
            <a:r>
              <a:rPr lang="zh-TW" altLang="en-US" dirty="0" smtClean="0">
                <a:latin typeface="微軟正黑體" pitchFamily="34" charset="-120"/>
                <a:ea typeface="微軟正黑體" pitchFamily="34" charset="-120"/>
                <a:cs typeface="微軟正黑體" pitchFamily="34" charset="-120"/>
              </a:rPr>
              <a:t>公司所投標之服務建議書，洩漏及交付予</a:t>
            </a:r>
            <a:r>
              <a:rPr lang="en-US" altLang="zh-TW" b="1" dirty="0" smtClean="0">
                <a:solidFill>
                  <a:srgbClr val="0070C0"/>
                </a:solidFill>
                <a:latin typeface="微軟正黑體" pitchFamily="34" charset="-120"/>
                <a:ea typeface="微軟正黑體" pitchFamily="34" charset="-120"/>
                <a:cs typeface="微軟正黑體" pitchFamily="34" charset="-120"/>
              </a:rPr>
              <a:t>B</a:t>
            </a:r>
            <a:r>
              <a:rPr lang="zh-TW" altLang="en-US" dirty="0" smtClean="0">
                <a:solidFill>
                  <a:schemeClr val="tx1"/>
                </a:solidFill>
                <a:latin typeface="微軟正黑體" pitchFamily="34" charset="-120"/>
                <a:ea typeface="微軟正黑體" pitchFamily="34" charset="-120"/>
                <a:cs typeface="微軟正黑體" pitchFamily="34" charset="-120"/>
              </a:rPr>
              <a:t>投標廠商</a:t>
            </a:r>
            <a:endParaRPr lang="zh-TW" altLang="en-US" dirty="0">
              <a:solidFill>
                <a:schemeClr val="tx1"/>
              </a:solidFill>
            </a:endParaRPr>
          </a:p>
        </p:txBody>
      </p:sp>
      <p:sp>
        <p:nvSpPr>
          <p:cNvPr id="9" name="流程圖: 預設處理作業 8"/>
          <p:cNvSpPr/>
          <p:nvPr/>
        </p:nvSpPr>
        <p:spPr>
          <a:xfrm>
            <a:off x="357158" y="1357298"/>
            <a:ext cx="1785950" cy="1428760"/>
          </a:xfrm>
          <a:prstGeom prst="flowChartPredefined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zh-TW" altLang="en-US" sz="2500" b="1" dirty="0" smtClean="0">
                <a:latin typeface="微軟正黑體" pitchFamily="34" charset="-120"/>
                <a:ea typeface="微軟正黑體" pitchFamily="34" charset="-120"/>
                <a:cs typeface="微軟正黑體" pitchFamily="34" charset="-120"/>
              </a:rPr>
              <a:t>甲</a:t>
            </a:r>
            <a:endParaRPr lang="en-US" altLang="zh-TW" sz="2500" b="1" dirty="0" smtClean="0">
              <a:latin typeface="微軟正黑體" pitchFamily="34" charset="-120"/>
              <a:ea typeface="微軟正黑體" pitchFamily="34" charset="-120"/>
              <a:cs typeface="微軟正黑體" pitchFamily="34" charset="-120"/>
            </a:endParaRPr>
          </a:p>
          <a:p>
            <a:pPr lvl="0" algn="ctr"/>
            <a:r>
              <a:rPr lang="zh-TW" altLang="en-US" dirty="0" smtClean="0">
                <a:latin typeface="微軟正黑體" pitchFamily="34" charset="-120"/>
                <a:ea typeface="微軟正黑體" pitchFamily="34" charset="-120"/>
                <a:cs typeface="微軟正黑體" pitchFamily="34" charset="-120"/>
              </a:rPr>
              <a:t>技正</a:t>
            </a:r>
            <a:endParaRPr lang="en-US" altLang="zh-TW" dirty="0" smtClean="0">
              <a:latin typeface="微軟正黑體" pitchFamily="34" charset="-120"/>
              <a:ea typeface="微軟正黑體" pitchFamily="34" charset="-120"/>
              <a:cs typeface="微軟正黑體" pitchFamily="34" charset="-120"/>
            </a:endParaRPr>
          </a:p>
        </p:txBody>
      </p:sp>
      <p:sp>
        <p:nvSpPr>
          <p:cNvPr id="10" name="流程圖: 預設處理作業 9"/>
          <p:cNvSpPr/>
          <p:nvPr/>
        </p:nvSpPr>
        <p:spPr>
          <a:xfrm>
            <a:off x="6715140" y="1357298"/>
            <a:ext cx="1785950" cy="1493704"/>
          </a:xfrm>
          <a:prstGeom prst="flowChartPredefined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altLang="zh-TW" sz="2500" b="1" dirty="0" smtClean="0">
                <a:latin typeface="微軟正黑體" pitchFamily="34" charset="-120"/>
                <a:ea typeface="微軟正黑體" pitchFamily="34" charset="-120"/>
                <a:cs typeface="微軟正黑體" pitchFamily="34" charset="-120"/>
              </a:rPr>
              <a:t>B</a:t>
            </a:r>
          </a:p>
          <a:p>
            <a:pPr lvl="0" algn="ctr"/>
            <a:r>
              <a:rPr lang="zh-TW" altLang="en-US" dirty="0" smtClean="0">
                <a:latin typeface="微軟正黑體" pitchFamily="34" charset="-120"/>
                <a:ea typeface="微軟正黑體" pitchFamily="34" charset="-120"/>
                <a:cs typeface="微軟正黑體" pitchFamily="34" charset="-120"/>
              </a:rPr>
              <a:t>投標廠商</a:t>
            </a:r>
            <a:endParaRPr lang="en-US" altLang="zh-TW" dirty="0" smtClean="0">
              <a:latin typeface="微軟正黑體" pitchFamily="34" charset="-120"/>
              <a:ea typeface="微軟正黑體" pitchFamily="34" charset="-120"/>
              <a:cs typeface="微軟正黑體" pitchFamily="34" charset="-120"/>
            </a:endParaRPr>
          </a:p>
        </p:txBody>
      </p:sp>
      <p:sp>
        <p:nvSpPr>
          <p:cNvPr id="11" name="向右箭號 10"/>
          <p:cNvSpPr/>
          <p:nvPr/>
        </p:nvSpPr>
        <p:spPr>
          <a:xfrm>
            <a:off x="2643174" y="1571612"/>
            <a:ext cx="3857652" cy="285752"/>
          </a:xfrm>
          <a:prstGeom prs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5" name="向下箭號 14"/>
          <p:cNvSpPr/>
          <p:nvPr/>
        </p:nvSpPr>
        <p:spPr>
          <a:xfrm>
            <a:off x="4357686" y="3500438"/>
            <a:ext cx="285752" cy="57150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8" name="資料庫圖表 17"/>
          <p:cNvGraphicFramePr/>
          <p:nvPr>
            <p:extLst>
              <p:ext uri="{D42A27DB-BD31-4B8C-83A1-F6EECF244321}">
                <p14:modId xmlns:p14="http://schemas.microsoft.com/office/powerpoint/2010/main" val="2750794368"/>
              </p:ext>
            </p:extLst>
          </p:nvPr>
        </p:nvGraphicFramePr>
        <p:xfrm>
          <a:off x="1071538" y="4143380"/>
          <a:ext cx="6929486"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文字方塊 18"/>
          <p:cNvSpPr txBox="1"/>
          <p:nvPr/>
        </p:nvSpPr>
        <p:spPr>
          <a:xfrm>
            <a:off x="4857752" y="3559734"/>
            <a:ext cx="1857388" cy="369332"/>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甲之行為已違反</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Graphic spid="18" grpId="0">
        <p:bldAsOne/>
      </p:bldGraphic>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投影片編號版面配置區 5"/>
          <p:cNvSpPr>
            <a:spLocks noGrp="1"/>
          </p:cNvSpPr>
          <p:nvPr>
            <p:ph type="sldNum" sz="quarter" idx="12"/>
          </p:nvPr>
        </p:nvSpPr>
        <p:spPr bwMode="auto">
          <a:noFill/>
          <a:ln>
            <a:miter lim="800000"/>
            <a:headEnd/>
            <a:tailEnd/>
          </a:ln>
        </p:spPr>
        <p:txBody>
          <a:bodyPr/>
          <a:lstStyle/>
          <a:p>
            <a:fld id="{93E2B8B8-3324-4D45-970D-64E89E6B5380}" type="slidenum">
              <a:rPr lang="zh-TW" altLang="en-US" smtClean="0"/>
              <a:pPr/>
              <a:t>78</a:t>
            </a:fld>
            <a:endParaRPr lang="en-US" altLang="zh-TW" smtClean="0"/>
          </a:p>
        </p:txBody>
      </p:sp>
      <p:sp>
        <p:nvSpPr>
          <p:cNvPr id="5" name="標題 1"/>
          <p:cNvSpPr txBox="1">
            <a:spLocks/>
          </p:cNvSpPr>
          <p:nvPr/>
        </p:nvSpPr>
        <p:spPr bwMode="auto">
          <a:xfrm>
            <a:off x="128614" y="428604"/>
            <a:ext cx="780097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常見違失態樣</a:t>
            </a: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4</a:t>
            </a:r>
          </a:p>
          <a:p>
            <a:pPr eaLnBrk="0" hangingPunct="0"/>
            <a:r>
              <a:rPr kumimoji="0" lang="en-US" altLang="zh-TW" sz="2500" b="1" dirty="0" smtClean="0">
                <a:latin typeface="微軟正黑體" pitchFamily="34" charset="-120"/>
                <a:ea typeface="微軟正黑體" pitchFamily="34" charset="-120"/>
                <a:cs typeface="微軟正黑體" pitchFamily="34" charset="-120"/>
              </a:rPr>
              <a:t>-</a:t>
            </a:r>
            <a:r>
              <a:rPr lang="zh-TW" altLang="en-US" sz="2500" b="1" kern="100" dirty="0" smtClean="0">
                <a:latin typeface="Times New Roman"/>
                <a:ea typeface="微軟正黑體"/>
                <a:cs typeface="Times New Roman"/>
              </a:rPr>
              <a:t>機關辦理採購於宣布保留決標前，先行公布底價</a:t>
            </a:r>
            <a:endParaRPr lang="zh-TW" altLang="en-US" sz="2500" dirty="0" smtClean="0">
              <a:solidFill>
                <a:schemeClr val="bg1"/>
              </a:solidFill>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3926858872"/>
              </p:ext>
            </p:extLst>
          </p:nvPr>
        </p:nvGraphicFramePr>
        <p:xfrm>
          <a:off x="1428728" y="1071546"/>
          <a:ext cx="7215238"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圓角矩形 7"/>
          <p:cNvSpPr/>
          <p:nvPr/>
        </p:nvSpPr>
        <p:spPr>
          <a:xfrm>
            <a:off x="500034" y="1357298"/>
            <a:ext cx="571504" cy="1285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zh-TW" altLang="en-US" sz="2000" dirty="0" smtClean="0">
                <a:ln/>
                <a:latin typeface="微軟正黑體" pitchFamily="34" charset="-120"/>
                <a:ea typeface="微軟正黑體" pitchFamily="34" charset="-120"/>
                <a:cs typeface="Times New Roman" pitchFamily="18" charset="0"/>
              </a:rPr>
              <a:t>案例概述</a:t>
            </a:r>
            <a:endParaRPr lang="zh-TW" altLang="en-US" sz="2000" dirty="0">
              <a:latin typeface="微軟正黑體" pitchFamily="34" charset="-120"/>
              <a:ea typeface="微軟正黑體" pitchFamily="34" charset="-120"/>
            </a:endParaRPr>
          </a:p>
        </p:txBody>
      </p:sp>
      <p:sp>
        <p:nvSpPr>
          <p:cNvPr id="9" name="圓角矩形 8"/>
          <p:cNvSpPr/>
          <p:nvPr/>
        </p:nvSpPr>
        <p:spPr>
          <a:xfrm>
            <a:off x="500034" y="4000504"/>
            <a:ext cx="571504" cy="12858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zh-TW" altLang="en-US" sz="2000" dirty="0" smtClean="0">
                <a:ln/>
                <a:latin typeface="微軟正黑體" pitchFamily="34" charset="-120"/>
                <a:ea typeface="微軟正黑體" pitchFamily="34" charset="-120"/>
                <a:cs typeface="Times New Roman" pitchFamily="18" charset="0"/>
              </a:rPr>
              <a:t>案例研析</a:t>
            </a:r>
            <a:endParaRPr lang="zh-TW" altLang="en-US" sz="2000" dirty="0">
              <a:latin typeface="微軟正黑體" pitchFamily="34" charset="-120"/>
              <a:ea typeface="微軟正黑體" pitchFamily="34" charset="-120"/>
            </a:endParaRPr>
          </a:p>
        </p:txBody>
      </p:sp>
      <p:graphicFrame>
        <p:nvGraphicFramePr>
          <p:cNvPr id="13" name="資料庫圖表 12"/>
          <p:cNvGraphicFramePr/>
          <p:nvPr/>
        </p:nvGraphicFramePr>
        <p:xfrm>
          <a:off x="714348" y="3643314"/>
          <a:ext cx="6715172"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圓角矩形 13"/>
          <p:cNvSpPr/>
          <p:nvPr/>
        </p:nvSpPr>
        <p:spPr>
          <a:xfrm>
            <a:off x="1214414" y="5214950"/>
            <a:ext cx="2643206" cy="1285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zh-TW" altLang="en-US" dirty="0" smtClean="0">
                <a:latin typeface="微軟正黑體" panose="020B0604030504040204" pitchFamily="34" charset="-120"/>
                <a:ea typeface="微軟正黑體" panose="020B0604030504040204" pitchFamily="34" charset="-120"/>
                <a:cs typeface="微軟正黑體" pitchFamily="34" charset="-120"/>
              </a:rPr>
              <a:t>違反政府採購法第</a:t>
            </a:r>
            <a:r>
              <a:rPr lang="en-US" altLang="zh-TW" dirty="0" smtClean="0">
                <a:latin typeface="微軟正黑體" panose="020B0604030504040204" pitchFamily="34" charset="-120"/>
                <a:ea typeface="微軟正黑體" panose="020B0604030504040204" pitchFamily="34" charset="-120"/>
                <a:cs typeface="微軟正黑體" pitchFamily="34" charset="-120"/>
              </a:rPr>
              <a:t>34</a:t>
            </a:r>
            <a:r>
              <a:rPr lang="zh-TW" altLang="en-US" dirty="0" smtClean="0">
                <a:latin typeface="微軟正黑體" panose="020B0604030504040204" pitchFamily="34" charset="-120"/>
                <a:ea typeface="微軟正黑體" panose="020B0604030504040204" pitchFamily="34" charset="-120"/>
                <a:cs typeface="微軟正黑體" pitchFamily="34" charset="-120"/>
              </a:rPr>
              <a:t>條第</a:t>
            </a:r>
            <a:r>
              <a:rPr lang="en-US" altLang="zh-TW" dirty="0" smtClean="0">
                <a:latin typeface="微軟正黑體" panose="020B0604030504040204" pitchFamily="34" charset="-120"/>
                <a:ea typeface="微軟正黑體" panose="020B0604030504040204" pitchFamily="34" charset="-120"/>
                <a:cs typeface="微軟正黑體" pitchFamily="34" charset="-120"/>
              </a:rPr>
              <a:t>3</a:t>
            </a:r>
            <a:r>
              <a:rPr lang="zh-TW" altLang="en-US" dirty="0" smtClean="0">
                <a:latin typeface="微軟正黑體" panose="020B0604030504040204" pitchFamily="34" charset="-120"/>
                <a:ea typeface="微軟正黑體" panose="020B0604030504040204" pitchFamily="34" charset="-120"/>
                <a:cs typeface="微軟正黑體" pitchFamily="34" charset="-120"/>
              </a:rPr>
              <a:t>項前段：「底價於開標後至決標前，仍應保密。」</a:t>
            </a:r>
            <a:endParaRPr lang="zh-TW" altLang="en-US" dirty="0">
              <a:latin typeface="微軟正黑體" panose="020B0604030504040204" pitchFamily="34" charset="-120"/>
              <a:ea typeface="微軟正黑體" panose="020B0604030504040204" pitchFamily="34" charset="-120"/>
            </a:endParaRPr>
          </a:p>
        </p:txBody>
      </p:sp>
      <p:sp>
        <p:nvSpPr>
          <p:cNvPr id="15" name="圓角矩形 14"/>
          <p:cNvSpPr/>
          <p:nvPr/>
        </p:nvSpPr>
        <p:spPr>
          <a:xfrm>
            <a:off x="6660232" y="3214686"/>
            <a:ext cx="2428860" cy="15716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zh-TW" altLang="en-US" dirty="0" smtClean="0">
                <a:latin typeface="微軟正黑體" panose="020B0604030504040204" pitchFamily="34" charset="-120"/>
                <a:ea typeface="微軟正黑體" panose="020B0604030504040204" pitchFamily="34" charset="-120"/>
                <a:cs typeface="微軟正黑體" pitchFamily="34" charset="-120"/>
              </a:rPr>
              <a:t>甲過失洩漏底價，違反刑法第</a:t>
            </a:r>
            <a:r>
              <a:rPr lang="en-US" altLang="zh-TW" dirty="0" smtClean="0">
                <a:latin typeface="微軟正黑體" panose="020B0604030504040204" pitchFamily="34" charset="-120"/>
                <a:ea typeface="微軟正黑體" panose="020B0604030504040204" pitchFamily="34" charset="-120"/>
                <a:cs typeface="微軟正黑體" pitchFamily="34" charset="-120"/>
              </a:rPr>
              <a:t>132</a:t>
            </a:r>
            <a:r>
              <a:rPr lang="zh-TW" altLang="en-US" dirty="0" smtClean="0">
                <a:latin typeface="微軟正黑體" panose="020B0604030504040204" pitchFamily="34" charset="-120"/>
                <a:ea typeface="微軟正黑體" panose="020B0604030504040204" pitchFamily="34" charset="-120"/>
                <a:cs typeface="微軟正黑體" pitchFamily="34" charset="-120"/>
              </a:rPr>
              <a:t>條第</a:t>
            </a:r>
            <a:r>
              <a:rPr lang="en-US" altLang="zh-TW" dirty="0" smtClean="0">
                <a:latin typeface="微軟正黑體" panose="020B0604030504040204" pitchFamily="34" charset="-120"/>
                <a:ea typeface="微軟正黑體" panose="020B0604030504040204" pitchFamily="34" charset="-120"/>
                <a:cs typeface="微軟正黑體" pitchFamily="34" charset="-120"/>
              </a:rPr>
              <a:t>1</a:t>
            </a:r>
            <a:r>
              <a:rPr lang="zh-TW" altLang="en-US" dirty="0" smtClean="0">
                <a:latin typeface="微軟正黑體" panose="020B0604030504040204" pitchFamily="34" charset="-120"/>
                <a:ea typeface="微軟正黑體" panose="020B0604030504040204" pitchFamily="34" charset="-120"/>
                <a:cs typeface="微軟正黑體" pitchFamily="34" charset="-120"/>
              </a:rPr>
              <a:t>項</a:t>
            </a:r>
            <a:r>
              <a:rPr lang="zh-TW" altLang="en-US" dirty="0" smtClean="0">
                <a:solidFill>
                  <a:srgbClr val="FF0000"/>
                </a:solidFill>
                <a:latin typeface="微軟正黑體" panose="020B0604030504040204" pitchFamily="34" charset="-120"/>
                <a:ea typeface="微軟正黑體" panose="020B0604030504040204" pitchFamily="34" charset="-120"/>
                <a:cs typeface="微軟正黑體" pitchFamily="34" charset="-120"/>
              </a:rPr>
              <a:t>洩漏國防以外秘密罪</a:t>
            </a:r>
            <a:r>
              <a:rPr lang="zh-TW" altLang="en-US" dirty="0" smtClean="0">
                <a:latin typeface="微軟正黑體" panose="020B0604030504040204" pitchFamily="34" charset="-120"/>
                <a:ea typeface="微軟正黑體" panose="020B0604030504040204" pitchFamily="34" charset="-120"/>
                <a:cs typeface="微軟正黑體" pitchFamily="34" charset="-120"/>
              </a:rPr>
              <a:t>，遭法院判處有期徒刑</a:t>
            </a:r>
            <a:r>
              <a:rPr lang="en-US" altLang="zh-TW" dirty="0" smtClean="0">
                <a:latin typeface="微軟正黑體" panose="020B0604030504040204" pitchFamily="34" charset="-120"/>
                <a:ea typeface="微軟正黑體" panose="020B0604030504040204" pitchFamily="34" charset="-120"/>
                <a:cs typeface="微軟正黑體" pitchFamily="34" charset="-120"/>
              </a:rPr>
              <a:t>6</a:t>
            </a:r>
            <a:r>
              <a:rPr lang="zh-TW" altLang="en-US" dirty="0" smtClean="0">
                <a:latin typeface="微軟正黑體" panose="020B0604030504040204" pitchFamily="34" charset="-120"/>
                <a:ea typeface="微軟正黑體" panose="020B0604030504040204" pitchFamily="34" charset="-120"/>
                <a:cs typeface="微軟正黑體" pitchFamily="34" charset="-120"/>
              </a:rPr>
              <a:t>月，緩刑</a:t>
            </a:r>
            <a:r>
              <a:rPr lang="en-US" altLang="zh-TW" dirty="0" smtClean="0">
                <a:latin typeface="微軟正黑體" panose="020B0604030504040204" pitchFamily="34" charset="-120"/>
                <a:ea typeface="微軟正黑體" panose="020B0604030504040204" pitchFamily="34" charset="-120"/>
                <a:cs typeface="微軟正黑體" pitchFamily="34" charset="-120"/>
              </a:rPr>
              <a:t>2</a:t>
            </a:r>
            <a:r>
              <a:rPr lang="zh-TW" altLang="en-US" dirty="0" smtClean="0">
                <a:latin typeface="微軟正黑體" panose="020B0604030504040204" pitchFamily="34" charset="-120"/>
                <a:ea typeface="微軟正黑體" panose="020B0604030504040204" pitchFamily="34" charset="-120"/>
                <a:cs typeface="微軟正黑體" pitchFamily="34" charset="-120"/>
              </a:rPr>
              <a:t>年。</a:t>
            </a:r>
          </a:p>
        </p:txBody>
      </p:sp>
      <p:sp>
        <p:nvSpPr>
          <p:cNvPr id="16" name="圓角矩形 15"/>
          <p:cNvSpPr/>
          <p:nvPr/>
        </p:nvSpPr>
        <p:spPr>
          <a:xfrm>
            <a:off x="4714876" y="5286388"/>
            <a:ext cx="3429024" cy="13573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zh-TW" altLang="en-US" dirty="0" smtClean="0">
                <a:latin typeface="微軟正黑體" panose="020B0604030504040204" pitchFamily="34" charset="-120"/>
                <a:ea typeface="微軟正黑體" panose="020B0604030504040204" pitchFamily="34" charset="-120"/>
                <a:cs typeface="微軟正黑體" pitchFamily="34" charset="-120"/>
              </a:rPr>
              <a:t>甲因擔任採購案件開標主持人，於宣布保留決標前已先行公布底價，已違反採購人員倫理準則規定，記申誡</a:t>
            </a:r>
            <a:r>
              <a:rPr lang="en-US" altLang="zh-TW" dirty="0" smtClean="0">
                <a:latin typeface="微軟正黑體" panose="020B0604030504040204" pitchFamily="34" charset="-120"/>
                <a:ea typeface="微軟正黑體" panose="020B0604030504040204" pitchFamily="34" charset="-120"/>
                <a:cs typeface="微軟正黑體" pitchFamily="34" charset="-120"/>
              </a:rPr>
              <a:t>2</a:t>
            </a:r>
            <a:r>
              <a:rPr lang="zh-TW" altLang="en-US" dirty="0" smtClean="0">
                <a:latin typeface="微軟正黑體" panose="020B0604030504040204" pitchFamily="34" charset="-120"/>
                <a:ea typeface="微軟正黑體" panose="020B0604030504040204" pitchFamily="34" charset="-120"/>
                <a:cs typeface="微軟正黑體" pitchFamily="34" charset="-120"/>
              </a:rPr>
              <a:t>次。</a:t>
            </a:r>
            <a:endParaRPr lang="zh-TW" altLang="en-US" dirty="0"/>
          </a:p>
        </p:txBody>
      </p:sp>
      <p:cxnSp>
        <p:nvCxnSpPr>
          <p:cNvPr id="18" name="直線單箭頭接點 17"/>
          <p:cNvCxnSpPr/>
          <p:nvPr/>
        </p:nvCxnSpPr>
        <p:spPr>
          <a:xfrm rot="5400000">
            <a:off x="2214149" y="5000239"/>
            <a:ext cx="285752"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直線單箭頭接點 22"/>
          <p:cNvCxnSpPr/>
          <p:nvPr/>
        </p:nvCxnSpPr>
        <p:spPr>
          <a:xfrm>
            <a:off x="6429388" y="3929066"/>
            <a:ext cx="21431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肘形接點 26"/>
          <p:cNvCxnSpPr/>
          <p:nvPr/>
        </p:nvCxnSpPr>
        <p:spPr>
          <a:xfrm rot="16200000" flipH="1">
            <a:off x="6357950" y="4857761"/>
            <a:ext cx="428628" cy="285752"/>
          </a:xfrm>
          <a:prstGeom prst="bentConnector3">
            <a:avLst>
              <a:gd name="adj1" fmla="val 2868"/>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79</a:t>
            </a:fld>
            <a:endParaRPr lang="zh-TW" altLang="en-US"/>
          </a:p>
        </p:txBody>
      </p:sp>
      <p:sp>
        <p:nvSpPr>
          <p:cNvPr id="6" name="標題 1"/>
          <p:cNvSpPr txBox="1">
            <a:spLocks/>
          </p:cNvSpPr>
          <p:nvPr/>
        </p:nvSpPr>
        <p:spPr bwMode="auto">
          <a:xfrm>
            <a:off x="128614" y="500042"/>
            <a:ext cx="780097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effectLst/>
                <a:uLnTx/>
                <a:uFillTx/>
                <a:latin typeface="微軟正黑體" pitchFamily="34" charset="-120"/>
                <a:ea typeface="微軟正黑體" pitchFamily="34" charset="-120"/>
                <a:cs typeface="微軟正黑體" pitchFamily="34" charset="-120"/>
              </a:rPr>
              <a:t>失態樣</a:t>
            </a:r>
            <a:r>
              <a:rPr kumimoji="0" lang="en-US" altLang="zh-TW" sz="4400" b="1" i="0" u="none" strike="noStrike" kern="1200" cap="none" spc="0" normalizeH="0" baseline="0" noProof="0" dirty="0" smtClean="0">
                <a:ln>
                  <a:noFill/>
                </a:ln>
                <a:effectLst/>
                <a:uLnTx/>
                <a:uFillTx/>
                <a:latin typeface="微軟正黑體" pitchFamily="34" charset="-120"/>
                <a:ea typeface="微軟正黑體" pitchFamily="34" charset="-120"/>
                <a:cs typeface="微軟正黑體" pitchFamily="34" charset="-120"/>
              </a:rPr>
              <a:t>5</a:t>
            </a:r>
          </a:p>
          <a:p>
            <a:pPr eaLnBrk="0" hangingPunct="0"/>
            <a:r>
              <a:rPr kumimoji="0" lang="en-US" altLang="zh-TW" sz="2500" b="1" dirty="0" smtClean="0">
                <a:latin typeface="微軟正黑體" pitchFamily="34" charset="-120"/>
                <a:ea typeface="微軟正黑體" pitchFamily="34" charset="-120"/>
                <a:cs typeface="微軟正黑體" pitchFamily="34" charset="-120"/>
              </a:rPr>
              <a:t>-</a:t>
            </a:r>
            <a:r>
              <a:rPr lang="zh-TW" altLang="en-US" sz="2500" b="1" dirty="0" smtClean="0">
                <a:latin typeface="新細明體" charset="-120"/>
                <a:ea typeface="微軟正黑體" pitchFamily="34" charset="-120"/>
                <a:cs typeface="微軟正黑體" pitchFamily="34" charset="-120"/>
              </a:rPr>
              <a:t>辦理工程檢驗怠忽職責、檢驗不實</a:t>
            </a:r>
            <a:endParaRPr lang="zh-TW" altLang="en-US" sz="2500" dirty="0" smtClean="0">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effectLst/>
              <a:uLnTx/>
              <a:uFillTx/>
              <a:latin typeface="微軟正黑體" pitchFamily="34" charset="-120"/>
              <a:ea typeface="微軟正黑體" pitchFamily="34" charset="-120"/>
              <a:cs typeface="微軟正黑體" pitchFamily="34" charset="-120"/>
            </a:endParaRPr>
          </a:p>
        </p:txBody>
      </p:sp>
      <p:graphicFrame>
        <p:nvGraphicFramePr>
          <p:cNvPr id="9" name="資料庫圖表 8"/>
          <p:cNvGraphicFramePr/>
          <p:nvPr/>
        </p:nvGraphicFramePr>
        <p:xfrm>
          <a:off x="-357222" y="1214422"/>
          <a:ext cx="8572560" cy="260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3327781022"/>
              </p:ext>
            </p:extLst>
          </p:nvPr>
        </p:nvGraphicFramePr>
        <p:xfrm>
          <a:off x="2285984" y="4357694"/>
          <a:ext cx="6548462" cy="1746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圓角矩形 18"/>
          <p:cNvSpPr/>
          <p:nvPr/>
        </p:nvSpPr>
        <p:spPr>
          <a:xfrm>
            <a:off x="5715008" y="1571612"/>
            <a:ext cx="1857388" cy="7143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zh-TW" altLang="en-US" dirty="0" smtClean="0">
                <a:latin typeface="新細明體" charset="-120"/>
                <a:ea typeface="微軟正黑體" pitchFamily="34" charset="-120"/>
                <a:cs typeface="微軟正黑體" pitchFamily="34" charset="-120"/>
              </a:rPr>
              <a:t>施工偷工減料</a:t>
            </a:r>
            <a:endParaRPr lang="zh-TW" altLang="en-US" dirty="0" smtClean="0"/>
          </a:p>
        </p:txBody>
      </p:sp>
      <p:sp>
        <p:nvSpPr>
          <p:cNvPr id="23" name="圓角矩形 22"/>
          <p:cNvSpPr/>
          <p:nvPr/>
        </p:nvSpPr>
        <p:spPr>
          <a:xfrm>
            <a:off x="5643570" y="2500306"/>
            <a:ext cx="3071834" cy="12858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atin typeface="新細明體" charset="-120"/>
                <a:ea typeface="微軟正黑體" pitchFamily="34" charset="-120"/>
                <a:cs typeface="微軟正黑體" pitchFamily="34" charset="-120"/>
              </a:rPr>
              <a:t>擅離職守、檢驗不實，並於工程日報等書類表報作不實登載，涉圖利及偽造文書罪責。</a:t>
            </a:r>
            <a:endParaRPr lang="zh-TW" altLang="en-US" dirty="0"/>
          </a:p>
        </p:txBody>
      </p:sp>
      <p:sp>
        <p:nvSpPr>
          <p:cNvPr id="24" name="向下箭號 23"/>
          <p:cNvSpPr/>
          <p:nvPr/>
        </p:nvSpPr>
        <p:spPr>
          <a:xfrm>
            <a:off x="7000892" y="3857628"/>
            <a:ext cx="214314" cy="35719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28596" y="-24"/>
            <a:ext cx="8229600" cy="1143000"/>
          </a:xfrm>
        </p:spPr>
        <p:txBody>
          <a:bodyPr/>
          <a:lstStyle/>
          <a:p>
            <a:r>
              <a:rPr lang="zh-TW" altLang="en-US" b="1" dirty="0" smtClean="0"/>
              <a:t>國家廉政體系</a:t>
            </a:r>
            <a:endParaRPr lang="zh-TW" altLang="en-US" b="1"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a:t>
            </a:fld>
            <a:endParaRPr lang="zh-TW" altLang="en-US"/>
          </a:p>
        </p:txBody>
      </p:sp>
      <p:pic>
        <p:nvPicPr>
          <p:cNvPr id="9" name="圖片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34" y="928670"/>
            <a:ext cx="7929618" cy="4857784"/>
          </a:xfrm>
          <a:prstGeom prst="rect">
            <a:avLst/>
          </a:prstGeom>
          <a:noFill/>
        </p:spPr>
      </p:pic>
      <p:sp>
        <p:nvSpPr>
          <p:cNvPr id="6" name="橢圓 5"/>
          <p:cNvSpPr/>
          <p:nvPr/>
        </p:nvSpPr>
        <p:spPr>
          <a:xfrm>
            <a:off x="1500166" y="928670"/>
            <a:ext cx="1214446"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200" dirty="0" smtClean="0">
                <a:latin typeface="微軟正黑體" pitchFamily="34" charset="-120"/>
                <a:ea typeface="微軟正黑體" pitchFamily="34" charset="-120"/>
              </a:rPr>
              <a:t>永續發展</a:t>
            </a:r>
            <a:endParaRPr lang="zh-TW" altLang="en-US" sz="2200" dirty="0">
              <a:latin typeface="微軟正黑體" pitchFamily="34" charset="-120"/>
              <a:ea typeface="微軟正黑體" pitchFamily="34" charset="-120"/>
            </a:endParaRPr>
          </a:p>
        </p:txBody>
      </p:sp>
      <p:sp>
        <p:nvSpPr>
          <p:cNvPr id="7" name="橢圓 6"/>
          <p:cNvSpPr/>
          <p:nvPr/>
        </p:nvSpPr>
        <p:spPr>
          <a:xfrm>
            <a:off x="3857620" y="928670"/>
            <a:ext cx="1214446"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200" dirty="0" smtClean="0">
                <a:latin typeface="微軟正黑體" pitchFamily="34" charset="-120"/>
                <a:ea typeface="微軟正黑體" pitchFamily="34" charset="-120"/>
              </a:rPr>
              <a:t>法治</a:t>
            </a:r>
            <a:endParaRPr lang="zh-TW" altLang="en-US" sz="2200" dirty="0">
              <a:latin typeface="微軟正黑體" pitchFamily="34" charset="-120"/>
              <a:ea typeface="微軟正黑體" pitchFamily="34" charset="-120"/>
            </a:endParaRPr>
          </a:p>
        </p:txBody>
      </p:sp>
      <p:sp>
        <p:nvSpPr>
          <p:cNvPr id="8" name="橢圓 7"/>
          <p:cNvSpPr/>
          <p:nvPr/>
        </p:nvSpPr>
        <p:spPr>
          <a:xfrm>
            <a:off x="6143636" y="928670"/>
            <a:ext cx="1214446"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200" dirty="0" smtClean="0">
                <a:latin typeface="微軟正黑體" pitchFamily="34" charset="-120"/>
                <a:ea typeface="微軟正黑體" pitchFamily="34" charset="-120"/>
              </a:rPr>
              <a:t>生活品質</a:t>
            </a:r>
            <a:endParaRPr lang="zh-TW" altLang="en-US" sz="2200" dirty="0">
              <a:latin typeface="微軟正黑體" pitchFamily="34" charset="-120"/>
              <a:ea typeface="微軟正黑體" pitchFamily="34" charset="-120"/>
            </a:endParaRPr>
          </a:p>
        </p:txBody>
      </p:sp>
      <p:sp>
        <p:nvSpPr>
          <p:cNvPr id="11" name="矩形 10"/>
          <p:cNvSpPr/>
          <p:nvPr/>
        </p:nvSpPr>
        <p:spPr>
          <a:xfrm>
            <a:off x="571472" y="5286388"/>
            <a:ext cx="7858180"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200" dirty="0" smtClean="0">
                <a:latin typeface="微軟正黑體" pitchFamily="34" charset="-120"/>
                <a:ea typeface="微軟正黑體" pitchFamily="34" charset="-120"/>
              </a:rPr>
              <a:t>公民意識</a:t>
            </a:r>
            <a:endParaRPr lang="zh-TW" altLang="en-US" sz="2200" dirty="0">
              <a:latin typeface="微軟正黑體" pitchFamily="34" charset="-120"/>
              <a:ea typeface="微軟正黑體" pitchFamily="34" charset="-120"/>
            </a:endParaRPr>
          </a:p>
        </p:txBody>
      </p:sp>
      <p:sp>
        <p:nvSpPr>
          <p:cNvPr id="12" name="矩形 11"/>
          <p:cNvSpPr/>
          <p:nvPr/>
        </p:nvSpPr>
        <p:spPr>
          <a:xfrm>
            <a:off x="571472" y="5643578"/>
            <a:ext cx="7858180"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200" dirty="0" smtClean="0">
                <a:latin typeface="微軟正黑體" pitchFamily="34" charset="-120"/>
                <a:ea typeface="微軟正黑體" pitchFamily="34" charset="-120"/>
              </a:rPr>
              <a:t>社會價值</a:t>
            </a:r>
            <a:endParaRPr lang="zh-TW" altLang="en-US" sz="22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80</a:t>
            </a:fld>
            <a:endParaRPr lang="zh-TW" altLang="en-US"/>
          </a:p>
        </p:txBody>
      </p:sp>
      <p:sp>
        <p:nvSpPr>
          <p:cNvPr id="6" name="標題 1"/>
          <p:cNvSpPr txBox="1">
            <a:spLocks/>
          </p:cNvSpPr>
          <p:nvPr/>
        </p:nvSpPr>
        <p:spPr bwMode="auto">
          <a:xfrm>
            <a:off x="128614" y="500042"/>
            <a:ext cx="780097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6</a:t>
            </a:r>
          </a:p>
          <a:p>
            <a:pPr eaLnBrk="0" hangingPunct="0"/>
            <a:r>
              <a:rPr kumimoji="0" lang="en-US" altLang="zh-TW" sz="2500" b="1" dirty="0" smtClean="0">
                <a:latin typeface="微軟正黑體" pitchFamily="34" charset="-120"/>
                <a:ea typeface="微軟正黑體" pitchFamily="34" charset="-120"/>
                <a:cs typeface="微軟正黑體" pitchFamily="34" charset="-120"/>
              </a:rPr>
              <a:t>-</a:t>
            </a:r>
            <a:r>
              <a:rPr lang="zh-TW" altLang="en-US" sz="2500" b="1" dirty="0" smtClean="0">
                <a:latin typeface="新細明體" charset="-120"/>
                <a:ea typeface="微軟正黑體" pitchFamily="34" charset="-120"/>
                <a:cs typeface="微軟正黑體" pitchFamily="34" charset="-120"/>
              </a:rPr>
              <a:t>遵從主管指示虛報他項預算，施作無預算之工程</a:t>
            </a:r>
            <a:endParaRPr lang="zh-TW" altLang="en-US" sz="2500" dirty="0" smtClean="0">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effectLst/>
              <a:uLnTx/>
              <a:uFillTx/>
              <a:latin typeface="微軟正黑體" pitchFamily="34" charset="-120"/>
              <a:ea typeface="微軟正黑體" pitchFamily="34" charset="-120"/>
              <a:cs typeface="微軟正黑體" pitchFamily="34" charset="-120"/>
            </a:endParaRPr>
          </a:p>
        </p:txBody>
      </p:sp>
      <p:sp>
        <p:nvSpPr>
          <p:cNvPr id="11" name="橢圓 10"/>
          <p:cNvSpPr/>
          <p:nvPr/>
        </p:nvSpPr>
        <p:spPr>
          <a:xfrm>
            <a:off x="142844" y="1428736"/>
            <a:ext cx="1500198" cy="13604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zh-TW" altLang="en-US" sz="2300" dirty="0" smtClean="0">
                <a:latin typeface="微軟正黑體" pitchFamily="34" charset="-120"/>
                <a:ea typeface="微軟正黑體" pitchFamily="34" charset="-120"/>
              </a:rPr>
              <a:t>某單位</a:t>
            </a:r>
            <a:r>
              <a:rPr lang="zh-TW" altLang="en-US" sz="2300" dirty="0">
                <a:latin typeface="微軟正黑體" pitchFamily="34" charset="-120"/>
                <a:ea typeface="微軟正黑體" pitchFamily="34" charset="-120"/>
              </a:rPr>
              <a:t>主任</a:t>
            </a:r>
          </a:p>
        </p:txBody>
      </p:sp>
      <p:sp>
        <p:nvSpPr>
          <p:cNvPr id="12" name="橢圓 11"/>
          <p:cNvSpPr/>
          <p:nvPr/>
        </p:nvSpPr>
        <p:spPr>
          <a:xfrm>
            <a:off x="5715008" y="1500174"/>
            <a:ext cx="1500198" cy="14222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sz="2300" dirty="0" smtClean="0">
                <a:latin typeface="微軟正黑體" pitchFamily="34" charset="-120"/>
                <a:ea typeface="微軟正黑體" pitchFamily="34" charset="-120"/>
              </a:rPr>
              <a:t>屬員</a:t>
            </a:r>
            <a:endParaRPr lang="zh-TW" altLang="en-US" sz="2300" dirty="0">
              <a:latin typeface="微軟正黑體" pitchFamily="34" charset="-120"/>
              <a:ea typeface="微軟正黑體" pitchFamily="34" charset="-120"/>
            </a:endParaRPr>
          </a:p>
        </p:txBody>
      </p:sp>
      <p:sp>
        <p:nvSpPr>
          <p:cNvPr id="13" name="向右箭號 12"/>
          <p:cNvSpPr/>
          <p:nvPr/>
        </p:nvSpPr>
        <p:spPr>
          <a:xfrm>
            <a:off x="1857356" y="2000240"/>
            <a:ext cx="3571900" cy="285752"/>
          </a:xfrm>
          <a:prstGeom prs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4" name="文字方塊 13"/>
          <p:cNvSpPr txBox="1"/>
          <p:nvPr/>
        </p:nvSpPr>
        <p:spPr>
          <a:xfrm>
            <a:off x="3000364" y="1643050"/>
            <a:ext cx="1143008" cy="369332"/>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指示</a:t>
            </a:r>
            <a:endParaRPr lang="zh-TW" altLang="en-US" dirty="0">
              <a:latin typeface="微軟正黑體" pitchFamily="34" charset="-120"/>
              <a:ea typeface="微軟正黑體" pitchFamily="34" charset="-120"/>
            </a:endParaRPr>
          </a:p>
        </p:txBody>
      </p:sp>
      <p:graphicFrame>
        <p:nvGraphicFramePr>
          <p:cNvPr id="17" name="資料庫圖表 16"/>
          <p:cNvGraphicFramePr/>
          <p:nvPr/>
        </p:nvGraphicFramePr>
        <p:xfrm>
          <a:off x="1857356" y="2357430"/>
          <a:ext cx="3643338"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資料庫圖表 20"/>
          <p:cNvGraphicFramePr/>
          <p:nvPr>
            <p:extLst>
              <p:ext uri="{D42A27DB-BD31-4B8C-83A1-F6EECF244321}">
                <p14:modId xmlns:p14="http://schemas.microsoft.com/office/powerpoint/2010/main" val="3509916456"/>
              </p:ext>
            </p:extLst>
          </p:nvPr>
        </p:nvGraphicFramePr>
        <p:xfrm>
          <a:off x="1000100" y="4929198"/>
          <a:ext cx="5000660"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向下箭號 21"/>
          <p:cNvSpPr/>
          <p:nvPr/>
        </p:nvSpPr>
        <p:spPr>
          <a:xfrm>
            <a:off x="3357554" y="4429132"/>
            <a:ext cx="285752" cy="4179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aphicFrame>
        <p:nvGraphicFramePr>
          <p:cNvPr id="15" name="資料庫圖表 14"/>
          <p:cNvGraphicFramePr/>
          <p:nvPr>
            <p:extLst>
              <p:ext uri="{D42A27DB-BD31-4B8C-83A1-F6EECF244321}">
                <p14:modId xmlns:p14="http://schemas.microsoft.com/office/powerpoint/2010/main" val="3058674787"/>
              </p:ext>
            </p:extLst>
          </p:nvPr>
        </p:nvGraphicFramePr>
        <p:xfrm>
          <a:off x="6215074" y="3143248"/>
          <a:ext cx="2786114" cy="27860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0" name="直線單箭頭接點 19"/>
          <p:cNvCxnSpPr/>
          <p:nvPr/>
        </p:nvCxnSpPr>
        <p:spPr>
          <a:xfrm rot="16200000" flipH="1">
            <a:off x="7000892" y="2857496"/>
            <a:ext cx="285752" cy="285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graphicEl>
                                              <a:dgm id="{8BF6CA3C-4099-4F61-9AD4-B5F22DE753C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C2E7EBA6-4331-4C0E-A40C-18EC4D83093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0"/>
      <p:bldGraphic spid="17" grpId="0">
        <p:bldSub>
          <a:bldDgm bld="one"/>
        </p:bldSub>
      </p:bldGraphic>
      <p:bldGraphic spid="21" grpId="0">
        <p:bldAsOne/>
      </p:bldGraphic>
      <p:bldP spid="22" grpId="0" animBg="1"/>
      <p:bldGraphic spid="15"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77535625"/>
              </p:ext>
            </p:extLst>
          </p:nvPr>
        </p:nvGraphicFramePr>
        <p:xfrm>
          <a:off x="1547664" y="1628800"/>
          <a:ext cx="6840760"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5444" y="2738939"/>
            <a:ext cx="1080120" cy="1944218"/>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81</a:t>
            </a:fld>
            <a:endParaRPr lang="zh-TW" altLang="en-US"/>
          </a:p>
        </p:txBody>
      </p:sp>
      <p:sp>
        <p:nvSpPr>
          <p:cNvPr id="6" name="圓角矩形 5"/>
          <p:cNvSpPr/>
          <p:nvPr/>
        </p:nvSpPr>
        <p:spPr>
          <a:xfrm>
            <a:off x="1619672" y="3933056"/>
            <a:ext cx="6480720" cy="21602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zh-TW" altLang="en-US" sz="2200" b="1" dirty="0" smtClean="0">
                <a:solidFill>
                  <a:srgbClr val="C00000"/>
                </a:solidFill>
                <a:latin typeface="微軟正黑體" pitchFamily="34" charset="-120"/>
                <a:ea typeface="微軟正黑體" pitchFamily="34" charset="-120"/>
              </a:rPr>
              <a:t>甲</a:t>
            </a:r>
            <a:r>
              <a:rPr lang="zh-TW" altLang="en-US" sz="2200" dirty="0" smtClean="0">
                <a:latin typeface="微軟正黑體" pitchFamily="34" charset="-120"/>
                <a:ea typeface="微軟正黑體" pitchFamily="34" charset="-120"/>
              </a:rPr>
              <a:t>利用辦理補助轄內各中小學改善飲用水設施工程經費機會，違背職務與</a:t>
            </a:r>
            <a:r>
              <a:rPr lang="en-US" altLang="zh-TW" sz="2200" b="1" dirty="0" smtClean="0">
                <a:solidFill>
                  <a:srgbClr val="0000FF"/>
                </a:solidFill>
                <a:latin typeface="微軟正黑體" pitchFamily="34" charset="-120"/>
                <a:ea typeface="微軟正黑體" pitchFamily="34" charset="-120"/>
              </a:rPr>
              <a:t>A</a:t>
            </a:r>
            <a:r>
              <a:rPr lang="zh-TW" altLang="en-US" sz="2200" dirty="0" smtClean="0">
                <a:latin typeface="微軟正黑體" pitchFamily="34" charset="-120"/>
                <a:ea typeface="微軟正黑體" pitchFamily="34" charset="-120"/>
              </a:rPr>
              <a:t>勾結，讓</a:t>
            </a:r>
            <a:r>
              <a:rPr lang="en-US" altLang="zh-TW" sz="2200" b="1" dirty="0" smtClean="0">
                <a:solidFill>
                  <a:srgbClr val="0000FF"/>
                </a:solidFill>
                <a:latin typeface="微軟正黑體" pitchFamily="34" charset="-120"/>
                <a:ea typeface="微軟正黑體" pitchFamily="34" charset="-120"/>
              </a:rPr>
              <a:t>A</a:t>
            </a:r>
            <a:r>
              <a:rPr lang="zh-TW" altLang="en-US" sz="2200" dirty="0" smtClean="0">
                <a:latin typeface="微軟正黑體" pitchFamily="34" charset="-120"/>
                <a:ea typeface="微軟正黑體" pitchFamily="34" charset="-120"/>
              </a:rPr>
              <a:t>得以其所有或投資之其他協力廠商相互陪標、圍標等方式，得到多數學校飲用水工程標案，</a:t>
            </a:r>
            <a:r>
              <a:rPr lang="en-US" altLang="zh-TW" sz="2200" b="1" dirty="0" smtClean="0">
                <a:solidFill>
                  <a:srgbClr val="0000FF"/>
                </a:solidFill>
                <a:latin typeface="微軟正黑體" pitchFamily="34" charset="-120"/>
                <a:ea typeface="微軟正黑體" pitchFamily="34" charset="-120"/>
              </a:rPr>
              <a:t> A</a:t>
            </a:r>
            <a:r>
              <a:rPr lang="zh-TW" altLang="en-US" sz="2200" dirty="0" smtClean="0">
                <a:latin typeface="微軟正黑體" pitchFamily="34" charset="-120"/>
                <a:ea typeface="微軟正黑體" pitchFamily="34" charset="-120"/>
              </a:rPr>
              <a:t>並於每件得標工程中支付一成工程費回扣予</a:t>
            </a:r>
            <a:r>
              <a:rPr lang="zh-TW" altLang="en-US" sz="2200" b="1" dirty="0" smtClean="0">
                <a:solidFill>
                  <a:srgbClr val="C00000"/>
                </a:solidFill>
                <a:latin typeface="微軟正黑體" pitchFamily="34" charset="-120"/>
                <a:ea typeface="微軟正黑體" pitchFamily="34" charset="-120"/>
              </a:rPr>
              <a:t>甲</a:t>
            </a:r>
            <a:r>
              <a:rPr lang="zh-TW" altLang="en-US" sz="2200" dirty="0" smtClean="0">
                <a:latin typeface="微軟正黑體" pitchFamily="34" charset="-120"/>
                <a:ea typeface="微軟正黑體" pitchFamily="34" charset="-120"/>
              </a:rPr>
              <a:t>。</a:t>
            </a:r>
            <a:endParaRPr lang="zh-TW" altLang="en-US" sz="2200" dirty="0">
              <a:latin typeface="微軟正黑體" pitchFamily="34" charset="-120"/>
              <a:ea typeface="微軟正黑體" pitchFamily="34" charset="-120"/>
            </a:endParaRPr>
          </a:p>
        </p:txBody>
      </p:sp>
      <p:sp>
        <p:nvSpPr>
          <p:cNvPr id="7" name="圓角矩形 6"/>
          <p:cNvSpPr/>
          <p:nvPr/>
        </p:nvSpPr>
        <p:spPr>
          <a:xfrm>
            <a:off x="395536" y="1844824"/>
            <a:ext cx="715520" cy="1644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案例人物</a:t>
            </a:r>
            <a:endParaRPr lang="zh-TW" altLang="en-US" sz="2500"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400096" y="4305066"/>
            <a:ext cx="715520" cy="16442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500" dirty="0" smtClean="0">
                <a:latin typeface="微軟正黑體" panose="020B0604030504040204" pitchFamily="34" charset="-120"/>
                <a:ea typeface="微軟正黑體" panose="020B0604030504040204" pitchFamily="34" charset="-120"/>
              </a:rPr>
              <a:t>案例概述</a:t>
            </a:r>
            <a:endParaRPr lang="zh-TW" altLang="en-US" sz="2500" dirty="0">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bwMode="auto">
          <a:xfrm>
            <a:off x="57208" y="142852"/>
            <a:ext cx="901538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4400" b="1" dirty="0" smtClean="0">
                <a:latin typeface="微軟正黑體" pitchFamily="34" charset="-120"/>
                <a:ea typeface="微軟正黑體" pitchFamily="34" charset="-120"/>
                <a:cs typeface="微軟正黑體" pitchFamily="34" charset="-120"/>
              </a:rPr>
              <a:t>7</a:t>
            </a:r>
            <a:endPar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endParaRPr>
          </a:p>
          <a:p>
            <a:pPr eaLnBrk="0" hangingPunct="0"/>
            <a:r>
              <a:rPr kumimoji="0"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lang="zh-TW" altLang="en-US" sz="2200" b="1" dirty="0" smtClean="0">
                <a:latin typeface="微軟正黑體" pitchFamily="34" charset="-120"/>
                <a:ea typeface="微軟正黑體" pitchFamily="34" charset="-120"/>
              </a:rPr>
              <a:t>對於違背</a:t>
            </a:r>
            <a:r>
              <a:rPr lang="en-US"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不違背職務之行為，要求、期約或收受賄賂或其他不正利益</a:t>
            </a:r>
            <a:endParaRPr lang="en-US" altLang="zh-TW" sz="2200" b="1" dirty="0" smtClean="0">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
        <p:nvSpPr>
          <p:cNvPr id="11" name="圓角矩形 10"/>
          <p:cNvSpPr/>
          <p:nvPr/>
        </p:nvSpPr>
        <p:spPr>
          <a:xfrm>
            <a:off x="203312" y="1071546"/>
            <a:ext cx="4071966"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300" b="1" dirty="0" smtClean="0">
                <a:solidFill>
                  <a:sysClr val="windowText" lastClr="000000"/>
                </a:solidFill>
                <a:latin typeface="微軟正黑體" pitchFamily="34" charset="-120"/>
                <a:ea typeface="微軟正黑體" pitchFamily="34" charset="-120"/>
              </a:rPr>
              <a:t>經辦採購案件收受賄賂</a:t>
            </a:r>
          </a:p>
        </p:txBody>
      </p:sp>
    </p:spTree>
    <p:extLst>
      <p:ext uri="{BB962C8B-B14F-4D97-AF65-F5344CB8AC3E}">
        <p14:creationId xmlns:p14="http://schemas.microsoft.com/office/powerpoint/2010/main" val="21705790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38129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82</a:t>
            </a:fld>
            <a:endParaRPr lang="zh-TW" altLang="en-US"/>
          </a:p>
        </p:txBody>
      </p:sp>
      <p:sp>
        <p:nvSpPr>
          <p:cNvPr id="6" name="標題 1"/>
          <p:cNvSpPr txBox="1">
            <a:spLocks/>
          </p:cNvSpPr>
          <p:nvPr/>
        </p:nvSpPr>
        <p:spPr bwMode="auto">
          <a:xfrm>
            <a:off x="57208" y="142852"/>
            <a:ext cx="901538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4400" b="1" dirty="0" smtClean="0">
                <a:latin typeface="微軟正黑體" pitchFamily="34" charset="-120"/>
                <a:ea typeface="微軟正黑體" pitchFamily="34" charset="-120"/>
                <a:cs typeface="微軟正黑體" pitchFamily="34" charset="-120"/>
              </a:rPr>
              <a:t>7</a:t>
            </a:r>
            <a:endPar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endParaRPr>
          </a:p>
          <a:p>
            <a:pPr eaLnBrk="0" hangingPunct="0"/>
            <a:r>
              <a:rPr kumimoji="0"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lang="zh-TW" altLang="en-US" sz="2200" b="1" dirty="0" smtClean="0">
                <a:latin typeface="微軟正黑體" pitchFamily="34" charset="-120"/>
                <a:ea typeface="微軟正黑體" pitchFamily="34" charset="-120"/>
              </a:rPr>
              <a:t>對於違背</a:t>
            </a:r>
            <a:r>
              <a:rPr lang="en-US"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不違背職務之行為，要求、期約或收受賄賂或其他不正利益</a:t>
            </a:r>
            <a:endParaRPr lang="en-US" altLang="zh-TW" sz="2200" b="1" dirty="0" smtClean="0">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
        <p:nvSpPr>
          <p:cNvPr id="7" name="圓角矩形 6"/>
          <p:cNvSpPr/>
          <p:nvPr/>
        </p:nvSpPr>
        <p:spPr>
          <a:xfrm>
            <a:off x="203312" y="1071546"/>
            <a:ext cx="4071966"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300" b="1" dirty="0" smtClean="0">
                <a:solidFill>
                  <a:sysClr val="windowText" lastClr="000000"/>
                </a:solidFill>
                <a:latin typeface="微軟正黑體" pitchFamily="34" charset="-120"/>
                <a:ea typeface="微軟正黑體" pitchFamily="34" charset="-120"/>
              </a:rPr>
              <a:t>經辦採購案件收受賄賂</a:t>
            </a:r>
          </a:p>
        </p:txBody>
      </p:sp>
    </p:spTree>
    <p:extLst>
      <p:ext uri="{BB962C8B-B14F-4D97-AF65-F5344CB8AC3E}">
        <p14:creationId xmlns:p14="http://schemas.microsoft.com/office/powerpoint/2010/main" val="10366895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83</a:t>
            </a:fld>
            <a:endParaRPr lang="zh-TW" altLang="en-US"/>
          </a:p>
        </p:txBody>
      </p:sp>
      <p:sp>
        <p:nvSpPr>
          <p:cNvPr id="6" name="圓角矩形 5"/>
          <p:cNvSpPr/>
          <p:nvPr/>
        </p:nvSpPr>
        <p:spPr>
          <a:xfrm>
            <a:off x="57208" y="1097831"/>
            <a:ext cx="5594912"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500" b="1" dirty="0" smtClean="0">
                <a:latin typeface="微軟正黑體" pitchFamily="34" charset="-120"/>
                <a:ea typeface="微軟正黑體" pitchFamily="34" charset="-120"/>
              </a:rPr>
              <a:t>採購人員請承</a:t>
            </a:r>
            <a:r>
              <a:rPr lang="zh-TW" altLang="en-US" sz="2500" b="1" dirty="0">
                <a:latin typeface="微軟正黑體" pitchFamily="34" charset="-120"/>
                <a:ea typeface="微軟正黑體" pitchFamily="34" charset="-120"/>
              </a:rPr>
              <a:t>包</a:t>
            </a:r>
            <a:r>
              <a:rPr lang="zh-TW" altLang="en-US" sz="2500" b="1" dirty="0" smtClean="0">
                <a:latin typeface="微軟正黑體" pitchFamily="34" charset="-120"/>
                <a:ea typeface="微軟正黑體" pitchFamily="34" charset="-120"/>
              </a:rPr>
              <a:t>商代繳帳單或紅白帖</a:t>
            </a:r>
            <a:endParaRPr lang="zh-TW" altLang="en-US" sz="2500" b="1" dirty="0">
              <a:latin typeface="微軟正黑體" pitchFamily="34" charset="-120"/>
              <a:ea typeface="微軟正黑體" pitchFamily="34" charset="-120"/>
            </a:endParaRPr>
          </a:p>
        </p:txBody>
      </p:sp>
      <p:sp>
        <p:nvSpPr>
          <p:cNvPr id="9" name="標題 1"/>
          <p:cNvSpPr txBox="1">
            <a:spLocks/>
          </p:cNvSpPr>
          <p:nvPr/>
        </p:nvSpPr>
        <p:spPr bwMode="auto">
          <a:xfrm>
            <a:off x="57208" y="142852"/>
            <a:ext cx="901538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4400" b="1" dirty="0" smtClean="0">
                <a:latin typeface="微軟正黑體" pitchFamily="34" charset="-120"/>
                <a:ea typeface="微軟正黑體" pitchFamily="34" charset="-120"/>
                <a:cs typeface="微軟正黑體" pitchFamily="34" charset="-120"/>
              </a:rPr>
              <a:t>7</a:t>
            </a:r>
            <a:endPar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endParaRPr>
          </a:p>
          <a:p>
            <a:pPr eaLnBrk="0" hangingPunct="0"/>
            <a:r>
              <a:rPr kumimoji="0"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lang="zh-TW" altLang="en-US" sz="2200" b="1" dirty="0" smtClean="0">
                <a:latin typeface="微軟正黑體" pitchFamily="34" charset="-120"/>
                <a:ea typeface="微軟正黑體" pitchFamily="34" charset="-120"/>
              </a:rPr>
              <a:t>對於違背</a:t>
            </a:r>
            <a:r>
              <a:rPr lang="en-US"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不違背職務之行為，要求、期約或收受賄賂或其他不正利益</a:t>
            </a:r>
            <a:endParaRPr lang="en-US" altLang="zh-TW" sz="2200" b="1" dirty="0" smtClean="0">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微軟正黑體" pitchFamily="34" charset="-120"/>
            </a:endParaRPr>
          </a:p>
        </p:txBody>
      </p:sp>
      <p:sp>
        <p:nvSpPr>
          <p:cNvPr id="8" name="橢圓 7"/>
          <p:cNvSpPr/>
          <p:nvPr/>
        </p:nvSpPr>
        <p:spPr>
          <a:xfrm>
            <a:off x="785786" y="1785926"/>
            <a:ext cx="1500198" cy="13604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zh-TW" altLang="en-US" sz="2000" dirty="0" smtClean="0">
                <a:latin typeface="微軟正黑體" pitchFamily="34" charset="-120"/>
                <a:ea typeface="微軟正黑體" pitchFamily="34" charset="-120"/>
              </a:rPr>
              <a:t>某單位副主管甲</a:t>
            </a:r>
            <a:endParaRPr lang="zh-TW" altLang="en-US" sz="2000" dirty="0"/>
          </a:p>
        </p:txBody>
      </p:sp>
      <p:sp>
        <p:nvSpPr>
          <p:cNvPr id="10" name="橢圓 9"/>
          <p:cNvSpPr/>
          <p:nvPr/>
        </p:nvSpPr>
        <p:spPr>
          <a:xfrm>
            <a:off x="7215206" y="1785926"/>
            <a:ext cx="1500198" cy="14222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sz="2000" dirty="0" smtClean="0">
                <a:latin typeface="微軟正黑體" pitchFamily="34" charset="-120"/>
                <a:ea typeface="微軟正黑體" pitchFamily="34" charset="-120"/>
              </a:rPr>
              <a:t>工程</a:t>
            </a:r>
            <a:endParaRPr lang="en-US" altLang="zh-TW" sz="2000" dirty="0" smtClean="0">
              <a:latin typeface="微軟正黑體" pitchFamily="34" charset="-120"/>
              <a:ea typeface="微軟正黑體" pitchFamily="34" charset="-120"/>
            </a:endParaRPr>
          </a:p>
          <a:p>
            <a:pPr lvl="0" algn="ctr"/>
            <a:r>
              <a:rPr lang="zh-TW" altLang="en-US" sz="2000" dirty="0" smtClean="0">
                <a:latin typeface="微軟正黑體" pitchFamily="34" charset="-120"/>
                <a:ea typeface="微軟正黑體" pitchFamily="34" charset="-120"/>
              </a:rPr>
              <a:t>承包商</a:t>
            </a:r>
            <a:endParaRPr lang="zh-TW" altLang="en-US" sz="2000" dirty="0"/>
          </a:p>
        </p:txBody>
      </p:sp>
      <p:sp>
        <p:nvSpPr>
          <p:cNvPr id="11" name="向右箭號 10"/>
          <p:cNvSpPr/>
          <p:nvPr/>
        </p:nvSpPr>
        <p:spPr>
          <a:xfrm>
            <a:off x="2643174" y="2143116"/>
            <a:ext cx="4429156" cy="285752"/>
          </a:xfrm>
          <a:prstGeom prs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76499107"/>
              </p:ext>
            </p:extLst>
          </p:nvPr>
        </p:nvGraphicFramePr>
        <p:xfrm>
          <a:off x="2500298" y="2571744"/>
          <a:ext cx="4643470" cy="185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圓角矩形 13"/>
          <p:cNvSpPr/>
          <p:nvPr/>
        </p:nvSpPr>
        <p:spPr>
          <a:xfrm>
            <a:off x="357158" y="3500438"/>
            <a:ext cx="2000264" cy="17145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對於採購案有指揮監督權限，依採購法為具有法定職務權限人員</a:t>
            </a:r>
            <a:endParaRPr lang="zh-TW" altLang="en-US" dirty="0"/>
          </a:p>
        </p:txBody>
      </p:sp>
      <p:sp>
        <p:nvSpPr>
          <p:cNvPr id="15" name="圓角矩形 14"/>
          <p:cNvSpPr/>
          <p:nvPr/>
        </p:nvSpPr>
        <p:spPr>
          <a:xfrm>
            <a:off x="1785918" y="5572140"/>
            <a:ext cx="6458490"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法院以違反貪污治罪條例，判處</a:t>
            </a:r>
            <a:r>
              <a:rPr lang="zh-TW" altLang="en-US" b="1" dirty="0" smtClean="0">
                <a:solidFill>
                  <a:srgbClr val="00B050"/>
                </a:solidFill>
                <a:latin typeface="微軟正黑體" pitchFamily="34" charset="-120"/>
                <a:ea typeface="微軟正黑體" pitchFamily="34" charset="-120"/>
              </a:rPr>
              <a:t>甲</a:t>
            </a:r>
            <a:r>
              <a:rPr lang="zh-TW" altLang="en-US" dirty="0" smtClean="0">
                <a:latin typeface="微軟正黑體" pitchFamily="34" charset="-120"/>
                <a:ea typeface="微軟正黑體" pitchFamily="34" charset="-120"/>
              </a:rPr>
              <a:t>有期徒刑</a:t>
            </a:r>
            <a:r>
              <a:rPr lang="en-US" dirty="0" smtClean="0">
                <a:latin typeface="微軟正黑體" pitchFamily="34" charset="-120"/>
                <a:ea typeface="微軟正黑體" pitchFamily="34" charset="-120"/>
              </a:rPr>
              <a:t>8</a:t>
            </a:r>
            <a:r>
              <a:rPr lang="zh-TW" altLang="en-US" dirty="0" smtClean="0">
                <a:latin typeface="微軟正黑體" pitchFamily="34" charset="-120"/>
                <a:ea typeface="微軟正黑體" pitchFamily="34" charset="-120"/>
              </a:rPr>
              <a:t>年，褫奪公權</a:t>
            </a:r>
            <a:r>
              <a:rPr 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年。</a:t>
            </a:r>
            <a:endParaRPr lang="zh-TW" altLang="en-US" dirty="0"/>
          </a:p>
        </p:txBody>
      </p:sp>
      <p:sp>
        <p:nvSpPr>
          <p:cNvPr id="13" name="向下箭號 12"/>
          <p:cNvSpPr/>
          <p:nvPr/>
        </p:nvSpPr>
        <p:spPr>
          <a:xfrm>
            <a:off x="1357290" y="3214686"/>
            <a:ext cx="214314" cy="21431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6" name="向下箭號 15"/>
          <p:cNvSpPr/>
          <p:nvPr/>
        </p:nvSpPr>
        <p:spPr>
          <a:xfrm>
            <a:off x="4714876" y="4643446"/>
            <a:ext cx="357190" cy="7858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p:bldAsOne/>
      </p:bldGraphic>
      <p:bldP spid="14" grpId="0" animBg="1"/>
      <p:bldP spid="15" grpId="0" animBg="1"/>
      <p:bldP spid="13"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855181015"/>
              </p:ext>
            </p:extLst>
          </p:nvPr>
        </p:nvGraphicFramePr>
        <p:xfrm>
          <a:off x="357158" y="1857364"/>
          <a:ext cx="849694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84</a:t>
            </a:fld>
            <a:endParaRPr lang="zh-TW" altLang="en-US"/>
          </a:p>
        </p:txBody>
      </p:sp>
      <p:sp>
        <p:nvSpPr>
          <p:cNvPr id="7" name="圓角矩形 6"/>
          <p:cNvSpPr/>
          <p:nvPr/>
        </p:nvSpPr>
        <p:spPr>
          <a:xfrm>
            <a:off x="87366" y="1124744"/>
            <a:ext cx="6284834"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200" b="1" dirty="0" smtClean="0">
                <a:latin typeface="微軟正黑體" pitchFamily="34" charset="-120"/>
                <a:ea typeface="微軟正黑體" pitchFamily="34" charset="-120"/>
              </a:rPr>
              <a:t>採購人員至夜店消費，要求承包商人員簽帳付款</a:t>
            </a:r>
            <a:endParaRPr lang="zh-TW" altLang="en-US" sz="2200" b="1" dirty="0">
              <a:latin typeface="微軟正黑體" pitchFamily="34" charset="-120"/>
              <a:ea typeface="微軟正黑體" pitchFamily="34" charset="-120"/>
            </a:endParaRPr>
          </a:p>
        </p:txBody>
      </p:sp>
      <p:sp>
        <p:nvSpPr>
          <p:cNvPr id="8" name="標題 1"/>
          <p:cNvSpPr txBox="1">
            <a:spLocks/>
          </p:cNvSpPr>
          <p:nvPr/>
        </p:nvSpPr>
        <p:spPr bwMode="auto">
          <a:xfrm>
            <a:off x="-32" y="-24"/>
            <a:ext cx="901538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zh-TW" altLang="en-US" sz="44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4400" b="1" dirty="0" smtClean="0">
                <a:latin typeface="微軟正黑體" pitchFamily="34" charset="-120"/>
                <a:ea typeface="微軟正黑體" pitchFamily="34" charset="-120"/>
                <a:cs typeface="微軟正黑體" pitchFamily="34" charset="-120"/>
              </a:rPr>
              <a:t>7</a:t>
            </a:r>
            <a:endPar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endParaRPr>
          </a:p>
          <a:p>
            <a:pPr eaLnBrk="0" hangingPunct="0"/>
            <a:r>
              <a:rPr kumimoji="0"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lang="zh-TW" altLang="en-US" sz="2200" b="1" dirty="0" smtClean="0">
                <a:latin typeface="微軟正黑體" pitchFamily="34" charset="-120"/>
                <a:ea typeface="微軟正黑體" pitchFamily="34" charset="-120"/>
              </a:rPr>
              <a:t>對於違背</a:t>
            </a:r>
            <a:r>
              <a:rPr lang="en-US"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不違背職務之行為，要求、期約或收受賄賂或其他不正利益</a:t>
            </a:r>
            <a:endParaRPr lang="en-US" altLang="zh-TW" sz="2200"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3149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E350A20-DBA2-4C66-8C45-1B0876D48E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1677873-754D-4C13-BB6A-5D6D08A52B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BBD12B1-23D6-4FCC-BB72-D6872AF26B4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40BDE334-D257-46FC-95B7-58437F2FCBB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A11CB41D-2E9C-4DEB-80FA-DB97F37E62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677071229"/>
              </p:ext>
            </p:extLst>
          </p:nvPr>
        </p:nvGraphicFramePr>
        <p:xfrm>
          <a:off x="323528" y="1772816"/>
          <a:ext cx="8424936" cy="434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85</a:t>
            </a:fld>
            <a:endParaRPr lang="zh-TW" altLang="en-US"/>
          </a:p>
        </p:txBody>
      </p:sp>
      <p:sp>
        <p:nvSpPr>
          <p:cNvPr id="6" name="圓角矩形 5"/>
          <p:cNvSpPr/>
          <p:nvPr/>
        </p:nvSpPr>
        <p:spPr>
          <a:xfrm>
            <a:off x="87366" y="995548"/>
            <a:ext cx="6284834"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200" b="1" dirty="0" smtClean="0">
                <a:latin typeface="微軟正黑體" pitchFamily="34" charset="-120"/>
                <a:ea typeface="微軟正黑體" pitchFamily="34" charset="-120"/>
              </a:rPr>
              <a:t>採購人員至夜店消費，要求承商人員簽帳付款</a:t>
            </a:r>
            <a:endParaRPr lang="zh-TW" altLang="en-US" sz="2200" b="1" dirty="0">
              <a:latin typeface="微軟正黑體" pitchFamily="34" charset="-120"/>
              <a:ea typeface="微軟正黑體" pitchFamily="34" charset="-120"/>
            </a:endParaRPr>
          </a:p>
        </p:txBody>
      </p:sp>
      <p:sp>
        <p:nvSpPr>
          <p:cNvPr id="7" name="標題 1"/>
          <p:cNvSpPr txBox="1">
            <a:spLocks/>
          </p:cNvSpPr>
          <p:nvPr/>
        </p:nvSpPr>
        <p:spPr bwMode="auto">
          <a:xfrm>
            <a:off x="-32" y="-71462"/>
            <a:ext cx="901538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zh-TW" altLang="en-US" sz="38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常見違</a:t>
            </a:r>
            <a:r>
              <a:rPr kumimoji="0" lang="zh-TW" altLang="en-US"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失態樣</a:t>
            </a:r>
            <a:r>
              <a:rPr kumimoji="0" lang="en-US" altLang="zh-TW" sz="3800" b="1" dirty="0" smtClean="0">
                <a:latin typeface="微軟正黑體" pitchFamily="34" charset="-120"/>
                <a:ea typeface="微軟正黑體" pitchFamily="34" charset="-120"/>
                <a:cs typeface="微軟正黑體" pitchFamily="34" charset="-120"/>
              </a:rPr>
              <a:t>7</a:t>
            </a:r>
            <a:endParaRPr kumimoji="0" lang="en-US" altLang="zh-TW" sz="3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endParaRPr>
          </a:p>
          <a:p>
            <a:pPr eaLnBrk="0" hangingPunct="0"/>
            <a:r>
              <a:rPr kumimoji="0"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微軟正黑體" pitchFamily="34" charset="-120"/>
              </a:rPr>
              <a:t>-</a:t>
            </a:r>
            <a:r>
              <a:rPr lang="zh-TW" altLang="en-US" sz="2200" b="1" dirty="0" smtClean="0">
                <a:latin typeface="微軟正黑體" pitchFamily="34" charset="-120"/>
                <a:ea typeface="微軟正黑體" pitchFamily="34" charset="-120"/>
              </a:rPr>
              <a:t>對於違背</a:t>
            </a:r>
            <a:r>
              <a:rPr lang="en-US"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不違背職務之行為，要求、期約或收受賄賂或其他不正利益</a:t>
            </a:r>
            <a:endParaRPr lang="en-US" altLang="zh-TW" sz="2200"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7211071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274638"/>
            <a:ext cx="8543956" cy="1154098"/>
          </a:xfrm>
        </p:spPr>
        <p:txBody>
          <a:bodyPr/>
          <a:lstStyle/>
          <a:p>
            <a:r>
              <a:rPr lang="zh-TW" altLang="en-US" sz="3800" b="1" dirty="0" smtClean="0"/>
              <a:t>採購人員倫理準則與利益衝突迴避案例</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31519799"/>
              </p:ext>
            </p:extLst>
          </p:nvPr>
        </p:nvGraphicFramePr>
        <p:xfrm>
          <a:off x="928662" y="1285860"/>
          <a:ext cx="7643866" cy="340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86</a:t>
            </a:fld>
            <a:endParaRPr lang="zh-TW"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87</a:t>
            </a:fld>
            <a:endParaRPr lang="zh-TW" altLang="en-US"/>
          </a:p>
        </p:txBody>
      </p:sp>
      <p:graphicFrame>
        <p:nvGraphicFramePr>
          <p:cNvPr id="5" name="資料庫圖表 4"/>
          <p:cNvGraphicFramePr/>
          <p:nvPr>
            <p:extLst>
              <p:ext uri="{D42A27DB-BD31-4B8C-83A1-F6EECF244321}">
                <p14:modId xmlns:p14="http://schemas.microsoft.com/office/powerpoint/2010/main" val="1930893563"/>
              </p:ext>
            </p:extLst>
          </p:nvPr>
        </p:nvGraphicFramePr>
        <p:xfrm>
          <a:off x="357158" y="2500306"/>
          <a:ext cx="8501122"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圓角矩形 5"/>
          <p:cNvSpPr/>
          <p:nvPr/>
        </p:nvSpPr>
        <p:spPr>
          <a:xfrm>
            <a:off x="142844" y="4214818"/>
            <a:ext cx="2428892" cy="1357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雖非公職人員利益衝突迴避法適用對象。仍須遵守採購人員倫理準則。</a:t>
            </a:r>
            <a:endParaRPr lang="zh-TW" altLang="en-US" dirty="0">
              <a:latin typeface="微軟正黑體" pitchFamily="34" charset="-120"/>
              <a:ea typeface="微軟正黑體" pitchFamily="34" charset="-120"/>
            </a:endParaRPr>
          </a:p>
        </p:txBody>
      </p:sp>
      <p:sp>
        <p:nvSpPr>
          <p:cNvPr id="7" name="圓角矩形 6"/>
          <p:cNvSpPr/>
          <p:nvPr/>
        </p:nvSpPr>
        <p:spPr>
          <a:xfrm>
            <a:off x="3428992" y="4572008"/>
            <a:ext cx="3571900" cy="17145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dirty="0" smtClean="0">
                <a:latin typeface="微軟正黑體" pitchFamily="34" charset="-120"/>
                <a:ea typeface="微軟正黑體" pitchFamily="34" charset="-120"/>
              </a:rPr>
              <a:t>採購人員不得利用職務關係媒介親友至廠商處所任職，爰依採購人員倫理準則第</a:t>
            </a:r>
            <a:r>
              <a:rPr lang="en-US" dirty="0" smtClean="0">
                <a:latin typeface="微軟正黑體" pitchFamily="34" charset="-120"/>
                <a:ea typeface="微軟正黑體" pitchFamily="34" charset="-120"/>
              </a:rPr>
              <a:t>12</a:t>
            </a:r>
            <a:r>
              <a:rPr lang="zh-TW" altLang="en-US" dirty="0" smtClean="0">
                <a:latin typeface="微軟正黑體" pitchFamily="34" charset="-120"/>
                <a:ea typeface="微軟正黑體" pitchFamily="34" charset="-120"/>
              </a:rPr>
              <a:t>條第</a:t>
            </a:r>
            <a:r>
              <a:rPr lang="en-US"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項第</a:t>
            </a:r>
            <a:r>
              <a:rPr 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款，調離甲之職務，以迴避採購業務。</a:t>
            </a:r>
            <a:endParaRPr lang="zh-TW" altLang="en-US" dirty="0"/>
          </a:p>
        </p:txBody>
      </p:sp>
      <p:graphicFrame>
        <p:nvGraphicFramePr>
          <p:cNvPr id="8" name="資料庫圖表 7"/>
          <p:cNvGraphicFramePr/>
          <p:nvPr>
            <p:extLst>
              <p:ext uri="{D42A27DB-BD31-4B8C-83A1-F6EECF244321}">
                <p14:modId xmlns:p14="http://schemas.microsoft.com/office/powerpoint/2010/main" val="880594929"/>
              </p:ext>
            </p:extLst>
          </p:nvPr>
        </p:nvGraphicFramePr>
        <p:xfrm>
          <a:off x="571472" y="1071546"/>
          <a:ext cx="8215370" cy="1357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群組 8"/>
          <p:cNvGrpSpPr/>
          <p:nvPr/>
        </p:nvGrpSpPr>
        <p:grpSpPr>
          <a:xfrm>
            <a:off x="2643174" y="3541076"/>
            <a:ext cx="1633237" cy="816618"/>
            <a:chOff x="2290676" y="1056169"/>
            <a:chExt cx="1633237" cy="816618"/>
          </a:xfrm>
        </p:grpSpPr>
        <p:sp>
          <p:nvSpPr>
            <p:cNvPr id="10" name="圓角矩形 9"/>
            <p:cNvSpPr/>
            <p:nvPr/>
          </p:nvSpPr>
          <p:spPr>
            <a:xfrm>
              <a:off x="2290676" y="1056169"/>
              <a:ext cx="1633237" cy="816618"/>
            </a:xfrm>
            <a:prstGeom prst="roundRect">
              <a:avLst>
                <a:gd name="adj" fmla="val 10000"/>
              </a:avLst>
            </a:prstGeom>
            <a:solidFill>
              <a:srgbClr val="FFFF00"/>
            </a:solid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圓角矩形 4"/>
            <p:cNvSpPr/>
            <p:nvPr/>
          </p:nvSpPr>
          <p:spPr>
            <a:xfrm>
              <a:off x="2314594" y="1080087"/>
              <a:ext cx="1585401" cy="768782"/>
            </a:xfrm>
            <a:prstGeom prst="rect">
              <a:avLst/>
            </a:prstGeom>
            <a:ln w="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sz="1700" kern="1200" dirty="0" smtClean="0">
                  <a:latin typeface="微軟正黑體" pitchFamily="34" charset="-120"/>
                  <a:ea typeface="微軟正黑體" pitchFamily="34" charset="-120"/>
                </a:rPr>
                <a:t>承辦採購人員</a:t>
              </a:r>
              <a:endParaRPr lang="zh-TW" altLang="en-US" sz="1700" kern="1200" dirty="0"/>
            </a:p>
          </p:txBody>
        </p:sp>
      </p:grpSp>
      <p:grpSp>
        <p:nvGrpSpPr>
          <p:cNvPr id="12" name="群組 11"/>
          <p:cNvGrpSpPr/>
          <p:nvPr/>
        </p:nvGrpSpPr>
        <p:grpSpPr>
          <a:xfrm>
            <a:off x="4939027" y="3541076"/>
            <a:ext cx="1633237" cy="816618"/>
            <a:chOff x="4577208" y="1056169"/>
            <a:chExt cx="1633237" cy="816618"/>
          </a:xfrm>
          <a:solidFill>
            <a:srgbClr val="FFFF00"/>
          </a:solidFill>
        </p:grpSpPr>
        <p:sp>
          <p:nvSpPr>
            <p:cNvPr id="13" name="圓角矩形 12"/>
            <p:cNvSpPr/>
            <p:nvPr/>
          </p:nvSpPr>
          <p:spPr>
            <a:xfrm>
              <a:off x="4577208" y="1056169"/>
              <a:ext cx="1633237" cy="816618"/>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圓角矩形 4"/>
            <p:cNvSpPr/>
            <p:nvPr/>
          </p:nvSpPr>
          <p:spPr>
            <a:xfrm>
              <a:off x="4601126" y="1080087"/>
              <a:ext cx="1585401" cy="768782"/>
            </a:xfrm>
            <a:prstGeom prst="rect">
              <a:avLst/>
            </a:prstGeom>
            <a:grpFill/>
            <a:ln w="5715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違反法規</a:t>
              </a:r>
              <a:endParaRPr lang="zh-TW" altLang="en-US" sz="1700" kern="1200" dirty="0"/>
            </a:p>
          </p:txBody>
        </p:sp>
      </p:grpSp>
      <p:sp>
        <p:nvSpPr>
          <p:cNvPr id="15" name="標題 1"/>
          <p:cNvSpPr>
            <a:spLocks noGrp="1"/>
          </p:cNvSpPr>
          <p:nvPr>
            <p:ph type="title"/>
          </p:nvPr>
        </p:nvSpPr>
        <p:spPr>
          <a:xfrm>
            <a:off x="457200" y="-24"/>
            <a:ext cx="8229600" cy="1143000"/>
          </a:xfrm>
        </p:spPr>
        <p:txBody>
          <a:bodyPr/>
          <a:lstStyle/>
          <a:p>
            <a:r>
              <a:rPr lang="zh-TW" altLang="en-US" sz="2800" b="1" dirty="0" smtClean="0"/>
              <a:t>採購人員媒介親友至廠商處任職</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88</a:t>
            </a:fld>
            <a:endParaRPr lang="zh-TW" altLang="en-US"/>
          </a:p>
        </p:txBody>
      </p:sp>
      <p:graphicFrame>
        <p:nvGraphicFramePr>
          <p:cNvPr id="5" name="資料庫圖表 4"/>
          <p:cNvGraphicFramePr/>
          <p:nvPr/>
        </p:nvGraphicFramePr>
        <p:xfrm>
          <a:off x="214282" y="1071546"/>
          <a:ext cx="8715436"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357158" y="1928802"/>
          <a:ext cx="8572560" cy="4214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圓角矩形 6"/>
          <p:cNvSpPr/>
          <p:nvPr/>
        </p:nvSpPr>
        <p:spPr>
          <a:xfrm>
            <a:off x="142844" y="4500570"/>
            <a:ext cx="2428892" cy="135732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zh-TW" altLang="en-US" dirty="0" smtClean="0">
                <a:latin typeface="微軟正黑體" pitchFamily="34" charset="-120"/>
                <a:ea typeface="微軟正黑體" pitchFamily="34" charset="-120"/>
              </a:rPr>
              <a:t>甲為財產申報義務人，亦為利衝法規範對象</a:t>
            </a:r>
            <a:endParaRPr lang="zh-TW" altLang="en-US" dirty="0">
              <a:latin typeface="微軟正黑體" pitchFamily="34" charset="-120"/>
              <a:ea typeface="微軟正黑體" pitchFamily="34" charset="-120"/>
            </a:endParaRPr>
          </a:p>
        </p:txBody>
      </p:sp>
      <p:grpSp>
        <p:nvGrpSpPr>
          <p:cNvPr id="8" name="群組 7"/>
          <p:cNvGrpSpPr/>
          <p:nvPr/>
        </p:nvGrpSpPr>
        <p:grpSpPr>
          <a:xfrm>
            <a:off x="2643174" y="3857628"/>
            <a:ext cx="1648480" cy="824240"/>
            <a:chOff x="2308103" y="1932269"/>
            <a:chExt cx="1648480" cy="824240"/>
          </a:xfrm>
          <a:solidFill>
            <a:srgbClr val="FFFF00"/>
          </a:solidFill>
        </p:grpSpPr>
        <p:sp>
          <p:nvSpPr>
            <p:cNvPr id="9" name="圓角矩形 8"/>
            <p:cNvSpPr/>
            <p:nvPr/>
          </p:nvSpPr>
          <p:spPr>
            <a:xfrm>
              <a:off x="2308103" y="1932269"/>
              <a:ext cx="1648480" cy="824240"/>
            </a:xfrm>
            <a:prstGeom prst="roundRect">
              <a:avLst>
                <a:gd name="adj" fmla="val 10000"/>
              </a:avLst>
            </a:prstGeom>
            <a:grp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圓角矩形 4"/>
            <p:cNvSpPr/>
            <p:nvPr/>
          </p:nvSpPr>
          <p:spPr>
            <a:xfrm>
              <a:off x="2332244" y="1956410"/>
              <a:ext cx="1600198" cy="775958"/>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itchFamily="34" charset="-120"/>
                  <a:ea typeface="微軟正黑體" pitchFamily="34" charset="-120"/>
                </a:rPr>
                <a:t>採購業務主管</a:t>
              </a:r>
              <a:endParaRPr lang="zh-TW" altLang="en-US" sz="1700" kern="1200" dirty="0">
                <a:latin typeface="微軟正黑體" pitchFamily="34" charset="-120"/>
                <a:ea typeface="微軟正黑體" pitchFamily="34" charset="-120"/>
              </a:endParaRPr>
            </a:p>
          </p:txBody>
        </p:sp>
      </p:grpSp>
      <p:graphicFrame>
        <p:nvGraphicFramePr>
          <p:cNvPr id="14" name="資料庫圖表 13"/>
          <p:cNvGraphicFramePr/>
          <p:nvPr>
            <p:extLst>
              <p:ext uri="{D42A27DB-BD31-4B8C-83A1-F6EECF244321}">
                <p14:modId xmlns:p14="http://schemas.microsoft.com/office/powerpoint/2010/main" val="4093561557"/>
              </p:ext>
            </p:extLst>
          </p:nvPr>
        </p:nvGraphicFramePr>
        <p:xfrm>
          <a:off x="3214678" y="4786322"/>
          <a:ext cx="3857652" cy="200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圓角矩形 14"/>
          <p:cNvSpPr/>
          <p:nvPr/>
        </p:nvSpPr>
        <p:spPr>
          <a:xfrm>
            <a:off x="5786446" y="2571744"/>
            <a:ext cx="3143272" cy="6429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lvl="1"/>
            <a:r>
              <a:rPr lang="zh-TW" altLang="zh-TW" sz="1600" dirty="0" smtClean="0">
                <a:latin typeface="微軟正黑體" pitchFamily="34" charset="-120"/>
                <a:ea typeface="微軟正黑體" pitchFamily="34" charset="-120"/>
              </a:rPr>
              <a:t>經法務部依</a:t>
            </a:r>
            <a:r>
              <a:rPr lang="zh-TW" altLang="en-US" sz="1600" dirty="0" smtClean="0">
                <a:latin typeface="微軟正黑體" pitchFamily="34" charset="-120"/>
                <a:ea typeface="微軟正黑體" pitchFamily="34" charset="-120"/>
              </a:rPr>
              <a:t>利衝法</a:t>
            </a:r>
            <a:r>
              <a:rPr lang="zh-TW" altLang="zh-TW" sz="1600" dirty="0" smtClean="0">
                <a:latin typeface="微軟正黑體" pitchFamily="34" charset="-120"/>
                <a:ea typeface="微軟正黑體" pitchFamily="34" charset="-120"/>
              </a:rPr>
              <a:t>第</a:t>
            </a:r>
            <a:r>
              <a:rPr lang="en-US" altLang="zh-TW" sz="1600" dirty="0" smtClean="0">
                <a:latin typeface="微軟正黑體" pitchFamily="34" charset="-120"/>
                <a:ea typeface="微軟正黑體" pitchFamily="34" charset="-120"/>
              </a:rPr>
              <a:t>15</a:t>
            </a:r>
            <a:r>
              <a:rPr lang="zh-TW" altLang="zh-TW" sz="1600" dirty="0" smtClean="0">
                <a:latin typeface="微軟正黑體" pitchFamily="34" charset="-120"/>
                <a:ea typeface="微軟正黑體" pitchFamily="34" charset="-120"/>
              </a:rPr>
              <a:t>條</a:t>
            </a:r>
            <a:r>
              <a:rPr lang="zh-TW" altLang="en-US" sz="1600" dirty="0" smtClean="0">
                <a:latin typeface="微軟正黑體" pitchFamily="34" charset="-120"/>
                <a:ea typeface="微軟正黑體" pitchFamily="34" charset="-120"/>
              </a:rPr>
              <a:t>規定，予以裁處罰鍰。</a:t>
            </a:r>
            <a:endParaRPr lang="zh-TW" altLang="zh-TW" sz="1600" dirty="0">
              <a:latin typeface="微軟正黑體" pitchFamily="34" charset="-120"/>
              <a:ea typeface="微軟正黑體" pitchFamily="34" charset="-120"/>
            </a:endParaRPr>
          </a:p>
        </p:txBody>
      </p:sp>
      <p:grpSp>
        <p:nvGrpSpPr>
          <p:cNvPr id="16" name="群組 15"/>
          <p:cNvGrpSpPr/>
          <p:nvPr/>
        </p:nvGrpSpPr>
        <p:grpSpPr>
          <a:xfrm>
            <a:off x="7286644" y="4357694"/>
            <a:ext cx="1648480" cy="824240"/>
            <a:chOff x="6923849" y="2406208"/>
            <a:chExt cx="1648480" cy="824240"/>
          </a:xfrm>
          <a:solidFill>
            <a:srgbClr val="FFFF00"/>
          </a:solidFill>
        </p:grpSpPr>
        <p:sp>
          <p:nvSpPr>
            <p:cNvPr id="17" name="圓角矩形 16"/>
            <p:cNvSpPr/>
            <p:nvPr/>
          </p:nvSpPr>
          <p:spPr>
            <a:xfrm>
              <a:off x="6923849" y="2406208"/>
              <a:ext cx="1648480" cy="824240"/>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圓角矩形 4"/>
            <p:cNvSpPr/>
            <p:nvPr/>
          </p:nvSpPr>
          <p:spPr>
            <a:xfrm>
              <a:off x="6947990" y="2430349"/>
              <a:ext cx="1600198" cy="775958"/>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sz="1700" kern="1200" dirty="0" smtClean="0">
                  <a:latin typeface="微軟正黑體" pitchFamily="34" charset="-120"/>
                  <a:ea typeface="微軟正黑體" pitchFamily="34" charset="-120"/>
                </a:rPr>
                <a:t>採購法</a:t>
              </a:r>
              <a:endParaRPr lang="en-US" altLang="zh-TW" sz="1700" kern="1200" dirty="0" smtClean="0">
                <a:latin typeface="微軟正黑體" pitchFamily="34" charset="-120"/>
                <a:ea typeface="微軟正黑體" pitchFamily="34" charset="-120"/>
              </a:endParaRPr>
            </a:p>
            <a:p>
              <a:pPr lvl="0" algn="ctr" defTabSz="755650">
                <a:lnSpc>
                  <a:spcPct val="90000"/>
                </a:lnSpc>
                <a:spcBef>
                  <a:spcPct val="0"/>
                </a:spcBef>
                <a:spcAft>
                  <a:spcPct val="35000"/>
                </a:spcAft>
              </a:pPr>
              <a:r>
                <a:rPr lang="zh-TW" sz="1700" kern="1200" dirty="0" smtClean="0">
                  <a:latin typeface="微軟正黑體" pitchFamily="34" charset="-120"/>
                  <a:ea typeface="微軟正黑體" pitchFamily="34" charset="-120"/>
                </a:rPr>
                <a:t>第</a:t>
              </a:r>
              <a:r>
                <a:rPr lang="en-US" sz="1700" kern="1200" dirty="0" smtClean="0">
                  <a:latin typeface="微軟正黑體" pitchFamily="34" charset="-120"/>
                  <a:ea typeface="微軟正黑體" pitchFamily="34" charset="-120"/>
                </a:rPr>
                <a:t>15</a:t>
              </a:r>
              <a:r>
                <a:rPr lang="zh-TW" sz="1700" kern="1200" dirty="0" smtClean="0">
                  <a:latin typeface="微軟正黑體" pitchFamily="34" charset="-120"/>
                  <a:ea typeface="微軟正黑體" pitchFamily="34" charset="-120"/>
                </a:rPr>
                <a:t>條第</a:t>
              </a:r>
              <a:r>
                <a:rPr lang="en-US" sz="1700" kern="1200" dirty="0" smtClean="0">
                  <a:latin typeface="微軟正黑體" pitchFamily="34" charset="-120"/>
                  <a:ea typeface="微軟正黑體" pitchFamily="34" charset="-120"/>
                </a:rPr>
                <a:t>2</a:t>
              </a:r>
              <a:r>
                <a:rPr lang="zh-TW" sz="1700" kern="1200" dirty="0" smtClean="0">
                  <a:latin typeface="微軟正黑體" pitchFamily="34" charset="-120"/>
                  <a:ea typeface="微軟正黑體" pitchFamily="34" charset="-120"/>
                </a:rPr>
                <a:t>項</a:t>
              </a:r>
              <a:endParaRPr lang="zh-TW" sz="1700" kern="1200" dirty="0">
                <a:latin typeface="微軟正黑體" pitchFamily="34" charset="-120"/>
                <a:ea typeface="微軟正黑體" pitchFamily="34" charset="-120"/>
              </a:endParaRPr>
            </a:p>
          </p:txBody>
        </p:sp>
      </p:grpSp>
      <p:grpSp>
        <p:nvGrpSpPr>
          <p:cNvPr id="19" name="群組 18"/>
          <p:cNvGrpSpPr/>
          <p:nvPr/>
        </p:nvGrpSpPr>
        <p:grpSpPr>
          <a:xfrm>
            <a:off x="7286644" y="3357562"/>
            <a:ext cx="1648480" cy="824240"/>
            <a:chOff x="6923849" y="1458331"/>
            <a:chExt cx="1648480" cy="824240"/>
          </a:xfrm>
          <a:solidFill>
            <a:srgbClr val="FFFF00"/>
          </a:solidFill>
        </p:grpSpPr>
        <p:sp>
          <p:nvSpPr>
            <p:cNvPr id="20" name="圓角矩形 19"/>
            <p:cNvSpPr/>
            <p:nvPr/>
          </p:nvSpPr>
          <p:spPr>
            <a:xfrm>
              <a:off x="6923849" y="1458331"/>
              <a:ext cx="1648480" cy="824240"/>
            </a:xfrm>
            <a:prstGeom prst="roundRect">
              <a:avLst>
                <a:gd name="adj" fmla="val 10000"/>
              </a:avLst>
            </a:prstGeom>
            <a:grpFill/>
            <a:ln w="7620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圓角矩形 4"/>
            <p:cNvSpPr/>
            <p:nvPr/>
          </p:nvSpPr>
          <p:spPr>
            <a:xfrm>
              <a:off x="6947990" y="1482472"/>
              <a:ext cx="1600198" cy="775958"/>
            </a:xfrm>
            <a:prstGeom prst="rect">
              <a:avLst/>
            </a:prstGeom>
            <a:grpFill/>
            <a:ln w="76200">
              <a:solidFill>
                <a:srgbClr val="FFFF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sz="1700" kern="1200" dirty="0" smtClean="0">
                  <a:latin typeface="微軟正黑體" pitchFamily="34" charset="-120"/>
                  <a:ea typeface="微軟正黑體" pitchFamily="34" charset="-120"/>
                </a:rPr>
                <a:t>利衝法</a:t>
              </a:r>
              <a:endParaRPr lang="en-US" altLang="zh-TW" sz="1700" kern="1200" dirty="0" smtClean="0">
                <a:latin typeface="微軟正黑體" pitchFamily="34" charset="-120"/>
                <a:ea typeface="微軟正黑體" pitchFamily="34" charset="-120"/>
              </a:endParaRPr>
            </a:p>
            <a:p>
              <a:pPr lvl="0" algn="ctr" defTabSz="755650">
                <a:lnSpc>
                  <a:spcPct val="90000"/>
                </a:lnSpc>
                <a:spcBef>
                  <a:spcPct val="0"/>
                </a:spcBef>
                <a:spcAft>
                  <a:spcPct val="35000"/>
                </a:spcAft>
              </a:pPr>
              <a:r>
                <a:rPr lang="zh-TW" sz="1700" kern="1200" dirty="0" smtClean="0">
                  <a:latin typeface="微軟正黑體" pitchFamily="34" charset="-120"/>
                  <a:ea typeface="微軟正黑體" pitchFamily="34" charset="-120"/>
                </a:rPr>
                <a:t>第</a:t>
              </a:r>
              <a:r>
                <a:rPr lang="en-US" sz="1700" kern="1200" dirty="0" smtClean="0">
                  <a:latin typeface="微軟正黑體" pitchFamily="34" charset="-120"/>
                  <a:ea typeface="微軟正黑體" pitchFamily="34" charset="-120"/>
                </a:rPr>
                <a:t>6</a:t>
              </a:r>
              <a:r>
                <a:rPr lang="zh-TW" sz="1700" kern="1200" dirty="0" smtClean="0">
                  <a:latin typeface="微軟正黑體" pitchFamily="34" charset="-120"/>
                  <a:ea typeface="微軟正黑體" pitchFamily="34" charset="-120"/>
                </a:rPr>
                <a:t>條、第</a:t>
              </a:r>
              <a:r>
                <a:rPr lang="en-US" sz="1700" kern="1200" dirty="0" smtClean="0">
                  <a:latin typeface="微軟正黑體" pitchFamily="34" charset="-120"/>
                  <a:ea typeface="微軟正黑體" pitchFamily="34" charset="-120"/>
                </a:rPr>
                <a:t>10</a:t>
              </a:r>
              <a:r>
                <a:rPr lang="zh-TW" sz="1700" kern="1200" dirty="0" smtClean="0">
                  <a:latin typeface="微軟正黑體" pitchFamily="34" charset="-120"/>
                  <a:ea typeface="微軟正黑體" pitchFamily="34" charset="-120"/>
                </a:rPr>
                <a:t>條</a:t>
              </a:r>
              <a:endParaRPr lang="zh-TW" sz="1700" kern="1200" dirty="0">
                <a:latin typeface="微軟正黑體" pitchFamily="34" charset="-120"/>
                <a:ea typeface="微軟正黑體" pitchFamily="34" charset="-120"/>
              </a:endParaRPr>
            </a:p>
          </p:txBody>
        </p:sp>
      </p:grpSp>
      <p:sp>
        <p:nvSpPr>
          <p:cNvPr id="22" name="標題 1"/>
          <p:cNvSpPr txBox="1">
            <a:spLocks/>
          </p:cNvSpPr>
          <p:nvPr/>
        </p:nvSpPr>
        <p:spPr bwMode="auto">
          <a:xfrm>
            <a:off x="457200" y="-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smtClean="0">
                <a:ln>
                  <a:noFill/>
                </a:ln>
                <a:solidFill>
                  <a:schemeClr val="tx1"/>
                </a:solidFill>
                <a:effectLst/>
                <a:uLnTx/>
                <a:uFillTx/>
                <a:latin typeface="新細明體" charset="-120"/>
                <a:ea typeface="微軟正黑體" pitchFamily="34" charset="-120"/>
                <a:cs typeface="微軟正黑體" pitchFamily="34" charset="-120"/>
              </a:rPr>
              <a:t>辦理採購之機關主管為得標廠商親戚</a:t>
            </a:r>
            <a:endParaRPr kumimoji="0" lang="zh-TW" altLang="en-US" sz="2800" b="0" i="0" u="none" strike="noStrike" kern="1200" cap="none" spc="0" normalizeH="0" baseline="0" noProof="0" dirty="0">
              <a:ln>
                <a:noFill/>
              </a:ln>
              <a:solidFill>
                <a:schemeClr val="tx1"/>
              </a:solidFill>
              <a:effectLst/>
              <a:uLnTx/>
              <a:uFillTx/>
              <a:latin typeface="新細明體" charset="-120"/>
              <a:ea typeface="微軟正黑體" pitchFamily="34" charset="-120"/>
              <a:cs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Graphic spid="14" grpId="1">
        <p:bldAsOne/>
      </p:bldGraphic>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89</a:t>
            </a:fld>
            <a:endParaRPr lang="zh-TW" altLang="en-US"/>
          </a:p>
        </p:txBody>
      </p:sp>
      <p:graphicFrame>
        <p:nvGraphicFramePr>
          <p:cNvPr id="5" name="資料庫圖表 4"/>
          <p:cNvGraphicFramePr/>
          <p:nvPr>
            <p:extLst>
              <p:ext uri="{D42A27DB-BD31-4B8C-83A1-F6EECF244321}">
                <p14:modId xmlns:p14="http://schemas.microsoft.com/office/powerpoint/2010/main" val="1138156127"/>
              </p:ext>
            </p:extLst>
          </p:nvPr>
        </p:nvGraphicFramePr>
        <p:xfrm>
          <a:off x="285720" y="1214422"/>
          <a:ext cx="8286808" cy="138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2370536894"/>
              </p:ext>
            </p:extLst>
          </p:nvPr>
        </p:nvGraphicFramePr>
        <p:xfrm>
          <a:off x="533094" y="1428736"/>
          <a:ext cx="8215370" cy="4929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標題 1"/>
          <p:cNvSpPr>
            <a:spLocks noGrp="1"/>
          </p:cNvSpPr>
          <p:nvPr>
            <p:ph type="title"/>
          </p:nvPr>
        </p:nvSpPr>
        <p:spPr>
          <a:xfrm>
            <a:off x="457200" y="71414"/>
            <a:ext cx="8229600" cy="1143000"/>
          </a:xfrm>
        </p:spPr>
        <p:txBody>
          <a:bodyPr/>
          <a:lstStyle/>
          <a:p>
            <a:r>
              <a:rPr lang="zh-TW" altLang="en-US" sz="2500" b="1" dirty="0" smtClean="0"/>
              <a:t>某單位辦理採購，履約中發現承包商</a:t>
            </a:r>
            <a:r>
              <a:rPr lang="en-US" altLang="zh-TW" sz="2500" b="1" dirty="0" smtClean="0"/>
              <a:t/>
            </a:r>
            <a:br>
              <a:rPr lang="en-US" altLang="zh-TW" sz="2500" b="1" dirty="0" smtClean="0"/>
            </a:br>
            <a:r>
              <a:rPr lang="zh-TW" altLang="en-US" sz="2500" b="1" dirty="0" smtClean="0"/>
              <a:t>負責人為直屬監督機關主管之胞弟</a:t>
            </a:r>
            <a:endParaRPr lang="zh-TW" altLang="en-US" sz="2500" dirty="0"/>
          </a:p>
        </p:txBody>
      </p:sp>
      <p:sp>
        <p:nvSpPr>
          <p:cNvPr id="10" name="上-下雙向箭號 9"/>
          <p:cNvSpPr/>
          <p:nvPr/>
        </p:nvSpPr>
        <p:spPr>
          <a:xfrm>
            <a:off x="1142976" y="3857628"/>
            <a:ext cx="142876" cy="64294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2" name="文字方塊 11"/>
          <p:cNvSpPr txBox="1"/>
          <p:nvPr/>
        </p:nvSpPr>
        <p:spPr>
          <a:xfrm>
            <a:off x="1428728" y="4000504"/>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smtClean="0">
                <a:latin typeface="微軟正黑體" pitchFamily="34" charset="-120"/>
                <a:ea typeface="微軟正黑體" pitchFamily="34" charset="-120"/>
              </a:rPr>
              <a:t>兄弟</a:t>
            </a:r>
            <a:endParaRPr lang="zh-TW" altLang="en-US" dirty="0">
              <a:latin typeface="微軟正黑體" pitchFamily="34" charset="-120"/>
              <a:ea typeface="微軟正黑體" pitchFamily="34" charset="-120"/>
            </a:endParaRPr>
          </a:p>
        </p:txBody>
      </p:sp>
      <p:graphicFrame>
        <p:nvGraphicFramePr>
          <p:cNvPr id="14" name="資料庫圖表 13"/>
          <p:cNvGraphicFramePr/>
          <p:nvPr>
            <p:extLst>
              <p:ext uri="{D42A27DB-BD31-4B8C-83A1-F6EECF244321}">
                <p14:modId xmlns:p14="http://schemas.microsoft.com/office/powerpoint/2010/main" val="1445419604"/>
              </p:ext>
            </p:extLst>
          </p:nvPr>
        </p:nvGraphicFramePr>
        <p:xfrm>
          <a:off x="5429256" y="2571744"/>
          <a:ext cx="3428992" cy="19288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圓角矩形 18"/>
          <p:cNvSpPr/>
          <p:nvPr/>
        </p:nvSpPr>
        <p:spPr>
          <a:xfrm>
            <a:off x="428596" y="5643578"/>
            <a:ext cx="4143404"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zh-TW" altLang="en-US" dirty="0" smtClean="0">
                <a:solidFill>
                  <a:schemeClr val="tx1"/>
                </a:solidFill>
                <a:latin typeface="微軟正黑體" pitchFamily="34" charset="-120"/>
                <a:ea typeface="微軟正黑體" pitchFamily="34" charset="-120"/>
              </a:rPr>
              <a:t>雖甲主管未對該財物採購案為實質監督行為，惟採購單位受甲任職機關之監督</a:t>
            </a:r>
            <a:endParaRPr lang="zh-TW" altLang="en-US" dirty="0"/>
          </a:p>
        </p:txBody>
      </p:sp>
      <p:grpSp>
        <p:nvGrpSpPr>
          <p:cNvPr id="27" name="群組 26"/>
          <p:cNvGrpSpPr/>
          <p:nvPr/>
        </p:nvGrpSpPr>
        <p:grpSpPr>
          <a:xfrm>
            <a:off x="6754771" y="4553023"/>
            <a:ext cx="1856241" cy="959592"/>
            <a:chOff x="6313562" y="3115176"/>
            <a:chExt cx="1712225" cy="959592"/>
          </a:xfrm>
        </p:grpSpPr>
        <p:sp>
          <p:nvSpPr>
            <p:cNvPr id="28" name="圓角矩形 27"/>
            <p:cNvSpPr/>
            <p:nvPr/>
          </p:nvSpPr>
          <p:spPr>
            <a:xfrm>
              <a:off x="6313562" y="3115176"/>
              <a:ext cx="1712225" cy="959592"/>
            </a:xfrm>
            <a:prstGeom prst="roundRect">
              <a:avLst>
                <a:gd name="adj" fmla="val 10000"/>
              </a:avLst>
            </a:prstGeom>
            <a:solidFill>
              <a:srgbClr val="FFFF00"/>
            </a:solidFill>
            <a:ln w="57150">
              <a:solidFill>
                <a:srgbClr val="FFFF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圓角矩形 4"/>
            <p:cNvSpPr/>
            <p:nvPr/>
          </p:nvSpPr>
          <p:spPr>
            <a:xfrm>
              <a:off x="6341667" y="3171386"/>
              <a:ext cx="1656015" cy="903382"/>
            </a:xfrm>
            <a:prstGeom prst="rect">
              <a:avLst/>
            </a:prstGeom>
            <a:ln w="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微軟正黑體" pitchFamily="34" charset="-120"/>
                  <a:ea typeface="微軟正黑體" pitchFamily="34" charset="-120"/>
                </a:rPr>
                <a:t>違反</a:t>
              </a:r>
              <a:r>
                <a:rPr lang="zh-TW" sz="1500" kern="1200" dirty="0" smtClean="0">
                  <a:latin typeface="微軟正黑體" pitchFamily="34" charset="-120"/>
                  <a:ea typeface="微軟正黑體" pitchFamily="34" charset="-120"/>
                </a:rPr>
                <a:t>利衝法第</a:t>
              </a:r>
              <a:r>
                <a:rPr lang="en-US" sz="1500" kern="1200" dirty="0" smtClean="0">
                  <a:latin typeface="微軟正黑體" pitchFamily="34" charset="-120"/>
                  <a:ea typeface="微軟正黑體" pitchFamily="34" charset="-120"/>
                </a:rPr>
                <a:t>9</a:t>
              </a:r>
              <a:r>
                <a:rPr lang="zh-TW" sz="1500" kern="1200" dirty="0" smtClean="0">
                  <a:latin typeface="微軟正黑體" pitchFamily="34" charset="-120"/>
                  <a:ea typeface="微軟正黑體" pitchFamily="34" charset="-120"/>
                </a:rPr>
                <a:t>條</a:t>
              </a:r>
              <a:endParaRPr lang="zh-TW" sz="15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Graphic spid="14" grpId="0">
        <p:bldAsOne/>
      </p:bldGraphic>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142900"/>
            <a:ext cx="8229600" cy="1143000"/>
          </a:xfrm>
        </p:spPr>
        <p:txBody>
          <a:bodyPr/>
          <a:lstStyle/>
          <a:p>
            <a:r>
              <a:rPr lang="zh-TW" altLang="en-US" sz="3800" b="1" dirty="0" smtClean="0"/>
              <a:t>國家廉政建設行動方案</a:t>
            </a:r>
            <a:endParaRPr lang="zh-TW" altLang="en-US" sz="3800" b="1" dirty="0"/>
          </a:p>
        </p:txBody>
      </p:sp>
      <p:sp>
        <p:nvSpPr>
          <p:cNvPr id="3" name="投影片編號版面配置區 2"/>
          <p:cNvSpPr>
            <a:spLocks noGrp="1"/>
          </p:cNvSpPr>
          <p:nvPr>
            <p:ph type="sldNum" sz="quarter" idx="12"/>
          </p:nvPr>
        </p:nvSpPr>
        <p:spPr/>
        <p:txBody>
          <a:bodyPr/>
          <a:lstStyle/>
          <a:p>
            <a:pPr>
              <a:defRPr/>
            </a:pPr>
            <a:fld id="{E12C1F19-4C28-4F72-A6C0-6CD8325D7002}" type="slidenum">
              <a:rPr lang="zh-TW" altLang="en-US" smtClean="0"/>
              <a:pPr>
                <a:defRPr/>
              </a:pPr>
              <a:t>9</a:t>
            </a:fld>
            <a:endParaRPr lang="zh-TW" altLang="en-US"/>
          </a:p>
        </p:txBody>
      </p:sp>
      <p:graphicFrame>
        <p:nvGraphicFramePr>
          <p:cNvPr id="6" name="資料庫圖表 5"/>
          <p:cNvGraphicFramePr/>
          <p:nvPr>
            <p:extLst>
              <p:ext uri="{D42A27DB-BD31-4B8C-83A1-F6EECF244321}">
                <p14:modId xmlns:p14="http://schemas.microsoft.com/office/powerpoint/2010/main" val="2667215546"/>
              </p:ext>
            </p:extLst>
          </p:nvPr>
        </p:nvGraphicFramePr>
        <p:xfrm>
          <a:off x="500034" y="2357430"/>
          <a:ext cx="8286808"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圓角矩形 13"/>
          <p:cNvSpPr/>
          <p:nvPr/>
        </p:nvSpPr>
        <p:spPr>
          <a:xfrm>
            <a:off x="1214414" y="928670"/>
            <a:ext cx="7215238" cy="5715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zh-TW" altLang="en-US" dirty="0" smtClean="0">
                <a:latin typeface="微軟正黑體" pitchFamily="34" charset="-120"/>
                <a:ea typeface="微軟正黑體" pitchFamily="34" charset="-120"/>
              </a:rPr>
              <a:t>行政院函頒為我國廉政政策執行最高指導方針</a:t>
            </a:r>
            <a:endParaRPr lang="zh-TW" altLang="en-US" dirty="0">
              <a:latin typeface="微軟正黑體" pitchFamily="34" charset="-120"/>
              <a:ea typeface="微軟正黑體" pitchFamily="34" charset="-120"/>
            </a:endParaRPr>
          </a:p>
        </p:txBody>
      </p:sp>
      <p:sp>
        <p:nvSpPr>
          <p:cNvPr id="15" name="圓角矩形 14"/>
          <p:cNvSpPr/>
          <p:nvPr/>
        </p:nvSpPr>
        <p:spPr>
          <a:xfrm>
            <a:off x="1214414" y="1643050"/>
            <a:ext cx="7215238" cy="5715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zh-TW" altLang="en-US" dirty="0" smtClean="0">
                <a:latin typeface="微軟正黑體" pitchFamily="34" charset="-120"/>
                <a:ea typeface="微軟正黑體" pitchFamily="34" charset="-120"/>
              </a:rPr>
              <a:t>採「</a:t>
            </a:r>
            <a:r>
              <a:rPr lang="zh-TW" altLang="en-US" b="1" dirty="0" smtClean="0">
                <a:latin typeface="微軟正黑體" pitchFamily="34" charset="-120"/>
                <a:ea typeface="微軟正黑體" pitchFamily="34" charset="-120"/>
              </a:rPr>
              <a:t>國家廉政體系 </a:t>
            </a:r>
            <a:r>
              <a:rPr lang="zh-TW" altLang="en-US" dirty="0" smtClean="0">
                <a:latin typeface="微軟正黑體" pitchFamily="34" charset="-120"/>
                <a:ea typeface="微軟正黑體" pitchFamily="34" charset="-120"/>
              </a:rPr>
              <a:t>」概念</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85992"/>
            <a:ext cx="9144000" cy="2214578"/>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252538" indent="-1252538"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柒、獎勵保護檢舉貪污瀆職辦法</a:t>
            </a: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90</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8"/>
            <a:ext cx="8229600" cy="1143000"/>
          </a:xfrm>
        </p:spPr>
        <p:txBody>
          <a:bodyPr/>
          <a:lstStyle/>
          <a:p>
            <a:r>
              <a:rPr lang="zh-TW" altLang="en-US" sz="3800" b="1" dirty="0" smtClean="0"/>
              <a:t>貪污瀆職案件</a:t>
            </a:r>
            <a:r>
              <a:rPr lang="en-US" altLang="zh-TW" sz="3800" b="1" dirty="0" smtClean="0"/>
              <a:t/>
            </a:r>
            <a:br>
              <a:rPr lang="en-US" altLang="zh-TW" sz="3800" b="1" dirty="0" smtClean="0"/>
            </a:br>
            <a:endParaRPr lang="zh-TW" altLang="en-US" sz="3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39797370"/>
              </p:ext>
            </p:extLst>
          </p:nvPr>
        </p:nvGraphicFramePr>
        <p:xfrm>
          <a:off x="642910" y="1714488"/>
          <a:ext cx="807249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91</a:t>
            </a:fld>
            <a:endParaRPr lang="zh-TW" altLang="en-US"/>
          </a:p>
        </p:txBody>
      </p:sp>
      <p:pic>
        <p:nvPicPr>
          <p:cNvPr id="6" name="Picture 2" descr="#"/>
          <p:cNvPicPr>
            <a:picLocks noChangeAspect="1" noChangeArrowheads="1"/>
          </p:cNvPicPr>
          <p:nvPr/>
        </p:nvPicPr>
        <p:blipFill>
          <a:blip r:embed="rId7" cstate="print"/>
          <a:srcRect/>
          <a:stretch>
            <a:fillRect/>
          </a:stretch>
        </p:blipFill>
        <p:spPr bwMode="auto">
          <a:xfrm>
            <a:off x="6286512" y="214290"/>
            <a:ext cx="785818" cy="488953"/>
          </a:xfrm>
          <a:prstGeom prst="rect">
            <a:avLst/>
          </a:prstGeom>
          <a:noFill/>
        </p:spPr>
      </p:pic>
      <p:sp>
        <p:nvSpPr>
          <p:cNvPr id="7" name="圓角矩形 6"/>
          <p:cNvSpPr/>
          <p:nvPr/>
        </p:nvSpPr>
        <p:spPr>
          <a:xfrm>
            <a:off x="1714480" y="785794"/>
            <a:ext cx="5929354" cy="7858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zh-TW" altLang="en-US" b="1" dirty="0" smtClean="0">
                <a:latin typeface="微軟正黑體" pitchFamily="34" charset="-120"/>
                <a:ea typeface="微軟正黑體" pitchFamily="34" charset="-120"/>
              </a:rPr>
              <a:t>民眾如果發現公務員疑涉犯以下各罪之案件，均可向</a:t>
            </a:r>
            <a:endParaRPr lang="en-US" altLang="zh-TW" b="1" dirty="0" smtClean="0">
              <a:latin typeface="微軟正黑體" pitchFamily="34" charset="-120"/>
              <a:ea typeface="微軟正黑體" pitchFamily="34" charset="-120"/>
            </a:endParaRPr>
          </a:p>
          <a:p>
            <a:r>
              <a:rPr lang="zh-TW" altLang="en-US" b="1" dirty="0" smtClean="0">
                <a:solidFill>
                  <a:srgbClr val="FF0000"/>
                </a:solidFill>
                <a:latin typeface="微軟正黑體" pitchFamily="34" charset="-120"/>
                <a:ea typeface="微軟正黑體" pitchFamily="34" charset="-120"/>
              </a:rPr>
              <a:t>法務部廉政署</a:t>
            </a:r>
            <a:r>
              <a:rPr lang="zh-TW" altLang="en-US" b="1" dirty="0" smtClean="0">
                <a:latin typeface="微軟正黑體" pitchFamily="34" charset="-120"/>
                <a:ea typeface="微軟正黑體" pitchFamily="34" charset="-120"/>
              </a:rPr>
              <a:t>或公務員所屬機關</a:t>
            </a:r>
            <a:r>
              <a:rPr lang="zh-TW" altLang="en-US" b="1" dirty="0" smtClean="0">
                <a:solidFill>
                  <a:srgbClr val="FF0000"/>
                </a:solidFill>
                <a:latin typeface="微軟正黑體" pitchFamily="34" charset="-120"/>
                <a:ea typeface="微軟正黑體" pitchFamily="34" charset="-120"/>
              </a:rPr>
              <a:t>政風機構</a:t>
            </a:r>
            <a:r>
              <a:rPr lang="zh-TW" altLang="en-US" b="1" dirty="0" smtClean="0">
                <a:latin typeface="微軟正黑體" pitchFamily="34" charset="-120"/>
                <a:ea typeface="微軟正黑體" pitchFamily="34" charset="-120"/>
              </a:rPr>
              <a:t>檢舉：</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dirty="0" smtClean="0"/>
              <a:t>受理檢舉方式</a:t>
            </a:r>
            <a:endParaRPr lang="zh-TW" altLang="en-US"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92</a:t>
            </a:fld>
            <a:endParaRPr lang="zh-TW" altLang="en-US"/>
          </a:p>
        </p:txBody>
      </p:sp>
      <p:graphicFrame>
        <p:nvGraphicFramePr>
          <p:cNvPr id="5" name="資料庫圖表 4"/>
          <p:cNvGraphicFramePr/>
          <p:nvPr>
            <p:extLst>
              <p:ext uri="{D42A27DB-BD31-4B8C-83A1-F6EECF244321}">
                <p14:modId xmlns:p14="http://schemas.microsoft.com/office/powerpoint/2010/main" val="190440474"/>
              </p:ext>
            </p:extLst>
          </p:nvPr>
        </p:nvGraphicFramePr>
        <p:xfrm>
          <a:off x="71406" y="928670"/>
          <a:ext cx="900112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1CCF212-59F6-44BA-81AE-FAB7F82384D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588BE7D-03F1-4C0E-B463-87F4E3163B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584C675-0075-4A07-90F0-6AC7EA0FE4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1EB55E2-DFC1-4B44-BF91-B73BD966EE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kern="1200" dirty="0" smtClean="0">
                <a:solidFill>
                  <a:schemeClr val="tx1"/>
                </a:solidFill>
                <a:latin typeface="新細明體" charset="-120"/>
                <a:ea typeface="微軟正黑體" pitchFamily="34" charset="-120"/>
                <a:cs typeface="微軟正黑體" pitchFamily="34" charset="-120"/>
              </a:rPr>
              <a:t>檢舉獎勵措施</a:t>
            </a:r>
            <a:endParaRPr lang="zh-TW" altLang="en-US" sz="3800"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93</a:t>
            </a:fld>
            <a:endParaRPr lang="zh-TW" altLang="en-US"/>
          </a:p>
        </p:txBody>
      </p:sp>
      <p:sp>
        <p:nvSpPr>
          <p:cNvPr id="6" name="圓角矩形 5"/>
          <p:cNvSpPr/>
          <p:nvPr/>
        </p:nvSpPr>
        <p:spPr>
          <a:xfrm>
            <a:off x="2428860" y="1000108"/>
            <a:ext cx="450059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500" dirty="0" smtClean="0">
                <a:latin typeface="微軟正黑體" pitchFamily="34" charset="-120"/>
                <a:ea typeface="微軟正黑體" pitchFamily="34" charset="-120"/>
              </a:rPr>
              <a:t>檢舉獎金發給標準</a:t>
            </a:r>
            <a:endParaRPr lang="zh-TW" altLang="en-US" sz="2500" dirty="0">
              <a:latin typeface="微軟正黑體" pitchFamily="34" charset="-120"/>
              <a:ea typeface="微軟正黑體" pitchFamily="34" charset="-120"/>
            </a:endParaRPr>
          </a:p>
        </p:txBody>
      </p:sp>
      <p:graphicFrame>
        <p:nvGraphicFramePr>
          <p:cNvPr id="7" name="表格 6"/>
          <p:cNvGraphicFramePr>
            <a:graphicFrameLocks noGrp="1"/>
          </p:cNvGraphicFramePr>
          <p:nvPr/>
        </p:nvGraphicFramePr>
        <p:xfrm>
          <a:off x="1142976" y="1824501"/>
          <a:ext cx="7072362" cy="4390581"/>
        </p:xfrm>
        <a:graphic>
          <a:graphicData uri="http://schemas.openxmlformats.org/drawingml/2006/table">
            <a:tbl>
              <a:tblPr firstRow="1" bandRow="1">
                <a:tableStyleId>{10A1B5D5-9B99-4C35-A422-299274C87663}</a:tableStyleId>
              </a:tblPr>
              <a:tblGrid>
                <a:gridCol w="3536181"/>
                <a:gridCol w="3536181"/>
              </a:tblGrid>
              <a:tr h="553168">
                <a:tc>
                  <a:txBody>
                    <a:bodyPr/>
                    <a:lstStyle/>
                    <a:p>
                      <a:pPr marL="28575" algn="ctr" fontAlgn="base" hangingPunct="0">
                        <a:lnSpc>
                          <a:spcPts val="2500"/>
                        </a:lnSpc>
                        <a:spcAft>
                          <a:spcPts val="0"/>
                        </a:spcAft>
                      </a:pPr>
                      <a:r>
                        <a:rPr lang="zh-TW" sz="1600" kern="1200" dirty="0">
                          <a:latin typeface="微軟正黑體" pitchFamily="34" charset="-120"/>
                          <a:ea typeface="微軟正黑體" pitchFamily="34" charset="-120"/>
                        </a:rPr>
                        <a:t>法院判決情形</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algn="ctr" fontAlgn="base" hangingPunct="0">
                        <a:lnSpc>
                          <a:spcPts val="2500"/>
                        </a:lnSpc>
                        <a:spcAft>
                          <a:spcPts val="0"/>
                        </a:spcAft>
                      </a:pPr>
                      <a:r>
                        <a:rPr lang="zh-TW" sz="1600" kern="1200" dirty="0">
                          <a:latin typeface="微軟正黑體" pitchFamily="34" charset="-120"/>
                          <a:ea typeface="微軟正黑體" pitchFamily="34" charset="-120"/>
                        </a:rPr>
                        <a:t>給獎金額</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405">
                <a:tc>
                  <a:txBody>
                    <a:bodyPr/>
                    <a:lstStyle/>
                    <a:p>
                      <a:pPr marL="28575" fontAlgn="base" hangingPunct="0">
                        <a:lnSpc>
                          <a:spcPts val="2500"/>
                        </a:lnSpc>
                        <a:spcAft>
                          <a:spcPts val="0"/>
                        </a:spcAft>
                      </a:pPr>
                      <a:r>
                        <a:rPr lang="en-US" sz="1600" kern="1200" dirty="0">
                          <a:latin typeface="微軟正黑體" pitchFamily="34" charset="-120"/>
                          <a:ea typeface="微軟正黑體" pitchFamily="34" charset="-120"/>
                        </a:rPr>
                        <a:t>15</a:t>
                      </a:r>
                      <a:r>
                        <a:rPr lang="zh-TW" sz="1600" kern="1200" dirty="0">
                          <a:latin typeface="微軟正黑體" pitchFamily="34" charset="-120"/>
                          <a:ea typeface="微軟正黑體" pitchFamily="34" charset="-120"/>
                        </a:rPr>
                        <a:t>年以上有期徒刑、無期徒刑、死刑</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670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1,000</a:t>
                      </a:r>
                      <a:r>
                        <a:rPr lang="zh-TW" sz="1600" kern="1200" dirty="0">
                          <a:latin typeface="微軟正黑體" pitchFamily="34" charset="-120"/>
                          <a:ea typeface="微軟正黑體" pitchFamily="34" charset="-120"/>
                        </a:rPr>
                        <a:t>萬元</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en-US" sz="1600" kern="1200" dirty="0">
                          <a:latin typeface="微軟正黑體" pitchFamily="34" charset="-120"/>
                          <a:ea typeface="微軟正黑體" pitchFamily="34" charset="-120"/>
                        </a:rPr>
                        <a:t>10</a:t>
                      </a:r>
                      <a:r>
                        <a:rPr lang="zh-TW" sz="1600" kern="1200" dirty="0">
                          <a:latin typeface="微軟正黑體" pitchFamily="34" charset="-120"/>
                          <a:ea typeface="微軟正黑體" pitchFamily="34" charset="-120"/>
                        </a:rPr>
                        <a:t>年以上未滿</a:t>
                      </a:r>
                      <a:r>
                        <a:rPr lang="en-US" sz="1600" kern="1200" dirty="0">
                          <a:latin typeface="微軟正黑體" pitchFamily="34" charset="-120"/>
                          <a:ea typeface="微軟正黑體" pitchFamily="34" charset="-120"/>
                        </a:rPr>
                        <a:t>15</a:t>
                      </a:r>
                      <a:r>
                        <a:rPr lang="zh-TW" sz="1600" kern="1200" dirty="0">
                          <a:latin typeface="微軟正黑體" pitchFamily="34" charset="-120"/>
                          <a:ea typeface="微軟正黑體" pitchFamily="34" charset="-120"/>
                        </a:rPr>
                        <a:t>年有期徒刑</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400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670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en-US" sz="1600" kern="1200" dirty="0">
                          <a:latin typeface="微軟正黑體" pitchFamily="34" charset="-120"/>
                          <a:ea typeface="微軟正黑體" pitchFamily="34" charset="-120"/>
                        </a:rPr>
                        <a:t>7</a:t>
                      </a:r>
                      <a:r>
                        <a:rPr lang="zh-TW" sz="1600" kern="1200" dirty="0">
                          <a:latin typeface="微軟正黑體" pitchFamily="34" charset="-120"/>
                          <a:ea typeface="微軟正黑體" pitchFamily="34" charset="-120"/>
                        </a:rPr>
                        <a:t>年以上未滿</a:t>
                      </a:r>
                      <a:r>
                        <a:rPr lang="en-US" sz="1600" kern="1200" dirty="0">
                          <a:latin typeface="微軟正黑體" pitchFamily="34" charset="-120"/>
                          <a:ea typeface="微軟正黑體" pitchFamily="34" charset="-120"/>
                        </a:rPr>
                        <a:t>10</a:t>
                      </a:r>
                      <a:r>
                        <a:rPr lang="zh-TW" sz="1600" kern="1200" dirty="0">
                          <a:latin typeface="微軟正黑體" pitchFamily="34" charset="-120"/>
                          <a:ea typeface="微軟正黑體" pitchFamily="34" charset="-120"/>
                        </a:rPr>
                        <a:t>年有期徒刑</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280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400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en-US" sz="1600" kern="1200">
                          <a:latin typeface="微軟正黑體" pitchFamily="34" charset="-120"/>
                          <a:ea typeface="微軟正黑體" pitchFamily="34" charset="-120"/>
                        </a:rPr>
                        <a:t>5</a:t>
                      </a:r>
                      <a:r>
                        <a:rPr lang="zh-TW" sz="1600" kern="1200">
                          <a:latin typeface="微軟正黑體" pitchFamily="34" charset="-120"/>
                          <a:ea typeface="微軟正黑體" pitchFamily="34" charset="-120"/>
                        </a:rPr>
                        <a:t>年以上未滿</a:t>
                      </a:r>
                      <a:r>
                        <a:rPr lang="en-US" sz="1600" kern="1200">
                          <a:latin typeface="微軟正黑體" pitchFamily="34" charset="-120"/>
                          <a:ea typeface="微軟正黑體" pitchFamily="34" charset="-120"/>
                        </a:rPr>
                        <a:t>7</a:t>
                      </a:r>
                      <a:r>
                        <a:rPr lang="zh-TW" sz="1600" kern="1200">
                          <a:latin typeface="微軟正黑體" pitchFamily="34" charset="-120"/>
                          <a:ea typeface="微軟正黑體" pitchFamily="34" charset="-120"/>
                        </a:rPr>
                        <a:t>年有期徒刑</a:t>
                      </a:r>
                      <a:endParaRPr lang="zh-TW" sz="1600" kern="10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200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280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en-US" sz="1600" kern="1200" dirty="0">
                          <a:latin typeface="微軟正黑體" pitchFamily="34" charset="-120"/>
                          <a:ea typeface="微軟正黑體" pitchFamily="34" charset="-120"/>
                        </a:rPr>
                        <a:t>3</a:t>
                      </a:r>
                      <a:r>
                        <a:rPr lang="zh-TW" sz="1600" kern="1200" dirty="0">
                          <a:latin typeface="微軟正黑體" pitchFamily="34" charset="-120"/>
                          <a:ea typeface="微軟正黑體" pitchFamily="34" charset="-120"/>
                        </a:rPr>
                        <a:t>年以上未滿</a:t>
                      </a:r>
                      <a:r>
                        <a:rPr lang="en-US" sz="1600" kern="1200" dirty="0">
                          <a:latin typeface="微軟正黑體" pitchFamily="34" charset="-120"/>
                          <a:ea typeface="微軟正黑體" pitchFamily="34" charset="-120"/>
                        </a:rPr>
                        <a:t>5</a:t>
                      </a:r>
                      <a:r>
                        <a:rPr lang="zh-TW" sz="1600" kern="1200" dirty="0">
                          <a:latin typeface="微軟正黑體" pitchFamily="34" charset="-120"/>
                          <a:ea typeface="微軟正黑體" pitchFamily="34" charset="-120"/>
                        </a:rPr>
                        <a:t>年有期徒刑</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140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200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en-US" sz="1600" kern="1200">
                          <a:latin typeface="微軟正黑體" pitchFamily="34" charset="-120"/>
                          <a:ea typeface="微軟正黑體" pitchFamily="34" charset="-120"/>
                        </a:rPr>
                        <a:t>1</a:t>
                      </a:r>
                      <a:r>
                        <a:rPr lang="zh-TW" sz="1600" kern="1200">
                          <a:latin typeface="微軟正黑體" pitchFamily="34" charset="-120"/>
                          <a:ea typeface="微軟正黑體" pitchFamily="34" charset="-120"/>
                        </a:rPr>
                        <a:t>年以上未滿</a:t>
                      </a:r>
                      <a:r>
                        <a:rPr lang="en-US" sz="1600" kern="1200">
                          <a:latin typeface="微軟正黑體" pitchFamily="34" charset="-120"/>
                          <a:ea typeface="微軟正黑體" pitchFamily="34" charset="-120"/>
                        </a:rPr>
                        <a:t>3</a:t>
                      </a:r>
                      <a:r>
                        <a:rPr lang="zh-TW" sz="1600" kern="1200">
                          <a:latin typeface="微軟正黑體" pitchFamily="34" charset="-120"/>
                          <a:ea typeface="微軟正黑體" pitchFamily="34" charset="-120"/>
                        </a:rPr>
                        <a:t>年有期徒刑</a:t>
                      </a:r>
                      <a:endParaRPr lang="zh-TW" sz="1600" kern="10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80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140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68">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未滿</a:t>
                      </a:r>
                      <a:r>
                        <a:rPr lang="en-US" sz="1600" kern="1200" dirty="0">
                          <a:latin typeface="微軟正黑體" pitchFamily="34" charset="-120"/>
                          <a:ea typeface="微軟正黑體" pitchFamily="34" charset="-120"/>
                        </a:rPr>
                        <a:t>1</a:t>
                      </a:r>
                      <a:r>
                        <a:rPr lang="zh-TW" sz="1600" kern="1200" dirty="0">
                          <a:latin typeface="微軟正黑體" pitchFamily="34" charset="-120"/>
                          <a:ea typeface="微軟正黑體" pitchFamily="34" charset="-120"/>
                        </a:rPr>
                        <a:t>年有期徒刑、拘役、罰金</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fontAlgn="base" hangingPunct="0">
                        <a:lnSpc>
                          <a:spcPts val="2500"/>
                        </a:lnSpc>
                        <a:spcAft>
                          <a:spcPts val="0"/>
                        </a:spcAft>
                      </a:pPr>
                      <a:r>
                        <a:rPr lang="zh-TW" sz="1600" kern="1200" dirty="0">
                          <a:latin typeface="微軟正黑體" pitchFamily="34" charset="-120"/>
                          <a:ea typeface="微軟正黑體" pitchFamily="34" charset="-120"/>
                        </a:rPr>
                        <a:t>新臺幣</a:t>
                      </a:r>
                      <a:r>
                        <a:rPr lang="en-US" sz="1600" kern="1200" dirty="0">
                          <a:latin typeface="微軟正黑體" pitchFamily="34" charset="-120"/>
                          <a:ea typeface="微軟正黑體" pitchFamily="34" charset="-120"/>
                        </a:rPr>
                        <a:t>30</a:t>
                      </a:r>
                      <a:r>
                        <a:rPr lang="zh-TW" sz="1600" kern="1200" dirty="0">
                          <a:latin typeface="微軟正黑體" pitchFamily="34" charset="-120"/>
                          <a:ea typeface="微軟正黑體" pitchFamily="34" charset="-120"/>
                        </a:rPr>
                        <a:t>萬元以上至</a:t>
                      </a:r>
                      <a:r>
                        <a:rPr lang="en-US" sz="1600" kern="1200" dirty="0">
                          <a:latin typeface="微軟正黑體" pitchFamily="34" charset="-120"/>
                          <a:ea typeface="微軟正黑體" pitchFamily="34" charset="-120"/>
                        </a:rPr>
                        <a:t>80</a:t>
                      </a:r>
                      <a:r>
                        <a:rPr lang="zh-TW" sz="1600" kern="1200" dirty="0">
                          <a:latin typeface="微軟正黑體" pitchFamily="34" charset="-120"/>
                          <a:ea typeface="微軟正黑體" pitchFamily="34" charset="-120"/>
                        </a:rPr>
                        <a:t>萬元未滿</a:t>
                      </a:r>
                      <a:endParaRPr lang="zh-TW" sz="1600" kern="100" dirty="0">
                        <a:latin typeface="微軟正黑體" pitchFamily="34" charset="-120"/>
                        <a:ea typeface="微軟正黑體" pitchFamily="34" charset="-120"/>
                        <a:cs typeface="Times New Roman"/>
                      </a:endParaRPr>
                    </a:p>
                  </a:txBody>
                  <a:tcPr marL="58522" marR="58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338"/>
            <a:ext cx="8229600" cy="1143000"/>
          </a:xfrm>
        </p:spPr>
        <p:txBody>
          <a:bodyPr/>
          <a:lstStyle/>
          <a:p>
            <a:r>
              <a:rPr lang="zh-TW" altLang="en-US" sz="3800" b="1" dirty="0" smtClean="0"/>
              <a:t>檢舉獎勵措施</a:t>
            </a:r>
            <a:r>
              <a:rPr lang="en-US" altLang="zh-TW" sz="3000" b="1" dirty="0" smtClean="0"/>
              <a:t>-</a:t>
            </a:r>
            <a:r>
              <a:rPr lang="zh-TW" altLang="en-US" sz="3000" b="1" dirty="0" smtClean="0"/>
              <a:t>給獎方式</a:t>
            </a:r>
            <a:endParaRPr lang="zh-TW" altLang="en-US" sz="3000" dirty="0"/>
          </a:p>
        </p:txBody>
      </p:sp>
      <p:sp>
        <p:nvSpPr>
          <p:cNvPr id="3" name="內容版面配置區 2"/>
          <p:cNvSpPr>
            <a:spLocks noGrp="1"/>
          </p:cNvSpPr>
          <p:nvPr>
            <p:ph idx="1"/>
          </p:nvPr>
        </p:nvSpPr>
        <p:spPr/>
        <p:txBody>
          <a:bodyPr/>
          <a:lstStyle/>
          <a:p>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94</a:t>
            </a:fld>
            <a:endParaRPr lang="zh-TW" altLang="en-US"/>
          </a:p>
        </p:txBody>
      </p:sp>
      <p:graphicFrame>
        <p:nvGraphicFramePr>
          <p:cNvPr id="5" name="資料庫圖表 4"/>
          <p:cNvGraphicFramePr/>
          <p:nvPr>
            <p:extLst>
              <p:ext uri="{D42A27DB-BD31-4B8C-83A1-F6EECF244321}">
                <p14:modId xmlns:p14="http://schemas.microsoft.com/office/powerpoint/2010/main" val="1535495832"/>
              </p:ext>
            </p:extLst>
          </p:nvPr>
        </p:nvGraphicFramePr>
        <p:xfrm>
          <a:off x="251520" y="620688"/>
          <a:ext cx="857256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94C0F01-2F76-4859-82E1-5D626E0BCA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F53E9B2-1DC7-4547-91D4-C0C8E72631B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72E6AB9-CCB0-45F6-9298-F262E78C29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4964FEF-7870-4755-B073-49025F5CC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9198858-8B1B-40D4-BBBF-86405E2F8F8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0B328CF-B222-4A1F-94C3-20A18B74272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837FABC-4715-4A8F-B87A-89D13BB3786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DA6B61E9-09B4-4D24-A7BF-BC36665E62C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D561E488-3188-4C76-9F13-DCDC4DFDFBD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D6DE435B-A87B-4724-9957-94F66634D72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BDA5BE0F-E32E-4F56-A92B-B75A40A89454}"/>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A2CDAFC7-628D-439C-B382-90774B5DAE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95</a:t>
            </a:fld>
            <a:endParaRPr lang="zh-TW" altLang="en-US"/>
          </a:p>
        </p:txBody>
      </p:sp>
      <p:graphicFrame>
        <p:nvGraphicFramePr>
          <p:cNvPr id="5" name="資料庫圖表 4"/>
          <p:cNvGraphicFramePr/>
          <p:nvPr/>
        </p:nvGraphicFramePr>
        <p:xfrm>
          <a:off x="285720" y="642918"/>
          <a:ext cx="864399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457200" y="-214338"/>
            <a:ext cx="8229600" cy="1143000"/>
          </a:xfrm>
        </p:spPr>
        <p:txBody>
          <a:bodyPr/>
          <a:lstStyle/>
          <a:p>
            <a:r>
              <a:rPr lang="zh-TW" altLang="en-US" sz="3800" b="1" dirty="0" smtClean="0"/>
              <a:t>檢舉獎勵措施</a:t>
            </a:r>
            <a:endParaRPr lang="zh-TW" altLang="en-US" sz="3800" dirty="0"/>
          </a:p>
        </p:txBody>
      </p:sp>
      <p:sp>
        <p:nvSpPr>
          <p:cNvPr id="7" name="圓角矩形 6"/>
          <p:cNvSpPr/>
          <p:nvPr/>
        </p:nvSpPr>
        <p:spPr>
          <a:xfrm>
            <a:off x="2714612" y="928670"/>
            <a:ext cx="3500462" cy="6429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500" dirty="0" smtClean="0">
                <a:latin typeface="微軟正黑體" pitchFamily="34" charset="-120"/>
                <a:ea typeface="微軟正黑體" pitchFamily="34" charset="-120"/>
              </a:rPr>
              <a:t>不給與獎金情形</a:t>
            </a:r>
            <a:endParaRPr lang="zh-TW" altLang="en-US" sz="25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檢舉保護措施</a:t>
            </a:r>
            <a:endParaRPr lang="zh-TW" altLang="en-US"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96</a:t>
            </a:fld>
            <a:endParaRPr lang="zh-TW" altLang="en-US"/>
          </a:p>
        </p:txBody>
      </p:sp>
      <p:graphicFrame>
        <p:nvGraphicFramePr>
          <p:cNvPr id="5" name="資料庫圖表 4"/>
          <p:cNvGraphicFramePr/>
          <p:nvPr>
            <p:extLst>
              <p:ext uri="{D42A27DB-BD31-4B8C-83A1-F6EECF244321}">
                <p14:modId xmlns:p14="http://schemas.microsoft.com/office/powerpoint/2010/main" val="3631711614"/>
              </p:ext>
            </p:extLst>
          </p:nvPr>
        </p:nvGraphicFramePr>
        <p:xfrm>
          <a:off x="1524000" y="1397000"/>
          <a:ext cx="6334148" cy="417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kern="1200" dirty="0" smtClean="0">
                <a:solidFill>
                  <a:schemeClr val="tx1"/>
                </a:solidFill>
                <a:latin typeface="新細明體" charset="-120"/>
                <a:ea typeface="微軟正黑體" pitchFamily="34" charset="-120"/>
                <a:cs typeface="微軟正黑體" pitchFamily="34" charset="-120"/>
              </a:rPr>
              <a:t>鼓勵自首自白</a:t>
            </a:r>
            <a:endParaRPr lang="zh-TW" altLang="en-US" sz="3800"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785272558"/>
              </p:ext>
            </p:extLst>
          </p:nvPr>
        </p:nvGraphicFramePr>
        <p:xfrm>
          <a:off x="928662" y="1126473"/>
          <a:ext cx="7500990" cy="4534775"/>
        </p:xfrm>
        <a:graphic>
          <a:graphicData uri="http://schemas.openxmlformats.org/drawingml/2006/table">
            <a:tbl>
              <a:tblPr firstRow="1" bandRow="1">
                <a:tableStyleId>{7DF18680-E054-41AD-8BC1-D1AEF772440D}</a:tableStyleId>
              </a:tblPr>
              <a:tblGrid>
                <a:gridCol w="2149972"/>
                <a:gridCol w="5351018"/>
              </a:tblGrid>
              <a:tr h="387565">
                <a:tc>
                  <a:txBody>
                    <a:bodyPr/>
                    <a:lstStyle/>
                    <a:p>
                      <a:pPr algn="ctr" fontAlgn="base" hangingPunct="0">
                        <a:lnSpc>
                          <a:spcPts val="2500"/>
                        </a:lnSpc>
                        <a:spcAft>
                          <a:spcPts val="0"/>
                        </a:spcAft>
                      </a:pPr>
                      <a:r>
                        <a:rPr lang="zh-TW" sz="1600" kern="1200" dirty="0">
                          <a:latin typeface="微軟正黑體" pitchFamily="34" charset="-120"/>
                          <a:ea typeface="微軟正黑體" pitchFamily="34" charset="-120"/>
                        </a:rPr>
                        <a:t>條文</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hangingPunct="0">
                        <a:lnSpc>
                          <a:spcPts val="2500"/>
                        </a:lnSpc>
                        <a:spcAft>
                          <a:spcPts val="0"/>
                        </a:spcAft>
                      </a:pPr>
                      <a:r>
                        <a:rPr lang="zh-TW" sz="1600" kern="1200" dirty="0">
                          <a:latin typeface="微軟正黑體" pitchFamily="34" charset="-120"/>
                          <a:ea typeface="微軟正黑體" pitchFamily="34" charset="-120"/>
                        </a:rPr>
                        <a:t>內容</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2875">
                <a:tc>
                  <a:txBody>
                    <a:bodyPr/>
                    <a:lstStyle/>
                    <a:p>
                      <a:pPr algn="ctr" fontAlgn="base" hangingPunct="0">
                        <a:lnSpc>
                          <a:spcPts val="2500"/>
                        </a:lnSpc>
                        <a:spcAft>
                          <a:spcPts val="0"/>
                        </a:spcAft>
                      </a:pPr>
                      <a:r>
                        <a:rPr lang="zh-TW" sz="1600" kern="1200" dirty="0">
                          <a:latin typeface="微軟正黑體" pitchFamily="34" charset="-120"/>
                          <a:ea typeface="微軟正黑體" pitchFamily="34" charset="-120"/>
                        </a:rPr>
                        <a:t>刑法第</a:t>
                      </a:r>
                      <a:r>
                        <a:rPr lang="en-US" sz="1600" kern="1200" dirty="0">
                          <a:latin typeface="微軟正黑體" pitchFamily="34" charset="-120"/>
                          <a:ea typeface="微軟正黑體" pitchFamily="34" charset="-120"/>
                        </a:rPr>
                        <a:t>62 </a:t>
                      </a:r>
                      <a:r>
                        <a:rPr lang="zh-TW" sz="1600" kern="1200" dirty="0">
                          <a:latin typeface="微軟正黑體" pitchFamily="34" charset="-120"/>
                          <a:ea typeface="微軟正黑體" pitchFamily="34" charset="-120"/>
                        </a:rPr>
                        <a:t>條</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pPr>
                      <a:r>
                        <a:rPr lang="zh-TW" sz="1600" kern="1200" dirty="0">
                          <a:latin typeface="微軟正黑體" pitchFamily="34" charset="-120"/>
                          <a:ea typeface="微軟正黑體" pitchFamily="34" charset="-120"/>
                        </a:rPr>
                        <a:t>對於未發覺之罪自首而受裁判者，</a:t>
                      </a:r>
                      <a:r>
                        <a:rPr lang="zh-TW" sz="1600" kern="1200" dirty="0">
                          <a:solidFill>
                            <a:schemeClr val="tx1"/>
                          </a:solidFill>
                          <a:latin typeface="微軟正黑體" pitchFamily="34" charset="-120"/>
                          <a:ea typeface="微軟正黑體" pitchFamily="34" charset="-120"/>
                        </a:rPr>
                        <a:t>得減輕其刑</a:t>
                      </a:r>
                      <a:r>
                        <a:rPr lang="zh-TW" sz="1600" kern="1200" dirty="0">
                          <a:latin typeface="微軟正黑體" pitchFamily="34" charset="-120"/>
                          <a:ea typeface="微軟正黑體" pitchFamily="34" charset="-120"/>
                        </a:rPr>
                        <a:t>。但有特別規定者，依其規定。</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60">
                <a:tc>
                  <a:txBody>
                    <a:bodyPr/>
                    <a:lstStyle/>
                    <a:p>
                      <a:pPr algn="ctr" fontAlgn="base" hangingPunct="0">
                        <a:lnSpc>
                          <a:spcPts val="2500"/>
                        </a:lnSpc>
                        <a:spcAft>
                          <a:spcPts val="0"/>
                        </a:spcAft>
                      </a:pPr>
                      <a:r>
                        <a:rPr lang="zh-TW" sz="1600" kern="1200" dirty="0">
                          <a:latin typeface="微軟正黑體" pitchFamily="34" charset="-120"/>
                          <a:ea typeface="微軟正黑體" pitchFamily="34" charset="-120"/>
                        </a:rPr>
                        <a:t>貪污治罪條例</a:t>
                      </a:r>
                      <a:endParaRPr lang="zh-TW" sz="1600" kern="100" dirty="0">
                        <a:latin typeface="微軟正黑體" pitchFamily="34" charset="-120"/>
                        <a:ea typeface="微軟正黑體" pitchFamily="34" charset="-120"/>
                      </a:endParaRPr>
                    </a:p>
                    <a:p>
                      <a:pPr algn="ctr" fontAlgn="base" hangingPunct="0">
                        <a:lnSpc>
                          <a:spcPts val="2500"/>
                        </a:lnSpc>
                        <a:spcAft>
                          <a:spcPts val="0"/>
                        </a:spcAft>
                      </a:pPr>
                      <a:r>
                        <a:rPr lang="zh-TW" sz="1600" kern="1200" dirty="0">
                          <a:latin typeface="微軟正黑體" pitchFamily="34" charset="-120"/>
                          <a:ea typeface="微軟正黑體" pitchFamily="34" charset="-120"/>
                        </a:rPr>
                        <a:t>第</a:t>
                      </a:r>
                      <a:r>
                        <a:rPr lang="en-US" sz="1600" kern="1200" dirty="0">
                          <a:latin typeface="微軟正黑體" pitchFamily="34" charset="-120"/>
                          <a:ea typeface="微軟正黑體" pitchFamily="34" charset="-120"/>
                        </a:rPr>
                        <a:t> 8 </a:t>
                      </a:r>
                      <a:r>
                        <a:rPr lang="zh-TW" sz="1600" kern="1200" dirty="0">
                          <a:latin typeface="微軟正黑體" pitchFamily="34" charset="-120"/>
                          <a:ea typeface="微軟正黑體" pitchFamily="34" charset="-120"/>
                        </a:rPr>
                        <a:t>條</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buFont typeface="Wingdings" pitchFamily="2" charset="2"/>
                        <a:buChar char="l"/>
                      </a:pPr>
                      <a:r>
                        <a:rPr lang="zh-TW" sz="1600" kern="1200" dirty="0">
                          <a:latin typeface="微軟正黑體" pitchFamily="34" charset="-120"/>
                          <a:ea typeface="微軟正黑體" pitchFamily="34" charset="-120"/>
                        </a:rPr>
                        <a:t>犯第</a:t>
                      </a:r>
                      <a:r>
                        <a:rPr lang="en-US" sz="1600" kern="1200" dirty="0">
                          <a:latin typeface="微軟正黑體" pitchFamily="34" charset="-120"/>
                          <a:ea typeface="微軟正黑體" pitchFamily="34" charset="-120"/>
                        </a:rPr>
                        <a:t>4</a:t>
                      </a:r>
                      <a:r>
                        <a:rPr lang="zh-TW" sz="1600" kern="1200" dirty="0">
                          <a:latin typeface="微軟正黑體" pitchFamily="34" charset="-120"/>
                          <a:ea typeface="微軟正黑體" pitchFamily="34" charset="-120"/>
                        </a:rPr>
                        <a:t>條至第</a:t>
                      </a:r>
                      <a:r>
                        <a:rPr lang="en-US" sz="1600" kern="1200" dirty="0">
                          <a:latin typeface="微軟正黑體" pitchFamily="34" charset="-120"/>
                          <a:ea typeface="微軟正黑體" pitchFamily="34" charset="-120"/>
                        </a:rPr>
                        <a:t>6</a:t>
                      </a:r>
                      <a:r>
                        <a:rPr lang="zh-TW" sz="1600" kern="1200" dirty="0">
                          <a:latin typeface="微軟正黑體" pitchFamily="34" charset="-120"/>
                          <a:ea typeface="微軟正黑體" pitchFamily="34" charset="-120"/>
                        </a:rPr>
                        <a:t>條之罪，於犯罪後</a:t>
                      </a:r>
                      <a:r>
                        <a:rPr lang="zh-TW" sz="1600" kern="1200" dirty="0">
                          <a:solidFill>
                            <a:srgbClr val="FF0000"/>
                          </a:solidFill>
                          <a:latin typeface="微軟正黑體" pitchFamily="34" charset="-120"/>
                          <a:ea typeface="微軟正黑體" pitchFamily="34" charset="-120"/>
                        </a:rPr>
                        <a:t>自首</a:t>
                      </a:r>
                      <a:r>
                        <a:rPr lang="zh-TW" sz="1600" kern="1200" dirty="0">
                          <a:latin typeface="微軟正黑體" pitchFamily="34" charset="-120"/>
                          <a:ea typeface="微軟正黑體" pitchFamily="34" charset="-120"/>
                        </a:rPr>
                        <a:t>，如有所得並自動繳交全部所得財物者，減輕或免除其刑；因而查獲其他正犯或共犯者，免除其刑</a:t>
                      </a:r>
                      <a:r>
                        <a:rPr lang="zh-TW" sz="1600" kern="1200" dirty="0" smtClean="0">
                          <a:latin typeface="微軟正黑體" pitchFamily="34" charset="-120"/>
                          <a:ea typeface="微軟正黑體" pitchFamily="34" charset="-120"/>
                        </a:rPr>
                        <a:t>。</a:t>
                      </a:r>
                      <a:endParaRPr lang="en-US" altLang="zh-TW" sz="1600" kern="1200" dirty="0" smtClean="0">
                        <a:latin typeface="微軟正黑體" pitchFamily="34" charset="-120"/>
                        <a:ea typeface="微軟正黑體" pitchFamily="34" charset="-120"/>
                      </a:endParaRPr>
                    </a:p>
                    <a:p>
                      <a:pPr algn="just" fontAlgn="base" hangingPunct="0">
                        <a:lnSpc>
                          <a:spcPts val="2500"/>
                        </a:lnSpc>
                        <a:spcAft>
                          <a:spcPts val="0"/>
                        </a:spcAft>
                        <a:buFont typeface="Wingdings" pitchFamily="2" charset="2"/>
                        <a:buChar char="l"/>
                      </a:pPr>
                      <a:r>
                        <a:rPr lang="zh-TW" sz="1600" kern="1200" dirty="0" smtClean="0">
                          <a:latin typeface="微軟正黑體" pitchFamily="34" charset="-120"/>
                          <a:ea typeface="微軟正黑體" pitchFamily="34" charset="-120"/>
                        </a:rPr>
                        <a:t>犯</a:t>
                      </a:r>
                      <a:r>
                        <a:rPr lang="zh-TW" sz="1600" kern="1200" dirty="0">
                          <a:latin typeface="微軟正黑體" pitchFamily="34" charset="-120"/>
                          <a:ea typeface="微軟正黑體" pitchFamily="34" charset="-120"/>
                        </a:rPr>
                        <a:t>第</a:t>
                      </a:r>
                      <a:r>
                        <a:rPr lang="en-US" sz="1600" kern="1200" dirty="0">
                          <a:latin typeface="微軟正黑體" pitchFamily="34" charset="-120"/>
                          <a:ea typeface="微軟正黑體" pitchFamily="34" charset="-120"/>
                        </a:rPr>
                        <a:t>4</a:t>
                      </a:r>
                      <a:r>
                        <a:rPr lang="zh-TW" sz="1600" kern="1200" dirty="0">
                          <a:latin typeface="微軟正黑體" pitchFamily="34" charset="-120"/>
                          <a:ea typeface="微軟正黑體" pitchFamily="34" charset="-120"/>
                        </a:rPr>
                        <a:t>條至第</a:t>
                      </a:r>
                      <a:r>
                        <a:rPr lang="en-US" sz="1600" kern="1200" dirty="0">
                          <a:latin typeface="微軟正黑體" pitchFamily="34" charset="-120"/>
                          <a:ea typeface="微軟正黑體" pitchFamily="34" charset="-120"/>
                        </a:rPr>
                        <a:t>6</a:t>
                      </a:r>
                      <a:r>
                        <a:rPr lang="zh-TW" sz="1600" kern="1200" dirty="0">
                          <a:latin typeface="微軟正黑體" pitchFamily="34" charset="-120"/>
                          <a:ea typeface="微軟正黑體" pitchFamily="34" charset="-120"/>
                        </a:rPr>
                        <a:t>條之罪，在偵查中</a:t>
                      </a:r>
                      <a:r>
                        <a:rPr lang="zh-TW" sz="1600" kern="1200" dirty="0">
                          <a:solidFill>
                            <a:srgbClr val="FF0000"/>
                          </a:solidFill>
                          <a:latin typeface="微軟正黑體" pitchFamily="34" charset="-120"/>
                          <a:ea typeface="微軟正黑體" pitchFamily="34" charset="-120"/>
                        </a:rPr>
                        <a:t>自白</a:t>
                      </a:r>
                      <a:r>
                        <a:rPr lang="zh-TW" sz="1600" kern="1200" dirty="0">
                          <a:latin typeface="微軟正黑體" pitchFamily="34" charset="-120"/>
                          <a:ea typeface="微軟正黑體" pitchFamily="34" charset="-120"/>
                        </a:rPr>
                        <a:t>，如有所得並自動繳交全部所得財物者，減輕其刑；因而查獲其他正犯或共犯者，減輕或免除其刑。</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2875">
                <a:tc>
                  <a:txBody>
                    <a:bodyPr/>
                    <a:lstStyle/>
                    <a:p>
                      <a:pPr algn="ctr" fontAlgn="base" hangingPunct="0">
                        <a:lnSpc>
                          <a:spcPts val="2500"/>
                        </a:lnSpc>
                        <a:spcAft>
                          <a:spcPts val="0"/>
                        </a:spcAft>
                      </a:pPr>
                      <a:r>
                        <a:rPr lang="zh-TW" sz="1600" kern="1200" dirty="0">
                          <a:latin typeface="微軟正黑體" pitchFamily="34" charset="-120"/>
                          <a:ea typeface="微軟正黑體" pitchFamily="34" charset="-120"/>
                        </a:rPr>
                        <a:t>貪污治罪條例</a:t>
                      </a:r>
                      <a:endParaRPr lang="zh-TW" sz="1600" kern="100" dirty="0">
                        <a:latin typeface="微軟正黑體" pitchFamily="34" charset="-120"/>
                        <a:ea typeface="微軟正黑體" pitchFamily="34" charset="-120"/>
                      </a:endParaRPr>
                    </a:p>
                    <a:p>
                      <a:pPr algn="ctr" fontAlgn="base" hangingPunct="0">
                        <a:lnSpc>
                          <a:spcPts val="2500"/>
                        </a:lnSpc>
                        <a:spcAft>
                          <a:spcPts val="0"/>
                        </a:spcAft>
                      </a:pPr>
                      <a:r>
                        <a:rPr lang="zh-TW" sz="1600" kern="1200" dirty="0">
                          <a:latin typeface="微軟正黑體" pitchFamily="34" charset="-120"/>
                          <a:ea typeface="微軟正黑體" pitchFamily="34" charset="-120"/>
                        </a:rPr>
                        <a:t>第</a:t>
                      </a:r>
                      <a:r>
                        <a:rPr lang="en-US" sz="1600" kern="1200" dirty="0">
                          <a:latin typeface="微軟正黑體" pitchFamily="34" charset="-120"/>
                          <a:ea typeface="微軟正黑體" pitchFamily="34" charset="-120"/>
                        </a:rPr>
                        <a:t> 11 </a:t>
                      </a:r>
                      <a:r>
                        <a:rPr lang="zh-TW" sz="1600" kern="1200" dirty="0">
                          <a:latin typeface="微軟正黑體" pitchFamily="34" charset="-120"/>
                          <a:ea typeface="微軟正黑體" pitchFamily="34" charset="-120"/>
                        </a:rPr>
                        <a:t>條第</a:t>
                      </a:r>
                      <a:r>
                        <a:rPr lang="en-US" sz="1600" kern="1200" dirty="0">
                          <a:latin typeface="微軟正黑體" pitchFamily="34" charset="-120"/>
                          <a:ea typeface="微軟正黑體" pitchFamily="34" charset="-120"/>
                        </a:rPr>
                        <a:t>5</a:t>
                      </a:r>
                      <a:r>
                        <a:rPr lang="zh-TW" sz="1600" kern="1200" dirty="0">
                          <a:latin typeface="微軟正黑體" pitchFamily="34" charset="-120"/>
                          <a:ea typeface="微軟正黑體" pitchFamily="34" charset="-120"/>
                        </a:rPr>
                        <a:t>項</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pPr>
                      <a:r>
                        <a:rPr lang="zh-TW" sz="1600" kern="1200" dirty="0">
                          <a:latin typeface="微軟正黑體" pitchFamily="34" charset="-120"/>
                          <a:ea typeface="微軟正黑體" pitchFamily="34" charset="-120"/>
                        </a:rPr>
                        <a:t>犯前四項之罪而自首者，免除其刑；在偵查或審判中自白者，減輕或免除其刑。</a:t>
                      </a:r>
                      <a:endParaRPr lang="zh-TW" sz="16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圓角矩形 4"/>
          <p:cNvSpPr/>
          <p:nvPr/>
        </p:nvSpPr>
        <p:spPr>
          <a:xfrm>
            <a:off x="3571868" y="1700808"/>
            <a:ext cx="642942" cy="2857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143000"/>
          </a:xfrm>
        </p:spPr>
        <p:txBody>
          <a:bodyPr/>
          <a:lstStyle/>
          <a:p>
            <a:r>
              <a:rPr lang="zh-TW" altLang="en-US" sz="3800" b="1" dirty="0" smtClean="0"/>
              <a:t>受理檢舉管道</a:t>
            </a:r>
            <a:endParaRPr lang="zh-TW" altLang="en-US" sz="3800" dirty="0"/>
          </a:p>
        </p:txBody>
      </p:sp>
      <p:sp>
        <p:nvSpPr>
          <p:cNvPr id="4" name="投影片編號版面配置區 3"/>
          <p:cNvSpPr>
            <a:spLocks noGrp="1"/>
          </p:cNvSpPr>
          <p:nvPr>
            <p:ph type="sldNum" sz="quarter" idx="12"/>
          </p:nvPr>
        </p:nvSpPr>
        <p:spPr/>
        <p:txBody>
          <a:bodyPr/>
          <a:lstStyle/>
          <a:p>
            <a:pPr>
              <a:defRPr/>
            </a:pPr>
            <a:fld id="{192DE350-5F8C-4406-AE3C-32B486D4CFF1}" type="slidenum">
              <a:rPr lang="zh-TW" altLang="en-US" smtClean="0"/>
              <a:pPr>
                <a:defRPr/>
              </a:pPr>
              <a:t>98</a:t>
            </a:fld>
            <a:endParaRPr lang="zh-TW" altLang="en-US"/>
          </a:p>
        </p:txBody>
      </p:sp>
      <p:graphicFrame>
        <p:nvGraphicFramePr>
          <p:cNvPr id="6" name="資料庫圖表 5"/>
          <p:cNvGraphicFramePr/>
          <p:nvPr/>
        </p:nvGraphicFramePr>
        <p:xfrm>
          <a:off x="1000100" y="1071546"/>
          <a:ext cx="7429552"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圖片 4" descr="#"/>
          <p:cNvPicPr/>
          <p:nvPr/>
        </p:nvPicPr>
        <p:blipFill>
          <a:blip r:embed="rId8" cstate="print"/>
          <a:srcRect/>
          <a:stretch>
            <a:fillRect/>
          </a:stretch>
        </p:blipFill>
        <p:spPr bwMode="auto">
          <a:xfrm>
            <a:off x="2214546" y="142852"/>
            <a:ext cx="8572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21" y="2492896"/>
            <a:ext cx="9144000" cy="2286016"/>
          </a:xfrm>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252538" indent="-1252538" algn="l" eaLnBrk="1" fontAlgn="auto" hangingPunct="1">
              <a:spcAft>
                <a:spcPts val="0"/>
              </a:spcAft>
              <a:defRPr/>
            </a:pP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捌、法務部廉政署與各政風</a:t>
            </a:r>
            <a:r>
              <a:rPr lang="zh-TW" altLang="en-US" b="1" spc="600" dirty="0">
                <a:ln w="11430"/>
                <a:effectLst>
                  <a:outerShdw blurRad="76200" dist="50800" dir="5400000" algn="tl" rotWithShape="0">
                    <a:srgbClr val="000000">
                      <a:alpha val="65000"/>
                    </a:srgbClr>
                  </a:outerShdw>
                </a:effectLst>
                <a:latin typeface="微軟正黑體" pitchFamily="34" charset="-120"/>
                <a:cs typeface="+mj-cs"/>
              </a:rPr>
              <a:t>機</a:t>
            </a:r>
            <a:r>
              <a:rPr lang="zh-TW" altLang="en-US" b="1" spc="600" dirty="0" smtClean="0">
                <a:ln w="11430"/>
                <a:effectLst>
                  <a:outerShdw blurRad="76200" dist="50800" dir="5400000" algn="tl" rotWithShape="0">
                    <a:srgbClr val="000000">
                      <a:alpha val="65000"/>
                    </a:srgbClr>
                  </a:outerShdw>
                </a:effectLst>
                <a:latin typeface="微軟正黑體" pitchFamily="34" charset="-120"/>
                <a:cs typeface="+mj-cs"/>
              </a:rPr>
              <a:t>構協助事項及諮詢管道</a:t>
            </a:r>
          </a:p>
        </p:txBody>
      </p:sp>
      <p:sp>
        <p:nvSpPr>
          <p:cNvPr id="28675" name="投影片編號版面配置區 3"/>
          <p:cNvSpPr>
            <a:spLocks noGrp="1"/>
          </p:cNvSpPr>
          <p:nvPr>
            <p:ph type="sldNum" sz="quarter" idx="12"/>
          </p:nvPr>
        </p:nvSpPr>
        <p:spPr bwMode="auto">
          <a:noFill/>
          <a:ln>
            <a:miter lim="800000"/>
            <a:headEnd/>
            <a:tailEnd/>
          </a:ln>
        </p:spPr>
        <p:txBody>
          <a:bodyPr/>
          <a:lstStyle/>
          <a:p>
            <a:fld id="{5AA574CA-F748-4F17-B37E-E5CE3EE87409}" type="slidenum">
              <a:rPr lang="zh-TW" altLang="en-US" smtClean="0"/>
              <a:pPr/>
              <a:t>99</a:t>
            </a:fld>
            <a:endParaRPr lang="en-US" altLang="zh-TW" smtClean="0"/>
          </a:p>
        </p:txBody>
      </p:sp>
      <p:pic>
        <p:nvPicPr>
          <p:cNvPr id="4" name="圖片 4" descr="廉政署徽.gif"/>
          <p:cNvPicPr>
            <a:picLocks noChangeAspect="1"/>
          </p:cNvPicPr>
          <p:nvPr/>
        </p:nvPicPr>
        <p:blipFill>
          <a:blip r:embed="rId2" cstate="print"/>
          <a:srcRect/>
          <a:stretch>
            <a:fillRect/>
          </a:stretch>
        </p:blipFill>
        <p:spPr bwMode="auto">
          <a:xfrm>
            <a:off x="6948264" y="332656"/>
            <a:ext cx="1742594" cy="1584176"/>
          </a:xfrm>
          <a:prstGeom prst="rect">
            <a:avLst/>
          </a:prstGeom>
          <a:noFill/>
          <a:ln w="9525">
            <a:no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8376</TotalTime>
  <Words>11123</Words>
  <Application>Microsoft Office PowerPoint</Application>
  <PresentationFormat>如螢幕大小 (4:3)</PresentationFormat>
  <Paragraphs>1012</Paragraphs>
  <Slides>104</Slides>
  <Notes>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104</vt:i4>
      </vt:variant>
    </vt:vector>
  </HeadingPairs>
  <TitlesOfParts>
    <vt:vector size="113" baseType="lpstr">
      <vt:lpstr>Arial</vt:lpstr>
      <vt:lpstr>新細明體</vt:lpstr>
      <vt:lpstr>Calibri</vt:lpstr>
      <vt:lpstr>Cambria Math</vt:lpstr>
      <vt:lpstr>Wingdings</vt:lpstr>
      <vt:lpstr>微軟正黑體</vt:lpstr>
      <vt:lpstr>標楷體</vt:lpstr>
      <vt:lpstr>Times New Roman</vt:lpstr>
      <vt:lpstr>Office 佈景主題</vt:lpstr>
      <vt:lpstr>新進公務人員廉政參考教材 </vt:lpstr>
      <vt:lpstr>PowerPoint 簡報</vt:lpstr>
      <vt:lpstr>壹、前 言</vt:lpstr>
      <vt:lpstr>課程規劃</vt:lpstr>
      <vt:lpstr>PowerPoint 簡報</vt:lpstr>
      <vt:lpstr>PowerPoint 簡報</vt:lpstr>
      <vt:lpstr>貳、國家廉政建設行動方案</vt:lpstr>
      <vt:lpstr>國家廉政體系</vt:lpstr>
      <vt:lpstr>國家廉政建設行動方案</vt:lpstr>
      <vt:lpstr>國家廉政建設行動方案</vt:lpstr>
      <vt:lpstr>參、公務員廉政倫理規範</vt:lpstr>
      <vt:lpstr>基本觀念</vt:lpstr>
      <vt:lpstr>PowerPoint 簡報</vt:lpstr>
      <vt:lpstr>PowerPoint 簡報</vt:lpstr>
      <vt:lpstr>1.請託關說-處理程序</vt:lpstr>
      <vt:lpstr>1.請託關說-案例</vt:lpstr>
      <vt:lpstr>1.請託關說-案例研析</vt:lpstr>
      <vt:lpstr>2.受贈財物</vt:lpstr>
      <vt:lpstr>2.受贈財物-處理程序</vt:lpstr>
      <vt:lpstr>2.受贈財物-案例</vt:lpstr>
      <vt:lpstr>2.受贈財物-案例研析</vt:lpstr>
      <vt:lpstr>3.飲宴應酬</vt:lpstr>
      <vt:lpstr>PowerPoint 簡報</vt:lpstr>
      <vt:lpstr>PowerPoint 簡報</vt:lpstr>
      <vt:lpstr>PowerPoint 簡報</vt:lpstr>
      <vt:lpstr>4.禁止涉足不妥當場所及不當接觸</vt:lpstr>
      <vt:lpstr>PowerPoint 簡報</vt:lpstr>
      <vt:lpstr>5.其他規範（出差）</vt:lpstr>
      <vt:lpstr>PowerPoint 簡報</vt:lpstr>
      <vt:lpstr>PowerPoint 簡報</vt:lpstr>
      <vt:lpstr>PowerPoint 簡報</vt:lpstr>
      <vt:lpstr>公務倫理之服從分際</vt:lpstr>
      <vt:lpstr>公務倫理之服從分際-案例</vt:lpstr>
      <vt:lpstr>公務倫理之服從分際-案例研析</vt:lpstr>
      <vt:lpstr>肆、公務員常見行政責任</vt:lpstr>
      <vt:lpstr>基本觀念</vt:lpstr>
      <vt:lpstr>懲戒處分</vt:lpstr>
      <vt:lpstr>懲戒處分-案例1</vt:lpstr>
      <vt:lpstr>懲戒處分-案例2</vt:lpstr>
      <vt:lpstr>懲戒處分-案例3</vt:lpstr>
      <vt:lpstr>懲處處分</vt:lpstr>
      <vt:lpstr>懲處處分-案例1</vt:lpstr>
      <vt:lpstr>懲處處分-案例2</vt:lpstr>
      <vt:lpstr>其他相關措施－停職處分</vt:lpstr>
      <vt:lpstr>法務部廉政署與政風機構於行政責任上角色</vt:lpstr>
      <vt:lpstr>伍、公務員常見刑事責任</vt:lpstr>
      <vt:lpstr>常見刑事犯罪態樣</vt:lpstr>
      <vt:lpstr>1.洩漏國防以外秘密罪-案例</vt:lpstr>
      <vt:lpstr>1.洩漏國防以外秘密罪-法條依據</vt:lpstr>
      <vt:lpstr>PowerPoint 簡報</vt:lpstr>
      <vt:lpstr>2.偽造變造公文書罪-案例</vt:lpstr>
      <vt:lpstr>2.偽造變造公文書罪-法條依據</vt:lpstr>
      <vt:lpstr>PowerPoint 簡報</vt:lpstr>
      <vt:lpstr>3.侵占公有財物罪-案例</vt:lpstr>
      <vt:lpstr>3.侵占公有財物罪-法條依據、案例研析</vt:lpstr>
      <vt:lpstr>4.利用職務上機會詐取財物罪-案例</vt:lpstr>
      <vt:lpstr>PowerPoint 簡報</vt:lpstr>
      <vt:lpstr>PowerPoint 簡報</vt:lpstr>
      <vt:lpstr>PowerPoint 簡報</vt:lpstr>
      <vt:lpstr>5.違背與不違背職務行賄罪</vt:lpstr>
      <vt:lpstr>5-1.違背職務行賄罪-案例</vt:lpstr>
      <vt:lpstr>PowerPoint 簡報</vt:lpstr>
      <vt:lpstr>PowerPoint 簡報</vt:lpstr>
      <vt:lpstr>PowerPoint 簡報</vt:lpstr>
      <vt:lpstr>PowerPoint 簡報</vt:lpstr>
      <vt:lpstr>6.圖利罪-法條依據</vt:lpstr>
      <vt:lpstr>PowerPoint 簡報</vt:lpstr>
      <vt:lpstr>PowerPoint 簡報</vt:lpstr>
      <vt:lpstr>PowerPoint 簡報</vt:lpstr>
      <vt:lpstr>陸、採購常見違失態樣及責任</vt:lpstr>
      <vt:lpstr>採購人員定義</vt:lpstr>
      <vt:lpstr>採購人員定義</vt:lpstr>
      <vt:lpstr>常見違失態樣及廉政案例</vt:lpstr>
      <vt:lpstr>常見違失態樣1 -建築或經辦公用工程或購辦公用器材、物品，浮報價額、數量 </vt:lpstr>
      <vt:lpstr>常見違失態樣1 -建築或經辦公用工程或購辦公用器材、物品，浮報價額、數量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採購人員倫理準則與利益衝突迴避案例</vt:lpstr>
      <vt:lpstr>採購人員媒介親友至廠商處任職</vt:lpstr>
      <vt:lpstr>PowerPoint 簡報</vt:lpstr>
      <vt:lpstr>某單位辦理採購，履約中發現承包商 負責人為直屬監督機關主管之胞弟</vt:lpstr>
      <vt:lpstr>柒、獎勵保護檢舉貪污瀆職辦法</vt:lpstr>
      <vt:lpstr>貪污瀆職案件 </vt:lpstr>
      <vt:lpstr>受理檢舉方式</vt:lpstr>
      <vt:lpstr>檢舉獎勵措施</vt:lpstr>
      <vt:lpstr>檢舉獎勵措施-給獎方式</vt:lpstr>
      <vt:lpstr>檢舉獎勵措施</vt:lpstr>
      <vt:lpstr>檢舉保護措施</vt:lpstr>
      <vt:lpstr>鼓勵自首自白</vt:lpstr>
      <vt:lpstr>受理檢舉管道</vt:lpstr>
      <vt:lpstr>捌、法務部廉政署與各政風機構協助事項及諮詢管道</vt:lpstr>
      <vt:lpstr>廉政倫理規範相關諮詢</vt:lpstr>
      <vt:lpstr>協助因公涉訟同仁瞭解面對 刑事偵查應有權益的認識與作法</vt:lpstr>
      <vt:lpstr>辦理採購案件之協助與諮詢</vt:lpstr>
      <vt:lpstr>諮詢管道</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moj</cp:lastModifiedBy>
  <cp:revision>950</cp:revision>
  <cp:lastPrinted>2017-05-03T12:05:29Z</cp:lastPrinted>
  <dcterms:created xsi:type="dcterms:W3CDTF">2015-06-05T01:50:32Z</dcterms:created>
  <dcterms:modified xsi:type="dcterms:W3CDTF">2017-05-26T00:28:26Z</dcterms:modified>
</cp:coreProperties>
</file>