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embedTrueTypeFonts="1" saveSubsetFonts="1" conformance="strict">
  <p:sldMasterIdLst>
    <p:sldMasterId id="2147483705" r:id="rId1"/>
    <p:sldMasterId id="2147483733" r:id="rId2"/>
  </p:sldMasterIdLst>
  <p:notesMasterIdLst>
    <p:notesMasterId r:id="rId13"/>
  </p:notesMasterIdLst>
  <p:handoutMasterIdLst>
    <p:handoutMasterId r:id="rId14"/>
  </p:handoutMasterIdLst>
  <p:sldIdLst>
    <p:sldId id="420" r:id="rId3"/>
    <p:sldId id="419" r:id="rId4"/>
    <p:sldId id="413" r:id="rId5"/>
    <p:sldId id="414" r:id="rId6"/>
    <p:sldId id="406" r:id="rId7"/>
    <p:sldId id="416" r:id="rId8"/>
    <p:sldId id="422" r:id="rId9"/>
    <p:sldId id="429" r:id="rId10"/>
    <p:sldId id="430" r:id="rId11"/>
    <p:sldId id="296" r:id="rId12"/>
  </p:sldIdLst>
  <p:sldSz cx="9144000" cy="6858000" type="screen4x3"/>
  <p:notesSz cx="6797675" cy="9926638"/>
  <p:embeddedFontLst>
    <p:embeddedFont>
      <p:font typeface="Tahoma" panose="020B0604030504040204" pitchFamily="34" charset="0"/>
      <p:regular r:id="rId15"/>
      <p:bold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  <p:embeddedFont>
      <p:font typeface="微軟正黑體" panose="020B0604030504040204" pitchFamily="34" charset="-120"/>
      <p:regular r:id="rId21"/>
      <p:bold r:id="rId22"/>
    </p:embeddedFont>
    <p:embeddedFont>
      <p:font typeface="標楷體" panose="03000509000000000000" pitchFamily="65" charset="-120"/>
      <p:regular r:id="rId23"/>
    </p:embeddedFont>
  </p:embeddedFontLst>
  <p:defaultTextStyle>
    <a:defPPr>
      <a:defRPr lang="zh-TW"/>
    </a:defPPr>
    <a:lvl1pPr algn="l" rtl="0" eaLnBrk="0" fontAlgn="base" hangingPunct="0">
      <a:spcBef>
        <a:spcPct val="0%"/>
      </a:spcBef>
      <a:spcAft>
        <a:spcPct val="0%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%"/>
      </a:spcBef>
      <a:spcAft>
        <a:spcPct val="0%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%"/>
      </a:spcBef>
      <a:spcAft>
        <a:spcPct val="0%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%"/>
      </a:spcBef>
      <a:spcAft>
        <a:spcPct val="0%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%"/>
      </a:spcBef>
      <a:spcAft>
        <a:spcPct val="0%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clrMru>
    <a:srgbClr val="E6D6F2"/>
    <a:srgbClr val="0000FF"/>
    <a:srgbClr val="CBFBFD"/>
    <a:srgbClr val="FFFFCC"/>
    <a:srgbClr val="FFFFFF"/>
    <a:srgbClr val="003300"/>
    <a:srgbClr val="EFE5F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purl.oclc.org/ooxml/drawingml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%"/>
            </a:schemeClr>
          </a:solidFill>
        </a:fill>
      </a:tcStyle>
    </a:wholeTbl>
    <a:band1H>
      <a:tcStyle>
        <a:tcBdr/>
        <a:fill>
          <a:solidFill>
            <a:schemeClr val="accent1">
              <a:tint val="40%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%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 horzBarState="maximized">
    <p:restoredLeft sz="19.65%" autoAdjust="0"/>
    <p:restoredTop sz="86.357%" autoAdjust="0"/>
  </p:normalViewPr>
  <p:slideViewPr>
    <p:cSldViewPr>
      <p:cViewPr varScale="1">
        <p:scale>
          <a:sx n="79" d="100"/>
          <a:sy n="79" d="100"/>
        </p:scale>
        <p:origin x="278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0" y="997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6.xml"/><Relationship Id="rId13" Type="http://purl.oclc.org/ooxml/officeDocument/relationships/notesMaster" Target="notesMasters/notesMaster1.xml"/><Relationship Id="rId18" Type="http://purl.oclc.org/ooxml/officeDocument/relationships/font" Target="fonts/font4.fntdata"/><Relationship Id="rId26" Type="http://purl.oclc.org/ooxml/officeDocument/relationships/theme" Target="theme/theme1.xml"/><Relationship Id="rId3" Type="http://purl.oclc.org/ooxml/officeDocument/relationships/slide" Target="slides/slide1.xml"/><Relationship Id="rId21" Type="http://purl.oclc.org/ooxml/officeDocument/relationships/font" Target="fonts/font7.fntdata"/><Relationship Id="rId7" Type="http://purl.oclc.org/ooxml/officeDocument/relationships/slide" Target="slides/slide5.xml"/><Relationship Id="rId12" Type="http://purl.oclc.org/ooxml/officeDocument/relationships/slide" Target="slides/slide10.xml"/><Relationship Id="rId17" Type="http://purl.oclc.org/ooxml/officeDocument/relationships/font" Target="fonts/font3.fntdata"/><Relationship Id="rId25" Type="http://purl.oclc.org/ooxml/officeDocument/relationships/viewProps" Target="viewProps.xml"/><Relationship Id="rId2" Type="http://purl.oclc.org/ooxml/officeDocument/relationships/slideMaster" Target="slideMasters/slideMaster2.xml"/><Relationship Id="rId16" Type="http://purl.oclc.org/ooxml/officeDocument/relationships/font" Target="fonts/font2.fntdata"/><Relationship Id="rId20" Type="http://purl.oclc.org/ooxml/officeDocument/relationships/font" Target="fonts/font6.fntdata"/><Relationship Id="rId1" Type="http://purl.oclc.org/ooxml/officeDocument/relationships/slideMaster" Target="slideMasters/slideMaster1.xml"/><Relationship Id="rId6" Type="http://purl.oclc.org/ooxml/officeDocument/relationships/slide" Target="slides/slide4.xml"/><Relationship Id="rId11" Type="http://purl.oclc.org/ooxml/officeDocument/relationships/slide" Target="slides/slide9.xml"/><Relationship Id="rId24" Type="http://purl.oclc.org/ooxml/officeDocument/relationships/presProps" Target="presProps.xml"/><Relationship Id="rId5" Type="http://purl.oclc.org/ooxml/officeDocument/relationships/slide" Target="slides/slide3.xml"/><Relationship Id="rId15" Type="http://purl.oclc.org/ooxml/officeDocument/relationships/font" Target="fonts/font1.fntdata"/><Relationship Id="rId23" Type="http://purl.oclc.org/ooxml/officeDocument/relationships/font" Target="fonts/font9.fntdata"/><Relationship Id="rId10" Type="http://purl.oclc.org/ooxml/officeDocument/relationships/slide" Target="slides/slide8.xml"/><Relationship Id="rId19" Type="http://purl.oclc.org/ooxml/officeDocument/relationships/font" Target="fonts/font5.fntdata"/><Relationship Id="rId4" Type="http://purl.oclc.org/ooxml/officeDocument/relationships/slide" Target="slides/slide2.xml"/><Relationship Id="rId9" Type="http://purl.oclc.org/ooxml/officeDocument/relationships/slide" Target="slides/slide7.xml"/><Relationship Id="rId14" Type="http://purl.oclc.org/ooxml/officeDocument/relationships/handoutMaster" Target="handoutMasters/handoutMaster1.xml"/><Relationship Id="rId22" Type="http://purl.oclc.org/ooxml/officeDocument/relationships/font" Target="fonts/font8.fntdata"/><Relationship Id="rId27" Type="http://purl.oclc.org/ooxml/officeDocument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purl.oclc.org/ooxml/officeDocument/relationships/theme" Target="../theme/theme4.xml"/></Relationships>
</file>

<file path=ppt/handoutMasters/handoutMaster1.xml><?xml version="1.0" encoding="utf-8"?>
<p:handout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6A924E57-3ABD-4F7B-B9B6-A4C4ECEB00B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%"/>
            <a:headEnd/>
            <a:tailEnd/>
          </a:ln>
          <a:effectLst/>
        </p:spPr>
        <p:txBody>
          <a:bodyPr vert="horz" wrap="square" lIns="91381" tIns="45691" rIns="91381" bIns="4569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2B93E3DC-AA2E-42E4-BFD1-E1E7D2696D4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%"/>
            <a:headEnd/>
            <a:tailEnd/>
          </a:ln>
          <a:effectLst/>
        </p:spPr>
        <p:txBody>
          <a:bodyPr vert="horz" wrap="square" lIns="91381" tIns="45691" rIns="91381" bIns="4569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C54D7F91-A7A3-43CF-9B56-87E69E39E24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%"/>
            <a:headEnd/>
            <a:tailEnd/>
          </a:ln>
          <a:effectLst/>
        </p:spPr>
        <p:txBody>
          <a:bodyPr vert="horz" wrap="square" lIns="91381" tIns="45691" rIns="91381" bIns="4569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685" name="Rectangle 5">
            <a:extLst>
              <a:ext uri="{FF2B5EF4-FFF2-40B4-BE49-F238E27FC236}">
                <a16:creationId xmlns:a16="http://schemas.microsoft.com/office/drawing/2014/main" id="{4C0023CC-6BF7-4BCF-9918-E0113AF63D5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%"/>
            <a:headEnd/>
            <a:tailEnd/>
          </a:ln>
          <a:effectLst/>
        </p:spPr>
        <p:txBody>
          <a:bodyPr vert="horz" wrap="square" lIns="91381" tIns="45691" rIns="91381" bIns="4569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F48A30D-96FA-4DE1-94A8-C32D339996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3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2FDF46A3-E38B-4829-A5CA-A1AA859852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%"/>
            <a:headEnd/>
            <a:tailEnd/>
          </a:ln>
          <a:effectLst/>
        </p:spPr>
        <p:txBody>
          <a:bodyPr vert="horz" wrap="square" lIns="91381" tIns="45691" rIns="91381" bIns="4569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4F296164-5F42-45A9-A29E-0E02E08F3F4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%"/>
            <a:headEnd/>
            <a:tailEnd/>
          </a:ln>
          <a:effectLst/>
        </p:spPr>
        <p:txBody>
          <a:bodyPr vert="horz" wrap="square" lIns="91381" tIns="45691" rIns="91381" bIns="4569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ED8EF80D-54C3-4D0B-9797-D16826440D5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%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81" name="Rectangle 5">
            <a:extLst>
              <a:ext uri="{FF2B5EF4-FFF2-40B4-BE49-F238E27FC236}">
                <a16:creationId xmlns:a16="http://schemas.microsoft.com/office/drawing/2014/main" id="{F1FDED71-7B82-4C51-B2F7-714C8E86765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%"/>
            <a:headEnd/>
            <a:tailEnd/>
          </a:ln>
          <a:effectLst/>
        </p:spPr>
        <p:txBody>
          <a:bodyPr vert="horz" wrap="square" lIns="91381" tIns="45691" rIns="91381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52582" name="Rectangle 6">
            <a:extLst>
              <a:ext uri="{FF2B5EF4-FFF2-40B4-BE49-F238E27FC236}">
                <a16:creationId xmlns:a16="http://schemas.microsoft.com/office/drawing/2014/main" id="{A816D5E3-25E6-4D08-88EC-2CFBAB44E5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%"/>
            <a:headEnd/>
            <a:tailEnd/>
          </a:ln>
          <a:effectLst/>
        </p:spPr>
        <p:txBody>
          <a:bodyPr vert="horz" wrap="square" lIns="91381" tIns="45691" rIns="91381" bIns="4569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2583" name="Rectangle 7">
            <a:extLst>
              <a:ext uri="{FF2B5EF4-FFF2-40B4-BE49-F238E27FC236}">
                <a16:creationId xmlns:a16="http://schemas.microsoft.com/office/drawing/2014/main" id="{0FEB99F5-4131-4546-97A6-105650D78B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%"/>
            <a:headEnd/>
            <a:tailEnd/>
          </a:ln>
          <a:effectLst/>
        </p:spPr>
        <p:txBody>
          <a:bodyPr vert="horz" wrap="square" lIns="91381" tIns="45691" rIns="91381" bIns="4569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6BAD4F9-ECD0-49FD-8D69-0FDFB626F9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%"/>
      </a:spcBef>
      <a:spcAft>
        <a:spcPct val="0%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%"/>
      </a:spcBef>
      <a:spcAft>
        <a:spcPct val="0%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%"/>
      </a:spcBef>
      <a:spcAft>
        <a:spcPct val="0%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%"/>
      </a:spcBef>
      <a:spcAft>
        <a:spcPct val="0%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%"/>
      </a:spcBef>
      <a:spcAft>
        <a:spcPct val="0%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purl.oclc.org/ooxml/officeDocument/relationships/slide" Target="../slides/slide1.xml"/><Relationship Id="rId1" Type="http://purl.oclc.org/ooxml/officeDocument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purl.oclc.org/ooxml/officeDocument/relationships/slide" Target="../slides/slide2.xml"/><Relationship Id="rId1" Type="http://purl.oclc.org/ooxml/officeDocument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purl.oclc.org/ooxml/officeDocument/relationships/slide" Target="../slides/slide3.xml"/><Relationship Id="rId1" Type="http://purl.oclc.org/ooxml/officeDocument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purl.oclc.org/ooxml/officeDocument/relationships/slide" Target="../slides/slide4.xml"/><Relationship Id="rId1" Type="http://purl.oclc.org/ooxml/officeDocument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purl.oclc.org/ooxml/officeDocument/relationships/slide" Target="../slides/slide10.xml"/><Relationship Id="rId1" Type="http://purl.oclc.org/ooxml/officeDocument/relationships/notesMaster" Target="../notesMasters/notesMaster1.xml"/></Relationships>
</file>

<file path=ppt/notesSlides/notesSlide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6B50266A-CA7F-43B6-8A42-201CF557AF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%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%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%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%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%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%"/>
              </a:spcBef>
              <a:spcAft>
                <a:spcPct val="0%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%"/>
              </a:spcBef>
              <a:spcAft>
                <a:spcPct val="0%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%"/>
              </a:spcBef>
              <a:spcAft>
                <a:spcPct val="0%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%"/>
              </a:spcBef>
              <a:spcAft>
                <a:spcPct val="0%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%"/>
              </a:spcBef>
            </a:pPr>
            <a:fld id="{BF7D60C3-B9C9-4537-A86C-554DBB914256}" type="slidenum">
              <a:rPr lang="en-US" altLang="zh-TW" smtClean="0"/>
              <a:pPr>
                <a:spcBef>
                  <a:spcPct val="0%"/>
                </a:spcBef>
              </a:pPr>
              <a:t>1</a:t>
            </a:fld>
            <a:endParaRPr lang="en-US" altLang="zh-TW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BC4978EB-ABA4-465E-9A14-372051FC0D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A1B5E3BC-6D15-42FD-A388-38781BFED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A56C8CBC-A545-4F09-B12E-AF6AD24991A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lIns="91388" tIns="45695" rIns="91388" bIns="45695" anchor="b"/>
          <a:lstStyle>
            <a:lvl1pPr>
              <a:spcBef>
                <a:spcPct val="30%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%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%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%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%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%"/>
              </a:spcBef>
              <a:spcAft>
                <a:spcPct val="0%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%"/>
              </a:spcBef>
              <a:spcAft>
                <a:spcPct val="0%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%"/>
              </a:spcBef>
              <a:spcAft>
                <a:spcPct val="0%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%"/>
              </a:spcBef>
              <a:spcAft>
                <a:spcPct val="0%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%"/>
              </a:spcBef>
            </a:pPr>
            <a:fld id="{8491763C-3ED3-4085-BB31-3CEEB2DC16C5}" type="slidenum">
              <a:rPr lang="en-US" altLang="zh-TW"/>
              <a:pPr algn="r" eaLnBrk="1" hangingPunct="1">
                <a:spcBef>
                  <a:spcPct val="0%"/>
                </a:spcBef>
              </a:pPr>
              <a:t>2</a:t>
            </a:fld>
            <a:endParaRPr lang="en-US" altLang="zh-TW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D0EBD7BC-8C38-4799-8E3C-52BC079BB0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D1A00171-5D25-43AE-93FF-49A0D5144C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0E1035C-6085-4E6C-89F6-3001CF318E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4CE4790-8843-4FDA-9DDB-2DF0EA8682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09331466-F5D0-40E3-89DC-6CF1A29F7B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%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%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%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%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%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%"/>
              </a:spcBef>
              <a:spcAft>
                <a:spcPct val="0%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%"/>
              </a:spcBef>
              <a:spcAft>
                <a:spcPct val="0%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%"/>
              </a:spcBef>
              <a:spcAft>
                <a:spcPct val="0%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%"/>
              </a:spcBef>
              <a:spcAft>
                <a:spcPct val="0%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%"/>
              </a:spcBef>
            </a:pPr>
            <a:fld id="{A003F554-7E5B-42BD-ABC4-B43FBABB14AA}" type="slidenum">
              <a:rPr lang="en-US" altLang="zh-TW" smtClean="0"/>
              <a:pPr>
                <a:spcBef>
                  <a:spcPct val="0%"/>
                </a:spcBef>
              </a:pPr>
              <a:t>4</a:t>
            </a:fld>
            <a:endParaRPr lang="en-US" altLang="zh-TW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3E58B280-99AD-43D8-85CF-77B047A17D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A25E13AC-BE59-4B61-9426-3FD09007B9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6151AAAB-3072-47D9-9945-5575762642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%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%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%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%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%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%"/>
              </a:spcBef>
              <a:spcAft>
                <a:spcPct val="0%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%"/>
              </a:spcBef>
              <a:spcAft>
                <a:spcPct val="0%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%"/>
              </a:spcBef>
              <a:spcAft>
                <a:spcPct val="0%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%"/>
              </a:spcBef>
              <a:spcAft>
                <a:spcPct val="0%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%"/>
              </a:spcBef>
            </a:pPr>
            <a:fld id="{5CBB959B-BE0E-4555-9762-842277512AEF}" type="slidenum">
              <a:rPr lang="en-US" altLang="zh-TW" smtClean="0"/>
              <a:pPr>
                <a:spcBef>
                  <a:spcPct val="0%"/>
                </a:spcBef>
              </a:pPr>
              <a:t>10</a:t>
            </a:fld>
            <a:endParaRPr lang="en-US" altLang="zh-TW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F927A3E-5B5D-4925-B61F-0119B9C2A5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DAA90802-D6F7-4A77-929C-B6F4E22D9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purl.oclc.org/ooxml/officeDocument/relationships/image" Target="../media/image4.png"/><Relationship Id="rId2" Type="http://purl.oclc.org/ooxml/officeDocument/relationships/image" Target="../media/image1.jpeg"/><Relationship Id="rId1" Type="http://purl.oclc.org/ooxml/officeDocument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purl.oclc.org/ooxml/officeDocument/relationships/image" Target="../media/image5.wmf"/><Relationship Id="rId2" Type="http://purl.oclc.org/ooxml/officeDocument/relationships/image" Target="../media/image1.jpeg"/><Relationship Id="rId1" Type="http://purl.oclc.org/ooxml/officeDocument/relationships/slideMaster" Target="../slideMasters/slideMaster2.xml"/><Relationship Id="rId5" Type="http://purl.oclc.org/ooxml/officeDocument/relationships/image" Target="../media/image3.png"/><Relationship Id="rId4" Type="http://purl.oclc.org/ooxml/officeDocument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2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960782884"/>
      </p:ext>
    </p:extLst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86421"/>
      </p:ext>
    </p:extLst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 descr="D:\簡報範例參考\ppt3\藍天綠地.jpg">
            <a:extLst>
              <a:ext uri="{FF2B5EF4-FFF2-40B4-BE49-F238E27FC236}">
                <a16:creationId xmlns:a16="http://schemas.microsoft.com/office/drawing/2014/main" id="{47863624-A32C-4807-9514-B10089693F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.259%"/>
          <a:stretch>
            <a:fillRect/>
          </a:stretch>
        </p:blipFill>
        <p:spPr bwMode="auto">
          <a:xfrm>
            <a:off x="260350" y="1062038"/>
            <a:ext cx="864076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grpSp>
        <p:nvGrpSpPr>
          <p:cNvPr id="5" name="Group 26">
            <a:extLst>
              <a:ext uri="{FF2B5EF4-FFF2-40B4-BE49-F238E27FC236}">
                <a16:creationId xmlns:a16="http://schemas.microsoft.com/office/drawing/2014/main" id="{7D974B5E-78CB-4F47-B85E-47CCFE3659AC}"/>
              </a:ext>
            </a:extLst>
          </p:cNvPr>
          <p:cNvGrpSpPr>
            <a:grpSpLocks/>
          </p:cNvGrpSpPr>
          <p:nvPr userDrawn="1"/>
        </p:nvGrpSpPr>
        <p:grpSpPr bwMode="auto">
          <a:xfrm flipH="1">
            <a:off x="252413" y="1044575"/>
            <a:ext cx="8640762" cy="5697538"/>
            <a:chOff x="0" y="436"/>
            <a:chExt cx="5760" cy="3884"/>
          </a:xfrm>
        </p:grpSpPr>
        <p:sp>
          <p:nvSpPr>
            <p:cNvPr id="6" name="Line 27">
              <a:extLst>
                <a:ext uri="{FF2B5EF4-FFF2-40B4-BE49-F238E27FC236}">
                  <a16:creationId xmlns:a16="http://schemas.microsoft.com/office/drawing/2014/main" id="{7F336836-9DF0-42BF-894E-82DD07161ADA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chemeClr val="accent2">
                  <a:lumMod val="40%"/>
                  <a:lumOff val="60%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7" name="Line 28">
              <a:extLst>
                <a:ext uri="{FF2B5EF4-FFF2-40B4-BE49-F238E27FC236}">
                  <a16:creationId xmlns:a16="http://schemas.microsoft.com/office/drawing/2014/main" id="{55239F1E-255E-4091-BB1B-5EDB4EF8CFBE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chemeClr val="accent2">
                  <a:lumMod val="40%"/>
                  <a:lumOff val="60%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8" name="Line 29">
              <a:extLst>
                <a:ext uri="{FF2B5EF4-FFF2-40B4-BE49-F238E27FC236}">
                  <a16:creationId xmlns:a16="http://schemas.microsoft.com/office/drawing/2014/main" id="{AEC8C411-7B6C-4D92-A5BB-34C3DD6533A2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chemeClr val="accent2">
                  <a:lumMod val="40%"/>
                  <a:lumOff val="60%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9" name="Line 30">
              <a:extLst>
                <a:ext uri="{FF2B5EF4-FFF2-40B4-BE49-F238E27FC236}">
                  <a16:creationId xmlns:a16="http://schemas.microsoft.com/office/drawing/2014/main" id="{4C054F3C-27D4-4EEF-802C-E404D3D76EB4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6" cy="3872"/>
            </a:xfrm>
            <a:prstGeom prst="line">
              <a:avLst/>
            </a:prstGeom>
            <a:noFill/>
            <a:ln w="3175">
              <a:solidFill>
                <a:schemeClr val="accent2">
                  <a:lumMod val="40%"/>
                  <a:lumOff val="60%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10" name="Line 31">
              <a:extLst>
                <a:ext uri="{FF2B5EF4-FFF2-40B4-BE49-F238E27FC236}">
                  <a16:creationId xmlns:a16="http://schemas.microsoft.com/office/drawing/2014/main" id="{1F704AE0-FE19-4C37-8EB9-61DCE50F4824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chemeClr val="accent2">
                  <a:lumMod val="40%"/>
                  <a:lumOff val="60%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11" name="Line 32">
              <a:extLst>
                <a:ext uri="{FF2B5EF4-FFF2-40B4-BE49-F238E27FC236}">
                  <a16:creationId xmlns:a16="http://schemas.microsoft.com/office/drawing/2014/main" id="{A176FD5F-5311-48D6-A692-03E0F2EDA4B6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chemeClr val="accent2">
                  <a:lumMod val="40%"/>
                  <a:lumOff val="60%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12" name="Line 33">
              <a:extLst>
                <a:ext uri="{FF2B5EF4-FFF2-40B4-BE49-F238E27FC236}">
                  <a16:creationId xmlns:a16="http://schemas.microsoft.com/office/drawing/2014/main" id="{D36B0A8C-A5F7-4605-B9DC-3C559D851CE4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chemeClr val="accent2">
                  <a:lumMod val="40%"/>
                  <a:lumOff val="60%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13" name="Line 34">
              <a:extLst>
                <a:ext uri="{FF2B5EF4-FFF2-40B4-BE49-F238E27FC236}">
                  <a16:creationId xmlns:a16="http://schemas.microsoft.com/office/drawing/2014/main" id="{8149C6EA-8D0E-4A3C-BC13-ED4CFA827131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chemeClr val="accent2">
                  <a:lumMod val="40%"/>
                  <a:lumOff val="60%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14" name="Line 35">
              <a:extLst>
                <a:ext uri="{FF2B5EF4-FFF2-40B4-BE49-F238E27FC236}">
                  <a16:creationId xmlns:a16="http://schemas.microsoft.com/office/drawing/2014/main" id="{D0BD2CA9-547E-420A-BAAE-994BC7B60278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chemeClr val="accent2">
                  <a:lumMod val="40%"/>
                  <a:lumOff val="60%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15" name="Line 36">
              <a:extLst>
                <a:ext uri="{FF2B5EF4-FFF2-40B4-BE49-F238E27FC236}">
                  <a16:creationId xmlns:a16="http://schemas.microsoft.com/office/drawing/2014/main" id="{C160A8F3-E969-4FF4-B09C-A3754E066D02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chemeClr val="accent2">
                  <a:lumMod val="40%"/>
                  <a:lumOff val="60%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16" name="Line 37">
              <a:extLst>
                <a:ext uri="{FF2B5EF4-FFF2-40B4-BE49-F238E27FC236}">
                  <a16:creationId xmlns:a16="http://schemas.microsoft.com/office/drawing/2014/main" id="{B444DDC7-6F51-4560-A262-E585E325E022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chemeClr val="accent2">
                  <a:lumMod val="40%"/>
                  <a:lumOff val="60%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17" name="Line 38">
              <a:extLst>
                <a:ext uri="{FF2B5EF4-FFF2-40B4-BE49-F238E27FC236}">
                  <a16:creationId xmlns:a16="http://schemas.microsoft.com/office/drawing/2014/main" id="{1F583DEB-2AAB-4F38-A4AF-43F99D4065B7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chemeClr val="accent2">
                  <a:lumMod val="40%"/>
                  <a:lumOff val="60%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18" name="Line 39">
              <a:extLst>
                <a:ext uri="{FF2B5EF4-FFF2-40B4-BE49-F238E27FC236}">
                  <a16:creationId xmlns:a16="http://schemas.microsoft.com/office/drawing/2014/main" id="{FA6528A7-7FE7-479D-B114-B1F9A9E34956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chemeClr val="accent2">
                  <a:lumMod val="40%"/>
                  <a:lumOff val="60%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19" name="Line 40">
              <a:extLst>
                <a:ext uri="{FF2B5EF4-FFF2-40B4-BE49-F238E27FC236}">
                  <a16:creationId xmlns:a16="http://schemas.microsoft.com/office/drawing/2014/main" id="{FFFDDD33-57ED-4821-A62C-591B9AD0997D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chemeClr val="accent2">
                  <a:lumMod val="40%"/>
                  <a:lumOff val="60%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20" name="Line 41">
              <a:extLst>
                <a:ext uri="{FF2B5EF4-FFF2-40B4-BE49-F238E27FC236}">
                  <a16:creationId xmlns:a16="http://schemas.microsoft.com/office/drawing/2014/main" id="{B2CC81AD-D543-4A2D-8DFA-50BA3D2E1B89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chemeClr val="accent2">
                  <a:lumMod val="40%"/>
                  <a:lumOff val="60%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21" name="Line 42">
              <a:extLst>
                <a:ext uri="{FF2B5EF4-FFF2-40B4-BE49-F238E27FC236}">
                  <a16:creationId xmlns:a16="http://schemas.microsoft.com/office/drawing/2014/main" id="{FCC5F508-E919-4E4B-936A-F6FBBBFD5A77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chemeClr val="accent2">
                  <a:lumMod val="40%"/>
                  <a:lumOff val="60%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22" name="Line 43">
              <a:extLst>
                <a:ext uri="{FF2B5EF4-FFF2-40B4-BE49-F238E27FC236}">
                  <a16:creationId xmlns:a16="http://schemas.microsoft.com/office/drawing/2014/main" id="{5184D63F-5B62-4504-9D34-5FFE28577E43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chemeClr val="accent2">
                  <a:lumMod val="40%"/>
                  <a:lumOff val="60%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23" name="Line 44">
              <a:extLst>
                <a:ext uri="{FF2B5EF4-FFF2-40B4-BE49-F238E27FC236}">
                  <a16:creationId xmlns:a16="http://schemas.microsoft.com/office/drawing/2014/main" id="{EF0E4110-7C01-4B5A-8FA3-7C60A00C9090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4"/>
            </a:xfrm>
            <a:prstGeom prst="line">
              <a:avLst/>
            </a:prstGeom>
            <a:noFill/>
            <a:ln w="3175">
              <a:solidFill>
                <a:schemeClr val="accent2">
                  <a:lumMod val="40%"/>
                  <a:lumOff val="60%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24" name="Line 45">
              <a:extLst>
                <a:ext uri="{FF2B5EF4-FFF2-40B4-BE49-F238E27FC236}">
                  <a16:creationId xmlns:a16="http://schemas.microsoft.com/office/drawing/2014/main" id="{39E3BB86-1177-49E9-A0D1-D3DB9666BBEB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chemeClr val="accent2">
                  <a:lumMod val="40%"/>
                  <a:lumOff val="60%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25" name="Line 46">
              <a:extLst>
                <a:ext uri="{FF2B5EF4-FFF2-40B4-BE49-F238E27FC236}">
                  <a16:creationId xmlns:a16="http://schemas.microsoft.com/office/drawing/2014/main" id="{19D89F4E-41E8-4BCC-B40D-06AEACDF84D3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chemeClr val="accent2">
                  <a:lumMod val="40%"/>
                  <a:lumOff val="60%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26" name="Line 47">
              <a:extLst>
                <a:ext uri="{FF2B5EF4-FFF2-40B4-BE49-F238E27FC236}">
                  <a16:creationId xmlns:a16="http://schemas.microsoft.com/office/drawing/2014/main" id="{327B3481-EA0D-4E45-A9FF-C68523475FEF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chemeClr val="accent2">
                  <a:lumMod val="40%"/>
                  <a:lumOff val="60%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27" name="Line 48">
              <a:extLst>
                <a:ext uri="{FF2B5EF4-FFF2-40B4-BE49-F238E27FC236}">
                  <a16:creationId xmlns:a16="http://schemas.microsoft.com/office/drawing/2014/main" id="{004CAB24-AB99-4FD6-822F-8E5DF298F178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chemeClr val="accent2">
                  <a:lumMod val="40%"/>
                  <a:lumOff val="60%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28" name="Line 49">
              <a:extLst>
                <a:ext uri="{FF2B5EF4-FFF2-40B4-BE49-F238E27FC236}">
                  <a16:creationId xmlns:a16="http://schemas.microsoft.com/office/drawing/2014/main" id="{A6ECFD0D-92F6-4246-AA74-3554F459DF5B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chemeClr val="accent2">
                  <a:lumMod val="40%"/>
                  <a:lumOff val="60%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29" name="Line 50">
              <a:extLst>
                <a:ext uri="{FF2B5EF4-FFF2-40B4-BE49-F238E27FC236}">
                  <a16:creationId xmlns:a16="http://schemas.microsoft.com/office/drawing/2014/main" id="{057CFCBC-900D-4D4E-861F-58AFAF41609D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chemeClr val="accent2">
                  <a:lumMod val="40%"/>
                  <a:lumOff val="60%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30" name="Line 51">
              <a:extLst>
                <a:ext uri="{FF2B5EF4-FFF2-40B4-BE49-F238E27FC236}">
                  <a16:creationId xmlns:a16="http://schemas.microsoft.com/office/drawing/2014/main" id="{60459767-1EAC-4A9D-96E2-14F059658AF1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chemeClr val="accent2">
                  <a:lumMod val="40%"/>
                  <a:lumOff val="60%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31" name="Line 52">
              <a:extLst>
                <a:ext uri="{FF2B5EF4-FFF2-40B4-BE49-F238E27FC236}">
                  <a16:creationId xmlns:a16="http://schemas.microsoft.com/office/drawing/2014/main" id="{E8114F63-9DD9-42CD-80FD-38A3E0A70ADD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5" cy="3848"/>
            </a:xfrm>
            <a:prstGeom prst="line">
              <a:avLst/>
            </a:prstGeom>
            <a:noFill/>
            <a:ln w="3175">
              <a:solidFill>
                <a:schemeClr val="accent2">
                  <a:lumMod val="40%"/>
                  <a:lumOff val="60%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32" name="Line 53">
              <a:extLst>
                <a:ext uri="{FF2B5EF4-FFF2-40B4-BE49-F238E27FC236}">
                  <a16:creationId xmlns:a16="http://schemas.microsoft.com/office/drawing/2014/main" id="{DCC415F2-58FF-4D11-AAA0-70EE81250E42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chemeClr val="accent2">
                  <a:lumMod val="40%"/>
                  <a:lumOff val="60%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33" name="Line 54">
              <a:extLst>
                <a:ext uri="{FF2B5EF4-FFF2-40B4-BE49-F238E27FC236}">
                  <a16:creationId xmlns:a16="http://schemas.microsoft.com/office/drawing/2014/main" id="{AF141711-453A-46C9-A3A2-AA8D4116AFED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chemeClr val="accent2">
                  <a:lumMod val="40%"/>
                  <a:lumOff val="60%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34" name="Line 55">
              <a:extLst>
                <a:ext uri="{FF2B5EF4-FFF2-40B4-BE49-F238E27FC236}">
                  <a16:creationId xmlns:a16="http://schemas.microsoft.com/office/drawing/2014/main" id="{D48D3E26-FE4F-474F-A6EA-F6FE7B4E4C3D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chemeClr val="accent2">
                  <a:lumMod val="40%"/>
                  <a:lumOff val="60%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35" name="Line 56">
              <a:extLst>
                <a:ext uri="{FF2B5EF4-FFF2-40B4-BE49-F238E27FC236}">
                  <a16:creationId xmlns:a16="http://schemas.microsoft.com/office/drawing/2014/main" id="{95C8E367-6E97-463A-A45B-15AD92059A60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chemeClr val="accent2">
                  <a:lumMod val="40%"/>
                  <a:lumOff val="60%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36" name="Line 57">
              <a:extLst>
                <a:ext uri="{FF2B5EF4-FFF2-40B4-BE49-F238E27FC236}">
                  <a16:creationId xmlns:a16="http://schemas.microsoft.com/office/drawing/2014/main" id="{786B2701-5D96-460E-ACA7-DC99918AFA43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chemeClr val="accent2">
                  <a:lumMod val="40%"/>
                  <a:lumOff val="60%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37" name="Line 58">
              <a:extLst>
                <a:ext uri="{FF2B5EF4-FFF2-40B4-BE49-F238E27FC236}">
                  <a16:creationId xmlns:a16="http://schemas.microsoft.com/office/drawing/2014/main" id="{74FB4699-0E32-47B7-ABFD-C7AB7A9420FC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chemeClr val="accent2">
                  <a:lumMod val="40%"/>
                  <a:lumOff val="60%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38" name="Line 59">
              <a:extLst>
                <a:ext uri="{FF2B5EF4-FFF2-40B4-BE49-F238E27FC236}">
                  <a16:creationId xmlns:a16="http://schemas.microsoft.com/office/drawing/2014/main" id="{55A7C4D2-1CD6-479B-A1AA-63A06B67903C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chemeClr val="accent2">
                  <a:lumMod val="40%"/>
                  <a:lumOff val="60%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/>
            </a:p>
          </p:txBody>
        </p:sp>
        <p:grpSp>
          <p:nvGrpSpPr>
            <p:cNvPr id="39" name="Group 60">
              <a:extLst>
                <a:ext uri="{FF2B5EF4-FFF2-40B4-BE49-F238E27FC236}">
                  <a16:creationId xmlns:a16="http://schemas.microsoft.com/office/drawing/2014/main" id="{972C03FA-F4F6-4651-B6FD-1E0F3B6A15E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3"/>
              <a:ext cx="5760" cy="699"/>
              <a:chOff x="235" y="2750"/>
              <a:chExt cx="5241" cy="699"/>
            </a:xfrm>
          </p:grpSpPr>
          <p:sp>
            <p:nvSpPr>
              <p:cNvPr id="49" name="Line 61">
                <a:extLst>
                  <a:ext uri="{FF2B5EF4-FFF2-40B4-BE49-F238E27FC236}">
                    <a16:creationId xmlns:a16="http://schemas.microsoft.com/office/drawing/2014/main" id="{2DBA017F-0B2F-4BB3-8A8C-51149EE06DD8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chemeClr val="accent2">
                    <a:lumMod val="40%"/>
                    <a:lumOff val="60%"/>
                  </a:schemeClr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TW" altLang="en-US"/>
              </a:p>
            </p:txBody>
          </p:sp>
          <p:sp>
            <p:nvSpPr>
              <p:cNvPr id="50" name="Line 62">
                <a:extLst>
                  <a:ext uri="{FF2B5EF4-FFF2-40B4-BE49-F238E27FC236}">
                    <a16:creationId xmlns:a16="http://schemas.microsoft.com/office/drawing/2014/main" id="{69534EDA-8E39-46C4-A897-538831CB9589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chemeClr val="accent2">
                    <a:lumMod val="40%"/>
                    <a:lumOff val="60%"/>
                  </a:schemeClr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TW" altLang="en-US"/>
              </a:p>
            </p:txBody>
          </p:sp>
          <p:sp>
            <p:nvSpPr>
              <p:cNvPr id="51" name="Line 63">
                <a:extLst>
                  <a:ext uri="{FF2B5EF4-FFF2-40B4-BE49-F238E27FC236}">
                    <a16:creationId xmlns:a16="http://schemas.microsoft.com/office/drawing/2014/main" id="{872837F8-19DE-4E92-82B3-B93C0657F37A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chemeClr val="accent2">
                    <a:lumMod val="40%"/>
                    <a:lumOff val="60%"/>
                  </a:schemeClr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TW" altLang="en-US"/>
              </a:p>
            </p:txBody>
          </p:sp>
          <p:sp>
            <p:nvSpPr>
              <p:cNvPr id="52" name="Line 64">
                <a:extLst>
                  <a:ext uri="{FF2B5EF4-FFF2-40B4-BE49-F238E27FC236}">
                    <a16:creationId xmlns:a16="http://schemas.microsoft.com/office/drawing/2014/main" id="{5EA028CC-5746-459F-93D7-D692D3A41C24}"/>
                  </a:ext>
                </a:extLst>
              </p:cNvPr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chemeClr val="accent2">
                    <a:lumMod val="40%"/>
                    <a:lumOff val="60%"/>
                  </a:schemeClr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TW" altLang="en-US"/>
              </a:p>
            </p:txBody>
          </p:sp>
        </p:grpSp>
        <p:sp>
          <p:nvSpPr>
            <p:cNvPr id="40" name="Line 65">
              <a:extLst>
                <a:ext uri="{FF2B5EF4-FFF2-40B4-BE49-F238E27FC236}">
                  <a16:creationId xmlns:a16="http://schemas.microsoft.com/office/drawing/2014/main" id="{E427C5DA-1C1A-4361-A429-382ACA819929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chemeClr val="accent2">
                  <a:lumMod val="40%"/>
                  <a:lumOff val="60%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41" name="Line 66">
              <a:extLst>
                <a:ext uri="{FF2B5EF4-FFF2-40B4-BE49-F238E27FC236}">
                  <a16:creationId xmlns:a16="http://schemas.microsoft.com/office/drawing/2014/main" id="{01BE8F52-2140-4C57-8750-A5D6E0785FD6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chemeClr val="accent2">
                  <a:lumMod val="40%"/>
                  <a:lumOff val="60%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42" name="Line 67">
              <a:extLst>
                <a:ext uri="{FF2B5EF4-FFF2-40B4-BE49-F238E27FC236}">
                  <a16:creationId xmlns:a16="http://schemas.microsoft.com/office/drawing/2014/main" id="{74F35889-C49D-48F5-BDBB-2DE72F0A038D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12"/>
            </a:xfrm>
            <a:prstGeom prst="line">
              <a:avLst/>
            </a:prstGeom>
            <a:noFill/>
            <a:ln w="3175">
              <a:solidFill>
                <a:schemeClr val="accent2">
                  <a:lumMod val="40%"/>
                  <a:lumOff val="60%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43" name="Line 68">
              <a:extLst>
                <a:ext uri="{FF2B5EF4-FFF2-40B4-BE49-F238E27FC236}">
                  <a16:creationId xmlns:a16="http://schemas.microsoft.com/office/drawing/2014/main" id="{E3E03DA3-8650-4109-8194-5869EFABD609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chemeClr val="accent2">
                  <a:lumMod val="40%"/>
                  <a:lumOff val="60%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44" name="Line 69">
              <a:extLst>
                <a:ext uri="{FF2B5EF4-FFF2-40B4-BE49-F238E27FC236}">
                  <a16:creationId xmlns:a16="http://schemas.microsoft.com/office/drawing/2014/main" id="{ABA35386-40B0-4802-AD59-BCEFA8C683FF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chemeClr val="accent2">
                  <a:lumMod val="40%"/>
                  <a:lumOff val="60%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45" name="Line 70">
              <a:extLst>
                <a:ext uri="{FF2B5EF4-FFF2-40B4-BE49-F238E27FC236}">
                  <a16:creationId xmlns:a16="http://schemas.microsoft.com/office/drawing/2014/main" id="{D3205570-7328-448C-AF53-F79D2DB6055B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5"/>
            </a:xfrm>
            <a:prstGeom prst="line">
              <a:avLst/>
            </a:prstGeom>
            <a:noFill/>
            <a:ln w="3175">
              <a:solidFill>
                <a:schemeClr val="accent2">
                  <a:lumMod val="40%"/>
                  <a:lumOff val="60%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46" name="Line 71">
              <a:extLst>
                <a:ext uri="{FF2B5EF4-FFF2-40B4-BE49-F238E27FC236}">
                  <a16:creationId xmlns:a16="http://schemas.microsoft.com/office/drawing/2014/main" id="{89AE0E65-7950-43D7-9CE6-61CAFA974D0F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6"/>
            </a:xfrm>
            <a:prstGeom prst="line">
              <a:avLst/>
            </a:prstGeom>
            <a:noFill/>
            <a:ln w="3175">
              <a:solidFill>
                <a:schemeClr val="accent2">
                  <a:lumMod val="40%"/>
                  <a:lumOff val="60%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47" name="Line 72">
              <a:extLst>
                <a:ext uri="{FF2B5EF4-FFF2-40B4-BE49-F238E27FC236}">
                  <a16:creationId xmlns:a16="http://schemas.microsoft.com/office/drawing/2014/main" id="{9F10475B-896A-46C1-B082-7B88C31608FD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chemeClr val="accent2">
                  <a:lumMod val="40%"/>
                  <a:lumOff val="60%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/>
            </a:p>
          </p:txBody>
        </p:sp>
        <p:sp>
          <p:nvSpPr>
            <p:cNvPr id="48" name="Line 73">
              <a:extLst>
                <a:ext uri="{FF2B5EF4-FFF2-40B4-BE49-F238E27FC236}">
                  <a16:creationId xmlns:a16="http://schemas.microsoft.com/office/drawing/2014/main" id="{84003382-077A-4A21-A5A3-C6972241A690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0" y="483"/>
              <a:ext cx="5760" cy="0"/>
            </a:xfrm>
            <a:prstGeom prst="line">
              <a:avLst/>
            </a:prstGeom>
            <a:noFill/>
            <a:ln w="3175">
              <a:solidFill>
                <a:schemeClr val="accent2">
                  <a:lumMod val="40%"/>
                  <a:lumOff val="60%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/>
            </a:p>
          </p:txBody>
        </p:sp>
      </p:grpSp>
      <p:sp>
        <p:nvSpPr>
          <p:cNvPr id="53" name="矩形 52">
            <a:extLst>
              <a:ext uri="{FF2B5EF4-FFF2-40B4-BE49-F238E27FC236}">
                <a16:creationId xmlns:a16="http://schemas.microsoft.com/office/drawing/2014/main" id="{D55C8FC5-0B13-4CED-9291-BB329A5D22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1052513"/>
            <a:ext cx="8640763" cy="5616575"/>
          </a:xfrm>
          <a:prstGeom prst="rect">
            <a:avLst/>
          </a:prstGeom>
          <a:noFill/>
          <a:ln w="28575" algn="ctr">
            <a:solidFill>
              <a:srgbClr val="C0C0C0"/>
            </a:solidFill>
            <a:prstDash val="sysDot"/>
            <a:miter lim="800%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54" name="WordArt 23">
            <a:extLst>
              <a:ext uri="{FF2B5EF4-FFF2-40B4-BE49-F238E27FC236}">
                <a16:creationId xmlns:a16="http://schemas.microsoft.com/office/drawing/2014/main" id="{FBE3B9C1-3965-4FD6-82C3-CF91C0C30DFB}"/>
              </a:ext>
            </a:extLst>
          </p:cNvPr>
          <p:cNvSpPr>
            <a:spLocks noChangeArrowheads="1" noChangeShapeType="1" noTextEdit="1"/>
          </p:cNvSpPr>
          <p:nvPr userDrawn="1"/>
        </p:nvSpPr>
        <p:spPr bwMode="auto">
          <a:xfrm>
            <a:off x="5427663" y="557213"/>
            <a:ext cx="3457575" cy="604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TW" sz="3600" b="1" kern="10">
                <a:ln w="9525">
                  <a:solidFill>
                    <a:srgbClr val="C0C0C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%" sy="100%" flip="none" algn="tl"/>
                </a:blipFill>
                <a:effectLst>
                  <a:outerShdw dist="35921" dir="2700000" algn="ctr" rotWithShape="0">
                    <a:srgbClr val="88B800">
                      <a:alpha val="79.999%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Tainan City</a:t>
            </a:r>
            <a:endParaRPr lang="zh-TW" altLang="en-US" sz="3600" b="1" kern="10">
              <a:ln w="9525">
                <a:solidFill>
                  <a:srgbClr val="C0C0C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%" sy="100%" flip="none" algn="tl"/>
              </a:blipFill>
              <a:effectLst>
                <a:outerShdw dist="35921" dir="2700000" algn="ctr" rotWithShape="0">
                  <a:srgbClr val="88B800">
                    <a:alpha val="79.999%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33450" y="1322388"/>
            <a:ext cx="7239000" cy="1444625"/>
          </a:xfrm>
        </p:spPr>
        <p:txBody>
          <a:bodyPr/>
          <a:lstStyle>
            <a:lvl1pPr>
              <a:defRPr sz="38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33450" y="376396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b="0"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4244048439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 descr="D:\簡報範例參考\ppt3\藍天綠地.jpg">
            <a:extLst>
              <a:ext uri="{FF2B5EF4-FFF2-40B4-BE49-F238E27FC236}">
                <a16:creationId xmlns:a16="http://schemas.microsoft.com/office/drawing/2014/main" id="{868297D7-789E-49C2-BC85-19BC37ABB5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lum bright="10%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5" name="Line 5">
            <a:extLst>
              <a:ext uri="{FF2B5EF4-FFF2-40B4-BE49-F238E27FC236}">
                <a16:creationId xmlns:a16="http://schemas.microsoft.com/office/drawing/2014/main" id="{7137482A-DC35-4452-8367-8DA4851636FD}"/>
              </a:ext>
            </a:extLst>
          </p:cNvPr>
          <p:cNvSpPr>
            <a:spLocks noChangeShapeType="1"/>
          </p:cNvSpPr>
          <p:nvPr/>
        </p:nvSpPr>
        <p:spPr bwMode="auto">
          <a:xfrm>
            <a:off x="857250" y="1209675"/>
            <a:ext cx="7315200" cy="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6" name="Picture 27" descr="C:\Documents and Settings\李靜雯\Local Settings\Temporary Internet Files\Content.IE5\7R0P810Y\MC900442068[1].wmf">
            <a:extLst>
              <a:ext uri="{FF2B5EF4-FFF2-40B4-BE49-F238E27FC236}">
                <a16:creationId xmlns:a16="http://schemas.microsoft.com/office/drawing/2014/main" id="{F15312AB-6276-43DA-980B-F6CFFFD586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lum bright="-30%" contrast="20%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.306%" b="36.916%"/>
          <a:stretch>
            <a:fillRect/>
          </a:stretch>
        </p:blipFill>
        <p:spPr bwMode="auto">
          <a:xfrm>
            <a:off x="8364538" y="0"/>
            <a:ext cx="7413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7" name="Picture 10" descr="臺南市政府工務局">
            <a:extLst>
              <a:ext uri="{FF2B5EF4-FFF2-40B4-BE49-F238E27FC236}">
                <a16:creationId xmlns:a16="http://schemas.microsoft.com/office/drawing/2014/main" id="{46A54214-B191-4BA4-BE9C-C65F1FE406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17700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8" name="Picture 52" descr="D:\@工程企劃科\@圖檔＆照片\[局徽]臺南市政府工務局_1011119\工務局logo1.tif">
            <a:extLst>
              <a:ext uri="{FF2B5EF4-FFF2-40B4-BE49-F238E27FC236}">
                <a16:creationId xmlns:a16="http://schemas.microsoft.com/office/drawing/2014/main" id="{73A42924-D128-4246-BD68-34E0E9D371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%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88913"/>
            <a:ext cx="29845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50" y="404813"/>
            <a:ext cx="7313613" cy="792162"/>
          </a:xfrm>
        </p:spPr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1042988" y="1484313"/>
            <a:ext cx="7850187" cy="4824412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9" name="投影片編號版面配置區 3">
            <a:extLst>
              <a:ext uri="{FF2B5EF4-FFF2-40B4-BE49-F238E27FC236}">
                <a16:creationId xmlns:a16="http://schemas.microsoft.com/office/drawing/2014/main" id="{380A788B-CC2C-4A56-9C47-2A38064DEB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55013" y="130175"/>
            <a:ext cx="684212" cy="3333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BC2ED9D-C050-4A4D-962D-71C442D83F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387072"/>
      </p:ext>
    </p:extLst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6235A2E-7DA1-4C07-8327-E3046AA1A2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E31D6CA-5877-423A-896A-C50C83A0F9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EAC224E-1B39-4188-9659-F91B297513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A1ABE-F188-4F93-9D41-0119514A346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940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purl.oclc.org/ooxml/officeDocument/relationships/theme" Target="../theme/theme1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image" Target="../media/image3.png"/><Relationship Id="rId5" Type="http://purl.oclc.org/ooxml/officeDocument/relationships/image" Target="../media/image2.png"/><Relationship Id="rId4" Type="http://purl.oclc.org/ooxml/officeDocument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purl.oclc.org/ooxml/officeDocument/relationships/slideLayout" Target="../slideLayouts/slideLayout5.xml"/><Relationship Id="rId2" Type="http://purl.oclc.org/ooxml/officeDocument/relationships/slideLayout" Target="../slideLayouts/slideLayout4.xml"/><Relationship Id="rId1" Type="http://purl.oclc.org/ooxml/officeDocument/relationships/slideLayout" Target="../slideLayouts/slideLayout3.xml"/><Relationship Id="rId6" Type="http://purl.oclc.org/ooxml/officeDocument/relationships/image" Target="../media/image3.png"/><Relationship Id="rId5" Type="http://purl.oclc.org/ooxml/officeDocument/relationships/image" Target="../media/image2.png"/><Relationship Id="rId4" Type="http://purl.oclc.org/ooxml/officeDocument/relationships/theme" Target="../theme/theme2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9" descr="D:\簡報範例參考\ppt3\藍天綠地.jpg">
            <a:extLst>
              <a:ext uri="{FF2B5EF4-FFF2-40B4-BE49-F238E27FC236}">
                <a16:creationId xmlns:a16="http://schemas.microsoft.com/office/drawing/2014/main" id="{7042EF26-AF7B-455A-954F-00D392DB14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lum bright="10%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203782" name="Rectangle 6">
            <a:extLst>
              <a:ext uri="{FF2B5EF4-FFF2-40B4-BE49-F238E27FC236}">
                <a16:creationId xmlns:a16="http://schemas.microsoft.com/office/drawing/2014/main" id="{DB52152E-5E74-414A-BBD9-D964DFF4EC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1341438"/>
            <a:ext cx="7313613" cy="792162"/>
          </a:xfrm>
          <a:prstGeom prst="rect">
            <a:avLst/>
          </a:prstGeom>
          <a:noFill/>
          <a:ln w="9525">
            <a:noFill/>
            <a:miter lim="800%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pic>
        <p:nvPicPr>
          <p:cNvPr id="1028" name="Picture 10" descr="臺南市政府工務局">
            <a:extLst>
              <a:ext uri="{FF2B5EF4-FFF2-40B4-BE49-F238E27FC236}">
                <a16:creationId xmlns:a16="http://schemas.microsoft.com/office/drawing/2014/main" id="{8D573F5B-6665-4318-AAF0-3DC76AC748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17700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029" name="Picture 52" descr="D:\@工程企劃科\@圖檔＆照片\[局徽]臺南市政府工務局_1011119\工務局logo1.tif">
            <a:extLst>
              <a:ext uri="{FF2B5EF4-FFF2-40B4-BE49-F238E27FC236}">
                <a16:creationId xmlns:a16="http://schemas.microsoft.com/office/drawing/2014/main" id="{7CC138C8-EDC9-41FE-80E5-9CC15CB819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%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88913"/>
            <a:ext cx="29845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</p:sldLayoutIdLst>
  <p:txStyles>
    <p:titleStyle>
      <a:lvl1pPr algn="l" rtl="0" eaLnBrk="0" fontAlgn="base" hangingPunct="0">
        <a:spcBef>
          <a:spcPct val="0%"/>
        </a:spcBef>
        <a:spcAft>
          <a:spcPct val="0%"/>
        </a:spcAft>
        <a:defRPr kumimoji="1" sz="34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%"/>
        </a:spcBef>
        <a:spcAft>
          <a:spcPct val="0%"/>
        </a:spcAft>
        <a:defRPr kumimoji="1" sz="34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2pPr>
      <a:lvl3pPr algn="l" rtl="0" eaLnBrk="0" fontAlgn="base" hangingPunct="0">
        <a:spcBef>
          <a:spcPct val="0%"/>
        </a:spcBef>
        <a:spcAft>
          <a:spcPct val="0%"/>
        </a:spcAft>
        <a:defRPr kumimoji="1" sz="34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3pPr>
      <a:lvl4pPr algn="l" rtl="0" eaLnBrk="0" fontAlgn="base" hangingPunct="0">
        <a:spcBef>
          <a:spcPct val="0%"/>
        </a:spcBef>
        <a:spcAft>
          <a:spcPct val="0%"/>
        </a:spcAft>
        <a:defRPr kumimoji="1" sz="34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4pPr>
      <a:lvl5pPr algn="l" rtl="0" eaLnBrk="0" fontAlgn="base" hangingPunct="0">
        <a:spcBef>
          <a:spcPct val="0%"/>
        </a:spcBef>
        <a:spcAft>
          <a:spcPct val="0%"/>
        </a:spcAft>
        <a:defRPr kumimoji="1" sz="34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5pPr>
      <a:lvl6pPr marL="457200" algn="l" rtl="0" fontAlgn="base">
        <a:spcBef>
          <a:spcPct val="0%"/>
        </a:spcBef>
        <a:spcAft>
          <a:spcPct val="0%"/>
        </a:spcAft>
        <a:defRPr kumimoji="1" sz="34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6pPr>
      <a:lvl7pPr marL="914400" algn="l" rtl="0" fontAlgn="base">
        <a:spcBef>
          <a:spcPct val="0%"/>
        </a:spcBef>
        <a:spcAft>
          <a:spcPct val="0%"/>
        </a:spcAft>
        <a:defRPr kumimoji="1" sz="34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7pPr>
      <a:lvl8pPr marL="1371600" algn="l" rtl="0" fontAlgn="base">
        <a:spcBef>
          <a:spcPct val="0%"/>
        </a:spcBef>
        <a:spcAft>
          <a:spcPct val="0%"/>
        </a:spcAft>
        <a:defRPr kumimoji="1" sz="34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8pPr>
      <a:lvl9pPr marL="1828800" algn="l" rtl="0" fontAlgn="base">
        <a:spcBef>
          <a:spcPct val="0%"/>
        </a:spcBef>
        <a:spcAft>
          <a:spcPct val="0%"/>
        </a:spcAft>
        <a:defRPr kumimoji="1" sz="34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標楷體" pitchFamily="65" charset="-12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%"/>
        </a:spcBef>
        <a:spcAft>
          <a:spcPct val="0%"/>
        </a:spcAft>
        <a:buClr>
          <a:schemeClr val="bg1"/>
        </a:buClr>
        <a:buSzPct val="70%"/>
        <a:buFont typeface="Wingdings" panose="05000000000000000000" pitchFamily="2" charset="2"/>
        <a:buChar char="¡"/>
        <a:defRPr kumimoji="1"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%"/>
        </a:spcBef>
        <a:spcAft>
          <a:spcPct val="0%"/>
        </a:spcAft>
        <a:buClr>
          <a:schemeClr val="accent2"/>
        </a:buClr>
        <a:buSzPct val="70%"/>
        <a:buFont typeface="Wingdings" panose="05000000000000000000" pitchFamily="2" charset="2"/>
        <a:buChar char="l"/>
        <a:defRPr kumimoji="1" sz="22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%"/>
        </a:spcBef>
        <a:spcAft>
          <a:spcPct val="0%"/>
        </a:spcAft>
        <a:buClr>
          <a:schemeClr val="tx2"/>
        </a:buClr>
        <a:buSzPct val="65%"/>
        <a:buFont typeface="Wingdings" panose="05000000000000000000" pitchFamily="2" charset="2"/>
        <a:buChar char="¡"/>
        <a:defRPr kumimoji="1" sz="20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%"/>
        </a:spcBef>
        <a:spcAft>
          <a:spcPct val="0%"/>
        </a:spcAft>
        <a:buClr>
          <a:schemeClr val="accent2"/>
        </a:buClr>
        <a:buSzPct val="70%"/>
        <a:buFont typeface="Wingdings" panose="05000000000000000000" pitchFamily="2" charset="2"/>
        <a:buChar char="l"/>
        <a:defRPr kumimoji="1"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%"/>
        </a:spcBef>
        <a:spcAft>
          <a:spcPct val="0%"/>
        </a:spcAft>
        <a:buClr>
          <a:schemeClr val="tx2"/>
        </a:buClr>
        <a:buSzPct val="60%"/>
        <a:buFont typeface="Wingdings" panose="05000000000000000000" pitchFamily="2" charset="2"/>
        <a:buChar char="¡"/>
        <a:defRPr kumimoji="1"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%"/>
        </a:spcBef>
        <a:spcAft>
          <a:spcPct val="0%"/>
        </a:spcAft>
        <a:buClr>
          <a:schemeClr val="tx2"/>
        </a:buClr>
        <a:buSzPct val="60%"/>
        <a:buFont typeface="Wingdings" pitchFamily="2" charset="2"/>
        <a:buChar char="¡"/>
        <a:defRPr kumimoji="1"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%"/>
        </a:spcBef>
        <a:spcAft>
          <a:spcPct val="0%"/>
        </a:spcAft>
        <a:buClr>
          <a:schemeClr val="tx2"/>
        </a:buClr>
        <a:buSzPct val="60%"/>
        <a:buFont typeface="Wingdings" pitchFamily="2" charset="2"/>
        <a:buChar char="¡"/>
        <a:defRPr kumimoji="1"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%"/>
        </a:spcBef>
        <a:spcAft>
          <a:spcPct val="0%"/>
        </a:spcAft>
        <a:buClr>
          <a:schemeClr val="tx2"/>
        </a:buClr>
        <a:buSzPct val="60%"/>
        <a:buFont typeface="Wingdings" pitchFamily="2" charset="2"/>
        <a:buChar char="¡"/>
        <a:defRPr kumimoji="1"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%"/>
        </a:spcBef>
        <a:spcAft>
          <a:spcPct val="0%"/>
        </a:spcAft>
        <a:buClr>
          <a:schemeClr val="tx2"/>
        </a:buClr>
        <a:buSzPct val="60%"/>
        <a:buFont typeface="Wingdings" pitchFamily="2" charset="2"/>
        <a:buChar char="¡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Rectangle 6">
            <a:extLst>
              <a:ext uri="{FF2B5EF4-FFF2-40B4-BE49-F238E27FC236}">
                <a16:creationId xmlns:a16="http://schemas.microsoft.com/office/drawing/2014/main" id="{C06FD0F6-1888-483B-83B4-182E2C41A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404813"/>
            <a:ext cx="7313613" cy="792162"/>
          </a:xfrm>
          <a:prstGeom prst="rect">
            <a:avLst/>
          </a:prstGeom>
          <a:noFill/>
          <a:ln w="9525">
            <a:noFill/>
            <a:miter lim="800%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BE507B91-3A50-4388-A10A-0023AD975E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484313"/>
            <a:ext cx="785018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2" name="投影片編號版面配置區 3">
            <a:extLst>
              <a:ext uri="{FF2B5EF4-FFF2-40B4-BE49-F238E27FC236}">
                <a16:creationId xmlns:a16="http://schemas.microsoft.com/office/drawing/2014/main" id="{152689A0-ECC5-4042-A190-F7003F7D0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8459788" y="0"/>
            <a:ext cx="684212" cy="333375"/>
          </a:xfrm>
          <a:prstGeom prst="rect">
            <a:avLst/>
          </a:prstGeom>
          <a:noFill/>
          <a:ln>
            <a:miter lim="800%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2500" b="1" u="sng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179B4D1D-5798-4243-A5E2-ED0AD27C49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2053" name="Picture 10" descr="臺南市政府工務局">
            <a:extLst>
              <a:ext uri="{FF2B5EF4-FFF2-40B4-BE49-F238E27FC236}">
                <a16:creationId xmlns:a16="http://schemas.microsoft.com/office/drawing/2014/main" id="{79F40BB4-B5EB-40E1-A3B0-E2E9E1593F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17700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2054" name="Picture 52" descr="D:\@工程企劃科\@圖檔＆照片\[局徽]臺南市政府工務局_1011119\工務局logo1.tif">
            <a:extLst>
              <a:ext uri="{FF2B5EF4-FFF2-40B4-BE49-F238E27FC236}">
                <a16:creationId xmlns:a16="http://schemas.microsoft.com/office/drawing/2014/main" id="{5382D65C-C815-4932-A36D-FA521EE8A3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%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88913"/>
            <a:ext cx="29845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</p:sldLayoutIdLst>
  <p:hf hdr="0" ftr="0" dt="0"/>
  <p:txStyles>
    <p:titleStyle>
      <a:lvl1pPr algn="l" rtl="0" eaLnBrk="0" fontAlgn="base" hangingPunct="0">
        <a:spcBef>
          <a:spcPct val="0%"/>
        </a:spcBef>
        <a:spcAft>
          <a:spcPct val="0%"/>
        </a:spcAft>
        <a:defRPr kumimoji="1" sz="34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%"/>
        </a:spcBef>
        <a:spcAft>
          <a:spcPct val="0%"/>
        </a:spcAft>
        <a:defRPr kumimoji="1" sz="34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2pPr>
      <a:lvl3pPr algn="l" rtl="0" eaLnBrk="0" fontAlgn="base" hangingPunct="0">
        <a:spcBef>
          <a:spcPct val="0%"/>
        </a:spcBef>
        <a:spcAft>
          <a:spcPct val="0%"/>
        </a:spcAft>
        <a:defRPr kumimoji="1" sz="34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3pPr>
      <a:lvl4pPr algn="l" rtl="0" eaLnBrk="0" fontAlgn="base" hangingPunct="0">
        <a:spcBef>
          <a:spcPct val="0%"/>
        </a:spcBef>
        <a:spcAft>
          <a:spcPct val="0%"/>
        </a:spcAft>
        <a:defRPr kumimoji="1" sz="34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4pPr>
      <a:lvl5pPr algn="l" rtl="0" eaLnBrk="0" fontAlgn="base" hangingPunct="0">
        <a:spcBef>
          <a:spcPct val="0%"/>
        </a:spcBef>
        <a:spcAft>
          <a:spcPct val="0%"/>
        </a:spcAft>
        <a:defRPr kumimoji="1" sz="34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5pPr>
      <a:lvl6pPr marL="457200" algn="l" rtl="0" fontAlgn="base">
        <a:spcBef>
          <a:spcPct val="0%"/>
        </a:spcBef>
        <a:spcAft>
          <a:spcPct val="0%"/>
        </a:spcAft>
        <a:defRPr kumimoji="1" sz="34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6pPr>
      <a:lvl7pPr marL="914400" algn="l" rtl="0" fontAlgn="base">
        <a:spcBef>
          <a:spcPct val="0%"/>
        </a:spcBef>
        <a:spcAft>
          <a:spcPct val="0%"/>
        </a:spcAft>
        <a:defRPr kumimoji="1" sz="34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7pPr>
      <a:lvl8pPr marL="1371600" algn="l" rtl="0" fontAlgn="base">
        <a:spcBef>
          <a:spcPct val="0%"/>
        </a:spcBef>
        <a:spcAft>
          <a:spcPct val="0%"/>
        </a:spcAft>
        <a:defRPr kumimoji="1" sz="34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8pPr>
      <a:lvl9pPr marL="1828800" algn="l" rtl="0" fontAlgn="base">
        <a:spcBef>
          <a:spcPct val="0%"/>
        </a:spcBef>
        <a:spcAft>
          <a:spcPct val="0%"/>
        </a:spcAft>
        <a:defRPr kumimoji="1" sz="34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%"/>
        </a:spcBef>
        <a:spcAft>
          <a:spcPct val="0%"/>
        </a:spcAft>
        <a:buClr>
          <a:schemeClr val="bg1"/>
        </a:buClr>
        <a:buSzPct val="70%"/>
        <a:buFont typeface="Wingdings" panose="05000000000000000000" pitchFamily="2" charset="2"/>
        <a:buChar char="¡"/>
        <a:defRPr kumimoji="1" sz="2400" b="1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%"/>
        </a:spcBef>
        <a:spcAft>
          <a:spcPct val="0%"/>
        </a:spcAft>
        <a:buClr>
          <a:schemeClr val="accent2"/>
        </a:buClr>
        <a:buSzPct val="70%"/>
        <a:buFont typeface="Wingdings" panose="05000000000000000000" pitchFamily="2" charset="2"/>
        <a:buChar char="l"/>
        <a:defRPr kumimoji="1" sz="2200" b="1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%"/>
        </a:spcBef>
        <a:spcAft>
          <a:spcPct val="0%"/>
        </a:spcAft>
        <a:buClr>
          <a:schemeClr val="tx2"/>
        </a:buClr>
        <a:buSzPct val="65%"/>
        <a:buFont typeface="Wingdings" panose="05000000000000000000" pitchFamily="2" charset="2"/>
        <a:buChar char="¡"/>
        <a:defRPr kumimoji="1" sz="2000" b="1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%"/>
        </a:spcBef>
        <a:spcAft>
          <a:spcPct val="0%"/>
        </a:spcAft>
        <a:buClr>
          <a:schemeClr val="accent2"/>
        </a:buClr>
        <a:buSzPct val="70%"/>
        <a:buFont typeface="Wingdings" panose="05000000000000000000" pitchFamily="2" charset="2"/>
        <a:buChar char="l"/>
        <a:defRPr kumimoji="1" sz="2000" b="1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%"/>
        </a:spcBef>
        <a:spcAft>
          <a:spcPct val="0%"/>
        </a:spcAft>
        <a:buClr>
          <a:schemeClr val="tx2"/>
        </a:buClr>
        <a:buSzPct val="60%"/>
        <a:buFont typeface="Wingdings" panose="05000000000000000000" pitchFamily="2" charset="2"/>
        <a:buChar char="¡"/>
        <a:defRPr kumimoji="1" sz="2000" b="1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%"/>
        </a:spcBef>
        <a:spcAft>
          <a:spcPct val="0%"/>
        </a:spcAft>
        <a:buClr>
          <a:schemeClr val="tx2"/>
        </a:buClr>
        <a:buSzPct val="60%"/>
        <a:buFont typeface="Wingdings" pitchFamily="2" charset="2"/>
        <a:buChar char="¡"/>
        <a:defRPr kumimoji="1"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%"/>
        </a:spcBef>
        <a:spcAft>
          <a:spcPct val="0%"/>
        </a:spcAft>
        <a:buClr>
          <a:schemeClr val="tx2"/>
        </a:buClr>
        <a:buSzPct val="60%"/>
        <a:buFont typeface="Wingdings" pitchFamily="2" charset="2"/>
        <a:buChar char="¡"/>
        <a:defRPr kumimoji="1"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%"/>
        </a:spcBef>
        <a:spcAft>
          <a:spcPct val="0%"/>
        </a:spcAft>
        <a:buClr>
          <a:schemeClr val="tx2"/>
        </a:buClr>
        <a:buSzPct val="60%"/>
        <a:buFont typeface="Wingdings" pitchFamily="2" charset="2"/>
        <a:buChar char="¡"/>
        <a:defRPr kumimoji="1"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%"/>
        </a:spcBef>
        <a:spcAft>
          <a:spcPct val="0%"/>
        </a:spcAft>
        <a:buClr>
          <a:schemeClr val="tx2"/>
        </a:buClr>
        <a:buSzPct val="60%"/>
        <a:buFont typeface="Wingdings" pitchFamily="2" charset="2"/>
        <a:buChar char="¡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purl.oclc.org/ooxml/officeDocument/relationships/image" Target="../media/image6.png"/><Relationship Id="rId2" Type="http://purl.oclc.org/ooxml/officeDocument/relationships/notesSlide" Target="../notesSlides/notesSlide1.xml"/><Relationship Id="rId1" Type="http://purl.oclc.org/ooxml/officeDocument/relationships/slideLayout" Target="../slideLayouts/slideLayout3.xml"/><Relationship Id="rId5" Type="http://purl.oclc.org/ooxml/officeDocument/relationships/image" Target="../media/image3.png"/><Relationship Id="rId4" Type="http://purl.oclc.org/ooxml/officeDocument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5.xml"/><Relationship Id="rId1" Type="http://purl.oclc.org/ooxml/officeDocument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purl.oclc.org/ooxml/officeDocument/relationships/image" Target="../media/image5.wmf"/><Relationship Id="rId2" Type="http://purl.oclc.org/ooxml/officeDocument/relationships/notesSlide" Target="../notesSlides/notesSlide2.xml"/><Relationship Id="rId1" Type="http://purl.oclc.org/ooxml/officeDocument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3.xml"/><Relationship Id="rId1" Type="http://purl.oclc.org/ooxml/officeDocument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4.xml"/><Relationship Id="rId1" Type="http://purl.oclc.org/ooxml/officeDocument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purl.oclc.org/ooxml/officeDocument/relationships/image" Target="../media/image7.png"/><Relationship Id="rId1" Type="http://purl.oclc.org/ooxml/officeDocument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purl.oclc.org/ooxml/officeDocument/relationships/image" Target="../media/image9.jpg"/><Relationship Id="rId2" Type="http://purl.oclc.org/ooxml/officeDocument/relationships/image" Target="../media/image8.jpg"/><Relationship Id="rId1" Type="http://purl.oclc.org/ooxml/officeDocument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purl.oclc.org/ooxml/officeDocument/relationships/image" Target="../media/image11.jpeg"/><Relationship Id="rId2" Type="http://purl.oclc.org/ooxml/officeDocument/relationships/image" Target="../media/image10.jpeg"/><Relationship Id="rId1" Type="http://purl.oclc.org/ooxml/officeDocument/relationships/slideLayout" Target="../slideLayouts/slideLayout4.xml"/><Relationship Id="rId4" Type="http://purl.oclc.org/ooxml/officeDocument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purl.oclc.org/ooxml/officeDocument/relationships/image" Target="../media/image13.jpeg"/><Relationship Id="rId1" Type="http://purl.oclc.org/ooxml/officeDocument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4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325CE4A8-10FF-48EF-A299-4A1E559E9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9525"/>
            <a:ext cx="9142412" cy="6848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%"/>
                <a:invGamma/>
              </a:schemeClr>
            </a:prstShdw>
          </a:effec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CEED55A6-483F-413B-9212-92B57AF725B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1438" y="1747838"/>
            <a:ext cx="9072562" cy="3841750"/>
          </a:xfrm>
        </p:spPr>
        <p:txBody>
          <a:bodyPr/>
          <a:lstStyle/>
          <a:p>
            <a:pPr algn="ctr" eaLnBrk="1" hangingPunct="1">
              <a:spcBef>
                <a:spcPct val="0%"/>
              </a:spcBef>
              <a:buClrTx/>
              <a:buSzTx/>
              <a:defRPr/>
            </a:pPr>
            <a:r>
              <a:rPr lang="zh-TW" altLang="en-US" sz="5600" b="1" kern="1200" dirty="0">
                <a:solidFill>
                  <a:schemeClr val="accent5">
                    <a:lumMod val="25%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白鹿颱風災害應變報告</a:t>
            </a:r>
          </a:p>
          <a:p>
            <a:pPr algn="ctr" eaLnBrk="1" hangingPunct="1">
              <a:lnSpc>
                <a:spcPct val="150%"/>
              </a:lnSpc>
              <a:defRPr/>
            </a:pPr>
            <a:r>
              <a:rPr lang="zh-TW" altLang="en-US" sz="4800" b="1" kern="1200" dirty="0">
                <a:solidFill>
                  <a:schemeClr val="accent5">
                    <a:lumMod val="25%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臺南市政府工務局</a:t>
            </a:r>
            <a:endParaRPr lang="en-US" altLang="zh-TW" sz="4800" b="1" kern="1200" dirty="0">
              <a:solidFill>
                <a:schemeClr val="accent5">
                  <a:lumMod val="25%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lnSpc>
                <a:spcPct val="150%"/>
              </a:lnSpc>
              <a:defRPr/>
            </a:pPr>
            <a:endParaRPr lang="en-US" altLang="zh-TW" sz="1000" b="1" kern="1200" dirty="0">
              <a:solidFill>
                <a:schemeClr val="accent5">
                  <a:lumMod val="25%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defRPr/>
            </a:pPr>
            <a:r>
              <a:rPr lang="en-US" altLang="zh-TW" sz="4800" b="1" kern="1200" dirty="0">
                <a:solidFill>
                  <a:schemeClr val="accent5">
                    <a:lumMod val="25%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sz="4800" b="1" kern="1200" dirty="0">
                <a:solidFill>
                  <a:schemeClr val="accent5">
                    <a:lumMod val="25%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4800" b="1" kern="1200" dirty="0">
                <a:solidFill>
                  <a:schemeClr val="accent5">
                    <a:lumMod val="25%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4800" b="1" kern="1200" dirty="0">
                <a:solidFill>
                  <a:schemeClr val="accent5">
                    <a:lumMod val="25%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4800" b="1" kern="1200">
                <a:solidFill>
                  <a:schemeClr val="accent5">
                    <a:lumMod val="25%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23</a:t>
            </a:r>
            <a:r>
              <a:rPr lang="zh-TW" altLang="en-US" sz="4800" b="1" kern="1200">
                <a:solidFill>
                  <a:schemeClr val="accent5">
                    <a:lumMod val="25%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endParaRPr lang="zh-TW" altLang="en-US" sz="4800" b="1" kern="1200" dirty="0">
              <a:solidFill>
                <a:schemeClr val="accent5">
                  <a:lumMod val="25%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196" name="Picture 10" descr="臺南市政府工務局">
            <a:extLst>
              <a:ext uri="{FF2B5EF4-FFF2-40B4-BE49-F238E27FC236}">
                <a16:creationId xmlns:a16="http://schemas.microsoft.com/office/drawing/2014/main" id="{805E7A3E-4B15-42F5-BF66-B901AA5FC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17700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8197" name="Picture 52" descr="D:\@工程企劃科\@圖檔＆照片\[局徽]臺南市政府工務局_1011119\工務局logo1.tif">
            <a:extLst>
              <a:ext uri="{FF2B5EF4-FFF2-40B4-BE49-F238E27FC236}">
                <a16:creationId xmlns:a16="http://schemas.microsoft.com/office/drawing/2014/main" id="{CD0E9CB0-B300-41C8-BA14-E2BC8DF5E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%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88913"/>
            <a:ext cx="29845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>
            <a:extLst>
              <a:ext uri="{FF2B5EF4-FFF2-40B4-BE49-F238E27FC236}">
                <a16:creationId xmlns:a16="http://schemas.microsoft.com/office/drawing/2014/main" id="{4F38899F-AF2A-42B7-B1B6-B594D005226E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1557338"/>
            <a:ext cx="7777162" cy="3311525"/>
            <a:chOff x="1593" y="1964"/>
            <a:chExt cx="2466" cy="967"/>
          </a:xfrm>
        </p:grpSpPr>
        <p:grpSp>
          <p:nvGrpSpPr>
            <p:cNvPr id="20485" name="Group 3">
              <a:extLst>
                <a:ext uri="{FF2B5EF4-FFF2-40B4-BE49-F238E27FC236}">
                  <a16:creationId xmlns:a16="http://schemas.microsoft.com/office/drawing/2014/main" id="{6F7E50D9-0938-42D4-B62D-ED866770B1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6" y="1974"/>
              <a:ext cx="2413" cy="957"/>
              <a:chOff x="1646" y="1974"/>
              <a:chExt cx="2413" cy="957"/>
            </a:xfrm>
          </p:grpSpPr>
          <p:sp>
            <p:nvSpPr>
              <p:cNvPr id="20489" name="Oval 4">
                <a:extLst>
                  <a:ext uri="{FF2B5EF4-FFF2-40B4-BE49-F238E27FC236}">
                    <a16:creationId xmlns:a16="http://schemas.microsoft.com/office/drawing/2014/main" id="{CC7CFF5D-3D21-41B8-8271-688D824BF5A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20833780" flipH="1">
                <a:off x="1646" y="1974"/>
                <a:ext cx="2413" cy="957"/>
              </a:xfrm>
              <a:prstGeom prst="ellipse">
                <a:avLst/>
              </a:prstGeom>
              <a:solidFill>
                <a:srgbClr val="E0AD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44450" rIns="45720" bIns="44450" anchor="ctr" anchorCtr="1"/>
              <a:lstStyle>
                <a:lvl1pPr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%"/>
                  </a:spcBef>
                  <a:spcAft>
                    <a:spcPct val="0%"/>
                  </a:spcAft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%"/>
                  </a:spcBef>
                  <a:spcAft>
                    <a:spcPct val="0%"/>
                  </a:spcAft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%"/>
                  </a:spcBef>
                  <a:spcAft>
                    <a:spcPct val="0%"/>
                  </a:spcAft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%"/>
                  </a:spcBef>
                  <a:spcAft>
                    <a:spcPct val="0%"/>
                  </a:spcAft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" name="Oval 5">
                <a:extLst>
                  <a:ext uri="{FF2B5EF4-FFF2-40B4-BE49-F238E27FC236}">
                    <a16:creationId xmlns:a16="http://schemas.microsoft.com/office/drawing/2014/main" id="{AB256F5A-D3AD-4E02-83F1-A52FB5919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833780" flipH="1">
                <a:off x="1742" y="2007"/>
                <a:ext cx="2175" cy="906"/>
              </a:xfrm>
              <a:prstGeom prst="ellipse">
                <a:avLst/>
              </a:prstGeom>
              <a:solidFill>
                <a:schemeClr val="accent2">
                  <a:lumMod val="20%"/>
                  <a:lumOff val="80%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grpSp>
          <p:nvGrpSpPr>
            <p:cNvPr id="20486" name="Group 6">
              <a:extLst>
                <a:ext uri="{FF2B5EF4-FFF2-40B4-BE49-F238E27FC236}">
                  <a16:creationId xmlns:a16="http://schemas.microsoft.com/office/drawing/2014/main" id="{C27CC506-AD49-43FC-8F44-A54CBB157A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3" y="1964"/>
              <a:ext cx="2413" cy="957"/>
              <a:chOff x="1593" y="1964"/>
              <a:chExt cx="2413" cy="957"/>
            </a:xfrm>
          </p:grpSpPr>
          <p:sp>
            <p:nvSpPr>
              <p:cNvPr id="20487" name="Oval 7">
                <a:extLst>
                  <a:ext uri="{FF2B5EF4-FFF2-40B4-BE49-F238E27FC236}">
                    <a16:creationId xmlns:a16="http://schemas.microsoft.com/office/drawing/2014/main" id="{02847932-4330-4B6E-97BA-67EEDAF4CEB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766220">
                <a:off x="1593" y="1964"/>
                <a:ext cx="2413" cy="957"/>
              </a:xfrm>
              <a:prstGeom prst="ellipse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5720" tIns="44450" rIns="45720" bIns="44450" anchor="ctr" anchorCtr="1"/>
              <a:lstStyle>
                <a:lvl1pPr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%"/>
                  </a:spcBef>
                  <a:spcAft>
                    <a:spcPct val="0%"/>
                  </a:spcAft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%"/>
                  </a:spcBef>
                  <a:spcAft>
                    <a:spcPct val="0%"/>
                  </a:spcAft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%"/>
                  </a:spcBef>
                  <a:spcAft>
                    <a:spcPct val="0%"/>
                  </a:spcAft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%"/>
                  </a:spcBef>
                  <a:spcAft>
                    <a:spcPct val="0%"/>
                  </a:spcAft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" name="Oval 8">
                <a:extLst>
                  <a:ext uri="{FF2B5EF4-FFF2-40B4-BE49-F238E27FC236}">
                    <a16:creationId xmlns:a16="http://schemas.microsoft.com/office/drawing/2014/main" id="{4C69702E-3CBB-4A99-BA11-B2AF9EBE5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66220">
                <a:off x="1735" y="1997"/>
                <a:ext cx="2175" cy="906"/>
              </a:xfrm>
              <a:prstGeom prst="ellipse">
                <a:avLst/>
              </a:prstGeom>
              <a:solidFill>
                <a:schemeClr val="accent2">
                  <a:lumMod val="20%"/>
                  <a:lumOff val="80%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TW" altLang="en-US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</p:grpSp>
      <p:sp>
        <p:nvSpPr>
          <p:cNvPr id="131074" name="WordArt 2">
            <a:extLst>
              <a:ext uri="{FF2B5EF4-FFF2-40B4-BE49-F238E27FC236}">
                <a16:creationId xmlns:a16="http://schemas.microsoft.com/office/drawing/2014/main" id="{692D6207-5AC1-4938-98F2-BBA7618E69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75656" y="2061642"/>
            <a:ext cx="4399408" cy="863302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%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TW" altLang="en-US" sz="3600" b="1" kern="10" normalizeH="1" dirty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%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簡報完畢</a:t>
            </a:r>
          </a:p>
        </p:txBody>
      </p:sp>
      <p:sp>
        <p:nvSpPr>
          <p:cNvPr id="131075" name="WordArt 3">
            <a:extLst>
              <a:ext uri="{FF2B5EF4-FFF2-40B4-BE49-F238E27FC236}">
                <a16:creationId xmlns:a16="http://schemas.microsoft.com/office/drawing/2014/main" id="{49099074-B405-4159-BA10-6102D103C8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08896" y="3429000"/>
            <a:ext cx="4399408" cy="863302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%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TW" altLang="en-US" sz="3600" b="1" kern="10" normalizeH="1" dirty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%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敬請指教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7" descr="C:\Documents and Settings\李靜雯\Local Settings\Temporary Internet Files\Content.IE5\7R0P810Y\MC900442068[1].wmf">
            <a:extLst>
              <a:ext uri="{FF2B5EF4-FFF2-40B4-BE49-F238E27FC236}">
                <a16:creationId xmlns:a16="http://schemas.microsoft.com/office/drawing/2014/main" id="{2304ECC9-3533-4056-864B-B742578EC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30%" contrast="20%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.306%" b="36.916%"/>
          <a:stretch>
            <a:fillRect/>
          </a:stretch>
        </p:blipFill>
        <p:spPr bwMode="auto">
          <a:xfrm>
            <a:off x="8364538" y="0"/>
            <a:ext cx="7413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16" name="投影片編號版面配置區 3">
            <a:extLst>
              <a:ext uri="{FF2B5EF4-FFF2-40B4-BE49-F238E27FC236}">
                <a16:creationId xmlns:a16="http://schemas.microsoft.com/office/drawing/2014/main" id="{9B102792-109F-401C-ACB2-8CA9E89C73E9}"/>
              </a:ext>
            </a:extLst>
          </p:cNvPr>
          <p:cNvSpPr txBox="1">
            <a:spLocks noGrp="1"/>
          </p:cNvSpPr>
          <p:nvPr/>
        </p:nvSpPr>
        <p:spPr bwMode="auto">
          <a:xfrm>
            <a:off x="8386763" y="38100"/>
            <a:ext cx="684212" cy="438150"/>
          </a:xfrm>
          <a:prstGeom prst="rect">
            <a:avLst/>
          </a:prstGeom>
          <a:noFill/>
          <a:ln>
            <a:miter lim="800%"/>
            <a:headEnd/>
            <a:tailEnd/>
          </a:ln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fld id="{FF7C6C61-3D74-40F1-A5F9-9D03082AED6A}" type="slidenum">
              <a:rPr kumimoji="0" lang="en-US" altLang="zh-TW" sz="2500" b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ctr" eaLnBrk="1" hangingPunct="1">
                <a:defRPr/>
              </a:pPr>
              <a:t>2</a:t>
            </a:fld>
            <a:endParaRPr kumimoji="0" lang="en-US" altLang="zh-TW" sz="2500" b="1" u="sng"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244" name="群組 30">
            <a:extLst>
              <a:ext uri="{FF2B5EF4-FFF2-40B4-BE49-F238E27FC236}">
                <a16:creationId xmlns:a16="http://schemas.microsoft.com/office/drawing/2014/main" id="{CC267A97-7081-45AF-9D58-FBCF73CFE1DD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811560"/>
            <a:ext cx="6884988" cy="3849688"/>
            <a:chOff x="1142976" y="1285860"/>
            <a:chExt cx="6885012" cy="3849812"/>
          </a:xfrm>
        </p:grpSpPr>
        <p:sp>
          <p:nvSpPr>
            <p:cNvPr id="17475" name="AutoShape 13">
              <a:extLst>
                <a:ext uri="{FF2B5EF4-FFF2-40B4-BE49-F238E27FC236}">
                  <a16:creationId xmlns:a16="http://schemas.microsoft.com/office/drawing/2014/main" id="{2D9939EF-7794-449C-A2E5-455A65AE4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516" y="1352537"/>
              <a:ext cx="6267472" cy="53976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eaLnBrk="1" fontAlgn="ctr" hangingPunct="1">
                <a:defRPr/>
              </a:pPr>
              <a:r>
                <a:rPr lang="zh-TW" altLang="en-US" sz="3600" b="1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  <a:cs typeface="Tahoma" pitchFamily="34" charset="0"/>
                </a:rPr>
                <a:t>工務局防災整備情形</a:t>
              </a:r>
            </a:p>
          </p:txBody>
        </p:sp>
        <p:sp>
          <p:nvSpPr>
            <p:cNvPr id="17478" name="AutoShape 13">
              <a:extLst>
                <a:ext uri="{FF2B5EF4-FFF2-40B4-BE49-F238E27FC236}">
                  <a16:creationId xmlns:a16="http://schemas.microsoft.com/office/drawing/2014/main" id="{9ACCBBAF-76C0-4BF5-8D77-9F019193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103" y="2139963"/>
              <a:ext cx="6265885" cy="53976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eaLnBrk="1" fontAlgn="ctr" hangingPunct="1">
                <a:defRPr/>
              </a:pPr>
              <a:r>
                <a:rPr lang="zh-TW" altLang="en-US" sz="3600" b="1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  <a:cs typeface="Tahoma" pitchFamily="34" charset="0"/>
                </a:rPr>
                <a:t>搶災小組人員及機具整備狀況</a:t>
              </a:r>
              <a:endParaRPr lang="en-US" altLang="zh-TW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Tahoma" pitchFamily="34" charset="0"/>
              </a:endParaRPr>
            </a:p>
          </p:txBody>
        </p:sp>
        <p:sp>
          <p:nvSpPr>
            <p:cNvPr id="17479" name="AutoShape 13">
              <a:extLst>
                <a:ext uri="{FF2B5EF4-FFF2-40B4-BE49-F238E27FC236}">
                  <a16:creationId xmlns:a16="http://schemas.microsoft.com/office/drawing/2014/main" id="{E079B079-0210-40E1-84D4-F377F8027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103" y="2908337"/>
              <a:ext cx="6265885" cy="53976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eaLnBrk="1" fontAlgn="ctr" hangingPunct="1">
                <a:defRPr/>
              </a:pPr>
              <a:r>
                <a:rPr lang="zh-TW" altLang="en-US" sz="3600" b="1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  <a:cs typeface="Tahoma" pitchFamily="34" charset="0"/>
                </a:rPr>
                <a:t>在建工程防汛檢查</a:t>
              </a:r>
            </a:p>
          </p:txBody>
        </p:sp>
        <p:sp>
          <p:nvSpPr>
            <p:cNvPr id="75807" name="AutoShape 13">
              <a:extLst>
                <a:ext uri="{FF2B5EF4-FFF2-40B4-BE49-F238E27FC236}">
                  <a16:creationId xmlns:a16="http://schemas.microsoft.com/office/drawing/2014/main" id="{6733CF6A-F0F1-48A3-B358-3D48EE00B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516" y="3643374"/>
              <a:ext cx="6267472" cy="647721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eaLnBrk="1" fontAlgn="ctr" hangingPunct="1">
                <a:defRPr/>
              </a:pPr>
              <a:r>
                <a:rPr lang="zh-TW" altLang="en-US" sz="3600" b="1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  <a:cs typeface="Tahoma" pitchFamily="34" charset="0"/>
                </a:rPr>
                <a:t>施工中橋樑工程巡檢狀況</a:t>
              </a:r>
            </a:p>
          </p:txBody>
        </p:sp>
        <p:sp>
          <p:nvSpPr>
            <p:cNvPr id="22" name="AutoShape 13">
              <a:extLst>
                <a:ext uri="{FF2B5EF4-FFF2-40B4-BE49-F238E27FC236}">
                  <a16:creationId xmlns:a16="http://schemas.microsoft.com/office/drawing/2014/main" id="{3C304904-7CC9-4893-B767-B7237085D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528" y="4508589"/>
              <a:ext cx="6265885" cy="53976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eaLnBrk="1" fontAlgn="ctr" hangingPunct="1">
                <a:defRPr/>
              </a:pPr>
              <a:r>
                <a:rPr lang="zh-TW" altLang="en-US" sz="36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易崩塌路段</a:t>
              </a:r>
              <a:r>
                <a:rPr lang="zh-TW" altLang="zh-TW" sz="3600" b="1" dirty="0">
                  <a:solidFill>
                    <a:srgbClr val="003300"/>
                  </a:solidFill>
                  <a:latin typeface="微軟正黑體" pitchFamily="34" charset="-120"/>
                  <a:ea typeface="微軟正黑體" pitchFamily="34" charset="-120"/>
                </a:rPr>
                <a:t>預佈救災能量</a:t>
              </a:r>
              <a:endParaRPr lang="zh-TW" alt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Tahoma" pitchFamily="34" charset="0"/>
              </a:endParaRPr>
            </a:p>
          </p:txBody>
        </p:sp>
        <p:sp>
          <p:nvSpPr>
            <p:cNvPr id="10253" name="Text Box 7">
              <a:extLst>
                <a:ext uri="{FF2B5EF4-FFF2-40B4-BE49-F238E27FC236}">
                  <a16:creationId xmlns:a16="http://schemas.microsoft.com/office/drawing/2014/main" id="{618B4F0A-9FCC-4255-8203-63047FA465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0436" y="1285860"/>
              <a:ext cx="461936" cy="68660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lIns="0" tIns="10800" rIns="0" bIns="10800">
              <a:spAutoFit/>
            </a:bodyPr>
            <a:lstStyle>
              <a:lvl1pPr marL="266700" indent="-266700">
                <a:spcBef>
                  <a:spcPct val="20%"/>
                </a:spcBef>
                <a:buClr>
                  <a:schemeClr val="bg1"/>
                </a:buClr>
                <a:buSzPct val="70%"/>
                <a:buFont typeface="Wingdings" panose="05000000000000000000" pitchFamily="2" charset="2"/>
                <a:buChar char="¡"/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%"/>
                </a:spcBef>
                <a:buClr>
                  <a:schemeClr val="accent2"/>
                </a:buClr>
                <a:buSzPct val="70%"/>
                <a:buFont typeface="Wingdings" panose="05000000000000000000" pitchFamily="2" charset="2"/>
                <a:buChar char="l"/>
                <a:defRPr kumimoji="1"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%"/>
                </a:spcBef>
                <a:buClr>
                  <a:schemeClr val="tx2"/>
                </a:buClr>
                <a:buSzPct val="65%"/>
                <a:buFont typeface="Wingdings" panose="05000000000000000000" pitchFamily="2" charset="2"/>
                <a:buChar char="¡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%"/>
                </a:spcBef>
                <a:buClr>
                  <a:schemeClr val="accent2"/>
                </a:buClr>
                <a:buSzPct val="70%"/>
                <a:buFont typeface="Wingdings" panose="05000000000000000000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%"/>
                </a:spcBef>
                <a:buClr>
                  <a:schemeClr val="tx2"/>
                </a:buClr>
                <a:buSzPct val="60%"/>
                <a:buFont typeface="Wingdings" panose="05000000000000000000" pitchFamily="2" charset="2"/>
                <a:buChar char="¡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%"/>
                </a:spcBef>
                <a:spcAft>
                  <a:spcPct val="0%"/>
                </a:spcAft>
                <a:buClr>
                  <a:schemeClr val="tx2"/>
                </a:buClr>
                <a:buSzPct val="60%"/>
                <a:buFont typeface="Wingdings" panose="05000000000000000000" pitchFamily="2" charset="2"/>
                <a:buChar char="¡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%"/>
                </a:spcBef>
                <a:spcAft>
                  <a:spcPct val="0%"/>
                </a:spcAft>
                <a:buClr>
                  <a:schemeClr val="tx2"/>
                </a:buClr>
                <a:buSzPct val="60%"/>
                <a:buFont typeface="Wingdings" panose="05000000000000000000" pitchFamily="2" charset="2"/>
                <a:buChar char="¡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%"/>
                </a:spcBef>
                <a:spcAft>
                  <a:spcPct val="0%"/>
                </a:spcAft>
                <a:buClr>
                  <a:schemeClr val="tx2"/>
                </a:buClr>
                <a:buSzPct val="60%"/>
                <a:buFont typeface="Wingdings" panose="05000000000000000000" pitchFamily="2" charset="2"/>
                <a:buChar char="¡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%"/>
                </a:spcBef>
                <a:spcAft>
                  <a:spcPct val="0%"/>
                </a:spcAft>
                <a:buClr>
                  <a:schemeClr val="tx2"/>
                </a:buClr>
                <a:buSzPct val="60%"/>
                <a:buFont typeface="Wingdings" panose="05000000000000000000" pitchFamily="2" charset="2"/>
                <a:buChar char="¡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120%"/>
                </a:lnSpc>
                <a:spcBef>
                  <a:spcPct val="0%"/>
                </a:spcBef>
                <a:buClr>
                  <a:srgbClr val="C00000"/>
                </a:buClr>
                <a:buSzTx/>
                <a:buFontTx/>
                <a:buNone/>
              </a:pPr>
              <a:r>
                <a:rPr lang="zh-TW" altLang="en-US" sz="3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</a:t>
              </a:r>
            </a:p>
          </p:txBody>
        </p:sp>
        <p:sp>
          <p:nvSpPr>
            <p:cNvPr id="10254" name="Text Box 7">
              <a:extLst>
                <a:ext uri="{FF2B5EF4-FFF2-40B4-BE49-F238E27FC236}">
                  <a16:creationId xmlns:a16="http://schemas.microsoft.com/office/drawing/2014/main" id="{170BC40E-54B8-42F9-9223-9E77C3D75E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976" y="2081825"/>
              <a:ext cx="461936" cy="626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lIns="0" tIns="10800" rIns="0" bIns="10800">
              <a:spAutoFit/>
            </a:bodyPr>
            <a:lstStyle>
              <a:lvl1pPr marL="266700" indent="-266700">
                <a:spcBef>
                  <a:spcPct val="20%"/>
                </a:spcBef>
                <a:buClr>
                  <a:schemeClr val="bg1"/>
                </a:buClr>
                <a:buSzPct val="70%"/>
                <a:buFont typeface="Wingdings" panose="05000000000000000000" pitchFamily="2" charset="2"/>
                <a:buChar char="¡"/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%"/>
                </a:spcBef>
                <a:buClr>
                  <a:schemeClr val="accent2"/>
                </a:buClr>
                <a:buSzPct val="70%"/>
                <a:buFont typeface="Wingdings" panose="05000000000000000000" pitchFamily="2" charset="2"/>
                <a:buChar char="l"/>
                <a:defRPr kumimoji="1"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%"/>
                </a:spcBef>
                <a:buClr>
                  <a:schemeClr val="tx2"/>
                </a:buClr>
                <a:buSzPct val="65%"/>
                <a:buFont typeface="Wingdings" panose="05000000000000000000" pitchFamily="2" charset="2"/>
                <a:buChar char="¡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%"/>
                </a:spcBef>
                <a:buClr>
                  <a:schemeClr val="accent2"/>
                </a:buClr>
                <a:buSzPct val="70%"/>
                <a:buFont typeface="Wingdings" panose="05000000000000000000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%"/>
                </a:spcBef>
                <a:buClr>
                  <a:schemeClr val="tx2"/>
                </a:buClr>
                <a:buSzPct val="60%"/>
                <a:buFont typeface="Wingdings" panose="05000000000000000000" pitchFamily="2" charset="2"/>
                <a:buChar char="¡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%"/>
                </a:spcBef>
                <a:spcAft>
                  <a:spcPct val="0%"/>
                </a:spcAft>
                <a:buClr>
                  <a:schemeClr val="tx2"/>
                </a:buClr>
                <a:buSzPct val="60%"/>
                <a:buFont typeface="Wingdings" panose="05000000000000000000" pitchFamily="2" charset="2"/>
                <a:buChar char="¡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%"/>
                </a:spcBef>
                <a:spcAft>
                  <a:spcPct val="0%"/>
                </a:spcAft>
                <a:buClr>
                  <a:schemeClr val="tx2"/>
                </a:buClr>
                <a:buSzPct val="60%"/>
                <a:buFont typeface="Wingdings" panose="05000000000000000000" pitchFamily="2" charset="2"/>
                <a:buChar char="¡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%"/>
                </a:spcBef>
                <a:spcAft>
                  <a:spcPct val="0%"/>
                </a:spcAft>
                <a:buClr>
                  <a:schemeClr val="tx2"/>
                </a:buClr>
                <a:buSzPct val="60%"/>
                <a:buFont typeface="Wingdings" panose="05000000000000000000" pitchFamily="2" charset="2"/>
                <a:buChar char="¡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%"/>
                </a:spcBef>
                <a:spcAft>
                  <a:spcPct val="0%"/>
                </a:spcAft>
                <a:buClr>
                  <a:schemeClr val="tx2"/>
                </a:buClr>
                <a:buSzPct val="60%"/>
                <a:buFont typeface="Wingdings" panose="05000000000000000000" pitchFamily="2" charset="2"/>
                <a:buChar char="¡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120%"/>
                </a:lnSpc>
                <a:spcBef>
                  <a:spcPct val="0%"/>
                </a:spcBef>
                <a:buClr>
                  <a:srgbClr val="C00000"/>
                </a:buClr>
                <a:buSzTx/>
                <a:buFontTx/>
                <a:buNone/>
              </a:pPr>
              <a:r>
                <a:rPr lang="zh-TW" altLang="en-US" sz="3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</a:p>
          </p:txBody>
        </p:sp>
        <p:sp>
          <p:nvSpPr>
            <p:cNvPr id="10255" name="Text Box 7">
              <a:extLst>
                <a:ext uri="{FF2B5EF4-FFF2-40B4-BE49-F238E27FC236}">
                  <a16:creationId xmlns:a16="http://schemas.microsoft.com/office/drawing/2014/main" id="{F30505C1-92DD-4162-81AC-3EE1609B77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7369" y="2852230"/>
              <a:ext cx="461936" cy="626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lIns="0" tIns="10800" rIns="0" bIns="10800">
              <a:spAutoFit/>
            </a:bodyPr>
            <a:lstStyle>
              <a:lvl1pPr marL="266700" indent="-266700">
                <a:spcBef>
                  <a:spcPct val="20%"/>
                </a:spcBef>
                <a:buClr>
                  <a:schemeClr val="bg1"/>
                </a:buClr>
                <a:buSzPct val="70%"/>
                <a:buFont typeface="Wingdings" panose="05000000000000000000" pitchFamily="2" charset="2"/>
                <a:buChar char="¡"/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%"/>
                </a:spcBef>
                <a:buClr>
                  <a:schemeClr val="accent2"/>
                </a:buClr>
                <a:buSzPct val="70%"/>
                <a:buFont typeface="Wingdings" panose="05000000000000000000" pitchFamily="2" charset="2"/>
                <a:buChar char="l"/>
                <a:defRPr kumimoji="1"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%"/>
                </a:spcBef>
                <a:buClr>
                  <a:schemeClr val="tx2"/>
                </a:buClr>
                <a:buSzPct val="65%"/>
                <a:buFont typeface="Wingdings" panose="05000000000000000000" pitchFamily="2" charset="2"/>
                <a:buChar char="¡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%"/>
                </a:spcBef>
                <a:buClr>
                  <a:schemeClr val="accent2"/>
                </a:buClr>
                <a:buSzPct val="70%"/>
                <a:buFont typeface="Wingdings" panose="05000000000000000000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%"/>
                </a:spcBef>
                <a:buClr>
                  <a:schemeClr val="tx2"/>
                </a:buClr>
                <a:buSzPct val="60%"/>
                <a:buFont typeface="Wingdings" panose="05000000000000000000" pitchFamily="2" charset="2"/>
                <a:buChar char="¡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%"/>
                </a:spcBef>
                <a:spcAft>
                  <a:spcPct val="0%"/>
                </a:spcAft>
                <a:buClr>
                  <a:schemeClr val="tx2"/>
                </a:buClr>
                <a:buSzPct val="60%"/>
                <a:buFont typeface="Wingdings" panose="05000000000000000000" pitchFamily="2" charset="2"/>
                <a:buChar char="¡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%"/>
                </a:spcBef>
                <a:spcAft>
                  <a:spcPct val="0%"/>
                </a:spcAft>
                <a:buClr>
                  <a:schemeClr val="tx2"/>
                </a:buClr>
                <a:buSzPct val="60%"/>
                <a:buFont typeface="Wingdings" panose="05000000000000000000" pitchFamily="2" charset="2"/>
                <a:buChar char="¡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%"/>
                </a:spcBef>
                <a:spcAft>
                  <a:spcPct val="0%"/>
                </a:spcAft>
                <a:buClr>
                  <a:schemeClr val="tx2"/>
                </a:buClr>
                <a:buSzPct val="60%"/>
                <a:buFont typeface="Wingdings" panose="05000000000000000000" pitchFamily="2" charset="2"/>
                <a:buChar char="¡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%"/>
                </a:spcBef>
                <a:spcAft>
                  <a:spcPct val="0%"/>
                </a:spcAft>
                <a:buClr>
                  <a:schemeClr val="tx2"/>
                </a:buClr>
                <a:buSzPct val="60%"/>
                <a:buFont typeface="Wingdings" panose="05000000000000000000" pitchFamily="2" charset="2"/>
                <a:buChar char="¡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120%"/>
                </a:lnSpc>
                <a:spcBef>
                  <a:spcPct val="0%"/>
                </a:spcBef>
                <a:buClr>
                  <a:srgbClr val="C00000"/>
                </a:buClr>
                <a:buSzTx/>
                <a:buFontTx/>
                <a:buNone/>
              </a:pPr>
              <a:r>
                <a:rPr lang="zh-TW" altLang="en-US" sz="3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</a:p>
          </p:txBody>
        </p:sp>
        <p:sp>
          <p:nvSpPr>
            <p:cNvPr id="26" name="Text Box 7">
              <a:extLst>
                <a:ext uri="{FF2B5EF4-FFF2-40B4-BE49-F238E27FC236}">
                  <a16:creationId xmlns:a16="http://schemas.microsoft.com/office/drawing/2014/main" id="{B6EE9FC6-A1F9-4CDF-AA32-336636A8A8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8851" y="3651311"/>
              <a:ext cx="461965" cy="625495"/>
            </a:xfrm>
            <a:prstGeom prst="rect">
              <a:avLst/>
            </a:prstGeom>
            <a:solidFill>
              <a:schemeClr val="accent3">
                <a:lumMod val="85%"/>
              </a:schemeClr>
            </a:solidFill>
            <a:ln w="9525">
              <a:noFill/>
              <a:miter lim="800%"/>
              <a:headEnd/>
              <a:tailEnd/>
            </a:ln>
          </p:spPr>
          <p:txBody>
            <a:bodyPr lIns="0" tIns="10800" rIns="0" bIns="10800">
              <a:spAutoFit/>
            </a:bodyPr>
            <a:lstStyle/>
            <a:p>
              <a:pPr marL="266700" indent="-266700" algn="just" eaLnBrk="1" hangingPunct="1">
                <a:lnSpc>
                  <a:spcPct val="120%"/>
                </a:lnSpc>
                <a:buClr>
                  <a:srgbClr val="C00000"/>
                </a:buClr>
                <a:defRPr/>
              </a:pPr>
              <a:r>
                <a:rPr lang="zh-TW" altLang="en-US" sz="3600" b="1" dirty="0">
                  <a:latin typeface="微軟正黑體" pitchFamily="34" charset="-120"/>
                  <a:ea typeface="微軟正黑體" pitchFamily="34" charset="-120"/>
                </a:rPr>
                <a:t>四</a:t>
              </a:r>
            </a:p>
          </p:txBody>
        </p:sp>
        <p:sp>
          <p:nvSpPr>
            <p:cNvPr id="10257" name="Text Box 7">
              <a:extLst>
                <a:ext uri="{FF2B5EF4-FFF2-40B4-BE49-F238E27FC236}">
                  <a16:creationId xmlns:a16="http://schemas.microsoft.com/office/drawing/2014/main" id="{3D959934-2B1B-42B6-A414-1446572459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976" y="4509272"/>
              <a:ext cx="461936" cy="6264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lIns="0" tIns="10800" rIns="0" bIns="10800">
              <a:spAutoFit/>
            </a:bodyPr>
            <a:lstStyle>
              <a:lvl1pPr marL="266700" indent="-266700">
                <a:spcBef>
                  <a:spcPct val="20%"/>
                </a:spcBef>
                <a:buClr>
                  <a:schemeClr val="bg1"/>
                </a:buClr>
                <a:buSzPct val="70%"/>
                <a:buFont typeface="Wingdings" panose="05000000000000000000" pitchFamily="2" charset="2"/>
                <a:buChar char="¡"/>
                <a:defRPr kumimoji="1"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%"/>
                </a:spcBef>
                <a:buClr>
                  <a:schemeClr val="accent2"/>
                </a:buClr>
                <a:buSzPct val="70%"/>
                <a:buFont typeface="Wingdings" panose="05000000000000000000" pitchFamily="2" charset="2"/>
                <a:buChar char="l"/>
                <a:defRPr kumimoji="1"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%"/>
                </a:spcBef>
                <a:buClr>
                  <a:schemeClr val="tx2"/>
                </a:buClr>
                <a:buSzPct val="65%"/>
                <a:buFont typeface="Wingdings" panose="05000000000000000000" pitchFamily="2" charset="2"/>
                <a:buChar char="¡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%"/>
                </a:spcBef>
                <a:buClr>
                  <a:schemeClr val="accent2"/>
                </a:buClr>
                <a:buSzPct val="70%"/>
                <a:buFont typeface="Wingdings" panose="05000000000000000000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%"/>
                </a:spcBef>
                <a:buClr>
                  <a:schemeClr val="tx2"/>
                </a:buClr>
                <a:buSzPct val="60%"/>
                <a:buFont typeface="Wingdings" panose="05000000000000000000" pitchFamily="2" charset="2"/>
                <a:buChar char="¡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%"/>
                </a:spcBef>
                <a:spcAft>
                  <a:spcPct val="0%"/>
                </a:spcAft>
                <a:buClr>
                  <a:schemeClr val="tx2"/>
                </a:buClr>
                <a:buSzPct val="60%"/>
                <a:buFont typeface="Wingdings" panose="05000000000000000000" pitchFamily="2" charset="2"/>
                <a:buChar char="¡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%"/>
                </a:spcBef>
                <a:spcAft>
                  <a:spcPct val="0%"/>
                </a:spcAft>
                <a:buClr>
                  <a:schemeClr val="tx2"/>
                </a:buClr>
                <a:buSzPct val="60%"/>
                <a:buFont typeface="Wingdings" panose="05000000000000000000" pitchFamily="2" charset="2"/>
                <a:buChar char="¡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%"/>
                </a:spcBef>
                <a:spcAft>
                  <a:spcPct val="0%"/>
                </a:spcAft>
                <a:buClr>
                  <a:schemeClr val="tx2"/>
                </a:buClr>
                <a:buSzPct val="60%"/>
                <a:buFont typeface="Wingdings" panose="05000000000000000000" pitchFamily="2" charset="2"/>
                <a:buChar char="¡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%"/>
                </a:spcBef>
                <a:spcAft>
                  <a:spcPct val="0%"/>
                </a:spcAft>
                <a:buClr>
                  <a:schemeClr val="tx2"/>
                </a:buClr>
                <a:buSzPct val="60%"/>
                <a:buFont typeface="Wingdings" panose="05000000000000000000" pitchFamily="2" charset="2"/>
                <a:buChar char="¡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120%"/>
                </a:lnSpc>
                <a:spcBef>
                  <a:spcPct val="0%"/>
                </a:spcBef>
                <a:buClr>
                  <a:srgbClr val="C00000"/>
                </a:buClr>
                <a:buSzTx/>
                <a:buFontTx/>
                <a:buNone/>
              </a:pPr>
              <a:r>
                <a:rPr lang="zh-TW" altLang="en-US" sz="36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五</a:t>
              </a:r>
            </a:p>
          </p:txBody>
        </p:sp>
      </p:grpSp>
      <p:sp>
        <p:nvSpPr>
          <p:cNvPr id="18" name="Rectangle 68">
            <a:extLst>
              <a:ext uri="{FF2B5EF4-FFF2-40B4-BE49-F238E27FC236}">
                <a16:creationId xmlns:a16="http://schemas.microsoft.com/office/drawing/2014/main" id="{851E5190-3210-46E6-91A4-C18500B83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700" y="115888"/>
            <a:ext cx="2994025" cy="862012"/>
          </a:xfrm>
          <a:prstGeom prst="rect">
            <a:avLst/>
          </a:prstGeom>
          <a:noFill/>
          <a:ln w="9525">
            <a:noFill/>
            <a:miter lim="800%"/>
            <a:headEnd/>
            <a:tailEnd/>
          </a:ln>
          <a:effectLst/>
        </p:spPr>
        <p:txBody>
          <a:bodyPr anchor="b"/>
          <a:lstStyle/>
          <a:p>
            <a:pPr eaLnBrk="1" hangingPunct="1">
              <a:defRPr/>
            </a:pPr>
            <a:r>
              <a:rPr lang="zh-TW" altLang="en-US" sz="5000" b="1" u="sng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.137%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簡報大綱</a:t>
            </a:r>
            <a:endParaRPr lang="zh-TW" altLang="en-US" sz="5000" b="1" u="sng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.137%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7" name="AutoShape 13">
            <a:extLst>
              <a:ext uri="{FF2B5EF4-FFF2-40B4-BE49-F238E27FC236}">
                <a16:creationId xmlns:a16="http://schemas.microsoft.com/office/drawing/2014/main" id="{8A23DE63-F59D-47DC-A450-7249D2976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523" y="5818004"/>
            <a:ext cx="6265863" cy="5397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1" fontAlgn="ctr" hangingPunct="1">
              <a:defRPr/>
            </a:pPr>
            <a:r>
              <a:rPr lang="zh-TW" alt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Tahoma" pitchFamily="34" charset="0"/>
              </a:rPr>
              <a:t>目前封橋封路情形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E4EDFA73-B10D-4AEA-B60A-F81DAA6BA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973" y="5818687"/>
            <a:ext cx="461934" cy="626380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  <p:txBody>
          <a:bodyPr lIns="0" tIns="10800" rIns="0" bIns="10800">
            <a:spAutoFit/>
          </a:bodyPr>
          <a:lstStyle>
            <a:lvl1pPr marL="266700" indent="-266700">
              <a:spcBef>
                <a:spcPct val="20%"/>
              </a:spcBef>
              <a:buClr>
                <a:schemeClr val="bg1"/>
              </a:buClr>
              <a:buSzPct val="70%"/>
              <a:buFont typeface="Wingdings" panose="05000000000000000000" pitchFamily="2" charset="2"/>
              <a:buChar char="¡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lr>
                <a:schemeClr val="tx2"/>
              </a:buClr>
              <a:buSzPct val="65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%"/>
              </a:lnSpc>
              <a:spcBef>
                <a:spcPct val="0%"/>
              </a:spcBef>
              <a:buClr>
                <a:srgbClr val="C00000"/>
              </a:buClr>
              <a:buSzTx/>
              <a:buFontTx/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>
            <a:extLst>
              <a:ext uri="{FF2B5EF4-FFF2-40B4-BE49-F238E27FC236}">
                <a16:creationId xmlns:a16="http://schemas.microsoft.com/office/drawing/2014/main" id="{7F4FDB58-EC2A-4804-A909-1259B5110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413"/>
            <a:ext cx="8532813" cy="86806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lIns="0" tIns="10800" rIns="0" bIns="10800">
            <a:spAutoFit/>
          </a:bodyPr>
          <a:lstStyle>
            <a:lvl1pPr marL="266700" indent="-266700">
              <a:spcBef>
                <a:spcPct val="20%"/>
              </a:spcBef>
              <a:buClr>
                <a:schemeClr val="bg1"/>
              </a:buClr>
              <a:buSzPct val="70%"/>
              <a:buFont typeface="Wingdings" panose="05000000000000000000" pitchFamily="2" charset="2"/>
              <a:buChar char="¡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lr>
                <a:schemeClr val="tx2"/>
              </a:buClr>
              <a:buSzPct val="65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%"/>
              </a:lnSpc>
              <a:spcBef>
                <a:spcPct val="0%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本局於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即成立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工務局白鹿颱風災害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，除即時發佈豪雨相關訊息外，並方便傳遞各項災害訊息</a:t>
            </a:r>
          </a:p>
        </p:txBody>
      </p:sp>
      <p:sp>
        <p:nvSpPr>
          <p:cNvPr id="12291" name="標題 1">
            <a:extLst>
              <a:ext uri="{FF2B5EF4-FFF2-40B4-BE49-F238E27FC236}">
                <a16:creationId xmlns:a16="http://schemas.microsoft.com/office/drawing/2014/main" id="{046DA724-73AC-45AB-AD80-B7056BB0F157}"/>
              </a:ext>
            </a:extLst>
          </p:cNvPr>
          <p:cNvSpPr>
            <a:spLocks/>
          </p:cNvSpPr>
          <p:nvPr/>
        </p:nvSpPr>
        <p:spPr bwMode="auto">
          <a:xfrm>
            <a:off x="323850" y="381000"/>
            <a:ext cx="82565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%"/>
              </a:spcBef>
              <a:buClr>
                <a:schemeClr val="bg1"/>
              </a:buClr>
              <a:buSzPct val="70%"/>
              <a:buFont typeface="Wingdings" panose="05000000000000000000" pitchFamily="2" charset="2"/>
              <a:buChar char="¡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lr>
                <a:schemeClr val="tx2"/>
              </a:buClr>
              <a:buSzPct val="65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%"/>
              </a:spcBef>
              <a:buClrTx/>
              <a:buSzTx/>
              <a:buFontTx/>
              <a:buNone/>
            </a:pPr>
            <a:r>
              <a:rPr lang="zh-TW" altLang="en-US" sz="34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一、工務局防災整備情形</a:t>
            </a:r>
            <a:endParaRPr lang="en-US" altLang="zh-TW" sz="32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投影片編號版面配置區 3">
            <a:extLst>
              <a:ext uri="{FF2B5EF4-FFF2-40B4-BE49-F238E27FC236}">
                <a16:creationId xmlns:a16="http://schemas.microsoft.com/office/drawing/2014/main" id="{3E504279-B0D3-416D-A231-E0E397010F7D}"/>
              </a:ext>
            </a:extLst>
          </p:cNvPr>
          <p:cNvSpPr txBox="1">
            <a:spLocks noGrp="1"/>
          </p:cNvSpPr>
          <p:nvPr/>
        </p:nvSpPr>
        <p:spPr bwMode="auto">
          <a:xfrm>
            <a:off x="8386763" y="38100"/>
            <a:ext cx="684212" cy="438150"/>
          </a:xfrm>
          <a:prstGeom prst="rect">
            <a:avLst/>
          </a:prstGeom>
          <a:noFill/>
          <a:ln>
            <a:miter lim="800%"/>
            <a:headEnd/>
            <a:tailEnd/>
          </a:ln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fld id="{DD7B9697-71B7-4358-94F7-1071E51E0345}" type="slidenum">
              <a:rPr kumimoji="0" lang="en-US" altLang="zh-TW" sz="2500" b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ctr" eaLnBrk="1" hangingPunct="1">
                <a:defRPr/>
              </a:pPr>
              <a:t>3</a:t>
            </a:fld>
            <a:endParaRPr kumimoji="0" lang="en-US" altLang="zh-TW" sz="2500" b="1" u="sng"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6DAD7EBC-9469-49E4-ACA2-F12ADFCBA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094792"/>
              </p:ext>
            </p:extLst>
          </p:nvPr>
        </p:nvGraphicFramePr>
        <p:xfrm>
          <a:off x="65087" y="2205038"/>
          <a:ext cx="9005887" cy="4104283"/>
        </p:xfrm>
        <a:graphic>
          <a:graphicData uri="http://purl.oclc.org/ooxml/drawingml/table">
            <a:tbl>
              <a:tblPr firstRow="1" bandRow="1">
                <a:tableStyleId>{5C22544A-7EE6-4342-B048-85BDC9FD1C3A}</a:tableStyleId>
              </a:tblPr>
              <a:tblGrid>
                <a:gridCol w="650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05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630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項次</a:t>
                      </a:r>
                    </a:p>
                  </a:txBody>
                  <a:tcPr marL="91443" marR="91443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整備事項</a:t>
                      </a:r>
                    </a:p>
                  </a:txBody>
                  <a:tcPr marL="91443" marR="91443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整備情形</a:t>
                      </a:r>
                    </a:p>
                  </a:txBody>
                  <a:tcPr marL="91443" marR="91443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07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1443" marR="91443" marT="45713" marB="45713"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%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在建工地巡檢</a:t>
                      </a:r>
                    </a:p>
                  </a:txBody>
                  <a:tcPr marL="91443" marR="91443" marT="45713" marB="45713"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%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針對目前</a:t>
                      </a:r>
                      <a:r>
                        <a:rPr lang="en-US" altLang="zh-TW" sz="1800" b="1" kern="1200" baseline="0%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68</a:t>
                      </a:r>
                      <a:r>
                        <a:rPr lang="zh-TW" altLang="en-US" sz="1800" b="1" kern="1200" baseline="0%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件</a:t>
                      </a:r>
                      <a:r>
                        <a:rPr lang="zh-TW" altLang="en-US" sz="1800" b="1" kern="1200" baseline="0%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工程巡視工地安全及交維設施，另加強橋梁改建工程所需防汛措施</a:t>
                      </a:r>
                      <a:endParaRPr lang="en-US" altLang="zh-TW" sz="1800" b="1" kern="1200" baseline="0%" dirty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1443" marR="91443" marT="45713" marB="4571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607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2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1443" marR="91443" marT="45713" marB="45713"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本府各級機關所屬施工工程</a:t>
                      </a:r>
                    </a:p>
                  </a:txBody>
                  <a:tcPr marL="91443" marR="91443" marT="45713" marB="45713"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baseline="0%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通知本府各級機關加強颱風準備措施</a:t>
                      </a:r>
                    </a:p>
                  </a:txBody>
                  <a:tcPr marL="91443" marR="91443" marT="45713" marB="4571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583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3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1443" marR="91443" marT="45713" marB="45713"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管線單位施工道路挖掘案件</a:t>
                      </a:r>
                    </a:p>
                  </a:txBody>
                  <a:tcPr marL="91443" marR="91443" marT="45713" marB="45713"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通知各管線單位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加強人員及交維設施、確實注意工地安全，</a:t>
                      </a:r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亦通知各區公所督促轄內各管線單位應落實辦理各項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機具整備</a:t>
                      </a:r>
                      <a:r>
                        <a:rPr lang="zh-TW" altLang="en-US" sz="1800" b="1" dirty="0"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防救災措施</a:t>
                      </a:r>
                      <a:endParaRPr lang="zh-TW" altLang="en-US" sz="1800" dirty="0"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1443" marR="91443" marT="45713" marB="4571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53" name="Text Box 9">
            <a:extLst>
              <a:ext uri="{FF2B5EF4-FFF2-40B4-BE49-F238E27FC236}">
                <a16:creationId xmlns:a16="http://schemas.microsoft.com/office/drawing/2014/main" id="{A1917BF8-D918-4698-AB6B-A3D00F948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268413"/>
            <a:ext cx="8785225" cy="1938992"/>
          </a:xfrm>
          <a:prstGeom prst="rect">
            <a:avLst/>
          </a:prstGeom>
          <a:solidFill>
            <a:srgbClr val="FFFFCC"/>
          </a:solidFill>
          <a:ln w="9525">
            <a:noFill/>
            <a:miter lim="800%"/>
            <a:headEnd/>
            <a:tailEnd/>
          </a:ln>
          <a:effectLst/>
        </p:spPr>
        <p:txBody>
          <a:bodyPr>
            <a:spAutoFit/>
          </a:bodyPr>
          <a:lstStyle/>
          <a:p>
            <a:pPr marL="358775" indent="-358775" algn="just" eaLnBrk="1" hangingPunct="1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全面檢查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104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部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組搶災機具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358775" indent="-358775" algn="just" eaLnBrk="1" hangingPunct="1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zh-TW" altLang="en-US" sz="24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通知搶災人員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167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員</a:t>
            </a:r>
            <a:r>
              <a:rPr lang="zh-TW" altLang="en-US" sz="24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待命</a:t>
            </a:r>
            <a:endParaRPr lang="en-US" altLang="zh-TW" sz="2400" b="1" dirty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358775" indent="-358775" algn="just" eaLnBrk="1" hangingPunct="1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zh-TW" altLang="en-US" sz="24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通知</a:t>
            </a:r>
            <a:r>
              <a:rPr lang="en-US" altLang="zh-TW" sz="24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50</a:t>
            </a:r>
            <a:r>
              <a:rPr lang="zh-TW" altLang="en-US" sz="24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件災害搶修開口合約廠商人員待命</a:t>
            </a:r>
            <a:endParaRPr lang="en-US" altLang="zh-TW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358775" indent="-358775" algn="just" eaLnBrk="1" hangingPunct="1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啟動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24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小時搶修中心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，報修電話專線為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06-2155555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、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06-2153847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報修傳真號碼為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06-2154915</a:t>
            </a:r>
          </a:p>
        </p:txBody>
      </p:sp>
      <p:sp>
        <p:nvSpPr>
          <p:cNvPr id="14339" name="Rectangle 74">
            <a:extLst>
              <a:ext uri="{FF2B5EF4-FFF2-40B4-BE49-F238E27FC236}">
                <a16:creationId xmlns:a16="http://schemas.microsoft.com/office/drawing/2014/main" id="{61F5D504-8F39-49E1-B5D6-F0DC95A06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33375"/>
            <a:ext cx="78914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%"/>
              </a:spcBef>
              <a:buClr>
                <a:schemeClr val="bg1"/>
              </a:buClr>
              <a:buSzPct val="70%"/>
              <a:buFont typeface="Wingdings" panose="05000000000000000000" pitchFamily="2" charset="2"/>
              <a:buChar char="¡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lr>
                <a:schemeClr val="tx2"/>
              </a:buClr>
              <a:buSzPct val="65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%"/>
              </a:spcBef>
              <a:buClrTx/>
              <a:buSzTx/>
              <a:buFontTx/>
              <a:buNone/>
            </a:pPr>
            <a:r>
              <a:rPr lang="zh-TW" altLang="en-US" sz="32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二、搶災小組人員及機具整備狀況</a:t>
            </a:r>
            <a:endParaRPr lang="en-US" altLang="zh-TW" sz="32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投影片編號版面配置區 3">
            <a:extLst>
              <a:ext uri="{FF2B5EF4-FFF2-40B4-BE49-F238E27FC236}">
                <a16:creationId xmlns:a16="http://schemas.microsoft.com/office/drawing/2014/main" id="{47DD2C50-3CF2-4290-950A-E5F575C59A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15313" y="38100"/>
            <a:ext cx="684212" cy="438150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363ED825-F975-488E-90B4-8A56D844B3C2}" type="slidenum">
              <a:rPr kumimoji="0"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eaLnBrk="1" hangingPunct="1">
                <a:defRPr/>
              </a:pPr>
              <a:t>4</a:t>
            </a:fld>
            <a:endParaRPr kumimoji="0"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Group 10">
            <a:extLst>
              <a:ext uri="{FF2B5EF4-FFF2-40B4-BE49-F238E27FC236}">
                <a16:creationId xmlns:a16="http://schemas.microsoft.com/office/drawing/2014/main" id="{09892BBF-B1B2-4540-9AFE-6A5711E3CB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126717"/>
              </p:ext>
            </p:extLst>
          </p:nvPr>
        </p:nvGraphicFramePr>
        <p:xfrm>
          <a:off x="2087563" y="3206750"/>
          <a:ext cx="5111750" cy="3221164"/>
        </p:xfrm>
        <a:graphic>
          <a:graphicData uri="http://purl.oclc.org/ooxml/drawingml/table">
            <a:tbl>
              <a:tblPr/>
              <a:tblGrid>
                <a:gridCol w="1386820">
                  <a:extLst>
                    <a:ext uri="{9D8B030D-6E8A-4147-A177-3AD203B41FA5}">
                      <a16:colId xmlns:a16="http://schemas.microsoft.com/office/drawing/2014/main" val="2710689856"/>
                    </a:ext>
                  </a:extLst>
                </a:gridCol>
                <a:gridCol w="779370">
                  <a:extLst>
                    <a:ext uri="{9D8B030D-6E8A-4147-A177-3AD203B41FA5}">
                      <a16:colId xmlns:a16="http://schemas.microsoft.com/office/drawing/2014/main" val="3141854118"/>
                    </a:ext>
                  </a:extLst>
                </a:gridCol>
                <a:gridCol w="1906400">
                  <a:extLst>
                    <a:ext uri="{9D8B030D-6E8A-4147-A177-3AD203B41FA5}">
                      <a16:colId xmlns:a16="http://schemas.microsoft.com/office/drawing/2014/main" val="988178833"/>
                    </a:ext>
                  </a:extLst>
                </a:gridCol>
                <a:gridCol w="1039160">
                  <a:extLst>
                    <a:ext uri="{9D8B030D-6E8A-4147-A177-3AD203B41FA5}">
                      <a16:colId xmlns:a16="http://schemas.microsoft.com/office/drawing/2014/main" val="1671121080"/>
                    </a:ext>
                  </a:extLst>
                </a:gridCol>
              </a:tblGrid>
              <a:tr h="315757">
                <a:tc gridSpan="2"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車輛</a:t>
                      </a:r>
                      <a:r>
                        <a:rPr kumimoji="1" lang="en-US" altLang="zh-TW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單位：輛</a:t>
                      </a:r>
                      <a:r>
                        <a:rPr kumimoji="1" lang="en-US" altLang="zh-TW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1" lang="zh-TW" altLang="en-US" sz="1600" b="1" i="0" u="none" strike="noStrike" cap="none" normalizeH="0" baseline="0%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5994" marR="35994" marT="35964" marB="35964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重機械</a:t>
                      </a:r>
                      <a:r>
                        <a:rPr kumimoji="1" lang="en-US" altLang="zh-TW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單位：輛</a:t>
                      </a:r>
                      <a:r>
                        <a:rPr kumimoji="1" lang="en-US" altLang="zh-TW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1" lang="zh-TW" altLang="en-US" sz="1600" b="1" i="0" u="none" strike="noStrike" cap="none" normalizeH="0" baseline="0%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5994" marR="35994" marT="35964" marB="3596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8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758768"/>
                  </a:ext>
                </a:extLst>
              </a:tr>
              <a:tr h="251441"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小客車</a:t>
                      </a:r>
                    </a:p>
                  </a:txBody>
                  <a:tcPr marL="11833" marR="11833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kumimoji="1" lang="zh-TW" altLang="en-US" sz="1600" b="1" i="0" u="none" strike="noStrike" cap="none" normalizeH="0" baseline="0%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33" marR="11833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挖土機</a:t>
                      </a:r>
                    </a:p>
                  </a:txBody>
                  <a:tcPr marL="7619" marR="7619" marT="7613" marB="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5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19" marR="7619" marT="7613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172401"/>
                  </a:ext>
                </a:extLst>
              </a:tr>
              <a:tr h="251441"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大客車</a:t>
                      </a:r>
                      <a:endParaRPr kumimoji="1" lang="en-US" altLang="zh-TW" sz="1600" b="1" i="0" u="none" strike="noStrike" cap="none" normalizeH="0" baseline="0%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33" marR="11833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endParaRPr kumimoji="1" lang="zh-TW" altLang="en-US" sz="1600" b="1" i="0" u="none" strike="noStrike" cap="none" normalizeH="0" baseline="0%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33" marR="11833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推土機</a:t>
                      </a:r>
                      <a:r>
                        <a:rPr kumimoji="1" lang="en-US" altLang="zh-TW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大型</a:t>
                      </a:r>
                      <a:r>
                        <a:rPr kumimoji="1" lang="en-US" altLang="zh-TW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1" lang="zh-TW" altLang="en-US" sz="1600" b="1" i="0" u="none" strike="noStrike" cap="none" normalizeH="0" baseline="0%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19" marR="7619" marT="7613" marB="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5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19" marR="7619" marT="7613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709154"/>
                  </a:ext>
                </a:extLst>
              </a:tr>
              <a:tr h="251441"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小貨車</a:t>
                      </a:r>
                    </a:p>
                  </a:txBody>
                  <a:tcPr marL="11833" marR="11833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17</a:t>
                      </a:r>
                      <a:endParaRPr kumimoji="1" lang="zh-TW" altLang="en-US" sz="1600" b="1" i="0" u="none" strike="noStrike" cap="none" normalizeH="0" baseline="0%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33" marR="11833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推土機</a:t>
                      </a:r>
                      <a:r>
                        <a:rPr kumimoji="1" lang="en-US" altLang="zh-TW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小型</a:t>
                      </a:r>
                      <a:r>
                        <a:rPr kumimoji="1" lang="en-US" altLang="zh-TW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1" lang="zh-TW" altLang="en-US" sz="1600" b="1" i="0" u="none" strike="noStrike" cap="none" normalizeH="0" baseline="0%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19" marR="7619" marT="7613" marB="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5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19" marR="7619" marT="7613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448952"/>
                  </a:ext>
                </a:extLst>
              </a:tr>
              <a:tr h="251441"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大貨車</a:t>
                      </a:r>
                    </a:p>
                  </a:txBody>
                  <a:tcPr marL="11833" marR="11833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28</a:t>
                      </a:r>
                      <a:endParaRPr kumimoji="1" lang="zh-TW" altLang="en-US" sz="1600" b="1" i="0" u="none" strike="noStrike" cap="none" normalizeH="0" baseline="0%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33" marR="11833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壓路機</a:t>
                      </a:r>
                      <a:r>
                        <a:rPr kumimoji="1" lang="en-US" altLang="zh-TW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大型</a:t>
                      </a:r>
                      <a:r>
                        <a:rPr kumimoji="1" lang="en-US" altLang="zh-TW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1" lang="zh-TW" altLang="en-US" sz="1600" b="1" i="0" u="none" strike="noStrike" cap="none" normalizeH="0" baseline="0%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19" marR="7619" marT="7613" marB="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5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19" marR="7619" marT="7613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35728"/>
                  </a:ext>
                </a:extLst>
              </a:tr>
              <a:tr h="262236"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客貨車</a:t>
                      </a:r>
                      <a:endParaRPr kumimoji="1" lang="en-US" altLang="zh-TW" sz="1600" b="1" i="0" u="none" strike="noStrike" cap="none" normalizeH="0" baseline="0%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33" marR="11833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kumimoji="1" lang="zh-TW" altLang="en-US" sz="1600" b="1" i="0" u="none" strike="noStrike" cap="none" normalizeH="0" baseline="0%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33" marR="11833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壓路機</a:t>
                      </a:r>
                      <a:r>
                        <a:rPr kumimoji="1" lang="en-US" altLang="zh-TW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小型</a:t>
                      </a:r>
                      <a:r>
                        <a:rPr kumimoji="1" lang="en-US" altLang="zh-TW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1" lang="zh-TW" altLang="en-US" sz="1600" b="1" i="0" u="none" strike="noStrike" cap="none" normalizeH="0" baseline="0%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19" marR="7619" marT="7613" marB="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5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19" marR="7619" marT="7613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841266"/>
                  </a:ext>
                </a:extLst>
              </a:tr>
              <a:tr h="251441"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送水車</a:t>
                      </a:r>
                    </a:p>
                  </a:txBody>
                  <a:tcPr marL="11833" marR="11833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kumimoji="1" lang="zh-TW" altLang="en-US" sz="1600" b="1" i="0" u="none" strike="noStrike" cap="none" normalizeH="0" baseline="0%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33" marR="11833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壓路機</a:t>
                      </a:r>
                      <a:r>
                        <a:rPr kumimoji="1" lang="en-US" altLang="zh-TW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膠輪型</a:t>
                      </a:r>
                      <a:r>
                        <a:rPr kumimoji="1" lang="en-US" altLang="zh-TW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1" lang="zh-TW" altLang="en-US" sz="1600" b="1" i="0" u="none" strike="noStrike" cap="none" normalizeH="0" baseline="0%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19" marR="7619" marT="7613" marB="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5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19" marR="7619" marT="7613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69567"/>
                  </a:ext>
                </a:extLst>
              </a:tr>
              <a:tr h="251441"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曳引車</a:t>
                      </a:r>
                    </a:p>
                  </a:txBody>
                  <a:tcPr marL="11833" marR="11833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endParaRPr kumimoji="1" lang="zh-TW" altLang="en-US" sz="1600" b="1" i="0" u="none" strike="noStrike" cap="none" normalizeH="0" baseline="0%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33" marR="11833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鏟裝機</a:t>
                      </a:r>
                      <a:r>
                        <a:rPr kumimoji="1" lang="en-US" altLang="zh-TW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大型</a:t>
                      </a:r>
                      <a:r>
                        <a:rPr kumimoji="1" lang="en-US" altLang="zh-TW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1" lang="zh-TW" altLang="en-US" sz="1600" b="1" i="0" u="none" strike="noStrike" cap="none" normalizeH="0" baseline="0%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19" marR="7619" marT="7613" marB="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5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19" marR="7619" marT="7613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40117"/>
                  </a:ext>
                </a:extLst>
              </a:tr>
              <a:tr h="251441"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高空作業車</a:t>
                      </a:r>
                    </a:p>
                  </a:txBody>
                  <a:tcPr marL="11833" marR="11833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endParaRPr kumimoji="1" lang="zh-TW" altLang="en-US" sz="1600" b="1" i="0" u="none" strike="noStrike" cap="none" normalizeH="0" baseline="0%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33" marR="11833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鏟裝機</a:t>
                      </a:r>
                      <a:r>
                        <a:rPr kumimoji="1" lang="en-US" altLang="zh-TW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小型</a:t>
                      </a:r>
                      <a:r>
                        <a:rPr kumimoji="1" lang="en-US" altLang="zh-TW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1" lang="zh-TW" altLang="en-US" sz="1600" b="1" i="0" u="none" strike="noStrike" cap="none" normalizeH="0" baseline="0%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619" marR="7619" marT="7613" marB="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5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19" marR="7619" marT="7613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969989"/>
                  </a:ext>
                </a:extLst>
              </a:tr>
              <a:tr h="251441"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養護車</a:t>
                      </a:r>
                    </a:p>
                  </a:txBody>
                  <a:tcPr marL="11833" marR="11833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kumimoji="1" lang="zh-TW" altLang="en-US" sz="1600" b="1" i="0" u="none" strike="noStrike" cap="none" normalizeH="0" baseline="0%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33" marR="11833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瀝青分佈機</a:t>
                      </a:r>
                    </a:p>
                  </a:txBody>
                  <a:tcPr marL="7619" marR="7619" marT="7613" marB="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5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19" marR="7619" marT="7613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785944"/>
                  </a:ext>
                </a:extLst>
              </a:tr>
              <a:tr h="315757"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清潔車</a:t>
                      </a:r>
                    </a:p>
                  </a:txBody>
                  <a:tcPr marL="11833" marR="11833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endParaRPr kumimoji="1" lang="zh-TW" altLang="en-US" sz="1600" b="1" i="0" u="none" strike="noStrike" cap="none" normalizeH="0" baseline="0%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1833" marR="11833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1600" b="1" i="0" u="none" strike="noStrike" cap="none" normalizeH="0" baseline="0%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5994" marR="35994" marT="35964" marB="3596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5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1600" b="1" i="0" u="none" strike="noStrike" cap="none" normalizeH="0" baseline="0%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5994" marR="35994" marT="35964" marB="35964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04808"/>
                  </a:ext>
                </a:extLst>
              </a:tr>
              <a:tr h="315757"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合計</a:t>
                      </a:r>
                    </a:p>
                  </a:txBody>
                  <a:tcPr marL="35994" marR="35994" marT="35964" marB="35964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76</a:t>
                      </a:r>
                      <a:endParaRPr kumimoji="1" lang="zh-TW" altLang="en-US" sz="1600" b="1" i="0" u="none" strike="noStrike" cap="none" normalizeH="0" baseline="0%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5994" marR="35994" marT="35964" marB="35964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合計</a:t>
                      </a:r>
                    </a:p>
                  </a:txBody>
                  <a:tcPr marL="35994" marR="35994" marT="35964" marB="3596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8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%"/>
                        </a:spcBef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5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%"/>
                        </a:spcBef>
                        <a:buClr>
                          <a:schemeClr val="accent2"/>
                        </a:buClr>
                        <a:buSzPct val="7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%"/>
                        </a:spcBef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%"/>
                        </a:spcBef>
                        <a:spcAft>
                          <a:spcPct val="0%"/>
                        </a:spcAft>
                        <a:buClr>
                          <a:schemeClr val="tx2"/>
                        </a:buClr>
                        <a:buSzPct val="60%"/>
                        <a:buFont typeface="Wingdings" panose="05000000000000000000" pitchFamily="2" charset="2"/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%"/>
                        </a:lnSpc>
                        <a:spcBef>
                          <a:spcPct val="0%"/>
                        </a:spcBef>
                        <a:spcAft>
                          <a:spcPct val="0%"/>
                        </a:spcAft>
                        <a:buClr>
                          <a:schemeClr val="bg1"/>
                        </a:buClr>
                        <a:buSzPct val="70%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%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28</a:t>
                      </a:r>
                      <a:endParaRPr kumimoji="1" lang="zh-TW" altLang="en-US" sz="1600" b="1" i="0" u="none" strike="noStrike" cap="none" normalizeH="0" baseline="0%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5994" marR="35994" marT="35964" marB="35964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023438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BB33B114-AD89-4971-BD4D-B5D24982F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%"/>
              </a:spcBef>
              <a:buClr>
                <a:schemeClr val="bg1"/>
              </a:buClr>
              <a:buSzPct val="70%"/>
              <a:buFont typeface="Wingdings" panose="05000000000000000000" pitchFamily="2" charset="2"/>
              <a:buChar char="¡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lr>
                <a:schemeClr val="tx2"/>
              </a:buClr>
              <a:buSzPct val="65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ClrTx/>
              <a:buSzTx/>
              <a:buFontTx/>
              <a:buNone/>
            </a:pPr>
            <a:endParaRPr lang="zh-TW" altLang="en-US" sz="1800" b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387" name="Rectangle 5">
            <a:extLst>
              <a:ext uri="{FF2B5EF4-FFF2-40B4-BE49-F238E27FC236}">
                <a16:creationId xmlns:a16="http://schemas.microsoft.com/office/drawing/2014/main" id="{98E18627-3285-42F7-8A46-A774D0133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30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%"/>
              </a:spcBef>
              <a:buClr>
                <a:schemeClr val="bg1"/>
              </a:buClr>
              <a:buSzPct val="70%"/>
              <a:buFont typeface="Wingdings" panose="05000000000000000000" pitchFamily="2" charset="2"/>
              <a:buChar char="¡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lr>
                <a:schemeClr val="tx2"/>
              </a:buClr>
              <a:buSzPct val="65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ClrTx/>
              <a:buSzTx/>
              <a:buFontTx/>
              <a:buNone/>
            </a:pPr>
            <a:endParaRPr lang="zh-TW" altLang="en-US" sz="1800" b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388" name="Rectangle 8">
            <a:extLst>
              <a:ext uri="{FF2B5EF4-FFF2-40B4-BE49-F238E27FC236}">
                <a16:creationId xmlns:a16="http://schemas.microsoft.com/office/drawing/2014/main" id="{5234AC67-F837-442A-B7B1-F30CCE89F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%"/>
              </a:spcBef>
              <a:buClr>
                <a:schemeClr val="bg1"/>
              </a:buClr>
              <a:buSzPct val="70%"/>
              <a:buFont typeface="Wingdings" panose="05000000000000000000" pitchFamily="2" charset="2"/>
              <a:buChar char="¡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lr>
                <a:schemeClr val="tx2"/>
              </a:buClr>
              <a:buSzPct val="65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ClrTx/>
              <a:buSzTx/>
              <a:buFontTx/>
              <a:buNone/>
            </a:pPr>
            <a:endParaRPr lang="zh-TW" altLang="en-US" sz="1800" b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389" name="Rectangle 9">
            <a:extLst>
              <a:ext uri="{FF2B5EF4-FFF2-40B4-BE49-F238E27FC236}">
                <a16:creationId xmlns:a16="http://schemas.microsoft.com/office/drawing/2014/main" id="{EDD101DD-0649-49D0-BCA4-21CD4E63D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30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%"/>
              </a:spcBef>
              <a:buClr>
                <a:schemeClr val="bg1"/>
              </a:buClr>
              <a:buSzPct val="70%"/>
              <a:buFont typeface="Wingdings" panose="05000000000000000000" pitchFamily="2" charset="2"/>
              <a:buChar char="¡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lr>
                <a:schemeClr val="tx2"/>
              </a:buClr>
              <a:buSzPct val="65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ClrTx/>
              <a:buSzTx/>
              <a:buFontTx/>
              <a:buNone/>
            </a:pPr>
            <a:endParaRPr lang="zh-TW" altLang="en-US" sz="1800" b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390" name="標題 1">
            <a:extLst>
              <a:ext uri="{FF2B5EF4-FFF2-40B4-BE49-F238E27FC236}">
                <a16:creationId xmlns:a16="http://schemas.microsoft.com/office/drawing/2014/main" id="{5D1F86FD-22E2-47B0-872A-AB062770ECAD}"/>
              </a:ext>
            </a:extLst>
          </p:cNvPr>
          <p:cNvSpPr>
            <a:spLocks/>
          </p:cNvSpPr>
          <p:nvPr/>
        </p:nvSpPr>
        <p:spPr bwMode="auto">
          <a:xfrm>
            <a:off x="855663" y="381000"/>
            <a:ext cx="7416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%"/>
              </a:spcBef>
              <a:buClr>
                <a:schemeClr val="bg1"/>
              </a:buClr>
              <a:buSzPct val="70%"/>
              <a:buFont typeface="Wingdings" panose="05000000000000000000" pitchFamily="2" charset="2"/>
              <a:buChar char="¡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lr>
                <a:schemeClr val="tx2"/>
              </a:buClr>
              <a:buSzPct val="65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%"/>
              </a:spcBef>
              <a:buClrTx/>
              <a:buSzTx/>
              <a:buFontTx/>
              <a:buNone/>
            </a:pPr>
            <a:r>
              <a:rPr lang="zh-TW" altLang="en-US" sz="32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三、在建工程防汛檢查</a:t>
            </a:r>
          </a:p>
        </p:txBody>
      </p:sp>
      <p:sp>
        <p:nvSpPr>
          <p:cNvPr id="10" name="投影片編號版面配置區 3">
            <a:extLst>
              <a:ext uri="{FF2B5EF4-FFF2-40B4-BE49-F238E27FC236}">
                <a16:creationId xmlns:a16="http://schemas.microsoft.com/office/drawing/2014/main" id="{7EA19F3A-02E7-45CA-9AEF-09E1CEF89B11}"/>
              </a:ext>
            </a:extLst>
          </p:cNvPr>
          <p:cNvSpPr txBox="1">
            <a:spLocks noGrp="1"/>
          </p:cNvSpPr>
          <p:nvPr/>
        </p:nvSpPr>
        <p:spPr bwMode="auto">
          <a:xfrm>
            <a:off x="8386763" y="38100"/>
            <a:ext cx="684212" cy="438150"/>
          </a:xfrm>
          <a:prstGeom prst="rect">
            <a:avLst/>
          </a:prstGeom>
          <a:noFill/>
          <a:ln>
            <a:miter lim="800%"/>
            <a:headEnd/>
            <a:tailEnd/>
          </a:ln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fld id="{F4255D74-86B2-492B-B4C8-F3BFD15FC5FA}" type="slidenum">
              <a:rPr kumimoji="0" lang="en-US" altLang="zh-TW" sz="2500" b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ctr" eaLnBrk="1" hangingPunct="1">
                <a:defRPr/>
              </a:pPr>
              <a:t>5</a:t>
            </a:fld>
            <a:endParaRPr kumimoji="0" lang="en-US" altLang="zh-TW" sz="2500" b="1" u="sng"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392" name="矩形 5">
            <a:extLst>
              <a:ext uri="{FF2B5EF4-FFF2-40B4-BE49-F238E27FC236}">
                <a16:creationId xmlns:a16="http://schemas.microsoft.com/office/drawing/2014/main" id="{2EF7A66A-660E-476D-A8C2-E389A13AA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700213"/>
            <a:ext cx="2736850" cy="397031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spcBef>
                <a:spcPct val="20%"/>
              </a:spcBef>
              <a:buClr>
                <a:schemeClr val="bg1"/>
              </a:buClr>
              <a:buSzPct val="70%"/>
              <a:buFont typeface="Wingdings" panose="05000000000000000000" pitchFamily="2" charset="2"/>
              <a:buChar char="¡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lr>
                <a:schemeClr val="tx2"/>
              </a:buClr>
              <a:buSzPct val="65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%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因應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白鹿颱風</a:t>
            </a: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影響，本局於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23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日</a:t>
            </a: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針對本局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68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件</a:t>
            </a: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在建工程，加強巡視交維設施、工地圍籬及各施工要項處置情形</a:t>
            </a:r>
            <a:endParaRPr lang="zh-TW" altLang="zh-TW" sz="28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C7258A4-EA2A-4698-8718-B9F84CEE8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1800" y="1708155"/>
            <a:ext cx="4616093" cy="41239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E17E3F3-A442-4D66-8F11-2F8CF33335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45475" y="130175"/>
            <a:ext cx="684213" cy="333375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780832BE-CA0A-4B8B-AF04-7D0EA26FC6EF}" type="slidenum">
              <a:rPr kumimoji="0"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eaLnBrk="1" hangingPunct="1">
                <a:defRPr/>
              </a:pPr>
              <a:t>6</a:t>
            </a:fld>
            <a:endParaRPr kumimoji="0"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01A004FC-16A7-440E-A1E6-E9A5E3A0E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%"/>
              </a:spcBef>
              <a:buClr>
                <a:schemeClr val="bg1"/>
              </a:buClr>
              <a:buSzPct val="70%"/>
              <a:buFont typeface="Wingdings" panose="05000000000000000000" pitchFamily="2" charset="2"/>
              <a:buChar char="¡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lr>
                <a:schemeClr val="tx2"/>
              </a:buClr>
              <a:buSzPct val="65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ClrTx/>
              <a:buSzTx/>
              <a:buFontTx/>
              <a:buNone/>
            </a:pPr>
            <a:endParaRPr lang="zh-TW" altLang="en-US" sz="1800" b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E262022C-7E5E-4E1A-B1A0-EFF32CFFF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30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%"/>
              </a:spcBef>
              <a:buClr>
                <a:schemeClr val="bg1"/>
              </a:buClr>
              <a:buSzPct val="70%"/>
              <a:buFont typeface="Wingdings" panose="05000000000000000000" pitchFamily="2" charset="2"/>
              <a:buChar char="¡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lr>
                <a:schemeClr val="tx2"/>
              </a:buClr>
              <a:buSzPct val="65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ClrTx/>
              <a:buSzTx/>
              <a:buFontTx/>
              <a:buNone/>
            </a:pPr>
            <a:endParaRPr lang="zh-TW" altLang="en-US" sz="1800" b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413" name="Rectangle 8">
            <a:extLst>
              <a:ext uri="{FF2B5EF4-FFF2-40B4-BE49-F238E27FC236}">
                <a16:creationId xmlns:a16="http://schemas.microsoft.com/office/drawing/2014/main" id="{466D93FE-E49E-4817-BB14-CFF48E36B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%"/>
              </a:spcBef>
              <a:buClr>
                <a:schemeClr val="bg1"/>
              </a:buClr>
              <a:buSzPct val="70%"/>
              <a:buFont typeface="Wingdings" panose="05000000000000000000" pitchFamily="2" charset="2"/>
              <a:buChar char="¡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lr>
                <a:schemeClr val="tx2"/>
              </a:buClr>
              <a:buSzPct val="65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ClrTx/>
              <a:buSzTx/>
              <a:buFontTx/>
              <a:buNone/>
            </a:pPr>
            <a:endParaRPr lang="zh-TW" altLang="en-US" sz="1800" b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414" name="Rectangle 9">
            <a:extLst>
              <a:ext uri="{FF2B5EF4-FFF2-40B4-BE49-F238E27FC236}">
                <a16:creationId xmlns:a16="http://schemas.microsoft.com/office/drawing/2014/main" id="{D44AA8B4-05AB-4DF2-99BE-D68AD7CBF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30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%"/>
              </a:spcBef>
              <a:buClr>
                <a:schemeClr val="bg1"/>
              </a:buClr>
              <a:buSzPct val="70%"/>
              <a:buFont typeface="Wingdings" panose="05000000000000000000" pitchFamily="2" charset="2"/>
              <a:buChar char="¡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lr>
                <a:schemeClr val="tx2"/>
              </a:buClr>
              <a:buSzPct val="65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ClrTx/>
              <a:buSzTx/>
              <a:buFontTx/>
              <a:buNone/>
            </a:pPr>
            <a:endParaRPr lang="zh-TW" altLang="en-US" sz="1800" b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415" name="標題 1">
            <a:extLst>
              <a:ext uri="{FF2B5EF4-FFF2-40B4-BE49-F238E27FC236}">
                <a16:creationId xmlns:a16="http://schemas.microsoft.com/office/drawing/2014/main" id="{DC8ADC6A-AE32-48C3-A98D-FD05D1D019FB}"/>
              </a:ext>
            </a:extLst>
          </p:cNvPr>
          <p:cNvSpPr>
            <a:spLocks/>
          </p:cNvSpPr>
          <p:nvPr/>
        </p:nvSpPr>
        <p:spPr bwMode="auto">
          <a:xfrm>
            <a:off x="414338" y="381000"/>
            <a:ext cx="81184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%"/>
              </a:spcBef>
              <a:buClr>
                <a:schemeClr val="bg1"/>
              </a:buClr>
              <a:buSzPct val="70%"/>
              <a:buFont typeface="Wingdings" panose="05000000000000000000" pitchFamily="2" charset="2"/>
              <a:buChar char="¡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lr>
                <a:schemeClr val="tx2"/>
              </a:buClr>
              <a:buSzPct val="65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%"/>
              </a:spcBef>
              <a:buClrTx/>
              <a:buSzTx/>
              <a:buFontTx/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四、施工中橋樑工程巡檢狀況</a:t>
            </a:r>
          </a:p>
        </p:txBody>
      </p:sp>
      <p:sp>
        <p:nvSpPr>
          <p:cNvPr id="17416" name="矩形 5">
            <a:extLst>
              <a:ext uri="{FF2B5EF4-FFF2-40B4-BE49-F238E27FC236}">
                <a16:creationId xmlns:a16="http://schemas.microsoft.com/office/drawing/2014/main" id="{ED2683E1-361F-4C89-8521-A8AF3FD51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282700"/>
            <a:ext cx="8640763" cy="95410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spcBef>
                <a:spcPct val="20%"/>
              </a:spcBef>
              <a:buClr>
                <a:schemeClr val="bg1"/>
              </a:buClr>
              <a:buSzPct val="70%"/>
              <a:buFont typeface="Wingdings" panose="05000000000000000000" pitchFamily="2" charset="2"/>
              <a:buChar char="¡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lr>
                <a:schemeClr val="tx2"/>
              </a:buClr>
              <a:buSzPct val="65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%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目前本局</a:t>
            </a:r>
            <a:r>
              <a:rPr lang="zh-TW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改建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黑橋、五軍營橋及竹溪橋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工程，目前均無影響排水疑慮</a:t>
            </a:r>
          </a:p>
        </p:txBody>
      </p:sp>
      <p:sp>
        <p:nvSpPr>
          <p:cNvPr id="17418" name="文字方塊 2">
            <a:extLst>
              <a:ext uri="{FF2B5EF4-FFF2-40B4-BE49-F238E27FC236}">
                <a16:creationId xmlns:a16="http://schemas.microsoft.com/office/drawing/2014/main" id="{E01757C5-019D-4AC7-9569-F4F09DA80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5767533"/>
            <a:ext cx="1518444" cy="3683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%"/>
              </a:spcBef>
              <a:buClr>
                <a:schemeClr val="bg1"/>
              </a:buClr>
              <a:buSzPct val="70%"/>
              <a:buFont typeface="Wingdings" panose="05000000000000000000" pitchFamily="2" charset="2"/>
              <a:buChar char="¡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lr>
                <a:schemeClr val="tx2"/>
              </a:buClr>
              <a:buSzPct val="65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%"/>
              </a:spcBef>
              <a:buClrTx/>
              <a:buSzTx/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黑橋現況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28992477-19E8-494F-A4B8-D7C9A25C7131}"/>
              </a:ext>
            </a:extLst>
          </p:cNvPr>
          <p:cNvSpPr txBox="1"/>
          <p:nvPr/>
        </p:nvSpPr>
        <p:spPr>
          <a:xfrm>
            <a:off x="900113" y="5084763"/>
            <a:ext cx="24923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chemeClr val="accent3"/>
                </a:solidFill>
              </a:rPr>
              <a:t>破堤處己採太空包防堵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6AF1BA6-6725-4475-8935-2872224E7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62" y="2796966"/>
            <a:ext cx="4451984" cy="250424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BC4F857-357B-4808-86C4-FD472CC36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6363" y="2615479"/>
            <a:ext cx="4389641" cy="2833818"/>
          </a:xfrm>
          <a:prstGeom prst="rect">
            <a:avLst/>
          </a:prstGeom>
        </p:spPr>
      </p:pic>
      <p:sp>
        <p:nvSpPr>
          <p:cNvPr id="13" name="文字方塊 2">
            <a:extLst>
              <a:ext uri="{FF2B5EF4-FFF2-40B4-BE49-F238E27FC236}">
                <a16:creationId xmlns:a16="http://schemas.microsoft.com/office/drawing/2014/main" id="{18EB77A2-6FD8-43B7-82E9-D32851B1D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152" y="5767533"/>
            <a:ext cx="1640253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%"/>
              </a:spcBef>
              <a:buClr>
                <a:schemeClr val="bg1"/>
              </a:buClr>
              <a:buSzPct val="70%"/>
              <a:buFont typeface="Wingdings" panose="05000000000000000000" pitchFamily="2" charset="2"/>
              <a:buChar char="¡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lr>
                <a:schemeClr val="tx2"/>
              </a:buClr>
              <a:buSzPct val="65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%"/>
              </a:spcBef>
              <a:buClrTx/>
              <a:buSzTx/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五軍營橋現況</a:t>
            </a:r>
          </a:p>
        </p:txBody>
      </p:sp>
    </p:spTree>
  </p:cSld>
  <p:clrMapOvr>
    <a:masterClrMapping/>
  </p:clrMapOvr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C0BF604-923B-4A6A-AC38-60BE82A86E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45475" y="130175"/>
            <a:ext cx="684213" cy="333375"/>
          </a:xfrm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FB3D428A-FB17-4EB0-8B61-F02A2F546011}" type="slidenum">
              <a:rPr kumimoji="0"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eaLnBrk="1" hangingPunct="1">
                <a:defRPr/>
              </a:pPr>
              <a:t>7</a:t>
            </a:fld>
            <a:endParaRPr kumimoji="0"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0F91B135-0D30-47A6-96DD-F9C5EBCF9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%"/>
              </a:spcBef>
              <a:buClr>
                <a:schemeClr val="bg1"/>
              </a:buClr>
              <a:buSzPct val="70%"/>
              <a:buFont typeface="Wingdings" panose="05000000000000000000" pitchFamily="2" charset="2"/>
              <a:buChar char="¡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lr>
                <a:schemeClr val="tx2"/>
              </a:buClr>
              <a:buSzPct val="65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ClrTx/>
              <a:buSzTx/>
              <a:buFontTx/>
              <a:buNone/>
            </a:pPr>
            <a:endParaRPr lang="zh-TW" altLang="en-US" sz="1800" b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436" name="Rectangle 5">
            <a:extLst>
              <a:ext uri="{FF2B5EF4-FFF2-40B4-BE49-F238E27FC236}">
                <a16:creationId xmlns:a16="http://schemas.microsoft.com/office/drawing/2014/main" id="{E3E07BDC-F8A0-4159-993B-78D94A291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30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%"/>
              </a:spcBef>
              <a:buClr>
                <a:schemeClr val="bg1"/>
              </a:buClr>
              <a:buSzPct val="70%"/>
              <a:buFont typeface="Wingdings" panose="05000000000000000000" pitchFamily="2" charset="2"/>
              <a:buChar char="¡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lr>
                <a:schemeClr val="tx2"/>
              </a:buClr>
              <a:buSzPct val="65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ClrTx/>
              <a:buSzTx/>
              <a:buFontTx/>
              <a:buNone/>
            </a:pPr>
            <a:endParaRPr lang="zh-TW" altLang="en-US" sz="1800" b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437" name="Rectangle 8">
            <a:extLst>
              <a:ext uri="{FF2B5EF4-FFF2-40B4-BE49-F238E27FC236}">
                <a16:creationId xmlns:a16="http://schemas.microsoft.com/office/drawing/2014/main" id="{5A93CB81-2338-4928-BD60-FB1426FBD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%"/>
              </a:spcBef>
              <a:buClr>
                <a:schemeClr val="bg1"/>
              </a:buClr>
              <a:buSzPct val="70%"/>
              <a:buFont typeface="Wingdings" panose="05000000000000000000" pitchFamily="2" charset="2"/>
              <a:buChar char="¡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lr>
                <a:schemeClr val="tx2"/>
              </a:buClr>
              <a:buSzPct val="65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ClrTx/>
              <a:buSzTx/>
              <a:buFontTx/>
              <a:buNone/>
            </a:pPr>
            <a:endParaRPr lang="zh-TW" altLang="en-US" sz="1800" b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438" name="Rectangle 9">
            <a:extLst>
              <a:ext uri="{FF2B5EF4-FFF2-40B4-BE49-F238E27FC236}">
                <a16:creationId xmlns:a16="http://schemas.microsoft.com/office/drawing/2014/main" id="{70D78926-CE6D-4412-B5C7-AA8D3BD30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30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%"/>
              </a:spcBef>
              <a:buClr>
                <a:schemeClr val="bg1"/>
              </a:buClr>
              <a:buSzPct val="70%"/>
              <a:buFont typeface="Wingdings" panose="05000000000000000000" pitchFamily="2" charset="2"/>
              <a:buChar char="¡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lr>
                <a:schemeClr val="tx2"/>
              </a:buClr>
              <a:buSzPct val="65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ClrTx/>
              <a:buSzTx/>
              <a:buFontTx/>
              <a:buNone/>
            </a:pPr>
            <a:endParaRPr lang="zh-TW" altLang="en-US" sz="1800" b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439" name="標題 1">
            <a:extLst>
              <a:ext uri="{FF2B5EF4-FFF2-40B4-BE49-F238E27FC236}">
                <a16:creationId xmlns:a16="http://schemas.microsoft.com/office/drawing/2014/main" id="{4D47EEA8-BBAD-4F7A-A59B-71FE7B4112F2}"/>
              </a:ext>
            </a:extLst>
          </p:cNvPr>
          <p:cNvSpPr>
            <a:spLocks/>
          </p:cNvSpPr>
          <p:nvPr/>
        </p:nvSpPr>
        <p:spPr bwMode="auto">
          <a:xfrm>
            <a:off x="414338" y="381000"/>
            <a:ext cx="81184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%"/>
              </a:spcBef>
              <a:buClr>
                <a:schemeClr val="bg1"/>
              </a:buClr>
              <a:buSzPct val="70%"/>
              <a:buFont typeface="Wingdings" panose="05000000000000000000" pitchFamily="2" charset="2"/>
              <a:buChar char="¡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lr>
                <a:schemeClr val="tx2"/>
              </a:buClr>
              <a:buSzPct val="65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%"/>
              </a:spcBef>
              <a:buClrTx/>
              <a:buSzTx/>
              <a:buFontTx/>
              <a:buNone/>
            </a:pPr>
            <a:r>
              <a:rPr lang="zh-TW" altLang="en-US" sz="32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五、易崩塌路段</a:t>
            </a:r>
            <a:r>
              <a:rPr lang="zh-TW" altLang="zh-TW" sz="32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預佈救災能量</a:t>
            </a:r>
            <a:endParaRPr lang="zh-TW" altLang="en-US" sz="32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440" name="矩形 5">
            <a:extLst>
              <a:ext uri="{FF2B5EF4-FFF2-40B4-BE49-F238E27FC236}">
                <a16:creationId xmlns:a16="http://schemas.microsoft.com/office/drawing/2014/main" id="{2FA1DBDD-FB14-432B-A88E-4A5EFA6A6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82700"/>
            <a:ext cx="8893175" cy="12926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%"/>
              </a:spcBef>
              <a:buClr>
                <a:schemeClr val="bg1"/>
              </a:buClr>
              <a:buSzPct val="70%"/>
              <a:buFont typeface="Wingdings" panose="05000000000000000000" pitchFamily="2" charset="2"/>
              <a:buChar char="¡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lr>
                <a:schemeClr val="tx2"/>
              </a:buClr>
              <a:buSzPct val="65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66700" indent="-26670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 algn="just" eaLnBrk="1" hangingPunct="1">
              <a:spcBef>
                <a:spcPct val="0%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針對市道易崩塌路段，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本局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已聯絡開口契約廠商待命，並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於市道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172</a:t>
            </a:r>
            <a:r>
              <a:rPr lang="zh-TW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174</a:t>
            </a:r>
            <a:r>
              <a:rPr lang="zh-TW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175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182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處山區易崩塌路段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</a:t>
            </a:r>
            <a:r>
              <a:rPr lang="zh-TW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佈救災機具及人力</a:t>
            </a:r>
          </a:p>
        </p:txBody>
      </p:sp>
      <p:pic>
        <p:nvPicPr>
          <p:cNvPr id="18441" name="Picture 3" descr="二隊全部待命3">
            <a:extLst>
              <a:ext uri="{FF2B5EF4-FFF2-40B4-BE49-F238E27FC236}">
                <a16:creationId xmlns:a16="http://schemas.microsoft.com/office/drawing/2014/main" id="{0BA88524-93B4-4798-9126-956FA253DB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.46%" r="14.159%" b="7.953%"/>
          <a:stretch/>
        </p:blipFill>
        <p:spPr bwMode="auto">
          <a:xfrm>
            <a:off x="6480175" y="2770189"/>
            <a:ext cx="2628900" cy="166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8442" name="Picture 4" descr="二隊全部待命5">
            <a:extLst>
              <a:ext uri="{FF2B5EF4-FFF2-40B4-BE49-F238E27FC236}">
                <a16:creationId xmlns:a16="http://schemas.microsoft.com/office/drawing/2014/main" id="{9D7F3857-3177-45B8-938A-E4A084C72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4598194"/>
            <a:ext cx="263525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8447" name="Picture 15" descr="C:\Users\user\AppData\Local\LINE\Cache\tmp\1558340470138.jpg">
            <a:extLst>
              <a:ext uri="{FF2B5EF4-FFF2-40B4-BE49-F238E27FC236}">
                <a16:creationId xmlns:a16="http://schemas.microsoft.com/office/drawing/2014/main" id="{EBD7D240-3B95-4A76-9F2E-BDD24702C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70189"/>
            <a:ext cx="567690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042B66A-7980-4088-83F3-42125C856E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45475" y="130175"/>
            <a:ext cx="684213" cy="333375"/>
          </a:xfrm>
        </p:spPr>
        <p:txBody>
          <a:bodyPr/>
          <a:lstStyle>
            <a:lvl1pPr>
              <a:spcBef>
                <a:spcPct val="20%"/>
              </a:spcBef>
              <a:buClr>
                <a:schemeClr val="bg1"/>
              </a:buClr>
              <a:buSzPct val="70%"/>
              <a:buFont typeface="Wingdings" panose="05000000000000000000" pitchFamily="2" charset="2"/>
              <a:buChar char="¡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lr>
                <a:schemeClr val="tx2"/>
              </a:buClr>
              <a:buSzPct val="65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%"/>
              </a:spcBef>
              <a:buClrTx/>
              <a:buSzTx/>
              <a:buFontTx/>
              <a:buNone/>
            </a:pPr>
            <a:fld id="{17059A81-C90C-4B59-A810-34778A4ACCF0}" type="slidenum">
              <a:rPr kumimoji="0" lang="en-US" altLang="zh-TW" sz="2500" smtClean="0">
                <a:latin typeface="微軟正黑體" panose="020B0604030504040204" pitchFamily="34" charset="-120"/>
              </a:rPr>
              <a:pPr>
                <a:spcBef>
                  <a:spcPct val="0%"/>
                </a:spcBef>
                <a:buClrTx/>
                <a:buSzTx/>
                <a:buFontTx/>
                <a:buNone/>
              </a:pPr>
              <a:t>8</a:t>
            </a:fld>
            <a:endParaRPr kumimoji="0" lang="en-US" altLang="zh-TW" sz="2500">
              <a:latin typeface="微軟正黑體" panose="020B0604030504040204" pitchFamily="34" charset="-120"/>
            </a:endParaRP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3F701A90-F3D6-4DFA-B273-4D6988E4C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%"/>
              </a:spcBef>
              <a:buClr>
                <a:schemeClr val="bg1"/>
              </a:buClr>
              <a:buSzPct val="70%"/>
              <a:buFont typeface="Wingdings" panose="05000000000000000000" pitchFamily="2" charset="2"/>
              <a:buChar char="¡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lr>
                <a:schemeClr val="tx2"/>
              </a:buClr>
              <a:buSzPct val="65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ClrTx/>
              <a:buSzTx/>
              <a:buFontTx/>
              <a:buNone/>
            </a:pPr>
            <a:endParaRPr lang="zh-TW" altLang="en-US" sz="1800" b="0">
              <a:latin typeface="微軟正黑體" panose="020B0604030504040204" pitchFamily="34" charset="-120"/>
            </a:endParaRPr>
          </a:p>
        </p:txBody>
      </p:sp>
      <p:sp>
        <p:nvSpPr>
          <p:cNvPr id="8196" name="Rectangle 5">
            <a:extLst>
              <a:ext uri="{FF2B5EF4-FFF2-40B4-BE49-F238E27FC236}">
                <a16:creationId xmlns:a16="http://schemas.microsoft.com/office/drawing/2014/main" id="{98A0B781-E724-456A-B1EF-2B2E1DC87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30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%"/>
              </a:spcBef>
              <a:buClr>
                <a:schemeClr val="bg1"/>
              </a:buClr>
              <a:buSzPct val="70%"/>
              <a:buFont typeface="Wingdings" panose="05000000000000000000" pitchFamily="2" charset="2"/>
              <a:buChar char="¡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lr>
                <a:schemeClr val="tx2"/>
              </a:buClr>
              <a:buSzPct val="65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ClrTx/>
              <a:buSzTx/>
              <a:buFontTx/>
              <a:buNone/>
            </a:pPr>
            <a:endParaRPr lang="zh-TW" altLang="en-US" sz="1800" b="0">
              <a:latin typeface="微軟正黑體" panose="020B0604030504040204" pitchFamily="34" charset="-120"/>
            </a:endParaRPr>
          </a:p>
        </p:txBody>
      </p:sp>
      <p:sp>
        <p:nvSpPr>
          <p:cNvPr id="8197" name="Rectangle 8">
            <a:extLst>
              <a:ext uri="{FF2B5EF4-FFF2-40B4-BE49-F238E27FC236}">
                <a16:creationId xmlns:a16="http://schemas.microsoft.com/office/drawing/2014/main" id="{21DB9B1F-C9DB-49D0-B4DF-DF1B0DCAC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%"/>
              </a:spcBef>
              <a:buClr>
                <a:schemeClr val="bg1"/>
              </a:buClr>
              <a:buSzPct val="70%"/>
              <a:buFont typeface="Wingdings" panose="05000000000000000000" pitchFamily="2" charset="2"/>
              <a:buChar char="¡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lr>
                <a:schemeClr val="tx2"/>
              </a:buClr>
              <a:buSzPct val="65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ClrTx/>
              <a:buSzTx/>
              <a:buFontTx/>
              <a:buNone/>
            </a:pPr>
            <a:endParaRPr lang="zh-TW" altLang="en-US" sz="1800" b="0">
              <a:latin typeface="微軟正黑體" panose="020B0604030504040204" pitchFamily="34" charset="-120"/>
            </a:endParaRPr>
          </a:p>
        </p:txBody>
      </p:sp>
      <p:sp>
        <p:nvSpPr>
          <p:cNvPr id="8198" name="Rectangle 9">
            <a:extLst>
              <a:ext uri="{FF2B5EF4-FFF2-40B4-BE49-F238E27FC236}">
                <a16:creationId xmlns:a16="http://schemas.microsoft.com/office/drawing/2014/main" id="{B33E4151-3DFF-4972-9DD9-C85FEA1ED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30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%"/>
              </a:spcBef>
              <a:buClr>
                <a:schemeClr val="bg1"/>
              </a:buClr>
              <a:buSzPct val="70%"/>
              <a:buFont typeface="Wingdings" panose="05000000000000000000" pitchFamily="2" charset="2"/>
              <a:buChar char="¡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lr>
                <a:schemeClr val="tx2"/>
              </a:buClr>
              <a:buSzPct val="65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ClrTx/>
              <a:buSzTx/>
              <a:buFontTx/>
              <a:buNone/>
            </a:pPr>
            <a:endParaRPr lang="zh-TW" altLang="en-US" sz="1800" b="0">
              <a:latin typeface="微軟正黑體" panose="020B0604030504040204" pitchFamily="34" charset="-120"/>
            </a:endParaRPr>
          </a:p>
        </p:txBody>
      </p:sp>
      <p:sp>
        <p:nvSpPr>
          <p:cNvPr id="8199" name="標題 1">
            <a:extLst>
              <a:ext uri="{FF2B5EF4-FFF2-40B4-BE49-F238E27FC236}">
                <a16:creationId xmlns:a16="http://schemas.microsoft.com/office/drawing/2014/main" id="{8BD4EE3A-37CF-46DE-A3D5-529848D89D7D}"/>
              </a:ext>
            </a:extLst>
          </p:cNvPr>
          <p:cNvSpPr>
            <a:spLocks/>
          </p:cNvSpPr>
          <p:nvPr/>
        </p:nvSpPr>
        <p:spPr bwMode="auto">
          <a:xfrm>
            <a:off x="-107950" y="304800"/>
            <a:ext cx="81184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%"/>
              </a:spcBef>
              <a:buClr>
                <a:schemeClr val="bg1"/>
              </a:buClr>
              <a:buSzPct val="70%"/>
              <a:buFont typeface="Wingdings" panose="05000000000000000000" pitchFamily="2" charset="2"/>
              <a:buChar char="¡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lr>
                <a:schemeClr val="tx2"/>
              </a:buClr>
              <a:buSzPct val="65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%"/>
              </a:spcBef>
              <a:buClrTx/>
              <a:buSzTx/>
              <a:buFontTx/>
              <a:buNone/>
            </a:pPr>
            <a:r>
              <a:rPr lang="zh-TW" altLang="en-US" sz="32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五、易崩塌路段</a:t>
            </a:r>
            <a:r>
              <a:rPr lang="zh-TW" altLang="zh-TW" sz="32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預佈救災能量</a:t>
            </a:r>
            <a:r>
              <a:rPr lang="en-US" altLang="zh-TW" sz="32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32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425DB8F-65A9-4D6A-81D7-318504C07B3F}"/>
              </a:ext>
            </a:extLst>
          </p:cNvPr>
          <p:cNvSpPr txBox="1"/>
          <p:nvPr/>
        </p:nvSpPr>
        <p:spPr>
          <a:xfrm>
            <a:off x="7013314" y="2584887"/>
            <a:ext cx="2066925" cy="1600438"/>
          </a:xfrm>
          <a:prstGeom prst="rect">
            <a:avLst/>
          </a:prstGeom>
          <a:solidFill>
            <a:schemeClr val="accent6">
              <a:lumMod val="60%"/>
              <a:lumOff val="40%"/>
              <a:alpha val="50%"/>
            </a:schemeClr>
          </a:solidFill>
          <a:ln w="25400" cmpd="tri">
            <a:solidFill>
              <a:srgbClr val="C00000"/>
            </a:solidFill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b="1" dirty="0">
                <a:latin typeface="微軟正黑體" panose="020B0604030504040204" pitchFamily="34" charset="-120"/>
              </a:rPr>
              <a:t>駐紮地點</a:t>
            </a:r>
            <a:r>
              <a:rPr lang="en-US" altLang="zh-TW" sz="1400" b="1" dirty="0">
                <a:latin typeface="微軟正黑體" panose="020B0604030504040204" pitchFamily="34" charset="-120"/>
              </a:rPr>
              <a:t>:</a:t>
            </a:r>
            <a:r>
              <a:rPr lang="en-US" altLang="zh-TW" sz="1400" b="1" u="sng" dirty="0">
                <a:solidFill>
                  <a:srgbClr val="FF0000"/>
                </a:solidFill>
                <a:latin typeface="微軟正黑體" panose="020B0604030504040204" pitchFamily="34" charset="-120"/>
              </a:rPr>
              <a:t>174</a:t>
            </a:r>
            <a:r>
              <a:rPr lang="zh-TW" altLang="en-US" sz="1400" b="1" u="sng" dirty="0">
                <a:solidFill>
                  <a:srgbClr val="FF0000"/>
                </a:solidFill>
                <a:latin typeface="微軟正黑體" panose="020B0604030504040204" pitchFamily="34" charset="-120"/>
              </a:rPr>
              <a:t>線</a:t>
            </a:r>
            <a:r>
              <a:rPr lang="en-US" altLang="zh-TW" sz="1400" b="1" u="sng" dirty="0">
                <a:solidFill>
                  <a:srgbClr val="FF0000"/>
                </a:solidFill>
                <a:latin typeface="微軟正黑體" panose="020B0604030504040204" pitchFamily="34" charset="-120"/>
              </a:rPr>
              <a:t>46.5K</a:t>
            </a:r>
          </a:p>
          <a:p>
            <a:r>
              <a:rPr lang="en-US" altLang="zh-TW" sz="1400" b="1" u="sng" dirty="0">
                <a:solidFill>
                  <a:srgbClr val="FF0000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1400" b="1" u="sng" dirty="0">
                <a:solidFill>
                  <a:srgbClr val="FF0000"/>
                </a:solidFill>
                <a:latin typeface="微軟正黑體" panose="020B0604030504040204" pitchFamily="34" charset="-120"/>
              </a:rPr>
              <a:t>橫路</a:t>
            </a:r>
            <a:r>
              <a:rPr lang="en-US" altLang="zh-TW" sz="1400" b="1" u="sng" dirty="0">
                <a:solidFill>
                  <a:srgbClr val="FF0000"/>
                </a:solidFill>
                <a:latin typeface="微軟正黑體" panose="020B0604030504040204" pitchFamily="34" charset="-120"/>
              </a:rPr>
              <a:t>)</a:t>
            </a:r>
          </a:p>
          <a:p>
            <a:r>
              <a:rPr lang="zh-TW" altLang="en-US" sz="1400" b="1" dirty="0">
                <a:latin typeface="微軟正黑體" panose="020B0604030504040204" pitchFamily="34" charset="-120"/>
              </a:rPr>
              <a:t>機具配置</a:t>
            </a:r>
            <a:r>
              <a:rPr lang="en-US" altLang="zh-TW" sz="1400" b="1" dirty="0">
                <a:latin typeface="微軟正黑體" panose="020B0604030504040204" pitchFamily="34" charset="-120"/>
              </a:rPr>
              <a:t>:</a:t>
            </a:r>
          </a:p>
          <a:p>
            <a:r>
              <a:rPr lang="en-US" altLang="zh-TW" sz="1400" b="1" dirty="0">
                <a:latin typeface="微軟正黑體" panose="020B0604030504040204" pitchFamily="34" charset="-120"/>
              </a:rPr>
              <a:t>    1.</a:t>
            </a:r>
            <a:r>
              <a:rPr lang="zh-TW" altLang="en-US" sz="1400" b="1" dirty="0">
                <a:latin typeface="微軟正黑體" panose="020B0604030504040204" pitchFamily="34" charset="-120"/>
              </a:rPr>
              <a:t>挖土機</a:t>
            </a:r>
            <a:r>
              <a:rPr lang="en-US" altLang="zh-TW" sz="1400" b="1" dirty="0">
                <a:latin typeface="微軟正黑體" panose="020B0604030504040204" pitchFamily="34" charset="-120"/>
              </a:rPr>
              <a:t>1</a:t>
            </a:r>
            <a:r>
              <a:rPr lang="zh-TW" altLang="en-US" sz="1400" b="1" dirty="0">
                <a:latin typeface="微軟正黑體" panose="020B0604030504040204" pitchFamily="34" charset="-120"/>
              </a:rPr>
              <a:t>部</a:t>
            </a:r>
            <a:r>
              <a:rPr lang="en-US" altLang="zh-TW" sz="1400" b="1" dirty="0">
                <a:latin typeface="微軟正黑體" panose="020B0604030504040204" pitchFamily="34" charset="-120"/>
              </a:rPr>
              <a:t>(120P)</a:t>
            </a:r>
            <a:endParaRPr lang="zh-TW" altLang="en-US" sz="1400" b="1" dirty="0">
              <a:latin typeface="微軟正黑體" panose="020B0604030504040204" pitchFamily="34" charset="-120"/>
            </a:endParaRPr>
          </a:p>
          <a:p>
            <a:r>
              <a:rPr lang="en-US" altLang="zh-TW" sz="1400" b="1" dirty="0">
                <a:latin typeface="微軟正黑體" panose="020B0604030504040204" pitchFamily="34" charset="-120"/>
              </a:rPr>
              <a:t>    2.</a:t>
            </a:r>
            <a:r>
              <a:rPr lang="zh-TW" altLang="en-US" sz="1400" b="1" dirty="0">
                <a:latin typeface="微軟正黑體" panose="020B0604030504040204" pitchFamily="34" charset="-120"/>
              </a:rPr>
              <a:t>鏟土機</a:t>
            </a:r>
            <a:r>
              <a:rPr lang="en-US" altLang="zh-TW" sz="1400" b="1" dirty="0">
                <a:latin typeface="微軟正黑體" panose="020B0604030504040204" pitchFamily="34" charset="-120"/>
              </a:rPr>
              <a:t>1</a:t>
            </a:r>
            <a:r>
              <a:rPr lang="zh-TW" altLang="en-US" sz="1400" b="1" dirty="0">
                <a:latin typeface="微軟正黑體" panose="020B0604030504040204" pitchFamily="34" charset="-120"/>
              </a:rPr>
              <a:t>部</a:t>
            </a:r>
          </a:p>
          <a:p>
            <a:r>
              <a:rPr lang="en-US" altLang="zh-TW" sz="1400" b="1" dirty="0">
                <a:latin typeface="微軟正黑體" panose="020B0604030504040204" pitchFamily="34" charset="-120"/>
              </a:rPr>
              <a:t>    3.20T</a:t>
            </a:r>
            <a:r>
              <a:rPr lang="zh-TW" altLang="en-US" sz="1400" b="1" dirty="0">
                <a:latin typeface="微軟正黑體" panose="020B0604030504040204" pitchFamily="34" charset="-120"/>
              </a:rPr>
              <a:t>卡車</a:t>
            </a:r>
            <a:r>
              <a:rPr lang="en-US" altLang="zh-TW" sz="1400" b="1" dirty="0">
                <a:latin typeface="微軟正黑體" panose="020B0604030504040204" pitchFamily="34" charset="-120"/>
              </a:rPr>
              <a:t>2</a:t>
            </a:r>
            <a:r>
              <a:rPr lang="zh-TW" altLang="en-US" sz="1400" b="1" dirty="0">
                <a:latin typeface="微軟正黑體" panose="020B0604030504040204" pitchFamily="34" charset="-120"/>
              </a:rPr>
              <a:t>部</a:t>
            </a:r>
          </a:p>
          <a:p>
            <a:r>
              <a:rPr lang="en-US" altLang="zh-TW" sz="1400" b="1" dirty="0">
                <a:latin typeface="微軟正黑體" panose="020B0604030504040204" pitchFamily="34" charset="-120"/>
              </a:rPr>
              <a:t>    4.</a:t>
            </a:r>
            <a:r>
              <a:rPr lang="zh-TW" altLang="en-US" sz="1400" b="1" dirty="0">
                <a:latin typeface="微軟正黑體" panose="020B0604030504040204" pitchFamily="34" charset="-120"/>
              </a:rPr>
              <a:t>人力</a:t>
            </a:r>
            <a:r>
              <a:rPr lang="en-US" altLang="zh-TW" sz="1400" b="1" dirty="0">
                <a:latin typeface="微軟正黑體" panose="020B0604030504040204" pitchFamily="34" charset="-120"/>
              </a:rPr>
              <a:t>4</a:t>
            </a:r>
            <a:r>
              <a:rPr lang="zh-TW" altLang="en-US" sz="1400" b="1" dirty="0">
                <a:latin typeface="微軟正黑體" panose="020B0604030504040204" pitchFamily="34" charset="-120"/>
              </a:rPr>
              <a:t>人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43A03FB-91D7-47A8-AEB7-58B3C936720E}"/>
              </a:ext>
            </a:extLst>
          </p:cNvPr>
          <p:cNvSpPr txBox="1"/>
          <p:nvPr/>
        </p:nvSpPr>
        <p:spPr>
          <a:xfrm>
            <a:off x="6948488" y="935038"/>
            <a:ext cx="2124075" cy="1600438"/>
          </a:xfrm>
          <a:prstGeom prst="rect">
            <a:avLst/>
          </a:prstGeom>
          <a:solidFill>
            <a:schemeClr val="accent6">
              <a:lumMod val="60%"/>
              <a:lumOff val="40%"/>
            </a:schemeClr>
          </a:solidFill>
          <a:ln w="25400" cmpd="tri">
            <a:solidFill>
              <a:srgbClr val="0000FF"/>
            </a:solidFill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b="1" dirty="0">
                <a:latin typeface="微軟正黑體" panose="020B0604030504040204" pitchFamily="34" charset="-120"/>
              </a:rPr>
              <a:t>駐紮地點</a:t>
            </a:r>
            <a:r>
              <a:rPr lang="en-US" altLang="zh-TW" sz="1400" b="1" dirty="0">
                <a:latin typeface="微軟正黑體" panose="020B0604030504040204" pitchFamily="34" charset="-120"/>
              </a:rPr>
              <a:t>:</a:t>
            </a:r>
          </a:p>
          <a:p>
            <a:r>
              <a:rPr lang="zh-TW" altLang="en-US" sz="1400" b="1" dirty="0">
                <a:latin typeface="微軟正黑體" panose="020B0604030504040204" pitchFamily="34" charset="-120"/>
              </a:rPr>
              <a:t>市道</a:t>
            </a:r>
            <a:r>
              <a:rPr lang="en-US" altLang="zh-TW" sz="1400" b="1" u="sng" dirty="0">
                <a:solidFill>
                  <a:srgbClr val="FF0000"/>
                </a:solidFill>
                <a:latin typeface="微軟正黑體" panose="020B0604030504040204" pitchFamily="34" charset="-120"/>
              </a:rPr>
              <a:t>175</a:t>
            </a:r>
            <a:r>
              <a:rPr lang="zh-TW" altLang="en-US" sz="1400" b="1" u="sng" dirty="0">
                <a:solidFill>
                  <a:srgbClr val="FF0000"/>
                </a:solidFill>
                <a:latin typeface="微軟正黑體" panose="020B0604030504040204" pitchFamily="34" charset="-120"/>
              </a:rPr>
              <a:t>線</a:t>
            </a:r>
            <a:r>
              <a:rPr lang="en-US" altLang="zh-TW" sz="1400" b="1" u="sng" dirty="0">
                <a:solidFill>
                  <a:srgbClr val="FF0000"/>
                </a:solidFill>
                <a:latin typeface="微軟正黑體" panose="020B0604030504040204" pitchFamily="34" charset="-120"/>
              </a:rPr>
              <a:t>16K</a:t>
            </a:r>
          </a:p>
          <a:p>
            <a:r>
              <a:rPr lang="zh-TW" altLang="en-US" sz="1400" b="1" dirty="0">
                <a:latin typeface="微軟正黑體" panose="020B0604030504040204" pitchFamily="34" charset="-120"/>
              </a:rPr>
              <a:t>機具配置</a:t>
            </a:r>
            <a:r>
              <a:rPr lang="en-US" altLang="zh-TW" sz="1400" b="1" dirty="0">
                <a:latin typeface="微軟正黑體" panose="020B0604030504040204" pitchFamily="34" charset="-120"/>
              </a:rPr>
              <a:t>:</a:t>
            </a:r>
          </a:p>
          <a:p>
            <a:r>
              <a:rPr lang="zh-TW" altLang="en-US" sz="1400" b="1" dirty="0">
                <a:latin typeface="微軟正黑體" panose="020B0604030504040204" pitchFamily="34" charset="-120"/>
              </a:rPr>
              <a:t>     </a:t>
            </a:r>
            <a:r>
              <a:rPr lang="en-US" altLang="zh-TW" sz="1400" b="1" dirty="0">
                <a:latin typeface="微軟正黑體" panose="020B0604030504040204" pitchFamily="34" charset="-120"/>
              </a:rPr>
              <a:t>1.</a:t>
            </a:r>
            <a:r>
              <a:rPr lang="zh-TW" altLang="en-US" sz="1400" b="1" dirty="0">
                <a:latin typeface="微軟正黑體" panose="020B0604030504040204" pitchFamily="34" charset="-120"/>
              </a:rPr>
              <a:t>挖土機</a:t>
            </a:r>
            <a:r>
              <a:rPr lang="en-US" altLang="zh-TW" sz="1400" b="1" dirty="0">
                <a:latin typeface="微軟正黑體" panose="020B0604030504040204" pitchFamily="34" charset="-120"/>
              </a:rPr>
              <a:t>1</a:t>
            </a:r>
            <a:r>
              <a:rPr lang="zh-TW" altLang="en-US" sz="1400" b="1" dirty="0">
                <a:latin typeface="微軟正黑體" panose="020B0604030504040204" pitchFamily="34" charset="-120"/>
              </a:rPr>
              <a:t>部</a:t>
            </a:r>
            <a:r>
              <a:rPr lang="en-US" altLang="zh-TW" sz="1400" b="1" dirty="0">
                <a:latin typeface="微軟正黑體" panose="020B0604030504040204" pitchFamily="34" charset="-120"/>
              </a:rPr>
              <a:t>(120P)</a:t>
            </a:r>
            <a:endParaRPr lang="zh-TW" altLang="en-US" sz="1400" b="1" dirty="0">
              <a:latin typeface="微軟正黑體" panose="020B0604030504040204" pitchFamily="34" charset="-120"/>
            </a:endParaRPr>
          </a:p>
          <a:p>
            <a:r>
              <a:rPr lang="en-US" altLang="zh-TW" sz="1400" b="1" dirty="0">
                <a:latin typeface="微軟正黑體" panose="020B0604030504040204" pitchFamily="34" charset="-120"/>
              </a:rPr>
              <a:t>     2.</a:t>
            </a:r>
            <a:r>
              <a:rPr lang="zh-TW" altLang="en-US" sz="1400" b="1" dirty="0">
                <a:latin typeface="微軟正黑體" panose="020B0604030504040204" pitchFamily="34" charset="-120"/>
              </a:rPr>
              <a:t>鏟土機</a:t>
            </a:r>
            <a:r>
              <a:rPr lang="en-US" altLang="zh-TW" sz="1400" b="1" dirty="0">
                <a:latin typeface="微軟正黑體" panose="020B0604030504040204" pitchFamily="34" charset="-120"/>
              </a:rPr>
              <a:t>1</a:t>
            </a:r>
            <a:r>
              <a:rPr lang="zh-TW" altLang="en-US" sz="1400" b="1" dirty="0">
                <a:latin typeface="微軟正黑體" panose="020B0604030504040204" pitchFamily="34" charset="-120"/>
              </a:rPr>
              <a:t>部</a:t>
            </a:r>
          </a:p>
          <a:p>
            <a:r>
              <a:rPr lang="en-US" altLang="zh-TW" sz="1400" b="1" dirty="0">
                <a:latin typeface="微軟正黑體" panose="020B0604030504040204" pitchFamily="34" charset="-120"/>
              </a:rPr>
              <a:t>     3.20T</a:t>
            </a:r>
            <a:r>
              <a:rPr lang="zh-TW" altLang="en-US" sz="1400" b="1" dirty="0">
                <a:latin typeface="微軟正黑體" panose="020B0604030504040204" pitchFamily="34" charset="-120"/>
              </a:rPr>
              <a:t>卡車</a:t>
            </a:r>
            <a:r>
              <a:rPr lang="en-US" altLang="zh-TW" sz="1400" b="1" dirty="0">
                <a:latin typeface="微軟正黑體" panose="020B0604030504040204" pitchFamily="34" charset="-120"/>
              </a:rPr>
              <a:t>2</a:t>
            </a:r>
            <a:r>
              <a:rPr lang="zh-TW" altLang="en-US" sz="1400" b="1" dirty="0">
                <a:latin typeface="微軟正黑體" panose="020B0604030504040204" pitchFamily="34" charset="-120"/>
              </a:rPr>
              <a:t>部</a:t>
            </a:r>
          </a:p>
          <a:p>
            <a:r>
              <a:rPr lang="en-US" altLang="zh-TW" sz="1400" b="1" dirty="0">
                <a:latin typeface="微軟正黑體" panose="020B0604030504040204" pitchFamily="34" charset="-120"/>
              </a:rPr>
              <a:t>     4.</a:t>
            </a:r>
            <a:r>
              <a:rPr lang="zh-TW" altLang="en-US" sz="1400" b="1" dirty="0">
                <a:latin typeface="微軟正黑體" panose="020B0604030504040204" pitchFamily="34" charset="-120"/>
              </a:rPr>
              <a:t>人力</a:t>
            </a:r>
            <a:r>
              <a:rPr lang="en-US" altLang="zh-TW" sz="1400" b="1" dirty="0">
                <a:latin typeface="微軟正黑體" panose="020B0604030504040204" pitchFamily="34" charset="-120"/>
              </a:rPr>
              <a:t>4</a:t>
            </a:r>
            <a:r>
              <a:rPr lang="zh-TW" altLang="en-US" sz="1400" b="1" dirty="0">
                <a:latin typeface="微軟正黑體" panose="020B0604030504040204" pitchFamily="34" charset="-120"/>
              </a:rPr>
              <a:t>人</a:t>
            </a:r>
          </a:p>
        </p:txBody>
      </p:sp>
      <p:pic>
        <p:nvPicPr>
          <p:cNvPr id="8202" name="Picture 2" descr="H:\【204】隊內綜合業務\【204-003】局務會議簡報\103-07-09業務報告\06.jpg">
            <a:extLst>
              <a:ext uri="{FF2B5EF4-FFF2-40B4-BE49-F238E27FC236}">
                <a16:creationId xmlns:a16="http://schemas.microsoft.com/office/drawing/2014/main" id="{A75B8B19-3472-4641-A79F-54C10979F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.675%" t="13.918%" r="22.876%" b="40.482%"/>
          <a:stretch>
            <a:fillRect/>
          </a:stretch>
        </p:blipFill>
        <p:spPr bwMode="auto">
          <a:xfrm>
            <a:off x="333375" y="1095375"/>
            <a:ext cx="6615113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6DAD9B77-0895-4432-BBDE-13B5BAAB721D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5580064" y="1960544"/>
            <a:ext cx="1368424" cy="1560531"/>
          </a:xfrm>
          <a:prstGeom prst="straightConnector1">
            <a:avLst/>
          </a:prstGeom>
          <a:ln w="635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9F83FAEA-072C-4227-A63E-23A5943449FD}"/>
              </a:ext>
            </a:extLst>
          </p:cNvPr>
          <p:cNvCxnSpPr>
            <a:cxnSpLocks/>
          </p:cNvCxnSpPr>
          <p:nvPr/>
        </p:nvCxnSpPr>
        <p:spPr>
          <a:xfrm flipH="1">
            <a:off x="5459414" y="3385106"/>
            <a:ext cx="1553900" cy="467758"/>
          </a:xfrm>
          <a:prstGeom prst="straightConnector1">
            <a:avLst/>
          </a:prstGeom>
          <a:ln w="635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A1D60A6F-2121-4B53-92CF-28F5360D778A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2130686" y="2443163"/>
            <a:ext cx="3592252" cy="1175822"/>
          </a:xfrm>
          <a:prstGeom prst="straightConnector1">
            <a:avLst/>
          </a:prstGeom>
          <a:ln w="635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C240341-B7B2-4F44-842A-D93508736CCC}"/>
              </a:ext>
            </a:extLst>
          </p:cNvPr>
          <p:cNvSpPr txBox="1"/>
          <p:nvPr/>
        </p:nvSpPr>
        <p:spPr>
          <a:xfrm>
            <a:off x="7031929" y="4234736"/>
            <a:ext cx="2029693" cy="1169551"/>
          </a:xfrm>
          <a:prstGeom prst="rect">
            <a:avLst/>
          </a:prstGeom>
          <a:solidFill>
            <a:schemeClr val="accent6">
              <a:lumMod val="60%"/>
              <a:lumOff val="40%"/>
            </a:schemeClr>
          </a:solidFill>
          <a:ln w="25400" cmpd="tri">
            <a:solidFill>
              <a:srgbClr val="0000FF"/>
            </a:solidFill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b="1" dirty="0">
                <a:latin typeface="微軟正黑體" panose="020B0604030504040204" pitchFamily="34" charset="-120"/>
              </a:rPr>
              <a:t>駐紮地點</a:t>
            </a:r>
            <a:r>
              <a:rPr lang="en-US" altLang="zh-TW" sz="1400" b="1" dirty="0">
                <a:latin typeface="微軟正黑體" panose="020B0604030504040204" pitchFamily="34" charset="-120"/>
              </a:rPr>
              <a:t>:</a:t>
            </a:r>
            <a:br>
              <a:rPr lang="en-US" altLang="zh-TW" sz="1400" b="1" dirty="0">
                <a:latin typeface="微軟正黑體" panose="020B0604030504040204" pitchFamily="34" charset="-120"/>
              </a:rPr>
            </a:br>
            <a:r>
              <a:rPr lang="zh-TW" altLang="en-US" sz="1400" b="1" dirty="0">
                <a:latin typeface="微軟正黑體" panose="020B0604030504040204" pitchFamily="34" charset="-120"/>
              </a:rPr>
              <a:t>市道</a:t>
            </a:r>
            <a:r>
              <a:rPr lang="en-US" altLang="zh-TW" sz="1400" b="1" u="sng" dirty="0">
                <a:solidFill>
                  <a:srgbClr val="FF0000"/>
                </a:solidFill>
                <a:latin typeface="微軟正黑體" panose="020B0604030504040204" pitchFamily="34" charset="-120"/>
              </a:rPr>
              <a:t>174</a:t>
            </a:r>
            <a:r>
              <a:rPr lang="zh-TW" altLang="en-US" sz="1400" b="1" u="sng" dirty="0">
                <a:solidFill>
                  <a:srgbClr val="FF0000"/>
                </a:solidFill>
                <a:latin typeface="微軟正黑體" panose="020B0604030504040204" pitchFamily="34" charset="-120"/>
              </a:rPr>
              <a:t>線</a:t>
            </a:r>
            <a:r>
              <a:rPr lang="en-US" altLang="zh-TW" sz="1400" b="1" u="sng" dirty="0">
                <a:solidFill>
                  <a:srgbClr val="FF0000"/>
                </a:solidFill>
                <a:latin typeface="微軟正黑體" panose="020B0604030504040204" pitchFamily="34" charset="-120"/>
              </a:rPr>
              <a:t>48K</a:t>
            </a:r>
          </a:p>
          <a:p>
            <a:r>
              <a:rPr lang="zh-TW" altLang="en-US" sz="1400" b="1" dirty="0">
                <a:latin typeface="微軟正黑體" panose="020B0604030504040204" pitchFamily="34" charset="-120"/>
              </a:rPr>
              <a:t>機具配置</a:t>
            </a:r>
            <a:r>
              <a:rPr lang="en-US" altLang="zh-TW" sz="1400" b="1" dirty="0">
                <a:latin typeface="微軟正黑體" panose="020B0604030504040204" pitchFamily="34" charset="-120"/>
              </a:rPr>
              <a:t>:</a:t>
            </a:r>
          </a:p>
          <a:p>
            <a:r>
              <a:rPr lang="zh-TW" altLang="en-US" sz="1400" b="1" dirty="0">
                <a:latin typeface="微軟正黑體" panose="020B0604030504040204" pitchFamily="34" charset="-120"/>
              </a:rPr>
              <a:t>     </a:t>
            </a:r>
            <a:r>
              <a:rPr lang="en-US" altLang="zh-TW" sz="1400" b="1" dirty="0">
                <a:latin typeface="微軟正黑體" panose="020B0604030504040204" pitchFamily="34" charset="-120"/>
              </a:rPr>
              <a:t>1.</a:t>
            </a:r>
            <a:r>
              <a:rPr lang="zh-TW" altLang="en-US" sz="1400" b="1" dirty="0">
                <a:latin typeface="微軟正黑體" panose="020B0604030504040204" pitchFamily="34" charset="-120"/>
              </a:rPr>
              <a:t>挖土機</a:t>
            </a:r>
            <a:r>
              <a:rPr lang="en-US" altLang="zh-TW" sz="1400" b="1" dirty="0">
                <a:latin typeface="微軟正黑體" panose="020B0604030504040204" pitchFamily="34" charset="-120"/>
              </a:rPr>
              <a:t>1</a:t>
            </a:r>
            <a:r>
              <a:rPr lang="zh-TW" altLang="en-US" sz="1400" b="1" dirty="0">
                <a:latin typeface="微軟正黑體" panose="020B0604030504040204" pitchFamily="34" charset="-120"/>
              </a:rPr>
              <a:t>部</a:t>
            </a:r>
            <a:r>
              <a:rPr lang="en-US" altLang="zh-TW" sz="1400" b="1" dirty="0">
                <a:latin typeface="微軟正黑體" panose="020B0604030504040204" pitchFamily="34" charset="-120"/>
              </a:rPr>
              <a:t>(120P)</a:t>
            </a:r>
            <a:endParaRPr lang="zh-TW" altLang="en-US" sz="1400" b="1" dirty="0">
              <a:latin typeface="微軟正黑體" panose="020B0604030504040204" pitchFamily="34" charset="-120"/>
            </a:endParaRPr>
          </a:p>
          <a:p>
            <a:r>
              <a:rPr lang="en-US" altLang="zh-TW" sz="1400" b="1" dirty="0">
                <a:latin typeface="微軟正黑體" panose="020B0604030504040204" pitchFamily="34" charset="-120"/>
              </a:rPr>
              <a:t>     2.</a:t>
            </a:r>
            <a:r>
              <a:rPr lang="zh-TW" altLang="en-US" sz="1400" b="1" dirty="0">
                <a:latin typeface="微軟正黑體" panose="020B0604030504040204" pitchFamily="34" charset="-120"/>
              </a:rPr>
              <a:t>鏟土機</a:t>
            </a:r>
            <a:r>
              <a:rPr lang="en-US" altLang="zh-TW" sz="1400" b="1" dirty="0">
                <a:latin typeface="微軟正黑體" panose="020B0604030504040204" pitchFamily="34" charset="-120"/>
              </a:rPr>
              <a:t>1</a:t>
            </a:r>
            <a:r>
              <a:rPr lang="zh-TW" altLang="en-US" sz="1400" b="1" dirty="0">
                <a:latin typeface="微軟正黑體" panose="020B0604030504040204" pitchFamily="34" charset="-120"/>
              </a:rPr>
              <a:t>部</a:t>
            </a:r>
            <a:r>
              <a:rPr lang="en-US" altLang="zh-TW" sz="1400" b="1" dirty="0">
                <a:latin typeface="微軟正黑體" panose="020B0604030504040204" pitchFamily="34" charset="-120"/>
              </a:rPr>
              <a:t>       </a:t>
            </a:r>
            <a:endParaRPr lang="zh-TW" altLang="en-US" sz="1400" b="1" dirty="0">
              <a:latin typeface="微軟正黑體" panose="020B0604030504040204" pitchFamily="34" charset="-120"/>
            </a:endParaRPr>
          </a:p>
        </p:txBody>
      </p: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0C20BDBE-6DCC-47D6-8ACF-0349B9D291DA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5395913" y="3976688"/>
            <a:ext cx="1636016" cy="842824"/>
          </a:xfrm>
          <a:prstGeom prst="straightConnector1">
            <a:avLst/>
          </a:prstGeom>
          <a:ln w="635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B18C36C4-5CA5-43D2-8E9E-9EF881C4E0E7}"/>
              </a:ext>
            </a:extLst>
          </p:cNvPr>
          <p:cNvSpPr txBox="1"/>
          <p:nvPr/>
        </p:nvSpPr>
        <p:spPr>
          <a:xfrm>
            <a:off x="6611" y="2818885"/>
            <a:ext cx="2124075" cy="1600200"/>
          </a:xfrm>
          <a:prstGeom prst="rect">
            <a:avLst/>
          </a:prstGeom>
          <a:solidFill>
            <a:schemeClr val="accent6">
              <a:lumMod val="60%"/>
              <a:lumOff val="40%"/>
            </a:schemeClr>
          </a:solidFill>
          <a:ln w="25400" cmpd="tri">
            <a:solidFill>
              <a:srgbClr val="0000FF"/>
            </a:solidFill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原宏</a:t>
            </a:r>
            <a:r>
              <a:rPr lang="zh-TW" altLang="en-US" sz="1400" b="1" dirty="0">
                <a:latin typeface="微軟正黑體" panose="020B0604030504040204" pitchFamily="34" charset="-120"/>
              </a:rPr>
              <a:t>營造有限公司</a:t>
            </a:r>
          </a:p>
          <a:p>
            <a:r>
              <a:rPr lang="zh-TW" altLang="en-US" sz="1400" b="1" dirty="0">
                <a:latin typeface="微軟正黑體" panose="020B0604030504040204" pitchFamily="34" charset="-120"/>
              </a:rPr>
              <a:t>電話</a:t>
            </a:r>
            <a:r>
              <a:rPr lang="en-US" altLang="zh-TW" sz="1400" b="1" dirty="0">
                <a:latin typeface="微軟正黑體" panose="020B0604030504040204" pitchFamily="34" charset="-120"/>
              </a:rPr>
              <a:t>:06-6803223</a:t>
            </a:r>
          </a:p>
          <a:p>
            <a:r>
              <a:rPr lang="zh-TW" altLang="en-US" sz="1400" b="1" dirty="0">
                <a:latin typeface="微軟正黑體" panose="020B0604030504040204" pitchFamily="34" charset="-120"/>
              </a:rPr>
              <a:t>行動電話</a:t>
            </a:r>
            <a:r>
              <a:rPr lang="en-US" altLang="zh-TW" sz="1400" b="1" dirty="0">
                <a:latin typeface="微軟正黑體" panose="020B0604030504040204" pitchFamily="34" charset="-120"/>
              </a:rPr>
              <a:t>:0937611674</a:t>
            </a:r>
          </a:p>
          <a:p>
            <a:r>
              <a:rPr lang="zh-TW" altLang="en-US" sz="1400" b="1" dirty="0">
                <a:latin typeface="微軟正黑體" panose="020B0604030504040204" pitchFamily="34" charset="-120"/>
              </a:rPr>
              <a:t>駐紮地點</a:t>
            </a:r>
            <a:r>
              <a:rPr lang="en-US" altLang="zh-TW" sz="1400" b="1" dirty="0">
                <a:latin typeface="微軟正黑體" panose="020B0604030504040204" pitchFamily="34" charset="-120"/>
              </a:rPr>
              <a:t>:</a:t>
            </a:r>
            <a:r>
              <a:rPr lang="zh-TW" altLang="en-US" sz="1400" b="1" dirty="0">
                <a:latin typeface="微軟正黑體" panose="020B0604030504040204" pitchFamily="34" charset="-120"/>
              </a:rPr>
              <a:t>市道</a:t>
            </a:r>
            <a:r>
              <a:rPr lang="en-US" altLang="zh-TW" sz="1400" b="1" u="sng" dirty="0">
                <a:solidFill>
                  <a:srgbClr val="FF0000"/>
                </a:solidFill>
                <a:latin typeface="微軟正黑體" panose="020B0604030504040204" pitchFamily="34" charset="-120"/>
              </a:rPr>
              <a:t>172</a:t>
            </a:r>
            <a:r>
              <a:rPr lang="zh-TW" altLang="en-US" sz="1400" b="1" u="sng" dirty="0">
                <a:solidFill>
                  <a:srgbClr val="FF0000"/>
                </a:solidFill>
                <a:latin typeface="微軟正黑體" panose="020B0604030504040204" pitchFamily="34" charset="-120"/>
              </a:rPr>
              <a:t>線</a:t>
            </a:r>
            <a:r>
              <a:rPr lang="en-US" altLang="zh-TW" sz="1400" b="1" u="sng" dirty="0">
                <a:solidFill>
                  <a:srgbClr val="FF0000"/>
                </a:solidFill>
                <a:latin typeface="微軟正黑體" panose="020B0604030504040204" pitchFamily="34" charset="-120"/>
              </a:rPr>
              <a:t>41K</a:t>
            </a:r>
          </a:p>
          <a:p>
            <a:r>
              <a:rPr lang="zh-TW" altLang="en-US" sz="1400" b="1" dirty="0">
                <a:latin typeface="微軟正黑體" panose="020B0604030504040204" pitchFamily="34" charset="-120"/>
              </a:rPr>
              <a:t>機具配置</a:t>
            </a:r>
            <a:r>
              <a:rPr lang="en-US" altLang="zh-TW" sz="1400" b="1" dirty="0">
                <a:latin typeface="微軟正黑體" panose="020B0604030504040204" pitchFamily="34" charset="-120"/>
              </a:rPr>
              <a:t>:</a:t>
            </a:r>
          </a:p>
          <a:p>
            <a:r>
              <a:rPr lang="zh-TW" altLang="en-US" sz="1400" b="1" dirty="0">
                <a:latin typeface="微軟正黑體" panose="020B0604030504040204" pitchFamily="34" charset="-120"/>
              </a:rPr>
              <a:t>     </a:t>
            </a:r>
            <a:r>
              <a:rPr lang="en-US" altLang="zh-TW" sz="1400" b="1" dirty="0">
                <a:latin typeface="微軟正黑體" panose="020B0604030504040204" pitchFamily="34" charset="-120"/>
              </a:rPr>
              <a:t>1.</a:t>
            </a:r>
            <a:r>
              <a:rPr lang="zh-TW" altLang="en-US" sz="1400" b="1" dirty="0">
                <a:latin typeface="微軟正黑體" panose="020B0604030504040204" pitchFamily="34" charset="-120"/>
              </a:rPr>
              <a:t>挖土機</a:t>
            </a:r>
            <a:r>
              <a:rPr lang="en-US" altLang="zh-TW" sz="1400" b="1" dirty="0">
                <a:latin typeface="微軟正黑體" panose="020B0604030504040204" pitchFamily="34" charset="-120"/>
              </a:rPr>
              <a:t>1</a:t>
            </a:r>
            <a:r>
              <a:rPr lang="zh-TW" altLang="en-US" sz="1400" b="1" dirty="0">
                <a:latin typeface="微軟正黑體" panose="020B0604030504040204" pitchFamily="34" charset="-120"/>
              </a:rPr>
              <a:t>部</a:t>
            </a:r>
            <a:r>
              <a:rPr lang="en-US" altLang="zh-TW" sz="1400" b="1" dirty="0">
                <a:latin typeface="微軟正黑體" panose="020B0604030504040204" pitchFamily="34" charset="-120"/>
              </a:rPr>
              <a:t>(120P)</a:t>
            </a:r>
            <a:endParaRPr lang="zh-TW" altLang="en-US" sz="1400" b="1" dirty="0">
              <a:latin typeface="微軟正黑體" panose="020B0604030504040204" pitchFamily="34" charset="-120"/>
            </a:endParaRPr>
          </a:p>
          <a:p>
            <a:r>
              <a:rPr lang="en-US" altLang="zh-TW" sz="1400" b="1" dirty="0">
                <a:latin typeface="微軟正黑體" panose="020B0604030504040204" pitchFamily="34" charset="-120"/>
              </a:rPr>
              <a:t>     2.</a:t>
            </a:r>
            <a:r>
              <a:rPr lang="zh-TW" altLang="en-US" sz="1400" b="1" dirty="0">
                <a:latin typeface="微軟正黑體" panose="020B0604030504040204" pitchFamily="34" charset="-120"/>
              </a:rPr>
              <a:t>鏟土機</a:t>
            </a:r>
            <a:r>
              <a:rPr lang="en-US" altLang="zh-TW" sz="1400" b="1" dirty="0">
                <a:latin typeface="微軟正黑體" panose="020B0604030504040204" pitchFamily="34" charset="-120"/>
              </a:rPr>
              <a:t>1</a:t>
            </a:r>
            <a:r>
              <a:rPr lang="zh-TW" altLang="en-US" sz="1400" b="1" dirty="0">
                <a:latin typeface="微軟正黑體" panose="020B0604030504040204" pitchFamily="34" charset="-120"/>
              </a:rPr>
              <a:t>部</a:t>
            </a:r>
            <a:r>
              <a:rPr lang="en-US" altLang="zh-TW" sz="1400" b="1" dirty="0">
                <a:latin typeface="微軟正黑體" panose="020B0604030504040204" pitchFamily="34" charset="-120"/>
              </a:rPr>
              <a:t>       </a:t>
            </a:r>
            <a:endParaRPr lang="zh-TW" altLang="en-US" sz="1400" b="1" dirty="0">
              <a:latin typeface="微軟正黑體" panose="020B0604030504040204" pitchFamily="34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12632C64-E68C-4BC4-84A5-558FBD1C141D}"/>
              </a:ext>
            </a:extLst>
          </p:cNvPr>
          <p:cNvSpPr txBox="1"/>
          <p:nvPr/>
        </p:nvSpPr>
        <p:spPr>
          <a:xfrm>
            <a:off x="60367" y="1025368"/>
            <a:ext cx="2173288" cy="1384995"/>
          </a:xfrm>
          <a:prstGeom prst="rect">
            <a:avLst/>
          </a:prstGeom>
          <a:solidFill>
            <a:schemeClr val="accent2">
              <a:lumMod val="60%"/>
              <a:lumOff val="40%"/>
            </a:schemeClr>
          </a:solidFill>
          <a:ln w="25400" cmpd="tri"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b="1" dirty="0">
                <a:latin typeface="微軟正黑體" panose="020B0604030504040204" pitchFamily="34" charset="-120"/>
              </a:rPr>
              <a:t>第二工務大隊</a:t>
            </a:r>
          </a:p>
          <a:p>
            <a:r>
              <a:rPr lang="zh-TW" altLang="en-US" sz="1400" b="1" dirty="0">
                <a:latin typeface="微軟正黑體" panose="020B0604030504040204" pitchFamily="34" charset="-120"/>
              </a:rPr>
              <a:t>電話：</a:t>
            </a:r>
            <a:r>
              <a:rPr lang="en-US" altLang="zh-TW" sz="1400" b="1" dirty="0">
                <a:latin typeface="微軟正黑體" panose="020B0604030504040204" pitchFamily="34" charset="-120"/>
              </a:rPr>
              <a:t>06-6224725</a:t>
            </a:r>
          </a:p>
          <a:p>
            <a:r>
              <a:rPr lang="zh-TW" altLang="en-US" sz="1400" b="1" dirty="0">
                <a:latin typeface="微軟正黑體" panose="020B0604030504040204" pitchFamily="34" charset="-120"/>
              </a:rPr>
              <a:t>傳真：</a:t>
            </a:r>
            <a:r>
              <a:rPr lang="en-US" altLang="zh-TW" sz="1400" b="1" dirty="0">
                <a:latin typeface="微軟正黑體" panose="020B0604030504040204" pitchFamily="34" charset="-120"/>
              </a:rPr>
              <a:t>06-6226725</a:t>
            </a:r>
          </a:p>
          <a:p>
            <a:r>
              <a:rPr lang="zh-TW" altLang="en-US" sz="1400" b="1" dirty="0">
                <a:latin typeface="微軟正黑體" panose="020B0604030504040204" pitchFamily="34" charset="-120"/>
              </a:rPr>
              <a:t>大隊長：林科良</a:t>
            </a:r>
            <a:endParaRPr lang="en-US" altLang="zh-TW" sz="1400" b="1" dirty="0">
              <a:latin typeface="微軟正黑體" panose="020B0604030504040204" pitchFamily="34" charset="-120"/>
            </a:endParaRPr>
          </a:p>
          <a:p>
            <a:r>
              <a:rPr lang="zh-TW" altLang="en-US" sz="1400" b="1" dirty="0">
                <a:latin typeface="微軟正黑體" panose="020B0604030504040204" pitchFamily="34" charset="-120"/>
              </a:rPr>
              <a:t>副大隊長：張國淵</a:t>
            </a:r>
            <a:endParaRPr lang="en-US" altLang="zh-TW" sz="1400" b="1" dirty="0">
              <a:latin typeface="微軟正黑體" panose="020B0604030504040204" pitchFamily="34" charset="-120"/>
            </a:endParaRPr>
          </a:p>
          <a:p>
            <a:r>
              <a:rPr lang="zh-TW" altLang="en-US" sz="1400" b="1" dirty="0">
                <a:latin typeface="微軟正黑體" panose="020B0604030504040204" pitchFamily="34" charset="-120"/>
              </a:rPr>
              <a:t>駐紮地點：柳營</a:t>
            </a:r>
            <a:endParaRPr lang="en-US" altLang="zh-TW" sz="1400" b="1" dirty="0"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787172"/>
      </p:ext>
    </p:extLst>
  </p:cSld>
  <p:clrMapOvr>
    <a:masterClrMapping/>
  </p:clrMapOvr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042B66A-7980-4088-83F3-42125C856E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45475" y="130175"/>
            <a:ext cx="684213" cy="333375"/>
          </a:xfrm>
        </p:spPr>
        <p:txBody>
          <a:bodyPr/>
          <a:lstStyle>
            <a:lvl1pPr>
              <a:spcBef>
                <a:spcPct val="20%"/>
              </a:spcBef>
              <a:buClr>
                <a:schemeClr val="bg1"/>
              </a:buClr>
              <a:buSzPct val="70%"/>
              <a:buFont typeface="Wingdings" panose="05000000000000000000" pitchFamily="2" charset="2"/>
              <a:buChar char="¡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lr>
                <a:schemeClr val="tx2"/>
              </a:buClr>
              <a:buSzPct val="65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%"/>
              </a:spcBef>
              <a:buClrTx/>
              <a:buSzTx/>
              <a:buFontTx/>
              <a:buNone/>
            </a:pPr>
            <a:fld id="{17059A81-C90C-4B59-A810-34778A4ACCF0}" type="slidenum">
              <a:rPr kumimoji="0" lang="en-US" altLang="zh-TW" sz="2500" smtClean="0">
                <a:latin typeface="微軟正黑體" panose="020B0604030504040204" pitchFamily="34" charset="-120"/>
              </a:rPr>
              <a:pPr>
                <a:spcBef>
                  <a:spcPct val="0%"/>
                </a:spcBef>
                <a:buClrTx/>
                <a:buSzTx/>
                <a:buFontTx/>
                <a:buNone/>
              </a:pPr>
              <a:t>9</a:t>
            </a:fld>
            <a:endParaRPr kumimoji="0" lang="en-US" altLang="zh-TW" sz="2500">
              <a:latin typeface="微軟正黑體" panose="020B0604030504040204" pitchFamily="34" charset="-120"/>
            </a:endParaRP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3F701A90-F3D6-4DFA-B273-4D6988E4C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%"/>
              </a:spcBef>
              <a:buClr>
                <a:schemeClr val="bg1"/>
              </a:buClr>
              <a:buSzPct val="70%"/>
              <a:buFont typeface="Wingdings" panose="05000000000000000000" pitchFamily="2" charset="2"/>
              <a:buChar char="¡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lr>
                <a:schemeClr val="tx2"/>
              </a:buClr>
              <a:buSzPct val="65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ClrTx/>
              <a:buSzTx/>
              <a:buFontTx/>
              <a:buNone/>
            </a:pPr>
            <a:endParaRPr lang="zh-TW" altLang="en-US" sz="1800" b="0">
              <a:latin typeface="微軟正黑體" panose="020B0604030504040204" pitchFamily="34" charset="-120"/>
            </a:endParaRPr>
          </a:p>
        </p:txBody>
      </p:sp>
      <p:sp>
        <p:nvSpPr>
          <p:cNvPr id="8196" name="Rectangle 5">
            <a:extLst>
              <a:ext uri="{FF2B5EF4-FFF2-40B4-BE49-F238E27FC236}">
                <a16:creationId xmlns:a16="http://schemas.microsoft.com/office/drawing/2014/main" id="{98A0B781-E724-456A-B1EF-2B2E1DC87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30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%"/>
              </a:spcBef>
              <a:buClr>
                <a:schemeClr val="bg1"/>
              </a:buClr>
              <a:buSzPct val="70%"/>
              <a:buFont typeface="Wingdings" panose="05000000000000000000" pitchFamily="2" charset="2"/>
              <a:buChar char="¡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lr>
                <a:schemeClr val="tx2"/>
              </a:buClr>
              <a:buSzPct val="65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ClrTx/>
              <a:buSzTx/>
              <a:buFontTx/>
              <a:buNone/>
            </a:pPr>
            <a:endParaRPr lang="zh-TW" altLang="en-US" sz="1800" b="0">
              <a:latin typeface="微軟正黑體" panose="020B0604030504040204" pitchFamily="34" charset="-120"/>
            </a:endParaRPr>
          </a:p>
        </p:txBody>
      </p:sp>
      <p:sp>
        <p:nvSpPr>
          <p:cNvPr id="8197" name="Rectangle 8">
            <a:extLst>
              <a:ext uri="{FF2B5EF4-FFF2-40B4-BE49-F238E27FC236}">
                <a16:creationId xmlns:a16="http://schemas.microsoft.com/office/drawing/2014/main" id="{21DB9B1F-C9DB-49D0-B4DF-DF1B0DCAC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%"/>
              </a:spcBef>
              <a:buClr>
                <a:schemeClr val="bg1"/>
              </a:buClr>
              <a:buSzPct val="70%"/>
              <a:buFont typeface="Wingdings" panose="05000000000000000000" pitchFamily="2" charset="2"/>
              <a:buChar char="¡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lr>
                <a:schemeClr val="tx2"/>
              </a:buClr>
              <a:buSzPct val="65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ClrTx/>
              <a:buSzTx/>
              <a:buFontTx/>
              <a:buNone/>
            </a:pPr>
            <a:endParaRPr lang="zh-TW" altLang="en-US" sz="1800" b="0">
              <a:latin typeface="微軟正黑體" panose="020B0604030504040204" pitchFamily="34" charset="-120"/>
            </a:endParaRPr>
          </a:p>
        </p:txBody>
      </p:sp>
      <p:sp>
        <p:nvSpPr>
          <p:cNvPr id="8198" name="Rectangle 9">
            <a:extLst>
              <a:ext uri="{FF2B5EF4-FFF2-40B4-BE49-F238E27FC236}">
                <a16:creationId xmlns:a16="http://schemas.microsoft.com/office/drawing/2014/main" id="{B33E4151-3DFF-4972-9DD9-C85FEA1ED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30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%"/>
              </a:spcBef>
              <a:buClr>
                <a:schemeClr val="bg1"/>
              </a:buClr>
              <a:buSzPct val="70%"/>
              <a:buFont typeface="Wingdings" panose="05000000000000000000" pitchFamily="2" charset="2"/>
              <a:buChar char="¡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lr>
                <a:schemeClr val="tx2"/>
              </a:buClr>
              <a:buSzPct val="65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ClrTx/>
              <a:buSzTx/>
              <a:buFontTx/>
              <a:buNone/>
            </a:pPr>
            <a:endParaRPr lang="zh-TW" altLang="en-US" sz="1800" b="0">
              <a:latin typeface="微軟正黑體" panose="020B0604030504040204" pitchFamily="34" charset="-120"/>
            </a:endParaRPr>
          </a:p>
        </p:txBody>
      </p:sp>
      <p:sp>
        <p:nvSpPr>
          <p:cNvPr id="8199" name="標題 1">
            <a:extLst>
              <a:ext uri="{FF2B5EF4-FFF2-40B4-BE49-F238E27FC236}">
                <a16:creationId xmlns:a16="http://schemas.microsoft.com/office/drawing/2014/main" id="{8BD4EE3A-37CF-46DE-A3D5-529848D89D7D}"/>
              </a:ext>
            </a:extLst>
          </p:cNvPr>
          <p:cNvSpPr>
            <a:spLocks/>
          </p:cNvSpPr>
          <p:nvPr/>
        </p:nvSpPr>
        <p:spPr bwMode="auto">
          <a:xfrm>
            <a:off x="-107950" y="304800"/>
            <a:ext cx="81184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%"/>
              </a:spcBef>
              <a:buClr>
                <a:schemeClr val="bg1"/>
              </a:buClr>
              <a:buSzPct val="70%"/>
              <a:buFont typeface="Wingdings" panose="05000000000000000000" pitchFamily="2" charset="2"/>
              <a:buChar char="¡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lr>
                <a:schemeClr val="tx2"/>
              </a:buClr>
              <a:buSzPct val="65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lr>
                <a:schemeClr val="accent2"/>
              </a:buClr>
              <a:buSzPct val="70%"/>
              <a:buFont typeface="Wingdings" panose="05000000000000000000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2"/>
              </a:buClr>
              <a:buSzPct val="60%"/>
              <a:buFont typeface="Wingdings" panose="05000000000000000000" pitchFamily="2" charset="2"/>
              <a:buChar char="¡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%"/>
              </a:spcBef>
              <a:buClrTx/>
              <a:buSzTx/>
              <a:buFontTx/>
              <a:buNone/>
            </a:pPr>
            <a:r>
              <a:rPr lang="zh-TW" altLang="en-US" sz="32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六、目前封橋封路情形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7E4F019-A2B5-4758-9BE0-4031F9AC83B0}"/>
              </a:ext>
            </a:extLst>
          </p:cNvPr>
          <p:cNvSpPr txBox="1"/>
          <p:nvPr/>
        </p:nvSpPr>
        <p:spPr>
          <a:xfrm>
            <a:off x="111764" y="1844824"/>
            <a:ext cx="8929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一、連日豪雨目前尚有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處道路封閉中：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七股區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173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甲南下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公里處因佈設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吋抽水機出水管線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橫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越車道，考量用路安全，預警性封路。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左鎮區，南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171-1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線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2k+300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處道路坍坊，車輛無法通行，   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已進行封路。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二、目前尚有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處橋梁封閉中：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永康區：過水便橋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會封到汛期結束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(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新營區：土庫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橋、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鐵線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號橋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鐵線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號橋</a:t>
            </a:r>
          </a:p>
          <a:p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353762"/>
      </p:ext>
    </p:extLst>
  </p:cSld>
  <p:clrMapOvr>
    <a:masterClrMapping/>
  </p:clrMapOvr>
</p:sld>
</file>

<file path=ppt/theme/theme1.xml><?xml version="1.0" encoding="utf-8"?>
<a:theme xmlns:a="http://purl.oclc.org/ooxml/drawingml/main" name="1_Eclipse">
  <a:themeElements>
    <a:clrScheme name="1_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1_Eclipse">
      <a:majorFont>
        <a:latin typeface="標楷體"/>
        <a:ea typeface="標楷體"/>
        <a:cs typeface=""/>
      </a:majorFont>
      <a:minorFont>
        <a:latin typeface="標楷體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/>
  <a:extraClrSchemeLst>
    <a:extraClrScheme>
      <a:clrScheme name="1_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purl.oclc.org/ooxml/drawingml/main" name="4_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4_Eclip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purl.oclc.org/ooxml/drawingml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purl.oclc.org/ooxml/drawingml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/>
  <a:extraClrSchemeLst/>
</a:theme>
</file>

<file path=docProps/app.xml><?xml version="1.0" encoding="utf-8"?>
<Properties xmlns="http://purl.oclc.org/ooxml/officeDocument/extendedProperties" xmlns:vt="http://purl.oclc.org/ooxml/officeDocument/docPropsVTypes">
  <Template>Eclipse</Template>
  <TotalTime>8179</TotalTime>
  <Words>783</Words>
  <Application>Microsoft Office PowerPoint</Application>
  <PresentationFormat>如螢幕大小 (4:3)</PresentationFormat>
  <Paragraphs>144</Paragraphs>
  <Slides>10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10</vt:i4>
      </vt:variant>
    </vt:vector>
  </HeadingPairs>
  <TitlesOfParts>
    <vt:vector size="19" baseType="lpstr">
      <vt:lpstr>Arial</vt:lpstr>
      <vt:lpstr>Wingdings</vt:lpstr>
      <vt:lpstr>標楷體</vt:lpstr>
      <vt:lpstr>Times New Roman</vt:lpstr>
      <vt:lpstr>微軟正黑體</vt:lpstr>
      <vt:lpstr>Verdana</vt:lpstr>
      <vt:lpstr>Tahoma</vt:lpstr>
      <vt:lpstr>1_Eclipse</vt:lpstr>
      <vt:lpstr>4_Eclipse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臺南市鳳凰颱風災害應變中心</dc:title>
  <dc:creator>TIGER-XP</dc:creator>
  <cp:lastModifiedBy>簡國棟</cp:lastModifiedBy>
  <cp:revision>744</cp:revision>
  <cp:lastPrinted>2019-08-23T01:43:19Z</cp:lastPrinted>
  <dcterms:created xsi:type="dcterms:W3CDTF">2008-07-27T04:29:47Z</dcterms:created>
  <dcterms:modified xsi:type="dcterms:W3CDTF">2019-08-23T03:59:47Z</dcterms:modified>
</cp:coreProperties>
</file>