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02ACD4-ECFB-0467-A577-91266B7A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6F0D02-8EE7-E7E9-23CC-E37F899E7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EA6C89-DE21-0354-0CC3-5938B256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61A3C1-6CAF-A66D-6D3B-9866CE4F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060FC7-E296-4417-9302-00489D20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4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BEFA11-D63D-3D35-8554-79E9A0B57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979341-CE66-75E6-C706-46063726E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417617-F6DC-19C6-8D2F-03D5E33C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F9CDEA-CA9F-5626-A720-DDB6C9F7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CD3995-C372-B2DC-1AF8-AF42F913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28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9550132-3A02-30E9-2E9E-A513A64FA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AAF92A4-66BA-E77B-82DD-A3194C32D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BB964D-DD8E-216C-4DF7-FC38A365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BD841F-F744-F129-C557-5B8760AF6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6B5E87-3359-33A0-5CBD-0848703E5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89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8EFA18-214F-7EA2-A84A-A3CB48C44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85731A-2720-DA00-A695-095F0F50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4809F0-BB7A-A5BA-0BEF-77495CFE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EB9845-6547-FB0E-A590-3DF28E46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1F04D8-1D43-41BC-3E9F-6F290C39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67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33878F-2616-40FF-9BFA-64BE6209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67B436-C275-0A30-204F-FF53DC2F3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DEDE5E-1ED7-CB84-95AB-DCAECE76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9BB5F1-8174-1217-ACCE-47532EDB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93DC31-63C7-C422-3164-B3F8E8E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59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F7D9C2-E9A9-F53F-6D27-7928A07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379954-3302-895D-9EC6-1647A8334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2F7245-3498-DD46-29CB-B3BF076F8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752E71C-27B1-8149-C632-4DDD6796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B2B34F5-4C5E-F3B9-D40D-300F9137E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A2B3CF1-539F-0AA7-B041-ABBDA789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57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7B2DC-D661-22BE-A126-3402EB7DD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E07516-8683-CEC9-6BA0-4FA27F5CF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DAA43F2-7B9E-BEFE-CE88-8A031D2F5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EC9EBFE-35B8-475C-915E-63D6772C6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3ACB36E-1431-8EFA-782D-EA49C6DC3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9D668A7-408F-C3E2-CDAB-03E38008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4F6E3AB-56A8-B63B-D095-950D7D06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2CC9A8C-E149-77B3-5329-943EBCA3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71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60B712-6464-229A-8913-79B0F70F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C73D14-AC3A-4E97-ABEB-1DC175BC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E1BE43-4E67-2082-0709-EF73B5F5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CF2B54C-4622-471E-6865-C476A286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56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FEE719B-BF1E-9478-DF42-859F52F5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3BEB1C-5AC9-07C9-99AF-E3AA0DEF3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811F53-B43B-6D1D-D75A-3277F908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30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324BD9-EAF6-34D8-0166-340F01A9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15099A-E8E0-9B4E-9CC0-9D4D03440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FD60D2E-DDF3-28A7-E2ED-294C51308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ED2877-3C01-508C-27BC-7D88083A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BF9F98D-76E8-8A14-D68D-9F485C93A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9A2214-96FE-D863-F0F5-BF8D22314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24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9A2165-F156-5A3C-DA92-F7FA94399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6B0429E-E917-E88E-E3A1-C24F61B43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C82141F-534D-27FB-6815-EA3011BC3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64BE48-4F4F-A53B-E5E3-B9A4201B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1E1D63-F1CF-4271-4973-93A1DD91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38F721-2F98-4E55-6F31-EA9BAB0A9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04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flickr.com/photos/idisdao/36589476833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C641768-D3A1-C1DB-78C6-B970D2DE6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AD0AE21-8208-2AA4-BF29-65705C31B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5647DE-3687-D23F-910E-29770A4CC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30D0-887D-4609-A6D7-2BE7F2462AF1}" type="datetimeFigureOut">
              <a:rPr lang="zh-TW" altLang="en-US" smtClean="0"/>
              <a:t>2023/1/16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8B9CB1-A58B-9551-56E4-A38EA4678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DB35F8-88B9-5D64-F4D7-CFD9BE8D2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4576-D8D6-4E41-B1FC-6F6075C19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68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e.go.it/event/hockney-van-gogh-the-joy-of-natur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形 3" descr="農夫">
            <a:extLst>
              <a:ext uri="{FF2B5EF4-FFF2-40B4-BE49-F238E27FC236}">
                <a16:creationId xmlns:a16="http://schemas.microsoft.com/office/drawing/2014/main" id="{63E366D0-1294-37A9-C198-2F10BF3E0E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115" y="147414"/>
            <a:ext cx="914400" cy="9144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1B4153D-8350-E9B5-7B23-3F0B74CFD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臺南市農作物保險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6C1B43E2-0D01-15BD-B395-645876EEB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474758"/>
              </p:ext>
            </p:extLst>
          </p:nvPr>
        </p:nvGraphicFramePr>
        <p:xfrm>
          <a:off x="603315" y="1093509"/>
          <a:ext cx="11340446" cy="5713890"/>
        </p:xfrm>
        <a:graphic>
          <a:graphicData uri="http://schemas.openxmlformats.org/drawingml/2006/table">
            <a:tbl>
              <a:tblPr/>
              <a:tblGrid>
                <a:gridCol w="1298964">
                  <a:extLst>
                    <a:ext uri="{9D8B030D-6E8A-4147-A177-3AD203B41FA5}">
                      <a16:colId xmlns:a16="http://schemas.microsoft.com/office/drawing/2014/main" val="3548928295"/>
                    </a:ext>
                  </a:extLst>
                </a:gridCol>
                <a:gridCol w="3007214">
                  <a:extLst>
                    <a:ext uri="{9D8B030D-6E8A-4147-A177-3AD203B41FA5}">
                      <a16:colId xmlns:a16="http://schemas.microsoft.com/office/drawing/2014/main" val="3468470310"/>
                    </a:ext>
                  </a:extLst>
                </a:gridCol>
                <a:gridCol w="4210100">
                  <a:extLst>
                    <a:ext uri="{9D8B030D-6E8A-4147-A177-3AD203B41FA5}">
                      <a16:colId xmlns:a16="http://schemas.microsoft.com/office/drawing/2014/main" val="3559491027"/>
                    </a:ext>
                  </a:extLst>
                </a:gridCol>
                <a:gridCol w="1412084">
                  <a:extLst>
                    <a:ext uri="{9D8B030D-6E8A-4147-A177-3AD203B41FA5}">
                      <a16:colId xmlns:a16="http://schemas.microsoft.com/office/drawing/2014/main" val="2902127496"/>
                    </a:ext>
                  </a:extLst>
                </a:gridCol>
                <a:gridCol w="1412084">
                  <a:extLst>
                    <a:ext uri="{9D8B030D-6E8A-4147-A177-3AD203B41FA5}">
                      <a16:colId xmlns:a16="http://schemas.microsoft.com/office/drawing/2014/main" val="937056297"/>
                    </a:ext>
                  </a:extLst>
                </a:gridCol>
              </a:tblGrid>
              <a:tr h="6483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種類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保險方式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試辦地區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補助比例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中央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補助比例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地方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224628"/>
                  </a:ext>
                </a:extLst>
              </a:tr>
              <a:tr h="26281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水稻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水稻收入基本型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846186"/>
                  </a:ext>
                </a:extLst>
              </a:tr>
              <a:tr h="262815">
                <a:tc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水稻收入加強型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015041"/>
                  </a:ext>
                </a:extLst>
              </a:tr>
              <a:tr h="262815">
                <a:tc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tabLst>
                          <a:tab pos="84138" algn="l"/>
                        </a:tabLst>
                      </a:pP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富邦區域收穫型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704377"/>
                  </a:ext>
                </a:extLst>
              </a:tr>
              <a:tr h="26281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高粱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學甲區、鹽水區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23038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芒果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國泰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政府災助連結型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598040"/>
                  </a:ext>
                </a:extLst>
              </a:tr>
              <a:tr h="58640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木瓜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華南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風速及降雨量參數型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楠西區、南化區、大內區、玉井區、山上區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983055"/>
                  </a:ext>
                </a:extLst>
              </a:tr>
              <a:tr h="81947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柚子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明台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風速參數型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麻豆區、下營區、大內區、佳里區、官田區、西港區、六甲區、善化區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119931"/>
                  </a:ext>
                </a:extLst>
              </a:tr>
              <a:tr h="46912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番石榴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國泰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風速及降雨量參數型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楠西區、南化區、大內區、玉井區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37723"/>
                  </a:ext>
                </a:extLst>
              </a:tr>
              <a:tr h="82097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香蕉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收入及產量型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白河區、南化區、左鎮區、玉井區、大內區、楠西區、麻豆區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894612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西瓜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富邦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降水量參數型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689351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養蜂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明台</a:t>
                      </a:r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溫度及降雨量參數型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dpi="0" rotWithShape="1">
                      <a:blip r:embed="rId6">
                        <a:alphaModFix amt="87000"/>
                      </a:blip>
                      <a:srcRect/>
                      <a:tile tx="-3175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22.50%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655717"/>
                  </a:ext>
                </a:extLst>
              </a:tr>
              <a:tr h="26281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農業設施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富邦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颱風洪水型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全市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5527" marR="5527" marT="55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90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721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235</Words>
  <Application>Microsoft Office PowerPoint</Application>
  <PresentationFormat>寬螢幕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                        臺南市農作物保險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林美月</dc:creator>
  <cp:lastModifiedBy>林美月</cp:lastModifiedBy>
  <cp:revision>4</cp:revision>
  <dcterms:created xsi:type="dcterms:W3CDTF">2023-01-16T06:39:10Z</dcterms:created>
  <dcterms:modified xsi:type="dcterms:W3CDTF">2023-01-16T07:45:31Z</dcterms:modified>
</cp:coreProperties>
</file>