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sldIdLst>
    <p:sldId id="257" r:id="rId2"/>
  </p:sldIdLst>
  <p:sldSz cx="12192000" cy="6858000"/>
  <p:notesSz cx="6805613" cy="99393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F6AA"/>
    <a:srgbClr val="EFF1AF"/>
    <a:srgbClr val="FF00FF"/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 showGuides="1">
      <p:cViewPr varScale="1">
        <p:scale>
          <a:sx n="90" d="100"/>
          <a:sy n="90" d="100"/>
        </p:scale>
        <p:origin x="-336" y="-90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F962-D37A-463A-B33F-35844DA8B0E6}" type="datetimeFigureOut">
              <a:rPr lang="zh-TW" altLang="en-US" smtClean="0"/>
              <a:pPr/>
              <a:t>2016/9/21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F2A9C1A-3856-4360-AB08-2C0876F2E5D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5808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F962-D37A-463A-B33F-35844DA8B0E6}" type="datetimeFigureOut">
              <a:rPr lang="zh-TW" altLang="en-US" smtClean="0"/>
              <a:pPr/>
              <a:t>2016/9/21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F2A9C1A-3856-4360-AB08-2C0876F2E5D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77056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F962-D37A-463A-B33F-35844DA8B0E6}" type="datetimeFigureOut">
              <a:rPr lang="zh-TW" altLang="en-US" smtClean="0"/>
              <a:pPr/>
              <a:t>2016/9/21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F2A9C1A-3856-4360-AB08-2C0876F2E5D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89584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F962-D37A-463A-B33F-35844DA8B0E6}" type="datetimeFigureOut">
              <a:rPr lang="zh-TW" altLang="en-US" smtClean="0"/>
              <a:pPr/>
              <a:t>2016/9/21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F2A9C1A-3856-4360-AB08-2C0876F2E5D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969194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F962-D37A-463A-B33F-35844DA8B0E6}" type="datetimeFigureOut">
              <a:rPr lang="zh-TW" altLang="en-US" smtClean="0"/>
              <a:pPr/>
              <a:t>2016/9/21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F2A9C1A-3856-4360-AB08-2C0876F2E5D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39198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F962-D37A-463A-B33F-35844DA8B0E6}" type="datetimeFigureOut">
              <a:rPr lang="zh-TW" altLang="en-US" smtClean="0"/>
              <a:pPr/>
              <a:t>2016/9/21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F2A9C1A-3856-4360-AB08-2C0876F2E5D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240937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F962-D37A-463A-B33F-35844DA8B0E6}" type="datetimeFigureOut">
              <a:rPr lang="zh-TW" altLang="en-US" smtClean="0"/>
              <a:pPr/>
              <a:t>2016/9/21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F2A9C1A-3856-4360-AB08-2C0876F2E5D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44588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F962-D37A-463A-B33F-35844DA8B0E6}" type="datetimeFigureOut">
              <a:rPr lang="zh-TW" altLang="en-US" smtClean="0"/>
              <a:pPr/>
              <a:t>2016/9/21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A9C1A-3856-4360-AB08-2C0876F2E5D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946490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F962-D37A-463A-B33F-35844DA8B0E6}" type="datetimeFigureOut">
              <a:rPr lang="zh-TW" altLang="en-US" smtClean="0"/>
              <a:pPr/>
              <a:t>2016/9/21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A9C1A-3856-4360-AB08-2C0876F2E5D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3769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F962-D37A-463A-B33F-35844DA8B0E6}" type="datetimeFigureOut">
              <a:rPr lang="zh-TW" altLang="en-US" smtClean="0"/>
              <a:pPr/>
              <a:t>2016/9/21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A9C1A-3856-4360-AB08-2C0876F2E5D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7800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F962-D37A-463A-B33F-35844DA8B0E6}" type="datetimeFigureOut">
              <a:rPr lang="zh-TW" altLang="en-US" smtClean="0"/>
              <a:pPr/>
              <a:t>2016/9/21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F2A9C1A-3856-4360-AB08-2C0876F2E5D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2853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F962-D37A-463A-B33F-35844DA8B0E6}" type="datetimeFigureOut">
              <a:rPr lang="zh-TW" altLang="en-US" smtClean="0"/>
              <a:pPr/>
              <a:t>2016/9/21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F2A9C1A-3856-4360-AB08-2C0876F2E5D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214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F962-D37A-463A-B33F-35844DA8B0E6}" type="datetimeFigureOut">
              <a:rPr lang="zh-TW" altLang="en-US" smtClean="0"/>
              <a:pPr/>
              <a:t>2016/9/21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F2A9C1A-3856-4360-AB08-2C0876F2E5D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2488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F962-D37A-463A-B33F-35844DA8B0E6}" type="datetimeFigureOut">
              <a:rPr lang="zh-TW" altLang="en-US" smtClean="0"/>
              <a:pPr/>
              <a:t>2016/9/21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A9C1A-3856-4360-AB08-2C0876F2E5D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832375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0"/>
          </p:nvPr>
        </p:nvSpPr>
        <p:spPr>
          <a:xfrm>
            <a:off x="0" y="6545264"/>
            <a:ext cx="12192000" cy="2682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68BECB6-6F87-4AA7-A36C-D5289AC9CF4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78285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F962-D37A-463A-B33F-35844DA8B0E6}" type="datetimeFigureOut">
              <a:rPr lang="zh-TW" altLang="en-US" smtClean="0"/>
              <a:pPr/>
              <a:t>2016/9/21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A9C1A-3856-4360-AB08-2C0876F2E5D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9562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F962-D37A-463A-B33F-35844DA8B0E6}" type="datetimeFigureOut">
              <a:rPr lang="zh-TW" altLang="en-US" smtClean="0"/>
              <a:pPr/>
              <a:t>2016/9/21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A9C1A-3856-4360-AB08-2C0876F2E5D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4614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EF962-D37A-463A-B33F-35844DA8B0E6}" type="datetimeFigureOut">
              <a:rPr lang="zh-TW" altLang="en-US" smtClean="0"/>
              <a:pPr/>
              <a:t>2016/9/21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F2A9C1A-3856-4360-AB08-2C0876F2E5D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13780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61" r:id="rId7"/>
    <p:sldLayoutId id="2147484051" r:id="rId8"/>
    <p:sldLayoutId id="2147484052" r:id="rId9"/>
    <p:sldLayoutId id="2147484053" r:id="rId10"/>
    <p:sldLayoutId id="2147484054" r:id="rId11"/>
    <p:sldLayoutId id="2147484055" r:id="rId12"/>
    <p:sldLayoutId id="2147484056" r:id="rId13"/>
    <p:sldLayoutId id="2147484057" r:id="rId14"/>
    <p:sldLayoutId id="2147484058" r:id="rId15"/>
    <p:sldLayoutId id="2147484059" r:id="rId16"/>
    <p:sldLayoutId id="214748406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投影片編號版面配置區 2"/>
          <p:cNvSpPr>
            <a:spLocks noGrp="1"/>
          </p:cNvSpPr>
          <p:nvPr>
            <p:ph type="sldNum" sz="quarter" idx="12"/>
          </p:nvPr>
        </p:nvSpPr>
        <p:spPr>
          <a:xfrm>
            <a:off x="1524000" y="6545264"/>
            <a:ext cx="9144000" cy="268287"/>
          </a:xfrm>
        </p:spPr>
        <p:txBody>
          <a:bodyPr/>
          <a:lstStyle/>
          <a:p>
            <a:fld id="{2D27094D-FE74-4D01-A432-3D2227A9A018}" type="slidenum">
              <a:rPr lang="en-US" altLang="zh-CN" smtClean="0"/>
              <a:pPr/>
              <a:t>1</a:t>
            </a:fld>
            <a:endParaRPr lang="en-US" altLang="zh-CN" dirty="0"/>
          </a:p>
        </p:txBody>
      </p:sp>
      <p:sp>
        <p:nvSpPr>
          <p:cNvPr id="4" name="剪去對角線角落矩形 3"/>
          <p:cNvSpPr/>
          <p:nvPr/>
        </p:nvSpPr>
        <p:spPr>
          <a:xfrm>
            <a:off x="3861349" y="1"/>
            <a:ext cx="8330650" cy="1108722"/>
          </a:xfrm>
          <a:prstGeom prst="snip2Diag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4400" b="1" dirty="0" smtClean="0">
                <a:latin typeface="MS UI Gothic" panose="020B0600070205080204" pitchFamily="34" charset="-128"/>
                <a:ea typeface="MS UI Gothic" panose="020B0600070205080204" pitchFamily="34" charset="-128"/>
              </a:rPr>
              <a:t>10/5 10:00-11/15</a:t>
            </a:r>
            <a:r>
              <a:rPr lang="zh-TW" altLang="en-US" sz="4400" b="1" dirty="0" smtClean="0">
                <a:latin typeface="MS UI Gothic" panose="020B0600070205080204" pitchFamily="34" charset="-128"/>
                <a:ea typeface="MS UI Gothic" panose="020B0600070205080204" pitchFamily="34" charset="-128"/>
              </a:rPr>
              <a:t> </a:t>
            </a:r>
            <a:r>
              <a:rPr lang="en-US" altLang="zh-TW" sz="4400" b="1" dirty="0" smtClean="0">
                <a:latin typeface="MS UI Gothic" panose="020B0600070205080204" pitchFamily="34" charset="-128"/>
                <a:ea typeface="MS UI Gothic" panose="020B0600070205080204" pitchFamily="34" charset="-128"/>
              </a:rPr>
              <a:t>24:00</a:t>
            </a:r>
            <a:r>
              <a:rPr lang="zh-TW" altLang="en-US" sz="4400" b="1" dirty="0" smtClean="0">
                <a:latin typeface="MS UI Gothic" panose="020B0600070205080204" pitchFamily="34" charset="-128"/>
                <a:ea typeface="MS UI Gothic" panose="020B0600070205080204" pitchFamily="34" charset="-128"/>
              </a:rPr>
              <a:t>開放申請</a:t>
            </a:r>
            <a:endParaRPr lang="zh-TW" altLang="en-US" sz="4400" b="1" dirty="0">
              <a:latin typeface="MS UI Gothic" panose="020B0600070205080204" pitchFamily="34" charset="-128"/>
              <a:ea typeface="MS UI Gothic" panose="020B0600070205080204" pitchFamily="34" charset="-128"/>
            </a:endParaRPr>
          </a:p>
        </p:txBody>
      </p:sp>
      <p:sp>
        <p:nvSpPr>
          <p:cNvPr id="67" name="矩形 66"/>
          <p:cNvSpPr/>
          <p:nvPr/>
        </p:nvSpPr>
        <p:spPr>
          <a:xfrm>
            <a:off x="2744129" y="1274684"/>
            <a:ext cx="5493812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4600" b="1" dirty="0" smtClean="0">
                <a:solidFill>
                  <a:srgbClr val="FF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87</a:t>
            </a:r>
            <a:r>
              <a:rPr lang="zh-TW" altLang="en-US" sz="4600" b="1" dirty="0" smtClean="0">
                <a:solidFill>
                  <a:srgbClr val="FF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年次</a:t>
            </a:r>
            <a:r>
              <a:rPr lang="zh-TW" altLang="en-US" sz="4600" b="1" dirty="0" smtClean="0">
                <a:solidFill>
                  <a:schemeClr val="accent5">
                    <a:lumMod val="50000"/>
                  </a:schemeClr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男子兵籍調查</a:t>
            </a:r>
            <a:endParaRPr lang="zh-TW" altLang="en-US" sz="4600" b="1" dirty="0">
              <a:solidFill>
                <a:schemeClr val="accent5">
                  <a:lumMod val="50000"/>
                </a:schemeClr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69" name="文字方塊 68"/>
          <p:cNvSpPr txBox="1"/>
          <p:nvPr/>
        </p:nvSpPr>
        <p:spPr>
          <a:xfrm>
            <a:off x="3877307" y="1988447"/>
            <a:ext cx="69460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b="1" dirty="0">
                <a:solidFill>
                  <a:srgbClr val="FF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線上</a:t>
            </a:r>
            <a:r>
              <a:rPr lang="zh-TW" altLang="en-US" sz="4400" b="1" dirty="0" smtClean="0">
                <a:solidFill>
                  <a:srgbClr val="FF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申報</a:t>
            </a:r>
            <a:r>
              <a:rPr lang="zh-TW" altLang="en-US" sz="4400" b="1" dirty="0" smtClean="0">
                <a:solidFill>
                  <a:schemeClr val="accent5">
                    <a:lumMod val="50000"/>
                  </a:schemeClr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！</a:t>
            </a:r>
            <a:r>
              <a:rPr lang="zh-TW" altLang="en-US" sz="4400" b="1" dirty="0">
                <a:solidFill>
                  <a:schemeClr val="accent5">
                    <a:lumMod val="50000"/>
                  </a:schemeClr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！</a:t>
            </a:r>
          </a:p>
        </p:txBody>
      </p:sp>
      <p:sp>
        <p:nvSpPr>
          <p:cNvPr id="70" name="文字方塊 69"/>
          <p:cNvSpPr txBox="1"/>
          <p:nvPr/>
        </p:nvSpPr>
        <p:spPr>
          <a:xfrm>
            <a:off x="1210537" y="2870830"/>
            <a:ext cx="102258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 smtClean="0">
                <a:solidFill>
                  <a:srgbClr val="FF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87</a:t>
            </a:r>
            <a:r>
              <a:rPr lang="zh-TW" altLang="zh-TW" sz="2400" b="1" dirty="0" smtClean="0">
                <a:solidFill>
                  <a:srgbClr val="FF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年次</a:t>
            </a: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男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子</a:t>
            </a: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於</a:t>
            </a:r>
            <a:r>
              <a:rPr lang="en-US" altLang="zh-TW" sz="2400" b="1" dirty="0">
                <a:solidFill>
                  <a:srgbClr val="FF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105</a:t>
            </a:r>
            <a:r>
              <a:rPr lang="zh-TW" altLang="zh-TW" sz="2400" b="1" dirty="0">
                <a:solidFill>
                  <a:srgbClr val="FF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2400" b="1" dirty="0">
                <a:solidFill>
                  <a:srgbClr val="FF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r>
              <a:rPr lang="zh-TW" altLang="zh-TW" sz="2400" b="1" dirty="0">
                <a:solidFill>
                  <a:srgbClr val="FF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2400" b="1" dirty="0" smtClean="0">
                <a:solidFill>
                  <a:srgbClr val="FF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en-US" sz="2400" b="1" dirty="0" smtClean="0">
                <a:solidFill>
                  <a:srgbClr val="FF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r>
              <a:rPr lang="zh-TW" altLang="zh-TW" sz="2400" b="1" dirty="0" smtClean="0">
                <a:solidFill>
                  <a:srgbClr val="FF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上午</a:t>
            </a:r>
            <a:r>
              <a:rPr lang="en-US" altLang="zh-TW" sz="2400" b="1" dirty="0">
                <a:solidFill>
                  <a:srgbClr val="FF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r>
              <a:rPr lang="zh-TW" altLang="zh-TW" sz="2400" b="1" dirty="0">
                <a:solidFill>
                  <a:srgbClr val="FF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時起至</a:t>
            </a:r>
            <a:r>
              <a:rPr lang="en-US" altLang="zh-TW" sz="2400" b="1" dirty="0">
                <a:solidFill>
                  <a:srgbClr val="FF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11</a:t>
            </a:r>
            <a:r>
              <a:rPr lang="zh-TW" altLang="zh-TW" sz="2400" b="1" dirty="0">
                <a:solidFill>
                  <a:srgbClr val="FF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2400" b="1" dirty="0">
                <a:solidFill>
                  <a:srgbClr val="FF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15</a:t>
            </a:r>
            <a:r>
              <a:rPr lang="zh-TW" altLang="zh-TW" sz="2400" b="1" dirty="0">
                <a:solidFill>
                  <a:srgbClr val="FF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r>
              <a:rPr lang="en-US" altLang="zh-TW" sz="2400" b="1" dirty="0">
                <a:solidFill>
                  <a:srgbClr val="FF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24</a:t>
            </a:r>
            <a:r>
              <a:rPr lang="zh-TW" altLang="zh-TW" sz="2400" b="1" dirty="0">
                <a:solidFill>
                  <a:srgbClr val="FF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時止</a:t>
            </a:r>
            <a:r>
              <a:rPr lang="zh-TW" altLang="zh-TW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由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各直轄市、縣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市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政府或內政部役政署網站首頁點選</a:t>
            </a: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進入</a:t>
            </a:r>
            <a:r>
              <a:rPr lang="zh-TW" altLang="zh-TW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「徵兵及齡男子兵籍調查線上申報</a:t>
            </a:r>
            <a:r>
              <a:rPr lang="zh-TW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系統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，登錄兵籍表所需之個人資料後</a:t>
            </a: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即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可</a:t>
            </a: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完成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兵籍調查作業</a:t>
            </a: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6" name="向右箭號 75"/>
          <p:cNvSpPr/>
          <p:nvPr/>
        </p:nvSpPr>
        <p:spPr>
          <a:xfrm>
            <a:off x="3417013" y="5331916"/>
            <a:ext cx="661684" cy="484632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8" name="向右箭號 77"/>
          <p:cNvSpPr/>
          <p:nvPr/>
        </p:nvSpPr>
        <p:spPr>
          <a:xfrm>
            <a:off x="7703502" y="5331916"/>
            <a:ext cx="661684" cy="484632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1" name="矩形 80"/>
          <p:cNvSpPr/>
          <p:nvPr/>
        </p:nvSpPr>
        <p:spPr>
          <a:xfrm>
            <a:off x="10668000" y="6385945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 smtClean="0"/>
              <a:t>內政</a:t>
            </a:r>
            <a:r>
              <a:rPr lang="zh-TW" altLang="en-US" dirty="0"/>
              <a:t>部</a:t>
            </a:r>
            <a:r>
              <a:rPr lang="zh-TW" altLang="zh-TW" dirty="0" smtClean="0"/>
              <a:t>役</a:t>
            </a:r>
            <a:r>
              <a:rPr lang="zh-TW" altLang="en-US" dirty="0" smtClean="0"/>
              <a:t>政署</a:t>
            </a:r>
            <a:endParaRPr lang="zh-TW" altLang="en-US" dirty="0"/>
          </a:p>
        </p:txBody>
      </p:sp>
      <p:pic>
        <p:nvPicPr>
          <p:cNvPr id="82" name="圖片 8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2207" y="5658337"/>
            <a:ext cx="768313" cy="727608"/>
          </a:xfrm>
          <a:prstGeom prst="rect">
            <a:avLst/>
          </a:prstGeom>
        </p:spPr>
      </p:pic>
      <p:sp>
        <p:nvSpPr>
          <p:cNvPr id="8" name="圓角矩形 7"/>
          <p:cNvSpPr/>
          <p:nvPr/>
        </p:nvSpPr>
        <p:spPr>
          <a:xfrm>
            <a:off x="1506839" y="4821564"/>
            <a:ext cx="1320255" cy="171151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b="1" dirty="0">
                <a:solidFill>
                  <a:srgbClr val="0070C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87</a:t>
            </a:r>
            <a:r>
              <a:rPr lang="zh-TW" altLang="en-US" sz="2800" b="1" dirty="0">
                <a:solidFill>
                  <a:srgbClr val="0070C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年</a:t>
            </a:r>
            <a:r>
              <a:rPr lang="zh-TW" altLang="en-US" sz="2800" b="1" dirty="0" smtClean="0">
                <a:solidFill>
                  <a:srgbClr val="0070C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次男子</a:t>
            </a:r>
            <a:endParaRPr lang="zh-TW" altLang="en-US" sz="2800" b="1" dirty="0">
              <a:solidFill>
                <a:srgbClr val="0070C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0" name="圓角矩形 9"/>
          <p:cNvSpPr/>
          <p:nvPr/>
        </p:nvSpPr>
        <p:spPr>
          <a:xfrm>
            <a:off x="4817908" y="4461563"/>
            <a:ext cx="2127788" cy="228879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b="1" dirty="0">
                <a:solidFill>
                  <a:srgbClr val="0070C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由各直轄市、縣</a:t>
            </a:r>
            <a:r>
              <a:rPr lang="en-US" altLang="zh-TW" sz="2000" b="1" dirty="0">
                <a:solidFill>
                  <a:srgbClr val="0070C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(</a:t>
            </a:r>
            <a:r>
              <a:rPr lang="zh-TW" altLang="en-US" sz="2000" b="1" dirty="0">
                <a:solidFill>
                  <a:srgbClr val="0070C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市</a:t>
            </a:r>
            <a:r>
              <a:rPr lang="en-US" altLang="zh-TW" sz="2000" b="1" dirty="0">
                <a:solidFill>
                  <a:srgbClr val="0070C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)</a:t>
            </a:r>
            <a:r>
              <a:rPr lang="zh-TW" altLang="en-US" sz="2000" b="1" dirty="0">
                <a:solidFill>
                  <a:srgbClr val="0070C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政府或內政部役政署網站進入「兵籍調查線上申報系統」</a:t>
            </a:r>
          </a:p>
        </p:txBody>
      </p:sp>
      <p:sp>
        <p:nvSpPr>
          <p:cNvPr id="11" name="圓角矩形 10"/>
          <p:cNvSpPr/>
          <p:nvPr/>
        </p:nvSpPr>
        <p:spPr>
          <a:xfrm>
            <a:off x="8812059" y="4792042"/>
            <a:ext cx="1376341" cy="17705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>
                <a:solidFill>
                  <a:srgbClr val="0070C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完成兵籍調查申報</a:t>
            </a:r>
          </a:p>
        </p:txBody>
      </p:sp>
    </p:spTree>
    <p:extLst>
      <p:ext uri="{BB962C8B-B14F-4D97-AF65-F5344CB8AC3E}">
        <p14:creationId xmlns:p14="http://schemas.microsoft.com/office/powerpoint/2010/main" val="101093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絲縷">
  <a:themeElements>
    <a:clrScheme name="紅橙色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絲縷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帶狀邊緣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777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398</TotalTime>
  <Words>129</Words>
  <Application>Microsoft Office PowerPoint</Application>
  <PresentationFormat>自訂</PresentationFormat>
  <Paragraphs>9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絲縷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李婉瑜</dc:creator>
  <cp:lastModifiedBy>Admin</cp:lastModifiedBy>
  <cp:revision>25</cp:revision>
  <cp:lastPrinted>2016-09-20T05:59:42Z</cp:lastPrinted>
  <dcterms:created xsi:type="dcterms:W3CDTF">2016-09-19T08:27:05Z</dcterms:created>
  <dcterms:modified xsi:type="dcterms:W3CDTF">2016-09-21T05:37:56Z</dcterms:modified>
</cp:coreProperties>
</file>