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61" r:id="rId5"/>
    <p:sldId id="259" r:id="rId6"/>
    <p:sldId id="263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918CA5-E5BE-B240-2D6F-7CC50DB95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41FB471-E1C4-E9E3-638C-E979CD787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D4909B-B5A0-DFB2-E739-7A570971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09CD10-3EF6-A58B-5D48-F3974225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C0FACD-C13B-E10C-2F3B-8DA88A8E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5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89A3E9-7D73-916F-C91E-6BF74891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77614FE-4F4B-3FCD-5FE3-042E88F7D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C24C4B-E6F6-7490-DCFA-5EBEE4D7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F77EF9-2098-7EF7-EEF4-8B3830FE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9DCD3A-248F-EBEB-AA7C-470483D1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88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14167D7-6212-8B05-9303-8B1FE2EB3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8572F1B-2784-1CD2-44A2-0231E736F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605D45-5119-599A-8A51-3B365FB2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3BB177-FBDC-9544-60C5-CB79E6BA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A7FB75-6597-D003-B917-50A95169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9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53FE2C-67C0-4963-257E-A92E8ACB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1FA36A-52AF-7037-94AD-0471773F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909C83-07DC-BC4E-4FDF-8F2C784F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5CA331-561C-ADEC-3E74-C1575E7A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B9F3A1-FF14-AA55-3862-AC3AD4F2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67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EB9320-CA28-C3A9-C50C-FA2E255B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049B4D-EEB9-9593-B5DD-36590D7E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0DB7CE-5A01-86DF-87F4-BFB64B20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11295B-3D11-277D-1B15-9C5D0913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4545E0-BD09-4A3C-4AA3-BB10866F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47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23CA86-4C58-8DBE-4AF6-F2913EDD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0F9B9F-78CD-08C5-F59E-87A53D964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FCA1F7D-12BC-8EE3-D826-6444B4EAC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6E2FA7-22D5-68E2-6B7E-41095FD9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09D8DCB-55BE-61E3-A492-A5D85FC6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DB15C2-B684-38F3-1767-AC24B71F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98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5AB110-41BB-F1E3-EFC9-934AA49E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A0D4B8-72A8-C28A-ED5A-AA18630E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4E56F1A-F6A6-11D6-58A6-CD961E43A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A7FABC7-D93C-8F04-573B-6896406BE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D47D951-4047-EE17-B42D-55EB104EE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586254F-BCE4-CE11-735C-A44F3F0E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49579F-4519-93E4-FE3A-28339968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77E2EEB-7C48-D33D-5450-75A775E1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68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2483D9-5D96-3555-9B4C-7B109505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C55D723-37C4-7392-B902-E4D6F51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7473984-0304-11F7-623B-DEC65D1E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4BD9007-49C5-E261-0BDE-AC4AA225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6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12B60BA-62D0-2E6A-C11B-1A383DFE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2B361EC-7F3A-89CB-DC3F-2C0691D6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235C31-D072-5382-EEA0-3359860D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43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A4AD4C-B7C0-CD3C-8AF0-B58BAD47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532C8A-A96A-776E-9086-07619F37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7CE28D4-CFC7-0931-B314-6573EC274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A7BEC2-D458-3625-56CD-64292142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0439260-C2D0-73DB-174B-4C331551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E856E9-6C05-9233-35C0-FEAC8C45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B20565-FE11-5C3E-0448-AE1673E2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70F8964-7F7C-9BB4-524E-AD8F5EAA6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DA304DD-6636-BAB1-2052-64AC07721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3535DC-1F8E-711F-CECA-8E03579E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9F6C26-D146-D1B3-EC8C-374DA8EB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272E7FB-E14F-104E-E5F4-CBDC999E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03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9DBCC3D-35A3-59D8-3DE3-87C8C457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BF33F5-F1E9-2A6E-427F-274E1FE58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73D31E-A2C8-DF4C-98A8-9C8546872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1FCC-A3DD-44CF-9028-0191CEA5CFA0}" type="datetimeFigureOut">
              <a:rPr lang="zh-TW" altLang="en-US" smtClean="0"/>
              <a:t>2023/11/9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E33455-61D9-E050-A663-923E4AC46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2F6D02-2F88-8BD4-F384-C3EAE7094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D95D-E0C6-46E5-80AB-08B852AD65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05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88DC91B-7B03-B26A-5143-D834DF2AE987}"/>
              </a:ext>
            </a:extLst>
          </p:cNvPr>
          <p:cNvSpPr/>
          <p:nvPr/>
        </p:nvSpPr>
        <p:spPr>
          <a:xfrm>
            <a:off x="-259080" y="-304800"/>
            <a:ext cx="10073640" cy="7467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9F5FBFA-88A7-DE9F-9C0D-359C8F1E1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40" y="2712720"/>
            <a:ext cx="10469880" cy="1213644"/>
          </a:xfr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防治性騷擾，大家一起來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B637AD8-D6D9-5064-F80C-866C8B407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0" y="3926364"/>
            <a:ext cx="5212080" cy="1213644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zh-TW" altLang="en-US" sz="28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臺南市政府民政局人事室</a:t>
            </a:r>
            <a:endParaRPr lang="en-US" altLang="zh-TW" sz="2800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8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員工協助方案及性騷擾防治宣導</a:t>
            </a:r>
          </a:p>
        </p:txBody>
      </p:sp>
    </p:spTree>
    <p:extLst>
      <p:ext uri="{BB962C8B-B14F-4D97-AF65-F5344CB8AC3E}">
        <p14:creationId xmlns:p14="http://schemas.microsoft.com/office/powerpoint/2010/main" val="3065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5A6D87-6B61-D997-B3DA-083F31A5FFCA}"/>
              </a:ext>
            </a:extLst>
          </p:cNvPr>
          <p:cNvSpPr/>
          <p:nvPr/>
        </p:nvSpPr>
        <p:spPr>
          <a:xfrm>
            <a:off x="-468923" y="-422031"/>
            <a:ext cx="13129845" cy="76903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13232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5A6D87-6B61-D997-B3DA-083F31A5FFCA}"/>
              </a:ext>
            </a:extLst>
          </p:cNvPr>
          <p:cNvSpPr/>
          <p:nvPr/>
        </p:nvSpPr>
        <p:spPr>
          <a:xfrm>
            <a:off x="-468923" y="-422031"/>
            <a:ext cx="13129845" cy="7690339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F0C5F65-C1CA-97D0-9C98-4ADF1DE2631F}"/>
              </a:ext>
            </a:extLst>
          </p:cNvPr>
          <p:cNvSpPr/>
          <p:nvPr/>
        </p:nvSpPr>
        <p:spPr>
          <a:xfrm>
            <a:off x="1333500" y="1188720"/>
            <a:ext cx="9525000" cy="5669280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CBE71B-BFFF-0080-8D56-B091FD29976C}"/>
              </a:ext>
            </a:extLst>
          </p:cNvPr>
          <p:cNvSpPr/>
          <p:nvPr/>
        </p:nvSpPr>
        <p:spPr>
          <a:xfrm>
            <a:off x="-468923" y="1706880"/>
            <a:ext cx="13129845" cy="1722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以違反被害人意願為基本判別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904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D563ED-6CB7-5C36-3376-1E75ABC1D82B}"/>
              </a:ext>
            </a:extLst>
          </p:cNvPr>
          <p:cNvSpPr/>
          <p:nvPr/>
        </p:nvSpPr>
        <p:spPr>
          <a:xfrm>
            <a:off x="2379785" y="0"/>
            <a:ext cx="743243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5492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E6478FD-1260-1609-E57F-BD3F2CAEDE57}"/>
              </a:ext>
            </a:extLst>
          </p:cNvPr>
          <p:cNvSpPr txBox="1"/>
          <p:nvPr/>
        </p:nvSpPr>
        <p:spPr>
          <a:xfrm>
            <a:off x="4065104" y="4919008"/>
            <a:ext cx="81268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好康報您知～員工協助有如神助</a:t>
            </a:r>
          </a:p>
          <a:p>
            <a:pPr algn="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◆善用「臺南市政府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員工協助及福利關懷網」讓生活更輕鬆</a:t>
            </a:r>
          </a:p>
          <a:p>
            <a:pPr algn="r"/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◆每人每年補助４小時心理諮商鐘點費且全程保密</a:t>
            </a:r>
          </a:p>
          <a:p>
            <a:pPr algn="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臺南市政府民政局人事室關心您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8CD502-2D56-220B-556A-66634709F7D3}"/>
              </a:ext>
            </a:extLst>
          </p:cNvPr>
          <p:cNvSpPr/>
          <p:nvPr/>
        </p:nvSpPr>
        <p:spPr>
          <a:xfrm>
            <a:off x="0" y="0"/>
            <a:ext cx="12192000" cy="48299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32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B8CD502-2D56-220B-556A-66634709F7D3}"/>
              </a:ext>
            </a:extLst>
          </p:cNvPr>
          <p:cNvSpPr/>
          <p:nvPr/>
        </p:nvSpPr>
        <p:spPr>
          <a:xfrm>
            <a:off x="0" y="0"/>
            <a:ext cx="12192000" cy="48299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20BA00C-FCB7-56F1-BE78-43BF70043E76}"/>
              </a:ext>
            </a:extLst>
          </p:cNvPr>
          <p:cNvSpPr txBox="1"/>
          <p:nvPr/>
        </p:nvSpPr>
        <p:spPr>
          <a:xfrm>
            <a:off x="0" y="5103674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每人每年補助４小時心理諮商鐘點費且全程保密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臺南市政府民政局人事室關心您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586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94</Words>
  <Application>Microsoft Office PowerPoint</Application>
  <PresentationFormat>寬螢幕</PresentationFormat>
  <Paragraphs>13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Arial</vt:lpstr>
      <vt:lpstr>Calibri</vt:lpstr>
      <vt:lpstr>Calibri Light</vt:lpstr>
      <vt:lpstr>Office 佈景主題</vt:lpstr>
      <vt:lpstr>防治性騷擾，大家一起來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user2</dc:creator>
  <cp:lastModifiedBy>user2</cp:lastModifiedBy>
  <cp:revision>17</cp:revision>
  <dcterms:created xsi:type="dcterms:W3CDTF">2023-09-11T09:16:53Z</dcterms:created>
  <dcterms:modified xsi:type="dcterms:W3CDTF">2023-11-09T05:01:43Z</dcterms:modified>
</cp:coreProperties>
</file>