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emf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emf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337"/>
          <p:cNvPicPr>
            <a:picLocks noChangeAspect="1" noChangeArrowheads="1"/>
          </p:cNvPicPr>
          <p:nvPr/>
        </p:nvPicPr>
        <p:blipFill>
          <a:blip r:embed="rId3" cstate="print"/>
          <a:srcRect l="26765" t="15753" r="1913" b="9387"/>
          <a:stretch>
            <a:fillRect/>
          </a:stretch>
        </p:blipFill>
        <p:spPr bwMode="auto">
          <a:xfrm>
            <a:off x="2296344" y="1020864"/>
            <a:ext cx="10426921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336"/>
          <p:cNvPicPr>
            <a:picLocks noChangeAspect="1" noChangeArrowheads="1"/>
          </p:cNvPicPr>
          <p:nvPr/>
        </p:nvPicPr>
        <p:blipFill>
          <a:blip r:embed="rId4" cstate="print"/>
          <a:srcRect t="3215" r="13793" b="27655"/>
          <a:stretch>
            <a:fillRect/>
          </a:stretch>
        </p:blipFill>
        <p:spPr bwMode="auto">
          <a:xfrm>
            <a:off x="7604362" y="5126932"/>
            <a:ext cx="2756878" cy="23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344216"/>
            <a:ext cx="2149257" cy="825698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臺南市新化區協興里防災地圖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Sie-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Sing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 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64096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sp>
        <p:nvSpPr>
          <p:cNvPr id="144" name="矩形 143"/>
          <p:cNvSpPr/>
          <p:nvPr/>
        </p:nvSpPr>
        <p:spPr>
          <a:xfrm>
            <a:off x="2368352" y="7248872"/>
            <a:ext cx="309634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,January   3rd. </a:t>
            </a:r>
            <a:endParaRPr lang="zh-TW" altLang="en-US" sz="12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  <a:p>
            <a:pPr algn="ctr"/>
            <a:endParaRPr lang="zh-TW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631" y="7690589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孫麒傑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06-597-2566</a:t>
            </a:r>
          </a:p>
          <a:p>
            <a:pPr algn="l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:0937-363-372	</a:t>
            </a:r>
          </a:p>
          <a:p>
            <a:pPr defTabSz="2981999">
              <a:lnSpc>
                <a:spcPts val="1200"/>
              </a:lnSpc>
            </a:pP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11030" y="6583377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3273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288196" y="889424"/>
            <a:ext cx="10322094" cy="663626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05" y="7871550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2" y="7824936"/>
            <a:ext cx="288000" cy="288000"/>
          </a:xfrm>
          <a:prstGeom prst="rect">
            <a:avLst/>
          </a:prstGeom>
        </p:spPr>
      </p:pic>
      <p:sp>
        <p:nvSpPr>
          <p:cNvPr id="150" name="矩形圖說文字 149"/>
          <p:cNvSpPr/>
          <p:nvPr/>
        </p:nvSpPr>
        <p:spPr>
          <a:xfrm>
            <a:off x="7552928" y="5088632"/>
            <a:ext cx="2808312" cy="2376264"/>
          </a:xfrm>
          <a:prstGeom prst="wedgeRectCallout">
            <a:avLst>
              <a:gd name="adj1" fmla="val 127202"/>
              <a:gd name="adj2" fmla="val -11807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1" name="圖片 1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76" y="5527860"/>
            <a:ext cx="288032" cy="280852"/>
          </a:xfrm>
          <a:prstGeom prst="rect">
            <a:avLst/>
          </a:prstGeom>
        </p:spPr>
      </p:pic>
      <p:sp>
        <p:nvSpPr>
          <p:cNvPr id="152" name="文字方塊 151"/>
          <p:cNvSpPr txBox="1"/>
          <p:nvPr/>
        </p:nvSpPr>
        <p:spPr>
          <a:xfrm>
            <a:off x="8705056" y="6888832"/>
            <a:ext cx="16561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>
                <a:solidFill>
                  <a:srgbClr val="FF0000"/>
                </a:solidFill>
              </a:rPr>
              <a:t>新化國中</a:t>
            </a:r>
            <a:r>
              <a:rPr lang="en-US" altLang="zh-TW" sz="100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zh-TW" altLang="en-US" sz="1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Junior High School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154" name="向右箭號 153"/>
          <p:cNvSpPr/>
          <p:nvPr/>
        </p:nvSpPr>
        <p:spPr>
          <a:xfrm rot="18434506">
            <a:off x="9154447" y="6098386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929192" y="508863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圖片 159" descr="收容所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281094" y="4872608"/>
            <a:ext cx="288032" cy="288032"/>
          </a:xfrm>
          <a:prstGeom prst="rect">
            <a:avLst/>
          </a:prstGeom>
        </p:spPr>
      </p:pic>
      <p:pic>
        <p:nvPicPr>
          <p:cNvPr id="162" name="圖片 161" descr="收容所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392688" y="2352328"/>
            <a:ext cx="360040" cy="360040"/>
          </a:xfrm>
          <a:prstGeom prst="rect">
            <a:avLst/>
          </a:prstGeom>
        </p:spPr>
      </p:pic>
      <p:sp>
        <p:nvSpPr>
          <p:cNvPr id="163" name="文字方塊 162"/>
          <p:cNvSpPr txBox="1"/>
          <p:nvPr/>
        </p:nvSpPr>
        <p:spPr>
          <a:xfrm>
            <a:off x="5176664" y="1632248"/>
            <a:ext cx="1296144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唪口順天宮</a:t>
            </a:r>
            <a:r>
              <a:rPr lang="en-US" altLang="zh-TW" sz="1200" dirty="0">
                <a:solidFill>
                  <a:srgbClr val="FF0000"/>
                </a:solidFill>
              </a:rPr>
              <a:t>Fong-Kou</a:t>
            </a:r>
          </a:p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Shun </a:t>
            </a:r>
            <a:r>
              <a:rPr lang="en-US" altLang="zh-TW" sz="1200" dirty="0" err="1">
                <a:solidFill>
                  <a:srgbClr val="FF0000"/>
                </a:solidFill>
              </a:rPr>
              <a:t>Tian</a:t>
            </a:r>
            <a:r>
              <a:rPr lang="en-US" altLang="zh-TW" sz="1200" dirty="0">
                <a:solidFill>
                  <a:srgbClr val="FF0000"/>
                </a:solidFill>
              </a:rPr>
              <a:t> Temple</a:t>
            </a:r>
          </a:p>
        </p:txBody>
      </p:sp>
      <p:pic>
        <p:nvPicPr>
          <p:cNvPr id="164" name="圖片 16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76664" y="1848272"/>
            <a:ext cx="144076" cy="144076"/>
          </a:xfrm>
          <a:prstGeom prst="rect">
            <a:avLst/>
          </a:prstGeom>
        </p:spPr>
      </p:pic>
      <p:sp>
        <p:nvSpPr>
          <p:cNvPr id="165" name="向右箭號 164"/>
          <p:cNvSpPr/>
          <p:nvPr/>
        </p:nvSpPr>
        <p:spPr>
          <a:xfrm rot="20944728">
            <a:off x="5560324" y="4198513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1" name="向右箭號 170"/>
          <p:cNvSpPr/>
          <p:nvPr/>
        </p:nvSpPr>
        <p:spPr>
          <a:xfrm rot="20944728">
            <a:off x="7864579" y="3550441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文字方塊 173"/>
          <p:cNvSpPr txBox="1"/>
          <p:nvPr/>
        </p:nvSpPr>
        <p:spPr>
          <a:xfrm>
            <a:off x="8273008" y="2640360"/>
            <a:ext cx="1368152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大新國小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Sin Elementary School</a:t>
            </a:r>
          </a:p>
        </p:txBody>
      </p:sp>
      <p:pic>
        <p:nvPicPr>
          <p:cNvPr id="175" name="圖片 1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4" y="3288432"/>
            <a:ext cx="216024" cy="216024"/>
          </a:xfrm>
          <a:prstGeom prst="rect">
            <a:avLst/>
          </a:prstGeom>
        </p:spPr>
      </p:pic>
      <p:pic>
        <p:nvPicPr>
          <p:cNvPr id="176" name="圖片 175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281120" y="2640360"/>
            <a:ext cx="273316" cy="322122"/>
          </a:xfrm>
          <a:prstGeom prst="rect">
            <a:avLst/>
          </a:prstGeom>
        </p:spPr>
      </p:pic>
      <p:pic>
        <p:nvPicPr>
          <p:cNvPr id="177" name="圖片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28" y="1850068"/>
            <a:ext cx="288032" cy="280852"/>
          </a:xfrm>
          <a:prstGeom prst="rect">
            <a:avLst/>
          </a:prstGeom>
        </p:spPr>
      </p:pic>
      <p:sp>
        <p:nvSpPr>
          <p:cNvPr id="178" name="文字方塊 177"/>
          <p:cNvSpPr txBox="1"/>
          <p:nvPr/>
        </p:nvSpPr>
        <p:spPr>
          <a:xfrm>
            <a:off x="11441360" y="1632248"/>
            <a:ext cx="136024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  <a:r>
              <a:rPr lang="en-US" altLang="zh-TW" sz="11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Joint Activity Center</a:t>
            </a:r>
            <a:endParaRPr lang="zh-TW" altLang="en-US" sz="1100" b="1" dirty="0">
              <a:solidFill>
                <a:srgbClr val="FF0000"/>
              </a:solidFill>
            </a:endParaRPr>
          </a:p>
        </p:txBody>
      </p:sp>
      <p:pic>
        <p:nvPicPr>
          <p:cNvPr id="180" name="圖片 17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28992" y="2928392"/>
            <a:ext cx="324016" cy="324016"/>
          </a:xfrm>
          <a:prstGeom prst="rect">
            <a:avLst/>
          </a:prstGeom>
        </p:spPr>
      </p:pic>
      <p:sp>
        <p:nvSpPr>
          <p:cNvPr id="181" name="文字方塊 180"/>
          <p:cNvSpPr txBox="1"/>
          <p:nvPr/>
        </p:nvSpPr>
        <p:spPr>
          <a:xfrm>
            <a:off x="6976864" y="4349388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保生大帝廟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400" dirty="0" err="1">
                <a:solidFill>
                  <a:srgbClr val="FF0000"/>
                </a:solidFill>
              </a:rPr>
              <a:t>Baosheng</a:t>
            </a:r>
            <a:r>
              <a:rPr lang="en-US" altLang="zh-TW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 err="1">
                <a:solidFill>
                  <a:srgbClr val="FF0000"/>
                </a:solidFill>
              </a:rPr>
              <a:t>Dadi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Temple</a:t>
            </a:r>
          </a:p>
        </p:txBody>
      </p:sp>
      <p:pic>
        <p:nvPicPr>
          <p:cNvPr id="182" name="圖片 18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192888" y="4440560"/>
            <a:ext cx="144076" cy="144076"/>
          </a:xfrm>
          <a:prstGeom prst="rect">
            <a:avLst/>
          </a:prstGeom>
        </p:spPr>
      </p:pic>
      <p:pic>
        <p:nvPicPr>
          <p:cNvPr id="183" name="圖片 1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84" y="6672808"/>
            <a:ext cx="236641" cy="216024"/>
          </a:xfrm>
          <a:prstGeom prst="rect">
            <a:avLst/>
          </a:prstGeom>
        </p:spPr>
      </p:pic>
      <p:pic>
        <p:nvPicPr>
          <p:cNvPr id="184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80" y="4152528"/>
            <a:ext cx="2374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圖片 184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377464" y="984176"/>
            <a:ext cx="233206" cy="236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7" name="文字方塊 186"/>
          <p:cNvSpPr txBox="1"/>
          <p:nvPr/>
        </p:nvSpPr>
        <p:spPr>
          <a:xfrm>
            <a:off x="3808512" y="2064296"/>
            <a:ext cx="12241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唪口里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400" b="1" dirty="0">
                <a:solidFill>
                  <a:srgbClr val="FF0000"/>
                </a:solidFill>
              </a:rPr>
              <a:t>Fong-Kou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8" name="文字方塊 187"/>
          <p:cNvSpPr txBox="1"/>
          <p:nvPr/>
        </p:nvSpPr>
        <p:spPr>
          <a:xfrm>
            <a:off x="4960640" y="3648472"/>
            <a:ext cx="12961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ea typeface="微軟正黑體" pitchFamily="34" charset="-120"/>
              </a:rPr>
              <a:t>協興里</a:t>
            </a:r>
            <a:endParaRPr lang="en-US" altLang="zh-TW" sz="1400" b="1" dirty="0">
              <a:solidFill>
                <a:srgbClr val="FF0000"/>
              </a:solidFill>
              <a:ea typeface="微軟正黑體" pitchFamily="34" charset="-120"/>
            </a:endParaRPr>
          </a:p>
          <a:p>
            <a:pPr algn="ctr"/>
            <a:r>
              <a:rPr lang="en-US" altLang="zh-TW" sz="1400" b="1" dirty="0" err="1">
                <a:solidFill>
                  <a:srgbClr val="FF0000"/>
                </a:solidFill>
                <a:ea typeface="微軟正黑體" pitchFamily="34" charset="-120"/>
              </a:rPr>
              <a:t>Sie</a:t>
            </a:r>
            <a:r>
              <a:rPr lang="en-US" altLang="zh-TW" sz="1400" b="1" dirty="0">
                <a:solidFill>
                  <a:srgbClr val="FF0000"/>
                </a:solidFill>
                <a:ea typeface="微軟正黑體" pitchFamily="34" charset="-120"/>
              </a:rPr>
              <a:t>-Sing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9" name="文字方塊 188"/>
          <p:cNvSpPr txBox="1"/>
          <p:nvPr/>
        </p:nvSpPr>
        <p:spPr>
          <a:xfrm>
            <a:off x="11081320" y="984176"/>
            <a:ext cx="12241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ea typeface="微軟正黑體" pitchFamily="34" charset="-120"/>
              </a:rPr>
              <a:t>太平里</a:t>
            </a:r>
            <a:endParaRPr lang="en-US" altLang="zh-TW" sz="1400" b="1" dirty="0">
              <a:solidFill>
                <a:srgbClr val="FF0000"/>
              </a:solidFill>
              <a:ea typeface="微軟正黑體" pitchFamily="34" charset="-120"/>
            </a:endParaRPr>
          </a:p>
          <a:p>
            <a:pPr algn="ctr"/>
            <a:r>
              <a:rPr lang="en-US" altLang="zh-TW" sz="1400" b="1" dirty="0">
                <a:solidFill>
                  <a:srgbClr val="FF0000"/>
                </a:solidFill>
                <a:ea typeface="微軟正黑體" pitchFamily="34" charset="-120"/>
              </a:rPr>
              <a:t>Tai-Ping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0" name="文字方塊 189"/>
          <p:cNvSpPr txBox="1"/>
          <p:nvPr/>
        </p:nvSpPr>
        <p:spPr>
          <a:xfrm rot="20908850">
            <a:off x="10947483" y="5588303"/>
            <a:ext cx="2040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正新南路</a:t>
            </a:r>
            <a:r>
              <a:rPr lang="en-US" altLang="zh-TW" sz="1200" b="1" dirty="0" err="1"/>
              <a:t>Zhengxin</a:t>
            </a:r>
            <a:r>
              <a:rPr lang="en-US" altLang="zh-TW" sz="1200" b="1" dirty="0"/>
              <a:t> S. Rd</a:t>
            </a:r>
            <a:r>
              <a:rPr lang="en-US" altLang="zh-TW" sz="1400" b="1" dirty="0"/>
              <a:t>.</a:t>
            </a:r>
            <a:endParaRPr lang="zh-TW" altLang="en-US" sz="1400" b="1" dirty="0"/>
          </a:p>
        </p:txBody>
      </p:sp>
      <p:sp>
        <p:nvSpPr>
          <p:cNvPr id="191" name="文字方塊 190"/>
          <p:cNvSpPr txBox="1"/>
          <p:nvPr/>
        </p:nvSpPr>
        <p:spPr>
          <a:xfrm rot="20332874">
            <a:off x="10941059" y="1628655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92" name="文字方塊 191"/>
          <p:cNvSpPr txBox="1"/>
          <p:nvPr/>
        </p:nvSpPr>
        <p:spPr>
          <a:xfrm rot="21038331">
            <a:off x="5117470" y="4515723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中山路</a:t>
            </a:r>
            <a:r>
              <a:rPr lang="en-US" altLang="zh-TW" sz="1400" b="1" dirty="0" err="1"/>
              <a:t>Zhongshan</a:t>
            </a:r>
            <a:r>
              <a:rPr lang="en-US" altLang="zh-TW" sz="1400" b="1" dirty="0"/>
              <a:t> Rd.</a:t>
            </a:r>
            <a:endParaRPr lang="zh-TW" altLang="en-US" sz="1400" b="1" dirty="0"/>
          </a:p>
        </p:txBody>
      </p:sp>
      <p:sp>
        <p:nvSpPr>
          <p:cNvPr id="193" name="矩形 192"/>
          <p:cNvSpPr/>
          <p:nvPr/>
        </p:nvSpPr>
        <p:spPr>
          <a:xfrm rot="2967234">
            <a:off x="6989258" y="2622191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400" b="1" dirty="0"/>
              <a:t>大新路</a:t>
            </a:r>
            <a:r>
              <a:rPr lang="en-US" altLang="zh-TW" sz="1400" b="1" dirty="0" err="1"/>
              <a:t>Dasin</a:t>
            </a:r>
            <a:r>
              <a:rPr lang="en-US" altLang="zh-TW" sz="1400" b="1" dirty="0"/>
              <a:t> Rd</a:t>
            </a:r>
            <a:r>
              <a:rPr lang="en-US" altLang="zh-TW" sz="1400" dirty="0"/>
              <a:t>.</a:t>
            </a:r>
            <a:endParaRPr lang="zh-TW" altLang="en-US" sz="1400" dirty="0"/>
          </a:p>
        </p:txBody>
      </p:sp>
      <p:sp>
        <p:nvSpPr>
          <p:cNvPr id="194" name="文字方塊 193"/>
          <p:cNvSpPr txBox="1"/>
          <p:nvPr/>
        </p:nvSpPr>
        <p:spPr>
          <a:xfrm rot="21361054">
            <a:off x="6913182" y="1123749"/>
            <a:ext cx="195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大德路</a:t>
            </a:r>
            <a:r>
              <a:rPr lang="en-US" altLang="zh-TW" sz="1400" b="1" dirty="0"/>
              <a:t>Dade Rd.</a:t>
            </a:r>
            <a:endParaRPr lang="zh-TW" altLang="en-US" sz="1400" b="1" dirty="0"/>
          </a:p>
        </p:txBody>
      </p:sp>
      <p:sp>
        <p:nvSpPr>
          <p:cNvPr id="196" name="文字方塊 195"/>
          <p:cNvSpPr txBox="1"/>
          <p:nvPr/>
        </p:nvSpPr>
        <p:spPr>
          <a:xfrm>
            <a:off x="8128992" y="5088632"/>
            <a:ext cx="1656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sp>
        <p:nvSpPr>
          <p:cNvPr id="195" name="文字方塊 194"/>
          <p:cNvSpPr txBox="1"/>
          <p:nvPr/>
        </p:nvSpPr>
        <p:spPr>
          <a:xfrm rot="19986300">
            <a:off x="9427367" y="1960192"/>
            <a:ext cx="1834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/>
              <a:t>正新北路</a:t>
            </a:r>
            <a:r>
              <a:rPr lang="en-US" altLang="zh-TW" sz="1000" b="1" dirty="0" err="1"/>
              <a:t>Jhengsin</a:t>
            </a:r>
            <a:r>
              <a:rPr lang="en-US" altLang="zh-TW" sz="1000" b="1" dirty="0"/>
              <a:t> N. Rd</a:t>
            </a:r>
            <a:r>
              <a:rPr lang="en-US" altLang="zh-TW" sz="1200" b="1" dirty="0"/>
              <a:t>.</a:t>
            </a:r>
            <a:endParaRPr lang="zh-TW" altLang="en-US" sz="1200" b="1" dirty="0"/>
          </a:p>
        </p:txBody>
      </p:sp>
      <p:pic>
        <p:nvPicPr>
          <p:cNvPr id="197" name="圖片 19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497144" y="5520680"/>
            <a:ext cx="288032" cy="288032"/>
          </a:xfrm>
          <a:prstGeom prst="rect">
            <a:avLst/>
          </a:prstGeom>
        </p:spPr>
      </p:pic>
      <p:pic>
        <p:nvPicPr>
          <p:cNvPr id="198" name="圖片 19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136" y="5160640"/>
            <a:ext cx="192414" cy="180000"/>
          </a:xfrm>
          <a:prstGeom prst="rect">
            <a:avLst/>
          </a:prstGeom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60" y="5088632"/>
            <a:ext cx="288032" cy="269446"/>
          </a:xfrm>
          <a:prstGeom prst="rect">
            <a:avLst/>
          </a:prstGeom>
        </p:spPr>
      </p:pic>
      <p:pic>
        <p:nvPicPr>
          <p:cNvPr id="199" name="圖片 198" descr="收容所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1009312" y="6672808"/>
            <a:ext cx="360040" cy="360040"/>
          </a:xfrm>
          <a:prstGeom prst="rect">
            <a:avLst/>
          </a:prstGeom>
        </p:spPr>
      </p:pic>
      <p:sp>
        <p:nvSpPr>
          <p:cNvPr id="200" name="文字方塊 199"/>
          <p:cNvSpPr txBox="1"/>
          <p:nvPr/>
        </p:nvSpPr>
        <p:spPr>
          <a:xfrm>
            <a:off x="10577264" y="6211143"/>
            <a:ext cx="129614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Sport Park</a:t>
            </a:r>
            <a:endParaRPr lang="zh-TW" altLang="en-US" sz="1000" b="1" dirty="0">
              <a:solidFill>
                <a:srgbClr val="FF0000"/>
              </a:solidFill>
            </a:endParaRPr>
          </a:p>
        </p:txBody>
      </p:sp>
      <p:sp>
        <p:nvSpPr>
          <p:cNvPr id="201" name="文字方塊 200"/>
          <p:cNvSpPr txBox="1"/>
          <p:nvPr/>
        </p:nvSpPr>
        <p:spPr>
          <a:xfrm>
            <a:off x="9857184" y="4276799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中山路</a:t>
            </a:r>
            <a:r>
              <a:rPr lang="en-US" altLang="zh-TW" sz="1400" b="1" dirty="0" err="1"/>
              <a:t>Zhongshan</a:t>
            </a:r>
            <a:r>
              <a:rPr lang="en-US" altLang="zh-TW" sz="1400" b="1" dirty="0"/>
              <a:t> Rd.</a:t>
            </a:r>
            <a:endParaRPr lang="zh-TW" altLang="en-US" sz="1400" b="1" dirty="0"/>
          </a:p>
        </p:txBody>
      </p:sp>
      <p:pic>
        <p:nvPicPr>
          <p:cNvPr id="205" name="圖片 204" descr="公所網頁災害防救相關網站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40160" y="5232648"/>
            <a:ext cx="1145282" cy="1145282"/>
          </a:xfrm>
          <a:prstGeom prst="rect">
            <a:avLst/>
          </a:prstGeom>
        </p:spPr>
      </p:pic>
      <p:sp>
        <p:nvSpPr>
          <p:cNvPr id="202" name="文字方塊 201"/>
          <p:cNvSpPr txBox="1"/>
          <p:nvPr/>
        </p:nvSpPr>
        <p:spPr>
          <a:xfrm rot="20332874">
            <a:off x="7988731" y="5517088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203" name="文字方塊 202"/>
          <p:cNvSpPr txBox="1"/>
          <p:nvPr/>
        </p:nvSpPr>
        <p:spPr>
          <a:xfrm rot="20967735">
            <a:off x="11064185" y="3686781"/>
            <a:ext cx="122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/>
              <a:t>仁愛街</a:t>
            </a:r>
            <a:r>
              <a:rPr lang="en-US" altLang="zh-TW" sz="1000" b="1" dirty="0" err="1"/>
              <a:t>Ren’ai</a:t>
            </a:r>
            <a:r>
              <a:rPr lang="en-US" altLang="zh-TW" sz="1000" b="1" dirty="0"/>
              <a:t> St.</a:t>
            </a:r>
            <a:endParaRPr lang="zh-TW" altLang="en-US" sz="1000" b="1" dirty="0"/>
          </a:p>
        </p:txBody>
      </p:sp>
      <p:pic>
        <p:nvPicPr>
          <p:cNvPr id="204" name="圖片 203" descr="37區行政區域圖(新化區).jpg"/>
          <p:cNvPicPr>
            <a:picLocks noChangeAspect="1"/>
          </p:cNvPicPr>
          <p:nvPr/>
        </p:nvPicPr>
        <p:blipFill>
          <a:blip r:embed="rId39" cstate="print"/>
          <a:srcRect l="3242" t="1110" r="9780" b="4234"/>
          <a:stretch>
            <a:fillRect/>
          </a:stretch>
        </p:blipFill>
        <p:spPr>
          <a:xfrm>
            <a:off x="568152" y="1416224"/>
            <a:ext cx="1029534" cy="792088"/>
          </a:xfrm>
          <a:prstGeom prst="rect">
            <a:avLst/>
          </a:prstGeom>
        </p:spPr>
      </p:pic>
      <p:sp>
        <p:nvSpPr>
          <p:cNvPr id="206" name="矩形 205"/>
          <p:cNvSpPr/>
          <p:nvPr/>
        </p:nvSpPr>
        <p:spPr>
          <a:xfrm>
            <a:off x="64096" y="7768024"/>
            <a:ext cx="2406452" cy="1915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000" b="1" dirty="0">
              <a:ea typeface="微軟正黑體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Rd.,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Sport Park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/>
              <a:t>No.110, </a:t>
            </a:r>
            <a:r>
              <a:rPr lang="en-US" altLang="zh-TW" sz="1000" dirty="0" err="1"/>
              <a:t>Gongyuan</a:t>
            </a:r>
            <a:r>
              <a:rPr lang="en-US" altLang="zh-TW" sz="1000" dirty="0"/>
              <a:t> Rd.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en-US" altLang="zh-TW" sz="1000" dirty="0"/>
              <a:t> </a:t>
            </a:r>
            <a:r>
              <a:rPr lang="en-US" altLang="zh-TW" sz="1000" b="1" dirty="0"/>
              <a:t>Fong-Kou  Shun </a:t>
            </a:r>
            <a:r>
              <a:rPr lang="en-US" altLang="zh-TW" sz="1000" b="1" dirty="0" err="1"/>
              <a:t>Tian</a:t>
            </a:r>
            <a:r>
              <a:rPr lang="en-US" altLang="zh-TW" sz="1000" b="1" dirty="0"/>
              <a:t> Gong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 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/>
              <a:t> No.142-26, </a:t>
            </a:r>
            <a:r>
              <a:rPr lang="en-US" altLang="zh-TW" sz="1000" dirty="0" err="1"/>
              <a:t>Fengkou</a:t>
            </a:r>
            <a:r>
              <a:rPr lang="en-US" altLang="zh-TW" sz="1000" dirty="0"/>
              <a:t>,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 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微軟正黑體" pitchFamily="34" charset="-120"/>
              </a:rPr>
              <a:t> 06-5987872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微軟正黑體" pitchFamily="34" charset="-120"/>
              </a:rPr>
              <a:t>4. </a:t>
            </a:r>
            <a:r>
              <a:rPr lang="en-US" altLang="zh-TW" sz="1000" b="1" dirty="0">
                <a:ea typeface="微軟正黑體" pitchFamily="34" charset="-120"/>
              </a:rPr>
              <a:t>Da  Sin Elementary  school</a:t>
            </a:r>
          </a:p>
          <a:p>
            <a:pPr>
              <a:lnSpc>
                <a:spcPts val="1000"/>
              </a:lnSpc>
            </a:pPr>
            <a:r>
              <a:rPr lang="en-US" altLang="zh-TW" sz="1000" dirty="0">
                <a:ea typeface="微軟正黑體" pitchFamily="34" charset="-120"/>
              </a:rPr>
              <a:t>Address </a:t>
            </a:r>
            <a:r>
              <a:rPr lang="zh-TW" altLang="en-US" sz="1000" dirty="0">
                <a:ea typeface="微軟正黑體" pitchFamily="34" charset="-120"/>
              </a:rPr>
              <a:t>：</a:t>
            </a:r>
            <a:r>
              <a:rPr lang="en-US" altLang="zh-TW" sz="1000" dirty="0"/>
              <a:t> No.176, Taiping St., </a:t>
            </a:r>
          </a:p>
          <a:p>
            <a:pPr>
              <a:lnSpc>
                <a:spcPts val="1000"/>
              </a:lnSpc>
            </a:pPr>
            <a:r>
              <a:rPr lang="en-US" altLang="zh-TW" sz="1000" dirty="0"/>
              <a:t>Tel </a:t>
            </a:r>
            <a:r>
              <a:rPr lang="zh-TW" altLang="en-US" sz="1000" dirty="0"/>
              <a:t>：</a:t>
            </a:r>
            <a:r>
              <a:rPr lang="en-US" altLang="zh-TW" sz="1000" dirty="0">
                <a:ea typeface="微軟正黑體" pitchFamily="34" charset="-120"/>
              </a:rPr>
              <a:t> 06-5982953</a:t>
            </a:r>
          </a:p>
          <a:p>
            <a:pPr>
              <a:lnSpc>
                <a:spcPts val="1000"/>
              </a:lnSpc>
            </a:pPr>
            <a:endParaRPr lang="en-US" altLang="zh-TW" sz="1000" dirty="0">
              <a:ea typeface="微軟正黑體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36103" y="6312768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7" name="圖片 206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5" y="8233364"/>
            <a:ext cx="288000" cy="288000"/>
          </a:xfrm>
          <a:prstGeom prst="rect">
            <a:avLst/>
          </a:prstGeom>
        </p:spPr>
      </p:pic>
      <p:pic>
        <p:nvPicPr>
          <p:cNvPr id="208" name="圖片 207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70" y="8664185"/>
            <a:ext cx="288000" cy="288000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52" y="5808712"/>
            <a:ext cx="237000" cy="180000"/>
          </a:xfrm>
          <a:prstGeom prst="rect">
            <a:avLst/>
          </a:prstGeom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417024" y="444056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513368" y="192028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9594" y="8112009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29392" y="6456784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25848" y="831964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63762" y="8736177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256784" y="192028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281120" y="307240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145216" y="7032848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F6178933-A5BA-B223-39CB-D96D919DE0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16" y="3272965"/>
            <a:ext cx="288032" cy="2769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3B7D43E-FC8B-CA18-A809-22E8D2A3345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87" y="9020117"/>
            <a:ext cx="288000" cy="28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5F85A2C-0F62-C882-C6EC-5B7E83855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75313" y="9054349"/>
            <a:ext cx="208822" cy="20882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9D7E1B4-B16D-DB58-75E1-0D4785F5B6DB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26" y="9210810"/>
            <a:ext cx="212625" cy="252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C324F6F-34A9-510C-940D-5D66138CCA6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08" y="6666311"/>
            <a:ext cx="212625" cy="25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40" y="3294213"/>
            <a:ext cx="227807" cy="26999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C450A78-49BB-3F4E-AB0E-82D2BFED4F3B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83" y="2963023"/>
            <a:ext cx="227807" cy="2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18009</TotalTime>
  <Words>571</Words>
  <Application>Microsoft Office PowerPoint</Application>
  <PresentationFormat>A3 紙張 (297x420 公釐)</PresentationFormat>
  <Paragraphs>146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847</cp:revision>
  <cp:lastPrinted>2012-10-04T10:07:42Z</cp:lastPrinted>
  <dcterms:modified xsi:type="dcterms:W3CDTF">2024-01-03T06:08:31Z</dcterms:modified>
</cp:coreProperties>
</file>