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25207"/>
            <a:ext cx="2149257" cy="817599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臺南市新化區豐榮里防災地圖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Fong-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Rong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36104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834605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蔡素眞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:06-597-1368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:0955-135587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672808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14676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328992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328992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16603" t="11596" r="10287" b="3876"/>
          <a:stretch>
            <a:fillRect/>
          </a:stretch>
        </p:blipFill>
        <p:spPr bwMode="auto">
          <a:xfrm>
            <a:off x="2368352" y="768152"/>
            <a:ext cx="10153128" cy="66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12" y="621286"/>
            <a:ext cx="216024" cy="216024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2280320"/>
            <a:ext cx="285182" cy="285182"/>
          </a:xfrm>
          <a:prstGeom prst="rect">
            <a:avLst/>
          </a:prstGeom>
        </p:spPr>
      </p:pic>
      <p:sp>
        <p:nvSpPr>
          <p:cNvPr id="87" name="向右箭號 86"/>
          <p:cNvSpPr/>
          <p:nvPr/>
        </p:nvSpPr>
        <p:spPr>
          <a:xfrm rot="21055628">
            <a:off x="3688278" y="1830347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 rot="18627392">
            <a:off x="8787965" y="5801566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向右箭號 90"/>
          <p:cNvSpPr/>
          <p:nvPr/>
        </p:nvSpPr>
        <p:spPr>
          <a:xfrm rot="20722803">
            <a:off x="6218431" y="1212547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向右箭號 91"/>
          <p:cNvSpPr/>
          <p:nvPr/>
        </p:nvSpPr>
        <p:spPr>
          <a:xfrm rot="19207487">
            <a:off x="9744962" y="4987937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向右箭號 97"/>
          <p:cNvSpPr/>
          <p:nvPr/>
        </p:nvSpPr>
        <p:spPr>
          <a:xfrm>
            <a:off x="9586178" y="733110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文字方塊 98"/>
          <p:cNvSpPr txBox="1"/>
          <p:nvPr/>
        </p:nvSpPr>
        <p:spPr>
          <a:xfrm>
            <a:off x="11369352" y="696144"/>
            <a:ext cx="140014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7480920" y="3360440"/>
            <a:ext cx="998992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豐榮里</a:t>
            </a:r>
            <a:r>
              <a:rPr lang="en-US" altLang="zh-TW" sz="1000" b="1" dirty="0">
                <a:solidFill>
                  <a:srgbClr val="FF0000"/>
                </a:solidFill>
                <a:ea typeface="微軟正黑體" pitchFamily="34" charset="-120"/>
              </a:rPr>
              <a:t>Fong-</a:t>
            </a:r>
            <a:r>
              <a:rPr lang="en-US" altLang="zh-TW" sz="1000" b="1" dirty="0" err="1">
                <a:solidFill>
                  <a:srgbClr val="FF0000"/>
                </a:solidFill>
                <a:ea typeface="微軟正黑體" pitchFamily="34" charset="-120"/>
              </a:rPr>
              <a:t>Rong</a:t>
            </a:r>
            <a:r>
              <a:rPr lang="en-US" altLang="zh-TW" sz="1000" b="1" dirty="0">
                <a:solidFill>
                  <a:srgbClr val="FF0000"/>
                </a:solidFill>
                <a:ea typeface="微軟正黑體" pitchFamily="34" charset="-120"/>
              </a:rPr>
              <a:t> Vil.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4600600" y="5952728"/>
            <a:ext cx="989872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r>
              <a:rPr lang="en-US" altLang="zh-TW" sz="1000" b="1" dirty="0" err="1">
                <a:solidFill>
                  <a:srgbClr val="FF0000"/>
                </a:solidFill>
              </a:rPr>
              <a:t>Cyuan</a:t>
            </a:r>
            <a:r>
              <a:rPr lang="en-US" altLang="zh-TW" sz="1000" b="1" dirty="0">
                <a:solidFill>
                  <a:srgbClr val="FF0000"/>
                </a:solidFill>
              </a:rPr>
              <a:t>-Sing</a:t>
            </a:r>
            <a:r>
              <a:rPr lang="zh-TW" altLang="en-US" sz="1000" b="1" dirty="0">
                <a:solidFill>
                  <a:srgbClr val="FF0000"/>
                </a:solidFill>
              </a:rPr>
              <a:t> </a:t>
            </a:r>
            <a:r>
              <a:rPr lang="en-US" altLang="zh-TW" sz="1000" b="1" dirty="0">
                <a:solidFill>
                  <a:srgbClr val="FF0000"/>
                </a:solidFill>
                <a:ea typeface="微軟正黑體" pitchFamily="34" charset="-120"/>
              </a:rPr>
              <a:t>Vil.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11413498" y="5376664"/>
            <a:ext cx="13881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Sport Park</a:t>
            </a:r>
          </a:p>
        </p:txBody>
      </p:sp>
      <p:pic>
        <p:nvPicPr>
          <p:cNvPr id="104" name="圖片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04" y="912168"/>
            <a:ext cx="295396" cy="288032"/>
          </a:xfrm>
          <a:prstGeom prst="rect">
            <a:avLst/>
          </a:prstGeom>
        </p:spPr>
      </p:pic>
      <p:pic>
        <p:nvPicPr>
          <p:cNvPr id="125" name="圖片 124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2161440" y="5880720"/>
            <a:ext cx="360040" cy="360040"/>
          </a:xfrm>
          <a:prstGeom prst="rect">
            <a:avLst/>
          </a:prstGeom>
        </p:spPr>
      </p:pic>
      <p:pic>
        <p:nvPicPr>
          <p:cNvPr id="128" name="圖片 127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320680" y="2856384"/>
            <a:ext cx="288032" cy="288032"/>
          </a:xfrm>
          <a:prstGeom prst="rect">
            <a:avLst/>
          </a:prstGeom>
        </p:spPr>
      </p:pic>
      <p:sp>
        <p:nvSpPr>
          <p:cNvPr id="130" name="向右箭號 129"/>
          <p:cNvSpPr/>
          <p:nvPr/>
        </p:nvSpPr>
        <p:spPr>
          <a:xfrm rot="14711772">
            <a:off x="10820582" y="2644578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文字方塊 130"/>
          <p:cNvSpPr txBox="1"/>
          <p:nvPr/>
        </p:nvSpPr>
        <p:spPr>
          <a:xfrm>
            <a:off x="4960640" y="2548607"/>
            <a:ext cx="12241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</a:p>
        </p:txBody>
      </p:sp>
      <p:pic>
        <p:nvPicPr>
          <p:cNvPr id="132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08" y="1913783"/>
            <a:ext cx="271914" cy="2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00" y="1056184"/>
            <a:ext cx="271914" cy="2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32" y="1128192"/>
            <a:ext cx="192414" cy="180000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408" y="1128192"/>
            <a:ext cx="192416" cy="180000"/>
          </a:xfrm>
          <a:prstGeom prst="rect">
            <a:avLst/>
          </a:prstGeom>
        </p:spPr>
      </p:pic>
      <p:pic>
        <p:nvPicPr>
          <p:cNvPr id="136" name="圖片 135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449472" y="1416224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85576" y="55926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305456" y="112819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968752" y="25683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4" name="矩形 143"/>
          <p:cNvSpPr/>
          <p:nvPr/>
        </p:nvSpPr>
        <p:spPr>
          <a:xfrm>
            <a:off x="9281120" y="7179952"/>
            <a:ext cx="3373395" cy="2336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2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 January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47" name="圖片 146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640160" y="1416224"/>
            <a:ext cx="1080120" cy="810090"/>
          </a:xfrm>
          <a:prstGeom prst="rect">
            <a:avLst/>
          </a:prstGeom>
        </p:spPr>
      </p:pic>
      <p:sp>
        <p:nvSpPr>
          <p:cNvPr id="148" name="文字方塊 147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49" name="圖片 148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40160" y="5304656"/>
            <a:ext cx="1073274" cy="1073274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358019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36104" y="8053104"/>
            <a:ext cx="216024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1.Sin 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pPr>
              <a:lnSpc>
                <a:spcPts val="1100"/>
              </a:lnSpc>
            </a:pPr>
            <a:endParaRPr lang="en-US" altLang="zh-TW" sz="1050" b="1" dirty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2.Sin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Sport  Park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No.110,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Gongyuan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pPr>
              <a:lnSpc>
                <a:spcPts val="1100"/>
              </a:lnSpc>
            </a:pPr>
            <a:endParaRPr lang="en-US" altLang="zh-TW" sz="1050" dirty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3.  Joint Activity Center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 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nn-NO" altLang="zh-TW" sz="1050" dirty="0">
                <a:ea typeface="Arial Unicode MS" pitchFamily="34" charset="-120"/>
                <a:cs typeface="Arial Unicode MS" pitchFamily="34" charset="-120"/>
              </a:rPr>
              <a:t> No.269, Minsheng Rd., </a:t>
            </a:r>
            <a:endParaRPr lang="en-US" altLang="zh-TW" sz="1050" dirty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 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0919-159238</a:t>
            </a: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92288" y="86170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圖片 151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545016"/>
            <a:ext cx="288000" cy="288000"/>
          </a:xfrm>
          <a:prstGeom prst="rect">
            <a:avLst/>
          </a:prstGeom>
        </p:spPr>
      </p:pic>
      <p:pic>
        <p:nvPicPr>
          <p:cNvPr id="153" name="圖片 152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9049072"/>
            <a:ext cx="288000" cy="288000"/>
          </a:xfrm>
          <a:prstGeom prst="rect">
            <a:avLst/>
          </a:prstGeom>
        </p:spPr>
      </p:pic>
      <p:pic>
        <p:nvPicPr>
          <p:cNvPr id="154" name="圖片 153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9049072"/>
            <a:ext cx="288000" cy="288000"/>
          </a:xfrm>
          <a:prstGeom prst="rect">
            <a:avLst/>
          </a:prstGeom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12108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40100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8" name="文字方塊 157"/>
          <p:cNvSpPr txBox="1"/>
          <p:nvPr/>
        </p:nvSpPr>
        <p:spPr>
          <a:xfrm rot="230959">
            <a:off x="9653782" y="1331746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sp>
        <p:nvSpPr>
          <p:cNvPr id="159" name="文字方塊 158"/>
          <p:cNvSpPr txBox="1"/>
          <p:nvPr/>
        </p:nvSpPr>
        <p:spPr>
          <a:xfrm rot="18500895">
            <a:off x="6897467" y="2176346"/>
            <a:ext cx="194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大智路</a:t>
            </a:r>
            <a:r>
              <a:rPr lang="en-US" altLang="zh-TW" sz="1600" b="1" dirty="0" err="1"/>
              <a:t>Dazhi</a:t>
            </a:r>
            <a:r>
              <a:rPr lang="en-US" altLang="zh-TW" sz="1600" b="1" dirty="0"/>
              <a:t> Rd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sp>
        <p:nvSpPr>
          <p:cNvPr id="160" name="文字方塊 159"/>
          <p:cNvSpPr txBox="1"/>
          <p:nvPr/>
        </p:nvSpPr>
        <p:spPr>
          <a:xfrm rot="4236509">
            <a:off x="9604923" y="4272828"/>
            <a:ext cx="186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正新路</a:t>
            </a:r>
            <a:r>
              <a:rPr lang="en-US" altLang="zh-TW" sz="1400" b="1" dirty="0" err="1"/>
              <a:t>Zhengxin</a:t>
            </a:r>
            <a:r>
              <a:rPr lang="en-US" altLang="zh-TW" sz="1400" b="1" dirty="0"/>
              <a:t> Rd</a:t>
            </a:r>
            <a:r>
              <a:rPr lang="en-US" altLang="zh-TW" sz="1600" b="1" dirty="0"/>
              <a:t>.</a:t>
            </a:r>
            <a:endParaRPr lang="zh-TW" altLang="en-US" sz="1600" b="1" dirty="0"/>
          </a:p>
        </p:txBody>
      </p:sp>
      <p:pic>
        <p:nvPicPr>
          <p:cNvPr id="116" name="圖片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00" y="1200200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11127"/>
            <a:ext cx="227807" cy="26999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AD174DE-FF9B-76AF-94AC-40604B80AE5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00" y="3512459"/>
            <a:ext cx="360040" cy="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17958</TotalTime>
  <Words>487</Words>
  <Application>Microsoft Office PowerPoint</Application>
  <PresentationFormat>A3 紙張 (297x420 公釐)</PresentationFormat>
  <Paragraphs>128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843</cp:revision>
  <cp:lastPrinted>2012-10-04T10:07:42Z</cp:lastPrinted>
  <dcterms:modified xsi:type="dcterms:W3CDTF">2024-01-03T06:10:12Z</dcterms:modified>
</cp:coreProperties>
</file>