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7F8"/>
    <a:srgbClr val="E2F0F3"/>
    <a:srgbClr val="EBF4F7"/>
    <a:srgbClr val="9900CC"/>
    <a:srgbClr val="FFFFFF"/>
    <a:srgbClr val="203864"/>
    <a:srgbClr val="FF3300"/>
    <a:srgbClr val="003300"/>
    <a:srgbClr val="CC0000"/>
    <a:srgbClr val="DCA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5026" autoAdjust="0"/>
  </p:normalViewPr>
  <p:slideViewPr>
    <p:cSldViewPr snapToGrid="0" showGuides="1">
      <p:cViewPr varScale="1">
        <p:scale>
          <a:sx n="81" d="100"/>
          <a:sy n="81" d="100"/>
        </p:scale>
        <p:origin x="446" y="67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C10DBC91-5B5C-4EA6-94EF-ED52F1A8DD12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17" y="4924989"/>
            <a:ext cx="5682643" cy="4029684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2304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E0712454-7DBA-4A3B-9178-B91BC2F7C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3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2454-7DBA-4A3B-9178-B91BC2F7C09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80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 userDrawn="1"/>
        </p:nvSpPr>
        <p:spPr>
          <a:xfrm>
            <a:off x="0" y="511318"/>
            <a:ext cx="12192000" cy="64633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indent="176213" algn="ctr">
              <a:lnSpc>
                <a:spcPct val="100000"/>
              </a:lnSpc>
            </a:pPr>
            <a:r>
              <a:rPr lang="en-US" sz="4800" b="1" strike="noStrike" spc="6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en-US" sz="4800" b="1" strike="noStrike" spc="6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zh-TW" altLang="en-US" sz="4800" b="1" strike="noStrike" spc="6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績優環保志義工推薦</a:t>
            </a:r>
            <a:r>
              <a:rPr lang="en-US" sz="4800" b="1" strike="noStrike" spc="600" dirty="0" err="1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簡介</a:t>
            </a:r>
            <a:endParaRPr lang="en-US" sz="4800" b="1" strike="noStrike" spc="6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sz="quarter" idx="14"/>
          </p:nvPr>
        </p:nvSpPr>
        <p:spPr>
          <a:xfrm>
            <a:off x="2194666" y="1411435"/>
            <a:ext cx="2453708" cy="2842723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>
          <a:xfrm>
            <a:off x="5219281" y="1699799"/>
            <a:ext cx="5751126" cy="751666"/>
          </a:xfrm>
        </p:spPr>
        <p:txBody>
          <a:bodyPr anchor="ctr">
            <a:noAutofit/>
          </a:bodyPr>
          <a:lstStyle>
            <a:lvl1pPr marL="0" indent="0">
              <a:buNone/>
              <a:defRPr sz="4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4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3" name="文字版面配置區 4"/>
          <p:cNvSpPr>
            <a:spLocks noGrp="1"/>
          </p:cNvSpPr>
          <p:nvPr>
            <p:ph type="body" sz="quarter" idx="16"/>
          </p:nvPr>
        </p:nvSpPr>
        <p:spPr>
          <a:xfrm>
            <a:off x="5219282" y="2545239"/>
            <a:ext cx="5751126" cy="1632024"/>
          </a:xfrm>
        </p:spPr>
        <p:txBody>
          <a:bodyPr>
            <a:noAutofit/>
          </a:bodyPr>
          <a:lstStyle>
            <a:lvl1pPr marL="354013" indent="-354013" algn="l">
              <a:lnSpc>
                <a:spcPct val="100000"/>
              </a:lnSpc>
              <a:buFont typeface="Arial" panose="020B0604020202020204" pitchFamily="34" charset="0"/>
              <a:buChar char="•"/>
              <a:defRPr sz="40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4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  <a:endParaRPr lang="en-US" altLang="zh-TW" dirty="0" smtClean="0"/>
          </a:p>
        </p:txBody>
      </p:sp>
      <p:grpSp>
        <p:nvGrpSpPr>
          <p:cNvPr id="9" name="群組 8"/>
          <p:cNvGrpSpPr/>
          <p:nvPr userDrawn="1"/>
        </p:nvGrpSpPr>
        <p:grpSpPr>
          <a:xfrm>
            <a:off x="632903" y="3896281"/>
            <a:ext cx="1429405" cy="715754"/>
            <a:chOff x="1010912" y="3942549"/>
            <a:chExt cx="1429405" cy="715754"/>
          </a:xfrm>
        </p:grpSpPr>
        <p:sp>
          <p:nvSpPr>
            <p:cNvPr id="2" name="流程圖: 結束點 1"/>
            <p:cNvSpPr/>
            <p:nvPr userDrawn="1"/>
          </p:nvSpPr>
          <p:spPr>
            <a:xfrm>
              <a:off x="1010912" y="4002831"/>
              <a:ext cx="1429405" cy="513775"/>
            </a:xfrm>
            <a:prstGeom prst="flowChartTerminator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xmlns="" id="{183C75DD-BD3C-D130-D75B-9EFEFCF03FF1}"/>
                </a:ext>
              </a:extLst>
            </p:cNvPr>
            <p:cNvSpPr txBox="1"/>
            <p:nvPr userDrawn="1"/>
          </p:nvSpPr>
          <p:spPr>
            <a:xfrm>
              <a:off x="1017903" y="3942549"/>
              <a:ext cx="1394421" cy="715754"/>
            </a:xfrm>
            <a:prstGeom prst="flowChartTerminator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36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芫荽 0.94" pitchFamily="2" charset="-120"/>
                </a:rPr>
                <a:t>事 蹟</a:t>
              </a:r>
              <a:endPara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芫荽 0.94" pitchFamily="2" charset="-120"/>
              </a:endParaRPr>
            </a:p>
          </p:txBody>
        </p:sp>
      </p:grpSp>
      <p:sp>
        <p:nvSpPr>
          <p:cNvPr id="8" name="圖片版面配置區 7"/>
          <p:cNvSpPr>
            <a:spLocks noGrp="1" noChangeAspect="1"/>
          </p:cNvSpPr>
          <p:nvPr userDrawn="1">
            <p:ph type="pic" sz="quarter" idx="17"/>
          </p:nvPr>
        </p:nvSpPr>
        <p:spPr>
          <a:xfrm>
            <a:off x="8746905" y="4483575"/>
            <a:ext cx="3130550" cy="2094170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11" name="文字版面配置區 5"/>
          <p:cNvSpPr>
            <a:spLocks noGrp="1"/>
          </p:cNvSpPr>
          <p:nvPr>
            <p:ph type="body" sz="quarter" idx="18"/>
          </p:nvPr>
        </p:nvSpPr>
        <p:spPr>
          <a:xfrm>
            <a:off x="639894" y="4470338"/>
            <a:ext cx="7699334" cy="2094170"/>
          </a:xfrm>
          <a:solidFill>
            <a:srgbClr val="F0F7F8">
              <a:alpha val="7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1343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tnepb.gov.tw/zqipetmb.as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2" y="15050"/>
            <a:ext cx="12174130" cy="6868081"/>
          </a:xfrm>
          <a:prstGeom prst="rect">
            <a:avLst/>
          </a:prstGeom>
        </p:spPr>
      </p:pic>
      <p:pic>
        <p:nvPicPr>
          <p:cNvPr id="8" name="Picture 2" descr="臺南市政府環境保護局">
            <a:hlinkClick r:id="rId4" tooltip="臺南市政府環境保護局"/>
            <a:extLst>
              <a:ext uri="{FF2B5EF4-FFF2-40B4-BE49-F238E27FC236}">
                <a16:creationId xmlns:a16="http://schemas.microsoft.com/office/drawing/2014/main" xmlns="" id="{CCB04D6F-CEAB-4A16-B75A-F6DE1F238F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64669" y="15050"/>
            <a:ext cx="2609461" cy="37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418ADF9D-4E69-CD6D-B320-0B13D1B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23FF22F-E48C-1695-BF7C-0C9B39A12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9856D8-4660-7D6A-91BE-239BA52D5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EDA1623-E74C-0397-232F-1493FB35E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336F9B7-3131-BACF-E54B-D6299215A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57049" y="64063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FF813EFB-D542-4775-959C-CE2EA08678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86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  <p:sp>
        <p:nvSpPr>
          <p:cNvPr id="11" name="文字版面配置區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 altLang="en-US" smtClean="0"/>
              <a:t>張小月</a:t>
            </a:r>
            <a:endParaRPr lang="zh-TW" altLang="en-US" dirty="0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altLang="en-US" smtClean="0"/>
              <a:t>東區</a:t>
            </a:r>
            <a:endParaRPr lang="en-US" altLang="zh-TW" smtClean="0"/>
          </a:p>
          <a:p>
            <a:r>
              <a:rPr lang="zh-TW" altLang="en-US" smtClean="0"/>
              <a:t>環保社區環保義工隊</a:t>
            </a:r>
            <a:endParaRPr lang="zh-TW" altLang="en-US" dirty="0"/>
          </a:p>
        </p:txBody>
      </p:sp>
      <p:sp>
        <p:nvSpPr>
          <p:cNvPr id="30" name="圖片版面配置區 29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文字版面配置區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 altLang="zh-TW" smtClean="0"/>
              <a:t>請</a:t>
            </a:r>
            <a:r>
              <a:rPr lang="zh-TW" altLang="en-US" smtClean="0"/>
              <a:t>敘述被推薦者之</a:t>
            </a:r>
            <a:r>
              <a:rPr lang="zh-TW" altLang="zh-TW" smtClean="0"/>
              <a:t>服務內容及績優事蹟</a:t>
            </a:r>
            <a:r>
              <a:rPr lang="zh-TW" altLang="en-US" smtClean="0"/>
              <a:t>，建議在</a:t>
            </a:r>
            <a:r>
              <a:rPr lang="en-US" altLang="zh-TW" smtClean="0"/>
              <a:t>100 </a:t>
            </a:r>
            <a:r>
              <a:rPr lang="zh-TW" altLang="en-US" smtClean="0"/>
              <a:t>字以內。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6906" y="4483575"/>
            <a:ext cx="3130550" cy="208093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087343" y="1418049"/>
            <a:ext cx="2510374" cy="4770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sz="2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簡介製作說明</a:t>
            </a:r>
            <a:endParaRPr lang="zh-TW" altLang="en-US" sz="2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54440" y="2264168"/>
            <a:ext cx="1554772" cy="953453"/>
          </a:xfrm>
          <a:prstGeom prst="wedgeRoundRectCallout">
            <a:avLst>
              <a:gd name="adj1" fmla="val 67689"/>
              <a:gd name="adj2" fmla="val 19986"/>
              <a:gd name="adj3" fmla="val 16667"/>
            </a:avLst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被推薦者特寫照片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7214645" y="2042585"/>
            <a:ext cx="4550004" cy="1175036"/>
            <a:chOff x="7214645" y="2042585"/>
            <a:chExt cx="4550004" cy="1175036"/>
          </a:xfrm>
        </p:grpSpPr>
        <p:sp>
          <p:nvSpPr>
            <p:cNvPr id="21" name="文字方塊 20"/>
            <p:cNvSpPr txBox="1"/>
            <p:nvPr/>
          </p:nvSpPr>
          <p:spPr>
            <a:xfrm>
              <a:off x="9087343" y="2238927"/>
              <a:ext cx="2677306" cy="830997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被推薦者的姓名及所屬行政區、隊名</a:t>
              </a:r>
              <a:endPara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7" name="直線接點 16"/>
            <p:cNvCxnSpPr/>
            <p:nvPr/>
          </p:nvCxnSpPr>
          <p:spPr>
            <a:xfrm>
              <a:off x="7390612" y="2042585"/>
              <a:ext cx="1498862" cy="31411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8012781" y="2847230"/>
              <a:ext cx="963090" cy="370391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flipV="1">
              <a:off x="7214645" y="2602875"/>
              <a:ext cx="1761226" cy="18671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文字方塊 30"/>
          <p:cNvSpPr txBox="1"/>
          <p:nvPr/>
        </p:nvSpPr>
        <p:spPr>
          <a:xfrm>
            <a:off x="8932222" y="4146306"/>
            <a:ext cx="2784552" cy="510778"/>
          </a:xfrm>
          <a:prstGeom prst="wedgeRoundRectCallout">
            <a:avLst>
              <a:gd name="adj1" fmla="val 9799"/>
              <a:gd name="adj2" fmla="val 86427"/>
              <a:gd name="adj3" fmla="val 16667"/>
            </a:avLst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被推薦者服務照片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圖片版面配置區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文字版面配置區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" name="圖片版面配置區 9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1" name="文字版面配置區 10"/>
          <p:cNvSpPr>
            <a:spLocks noGrp="1"/>
          </p:cNvSpPr>
          <p:nvPr>
            <p:ph type="body" sz="quarter" idx="4294967295"/>
          </p:nvPr>
        </p:nvSpPr>
        <p:spPr>
          <a:xfrm>
            <a:off x="639894" y="4470338"/>
            <a:ext cx="7699334" cy="209417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6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52</Words>
  <Application>Microsoft Office PowerPoint</Application>
  <PresentationFormat>寬螢幕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芫荽 0.94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志義工 台南</dc:creator>
  <cp:lastModifiedBy>MIHC</cp:lastModifiedBy>
  <cp:revision>151</cp:revision>
  <cp:lastPrinted>2023-07-13T08:14:35Z</cp:lastPrinted>
  <dcterms:created xsi:type="dcterms:W3CDTF">2022-10-21T00:45:35Z</dcterms:created>
  <dcterms:modified xsi:type="dcterms:W3CDTF">2023-07-13T08:17:27Z</dcterms:modified>
</cp:coreProperties>
</file>